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0" r:id="rId2"/>
    <p:sldMasterId id="2147483691" r:id="rId3"/>
    <p:sldMasterId id="2147483724" r:id="rId4"/>
    <p:sldMasterId id="2147483709" r:id="rId5"/>
    <p:sldMasterId id="2147483747" r:id="rId6"/>
    <p:sldMasterId id="2147483758" r:id="rId7"/>
    <p:sldMasterId id="2147483794" r:id="rId8"/>
  </p:sldMasterIdLst>
  <p:notesMasterIdLst>
    <p:notesMasterId r:id="rId22"/>
  </p:notesMasterIdLst>
  <p:sldIdLst>
    <p:sldId id="259" r:id="rId9"/>
    <p:sldId id="327" r:id="rId10"/>
    <p:sldId id="302" r:id="rId11"/>
    <p:sldId id="319" r:id="rId12"/>
    <p:sldId id="328" r:id="rId13"/>
    <p:sldId id="317" r:id="rId14"/>
    <p:sldId id="331" r:id="rId15"/>
    <p:sldId id="333" r:id="rId16"/>
    <p:sldId id="334" r:id="rId17"/>
    <p:sldId id="332" r:id="rId18"/>
    <p:sldId id="336" r:id="rId19"/>
    <p:sldId id="337" r:id="rId20"/>
    <p:sldId id="301" r:id="rId2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1pPr>
    <a:lvl2pPr marL="0" marR="0" indent="1143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2pPr>
    <a:lvl3pPr marL="0" marR="0" indent="2286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3pPr>
    <a:lvl4pPr marL="0" marR="0" indent="3429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4pPr>
    <a:lvl5pPr marL="0" marR="0" indent="4572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5pPr>
    <a:lvl6pPr marL="0" marR="0" indent="5715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6pPr>
    <a:lvl7pPr marL="0" marR="0" indent="6858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7pPr>
    <a:lvl8pPr marL="0" marR="0" indent="8001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8pPr>
    <a:lvl9pPr marL="0" marR="0" indent="9144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9pPr>
  </p:defaultTextStyle>
  <p:extLst>
    <p:ext uri="{521415D9-36F7-43E2-AB2F-B90AF26B5E84}">
      <p14:sectionLst xmlns:p14="http://schemas.microsoft.com/office/powerpoint/2010/main">
        <p14:section name="Cover Slides" id="{BCCC71DE-AFCA-CA49-8341-38667D3F80AE}">
          <p14:sldIdLst>
            <p14:sldId id="259"/>
            <p14:sldId id="327"/>
          </p14:sldIdLst>
        </p14:section>
        <p14:section name="Text Break Slides" id="{F44C7570-389F-4A3B-AB4E-23CEE0FF4C0D}">
          <p14:sldIdLst>
            <p14:sldId id="302"/>
            <p14:sldId id="319"/>
            <p14:sldId id="328"/>
            <p14:sldId id="317"/>
            <p14:sldId id="331"/>
            <p14:sldId id="333"/>
            <p14:sldId id="334"/>
            <p14:sldId id="332"/>
            <p14:sldId id="336"/>
            <p14:sldId id="337"/>
          </p14:sldIdLst>
        </p14:section>
        <p14:section name="Thank You Slide" id="{CF7452FF-4748-46EA-8314-0B7E5F4D51F8}">
          <p14:sldIdLst>
            <p14:sldId id="301"/>
          </p14:sldIdLst>
        </p14:section>
        <p14:section name="Text Slides" id="{03140087-8F32-4E85-9EC8-73174286059A}">
          <p14:sldIdLst/>
        </p14:section>
        <p14:section name="Text &amp; Image Slides" id="{3E7AED54-E485-465D-9140-F6ACD272457B}">
          <p14:sldIdLst/>
        </p14:section>
        <p14:section name="Thank You Slide" id="{B900319A-CDE5-414C-8A86-0C7BEF6434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822"/>
    <a:srgbClr val="FEF5D8"/>
    <a:srgbClr val="FEDF8C"/>
    <a:srgbClr val="FED463"/>
    <a:srgbClr val="EFF1F8"/>
    <a:srgbClr val="FDC82F"/>
    <a:srgbClr val="B73E00"/>
    <a:srgbClr val="FDC513"/>
    <a:srgbClr val="FFD800"/>
    <a:srgbClr val="FF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53" autoAdjust="0"/>
    <p:restoredTop sz="94657" autoAdjust="0"/>
  </p:normalViewPr>
  <p:slideViewPr>
    <p:cSldViewPr snapToGrid="0" snapToObjects="1">
      <p:cViewPr varScale="1">
        <p:scale>
          <a:sx n="64" d="100"/>
          <a:sy n="64" d="100"/>
        </p:scale>
        <p:origin x="29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1899999999999"/>
          <c:y val="5.0000000000000001E-3"/>
          <c:w val="0.65416300000000005"/>
          <c:h val="0.86995100000000003"/>
        </c:manualLayout>
      </c:layout>
      <c:doughnutChart>
        <c:varyColors val="0"/>
        <c:ser>
          <c:idx val="0"/>
          <c:order val="0"/>
          <c:tx>
            <c:strRef>
              <c:f>Sheet1!$A$2</c:f>
              <c:strCache>
                <c:ptCount val="1"/>
                <c:pt idx="0">
                  <c:v>Region 1</c:v>
                </c:pt>
              </c:strCache>
            </c:strRef>
          </c:tx>
          <c:spPr>
            <a:solidFill>
              <a:srgbClr val="FDDA24"/>
            </a:solidFill>
            <a:ln w="12700" cap="flat">
              <a:noFill/>
              <a:miter lim="400000"/>
            </a:ln>
            <a:effectLst/>
          </c:spPr>
          <c:dPt>
            <c:idx val="0"/>
            <c:bubble3D val="0"/>
            <c:spPr>
              <a:solidFill>
                <a:schemeClr val="bg1"/>
              </a:solidFill>
              <a:ln w="12700" cap="flat">
                <a:noFill/>
                <a:miter lim="400000"/>
              </a:ln>
              <a:effectLst/>
            </c:spPr>
            <c:extLst>
              <c:ext xmlns:c16="http://schemas.microsoft.com/office/drawing/2014/chart" uri="{C3380CC4-5D6E-409C-BE32-E72D297353CC}">
                <c16:uniqueId val="{00000000-DE51-9146-97E4-5B6B32B03A75}"/>
              </c:ext>
            </c:extLst>
          </c:dPt>
          <c:dPt>
            <c:idx val="1"/>
            <c:bubble3D val="0"/>
            <c:spPr>
              <a:solidFill>
                <a:srgbClr val="373A36"/>
              </a:solidFill>
              <a:ln w="12700" cap="flat">
                <a:noFill/>
                <a:miter lim="400000"/>
              </a:ln>
              <a:effectLst/>
            </c:spPr>
            <c:extLst>
              <c:ext xmlns:c16="http://schemas.microsoft.com/office/drawing/2014/chart" uri="{C3380CC4-5D6E-409C-BE32-E72D297353CC}">
                <c16:uniqueId val="{00000002-DE51-9146-97E4-5B6B32B03A75}"/>
              </c:ext>
            </c:extLst>
          </c:dPt>
          <c:dPt>
            <c:idx val="2"/>
            <c:bubble3D val="0"/>
            <c:spPr>
              <a:solidFill>
                <a:srgbClr val="888B8D"/>
              </a:solidFill>
              <a:ln w="12700" cap="flat">
                <a:noFill/>
                <a:miter lim="400000"/>
              </a:ln>
              <a:effectLst/>
            </c:spPr>
            <c:extLst>
              <c:ext xmlns:c16="http://schemas.microsoft.com/office/drawing/2014/chart" uri="{C3380CC4-5D6E-409C-BE32-E72D297353CC}">
                <c16:uniqueId val="{00000004-DE51-9146-97E4-5B6B32B03A75}"/>
              </c:ext>
            </c:extLst>
          </c:dPt>
          <c:dPt>
            <c:idx val="3"/>
            <c:bubble3D val="0"/>
            <c:spPr>
              <a:solidFill>
                <a:srgbClr val="C74E5E"/>
              </a:solidFill>
              <a:ln w="12700" cap="flat">
                <a:noFill/>
                <a:miter lim="400000"/>
              </a:ln>
              <a:effectLst/>
            </c:spPr>
            <c:extLst>
              <c:ext xmlns:c16="http://schemas.microsoft.com/office/drawing/2014/chart" uri="{C3380CC4-5D6E-409C-BE32-E72D297353CC}">
                <c16:uniqueId val="{00000006-DE51-9146-97E4-5B6B32B03A75}"/>
              </c:ext>
            </c:extLst>
          </c:dPt>
          <c:dPt>
            <c:idx val="4"/>
            <c:bubble3D val="0"/>
            <c:spPr>
              <a:solidFill>
                <a:srgbClr val="D0D0CE"/>
              </a:solidFill>
              <a:ln w="12700" cap="flat">
                <a:noFill/>
                <a:miter lim="400000"/>
              </a:ln>
              <a:effectLst/>
            </c:spPr>
            <c:extLst>
              <c:ext xmlns:c16="http://schemas.microsoft.com/office/drawing/2014/chart" uri="{C3380CC4-5D6E-409C-BE32-E72D297353CC}">
                <c16:uniqueId val="{00000008-DE51-9146-97E4-5B6B32B03A75}"/>
              </c:ext>
            </c:extLst>
          </c:dPt>
          <c:dPt>
            <c:idx val="5"/>
            <c:bubble3D val="0"/>
            <c:spPr>
              <a:solidFill>
                <a:schemeClr val="accent3"/>
              </a:solidFill>
              <a:ln w="12700" cap="flat">
                <a:noFill/>
                <a:miter lim="400000"/>
              </a:ln>
              <a:effectLst/>
            </c:spPr>
            <c:extLst>
              <c:ext xmlns:c16="http://schemas.microsoft.com/office/drawing/2014/chart" uri="{C3380CC4-5D6E-409C-BE32-E72D297353CC}">
                <c16:uniqueId val="{0000000A-DE51-9146-97E4-5B6B32B03A75}"/>
              </c:ext>
            </c:extLst>
          </c:dPt>
          <c:dLbls>
            <c:dLbl>
              <c:idx val="0"/>
              <c:numFmt formatCode="#,##0%" sourceLinked="0"/>
              <c:spPr/>
              <c:txPr>
                <a:bodyPr/>
                <a:lstStyle/>
                <a:p>
                  <a:pPr>
                    <a:defRPr sz="1600" b="0" i="0" u="none" strike="noStrike">
                      <a:solidFill>
                        <a:srgbClr val="000000"/>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0-DE51-9146-97E4-5B6B32B03A75}"/>
                </c:ext>
              </c:extLst>
            </c:dLbl>
            <c:dLbl>
              <c:idx val="1"/>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DE51-9146-97E4-5B6B32B03A75}"/>
                </c:ext>
              </c:extLst>
            </c:dLbl>
            <c:dLbl>
              <c:idx val="2"/>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4-DE51-9146-97E4-5B6B32B03A75}"/>
                </c:ext>
              </c:extLst>
            </c:dLbl>
            <c:dLbl>
              <c:idx val="3"/>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6-DE51-9146-97E4-5B6B32B03A75}"/>
                </c:ext>
              </c:extLst>
            </c:dLbl>
            <c:dLbl>
              <c:idx val="4"/>
              <c:numFmt formatCode="#,##0%" sourceLinked="0"/>
              <c:spPr/>
              <c:txPr>
                <a:bodyPr/>
                <a:lstStyle/>
                <a:p>
                  <a:pPr>
                    <a:defRPr sz="1600" b="0" i="0" u="none" strike="noStrike">
                      <a:solidFill>
                        <a:srgbClr val="000000"/>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8-DE51-9146-97E4-5B6B32B03A75}"/>
                </c:ext>
              </c:extLst>
            </c:dLbl>
            <c:dLbl>
              <c:idx val="5"/>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A-DE51-9146-97E4-5B6B32B03A75}"/>
                </c:ext>
              </c:extLst>
            </c:dLbl>
            <c:numFmt formatCode="#,##0%" sourceLinked="0"/>
            <c:spPr>
              <a:noFill/>
              <a:ln>
                <a:noFill/>
              </a:ln>
              <a:effectLst/>
            </c:spPr>
            <c:txPr>
              <a:bodyPr/>
              <a:lstStyle/>
              <a:p>
                <a:pPr>
                  <a:defRPr sz="1600" b="0" i="0" u="none" strike="noStrike">
                    <a:solidFill>
                      <a:srgbClr val="000000"/>
                    </a:solidFill>
                    <a:latin typeface="Arial"/>
                  </a:defRPr>
                </a:pPr>
                <a:endParaRPr lang="en-U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B-DE51-9146-97E4-5B6B32B03A75}"/>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legend>
      <c:legendPos val="b"/>
      <c:layout>
        <c:manualLayout>
          <c:xMode val="edge"/>
          <c:yMode val="edge"/>
          <c:x val="0"/>
          <c:y val="0.95365200000000006"/>
          <c:w val="1"/>
          <c:h val="4.6347800000000001E-2"/>
        </c:manualLayout>
      </c:layout>
      <c:overlay val="1"/>
      <c:spPr>
        <a:noFill/>
        <a:ln w="12700" cap="flat">
          <a:noFill/>
          <a:miter lim="400000"/>
        </a:ln>
        <a:effectLst/>
      </c:spPr>
      <c:txPr>
        <a:bodyPr rot="0"/>
        <a:lstStyle/>
        <a:p>
          <a:pPr>
            <a:defRPr sz="14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07299999999997E-2"/>
          <c:y val="2.8947899999999999E-2"/>
          <c:w val="0.93169299999999999"/>
          <c:h val="0.84152199999999999"/>
        </c:manualLayout>
      </c:layout>
      <c:barChart>
        <c:barDir val="col"/>
        <c:grouping val="clustered"/>
        <c:varyColors val="0"/>
        <c:ser>
          <c:idx val="0"/>
          <c:order val="0"/>
          <c:tx>
            <c:strRef>
              <c:f>Sheet1!$A$2</c:f>
              <c:strCache>
                <c:ptCount val="1"/>
                <c:pt idx="0">
                  <c:v>Region 1</c:v>
                </c:pt>
              </c:strCache>
            </c:strRef>
          </c:tx>
          <c:spPr>
            <a:solidFill>
              <a:schemeClr val="bg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8BDF-894D-8A58-614E28FCF985}"/>
            </c:ext>
          </c:extLst>
        </c:ser>
        <c:ser>
          <c:idx val="1"/>
          <c:order val="1"/>
          <c:tx>
            <c:strRef>
              <c:f>Sheet1!$A$3</c:f>
              <c:strCache>
                <c:ptCount val="1"/>
                <c:pt idx="0">
                  <c:v>Region 2</c:v>
                </c:pt>
              </c:strCache>
            </c:strRef>
          </c:tx>
          <c:spPr>
            <a:solidFill>
              <a:srgbClr val="5B5C5B"/>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8BDF-894D-8A58-614E28FCF985}"/>
            </c:ext>
          </c:extLst>
        </c:ser>
        <c:dLbls>
          <c:showLegendKey val="0"/>
          <c:showVal val="0"/>
          <c:showCatName val="0"/>
          <c:showSerName val="0"/>
          <c:showPercent val="0"/>
          <c:showBubbleSize val="0"/>
        </c:dLbls>
        <c:gapWidth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9525" cap="flat">
              <a:solidFill>
                <a:srgbClr val="000000"/>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400" b="0" i="0" u="none" strike="noStrike">
                <a:solidFill>
                  <a:srgbClr val="000000"/>
                </a:solidFill>
                <a:latin typeface="Arial"/>
              </a:defRPr>
            </a:pPr>
            <a:endParaRPr lang="en-US"/>
          </a:p>
        </c:txPr>
        <c:crossAx val="2094734552"/>
        <c:crosses val="autoZero"/>
        <c:crossBetween val="between"/>
        <c:majorUnit val="25"/>
        <c:minorUnit val="12.5"/>
      </c:valAx>
    </c:plotArea>
    <c:legend>
      <c:legendPos val="b"/>
      <c:layout>
        <c:manualLayout>
          <c:xMode val="edge"/>
          <c:yMode val="edge"/>
          <c:x val="0.16469300000000001"/>
          <c:y val="0.95250199999999996"/>
          <c:w val="0.67308599999999996"/>
          <c:h val="4.7497999999999999E-2"/>
        </c:manualLayout>
      </c:layout>
      <c:overlay val="1"/>
      <c:spPr>
        <a:noFill/>
        <a:ln w="12700" cap="flat">
          <a:noFill/>
          <a:miter lim="400000"/>
        </a:ln>
        <a:effectLst/>
      </c:spPr>
      <c:txPr>
        <a:bodyPr rot="0"/>
        <a:lstStyle/>
        <a:p>
          <a:pPr>
            <a:defRPr sz="12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13300000000001E-2"/>
          <c:y val="3.8157799999999999E-2"/>
          <c:w val="0.93078700000000003"/>
          <c:h val="0.89443899999999998"/>
        </c:manualLayout>
      </c:layout>
      <c:barChart>
        <c:barDir val="col"/>
        <c:grouping val="clustered"/>
        <c:varyColors val="0"/>
        <c:ser>
          <c:idx val="1"/>
          <c:order val="0"/>
          <c:tx>
            <c:strRef>
              <c:f>Sheet1!$A$3</c:f>
              <c:strCache>
                <c:ptCount val="1"/>
                <c:pt idx="0">
                  <c:v>Region 2</c:v>
                </c:pt>
              </c:strCache>
            </c:strRef>
          </c:tx>
          <c:spPr>
            <a:solidFill>
              <a:schemeClr val="bg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FBB5-C048-B00B-60E08EC13B85}"/>
            </c:ext>
          </c:extLst>
        </c:ser>
        <c:dLbls>
          <c:showLegendKey val="0"/>
          <c:showVal val="0"/>
          <c:showCatName val="0"/>
          <c:showSerName val="0"/>
          <c:showPercent val="0"/>
          <c:showBubbleSize val="0"/>
        </c:dLbls>
        <c:gapWidth val="40"/>
        <c:overlap val="-10"/>
        <c:axId val="2094734552"/>
        <c:axId val="2094734553"/>
      </c:barChart>
      <c:lineChart>
        <c:grouping val="standard"/>
        <c:varyColors val="0"/>
        <c:ser>
          <c:idx val="0"/>
          <c:order val="1"/>
          <c:tx>
            <c:strRef>
              <c:f>Sheet1!$A$2</c:f>
              <c:strCache>
                <c:ptCount val="1"/>
                <c:pt idx="0">
                  <c:v>Region 1</c:v>
                </c:pt>
              </c:strCache>
            </c:strRef>
          </c:tx>
          <c:spPr>
            <a:ln w="76200" cap="flat">
              <a:solidFill>
                <a:srgbClr val="54585F"/>
              </a:solidFill>
              <a:prstDash val="solid"/>
              <a:miter lim="400000"/>
            </a:ln>
            <a:effectLst/>
          </c:spPr>
          <c:marker>
            <c:symbol val="circle"/>
            <c:size val="14"/>
            <c:spPr>
              <a:solidFill>
                <a:srgbClr val="FFFFFF"/>
              </a:solidFill>
              <a:ln w="76200" cap="flat">
                <a:solidFill>
                  <a:srgbClr val="54585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FBB5-C048-B00B-60E08EC13B85}"/>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400" b="0" i="0" u="none" strike="noStrike">
                <a:solidFill>
                  <a:srgbClr val="000000"/>
                </a:solidFill>
                <a:latin typeface="Arial"/>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44883849422307E-2"/>
          <c:y val="1.974831745854936E-2"/>
          <c:w val="0.91065399999999996"/>
          <c:h val="0.86133999999999999"/>
        </c:manualLayout>
      </c:layout>
      <c:lineChart>
        <c:grouping val="standard"/>
        <c:varyColors val="0"/>
        <c:ser>
          <c:idx val="0"/>
          <c:order val="0"/>
          <c:tx>
            <c:strRef>
              <c:f>Sheet1!$A$2</c:f>
              <c:strCache>
                <c:ptCount val="1"/>
                <c:pt idx="0">
                  <c:v>Region 1</c:v>
                </c:pt>
              </c:strCache>
            </c:strRef>
          </c:tx>
          <c:spPr>
            <a:ln w="76200" cap="flat">
              <a:solidFill>
                <a:schemeClr val="bg1"/>
              </a:solidFill>
              <a:prstDash val="solid"/>
              <a:miter lim="400000"/>
            </a:ln>
            <a:effectLst/>
          </c:spPr>
          <c:marker>
            <c:symbol val="circle"/>
            <c:size val="14"/>
            <c:spPr>
              <a:solidFill>
                <a:srgbClr val="FFFFFF"/>
              </a:solidFill>
              <a:ln w="76200" cap="flat">
                <a:solidFill>
                  <a:schemeClr val="bg1"/>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3C36-304D-9E68-27E32A40203A}"/>
            </c:ext>
          </c:extLst>
        </c:ser>
        <c:ser>
          <c:idx val="1"/>
          <c:order val="1"/>
          <c:tx>
            <c:strRef>
              <c:f>Sheet1!$A$3</c:f>
              <c:strCache>
                <c:ptCount val="1"/>
                <c:pt idx="0">
                  <c:v>Region 2</c:v>
                </c:pt>
              </c:strCache>
            </c:strRef>
          </c:tx>
          <c:spPr>
            <a:ln w="76200" cap="flat">
              <a:solidFill>
                <a:srgbClr val="5E5E5E"/>
              </a:solidFill>
              <a:prstDash val="solid"/>
              <a:miter lim="400000"/>
            </a:ln>
            <a:effectLst/>
          </c:spPr>
          <c:marker>
            <c:symbol val="circle"/>
            <c:size val="14"/>
            <c:spPr>
              <a:solidFill>
                <a:srgbClr val="FFFFFF"/>
              </a:solidFill>
              <a:ln w="76200" cap="flat">
                <a:solidFill>
                  <a:srgbClr val="5E5E5E"/>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3C36-304D-9E68-27E32A40203A}"/>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400" b="0" i="0" u="none" strike="noStrike">
                <a:solidFill>
                  <a:srgbClr val="000000"/>
                </a:solidFill>
                <a:latin typeface="Arial"/>
              </a:defRPr>
            </a:pPr>
            <a:endParaRPr lang="en-US"/>
          </a:p>
        </c:txPr>
        <c:crossAx val="2094734552"/>
        <c:crosses val="autoZero"/>
        <c:crossBetween val="midCat"/>
        <c:majorUnit val="25"/>
        <c:minorUnit val="12.5"/>
      </c:valAx>
      <c:spPr>
        <a:noFill/>
        <a:ln w="12700" cap="flat">
          <a:noFill/>
          <a:miter lim="400000"/>
        </a:ln>
        <a:effectLst/>
      </c:spPr>
    </c:plotArea>
    <c:legend>
      <c:legendPos val="b"/>
      <c:layout>
        <c:manualLayout>
          <c:xMode val="edge"/>
          <c:yMode val="edge"/>
          <c:x val="6.2951021665468732E-2"/>
          <c:y val="0.95189905646397266"/>
          <c:w val="0.93704900000000002"/>
          <c:h val="4.81006E-2"/>
        </c:manualLayout>
      </c:layout>
      <c:overlay val="1"/>
      <c:spPr>
        <a:noFill/>
        <a:ln w="12700" cap="flat">
          <a:noFill/>
          <a:miter lim="400000"/>
        </a:ln>
        <a:effectLst/>
      </c:spPr>
      <c:txPr>
        <a:bodyPr rot="0"/>
        <a:lstStyle/>
        <a:p>
          <a:pPr>
            <a:defRPr sz="12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20" name="Shape 420"/>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228600" latinLnBrk="0">
      <a:lnSpc>
        <a:spcPct val="117999"/>
      </a:lnSpc>
      <a:defRPr sz="1100" b="0" i="0">
        <a:latin typeface="Arial" panose="020B0604020202020204" pitchFamily="34" charset="0"/>
        <a:ea typeface="Helvetica Neue"/>
        <a:cs typeface="Arial" panose="020B0604020202020204" pitchFamily="34" charset="0"/>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Unless it’s a research program, humanitarian programs are frequently presented as “known”. The key shift here is in how the theory of change is viewed. It’s an informed hypothesis, not a roadmap to success. </a:t>
            </a:r>
            <a:endParaRPr lang="en-AU" dirty="0"/>
          </a:p>
        </p:txBody>
      </p:sp>
    </p:spTree>
    <p:extLst>
      <p:ext uri="{BB962C8B-B14F-4D97-AF65-F5344CB8AC3E}">
        <p14:creationId xmlns:p14="http://schemas.microsoft.com/office/powerpoint/2010/main" val="3824161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76B076-E8B1-5442-931C-B54631E80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7300" y="1094232"/>
            <a:ext cx="2057400" cy="2743200"/>
          </a:xfrm>
          <a:prstGeom prst="rect">
            <a:avLst/>
          </a:prstGeom>
        </p:spPr>
      </p:pic>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spTree>
    <p:extLst>
      <p:ext uri="{BB962C8B-B14F-4D97-AF65-F5344CB8AC3E}">
        <p14:creationId xmlns:p14="http://schemas.microsoft.com/office/powerpoint/2010/main" val="1621368334"/>
      </p:ext>
    </p:extLst>
  </p:cSld>
  <p:clrMapOvr>
    <a:masterClrMapping/>
  </p:clrMapOvr>
  <p:transition spd="med"/>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reak - Yellow">
    <p:bg>
      <p:bgPr>
        <a:solidFill>
          <a:schemeClr val="bg1"/>
        </a:solidFill>
        <a:effectLst/>
      </p:bgPr>
    </p:bg>
    <p:spTree>
      <p:nvGrpSpPr>
        <p:cNvPr id="1" name=""/>
        <p:cNvGrpSpPr/>
        <p:nvPr/>
      </p:nvGrpSpPr>
      <p:grpSpPr>
        <a:xfrm>
          <a:off x="0" y="0"/>
          <a:ext cx="0" cy="0"/>
          <a:chOff x="0" y="0"/>
          <a:chExt cx="0" cy="0"/>
        </a:xfrm>
      </p:grpSpPr>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1" name="Lorem ipsum dolor sit amet, consectetur.">
            <a:extLst>
              <a:ext uri="{FF2B5EF4-FFF2-40B4-BE49-F238E27FC236}">
                <a16:creationId xmlns:a16="http://schemas.microsoft.com/office/drawing/2014/main" id="{0F30F4E8-9DFD-704F-8224-1C619CC7A6CB}"/>
              </a:ext>
            </a:extLst>
          </p:cNvPr>
          <p:cNvSpPr txBox="1">
            <a:spLocks noGrp="1"/>
          </p:cNvSpPr>
          <p:nvPr>
            <p:ph type="body" sz="quarter" idx="13" hasCustomPrompt="1"/>
          </p:nvPr>
        </p:nvSpPr>
        <p:spPr>
          <a:xfrm>
            <a:off x="955869" y="2810507"/>
            <a:ext cx="9144000" cy="914400"/>
          </a:xfrm>
          <a:prstGeom prst="rect">
            <a:avLst/>
          </a:prstGeom>
        </p:spPr>
        <p:txBody>
          <a:bodyPr wrap="square" lIns="0" tIns="0" rIns="0" bIns="0" anchor="ctr">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chemeClr val="tx1"/>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Section Title Here</a:t>
            </a:r>
            <a:endParaRPr dirty="0"/>
          </a:p>
        </p:txBody>
      </p:sp>
    </p:spTree>
    <p:extLst>
      <p:ext uri="{BB962C8B-B14F-4D97-AF65-F5344CB8AC3E}">
        <p14:creationId xmlns:p14="http://schemas.microsoft.com/office/powerpoint/2010/main" val="277451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reak - Country">
    <p:bg>
      <p:bgPr>
        <a:solidFill>
          <a:schemeClr val="tx1"/>
        </a:solidFill>
        <a:effectLst/>
      </p:bgPr>
    </p:bg>
    <p:spTree>
      <p:nvGrpSpPr>
        <p:cNvPr id="1" name=""/>
        <p:cNvGrpSpPr/>
        <p:nvPr/>
      </p:nvGrpSpPr>
      <p:grpSpPr>
        <a:xfrm>
          <a:off x="0" y="0"/>
          <a:ext cx="0" cy="0"/>
          <a:chOff x="0" y="0"/>
          <a:chExt cx="0" cy="0"/>
        </a:xfrm>
      </p:grpSpPr>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5" name="Text Placeholder 4">
            <a:extLst>
              <a:ext uri="{FF2B5EF4-FFF2-40B4-BE49-F238E27FC236}">
                <a16:creationId xmlns:a16="http://schemas.microsoft.com/office/drawing/2014/main" id="{DF4BD2CA-3332-234C-9980-09F5DC4A0CEC}"/>
              </a:ext>
            </a:extLst>
          </p:cNvPr>
          <p:cNvSpPr>
            <a:spLocks noGrp="1"/>
          </p:cNvSpPr>
          <p:nvPr>
            <p:ph type="body" sz="quarter" idx="15" hasCustomPrompt="1"/>
          </p:nvPr>
        </p:nvSpPr>
        <p:spPr>
          <a:xfrm>
            <a:off x="955868" y="2743114"/>
            <a:ext cx="2116137" cy="356418"/>
          </a:xfrm>
        </p:spPr>
        <p:txBody>
          <a:bodyPr anchor="ctr" anchorCtr="0">
            <a:noAutofit/>
          </a:bodyPr>
          <a:lstStyle>
            <a:lvl1pPr marL="0" indent="0">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Slug Text</a:t>
            </a:r>
          </a:p>
        </p:txBody>
      </p:sp>
      <p:sp>
        <p:nvSpPr>
          <p:cNvPr id="19" name="Text Placeholder 4">
            <a:extLst>
              <a:ext uri="{FF2B5EF4-FFF2-40B4-BE49-F238E27FC236}">
                <a16:creationId xmlns:a16="http://schemas.microsoft.com/office/drawing/2014/main" id="{5A44C4E7-57E7-4248-A5E7-79990DFF2767}"/>
              </a:ext>
            </a:extLst>
          </p:cNvPr>
          <p:cNvSpPr>
            <a:spLocks noGrp="1"/>
          </p:cNvSpPr>
          <p:nvPr>
            <p:ph type="body" sz="quarter" idx="16" hasCustomPrompt="1"/>
          </p:nvPr>
        </p:nvSpPr>
        <p:spPr>
          <a:xfrm>
            <a:off x="955867" y="3133395"/>
            <a:ext cx="10187621" cy="809586"/>
          </a:xfrm>
        </p:spPr>
        <p:txBody>
          <a:bodyPr wrap="square" anchor="ctr" anchorCtr="0">
            <a:noAutofit/>
          </a:bodyPr>
          <a:lstStyle>
            <a:lvl1pPr marL="0" indent="0">
              <a:lnSpc>
                <a:spcPct val="100000"/>
              </a:lnSpc>
              <a:spcBef>
                <a:spcPts val="0"/>
              </a:spcBef>
              <a:buNone/>
              <a:defRPr kumimoji="0" lang="en-US" sz="5000" b="1" i="0" u="none" strike="noStrike" kern="1200" cap="none" spc="-150" normalizeH="0" baseline="0" dirty="0" smtClean="0">
                <a:ln>
                  <a:noFill/>
                </a:ln>
                <a:solidFill>
                  <a:schemeClr val="bg2"/>
                </a:solidFill>
                <a:effectLst/>
                <a:uFillTx/>
                <a:latin typeface="Arial Black" panose="020B0604020202020204" pitchFamily="34" charset="0"/>
                <a:ea typeface="+mn-ea"/>
                <a:cs typeface="Arial Black" panose="020B0604020202020204" pitchFamily="34" charset="0"/>
                <a:sym typeface="Arial"/>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Section Title Here</a:t>
            </a:r>
          </a:p>
        </p:txBody>
      </p:sp>
    </p:spTree>
    <p:extLst>
      <p:ext uri="{BB962C8B-B14F-4D97-AF65-F5344CB8AC3E}">
        <p14:creationId xmlns:p14="http://schemas.microsoft.com/office/powerpoint/2010/main" val="52035670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Three Bulle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8" name="Text Placeholder 17">
            <a:extLst>
              <a:ext uri="{FF2B5EF4-FFF2-40B4-BE49-F238E27FC236}">
                <a16:creationId xmlns:a16="http://schemas.microsoft.com/office/drawing/2014/main" id="{9C9BD821-B69A-F243-B645-DE4A07D2225E}"/>
              </a:ext>
            </a:extLst>
          </p:cNvPr>
          <p:cNvSpPr>
            <a:spLocks noGrp="1"/>
          </p:cNvSpPr>
          <p:nvPr>
            <p:ph type="body" sz="quarter" idx="13" hasCustomPrompt="1"/>
          </p:nvPr>
        </p:nvSpPr>
        <p:spPr>
          <a:xfrm>
            <a:off x="954062" y="1469985"/>
            <a:ext cx="10055225" cy="4629873"/>
          </a:xfrm>
        </p:spPr>
        <p:txBody>
          <a:bodyPr lIns="0"/>
          <a:lstStyle>
            <a:lvl1pPr marL="182880" marR="0" indent="-18288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latin typeface="Arial" panose="020B0604020202020204" pitchFamily="34" charset="0"/>
                <a:cs typeface="Arial" panose="020B0604020202020204" pitchFamily="34" charset="0"/>
              </a:defRPr>
            </a:lvl1pPr>
          </a:lstStyle>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lvl="0"/>
            <a:endParaRPr lang="en-US" dirty="0"/>
          </a:p>
        </p:txBody>
      </p:sp>
    </p:spTree>
    <p:extLst>
      <p:ext uri="{BB962C8B-B14F-4D97-AF65-F5344CB8AC3E}">
        <p14:creationId xmlns:p14="http://schemas.microsoft.com/office/powerpoint/2010/main" val="3524320108"/>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Six Tit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6" name="Text Placeholder 5">
            <a:extLst>
              <a:ext uri="{FF2B5EF4-FFF2-40B4-BE49-F238E27FC236}">
                <a16:creationId xmlns:a16="http://schemas.microsoft.com/office/drawing/2014/main" id="{54AF7B5A-99FC-5B4F-BBA3-A5D416CF5DFE}"/>
              </a:ext>
            </a:extLst>
          </p:cNvPr>
          <p:cNvSpPr>
            <a:spLocks noGrp="1"/>
          </p:cNvSpPr>
          <p:nvPr>
            <p:ph type="body" sz="quarter" idx="16" hasCustomPrompt="1"/>
          </p:nvPr>
        </p:nvSpPr>
        <p:spPr>
          <a:xfrm>
            <a:off x="952501" y="1655520"/>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7" name="Text Placeholder 5">
            <a:extLst>
              <a:ext uri="{FF2B5EF4-FFF2-40B4-BE49-F238E27FC236}">
                <a16:creationId xmlns:a16="http://schemas.microsoft.com/office/drawing/2014/main" id="{DA9FF5FB-3FAB-5847-AF40-839694D6B44B}"/>
              </a:ext>
            </a:extLst>
          </p:cNvPr>
          <p:cNvSpPr>
            <a:spLocks noGrp="1"/>
          </p:cNvSpPr>
          <p:nvPr>
            <p:ph type="body" sz="quarter" idx="17" hasCustomPrompt="1"/>
          </p:nvPr>
        </p:nvSpPr>
        <p:spPr>
          <a:xfrm>
            <a:off x="956192" y="2051449"/>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38" name="Text Placeholder 5">
            <a:extLst>
              <a:ext uri="{FF2B5EF4-FFF2-40B4-BE49-F238E27FC236}">
                <a16:creationId xmlns:a16="http://schemas.microsoft.com/office/drawing/2014/main" id="{C43EA89C-BC92-5246-97EE-9BF23C105DD5}"/>
              </a:ext>
            </a:extLst>
          </p:cNvPr>
          <p:cNvSpPr>
            <a:spLocks noGrp="1"/>
          </p:cNvSpPr>
          <p:nvPr>
            <p:ph type="body" sz="quarter" idx="18" hasCustomPrompt="1"/>
          </p:nvPr>
        </p:nvSpPr>
        <p:spPr>
          <a:xfrm>
            <a:off x="952501" y="3810413"/>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9" name="Text Placeholder 5">
            <a:extLst>
              <a:ext uri="{FF2B5EF4-FFF2-40B4-BE49-F238E27FC236}">
                <a16:creationId xmlns:a16="http://schemas.microsoft.com/office/drawing/2014/main" id="{87082AD9-7E28-324A-89F3-241C19BA1D78}"/>
              </a:ext>
            </a:extLst>
          </p:cNvPr>
          <p:cNvSpPr>
            <a:spLocks noGrp="1"/>
          </p:cNvSpPr>
          <p:nvPr>
            <p:ph type="body" sz="quarter" idx="19" hasCustomPrompt="1"/>
          </p:nvPr>
        </p:nvSpPr>
        <p:spPr>
          <a:xfrm>
            <a:off x="956192" y="4189087"/>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0" name="Text Placeholder 5">
            <a:extLst>
              <a:ext uri="{FF2B5EF4-FFF2-40B4-BE49-F238E27FC236}">
                <a16:creationId xmlns:a16="http://schemas.microsoft.com/office/drawing/2014/main" id="{6B9E6DD9-3ADC-E946-BFA9-5C81D653352B}"/>
              </a:ext>
            </a:extLst>
          </p:cNvPr>
          <p:cNvSpPr>
            <a:spLocks noGrp="1"/>
          </p:cNvSpPr>
          <p:nvPr>
            <p:ph type="body" sz="quarter" idx="20" hasCustomPrompt="1"/>
          </p:nvPr>
        </p:nvSpPr>
        <p:spPr>
          <a:xfrm>
            <a:off x="4773825" y="1655520"/>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1" name="Text Placeholder 5">
            <a:extLst>
              <a:ext uri="{FF2B5EF4-FFF2-40B4-BE49-F238E27FC236}">
                <a16:creationId xmlns:a16="http://schemas.microsoft.com/office/drawing/2014/main" id="{C6E985FB-479A-0A46-94BB-8EA25FF6A86A}"/>
              </a:ext>
            </a:extLst>
          </p:cNvPr>
          <p:cNvSpPr>
            <a:spLocks noGrp="1"/>
          </p:cNvSpPr>
          <p:nvPr>
            <p:ph type="body" sz="quarter" idx="21" hasCustomPrompt="1"/>
          </p:nvPr>
        </p:nvSpPr>
        <p:spPr>
          <a:xfrm>
            <a:off x="4773825" y="2051449"/>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2" name="Text Placeholder 5">
            <a:extLst>
              <a:ext uri="{FF2B5EF4-FFF2-40B4-BE49-F238E27FC236}">
                <a16:creationId xmlns:a16="http://schemas.microsoft.com/office/drawing/2014/main" id="{EECEFCC9-23C2-CA48-9F70-F1111EA31088}"/>
              </a:ext>
            </a:extLst>
          </p:cNvPr>
          <p:cNvSpPr>
            <a:spLocks noGrp="1"/>
          </p:cNvSpPr>
          <p:nvPr>
            <p:ph type="body" sz="quarter" idx="22" hasCustomPrompt="1"/>
          </p:nvPr>
        </p:nvSpPr>
        <p:spPr>
          <a:xfrm>
            <a:off x="4773825" y="3793158"/>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3" name="Text Placeholder 5">
            <a:extLst>
              <a:ext uri="{FF2B5EF4-FFF2-40B4-BE49-F238E27FC236}">
                <a16:creationId xmlns:a16="http://schemas.microsoft.com/office/drawing/2014/main" id="{3D7FE1C1-C263-CE49-A447-58CF7E60D843}"/>
              </a:ext>
            </a:extLst>
          </p:cNvPr>
          <p:cNvSpPr>
            <a:spLocks noGrp="1"/>
          </p:cNvSpPr>
          <p:nvPr>
            <p:ph type="body" sz="quarter" idx="23" hasCustomPrompt="1"/>
          </p:nvPr>
        </p:nvSpPr>
        <p:spPr>
          <a:xfrm>
            <a:off x="4773825" y="4189087"/>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4" name="Text Placeholder 5">
            <a:extLst>
              <a:ext uri="{FF2B5EF4-FFF2-40B4-BE49-F238E27FC236}">
                <a16:creationId xmlns:a16="http://schemas.microsoft.com/office/drawing/2014/main" id="{74D227F8-7BC4-484F-AEEE-ABF25BA3FBB6}"/>
              </a:ext>
            </a:extLst>
          </p:cNvPr>
          <p:cNvSpPr>
            <a:spLocks noGrp="1"/>
          </p:cNvSpPr>
          <p:nvPr>
            <p:ph type="body" sz="quarter" idx="24" hasCustomPrompt="1"/>
          </p:nvPr>
        </p:nvSpPr>
        <p:spPr>
          <a:xfrm>
            <a:off x="8587767" y="1655520"/>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5" name="Text Placeholder 5">
            <a:extLst>
              <a:ext uri="{FF2B5EF4-FFF2-40B4-BE49-F238E27FC236}">
                <a16:creationId xmlns:a16="http://schemas.microsoft.com/office/drawing/2014/main" id="{24CCCA10-D3E3-A348-AD0A-200D55E92F1E}"/>
              </a:ext>
            </a:extLst>
          </p:cNvPr>
          <p:cNvSpPr>
            <a:spLocks noGrp="1"/>
          </p:cNvSpPr>
          <p:nvPr>
            <p:ph type="body" sz="quarter" idx="25" hasCustomPrompt="1"/>
          </p:nvPr>
        </p:nvSpPr>
        <p:spPr>
          <a:xfrm>
            <a:off x="8591458" y="2051449"/>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6" name="Text Placeholder 5">
            <a:extLst>
              <a:ext uri="{FF2B5EF4-FFF2-40B4-BE49-F238E27FC236}">
                <a16:creationId xmlns:a16="http://schemas.microsoft.com/office/drawing/2014/main" id="{926198C5-CB41-9542-A55E-CEDFD5C51704}"/>
              </a:ext>
            </a:extLst>
          </p:cNvPr>
          <p:cNvSpPr>
            <a:spLocks noGrp="1"/>
          </p:cNvSpPr>
          <p:nvPr>
            <p:ph type="body" sz="quarter" idx="26" hasCustomPrompt="1"/>
          </p:nvPr>
        </p:nvSpPr>
        <p:spPr>
          <a:xfrm>
            <a:off x="8587767" y="3793158"/>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7" name="Text Placeholder 5">
            <a:extLst>
              <a:ext uri="{FF2B5EF4-FFF2-40B4-BE49-F238E27FC236}">
                <a16:creationId xmlns:a16="http://schemas.microsoft.com/office/drawing/2014/main" id="{E9248BDA-953E-3148-B41A-5179BCFBD85C}"/>
              </a:ext>
            </a:extLst>
          </p:cNvPr>
          <p:cNvSpPr>
            <a:spLocks noGrp="1"/>
          </p:cNvSpPr>
          <p:nvPr>
            <p:ph type="body" sz="quarter" idx="27" hasCustomPrompt="1"/>
          </p:nvPr>
        </p:nvSpPr>
        <p:spPr>
          <a:xfrm>
            <a:off x="8591458" y="4189087"/>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2" name="Line">
            <a:extLst>
              <a:ext uri="{FF2B5EF4-FFF2-40B4-BE49-F238E27FC236}">
                <a16:creationId xmlns:a16="http://schemas.microsoft.com/office/drawing/2014/main" id="{0A92409E-DDCA-421F-2541-F70015805A24}"/>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6CD5D39F-C399-BB06-103D-2CC1BEE8837B}"/>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1801359456"/>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 1 Title + 8 Sub">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A8315FD-0E4D-B144-99DA-33170826D489}"/>
              </a:ext>
            </a:extLst>
          </p:cNvPr>
          <p:cNvSpPr>
            <a:spLocks noGrp="1"/>
          </p:cNvSpPr>
          <p:nvPr>
            <p:ph type="body" sz="quarter" idx="18" hasCustomPrompt="1"/>
          </p:nvPr>
        </p:nvSpPr>
        <p:spPr>
          <a:xfrm>
            <a:off x="1205106" y="2604257"/>
            <a:ext cx="9957306"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6" name="Text Placeholder 5">
            <a:extLst>
              <a:ext uri="{FF2B5EF4-FFF2-40B4-BE49-F238E27FC236}">
                <a16:creationId xmlns:a16="http://schemas.microsoft.com/office/drawing/2014/main" id="{54AF7B5A-99FC-5B4F-BBA3-A5D416CF5DFE}"/>
              </a:ext>
            </a:extLst>
          </p:cNvPr>
          <p:cNvSpPr>
            <a:spLocks noGrp="1"/>
          </p:cNvSpPr>
          <p:nvPr>
            <p:ph type="body" sz="quarter" idx="16" hasCustomPrompt="1"/>
          </p:nvPr>
        </p:nvSpPr>
        <p:spPr>
          <a:xfrm>
            <a:off x="952500" y="1613920"/>
            <a:ext cx="10209913" cy="742829"/>
          </a:xfrm>
          <a:solidFill>
            <a:schemeClr val="bg1"/>
          </a:solidFill>
          <a:ln w="12700">
            <a:miter lim="400000"/>
          </a:ln>
        </p:spPr>
        <p:txBody>
          <a:bodyPr wrap="square" lIns="274320" tIns="0" rIns="0" bIns="0" anchor="ctr">
            <a:no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4" name="Straight Connector 3">
            <a:extLst>
              <a:ext uri="{FF2B5EF4-FFF2-40B4-BE49-F238E27FC236}">
                <a16:creationId xmlns:a16="http://schemas.microsoft.com/office/drawing/2014/main" id="{B898FABB-7D05-6C4D-9092-185EAF34FDB2}"/>
              </a:ext>
            </a:extLst>
          </p:cNvPr>
          <p:cNvSpPr/>
          <p:nvPr userDrawn="1"/>
        </p:nvSpPr>
        <p:spPr>
          <a:xfrm flipV="1">
            <a:off x="952500" y="3012153"/>
            <a:ext cx="10209912" cy="27323"/>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5" name="Straight Connector 107">
            <a:extLst>
              <a:ext uri="{FF2B5EF4-FFF2-40B4-BE49-F238E27FC236}">
                <a16:creationId xmlns:a16="http://schemas.microsoft.com/office/drawing/2014/main" id="{7152E581-C02C-5A46-B8E3-666D964FB213}"/>
              </a:ext>
            </a:extLst>
          </p:cNvPr>
          <p:cNvSpPr/>
          <p:nvPr userDrawn="1"/>
        </p:nvSpPr>
        <p:spPr>
          <a:xfrm flipV="1">
            <a:off x="952500" y="3681229"/>
            <a:ext cx="10209912" cy="27322"/>
          </a:xfrm>
          <a:prstGeom prst="line">
            <a:avLst/>
          </a:prstGeom>
          <a:ln w="25400">
            <a:solidFill>
              <a:srgbClr val="D0D0CE"/>
            </a:solidFill>
            <a:miter/>
          </a:ln>
        </p:spPr>
        <p:txBody>
          <a:bodyPr lIns="22860" rIns="22860"/>
          <a:lstStyle/>
          <a:p>
            <a:pPr marL="0" indent="0" defTabSz="914217">
              <a:buFont typeface="Arial" panose="020B0604020202020204" pitchFamily="34" charset="0"/>
              <a:buNone/>
              <a:defRPr sz="3600" b="0" spc="0">
                <a:solidFill>
                  <a:srgbClr val="999999"/>
                </a:solidFill>
                <a:latin typeface="Calibri"/>
                <a:ea typeface="Calibri"/>
                <a:cs typeface="Calibri"/>
                <a:sym typeface="Calibri"/>
              </a:defRPr>
            </a:pPr>
            <a:endParaRPr sz="1800"/>
          </a:p>
        </p:txBody>
      </p:sp>
      <p:sp>
        <p:nvSpPr>
          <p:cNvPr id="26" name="Straight Connector 108">
            <a:extLst>
              <a:ext uri="{FF2B5EF4-FFF2-40B4-BE49-F238E27FC236}">
                <a16:creationId xmlns:a16="http://schemas.microsoft.com/office/drawing/2014/main" id="{4BF40585-81AD-A74B-BCD0-AD34EF4B6AEF}"/>
              </a:ext>
            </a:extLst>
          </p:cNvPr>
          <p:cNvSpPr/>
          <p:nvPr userDrawn="1"/>
        </p:nvSpPr>
        <p:spPr>
          <a:xfrm flipV="1">
            <a:off x="952500" y="4328000"/>
            <a:ext cx="10209912" cy="27322"/>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51" name="Text Placeholder 8">
            <a:extLst>
              <a:ext uri="{FF2B5EF4-FFF2-40B4-BE49-F238E27FC236}">
                <a16:creationId xmlns:a16="http://schemas.microsoft.com/office/drawing/2014/main" id="{212B0533-346E-CB49-B881-D82CE34043F9}"/>
              </a:ext>
            </a:extLst>
          </p:cNvPr>
          <p:cNvSpPr>
            <a:spLocks noGrp="1"/>
          </p:cNvSpPr>
          <p:nvPr>
            <p:ph type="body" sz="quarter" idx="19" hasCustomPrompt="1"/>
          </p:nvPr>
        </p:nvSpPr>
        <p:spPr>
          <a:xfrm>
            <a:off x="1205106" y="3300654"/>
            <a:ext cx="9957306"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52" name="Text Placeholder 8">
            <a:extLst>
              <a:ext uri="{FF2B5EF4-FFF2-40B4-BE49-F238E27FC236}">
                <a16:creationId xmlns:a16="http://schemas.microsoft.com/office/drawing/2014/main" id="{6B789DCA-7D4B-AE40-9E0B-78CF9A653DA4}"/>
              </a:ext>
            </a:extLst>
          </p:cNvPr>
          <p:cNvSpPr>
            <a:spLocks noGrp="1"/>
          </p:cNvSpPr>
          <p:nvPr>
            <p:ph type="body" sz="quarter" idx="20" hasCustomPrompt="1"/>
          </p:nvPr>
        </p:nvSpPr>
        <p:spPr>
          <a:xfrm>
            <a:off x="1205106" y="3960717"/>
            <a:ext cx="9957306"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53" name="Text Placeholder 8">
            <a:extLst>
              <a:ext uri="{FF2B5EF4-FFF2-40B4-BE49-F238E27FC236}">
                <a16:creationId xmlns:a16="http://schemas.microsoft.com/office/drawing/2014/main" id="{356BE4FF-6D42-334F-86D4-52E35D4C3E6F}"/>
              </a:ext>
            </a:extLst>
          </p:cNvPr>
          <p:cNvSpPr>
            <a:spLocks noGrp="1"/>
          </p:cNvSpPr>
          <p:nvPr>
            <p:ph type="body" sz="quarter" idx="21" hasCustomPrompt="1"/>
          </p:nvPr>
        </p:nvSpPr>
        <p:spPr>
          <a:xfrm>
            <a:off x="1205106" y="4584447"/>
            <a:ext cx="9957306" cy="274277"/>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 name="Line">
            <a:extLst>
              <a:ext uri="{FF2B5EF4-FFF2-40B4-BE49-F238E27FC236}">
                <a16:creationId xmlns:a16="http://schemas.microsoft.com/office/drawing/2014/main" id="{45CF20EB-44D2-B61D-757E-155473311BF5}"/>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65239E0D-2B06-6326-464A-7F88764D93DD}"/>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1025049098"/>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Title + 8 Su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 name="Text Placeholder 5">
            <a:extLst>
              <a:ext uri="{FF2B5EF4-FFF2-40B4-BE49-F238E27FC236}">
                <a16:creationId xmlns:a16="http://schemas.microsoft.com/office/drawing/2014/main" id="{54403F15-28D3-76CE-EDD4-697E993321B6}"/>
              </a:ext>
            </a:extLst>
          </p:cNvPr>
          <p:cNvSpPr>
            <a:spLocks noGrp="1"/>
          </p:cNvSpPr>
          <p:nvPr>
            <p:ph type="body" sz="quarter" idx="16" hasCustomPrompt="1"/>
          </p:nvPr>
        </p:nvSpPr>
        <p:spPr>
          <a:xfrm>
            <a:off x="952500" y="1613920"/>
            <a:ext cx="10209913" cy="742829"/>
          </a:xfrm>
          <a:solidFill>
            <a:schemeClr val="bg1"/>
          </a:solidFill>
          <a:ln w="12700">
            <a:miter lim="400000"/>
          </a:ln>
        </p:spPr>
        <p:txBody>
          <a:bodyPr wrap="square" lIns="274320" tIns="0" rIns="0" bIns="0" anchor="ctr">
            <a:no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 name="Line">
            <a:extLst>
              <a:ext uri="{FF2B5EF4-FFF2-40B4-BE49-F238E27FC236}">
                <a16:creationId xmlns:a16="http://schemas.microsoft.com/office/drawing/2014/main" id="{DF5B4367-3192-5CB9-7395-823A5A1AB1DF}"/>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 name="Text Placeholder 27">
            <a:extLst>
              <a:ext uri="{FF2B5EF4-FFF2-40B4-BE49-F238E27FC236}">
                <a16:creationId xmlns:a16="http://schemas.microsoft.com/office/drawing/2014/main" id="{B405F3A2-89CA-B017-12B8-5DCFB947A23F}"/>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 name="Text Placeholder 8">
            <a:extLst>
              <a:ext uri="{FF2B5EF4-FFF2-40B4-BE49-F238E27FC236}">
                <a16:creationId xmlns:a16="http://schemas.microsoft.com/office/drawing/2014/main" id="{9CC6BD3B-7162-CB23-4147-9B8C8DD06E1B}"/>
              </a:ext>
            </a:extLst>
          </p:cNvPr>
          <p:cNvSpPr>
            <a:spLocks noGrp="1"/>
          </p:cNvSpPr>
          <p:nvPr>
            <p:ph type="body" sz="quarter" idx="18" hasCustomPrompt="1"/>
          </p:nvPr>
        </p:nvSpPr>
        <p:spPr>
          <a:xfrm>
            <a:off x="12051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0" name="Straight Connector 3">
            <a:extLst>
              <a:ext uri="{FF2B5EF4-FFF2-40B4-BE49-F238E27FC236}">
                <a16:creationId xmlns:a16="http://schemas.microsoft.com/office/drawing/2014/main" id="{D40C99F1-720E-1571-22A5-8A25F96271B0}"/>
              </a:ext>
            </a:extLst>
          </p:cNvPr>
          <p:cNvSpPr/>
          <p:nvPr userDrawn="1"/>
        </p:nvSpPr>
        <p:spPr>
          <a:xfrm>
            <a:off x="9525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1" name="Straight Connector 107">
            <a:extLst>
              <a:ext uri="{FF2B5EF4-FFF2-40B4-BE49-F238E27FC236}">
                <a16:creationId xmlns:a16="http://schemas.microsoft.com/office/drawing/2014/main" id="{37D618C2-78A5-6E2E-789C-BF85ED6F3987}"/>
              </a:ext>
            </a:extLst>
          </p:cNvPr>
          <p:cNvSpPr/>
          <p:nvPr userDrawn="1"/>
        </p:nvSpPr>
        <p:spPr>
          <a:xfrm>
            <a:off x="952500" y="3992500"/>
            <a:ext cx="4863213" cy="1"/>
          </a:xfrm>
          <a:prstGeom prst="line">
            <a:avLst/>
          </a:prstGeom>
          <a:ln w="25400">
            <a:solidFill>
              <a:srgbClr val="D0D0CE"/>
            </a:solidFill>
            <a:miter/>
          </a:ln>
        </p:spPr>
        <p:txBody>
          <a:bodyPr lIns="22860" rIns="22860"/>
          <a:lstStyle/>
          <a:p>
            <a:pPr marL="0" indent="0" defTabSz="914217">
              <a:buFont typeface="Arial" panose="020B0604020202020204" pitchFamily="34" charset="0"/>
              <a:buNone/>
              <a:defRPr sz="3600" b="0" spc="0">
                <a:solidFill>
                  <a:srgbClr val="999999"/>
                </a:solidFill>
                <a:latin typeface="Calibri"/>
                <a:ea typeface="Calibri"/>
                <a:cs typeface="Calibri"/>
                <a:sym typeface="Calibri"/>
              </a:defRPr>
            </a:pPr>
            <a:endParaRPr sz="1800"/>
          </a:p>
        </p:txBody>
      </p:sp>
      <p:sp>
        <p:nvSpPr>
          <p:cNvPr id="12" name="Straight Connector 108">
            <a:extLst>
              <a:ext uri="{FF2B5EF4-FFF2-40B4-BE49-F238E27FC236}">
                <a16:creationId xmlns:a16="http://schemas.microsoft.com/office/drawing/2014/main" id="{64173656-5AF1-53F9-DB28-8C7202F4ED29}"/>
              </a:ext>
            </a:extLst>
          </p:cNvPr>
          <p:cNvSpPr/>
          <p:nvPr userDrawn="1"/>
        </p:nvSpPr>
        <p:spPr>
          <a:xfrm>
            <a:off x="9525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3" name="Straight Connector 75">
            <a:extLst>
              <a:ext uri="{FF2B5EF4-FFF2-40B4-BE49-F238E27FC236}">
                <a16:creationId xmlns:a16="http://schemas.microsoft.com/office/drawing/2014/main" id="{C39111DB-3B13-053B-42D3-B0D77B87EEF0}"/>
              </a:ext>
            </a:extLst>
          </p:cNvPr>
          <p:cNvSpPr/>
          <p:nvPr userDrawn="1"/>
        </p:nvSpPr>
        <p:spPr>
          <a:xfrm>
            <a:off x="9525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4" name="Text Placeholder 8">
            <a:extLst>
              <a:ext uri="{FF2B5EF4-FFF2-40B4-BE49-F238E27FC236}">
                <a16:creationId xmlns:a16="http://schemas.microsoft.com/office/drawing/2014/main" id="{6605C2EA-25F7-2521-7D6D-D9B3DD561779}"/>
              </a:ext>
            </a:extLst>
          </p:cNvPr>
          <p:cNvSpPr>
            <a:spLocks noGrp="1"/>
          </p:cNvSpPr>
          <p:nvPr>
            <p:ph type="body" sz="quarter" idx="19" hasCustomPrompt="1"/>
          </p:nvPr>
        </p:nvSpPr>
        <p:spPr>
          <a:xfrm>
            <a:off x="12051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5" name="Text Placeholder 8">
            <a:extLst>
              <a:ext uri="{FF2B5EF4-FFF2-40B4-BE49-F238E27FC236}">
                <a16:creationId xmlns:a16="http://schemas.microsoft.com/office/drawing/2014/main" id="{8D855A48-CF0A-FFB3-6BBA-5D12383B03BC}"/>
              </a:ext>
            </a:extLst>
          </p:cNvPr>
          <p:cNvSpPr>
            <a:spLocks noGrp="1"/>
          </p:cNvSpPr>
          <p:nvPr>
            <p:ph type="body" sz="quarter" idx="20" hasCustomPrompt="1"/>
          </p:nvPr>
        </p:nvSpPr>
        <p:spPr>
          <a:xfrm>
            <a:off x="12051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6" name="Text Placeholder 8">
            <a:extLst>
              <a:ext uri="{FF2B5EF4-FFF2-40B4-BE49-F238E27FC236}">
                <a16:creationId xmlns:a16="http://schemas.microsoft.com/office/drawing/2014/main" id="{5A529E51-B521-80A7-8ED8-772A836D9574}"/>
              </a:ext>
            </a:extLst>
          </p:cNvPr>
          <p:cNvSpPr>
            <a:spLocks noGrp="1"/>
          </p:cNvSpPr>
          <p:nvPr>
            <p:ph type="body" sz="quarter" idx="21" hasCustomPrompt="1"/>
          </p:nvPr>
        </p:nvSpPr>
        <p:spPr>
          <a:xfrm>
            <a:off x="12051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7" name="Text Placeholder 8">
            <a:extLst>
              <a:ext uri="{FF2B5EF4-FFF2-40B4-BE49-F238E27FC236}">
                <a16:creationId xmlns:a16="http://schemas.microsoft.com/office/drawing/2014/main" id="{052FBD3D-571E-4AA9-151E-61CE45AC55A2}"/>
              </a:ext>
            </a:extLst>
          </p:cNvPr>
          <p:cNvSpPr>
            <a:spLocks noGrp="1"/>
          </p:cNvSpPr>
          <p:nvPr>
            <p:ph type="body" sz="quarter" idx="22" hasCustomPrompt="1"/>
          </p:nvPr>
        </p:nvSpPr>
        <p:spPr>
          <a:xfrm>
            <a:off x="65518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8" name="Straight Connector 3">
            <a:extLst>
              <a:ext uri="{FF2B5EF4-FFF2-40B4-BE49-F238E27FC236}">
                <a16:creationId xmlns:a16="http://schemas.microsoft.com/office/drawing/2014/main" id="{DA9CE2FA-6AFD-21B2-0B6F-C74F228A41A4}"/>
              </a:ext>
            </a:extLst>
          </p:cNvPr>
          <p:cNvSpPr/>
          <p:nvPr userDrawn="1"/>
        </p:nvSpPr>
        <p:spPr>
          <a:xfrm>
            <a:off x="62992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0" name="Straight Connector 107">
            <a:extLst>
              <a:ext uri="{FF2B5EF4-FFF2-40B4-BE49-F238E27FC236}">
                <a16:creationId xmlns:a16="http://schemas.microsoft.com/office/drawing/2014/main" id="{BF7577A8-2FB4-757F-9B49-B0BD1518FEC8}"/>
              </a:ext>
            </a:extLst>
          </p:cNvPr>
          <p:cNvSpPr/>
          <p:nvPr userDrawn="1"/>
        </p:nvSpPr>
        <p:spPr>
          <a:xfrm>
            <a:off x="6299200" y="3992500"/>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1" name="Straight Connector 108">
            <a:extLst>
              <a:ext uri="{FF2B5EF4-FFF2-40B4-BE49-F238E27FC236}">
                <a16:creationId xmlns:a16="http://schemas.microsoft.com/office/drawing/2014/main" id="{3FC1EFEF-799E-52C1-41FD-3EF3590FD653}"/>
              </a:ext>
            </a:extLst>
          </p:cNvPr>
          <p:cNvSpPr/>
          <p:nvPr userDrawn="1"/>
        </p:nvSpPr>
        <p:spPr>
          <a:xfrm>
            <a:off x="62992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2" name="Straight Connector 75">
            <a:extLst>
              <a:ext uri="{FF2B5EF4-FFF2-40B4-BE49-F238E27FC236}">
                <a16:creationId xmlns:a16="http://schemas.microsoft.com/office/drawing/2014/main" id="{65A2F392-FCC3-93B3-60F9-2C886FBFBCA2}"/>
              </a:ext>
            </a:extLst>
          </p:cNvPr>
          <p:cNvSpPr/>
          <p:nvPr userDrawn="1"/>
        </p:nvSpPr>
        <p:spPr>
          <a:xfrm>
            <a:off x="62992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3" name="Text Placeholder 8">
            <a:extLst>
              <a:ext uri="{FF2B5EF4-FFF2-40B4-BE49-F238E27FC236}">
                <a16:creationId xmlns:a16="http://schemas.microsoft.com/office/drawing/2014/main" id="{5EC81A87-902D-995A-DB65-C59130A4F221}"/>
              </a:ext>
            </a:extLst>
          </p:cNvPr>
          <p:cNvSpPr>
            <a:spLocks noGrp="1"/>
          </p:cNvSpPr>
          <p:nvPr>
            <p:ph type="body" sz="quarter" idx="23" hasCustomPrompt="1"/>
          </p:nvPr>
        </p:nvSpPr>
        <p:spPr>
          <a:xfrm>
            <a:off x="65518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7" name="Text Placeholder 8">
            <a:extLst>
              <a:ext uri="{FF2B5EF4-FFF2-40B4-BE49-F238E27FC236}">
                <a16:creationId xmlns:a16="http://schemas.microsoft.com/office/drawing/2014/main" id="{C6F5D6F0-6CA7-0F4C-1830-A9CED86EC957}"/>
              </a:ext>
            </a:extLst>
          </p:cNvPr>
          <p:cNvSpPr>
            <a:spLocks noGrp="1"/>
          </p:cNvSpPr>
          <p:nvPr>
            <p:ph type="body" sz="quarter" idx="24" hasCustomPrompt="1"/>
          </p:nvPr>
        </p:nvSpPr>
        <p:spPr>
          <a:xfrm>
            <a:off x="65518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8" name="Text Placeholder 8">
            <a:extLst>
              <a:ext uri="{FF2B5EF4-FFF2-40B4-BE49-F238E27FC236}">
                <a16:creationId xmlns:a16="http://schemas.microsoft.com/office/drawing/2014/main" id="{78843E04-7CD5-C27E-E265-7FC74AFC3CCC}"/>
              </a:ext>
            </a:extLst>
          </p:cNvPr>
          <p:cNvSpPr>
            <a:spLocks noGrp="1"/>
          </p:cNvSpPr>
          <p:nvPr>
            <p:ph type="body" sz="quarter" idx="25" hasCustomPrompt="1"/>
          </p:nvPr>
        </p:nvSpPr>
        <p:spPr>
          <a:xfrm>
            <a:off x="65518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Tree>
    <p:extLst>
      <p:ext uri="{BB962C8B-B14F-4D97-AF65-F5344CB8AC3E}">
        <p14:creationId xmlns:p14="http://schemas.microsoft.com/office/powerpoint/2010/main" val="22301372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2 Title + 4 Su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AF7B5A-99FC-5B4F-BBA3-A5D416CF5DFE}"/>
              </a:ext>
            </a:extLst>
          </p:cNvPr>
          <p:cNvSpPr>
            <a:spLocks noGrp="1"/>
          </p:cNvSpPr>
          <p:nvPr>
            <p:ph type="body" sz="quarter" idx="16" hasCustomPrompt="1"/>
          </p:nvPr>
        </p:nvSpPr>
        <p:spPr>
          <a:xfrm>
            <a:off x="952500" y="1622355"/>
            <a:ext cx="4863213"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7" name="Text Placeholder 5">
            <a:extLst>
              <a:ext uri="{FF2B5EF4-FFF2-40B4-BE49-F238E27FC236}">
                <a16:creationId xmlns:a16="http://schemas.microsoft.com/office/drawing/2014/main" id="{F210FDBA-4364-9A41-A679-F8241BBD8777}"/>
              </a:ext>
            </a:extLst>
          </p:cNvPr>
          <p:cNvSpPr>
            <a:spLocks noGrp="1"/>
          </p:cNvSpPr>
          <p:nvPr>
            <p:ph type="body" sz="quarter" idx="26" hasCustomPrompt="1"/>
          </p:nvPr>
        </p:nvSpPr>
        <p:spPr>
          <a:xfrm>
            <a:off x="6299200" y="1616637"/>
            <a:ext cx="4863213"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 name="Line">
            <a:extLst>
              <a:ext uri="{FF2B5EF4-FFF2-40B4-BE49-F238E27FC236}">
                <a16:creationId xmlns:a16="http://schemas.microsoft.com/office/drawing/2014/main" id="{D73F584F-4F49-AB27-941F-DBD7BBF80922}"/>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 name="Text Placeholder 27">
            <a:extLst>
              <a:ext uri="{FF2B5EF4-FFF2-40B4-BE49-F238E27FC236}">
                <a16:creationId xmlns:a16="http://schemas.microsoft.com/office/drawing/2014/main" id="{65537937-2A98-FA7F-F9BF-1E17F2FABBED}"/>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 name="Text Placeholder 8">
            <a:extLst>
              <a:ext uri="{FF2B5EF4-FFF2-40B4-BE49-F238E27FC236}">
                <a16:creationId xmlns:a16="http://schemas.microsoft.com/office/drawing/2014/main" id="{2D936902-C76D-F345-CA9E-7274B9C16B91}"/>
              </a:ext>
            </a:extLst>
          </p:cNvPr>
          <p:cNvSpPr>
            <a:spLocks noGrp="1"/>
          </p:cNvSpPr>
          <p:nvPr>
            <p:ph type="body" sz="quarter" idx="18" hasCustomPrompt="1"/>
          </p:nvPr>
        </p:nvSpPr>
        <p:spPr>
          <a:xfrm>
            <a:off x="12051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0" name="Straight Connector 3">
            <a:extLst>
              <a:ext uri="{FF2B5EF4-FFF2-40B4-BE49-F238E27FC236}">
                <a16:creationId xmlns:a16="http://schemas.microsoft.com/office/drawing/2014/main" id="{880478B3-671A-698F-B46B-A91FBD7CE736}"/>
              </a:ext>
            </a:extLst>
          </p:cNvPr>
          <p:cNvSpPr/>
          <p:nvPr userDrawn="1"/>
        </p:nvSpPr>
        <p:spPr>
          <a:xfrm>
            <a:off x="9525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1" name="Straight Connector 107">
            <a:extLst>
              <a:ext uri="{FF2B5EF4-FFF2-40B4-BE49-F238E27FC236}">
                <a16:creationId xmlns:a16="http://schemas.microsoft.com/office/drawing/2014/main" id="{CDA76FB8-E7E3-B1CA-B3C9-C09C1C058942}"/>
              </a:ext>
            </a:extLst>
          </p:cNvPr>
          <p:cNvSpPr/>
          <p:nvPr userDrawn="1"/>
        </p:nvSpPr>
        <p:spPr>
          <a:xfrm>
            <a:off x="952500" y="3992500"/>
            <a:ext cx="4863213" cy="1"/>
          </a:xfrm>
          <a:prstGeom prst="line">
            <a:avLst/>
          </a:prstGeom>
          <a:ln w="25400">
            <a:solidFill>
              <a:srgbClr val="D0D0CE"/>
            </a:solidFill>
            <a:miter/>
          </a:ln>
        </p:spPr>
        <p:txBody>
          <a:bodyPr lIns="22860" rIns="22860"/>
          <a:lstStyle/>
          <a:p>
            <a:pPr marL="0" indent="0" defTabSz="914217">
              <a:buFont typeface="Arial" panose="020B0604020202020204" pitchFamily="34" charset="0"/>
              <a:buNone/>
              <a:defRPr sz="3600" b="0" spc="0">
                <a:solidFill>
                  <a:srgbClr val="999999"/>
                </a:solidFill>
                <a:latin typeface="Calibri"/>
                <a:ea typeface="Calibri"/>
                <a:cs typeface="Calibri"/>
                <a:sym typeface="Calibri"/>
              </a:defRPr>
            </a:pPr>
            <a:endParaRPr sz="1800"/>
          </a:p>
        </p:txBody>
      </p:sp>
      <p:sp>
        <p:nvSpPr>
          <p:cNvPr id="12" name="Straight Connector 108">
            <a:extLst>
              <a:ext uri="{FF2B5EF4-FFF2-40B4-BE49-F238E27FC236}">
                <a16:creationId xmlns:a16="http://schemas.microsoft.com/office/drawing/2014/main" id="{67C2E9AC-3FA8-3105-33F2-D68B5703350C}"/>
              </a:ext>
            </a:extLst>
          </p:cNvPr>
          <p:cNvSpPr/>
          <p:nvPr userDrawn="1"/>
        </p:nvSpPr>
        <p:spPr>
          <a:xfrm>
            <a:off x="9525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3" name="Straight Connector 75">
            <a:extLst>
              <a:ext uri="{FF2B5EF4-FFF2-40B4-BE49-F238E27FC236}">
                <a16:creationId xmlns:a16="http://schemas.microsoft.com/office/drawing/2014/main" id="{FBA5180C-3D3F-787F-2182-B5F69B5667BD}"/>
              </a:ext>
            </a:extLst>
          </p:cNvPr>
          <p:cNvSpPr/>
          <p:nvPr userDrawn="1"/>
        </p:nvSpPr>
        <p:spPr>
          <a:xfrm>
            <a:off x="9525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4" name="Text Placeholder 8">
            <a:extLst>
              <a:ext uri="{FF2B5EF4-FFF2-40B4-BE49-F238E27FC236}">
                <a16:creationId xmlns:a16="http://schemas.microsoft.com/office/drawing/2014/main" id="{E235EEB2-E44E-0284-112E-F3CC00360DA8}"/>
              </a:ext>
            </a:extLst>
          </p:cNvPr>
          <p:cNvSpPr>
            <a:spLocks noGrp="1"/>
          </p:cNvSpPr>
          <p:nvPr>
            <p:ph type="body" sz="quarter" idx="19" hasCustomPrompt="1"/>
          </p:nvPr>
        </p:nvSpPr>
        <p:spPr>
          <a:xfrm>
            <a:off x="12051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5" name="Text Placeholder 8">
            <a:extLst>
              <a:ext uri="{FF2B5EF4-FFF2-40B4-BE49-F238E27FC236}">
                <a16:creationId xmlns:a16="http://schemas.microsoft.com/office/drawing/2014/main" id="{C01A8FEA-1966-CD14-CD02-5E14B512E67F}"/>
              </a:ext>
            </a:extLst>
          </p:cNvPr>
          <p:cNvSpPr>
            <a:spLocks noGrp="1"/>
          </p:cNvSpPr>
          <p:nvPr>
            <p:ph type="body" sz="quarter" idx="20" hasCustomPrompt="1"/>
          </p:nvPr>
        </p:nvSpPr>
        <p:spPr>
          <a:xfrm>
            <a:off x="12051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6" name="Text Placeholder 8">
            <a:extLst>
              <a:ext uri="{FF2B5EF4-FFF2-40B4-BE49-F238E27FC236}">
                <a16:creationId xmlns:a16="http://schemas.microsoft.com/office/drawing/2014/main" id="{8C960E2A-5606-399C-4FE1-5C16BAFF341F}"/>
              </a:ext>
            </a:extLst>
          </p:cNvPr>
          <p:cNvSpPr>
            <a:spLocks noGrp="1"/>
          </p:cNvSpPr>
          <p:nvPr>
            <p:ph type="body" sz="quarter" idx="21" hasCustomPrompt="1"/>
          </p:nvPr>
        </p:nvSpPr>
        <p:spPr>
          <a:xfrm>
            <a:off x="12051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7" name="Text Placeholder 8">
            <a:extLst>
              <a:ext uri="{FF2B5EF4-FFF2-40B4-BE49-F238E27FC236}">
                <a16:creationId xmlns:a16="http://schemas.microsoft.com/office/drawing/2014/main" id="{F901CDD5-4A03-307D-345C-624106C4341C}"/>
              </a:ext>
            </a:extLst>
          </p:cNvPr>
          <p:cNvSpPr>
            <a:spLocks noGrp="1"/>
          </p:cNvSpPr>
          <p:nvPr>
            <p:ph type="body" sz="quarter" idx="22" hasCustomPrompt="1"/>
          </p:nvPr>
        </p:nvSpPr>
        <p:spPr>
          <a:xfrm>
            <a:off x="65518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8" name="Straight Connector 3">
            <a:extLst>
              <a:ext uri="{FF2B5EF4-FFF2-40B4-BE49-F238E27FC236}">
                <a16:creationId xmlns:a16="http://schemas.microsoft.com/office/drawing/2014/main" id="{AA1522EF-14B8-75F8-51F8-5E973412CCDD}"/>
              </a:ext>
            </a:extLst>
          </p:cNvPr>
          <p:cNvSpPr/>
          <p:nvPr userDrawn="1"/>
        </p:nvSpPr>
        <p:spPr>
          <a:xfrm>
            <a:off x="62992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0" name="Straight Connector 107">
            <a:extLst>
              <a:ext uri="{FF2B5EF4-FFF2-40B4-BE49-F238E27FC236}">
                <a16:creationId xmlns:a16="http://schemas.microsoft.com/office/drawing/2014/main" id="{B49875C8-B5B4-BDAE-3971-0590130BC6A0}"/>
              </a:ext>
            </a:extLst>
          </p:cNvPr>
          <p:cNvSpPr/>
          <p:nvPr userDrawn="1"/>
        </p:nvSpPr>
        <p:spPr>
          <a:xfrm>
            <a:off x="6299200" y="3992500"/>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1" name="Straight Connector 108">
            <a:extLst>
              <a:ext uri="{FF2B5EF4-FFF2-40B4-BE49-F238E27FC236}">
                <a16:creationId xmlns:a16="http://schemas.microsoft.com/office/drawing/2014/main" id="{64787A31-91EE-8F2E-8D24-30ABDC637A75}"/>
              </a:ext>
            </a:extLst>
          </p:cNvPr>
          <p:cNvSpPr/>
          <p:nvPr userDrawn="1"/>
        </p:nvSpPr>
        <p:spPr>
          <a:xfrm>
            <a:off x="62992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3" name="Text Placeholder 8">
            <a:extLst>
              <a:ext uri="{FF2B5EF4-FFF2-40B4-BE49-F238E27FC236}">
                <a16:creationId xmlns:a16="http://schemas.microsoft.com/office/drawing/2014/main" id="{59A8B9F8-E77D-9601-EA6C-861FF554D7D1}"/>
              </a:ext>
            </a:extLst>
          </p:cNvPr>
          <p:cNvSpPr>
            <a:spLocks noGrp="1"/>
          </p:cNvSpPr>
          <p:nvPr>
            <p:ph type="body" sz="quarter" idx="23" hasCustomPrompt="1"/>
          </p:nvPr>
        </p:nvSpPr>
        <p:spPr>
          <a:xfrm>
            <a:off x="65518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8" name="Text Placeholder 8">
            <a:extLst>
              <a:ext uri="{FF2B5EF4-FFF2-40B4-BE49-F238E27FC236}">
                <a16:creationId xmlns:a16="http://schemas.microsoft.com/office/drawing/2014/main" id="{92636329-5A69-5FF3-FABF-59E58CA65B4F}"/>
              </a:ext>
            </a:extLst>
          </p:cNvPr>
          <p:cNvSpPr>
            <a:spLocks noGrp="1"/>
          </p:cNvSpPr>
          <p:nvPr>
            <p:ph type="body" sz="quarter" idx="24" hasCustomPrompt="1"/>
          </p:nvPr>
        </p:nvSpPr>
        <p:spPr>
          <a:xfrm>
            <a:off x="65518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9" name="Text Placeholder 8">
            <a:extLst>
              <a:ext uri="{FF2B5EF4-FFF2-40B4-BE49-F238E27FC236}">
                <a16:creationId xmlns:a16="http://schemas.microsoft.com/office/drawing/2014/main" id="{F2089FA4-C64A-76D4-B594-75F4DF6B1C97}"/>
              </a:ext>
            </a:extLst>
          </p:cNvPr>
          <p:cNvSpPr>
            <a:spLocks noGrp="1"/>
          </p:cNvSpPr>
          <p:nvPr>
            <p:ph type="body" sz="quarter" idx="25" hasCustomPrompt="1"/>
          </p:nvPr>
        </p:nvSpPr>
        <p:spPr>
          <a:xfrm>
            <a:off x="65518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Tree>
    <p:extLst>
      <p:ext uri="{BB962C8B-B14F-4D97-AF65-F5344CB8AC3E}">
        <p14:creationId xmlns:p14="http://schemas.microsoft.com/office/powerpoint/2010/main" val="290259876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 3 Title Colum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D717E0-B61E-D24A-AC8C-828E81CE8095}"/>
              </a:ext>
            </a:extLst>
          </p:cNvPr>
          <p:cNvSpPr>
            <a:spLocks noGrp="1"/>
          </p:cNvSpPr>
          <p:nvPr>
            <p:ph type="body" sz="quarter" idx="17" hasCustomPrompt="1"/>
          </p:nvPr>
        </p:nvSpPr>
        <p:spPr>
          <a:xfrm>
            <a:off x="952500" y="2356748"/>
            <a:ext cx="3016252" cy="3232663"/>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32" name="Text Placeholder 5">
            <a:extLst>
              <a:ext uri="{FF2B5EF4-FFF2-40B4-BE49-F238E27FC236}">
                <a16:creationId xmlns:a16="http://schemas.microsoft.com/office/drawing/2014/main" id="{C7ABDDA7-1DD6-9F46-9133-51887FD8C736}"/>
              </a:ext>
            </a:extLst>
          </p:cNvPr>
          <p:cNvSpPr>
            <a:spLocks noGrp="1"/>
          </p:cNvSpPr>
          <p:nvPr>
            <p:ph type="body" sz="quarter" idx="16" hasCustomPrompt="1"/>
          </p:nvPr>
        </p:nvSpPr>
        <p:spPr>
          <a:xfrm>
            <a:off x="952500" y="1613919"/>
            <a:ext cx="3016252"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5" name="Text Placeholder 5">
            <a:extLst>
              <a:ext uri="{FF2B5EF4-FFF2-40B4-BE49-F238E27FC236}">
                <a16:creationId xmlns:a16="http://schemas.microsoft.com/office/drawing/2014/main" id="{B7B1125D-0765-F24B-BAA6-DAC19237C115}"/>
              </a:ext>
            </a:extLst>
          </p:cNvPr>
          <p:cNvSpPr>
            <a:spLocks noGrp="1"/>
          </p:cNvSpPr>
          <p:nvPr>
            <p:ph type="body" sz="quarter" idx="18" hasCustomPrompt="1"/>
          </p:nvPr>
        </p:nvSpPr>
        <p:spPr>
          <a:xfrm>
            <a:off x="4608938" y="2356748"/>
            <a:ext cx="3016252" cy="3232663"/>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36" name="Text Placeholder 5">
            <a:extLst>
              <a:ext uri="{FF2B5EF4-FFF2-40B4-BE49-F238E27FC236}">
                <a16:creationId xmlns:a16="http://schemas.microsoft.com/office/drawing/2014/main" id="{E83575B0-9CA1-634E-80B1-4C67451DB301}"/>
              </a:ext>
            </a:extLst>
          </p:cNvPr>
          <p:cNvSpPr>
            <a:spLocks noGrp="1"/>
          </p:cNvSpPr>
          <p:nvPr>
            <p:ph type="body" sz="quarter" idx="19" hasCustomPrompt="1"/>
          </p:nvPr>
        </p:nvSpPr>
        <p:spPr>
          <a:xfrm>
            <a:off x="4608938" y="1613919"/>
            <a:ext cx="3016252"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7" name="Text Placeholder 5">
            <a:extLst>
              <a:ext uri="{FF2B5EF4-FFF2-40B4-BE49-F238E27FC236}">
                <a16:creationId xmlns:a16="http://schemas.microsoft.com/office/drawing/2014/main" id="{FB9302F9-0F85-9A40-8087-D9F8730D6C52}"/>
              </a:ext>
            </a:extLst>
          </p:cNvPr>
          <p:cNvSpPr>
            <a:spLocks noGrp="1"/>
          </p:cNvSpPr>
          <p:nvPr>
            <p:ph type="body" sz="quarter" idx="20" hasCustomPrompt="1"/>
          </p:nvPr>
        </p:nvSpPr>
        <p:spPr>
          <a:xfrm>
            <a:off x="8251944" y="2356748"/>
            <a:ext cx="3016252" cy="3232663"/>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38" name="Text Placeholder 5">
            <a:extLst>
              <a:ext uri="{FF2B5EF4-FFF2-40B4-BE49-F238E27FC236}">
                <a16:creationId xmlns:a16="http://schemas.microsoft.com/office/drawing/2014/main" id="{934CC141-130A-524D-BEE2-91F44F3446B0}"/>
              </a:ext>
            </a:extLst>
          </p:cNvPr>
          <p:cNvSpPr>
            <a:spLocks noGrp="1"/>
          </p:cNvSpPr>
          <p:nvPr>
            <p:ph type="body" sz="quarter" idx="21" hasCustomPrompt="1"/>
          </p:nvPr>
        </p:nvSpPr>
        <p:spPr>
          <a:xfrm>
            <a:off x="8251944" y="1613919"/>
            <a:ext cx="3016252"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 name="Line">
            <a:extLst>
              <a:ext uri="{FF2B5EF4-FFF2-40B4-BE49-F238E27FC236}">
                <a16:creationId xmlns:a16="http://schemas.microsoft.com/office/drawing/2014/main" id="{30056131-F2CE-668D-E9D1-1E08CF4DFD0B}"/>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3B9C1356-7FE1-276A-48A9-1BADBE426CC1}"/>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7705444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4 Title Column">
    <p:spTree>
      <p:nvGrpSpPr>
        <p:cNvPr id="1" name=""/>
        <p:cNvGrpSpPr/>
        <p:nvPr/>
      </p:nvGrpSpPr>
      <p:grpSpPr>
        <a:xfrm>
          <a:off x="0" y="0"/>
          <a:ext cx="0" cy="0"/>
          <a:chOff x="0" y="0"/>
          <a:chExt cx="0" cy="0"/>
        </a:xfrm>
      </p:grpSpPr>
      <p:sp>
        <p:nvSpPr>
          <p:cNvPr id="48" name="Rectangle 50">
            <a:extLst>
              <a:ext uri="{FF2B5EF4-FFF2-40B4-BE49-F238E27FC236}">
                <a16:creationId xmlns:a16="http://schemas.microsoft.com/office/drawing/2014/main" id="{AF44EAD0-73FF-D144-9D4C-909490074B77}"/>
              </a:ext>
            </a:extLst>
          </p:cNvPr>
          <p:cNvSpPr/>
          <p:nvPr userDrawn="1"/>
        </p:nvSpPr>
        <p:spPr>
          <a:xfrm>
            <a:off x="510129"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5" name="Rectangle 64">
            <a:extLst>
              <a:ext uri="{FF2B5EF4-FFF2-40B4-BE49-F238E27FC236}">
                <a16:creationId xmlns:a16="http://schemas.microsoft.com/office/drawing/2014/main" id="{F495CF21-4810-444C-A133-BEBA734B9F4A}"/>
              </a:ext>
            </a:extLst>
          </p:cNvPr>
          <p:cNvSpPr/>
          <p:nvPr userDrawn="1"/>
        </p:nvSpPr>
        <p:spPr>
          <a:xfrm>
            <a:off x="510129" y="1648637"/>
            <a:ext cx="2612376"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6" name="Rectangle 65">
            <a:extLst>
              <a:ext uri="{FF2B5EF4-FFF2-40B4-BE49-F238E27FC236}">
                <a16:creationId xmlns:a16="http://schemas.microsoft.com/office/drawing/2014/main" id="{F940AF3A-9FB3-D147-8AFE-B5C7EA949EEA}"/>
              </a:ext>
            </a:extLst>
          </p:cNvPr>
          <p:cNvSpPr/>
          <p:nvPr userDrawn="1"/>
        </p:nvSpPr>
        <p:spPr>
          <a:xfrm>
            <a:off x="3392270" y="1648643"/>
            <a:ext cx="2612377"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7" name="Rectangle 66">
            <a:extLst>
              <a:ext uri="{FF2B5EF4-FFF2-40B4-BE49-F238E27FC236}">
                <a16:creationId xmlns:a16="http://schemas.microsoft.com/office/drawing/2014/main" id="{757A6A99-D0BF-DA42-A1BA-50758320FFC1}"/>
              </a:ext>
            </a:extLst>
          </p:cNvPr>
          <p:cNvSpPr/>
          <p:nvPr userDrawn="1"/>
        </p:nvSpPr>
        <p:spPr>
          <a:xfrm>
            <a:off x="6274412" y="1648643"/>
            <a:ext cx="2612376"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8" name="Rectangle 67">
            <a:extLst>
              <a:ext uri="{FF2B5EF4-FFF2-40B4-BE49-F238E27FC236}">
                <a16:creationId xmlns:a16="http://schemas.microsoft.com/office/drawing/2014/main" id="{32F954E4-F1A6-BF46-ADDD-EBF835A8751B}"/>
              </a:ext>
            </a:extLst>
          </p:cNvPr>
          <p:cNvSpPr/>
          <p:nvPr userDrawn="1"/>
        </p:nvSpPr>
        <p:spPr>
          <a:xfrm>
            <a:off x="9156553" y="1648643"/>
            <a:ext cx="2612376"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3" name="Text Placeholder 12">
            <a:extLst>
              <a:ext uri="{FF2B5EF4-FFF2-40B4-BE49-F238E27FC236}">
                <a16:creationId xmlns:a16="http://schemas.microsoft.com/office/drawing/2014/main" id="{BDD7A925-5B51-9541-A05E-C9BAF86A1B33}"/>
              </a:ext>
            </a:extLst>
          </p:cNvPr>
          <p:cNvSpPr>
            <a:spLocks noGrp="1"/>
          </p:cNvSpPr>
          <p:nvPr>
            <p:ph type="body" sz="quarter" idx="16" hasCustomPrompt="1"/>
          </p:nvPr>
        </p:nvSpPr>
        <p:spPr>
          <a:xfrm>
            <a:off x="859787"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77" name="Rectangle 50">
            <a:extLst>
              <a:ext uri="{FF2B5EF4-FFF2-40B4-BE49-F238E27FC236}">
                <a16:creationId xmlns:a16="http://schemas.microsoft.com/office/drawing/2014/main" id="{E8BE7914-AD6F-6D43-9309-B4C6ABB348C2}"/>
              </a:ext>
            </a:extLst>
          </p:cNvPr>
          <p:cNvSpPr/>
          <p:nvPr userDrawn="1"/>
        </p:nvSpPr>
        <p:spPr>
          <a:xfrm>
            <a:off x="3392893"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78" name="Text Placeholder 12">
            <a:extLst>
              <a:ext uri="{FF2B5EF4-FFF2-40B4-BE49-F238E27FC236}">
                <a16:creationId xmlns:a16="http://schemas.microsoft.com/office/drawing/2014/main" id="{11010C34-04F5-E743-8E2B-48493A46609C}"/>
              </a:ext>
            </a:extLst>
          </p:cNvPr>
          <p:cNvSpPr>
            <a:spLocks noGrp="1"/>
          </p:cNvSpPr>
          <p:nvPr>
            <p:ph type="body" sz="quarter" idx="18" hasCustomPrompt="1"/>
          </p:nvPr>
        </p:nvSpPr>
        <p:spPr>
          <a:xfrm>
            <a:off x="3742551"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80" name="Rectangle 50">
            <a:extLst>
              <a:ext uri="{FF2B5EF4-FFF2-40B4-BE49-F238E27FC236}">
                <a16:creationId xmlns:a16="http://schemas.microsoft.com/office/drawing/2014/main" id="{791F8FA8-79EB-1F42-9266-EA825D0D5ABE}"/>
              </a:ext>
            </a:extLst>
          </p:cNvPr>
          <p:cNvSpPr/>
          <p:nvPr userDrawn="1"/>
        </p:nvSpPr>
        <p:spPr>
          <a:xfrm>
            <a:off x="6277592"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81" name="Text Placeholder 12">
            <a:extLst>
              <a:ext uri="{FF2B5EF4-FFF2-40B4-BE49-F238E27FC236}">
                <a16:creationId xmlns:a16="http://schemas.microsoft.com/office/drawing/2014/main" id="{EF9E0B49-A4D3-614C-BA0F-7513E889BC66}"/>
              </a:ext>
            </a:extLst>
          </p:cNvPr>
          <p:cNvSpPr>
            <a:spLocks noGrp="1"/>
          </p:cNvSpPr>
          <p:nvPr>
            <p:ph type="body" sz="quarter" idx="20" hasCustomPrompt="1"/>
          </p:nvPr>
        </p:nvSpPr>
        <p:spPr>
          <a:xfrm>
            <a:off x="6627250"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83" name="Rectangle 50">
            <a:extLst>
              <a:ext uri="{FF2B5EF4-FFF2-40B4-BE49-F238E27FC236}">
                <a16:creationId xmlns:a16="http://schemas.microsoft.com/office/drawing/2014/main" id="{51E7CEF9-54F6-C343-A4FC-0AD65B002EAA}"/>
              </a:ext>
            </a:extLst>
          </p:cNvPr>
          <p:cNvSpPr/>
          <p:nvPr userDrawn="1"/>
        </p:nvSpPr>
        <p:spPr>
          <a:xfrm>
            <a:off x="9153373"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84" name="Text Placeholder 12">
            <a:extLst>
              <a:ext uri="{FF2B5EF4-FFF2-40B4-BE49-F238E27FC236}">
                <a16:creationId xmlns:a16="http://schemas.microsoft.com/office/drawing/2014/main" id="{84165BAB-07F5-8949-9D10-F394D6CA5757}"/>
              </a:ext>
            </a:extLst>
          </p:cNvPr>
          <p:cNvSpPr>
            <a:spLocks noGrp="1"/>
          </p:cNvSpPr>
          <p:nvPr>
            <p:ph type="body" sz="quarter" idx="22" hasCustomPrompt="1"/>
          </p:nvPr>
        </p:nvSpPr>
        <p:spPr>
          <a:xfrm>
            <a:off x="9503031"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8" name="Text Placeholder 7">
            <a:extLst>
              <a:ext uri="{FF2B5EF4-FFF2-40B4-BE49-F238E27FC236}">
                <a16:creationId xmlns:a16="http://schemas.microsoft.com/office/drawing/2014/main" id="{9B62CCC2-FF99-F94A-859C-4C7D008791C6}"/>
              </a:ext>
            </a:extLst>
          </p:cNvPr>
          <p:cNvSpPr>
            <a:spLocks noGrp="1"/>
          </p:cNvSpPr>
          <p:nvPr>
            <p:ph type="body" sz="quarter" idx="28" hasCustomPrompt="1"/>
          </p:nvPr>
        </p:nvSpPr>
        <p:spPr>
          <a:xfrm>
            <a:off x="857594"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32" name="Text Placeholder 7">
            <a:extLst>
              <a:ext uri="{FF2B5EF4-FFF2-40B4-BE49-F238E27FC236}">
                <a16:creationId xmlns:a16="http://schemas.microsoft.com/office/drawing/2014/main" id="{938D839D-7136-C340-AE79-7B98730468C5}"/>
              </a:ext>
            </a:extLst>
          </p:cNvPr>
          <p:cNvSpPr>
            <a:spLocks noGrp="1"/>
          </p:cNvSpPr>
          <p:nvPr>
            <p:ph type="body" sz="quarter" idx="29" hasCustomPrompt="1"/>
          </p:nvPr>
        </p:nvSpPr>
        <p:spPr>
          <a:xfrm>
            <a:off x="3742551"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34" name="Text Placeholder 7">
            <a:extLst>
              <a:ext uri="{FF2B5EF4-FFF2-40B4-BE49-F238E27FC236}">
                <a16:creationId xmlns:a16="http://schemas.microsoft.com/office/drawing/2014/main" id="{66DA8565-47C7-724B-994F-1D05555890CE}"/>
              </a:ext>
            </a:extLst>
          </p:cNvPr>
          <p:cNvSpPr>
            <a:spLocks noGrp="1"/>
          </p:cNvSpPr>
          <p:nvPr>
            <p:ph type="body" sz="quarter" idx="30" hasCustomPrompt="1"/>
          </p:nvPr>
        </p:nvSpPr>
        <p:spPr>
          <a:xfrm>
            <a:off x="6624070"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35" name="Text Placeholder 7">
            <a:extLst>
              <a:ext uri="{FF2B5EF4-FFF2-40B4-BE49-F238E27FC236}">
                <a16:creationId xmlns:a16="http://schemas.microsoft.com/office/drawing/2014/main" id="{7716C863-C5AE-7C4A-BA9B-AB92BD820E6B}"/>
              </a:ext>
            </a:extLst>
          </p:cNvPr>
          <p:cNvSpPr>
            <a:spLocks noGrp="1"/>
          </p:cNvSpPr>
          <p:nvPr>
            <p:ph type="body" sz="quarter" idx="31" hasCustomPrompt="1"/>
          </p:nvPr>
        </p:nvSpPr>
        <p:spPr>
          <a:xfrm>
            <a:off x="9503031"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2" name="Line">
            <a:extLst>
              <a:ext uri="{FF2B5EF4-FFF2-40B4-BE49-F238E27FC236}">
                <a16:creationId xmlns:a16="http://schemas.microsoft.com/office/drawing/2014/main" id="{1A68A0B8-1007-4B41-8ABD-5660942ED5EC}"/>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0A2E98CE-04B3-4FC8-BCD4-152D041E44D2}"/>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8090720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Box Callou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FAF142C5-1E38-CF4E-B901-3C714F5EC7A6}"/>
              </a:ext>
            </a:extLst>
          </p:cNvPr>
          <p:cNvSpPr>
            <a:spLocks noGrp="1"/>
          </p:cNvSpPr>
          <p:nvPr>
            <p:ph type="body" sz="quarter" idx="18" hasCustomPrompt="1"/>
          </p:nvPr>
        </p:nvSpPr>
        <p:spPr>
          <a:xfrm>
            <a:off x="6696074" y="1579359"/>
            <a:ext cx="4859759" cy="3890538"/>
          </a:xfrm>
          <a:solidFill>
            <a:schemeClr val="bg1"/>
          </a:solidFill>
        </p:spPr>
        <p:txBody>
          <a:bodyPr lIns="274320" tIns="91440" rIns="274320" bIns="91440" anchor="ctr" anchorCtr="0">
            <a:normAutofit/>
          </a:bodyPr>
          <a:lstStyle>
            <a:lvl1pPr marL="347662" marR="0" indent="-342900" algn="l" defTabSz="411480" rtl="0" eaLnBrk="1" fontAlgn="ctr" latinLnBrk="0" hangingPunct="1">
              <a:lnSpc>
                <a:spcPct val="120000"/>
              </a:lnSpc>
              <a:spcBef>
                <a:spcPts val="1200"/>
              </a:spcBef>
              <a:spcAft>
                <a:spcPts val="0"/>
              </a:spcAft>
              <a:buClr>
                <a:schemeClr val="tx1"/>
              </a:buClr>
              <a:buSzTx/>
              <a:buFont typeface="+mj-lt"/>
              <a:buAutoNum type="arabicPeriod"/>
              <a:tabLst/>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sz="1400" kern="1200" baseline="0" dirty="0" err="1">
                <a:solidFill>
                  <a:schemeClr val="tx1"/>
                </a:solidFill>
                <a:latin typeface="Arial" panose="020B0604020202020204" pitchFamily="34" charset="0"/>
                <a:ea typeface="+mn-ea"/>
                <a:cs typeface="Arial" panose="020B0604020202020204" pitchFamily="34" charset="0"/>
              </a:rPr>
              <a:t>Nullam</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mattis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scelerisque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orci</a:t>
            </a:r>
            <a:r>
              <a:rPr lang="en-US" sz="1400" kern="1200" baseline="0" dirty="0">
                <a:solidFill>
                  <a:schemeClr val="tx1"/>
                </a:solidFill>
                <a:latin typeface="Arial" panose="020B0604020202020204" pitchFamily="34" charset="0"/>
                <a:ea typeface="+mn-ea"/>
                <a:cs typeface="Arial" panose="020B0604020202020204" pitchFamily="34" charset="0"/>
              </a:rPr>
              <a:t> gravida, </a:t>
            </a:r>
            <a:r>
              <a:rPr lang="en-US" sz="1400" kern="1200" baseline="0" dirty="0" err="1">
                <a:solidFill>
                  <a:schemeClr val="tx1"/>
                </a:solidFill>
                <a:latin typeface="Arial" panose="020B0604020202020204" pitchFamily="34" charset="0"/>
                <a:ea typeface="+mn-ea"/>
                <a:cs typeface="Arial" panose="020B0604020202020204" pitchFamily="34" charset="0"/>
              </a:rPr>
              <a:t>tincidunt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quam</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nibh</a:t>
            </a:r>
            <a:r>
              <a:rPr lang="en-US" sz="1400" kern="1200" baseline="0" dirty="0">
                <a:solidFill>
                  <a:schemeClr val="tx1"/>
                </a:solidFill>
                <a:latin typeface="Arial" panose="020B0604020202020204" pitchFamily="34" charset="0"/>
                <a:ea typeface="+mn-ea"/>
                <a:cs typeface="Arial" panose="020B0604020202020204" pitchFamily="34" charset="0"/>
              </a:rPr>
              <a:t>. Integer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dignissim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sollicitudin</a:t>
            </a:r>
            <a:r>
              <a:rPr lang="en-US" sz="1400" kern="1200" baseline="0" dirty="0">
                <a:solidFill>
                  <a:schemeClr val="tx1"/>
                </a:solidFill>
                <a:latin typeface="Arial" panose="020B0604020202020204" pitchFamily="34" charset="0"/>
                <a:ea typeface="+mn-ea"/>
                <a:cs typeface="Arial" panose="020B0604020202020204" pitchFamily="34" charset="0"/>
              </a:rPr>
              <a:t>.</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Vestibulum </a:t>
            </a:r>
            <a:r>
              <a:rPr lang="en-US" sz="1400" kern="1200" baseline="0" dirty="0" err="1">
                <a:solidFill>
                  <a:schemeClr val="tx1"/>
                </a:solidFill>
                <a:latin typeface="Arial" panose="020B0604020202020204" pitchFamily="34" charset="0"/>
                <a:ea typeface="+mn-ea"/>
                <a:cs typeface="Arial" panose="020B0604020202020204" pitchFamily="34" charset="0"/>
              </a:rPr>
              <a:t>enim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vulputate</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ultrices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volutpat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Cras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mi sit </a:t>
            </a:r>
            <a:r>
              <a:rPr lang="en-US" sz="1400" kern="1200" baseline="0" dirty="0" err="1">
                <a:solidFill>
                  <a:schemeClr val="tx1"/>
                </a:solidFill>
                <a:latin typeface="Arial" panose="020B0604020202020204" pitchFamily="34" charset="0"/>
                <a:ea typeface="+mn-ea"/>
                <a:cs typeface="Arial" panose="020B0604020202020204" pitchFamily="34" charset="0"/>
              </a:rPr>
              <a:t>amet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justo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ullamcorper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nec</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tellus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sem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tempor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eget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condimentum</a:t>
            </a:r>
            <a:r>
              <a:rPr lang="en-US" sz="1400" kern="1200" baseline="0" dirty="0">
                <a:solidFill>
                  <a:schemeClr val="tx1"/>
                </a:solidFill>
                <a:latin typeface="Arial" panose="020B0604020202020204" pitchFamily="34" charset="0"/>
                <a:ea typeface="+mn-ea"/>
                <a:cs typeface="Arial" panose="020B0604020202020204" pitchFamily="34" charset="0"/>
              </a:rPr>
              <a:t> ac, </a:t>
            </a:r>
            <a:r>
              <a:rPr lang="en-US" sz="1400" kern="1200" baseline="0" dirty="0" err="1">
                <a:solidFill>
                  <a:schemeClr val="tx1"/>
                </a:solidFill>
                <a:latin typeface="Arial" panose="020B0604020202020204" pitchFamily="34" charset="0"/>
                <a:ea typeface="+mn-ea"/>
                <a:cs typeface="Arial" panose="020B0604020202020204" pitchFamily="34" charset="0"/>
              </a:rPr>
              <a:t>aliquam</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metus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et </a:t>
            </a:r>
            <a:r>
              <a:rPr lang="en-US" sz="1400" kern="1200" baseline="0" dirty="0" err="1">
                <a:solidFill>
                  <a:schemeClr val="tx1"/>
                </a:solidFill>
                <a:latin typeface="Arial" panose="020B0604020202020204" pitchFamily="34" charset="0"/>
                <a:ea typeface="+mn-ea"/>
                <a:cs typeface="Arial" panose="020B0604020202020204" pitchFamily="34" charset="0"/>
              </a:rPr>
              <a:t>malesuada</a:t>
            </a:r>
            <a:r>
              <a:rPr lang="en-US" sz="1400" kern="1200" baseline="0" dirty="0">
                <a:solidFill>
                  <a:schemeClr val="tx1"/>
                </a:solidFill>
                <a:latin typeface="Arial" panose="020B0604020202020204" pitchFamily="34" charset="0"/>
                <a:ea typeface="+mn-ea"/>
                <a:cs typeface="Arial" panose="020B0604020202020204" pitchFamily="34" charset="0"/>
              </a:rPr>
              <a:t> fames ac ante ipsum </a:t>
            </a:r>
            <a:r>
              <a:rPr lang="en-US" sz="1400" kern="1200" baseline="0" dirty="0" err="1">
                <a:solidFill>
                  <a:schemeClr val="tx1"/>
                </a:solidFill>
                <a:latin typeface="Arial" panose="020B0604020202020204" pitchFamily="34" charset="0"/>
                <a:ea typeface="+mn-ea"/>
                <a:cs typeface="Arial" panose="020B0604020202020204" pitchFamily="34" charset="0"/>
              </a:rPr>
              <a:t>primis</a:t>
            </a:r>
            <a:r>
              <a:rPr lang="en-US" sz="1400" kern="1200" baseline="0" dirty="0">
                <a:solidFill>
                  <a:schemeClr val="tx1"/>
                </a:solidFill>
                <a:latin typeface="Arial" panose="020B0604020202020204" pitchFamily="34" charset="0"/>
                <a:ea typeface="+mn-ea"/>
                <a:cs typeface="Arial" panose="020B0604020202020204" pitchFamily="34" charset="0"/>
              </a:rPr>
              <a:t> in </a:t>
            </a:r>
            <a:r>
              <a:rPr lang="en-US" sz="1400" kern="1200" baseline="0" dirty="0" err="1">
                <a:solidFill>
                  <a:schemeClr val="tx1"/>
                </a:solidFill>
                <a:latin typeface="Arial" panose="020B0604020202020204" pitchFamily="34" charset="0"/>
                <a:ea typeface="+mn-ea"/>
                <a:cs typeface="Arial" panose="020B0604020202020204" pitchFamily="34" charset="0"/>
              </a:rPr>
              <a:t>faucibus</a:t>
            </a:r>
            <a:r>
              <a:rPr lang="en-US" sz="1400" kern="1200" baseline="0" dirty="0">
                <a:solidFill>
                  <a:schemeClr val="tx1"/>
                </a:solidFill>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8" name="Text Placeholder 7">
            <a:extLst>
              <a:ext uri="{FF2B5EF4-FFF2-40B4-BE49-F238E27FC236}">
                <a16:creationId xmlns:a16="http://schemas.microsoft.com/office/drawing/2014/main" id="{409D847A-AAC4-6A4B-8513-F9E8AFAEB505}"/>
              </a:ext>
            </a:extLst>
          </p:cNvPr>
          <p:cNvSpPr>
            <a:spLocks noGrp="1"/>
          </p:cNvSpPr>
          <p:nvPr>
            <p:ph type="body" sz="quarter" idx="17" hasCustomPrompt="1"/>
          </p:nvPr>
        </p:nvSpPr>
        <p:spPr>
          <a:xfrm>
            <a:off x="952499" y="1575940"/>
            <a:ext cx="5389095" cy="4014906"/>
          </a:xfrm>
        </p:spPr>
        <p:txBody>
          <a:bodyPr>
            <a:noAutofit/>
          </a:bodyPr>
          <a:lstStyle>
            <a:lvl1pPr marL="0" indent="0">
              <a:spcBef>
                <a:spcPts val="1200"/>
              </a:spcBef>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a:p>
            <a:pPr lvl="0"/>
            <a:r>
              <a:rPr lang="en-US" b="0" baseline="0" dirty="0" err="1"/>
              <a:t>Nullam</a:t>
            </a:r>
            <a:r>
              <a:rPr lang="en-US" b="0" baseline="0" dirty="0"/>
              <a:t> vitae </a:t>
            </a:r>
            <a:r>
              <a:rPr lang="en-US" b="0" baseline="0" dirty="0" err="1"/>
              <a:t>tortor</a:t>
            </a:r>
            <a:r>
              <a:rPr lang="en-US" b="0" baseline="0" dirty="0"/>
              <a:t> id </a:t>
            </a:r>
            <a:r>
              <a:rPr lang="en-US" b="0" baseline="0" dirty="0" err="1"/>
              <a:t>tortor</a:t>
            </a:r>
            <a:r>
              <a:rPr lang="en-US" b="0" baseline="0" dirty="0"/>
              <a:t> </a:t>
            </a:r>
            <a:r>
              <a:rPr lang="en-US" b="0" baseline="0" dirty="0" err="1"/>
              <a:t>mattis</a:t>
            </a:r>
            <a:r>
              <a:rPr lang="en-US" b="0" baseline="0" dirty="0"/>
              <a:t> </a:t>
            </a:r>
            <a:r>
              <a:rPr lang="en-US" b="0" baseline="0" dirty="0" err="1"/>
              <a:t>scelerisque</a:t>
            </a:r>
            <a:r>
              <a:rPr lang="en-US" b="0" baseline="0" dirty="0"/>
              <a:t>. Sed </a:t>
            </a:r>
            <a:r>
              <a:rPr lang="en-US" b="0" baseline="0" dirty="0" err="1"/>
              <a:t>eu</a:t>
            </a:r>
            <a:r>
              <a:rPr lang="en-US" b="0" baseline="0" dirty="0"/>
              <a:t> </a:t>
            </a:r>
            <a:r>
              <a:rPr lang="en-US" b="0" baseline="0" dirty="0" err="1"/>
              <a:t>orci</a:t>
            </a:r>
            <a:r>
              <a:rPr lang="en-US" b="0" baseline="0" dirty="0"/>
              <a:t> gravida, </a:t>
            </a:r>
            <a:r>
              <a:rPr lang="en-US" b="0" baseline="0" dirty="0" err="1"/>
              <a:t>tincidunt</a:t>
            </a:r>
            <a:r>
              <a:rPr lang="en-US" b="0" baseline="0" dirty="0"/>
              <a:t> </a:t>
            </a:r>
            <a:r>
              <a:rPr lang="en-US" b="0" baseline="0" dirty="0" err="1"/>
              <a:t>quam</a:t>
            </a:r>
            <a:r>
              <a:rPr lang="en-US" b="0" baseline="0" dirty="0"/>
              <a:t> id, </a:t>
            </a:r>
            <a:r>
              <a:rPr lang="en-US" b="0" baseline="0" dirty="0" err="1"/>
              <a:t>interdum</a:t>
            </a:r>
            <a:r>
              <a:rPr lang="en-US" b="0" baseline="0" dirty="0"/>
              <a:t> </a:t>
            </a:r>
            <a:r>
              <a:rPr lang="en-US" b="0" baseline="0" dirty="0" err="1"/>
              <a:t>nibh</a:t>
            </a:r>
            <a:r>
              <a:rPr lang="en-US" b="0" baseline="0" dirty="0"/>
              <a:t>. Integer </a:t>
            </a:r>
            <a:r>
              <a:rPr lang="en-US" b="0" baseline="0" dirty="0" err="1"/>
              <a:t>consectetur</a:t>
            </a:r>
            <a:r>
              <a:rPr lang="en-US" b="0" baseline="0" dirty="0"/>
              <a:t> </a:t>
            </a:r>
            <a:r>
              <a:rPr lang="en-US" b="0" baseline="0" dirty="0" err="1"/>
              <a:t>dignissim</a:t>
            </a:r>
            <a:r>
              <a:rPr lang="en-US" b="0" baseline="0" dirty="0"/>
              <a:t> </a:t>
            </a:r>
            <a:r>
              <a:rPr lang="en-US" b="0" baseline="0" dirty="0" err="1"/>
              <a:t>sollicitudin</a:t>
            </a:r>
            <a:r>
              <a:rPr lang="en-US" b="0" baseline="0" dirty="0"/>
              <a:t>. Vestibulum </a:t>
            </a:r>
            <a:r>
              <a:rPr lang="en-US" b="0" baseline="0" dirty="0" err="1"/>
              <a:t>enim</a:t>
            </a:r>
            <a:r>
              <a:rPr lang="en-US" b="0" baseline="0" dirty="0"/>
              <a:t> </a:t>
            </a:r>
            <a:r>
              <a:rPr lang="en-US" b="0" baseline="0" dirty="0" err="1"/>
              <a:t>odio</a:t>
            </a:r>
            <a:r>
              <a:rPr lang="en-US" b="0" baseline="0" dirty="0"/>
              <a:t>, </a:t>
            </a:r>
            <a:r>
              <a:rPr lang="en-US" b="0" baseline="0" dirty="0" err="1"/>
              <a:t>vulputate</a:t>
            </a:r>
            <a:r>
              <a:rPr lang="en-US" b="0" baseline="0" dirty="0"/>
              <a:t> </a:t>
            </a:r>
            <a:r>
              <a:rPr lang="en-US" b="0" baseline="0" dirty="0" err="1"/>
              <a:t>ultrices</a:t>
            </a:r>
            <a:r>
              <a:rPr lang="en-US" b="0" baseline="0" dirty="0"/>
              <a:t> </a:t>
            </a:r>
            <a:r>
              <a:rPr lang="en-US" b="0" baseline="0" dirty="0" err="1"/>
              <a:t>imperdiet</a:t>
            </a:r>
            <a:r>
              <a:rPr lang="en-US" b="0" baseline="0" dirty="0"/>
              <a:t> </a:t>
            </a:r>
            <a:r>
              <a:rPr lang="en-US" b="0" baseline="0" dirty="0" err="1"/>
              <a:t>volutpat</a:t>
            </a:r>
            <a:r>
              <a:rPr lang="en-US" b="0" baseline="0" dirty="0"/>
              <a:t>, </a:t>
            </a:r>
            <a:r>
              <a:rPr lang="en-US" b="0" baseline="0" dirty="0" err="1"/>
              <a:t>imperdiet</a:t>
            </a:r>
            <a:r>
              <a:rPr lang="en-US" b="0" baseline="0" dirty="0"/>
              <a:t> vitae </a:t>
            </a:r>
            <a:r>
              <a:rPr lang="en-US" b="0" baseline="0" dirty="0" err="1"/>
              <a:t>odio</a:t>
            </a:r>
            <a:r>
              <a:rPr lang="en-US" b="0" baseline="0" dirty="0"/>
              <a:t>. </a:t>
            </a:r>
          </a:p>
          <a:p>
            <a:pPr lvl="0"/>
            <a:r>
              <a:rPr lang="en-US" b="0" baseline="0" dirty="0"/>
              <a:t>Cras </a:t>
            </a:r>
            <a:r>
              <a:rPr lang="en-US" b="0" baseline="0" dirty="0" err="1"/>
              <a:t>eu</a:t>
            </a:r>
            <a:r>
              <a:rPr lang="en-US" b="0" baseline="0" dirty="0"/>
              <a:t> mi sit </a:t>
            </a:r>
            <a:r>
              <a:rPr lang="en-US" b="0" baseline="0" dirty="0" err="1"/>
              <a:t>amet</a:t>
            </a:r>
            <a:r>
              <a:rPr lang="en-US" b="0" baseline="0" dirty="0"/>
              <a:t> </a:t>
            </a:r>
            <a:r>
              <a:rPr lang="en-US" b="0" baseline="0" dirty="0" err="1"/>
              <a:t>justo</a:t>
            </a:r>
            <a:r>
              <a:rPr lang="en-US" b="0" baseline="0" dirty="0"/>
              <a:t> </a:t>
            </a:r>
            <a:r>
              <a:rPr lang="en-US" b="0" baseline="0" dirty="0" err="1"/>
              <a:t>ullamcorper</a:t>
            </a:r>
            <a:r>
              <a:rPr lang="en-US" b="0" baseline="0" dirty="0"/>
              <a:t> </a:t>
            </a:r>
            <a:r>
              <a:rPr lang="en-US" b="0" baseline="0" dirty="0" err="1"/>
              <a:t>consectetur</a:t>
            </a:r>
            <a:r>
              <a:rPr lang="en-US" b="0" baseline="0" dirty="0"/>
              <a:t> </a:t>
            </a:r>
            <a:r>
              <a:rPr lang="en-US" b="0" baseline="0" dirty="0" err="1"/>
              <a:t>quis</a:t>
            </a:r>
            <a:r>
              <a:rPr lang="en-US" b="0" baseline="0" dirty="0"/>
              <a:t> </a:t>
            </a:r>
            <a:r>
              <a:rPr lang="en-US" b="0" baseline="0" dirty="0" err="1"/>
              <a:t>nec</a:t>
            </a:r>
            <a:r>
              <a:rPr lang="en-US" b="0" baseline="0" dirty="0"/>
              <a:t> </a:t>
            </a:r>
            <a:r>
              <a:rPr lang="en-US" b="0" baseline="0" dirty="0" err="1"/>
              <a:t>neque</a:t>
            </a:r>
            <a:r>
              <a:rPr lang="en-US" b="0" baseline="0" dirty="0"/>
              <a:t>. Sed </a:t>
            </a:r>
            <a:r>
              <a:rPr lang="en-US" b="0" baseline="0" dirty="0" err="1"/>
              <a:t>tellus</a:t>
            </a:r>
            <a:r>
              <a:rPr lang="en-US" b="0" baseline="0" dirty="0"/>
              <a:t> </a:t>
            </a:r>
            <a:r>
              <a:rPr lang="en-US" b="0" baseline="0" dirty="0" err="1"/>
              <a:t>sem</a:t>
            </a:r>
            <a:r>
              <a:rPr lang="en-US" b="0" baseline="0" dirty="0"/>
              <a:t>, </a:t>
            </a:r>
            <a:r>
              <a:rPr lang="en-US" b="0" baseline="0" dirty="0" err="1"/>
              <a:t>tempor</a:t>
            </a:r>
            <a:r>
              <a:rPr lang="en-US" b="0" baseline="0" dirty="0"/>
              <a:t> </a:t>
            </a:r>
            <a:r>
              <a:rPr lang="en-US" b="0" baseline="0" dirty="0" err="1"/>
              <a:t>eget</a:t>
            </a:r>
            <a:r>
              <a:rPr lang="en-US" b="0" baseline="0" dirty="0"/>
              <a:t> </a:t>
            </a:r>
            <a:r>
              <a:rPr lang="en-US" b="0" baseline="0" dirty="0" err="1"/>
              <a:t>condimentum</a:t>
            </a:r>
            <a:r>
              <a:rPr lang="en-US" b="0" baseline="0" dirty="0"/>
              <a:t> ac, </a:t>
            </a:r>
            <a:r>
              <a:rPr lang="en-US" b="0" baseline="0" dirty="0" err="1"/>
              <a:t>aliquam</a:t>
            </a:r>
            <a:r>
              <a:rPr lang="en-US" b="0" baseline="0" dirty="0"/>
              <a:t> sed </a:t>
            </a:r>
            <a:r>
              <a:rPr lang="en-US" b="0" baseline="0" dirty="0" err="1"/>
              <a:t>metus</a:t>
            </a:r>
            <a:r>
              <a:rPr lang="en-US" b="0" baseline="0" dirty="0"/>
              <a:t>. </a:t>
            </a:r>
            <a:r>
              <a:rPr lang="en-US" b="0" baseline="0" dirty="0" err="1"/>
              <a:t>Interdum</a:t>
            </a:r>
            <a:r>
              <a:rPr lang="en-US" b="0" baseline="0" dirty="0"/>
              <a:t> et </a:t>
            </a:r>
            <a:r>
              <a:rPr lang="en-US" b="0" baseline="0" dirty="0" err="1"/>
              <a:t>malesuada</a:t>
            </a:r>
            <a:r>
              <a:rPr lang="en-US" b="0" baseline="0" dirty="0"/>
              <a:t> fames ac ante ipsum </a:t>
            </a:r>
            <a:r>
              <a:rPr lang="en-US" b="0" baseline="0" dirty="0" err="1"/>
              <a:t>primis</a:t>
            </a:r>
            <a:r>
              <a:rPr lang="en-US" b="0" baseline="0" dirty="0"/>
              <a:t> in </a:t>
            </a:r>
            <a:r>
              <a:rPr lang="en-US" b="0" baseline="0" dirty="0" err="1"/>
              <a:t>faucibus</a:t>
            </a:r>
            <a:r>
              <a:rPr lang="en-US" b="0" baseline="0" dirty="0"/>
              <a:t>.</a:t>
            </a:r>
          </a:p>
        </p:txBody>
      </p:sp>
      <p:sp>
        <p:nvSpPr>
          <p:cNvPr id="2" name="Line">
            <a:extLst>
              <a:ext uri="{FF2B5EF4-FFF2-40B4-BE49-F238E27FC236}">
                <a16:creationId xmlns:a16="http://schemas.microsoft.com/office/drawing/2014/main" id="{68B81830-B891-B04D-6C1B-1BC8B5381813}"/>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0509416F-BAB4-08F2-E3E1-135809E4982F}"/>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280422386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White">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3" name="Picture 2">
            <a:extLst>
              <a:ext uri="{FF2B5EF4-FFF2-40B4-BE49-F238E27FC236}">
                <a16:creationId xmlns:a16="http://schemas.microsoft.com/office/drawing/2014/main" id="{177E8B0B-39EE-CEE3-48E0-1A5F5355D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7869" y="1464613"/>
            <a:ext cx="5776261" cy="2002437"/>
          </a:xfrm>
          <a:prstGeom prst="rect">
            <a:avLst/>
          </a:prstGeom>
        </p:spPr>
      </p:pic>
    </p:spTree>
    <p:extLst>
      <p:ext uri="{BB962C8B-B14F-4D97-AF65-F5344CB8AC3E}">
        <p14:creationId xmlns:p14="http://schemas.microsoft.com/office/powerpoint/2010/main" val="1598956606"/>
      </p:ext>
    </p:extLst>
  </p:cSld>
  <p:clrMapOvr>
    <a:masterClrMapping/>
  </p:clrMapOvr>
  <p:transition spd="med"/>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reak - Quote">
    <p:bg>
      <p:bgPr>
        <a:solidFill>
          <a:schemeClr val="tx1"/>
        </a:solidFill>
        <a:effectLst/>
      </p:bgPr>
    </p:bg>
    <p:spTree>
      <p:nvGrpSpPr>
        <p:cNvPr id="1" name=""/>
        <p:cNvGrpSpPr/>
        <p:nvPr/>
      </p:nvGrpSpPr>
      <p:grpSpPr>
        <a:xfrm>
          <a:off x="0" y="0"/>
          <a:ext cx="0" cy="0"/>
          <a:chOff x="0" y="0"/>
          <a:chExt cx="0" cy="0"/>
        </a:xfrm>
      </p:grpSpPr>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3" name="— Name, Title">
            <a:extLst>
              <a:ext uri="{FF2B5EF4-FFF2-40B4-BE49-F238E27FC236}">
                <a16:creationId xmlns:a16="http://schemas.microsoft.com/office/drawing/2014/main" id="{4FC9A9B4-F39C-BE4B-A68F-72E44EB32FFD}"/>
              </a:ext>
            </a:extLst>
          </p:cNvPr>
          <p:cNvSpPr txBox="1"/>
          <p:nvPr userDrawn="1"/>
        </p:nvSpPr>
        <p:spPr>
          <a:xfrm>
            <a:off x="960118" y="4383194"/>
            <a:ext cx="9144000"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25400" anchor="ctr" anchorCtr="0">
            <a:noAutofit/>
          </a:bodyPr>
          <a:lstStyle>
            <a:lvl1pPr>
              <a:defRPr sz="5000" b="0" i="1" spc="-100">
                <a:solidFill>
                  <a:srgbClr val="FFFFFF"/>
                </a:solidFill>
              </a:defRPr>
            </a:lvl1pPr>
          </a:lstStyle>
          <a:p>
            <a:r>
              <a:rPr sz="2000" spc="0" baseline="0" dirty="0"/>
              <a:t>— Name, Title </a:t>
            </a:r>
          </a:p>
        </p:txBody>
      </p:sp>
      <p:pic>
        <p:nvPicPr>
          <p:cNvPr id="3" name="Picture 2">
            <a:extLst>
              <a:ext uri="{FF2B5EF4-FFF2-40B4-BE49-F238E27FC236}">
                <a16:creationId xmlns:a16="http://schemas.microsoft.com/office/drawing/2014/main" id="{0C90AE21-4FAA-5C4B-A31C-9DCF8A295F0C}"/>
              </a:ext>
            </a:extLst>
          </p:cNvPr>
          <p:cNvPicPr>
            <a:picLocks noChangeAspect="1"/>
          </p:cNvPicPr>
          <p:nvPr userDrawn="1"/>
        </p:nvPicPr>
        <p:blipFill>
          <a:blip r:embed="rId2"/>
          <a:stretch>
            <a:fillRect/>
          </a:stretch>
        </p:blipFill>
        <p:spPr>
          <a:xfrm>
            <a:off x="990575" y="1468828"/>
            <a:ext cx="582194" cy="568414"/>
          </a:xfrm>
          <a:prstGeom prst="rect">
            <a:avLst/>
          </a:prstGeom>
        </p:spPr>
      </p:pic>
      <p:sp>
        <p:nvSpPr>
          <p:cNvPr id="15" name="Lorem ipsum dolor sit amet, consectetur.">
            <a:extLst>
              <a:ext uri="{FF2B5EF4-FFF2-40B4-BE49-F238E27FC236}">
                <a16:creationId xmlns:a16="http://schemas.microsoft.com/office/drawing/2014/main" id="{BE566C03-84A6-374B-B7E3-D7E9DA5E51A8}"/>
              </a:ext>
            </a:extLst>
          </p:cNvPr>
          <p:cNvSpPr txBox="1">
            <a:spLocks noGrp="1"/>
          </p:cNvSpPr>
          <p:nvPr>
            <p:ph type="body" sz="quarter" idx="14" hasCustomPrompt="1"/>
          </p:nvPr>
        </p:nvSpPr>
        <p:spPr>
          <a:xfrm>
            <a:off x="960118" y="2321884"/>
            <a:ext cx="9144000" cy="1776668"/>
          </a:xfrm>
          <a:prstGeom prst="rect">
            <a:avLst/>
          </a:prstGeom>
        </p:spPr>
        <p:txBody>
          <a:bodyPr wrap="square" lIns="0" tIns="0" rIns="0" bIns="0" anchor="t">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4400" b="1" i="0" spc="-150" baseline="0">
                <a:solidFill>
                  <a:srgbClr val="FFFFFF"/>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sed do </a:t>
            </a:r>
            <a:r>
              <a:rPr lang="en-US" dirty="0" err="1"/>
              <a:t>eiusmod</a:t>
            </a:r>
            <a:r>
              <a:rPr lang="en-US" dirty="0"/>
              <a:t> </a:t>
            </a:r>
            <a:r>
              <a:rPr lang="en-US" dirty="0" err="1"/>
              <a:t>tempor</a:t>
            </a:r>
            <a:r>
              <a:rPr lang="en-US" dirty="0"/>
              <a:t>.</a:t>
            </a:r>
            <a:endParaRPr dirty="0"/>
          </a:p>
        </p:txBody>
      </p:sp>
    </p:spTree>
    <p:extLst>
      <p:ext uri="{BB962C8B-B14F-4D97-AF65-F5344CB8AC3E}">
        <p14:creationId xmlns:p14="http://schemas.microsoft.com/office/powerpoint/2010/main" val="410160343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Three Bullets - Crisis Watc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pic>
        <p:nvPicPr>
          <p:cNvPr id="9" name="Image">
            <a:extLst>
              <a:ext uri="{FF2B5EF4-FFF2-40B4-BE49-F238E27FC236}">
                <a16:creationId xmlns:a16="http://schemas.microsoft.com/office/drawing/2014/main" id="{7B705364-1F3A-AD4B-821E-B547758C4A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36495"/>
            <a:ext cx="274320" cy="274320"/>
          </a:xfrm>
          <a:prstGeom prst="rect">
            <a:avLst/>
          </a:prstGeom>
        </p:spPr>
      </p:pic>
      <p:sp>
        <p:nvSpPr>
          <p:cNvPr id="7" name="Text Placeholder 6">
            <a:extLst>
              <a:ext uri="{FF2B5EF4-FFF2-40B4-BE49-F238E27FC236}">
                <a16:creationId xmlns:a16="http://schemas.microsoft.com/office/drawing/2014/main" id="{37DC2784-5B92-524D-A294-FE20BE2D71FA}"/>
              </a:ext>
            </a:extLst>
          </p:cNvPr>
          <p:cNvSpPr>
            <a:spLocks noGrp="1"/>
          </p:cNvSpPr>
          <p:nvPr>
            <p:ph type="body" sz="quarter" idx="16" hasCustomPrompt="1"/>
          </p:nvPr>
        </p:nvSpPr>
        <p:spPr>
          <a:xfrm>
            <a:off x="959078" y="1648808"/>
            <a:ext cx="10055225" cy="4140297"/>
          </a:xfrm>
        </p:spPr>
        <p:txBody>
          <a:bodyPr/>
          <a:lstStyle>
            <a:lvl1pPr marL="4762" marR="0" indent="0"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None/>
              <a:tabLst/>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174625" marR="0" lvl="0" indent="-169863"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174625" marR="0" lvl="0" indent="-169863"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174625" marR="0" lvl="0" indent="-169863"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5" name="Text Placeholder 27">
            <a:extLst>
              <a:ext uri="{FF2B5EF4-FFF2-40B4-BE49-F238E27FC236}">
                <a16:creationId xmlns:a16="http://schemas.microsoft.com/office/drawing/2014/main" id="{2AE2A866-163A-564A-B80A-91C1194DDB54}"/>
              </a:ext>
            </a:extLst>
          </p:cNvPr>
          <p:cNvSpPr>
            <a:spLocks noGrp="1"/>
          </p:cNvSpPr>
          <p:nvPr>
            <p:ph type="body" sz="quarter" idx="17" hasCustomPrompt="1"/>
          </p:nvPr>
        </p:nvSpPr>
        <p:spPr>
          <a:xfrm>
            <a:off x="1272416" y="530450"/>
            <a:ext cx="9735297" cy="268279"/>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2" name="Line">
            <a:extLst>
              <a:ext uri="{FF2B5EF4-FFF2-40B4-BE49-F238E27FC236}">
                <a16:creationId xmlns:a16="http://schemas.microsoft.com/office/drawing/2014/main" id="{8E9ADFC6-35EF-F06A-E35B-60F00A13AFDC}"/>
              </a:ext>
            </a:extLst>
          </p:cNvPr>
          <p:cNvSpPr/>
          <p:nvPr userDrawn="1"/>
        </p:nvSpPr>
        <p:spPr>
          <a:xfrm flipV="1">
            <a:off x="574985" y="536494"/>
            <a:ext cx="1" cy="764422"/>
          </a:xfrm>
          <a:prstGeom prst="line">
            <a:avLst/>
          </a:prstGeom>
          <a:ln w="190500">
            <a:solidFill>
              <a:srgbClr val="F93822"/>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dirty="0">
              <a:highlight>
                <a:srgbClr val="FFFF00"/>
              </a:highlight>
            </a:endParaRPr>
          </a:p>
        </p:txBody>
      </p:sp>
      <p:sp>
        <p:nvSpPr>
          <p:cNvPr id="4" name="Text Placeholder 27">
            <a:extLst>
              <a:ext uri="{FF2B5EF4-FFF2-40B4-BE49-F238E27FC236}">
                <a16:creationId xmlns:a16="http://schemas.microsoft.com/office/drawing/2014/main" id="{D2BABF59-9506-C87F-2BFD-70CA889C7BB9}"/>
              </a:ext>
            </a:extLst>
          </p:cNvPr>
          <p:cNvSpPr>
            <a:spLocks noGrp="1"/>
          </p:cNvSpPr>
          <p:nvPr>
            <p:ph type="body" sz="quarter" idx="15" hasCustomPrompt="1"/>
          </p:nvPr>
        </p:nvSpPr>
        <p:spPr>
          <a:xfrm>
            <a:off x="954062" y="827624"/>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algn="l" defTabSz="412750" rtl="0" eaLnBrk="1" fontAlgn="auto" latinLnBrk="0" hangingPunct="1">
              <a:lnSpc>
                <a:spcPct val="100000"/>
              </a:lnSpc>
              <a:spcBef>
                <a:spcPts val="0"/>
              </a:spcBef>
              <a:spcAft>
                <a:spcPts val="0"/>
              </a:spcAft>
              <a:buClr>
                <a:srgbClr val="FDC82F"/>
              </a:buClr>
              <a:buSzTx/>
              <a:buFont typeface="Arial" panose="020B0604020202020204" pitchFamily="34" charset="0"/>
              <a:buNone/>
              <a:tabLst/>
              <a:defRPr/>
            </a:pPr>
            <a:r>
              <a:rPr lang="en-US" dirty="0"/>
              <a:t>Crisis Header</a:t>
            </a:r>
          </a:p>
        </p:txBody>
      </p:sp>
    </p:spTree>
    <p:extLst>
      <p:ext uri="{BB962C8B-B14F-4D97-AF65-F5344CB8AC3E}">
        <p14:creationId xmlns:p14="http://schemas.microsoft.com/office/powerpoint/2010/main" val="245026368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 Box Callout - Crisi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8" name="Text Placeholder 7">
            <a:extLst>
              <a:ext uri="{FF2B5EF4-FFF2-40B4-BE49-F238E27FC236}">
                <a16:creationId xmlns:a16="http://schemas.microsoft.com/office/drawing/2014/main" id="{409D847A-AAC4-6A4B-8513-F9E8AFAEB505}"/>
              </a:ext>
            </a:extLst>
          </p:cNvPr>
          <p:cNvSpPr>
            <a:spLocks noGrp="1"/>
          </p:cNvSpPr>
          <p:nvPr>
            <p:ph type="body" sz="quarter" idx="17" hasCustomPrompt="1"/>
          </p:nvPr>
        </p:nvSpPr>
        <p:spPr>
          <a:xfrm>
            <a:off x="952499" y="1655825"/>
            <a:ext cx="5389095" cy="4014906"/>
          </a:xfrm>
        </p:spPr>
        <p:txBody>
          <a:bodyPr>
            <a:noAutofit/>
          </a:bodyPr>
          <a:lstStyle>
            <a:lvl1pPr marL="182880" indent="-182880">
              <a:spcBef>
                <a:spcPts val="1200"/>
              </a:spcBef>
              <a:buClr>
                <a:srgbClr val="F93822"/>
              </a:buClr>
              <a:buFont typeface="Arial" panose="020B0604020202020204" pitchFamily="34" charset="0"/>
              <a:buChar char="•"/>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a:p>
            <a:pPr lvl="0"/>
            <a:r>
              <a:rPr lang="en-US" b="0" baseline="0" dirty="0" err="1"/>
              <a:t>Nullam</a:t>
            </a:r>
            <a:r>
              <a:rPr lang="en-US" b="0" baseline="0" dirty="0"/>
              <a:t> vitae </a:t>
            </a:r>
            <a:r>
              <a:rPr lang="en-US" b="0" baseline="0" dirty="0" err="1"/>
              <a:t>tortor</a:t>
            </a:r>
            <a:r>
              <a:rPr lang="en-US" b="0" baseline="0" dirty="0"/>
              <a:t> id </a:t>
            </a:r>
            <a:r>
              <a:rPr lang="en-US" b="0" baseline="0" dirty="0" err="1"/>
              <a:t>tortor</a:t>
            </a:r>
            <a:r>
              <a:rPr lang="en-US" b="0" baseline="0" dirty="0"/>
              <a:t> </a:t>
            </a:r>
            <a:r>
              <a:rPr lang="en-US" b="0" baseline="0" dirty="0" err="1"/>
              <a:t>mattis</a:t>
            </a:r>
            <a:r>
              <a:rPr lang="en-US" b="0" baseline="0" dirty="0"/>
              <a:t> </a:t>
            </a:r>
            <a:r>
              <a:rPr lang="en-US" b="0" baseline="0" dirty="0" err="1"/>
              <a:t>scelerisque</a:t>
            </a:r>
            <a:r>
              <a:rPr lang="en-US" b="0" baseline="0" dirty="0"/>
              <a:t>. Sed </a:t>
            </a:r>
            <a:r>
              <a:rPr lang="en-US" b="0" baseline="0" dirty="0" err="1"/>
              <a:t>eu</a:t>
            </a:r>
            <a:r>
              <a:rPr lang="en-US" b="0" baseline="0" dirty="0"/>
              <a:t> </a:t>
            </a:r>
            <a:r>
              <a:rPr lang="en-US" b="0" baseline="0" dirty="0" err="1"/>
              <a:t>orci</a:t>
            </a:r>
            <a:r>
              <a:rPr lang="en-US" b="0" baseline="0" dirty="0"/>
              <a:t> gravida, </a:t>
            </a:r>
            <a:r>
              <a:rPr lang="en-US" b="0" baseline="0" dirty="0" err="1"/>
              <a:t>tincidunt</a:t>
            </a:r>
            <a:r>
              <a:rPr lang="en-US" b="0" baseline="0" dirty="0"/>
              <a:t> </a:t>
            </a:r>
            <a:r>
              <a:rPr lang="en-US" b="0" baseline="0" dirty="0" err="1"/>
              <a:t>quam</a:t>
            </a:r>
            <a:r>
              <a:rPr lang="en-US" b="0" baseline="0" dirty="0"/>
              <a:t> id, </a:t>
            </a:r>
            <a:r>
              <a:rPr lang="en-US" b="0" baseline="0" dirty="0" err="1"/>
              <a:t>interdum</a:t>
            </a:r>
            <a:r>
              <a:rPr lang="en-US" b="0" baseline="0" dirty="0"/>
              <a:t> </a:t>
            </a:r>
            <a:r>
              <a:rPr lang="en-US" b="0" baseline="0" dirty="0" err="1"/>
              <a:t>nibh</a:t>
            </a:r>
            <a:r>
              <a:rPr lang="en-US" b="0" baseline="0" dirty="0"/>
              <a:t>. Integer </a:t>
            </a:r>
            <a:r>
              <a:rPr lang="en-US" b="0" baseline="0" dirty="0" err="1"/>
              <a:t>consectetur</a:t>
            </a:r>
            <a:r>
              <a:rPr lang="en-US" b="0" baseline="0" dirty="0"/>
              <a:t> </a:t>
            </a:r>
            <a:r>
              <a:rPr lang="en-US" b="0" baseline="0" dirty="0" err="1"/>
              <a:t>dignissim</a:t>
            </a:r>
            <a:r>
              <a:rPr lang="en-US" b="0" baseline="0" dirty="0"/>
              <a:t> </a:t>
            </a:r>
            <a:r>
              <a:rPr lang="en-US" b="0" baseline="0" dirty="0" err="1"/>
              <a:t>sollicitudin</a:t>
            </a:r>
            <a:r>
              <a:rPr lang="en-US" b="0" baseline="0" dirty="0"/>
              <a:t>. Vestibulum </a:t>
            </a:r>
            <a:r>
              <a:rPr lang="en-US" b="0" baseline="0" dirty="0" err="1"/>
              <a:t>enim</a:t>
            </a:r>
            <a:r>
              <a:rPr lang="en-US" b="0" baseline="0" dirty="0"/>
              <a:t> </a:t>
            </a:r>
            <a:r>
              <a:rPr lang="en-US" b="0" baseline="0" dirty="0" err="1"/>
              <a:t>odio</a:t>
            </a:r>
            <a:r>
              <a:rPr lang="en-US" b="0" baseline="0" dirty="0"/>
              <a:t>, </a:t>
            </a:r>
            <a:r>
              <a:rPr lang="en-US" b="0" baseline="0" dirty="0" err="1"/>
              <a:t>vulputate</a:t>
            </a:r>
            <a:r>
              <a:rPr lang="en-US" b="0" baseline="0" dirty="0"/>
              <a:t> </a:t>
            </a:r>
            <a:r>
              <a:rPr lang="en-US" b="0" baseline="0" dirty="0" err="1"/>
              <a:t>ultrices</a:t>
            </a:r>
            <a:r>
              <a:rPr lang="en-US" b="0" baseline="0" dirty="0"/>
              <a:t> </a:t>
            </a:r>
            <a:r>
              <a:rPr lang="en-US" b="0" baseline="0" dirty="0" err="1"/>
              <a:t>imperdiet</a:t>
            </a:r>
            <a:r>
              <a:rPr lang="en-US" b="0" baseline="0" dirty="0"/>
              <a:t> </a:t>
            </a:r>
            <a:r>
              <a:rPr lang="en-US" b="0" baseline="0" dirty="0" err="1"/>
              <a:t>volutpat</a:t>
            </a:r>
            <a:r>
              <a:rPr lang="en-US" b="0" baseline="0" dirty="0"/>
              <a:t>, </a:t>
            </a:r>
            <a:r>
              <a:rPr lang="en-US" b="0" baseline="0" dirty="0" err="1"/>
              <a:t>imperdiet</a:t>
            </a:r>
            <a:r>
              <a:rPr lang="en-US" b="0" baseline="0" dirty="0"/>
              <a:t> vitae </a:t>
            </a:r>
            <a:r>
              <a:rPr lang="en-US" b="0" baseline="0" dirty="0" err="1"/>
              <a:t>odio</a:t>
            </a:r>
            <a:r>
              <a:rPr lang="en-US" b="0" baseline="0" dirty="0"/>
              <a:t>. </a:t>
            </a:r>
          </a:p>
          <a:p>
            <a:pPr lvl="0"/>
            <a:r>
              <a:rPr lang="en-US" b="0" baseline="0" dirty="0"/>
              <a:t>Cras </a:t>
            </a:r>
            <a:r>
              <a:rPr lang="en-US" b="0" baseline="0" dirty="0" err="1"/>
              <a:t>eu</a:t>
            </a:r>
            <a:r>
              <a:rPr lang="en-US" b="0" baseline="0" dirty="0"/>
              <a:t> mi sit </a:t>
            </a:r>
            <a:r>
              <a:rPr lang="en-US" b="0" baseline="0" dirty="0" err="1"/>
              <a:t>amet</a:t>
            </a:r>
            <a:r>
              <a:rPr lang="en-US" b="0" baseline="0" dirty="0"/>
              <a:t> </a:t>
            </a:r>
            <a:r>
              <a:rPr lang="en-US" b="0" baseline="0" dirty="0" err="1"/>
              <a:t>justo</a:t>
            </a:r>
            <a:r>
              <a:rPr lang="en-US" b="0" baseline="0" dirty="0"/>
              <a:t> </a:t>
            </a:r>
            <a:r>
              <a:rPr lang="en-US" b="0" baseline="0" dirty="0" err="1"/>
              <a:t>ullamcorper</a:t>
            </a:r>
            <a:r>
              <a:rPr lang="en-US" b="0" baseline="0" dirty="0"/>
              <a:t> </a:t>
            </a:r>
            <a:r>
              <a:rPr lang="en-US" b="0" baseline="0" dirty="0" err="1"/>
              <a:t>consectetur</a:t>
            </a:r>
            <a:r>
              <a:rPr lang="en-US" b="0" baseline="0" dirty="0"/>
              <a:t> </a:t>
            </a:r>
            <a:r>
              <a:rPr lang="en-US" b="0" baseline="0" dirty="0" err="1"/>
              <a:t>quis</a:t>
            </a:r>
            <a:r>
              <a:rPr lang="en-US" b="0" baseline="0" dirty="0"/>
              <a:t> </a:t>
            </a:r>
            <a:r>
              <a:rPr lang="en-US" b="0" baseline="0" dirty="0" err="1"/>
              <a:t>nec</a:t>
            </a:r>
            <a:r>
              <a:rPr lang="en-US" b="0" baseline="0" dirty="0"/>
              <a:t> </a:t>
            </a:r>
            <a:r>
              <a:rPr lang="en-US" b="0" baseline="0" dirty="0" err="1"/>
              <a:t>neque</a:t>
            </a:r>
            <a:r>
              <a:rPr lang="en-US" b="0" baseline="0" dirty="0"/>
              <a:t>. Sed </a:t>
            </a:r>
            <a:r>
              <a:rPr lang="en-US" b="0" baseline="0" dirty="0" err="1"/>
              <a:t>tellus</a:t>
            </a:r>
            <a:r>
              <a:rPr lang="en-US" b="0" baseline="0" dirty="0"/>
              <a:t> </a:t>
            </a:r>
            <a:r>
              <a:rPr lang="en-US" b="0" baseline="0" dirty="0" err="1"/>
              <a:t>sem</a:t>
            </a:r>
            <a:r>
              <a:rPr lang="en-US" b="0" baseline="0" dirty="0"/>
              <a:t>, </a:t>
            </a:r>
            <a:r>
              <a:rPr lang="en-US" b="0" baseline="0" dirty="0" err="1"/>
              <a:t>tempor</a:t>
            </a:r>
            <a:r>
              <a:rPr lang="en-US" b="0" baseline="0" dirty="0"/>
              <a:t> </a:t>
            </a:r>
            <a:r>
              <a:rPr lang="en-US" b="0" baseline="0" dirty="0" err="1"/>
              <a:t>eget</a:t>
            </a:r>
            <a:r>
              <a:rPr lang="en-US" b="0" baseline="0" dirty="0"/>
              <a:t> </a:t>
            </a:r>
            <a:r>
              <a:rPr lang="en-US" b="0" baseline="0" dirty="0" err="1"/>
              <a:t>condimentum</a:t>
            </a:r>
            <a:r>
              <a:rPr lang="en-US" b="0" baseline="0" dirty="0"/>
              <a:t> ac, </a:t>
            </a:r>
            <a:r>
              <a:rPr lang="en-US" b="0" baseline="0" dirty="0" err="1"/>
              <a:t>aliquam</a:t>
            </a:r>
            <a:r>
              <a:rPr lang="en-US" b="0" baseline="0" dirty="0"/>
              <a:t> sed </a:t>
            </a:r>
            <a:r>
              <a:rPr lang="en-US" b="0" baseline="0" dirty="0" err="1"/>
              <a:t>metus</a:t>
            </a:r>
            <a:r>
              <a:rPr lang="en-US" b="0" baseline="0" dirty="0"/>
              <a:t>. </a:t>
            </a:r>
            <a:r>
              <a:rPr lang="en-US" b="0" baseline="0" dirty="0" err="1"/>
              <a:t>Interdum</a:t>
            </a:r>
            <a:r>
              <a:rPr lang="en-US" b="0" baseline="0" dirty="0"/>
              <a:t> et </a:t>
            </a:r>
            <a:r>
              <a:rPr lang="en-US" b="0" baseline="0" dirty="0" err="1"/>
              <a:t>malesuada</a:t>
            </a:r>
            <a:r>
              <a:rPr lang="en-US" b="0" baseline="0" dirty="0"/>
              <a:t> fames ac ante ipsum </a:t>
            </a:r>
            <a:r>
              <a:rPr lang="en-US" b="0" baseline="0" dirty="0" err="1"/>
              <a:t>primis</a:t>
            </a:r>
            <a:r>
              <a:rPr lang="en-US" b="0" baseline="0" dirty="0"/>
              <a:t> in </a:t>
            </a:r>
            <a:r>
              <a:rPr lang="en-US" b="0" baseline="0" dirty="0" err="1"/>
              <a:t>faucibus</a:t>
            </a:r>
            <a:r>
              <a:rPr lang="en-US" b="0" baseline="0" dirty="0"/>
              <a:t>.</a:t>
            </a:r>
          </a:p>
        </p:txBody>
      </p:sp>
      <p:sp>
        <p:nvSpPr>
          <p:cNvPr id="15" name="Text Placeholder 15">
            <a:extLst>
              <a:ext uri="{FF2B5EF4-FFF2-40B4-BE49-F238E27FC236}">
                <a16:creationId xmlns:a16="http://schemas.microsoft.com/office/drawing/2014/main" id="{878E0DD7-2C18-684B-B9F8-87F0D1DC555A}"/>
              </a:ext>
            </a:extLst>
          </p:cNvPr>
          <p:cNvSpPr>
            <a:spLocks noGrp="1"/>
          </p:cNvSpPr>
          <p:nvPr>
            <p:ph type="body" sz="quarter" idx="18" hasCustomPrompt="1"/>
          </p:nvPr>
        </p:nvSpPr>
        <p:spPr>
          <a:xfrm>
            <a:off x="6696074" y="1659244"/>
            <a:ext cx="4859759" cy="3890538"/>
          </a:xfrm>
          <a:solidFill>
            <a:srgbClr val="F93822"/>
          </a:solidFill>
        </p:spPr>
        <p:txBody>
          <a:bodyPr lIns="274320" tIns="91440" rIns="274320" bIns="91440" anchor="ctr" anchorCtr="0">
            <a:normAutofit/>
          </a:bodyPr>
          <a:lstStyle>
            <a:lvl1pPr marL="347662" marR="0" indent="-342900" algn="l" defTabSz="411480" rtl="0" eaLnBrk="1" fontAlgn="ctr" latinLnBrk="0" hangingPunct="1">
              <a:lnSpc>
                <a:spcPct val="120000"/>
              </a:lnSpc>
              <a:spcBef>
                <a:spcPts val="1200"/>
              </a:spcBef>
              <a:spcAft>
                <a:spcPts val="0"/>
              </a:spcAft>
              <a:buClr>
                <a:schemeClr val="bg2"/>
              </a:buClr>
              <a:buSzTx/>
              <a:buFont typeface="+mj-lt"/>
              <a:buAutoNum type="arabicPeriod"/>
              <a:tabLst/>
              <a:defRPr sz="1400">
                <a:solidFill>
                  <a:schemeClr val="bg2"/>
                </a:solidFill>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sz="1400" kern="1200" baseline="0" dirty="0" err="1">
                <a:solidFill>
                  <a:schemeClr val="tx1"/>
                </a:solidFill>
                <a:latin typeface="Arial" panose="020B0604020202020204" pitchFamily="34" charset="0"/>
                <a:ea typeface="+mn-ea"/>
                <a:cs typeface="Arial" panose="020B0604020202020204" pitchFamily="34" charset="0"/>
              </a:rPr>
              <a:t>Nullam</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mattis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scelerisque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orci</a:t>
            </a:r>
            <a:r>
              <a:rPr lang="en-US" sz="1400" kern="1200" baseline="0" dirty="0">
                <a:solidFill>
                  <a:schemeClr val="tx1"/>
                </a:solidFill>
                <a:latin typeface="Arial" panose="020B0604020202020204" pitchFamily="34" charset="0"/>
                <a:ea typeface="+mn-ea"/>
                <a:cs typeface="Arial" panose="020B0604020202020204" pitchFamily="34" charset="0"/>
              </a:rPr>
              <a:t> gravida, </a:t>
            </a:r>
            <a:r>
              <a:rPr lang="en-US" sz="1400" kern="1200" baseline="0" dirty="0" err="1">
                <a:solidFill>
                  <a:schemeClr val="tx1"/>
                </a:solidFill>
                <a:latin typeface="Arial" panose="020B0604020202020204" pitchFamily="34" charset="0"/>
                <a:ea typeface="+mn-ea"/>
                <a:cs typeface="Arial" panose="020B0604020202020204" pitchFamily="34" charset="0"/>
              </a:rPr>
              <a:t>tincidunt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quam</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nibh</a:t>
            </a:r>
            <a:r>
              <a:rPr lang="en-US" sz="1400" kern="1200" baseline="0" dirty="0">
                <a:solidFill>
                  <a:schemeClr val="tx1"/>
                </a:solidFill>
                <a:latin typeface="Arial" panose="020B0604020202020204" pitchFamily="34" charset="0"/>
                <a:ea typeface="+mn-ea"/>
                <a:cs typeface="Arial" panose="020B0604020202020204" pitchFamily="34" charset="0"/>
              </a:rPr>
              <a:t>. Integer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dignissim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sollicitudin</a:t>
            </a:r>
            <a:r>
              <a:rPr lang="en-US" sz="1400" kern="1200" baseline="0" dirty="0">
                <a:solidFill>
                  <a:schemeClr val="tx1"/>
                </a:solidFill>
                <a:latin typeface="Arial" panose="020B0604020202020204" pitchFamily="34" charset="0"/>
                <a:ea typeface="+mn-ea"/>
                <a:cs typeface="Arial" panose="020B0604020202020204" pitchFamily="34" charset="0"/>
              </a:rPr>
              <a:t>.</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Vestibulum </a:t>
            </a:r>
            <a:r>
              <a:rPr lang="en-US" sz="1400" kern="1200" baseline="0" dirty="0" err="1">
                <a:solidFill>
                  <a:schemeClr val="tx1"/>
                </a:solidFill>
                <a:latin typeface="Arial" panose="020B0604020202020204" pitchFamily="34" charset="0"/>
                <a:ea typeface="+mn-ea"/>
                <a:cs typeface="Arial" panose="020B0604020202020204" pitchFamily="34" charset="0"/>
              </a:rPr>
              <a:t>enim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vulputate</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ultrices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volutpat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Cras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mi sit </a:t>
            </a:r>
            <a:r>
              <a:rPr lang="en-US" sz="1400" kern="1200" baseline="0" dirty="0" err="1">
                <a:solidFill>
                  <a:schemeClr val="tx1"/>
                </a:solidFill>
                <a:latin typeface="Arial" panose="020B0604020202020204" pitchFamily="34" charset="0"/>
                <a:ea typeface="+mn-ea"/>
                <a:cs typeface="Arial" panose="020B0604020202020204" pitchFamily="34" charset="0"/>
              </a:rPr>
              <a:t>amet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justo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ullamcorper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nec</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tellus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sem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tempor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eget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condimentum</a:t>
            </a:r>
            <a:r>
              <a:rPr lang="en-US" sz="1400" kern="1200" baseline="0" dirty="0">
                <a:solidFill>
                  <a:schemeClr val="tx1"/>
                </a:solidFill>
                <a:latin typeface="Arial" panose="020B0604020202020204" pitchFamily="34" charset="0"/>
                <a:ea typeface="+mn-ea"/>
                <a:cs typeface="Arial" panose="020B0604020202020204" pitchFamily="34" charset="0"/>
              </a:rPr>
              <a:t> ac, </a:t>
            </a:r>
            <a:r>
              <a:rPr lang="en-US" sz="1400" kern="1200" baseline="0" dirty="0" err="1">
                <a:solidFill>
                  <a:schemeClr val="tx1"/>
                </a:solidFill>
                <a:latin typeface="Arial" panose="020B0604020202020204" pitchFamily="34" charset="0"/>
                <a:ea typeface="+mn-ea"/>
                <a:cs typeface="Arial" panose="020B0604020202020204" pitchFamily="34" charset="0"/>
              </a:rPr>
              <a:t>aliquam</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metus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et </a:t>
            </a:r>
            <a:r>
              <a:rPr lang="en-US" sz="1400" kern="1200" baseline="0" dirty="0" err="1">
                <a:solidFill>
                  <a:schemeClr val="tx1"/>
                </a:solidFill>
                <a:latin typeface="Arial" panose="020B0604020202020204" pitchFamily="34" charset="0"/>
                <a:ea typeface="+mn-ea"/>
                <a:cs typeface="Arial" panose="020B0604020202020204" pitchFamily="34" charset="0"/>
              </a:rPr>
              <a:t>malesuada</a:t>
            </a:r>
            <a:r>
              <a:rPr lang="en-US" sz="1400" kern="1200" baseline="0" dirty="0">
                <a:solidFill>
                  <a:schemeClr val="tx1"/>
                </a:solidFill>
                <a:latin typeface="Arial" panose="020B0604020202020204" pitchFamily="34" charset="0"/>
                <a:ea typeface="+mn-ea"/>
                <a:cs typeface="Arial" panose="020B0604020202020204" pitchFamily="34" charset="0"/>
              </a:rPr>
              <a:t> fames ac ante ipsum </a:t>
            </a:r>
            <a:r>
              <a:rPr lang="en-US" sz="1400" kern="1200" baseline="0" dirty="0" err="1">
                <a:solidFill>
                  <a:schemeClr val="tx1"/>
                </a:solidFill>
                <a:latin typeface="Arial" panose="020B0604020202020204" pitchFamily="34" charset="0"/>
                <a:ea typeface="+mn-ea"/>
                <a:cs typeface="Arial" panose="020B0604020202020204" pitchFamily="34" charset="0"/>
              </a:rPr>
              <a:t>primis</a:t>
            </a:r>
            <a:r>
              <a:rPr lang="en-US" sz="1400" kern="1200" baseline="0" dirty="0">
                <a:solidFill>
                  <a:schemeClr val="tx1"/>
                </a:solidFill>
                <a:latin typeface="Arial" panose="020B0604020202020204" pitchFamily="34" charset="0"/>
                <a:ea typeface="+mn-ea"/>
                <a:cs typeface="Arial" panose="020B0604020202020204" pitchFamily="34" charset="0"/>
              </a:rPr>
              <a:t> in </a:t>
            </a:r>
            <a:r>
              <a:rPr lang="en-US" sz="1400" kern="1200" baseline="0" dirty="0" err="1">
                <a:solidFill>
                  <a:schemeClr val="tx1"/>
                </a:solidFill>
                <a:latin typeface="Arial" panose="020B0604020202020204" pitchFamily="34" charset="0"/>
                <a:ea typeface="+mn-ea"/>
                <a:cs typeface="Arial" panose="020B0604020202020204" pitchFamily="34" charset="0"/>
              </a:rPr>
              <a:t>faucibus</a:t>
            </a:r>
            <a:r>
              <a:rPr lang="en-US" sz="1400" kern="1200" baseline="0" dirty="0">
                <a:solidFill>
                  <a:schemeClr val="tx1"/>
                </a:solidFill>
                <a:latin typeface="Arial" panose="020B0604020202020204" pitchFamily="34" charset="0"/>
                <a:ea typeface="+mn-ea"/>
                <a:cs typeface="Arial" panose="020B0604020202020204" pitchFamily="34" charset="0"/>
              </a:rPr>
              <a:t>.</a:t>
            </a:r>
          </a:p>
        </p:txBody>
      </p:sp>
      <p:pic>
        <p:nvPicPr>
          <p:cNvPr id="2" name="Image">
            <a:extLst>
              <a:ext uri="{FF2B5EF4-FFF2-40B4-BE49-F238E27FC236}">
                <a16:creationId xmlns:a16="http://schemas.microsoft.com/office/drawing/2014/main" id="{D7704469-74A0-8965-6DD7-5A4D47A93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36495"/>
            <a:ext cx="274320" cy="274320"/>
          </a:xfrm>
          <a:prstGeom prst="rect">
            <a:avLst/>
          </a:prstGeom>
        </p:spPr>
      </p:pic>
      <p:sp>
        <p:nvSpPr>
          <p:cNvPr id="4" name="Text Placeholder 27">
            <a:extLst>
              <a:ext uri="{FF2B5EF4-FFF2-40B4-BE49-F238E27FC236}">
                <a16:creationId xmlns:a16="http://schemas.microsoft.com/office/drawing/2014/main" id="{9D8ADBE5-7600-5378-8345-6CBF58838A3E}"/>
              </a:ext>
            </a:extLst>
          </p:cNvPr>
          <p:cNvSpPr>
            <a:spLocks noGrp="1"/>
          </p:cNvSpPr>
          <p:nvPr>
            <p:ph type="body" sz="quarter" idx="19" hasCustomPrompt="1"/>
          </p:nvPr>
        </p:nvSpPr>
        <p:spPr>
          <a:xfrm>
            <a:off x="1272416" y="530450"/>
            <a:ext cx="9735297" cy="268279"/>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6" name="Line">
            <a:extLst>
              <a:ext uri="{FF2B5EF4-FFF2-40B4-BE49-F238E27FC236}">
                <a16:creationId xmlns:a16="http://schemas.microsoft.com/office/drawing/2014/main" id="{BC31A86A-A84E-C68E-7083-F56B701C090A}"/>
              </a:ext>
            </a:extLst>
          </p:cNvPr>
          <p:cNvSpPr/>
          <p:nvPr userDrawn="1"/>
        </p:nvSpPr>
        <p:spPr>
          <a:xfrm flipV="1">
            <a:off x="574985" y="536494"/>
            <a:ext cx="1" cy="764422"/>
          </a:xfrm>
          <a:prstGeom prst="line">
            <a:avLst/>
          </a:prstGeom>
          <a:ln w="190500">
            <a:solidFill>
              <a:srgbClr val="F93822"/>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dirty="0">
              <a:highlight>
                <a:srgbClr val="FFFF00"/>
              </a:highlight>
            </a:endParaRPr>
          </a:p>
        </p:txBody>
      </p:sp>
      <p:sp>
        <p:nvSpPr>
          <p:cNvPr id="7" name="Text Placeholder 27">
            <a:extLst>
              <a:ext uri="{FF2B5EF4-FFF2-40B4-BE49-F238E27FC236}">
                <a16:creationId xmlns:a16="http://schemas.microsoft.com/office/drawing/2014/main" id="{5F344AF0-CAC5-E050-3D9F-0B81CDEC924E}"/>
              </a:ext>
            </a:extLst>
          </p:cNvPr>
          <p:cNvSpPr>
            <a:spLocks noGrp="1"/>
          </p:cNvSpPr>
          <p:nvPr>
            <p:ph type="body" sz="quarter" idx="15" hasCustomPrompt="1"/>
          </p:nvPr>
        </p:nvSpPr>
        <p:spPr>
          <a:xfrm>
            <a:off x="954062" y="827624"/>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algn="l" defTabSz="412750" rtl="0" eaLnBrk="1" fontAlgn="auto" latinLnBrk="0" hangingPunct="1">
              <a:lnSpc>
                <a:spcPct val="100000"/>
              </a:lnSpc>
              <a:spcBef>
                <a:spcPts val="0"/>
              </a:spcBef>
              <a:spcAft>
                <a:spcPts val="0"/>
              </a:spcAft>
              <a:buClr>
                <a:srgbClr val="FDC82F"/>
              </a:buClr>
              <a:buSzTx/>
              <a:buFont typeface="Arial" panose="020B0604020202020204" pitchFamily="34" charset="0"/>
              <a:buNone/>
              <a:tabLst/>
              <a:defRPr/>
            </a:pPr>
            <a:r>
              <a:rPr lang="en-US" dirty="0"/>
              <a:t>Crisis Header</a:t>
            </a:r>
          </a:p>
        </p:txBody>
      </p:sp>
    </p:spTree>
    <p:extLst>
      <p:ext uri="{BB962C8B-B14F-4D97-AF65-F5344CB8AC3E}">
        <p14:creationId xmlns:p14="http://schemas.microsoft.com/office/powerpoint/2010/main" val="339761020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93BC95C-A1C1-504F-896A-40E79BE04F25}"/>
              </a:ext>
            </a:extLst>
          </p:cNvPr>
          <p:cNvSpPr>
            <a:spLocks noGrp="1"/>
          </p:cNvSpPr>
          <p:nvPr>
            <p:ph type="sldNum" sz="quarter" idx="12"/>
          </p:nvPr>
        </p:nvSpPr>
        <p:spPr/>
        <p:txBody>
          <a:bodyPr/>
          <a:lstStyle>
            <a:lvl1pPr>
              <a:defRPr>
                <a:solidFill>
                  <a:schemeClr val="tx1"/>
                </a:solidFill>
              </a:defRPr>
            </a:lvl1pPr>
          </a:lstStyle>
          <a:p>
            <a:fld id="{86CB4B4D-7CA3-9044-876B-883B54F8677D}" type="slidenum">
              <a:rPr lang="en-US" smtClean="0"/>
              <a:pPr/>
              <a:t>‹#›</a:t>
            </a:fld>
            <a:endParaRPr lang="en-US" dirty="0"/>
          </a:p>
        </p:txBody>
      </p:sp>
      <p:sp>
        <p:nvSpPr>
          <p:cNvPr id="18" name="Footer Placeholder 16">
            <a:extLst>
              <a:ext uri="{FF2B5EF4-FFF2-40B4-BE49-F238E27FC236}">
                <a16:creationId xmlns:a16="http://schemas.microsoft.com/office/drawing/2014/main" id="{BCD70C7F-16C7-F14D-98ED-5A2F94BCD3CD}"/>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dirty="0"/>
              <a:t>Presentation Title</a:t>
            </a:r>
          </a:p>
        </p:txBody>
      </p:sp>
      <p:pic>
        <p:nvPicPr>
          <p:cNvPr id="21" name="RGB-Arrow.png" descr="RGB-Arrow.png">
            <a:extLst>
              <a:ext uri="{FF2B5EF4-FFF2-40B4-BE49-F238E27FC236}">
                <a16:creationId xmlns:a16="http://schemas.microsoft.com/office/drawing/2014/main" id="{21E00139-FB75-3A4D-BB7D-2F24663445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noFill/>
          <a:ln w="12700">
            <a:miter lim="400000"/>
          </a:ln>
        </p:spPr>
      </p:pic>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1" name="Lorem ipsum dolor sit amet, consectetur.">
            <a:extLst>
              <a:ext uri="{FF2B5EF4-FFF2-40B4-BE49-F238E27FC236}">
                <a16:creationId xmlns:a16="http://schemas.microsoft.com/office/drawing/2014/main" id="{0F30F4E8-9DFD-704F-8224-1C619CC7A6CB}"/>
              </a:ext>
            </a:extLst>
          </p:cNvPr>
          <p:cNvSpPr txBox="1">
            <a:spLocks noGrp="1"/>
          </p:cNvSpPr>
          <p:nvPr>
            <p:ph type="body" sz="quarter" idx="13" hasCustomPrompt="1"/>
          </p:nvPr>
        </p:nvSpPr>
        <p:spPr>
          <a:xfrm>
            <a:off x="960120" y="2779692"/>
            <a:ext cx="9144000" cy="914400"/>
          </a:xfrm>
          <a:prstGeom prst="rect">
            <a:avLst/>
          </a:prstGeom>
        </p:spPr>
        <p:txBody>
          <a:bodyPr vert="horz" wrap="square" lIns="0" tIns="0" rIns="0" bIns="0" anchor="ctr" anchorCtr="0">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chemeClr val="tx1"/>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Thank you</a:t>
            </a:r>
            <a:endParaRPr dirty="0"/>
          </a:p>
        </p:txBody>
      </p:sp>
      <p:sp>
        <p:nvSpPr>
          <p:cNvPr id="8" name="Copyright © RESCUE, 2020">
            <a:extLst>
              <a:ext uri="{FF2B5EF4-FFF2-40B4-BE49-F238E27FC236}">
                <a16:creationId xmlns:a16="http://schemas.microsoft.com/office/drawing/2014/main" id="{9A3B4790-03A8-8B43-860D-6884477EA859}"/>
              </a:ext>
            </a:extLst>
          </p:cNvPr>
          <p:cNvSpPr txBox="1"/>
          <p:nvPr userDrawn="1"/>
        </p:nvSpPr>
        <p:spPr>
          <a:xfrm>
            <a:off x="9089287" y="6526891"/>
            <a:ext cx="2512161" cy="168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25400" anchor="ctr" anchorCtr="0">
            <a:noAutofit/>
          </a:bodyPr>
          <a:lstStyle>
            <a:lvl1pPr>
              <a:lnSpc>
                <a:spcPct val="120000"/>
              </a:lnSpc>
              <a:spcBef>
                <a:spcPts val="5900"/>
              </a:spcBef>
              <a:defRPr sz="3400" b="0" spc="-68"/>
            </a:lvl1pPr>
          </a:lstStyle>
          <a:p>
            <a:pPr algn="r"/>
            <a:r>
              <a:rPr lang="en-US" sz="900" b="0" i="0" spc="0" baseline="0" dirty="0">
                <a:latin typeface="Arial" panose="020B0604020202020204" pitchFamily="34" charset="0"/>
                <a:cs typeface="Arial" panose="020B0604020202020204" pitchFamily="34" charset="0"/>
              </a:rPr>
              <a:t>© International Rescue Committee</a:t>
            </a:r>
          </a:p>
        </p:txBody>
      </p:sp>
    </p:spTree>
    <p:extLst>
      <p:ext uri="{BB962C8B-B14F-4D97-AF65-F5344CB8AC3E}">
        <p14:creationId xmlns:p14="http://schemas.microsoft.com/office/powerpoint/2010/main" val="447227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 - 1/2 - Headline One  Lin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310409"/>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3704953"/>
            <a:ext cx="4928604" cy="1540806"/>
          </a:xfrm>
        </p:spPr>
        <p:txBody>
          <a:bodyPr wrap="square">
            <a:spAutoFit/>
          </a:bodyPr>
          <a:lstStyle>
            <a:lvl1pPr marL="182880" indent="-182880">
              <a:spcBef>
                <a:spcPts val="1200"/>
              </a:spcBef>
              <a:buClr>
                <a:schemeClr val="bg1"/>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 Vestibulum </a:t>
            </a:r>
            <a:r>
              <a:rPr lang="en-US" dirty="0" err="1"/>
              <a:t>enim</a:t>
            </a:r>
            <a:r>
              <a:rPr lang="en-US" dirty="0"/>
              <a:t> </a:t>
            </a:r>
            <a:r>
              <a:rPr lang="en-US" dirty="0" err="1"/>
              <a:t>odio</a:t>
            </a:r>
            <a:r>
              <a:rPr lang="en-US" dirty="0"/>
              <a:t>, </a:t>
            </a:r>
            <a:r>
              <a:rPr lang="en-US" dirty="0" err="1"/>
              <a:t>vulputate</a:t>
            </a:r>
            <a:r>
              <a:rPr lang="en-US" dirty="0"/>
              <a:t> </a:t>
            </a:r>
            <a:r>
              <a:rPr lang="en-US" dirty="0" err="1"/>
              <a:t>ultrices</a:t>
            </a:r>
            <a:r>
              <a:rPr lang="en-US" dirty="0"/>
              <a:t> </a:t>
            </a:r>
            <a:r>
              <a:rPr lang="en-US" dirty="0" err="1"/>
              <a:t>imperdiet</a:t>
            </a:r>
            <a:r>
              <a:rPr lang="en-US" dirty="0"/>
              <a:t> </a:t>
            </a:r>
            <a:r>
              <a:rPr lang="en-US" dirty="0" err="1"/>
              <a:t>volutpat</a:t>
            </a:r>
            <a:r>
              <a:rPr lang="en-US" dirty="0"/>
              <a:t>.</a:t>
            </a:r>
          </a:p>
        </p:txBody>
      </p:sp>
      <p:sp>
        <p:nvSpPr>
          <p:cNvPr id="14" name="Picture Placeholder 5">
            <a:extLst>
              <a:ext uri="{FF2B5EF4-FFF2-40B4-BE49-F238E27FC236}">
                <a16:creationId xmlns:a16="http://schemas.microsoft.com/office/drawing/2014/main" id="{40480905-4313-8A43-8A49-1D1E8ED85A1F}"/>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2" name="Text Placeholder 7">
            <a:extLst>
              <a:ext uri="{FF2B5EF4-FFF2-40B4-BE49-F238E27FC236}">
                <a16:creationId xmlns:a16="http://schemas.microsoft.com/office/drawing/2014/main" id="{F080559D-B40B-6D4C-9210-92D6E2B6D205}"/>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4" name="Line">
            <a:extLst>
              <a:ext uri="{FF2B5EF4-FFF2-40B4-BE49-F238E27FC236}">
                <a16:creationId xmlns:a16="http://schemas.microsoft.com/office/drawing/2014/main" id="{BDACBEFB-8CA6-63F9-B786-8DC0DB54E7E4}"/>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27">
            <a:extLst>
              <a:ext uri="{FF2B5EF4-FFF2-40B4-BE49-F238E27FC236}">
                <a16:creationId xmlns:a16="http://schemas.microsoft.com/office/drawing/2014/main" id="{A518B3FA-4953-A8D2-806F-B8C472CB0BF6}"/>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249060399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 1/2 - Headline Two Line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746026"/>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32" name="Text Placeholder 7">
            <a:extLst>
              <a:ext uri="{FF2B5EF4-FFF2-40B4-BE49-F238E27FC236}">
                <a16:creationId xmlns:a16="http://schemas.microsoft.com/office/drawing/2014/main" id="{087092D8-40F7-B948-93CF-F0C98AC83075}"/>
              </a:ext>
            </a:extLst>
          </p:cNvPr>
          <p:cNvSpPr>
            <a:spLocks noGrp="1"/>
          </p:cNvSpPr>
          <p:nvPr>
            <p:ph type="body" sz="quarter" idx="20" hasCustomPrompt="1"/>
          </p:nvPr>
        </p:nvSpPr>
        <p:spPr>
          <a:xfrm>
            <a:off x="952500" y="4129113"/>
            <a:ext cx="4928604" cy="1226874"/>
          </a:xfrm>
        </p:spPr>
        <p:txBody>
          <a:bodyPr wrap="square">
            <a:spAutoFit/>
          </a:bodyPr>
          <a:lstStyle>
            <a:lvl1pPr marL="182880" indent="-182880">
              <a:spcBef>
                <a:spcPts val="1200"/>
              </a:spcBef>
              <a:buClr>
                <a:schemeClr val="bg1"/>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a:t>
            </a:r>
          </a:p>
        </p:txBody>
      </p:sp>
      <p:sp>
        <p:nvSpPr>
          <p:cNvPr id="11" name="Picture Placeholder 5">
            <a:extLst>
              <a:ext uri="{FF2B5EF4-FFF2-40B4-BE49-F238E27FC236}">
                <a16:creationId xmlns:a16="http://schemas.microsoft.com/office/drawing/2014/main" id="{0447688C-9AEE-1C49-9724-A6912BE305B6}"/>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4" name="Text Placeholder 7">
            <a:extLst>
              <a:ext uri="{FF2B5EF4-FFF2-40B4-BE49-F238E27FC236}">
                <a16:creationId xmlns:a16="http://schemas.microsoft.com/office/drawing/2014/main" id="{062C8E93-B37F-6F49-A021-4D12D915D2D7}"/>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F9334952-70B1-3671-3EDA-E8C5DA20AD4A}"/>
              </a:ext>
            </a:extLst>
          </p:cNvPr>
          <p:cNvSpPr/>
          <p:nvPr userDrawn="1"/>
        </p:nvSpPr>
        <p:spPr>
          <a:xfrm flipV="1">
            <a:off x="574985" y="536494"/>
            <a:ext cx="1" cy="883151"/>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itle Placeholder 2">
            <a:extLst>
              <a:ext uri="{FF2B5EF4-FFF2-40B4-BE49-F238E27FC236}">
                <a16:creationId xmlns:a16="http://schemas.microsoft.com/office/drawing/2014/main" id="{97AF01A8-35D4-0E86-EC7F-5653CD437C37}"/>
              </a:ext>
            </a:extLst>
          </p:cNvPr>
          <p:cNvSpPr>
            <a:spLocks noGrp="1"/>
          </p:cNvSpPr>
          <p:nvPr>
            <p:ph type="title" hasCustomPrompt="1"/>
          </p:nvPr>
        </p:nvSpPr>
        <p:spPr>
          <a:xfrm>
            <a:off x="952501" y="536495"/>
            <a:ext cx="4661222" cy="883153"/>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 On</a:t>
            </a:r>
            <a:br>
              <a:rPr lang="en-US" dirty="0"/>
            </a:br>
            <a:r>
              <a:rPr lang="en-US" dirty="0"/>
              <a:t>Two Lines</a:t>
            </a:r>
          </a:p>
        </p:txBody>
      </p:sp>
    </p:spTree>
    <p:extLst>
      <p:ext uri="{BB962C8B-B14F-4D97-AF65-F5344CB8AC3E}">
        <p14:creationId xmlns:p14="http://schemas.microsoft.com/office/powerpoint/2010/main" val="656893873"/>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 1/2 - Headline One Line - Crisi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0" name="Line">
            <a:extLst>
              <a:ext uri="{FF2B5EF4-FFF2-40B4-BE49-F238E27FC236}">
                <a16:creationId xmlns:a16="http://schemas.microsoft.com/office/drawing/2014/main" id="{C185E9EB-9DCD-1A4C-A4F7-BC75489A3250}"/>
              </a:ext>
            </a:extLst>
          </p:cNvPr>
          <p:cNvSpPr/>
          <p:nvPr userDrawn="1"/>
        </p:nvSpPr>
        <p:spPr>
          <a:xfrm flipV="1">
            <a:off x="590550" y="505481"/>
            <a:ext cx="1" cy="793883"/>
          </a:xfrm>
          <a:prstGeom prst="line">
            <a:avLst/>
          </a:prstGeom>
          <a:ln w="190500">
            <a:solidFill>
              <a:srgbClr val="FF0000"/>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pic>
        <p:nvPicPr>
          <p:cNvPr id="13" name="Image">
            <a:extLst>
              <a:ext uri="{FF2B5EF4-FFF2-40B4-BE49-F238E27FC236}">
                <a16:creationId xmlns:a16="http://schemas.microsoft.com/office/drawing/2014/main" id="{2ED52C3A-C26B-ED4B-9072-7108D69E5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14438"/>
            <a:ext cx="274320" cy="274320"/>
          </a:xfrm>
          <a:prstGeom prst="rect">
            <a:avLst/>
          </a:prstGeom>
        </p:spPr>
      </p:pic>
      <p:sp>
        <p:nvSpPr>
          <p:cNvPr id="17" name="Text Placeholder 27">
            <a:extLst>
              <a:ext uri="{FF2B5EF4-FFF2-40B4-BE49-F238E27FC236}">
                <a16:creationId xmlns:a16="http://schemas.microsoft.com/office/drawing/2014/main" id="{D6AFD02A-9A2F-9C49-9D0E-5B9369B20F3B}"/>
              </a:ext>
            </a:extLst>
          </p:cNvPr>
          <p:cNvSpPr>
            <a:spLocks noGrp="1"/>
          </p:cNvSpPr>
          <p:nvPr>
            <p:ph type="body" sz="quarter" idx="18" hasCustomPrompt="1"/>
          </p:nvPr>
        </p:nvSpPr>
        <p:spPr>
          <a:xfrm>
            <a:off x="1272417" y="508393"/>
            <a:ext cx="4608688" cy="268279"/>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18" name="Text Placeholder 27">
            <a:extLst>
              <a:ext uri="{FF2B5EF4-FFF2-40B4-BE49-F238E27FC236}">
                <a16:creationId xmlns:a16="http://schemas.microsoft.com/office/drawing/2014/main" id="{3EA5C999-DE27-5341-ABDC-5060A73F959C}"/>
              </a:ext>
            </a:extLst>
          </p:cNvPr>
          <p:cNvSpPr>
            <a:spLocks noGrp="1"/>
          </p:cNvSpPr>
          <p:nvPr>
            <p:ph type="body" sz="quarter" idx="19" hasCustomPrompt="1"/>
          </p:nvPr>
        </p:nvSpPr>
        <p:spPr>
          <a:xfrm>
            <a:off x="952500" y="799822"/>
            <a:ext cx="4928604" cy="46140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chemeClr val="tx1"/>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Crisis Header</a:t>
            </a:r>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684574"/>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4079118"/>
            <a:ext cx="4928604" cy="1540806"/>
          </a:xfrm>
        </p:spPr>
        <p:txBody>
          <a:bodyPr wrap="square">
            <a:spAutoFit/>
          </a:bodyPr>
          <a:lstStyle>
            <a:lvl1pPr marL="182880" indent="-182880">
              <a:spcBef>
                <a:spcPts val="1200"/>
              </a:spcBef>
              <a:buClr>
                <a:srgbClr val="F93822"/>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 Vestibulum </a:t>
            </a:r>
            <a:r>
              <a:rPr lang="en-US" dirty="0" err="1"/>
              <a:t>enim</a:t>
            </a:r>
            <a:r>
              <a:rPr lang="en-US" dirty="0"/>
              <a:t> </a:t>
            </a:r>
            <a:r>
              <a:rPr lang="en-US" dirty="0" err="1"/>
              <a:t>odio</a:t>
            </a:r>
            <a:r>
              <a:rPr lang="en-US" dirty="0"/>
              <a:t>, </a:t>
            </a:r>
            <a:r>
              <a:rPr lang="en-US" dirty="0" err="1"/>
              <a:t>vulputate</a:t>
            </a:r>
            <a:r>
              <a:rPr lang="en-US" dirty="0"/>
              <a:t> </a:t>
            </a:r>
            <a:r>
              <a:rPr lang="en-US" dirty="0" err="1"/>
              <a:t>ultrices</a:t>
            </a:r>
            <a:r>
              <a:rPr lang="en-US" dirty="0"/>
              <a:t> </a:t>
            </a:r>
            <a:r>
              <a:rPr lang="en-US" dirty="0" err="1"/>
              <a:t>imperdiet</a:t>
            </a:r>
            <a:r>
              <a:rPr lang="en-US" dirty="0"/>
              <a:t> </a:t>
            </a:r>
            <a:r>
              <a:rPr lang="en-US" dirty="0" err="1"/>
              <a:t>volutpat</a:t>
            </a:r>
            <a:r>
              <a:rPr lang="en-US" dirty="0"/>
              <a:t>.</a:t>
            </a:r>
          </a:p>
        </p:txBody>
      </p:sp>
      <p:sp>
        <p:nvSpPr>
          <p:cNvPr id="14" name="Picture Placeholder 5">
            <a:extLst>
              <a:ext uri="{FF2B5EF4-FFF2-40B4-BE49-F238E27FC236}">
                <a16:creationId xmlns:a16="http://schemas.microsoft.com/office/drawing/2014/main" id="{2FF9DE0F-7ADC-DB40-A16D-1680C3B7FA5D}"/>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6" name="Text Placeholder 7">
            <a:extLst>
              <a:ext uri="{FF2B5EF4-FFF2-40B4-BE49-F238E27FC236}">
                <a16:creationId xmlns:a16="http://schemas.microsoft.com/office/drawing/2014/main" id="{56FA11C7-D6BC-0F47-A6AD-F7F790F7FFF0}"/>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990380206"/>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 1/2 - Headline Two Lines - Crisi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0" name="Line">
            <a:extLst>
              <a:ext uri="{FF2B5EF4-FFF2-40B4-BE49-F238E27FC236}">
                <a16:creationId xmlns:a16="http://schemas.microsoft.com/office/drawing/2014/main" id="{C185E9EB-9DCD-1A4C-A4F7-BC75489A3250}"/>
              </a:ext>
            </a:extLst>
          </p:cNvPr>
          <p:cNvSpPr/>
          <p:nvPr userDrawn="1"/>
        </p:nvSpPr>
        <p:spPr>
          <a:xfrm flipV="1">
            <a:off x="590551" y="514508"/>
            <a:ext cx="0" cy="1259650"/>
          </a:xfrm>
          <a:prstGeom prst="line">
            <a:avLst/>
          </a:prstGeom>
          <a:ln w="190500">
            <a:solidFill>
              <a:srgbClr val="FF0000"/>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pic>
        <p:nvPicPr>
          <p:cNvPr id="13" name="Image">
            <a:extLst>
              <a:ext uri="{FF2B5EF4-FFF2-40B4-BE49-F238E27FC236}">
                <a16:creationId xmlns:a16="http://schemas.microsoft.com/office/drawing/2014/main" id="{2ED52C3A-C26B-ED4B-9072-7108D69E5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23466"/>
            <a:ext cx="274320" cy="274320"/>
          </a:xfrm>
          <a:prstGeom prst="rect">
            <a:avLst/>
          </a:prstGeom>
        </p:spPr>
      </p:pic>
      <p:sp>
        <p:nvSpPr>
          <p:cNvPr id="17" name="Text Placeholder 27">
            <a:extLst>
              <a:ext uri="{FF2B5EF4-FFF2-40B4-BE49-F238E27FC236}">
                <a16:creationId xmlns:a16="http://schemas.microsoft.com/office/drawing/2014/main" id="{D6AFD02A-9A2F-9C49-9D0E-5B9369B20F3B}"/>
              </a:ext>
            </a:extLst>
          </p:cNvPr>
          <p:cNvSpPr>
            <a:spLocks noGrp="1"/>
          </p:cNvSpPr>
          <p:nvPr>
            <p:ph type="body" sz="quarter" idx="18" hasCustomPrompt="1"/>
          </p:nvPr>
        </p:nvSpPr>
        <p:spPr>
          <a:xfrm>
            <a:off x="1272417" y="517421"/>
            <a:ext cx="4288770" cy="274320"/>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2087319"/>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4470406"/>
            <a:ext cx="4928604" cy="1226874"/>
          </a:xfrm>
        </p:spPr>
        <p:txBody>
          <a:bodyPr wrap="square">
            <a:spAutoFit/>
          </a:bodyPr>
          <a:lstStyle>
            <a:lvl1pPr marL="182880" indent="-182880">
              <a:spcBef>
                <a:spcPts val="1200"/>
              </a:spcBef>
              <a:buClr>
                <a:srgbClr val="F93822"/>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a:t>
            </a:r>
          </a:p>
        </p:txBody>
      </p:sp>
      <p:sp>
        <p:nvSpPr>
          <p:cNvPr id="27" name="Title Placeholder 2">
            <a:extLst>
              <a:ext uri="{FF2B5EF4-FFF2-40B4-BE49-F238E27FC236}">
                <a16:creationId xmlns:a16="http://schemas.microsoft.com/office/drawing/2014/main" id="{4891E9CA-5A25-A447-8781-D227556AFC8E}"/>
              </a:ext>
            </a:extLst>
          </p:cNvPr>
          <p:cNvSpPr>
            <a:spLocks noGrp="1"/>
          </p:cNvSpPr>
          <p:nvPr>
            <p:ph type="title" hasCustomPrompt="1"/>
          </p:nvPr>
        </p:nvSpPr>
        <p:spPr>
          <a:xfrm>
            <a:off x="952501" y="860831"/>
            <a:ext cx="4608688" cy="913327"/>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Crisis Header On</a:t>
            </a:r>
            <a:br>
              <a:rPr lang="en-US" dirty="0"/>
            </a:br>
            <a:r>
              <a:rPr lang="en-US" dirty="0"/>
              <a:t>Two Lines</a:t>
            </a:r>
          </a:p>
        </p:txBody>
      </p:sp>
      <p:sp>
        <p:nvSpPr>
          <p:cNvPr id="14" name="Picture Placeholder 5">
            <a:extLst>
              <a:ext uri="{FF2B5EF4-FFF2-40B4-BE49-F238E27FC236}">
                <a16:creationId xmlns:a16="http://schemas.microsoft.com/office/drawing/2014/main" id="{241E8BB6-4B0F-204A-B4AB-0CBDD7BD89B9}"/>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6" name="Text Placeholder 7">
            <a:extLst>
              <a:ext uri="{FF2B5EF4-FFF2-40B4-BE49-F238E27FC236}">
                <a16:creationId xmlns:a16="http://schemas.microsoft.com/office/drawing/2014/main" id="{EC592BB0-3EA2-ED4E-8A0B-D665DD95C561}"/>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2501963011"/>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 - 1/2 - 2 Large Bullet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1" name="Text Placeholder 17">
            <a:extLst>
              <a:ext uri="{FF2B5EF4-FFF2-40B4-BE49-F238E27FC236}">
                <a16:creationId xmlns:a16="http://schemas.microsoft.com/office/drawing/2014/main" id="{029680AE-1246-0944-B625-7976C91B9E1C}"/>
              </a:ext>
            </a:extLst>
          </p:cNvPr>
          <p:cNvSpPr>
            <a:spLocks noGrp="1"/>
          </p:cNvSpPr>
          <p:nvPr>
            <p:ph type="body" sz="quarter" idx="13" hasCustomPrompt="1"/>
          </p:nvPr>
        </p:nvSpPr>
        <p:spPr>
          <a:xfrm>
            <a:off x="954062" y="1358851"/>
            <a:ext cx="4927039" cy="4140297"/>
          </a:xfrm>
        </p:spPr>
        <p:txBody>
          <a:bodyPr lIns="0"/>
          <a:lstStyle>
            <a:lvl1pPr marL="174625" marR="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latin typeface="Arial" panose="020B0604020202020204" pitchFamily="34" charset="0"/>
                <a:cs typeface="Arial" panose="020B0604020202020204" pitchFamily="34" charset="0"/>
              </a:defRPr>
            </a:lvl1pPr>
          </a:lstStyle>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p:txBody>
      </p:sp>
      <p:sp>
        <p:nvSpPr>
          <p:cNvPr id="12" name="Picture Placeholder 5">
            <a:extLst>
              <a:ext uri="{FF2B5EF4-FFF2-40B4-BE49-F238E27FC236}">
                <a16:creationId xmlns:a16="http://schemas.microsoft.com/office/drawing/2014/main" id="{61C76460-9F8D-5E48-80CC-CE9549C372EF}"/>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4" name="Text Placeholder 7">
            <a:extLst>
              <a:ext uri="{FF2B5EF4-FFF2-40B4-BE49-F238E27FC236}">
                <a16:creationId xmlns:a16="http://schemas.microsoft.com/office/drawing/2014/main" id="{8F289C22-BF19-2841-AC8A-74BE7F144872}"/>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44A8C33C-59B9-1798-FF55-FFB62F4E654A}"/>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5A8B2591-B3E9-FAFC-FB49-564274578303}"/>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99026792"/>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 1/2 - 2 Stats - BLANK">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C14F207D-51AD-9349-B774-E428F636B254}"/>
              </a:ext>
            </a:extLst>
          </p:cNvPr>
          <p:cNvSpPr>
            <a:spLocks noGrp="1"/>
          </p:cNvSpPr>
          <p:nvPr>
            <p:ph type="body" sz="quarter" idx="16" hasCustomPrompt="1"/>
          </p:nvPr>
        </p:nvSpPr>
        <p:spPr>
          <a:xfrm>
            <a:off x="952500" y="3880582"/>
            <a:ext cx="2092921" cy="585610"/>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000</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3" name="Text Placeholder 2">
            <a:extLst>
              <a:ext uri="{FF2B5EF4-FFF2-40B4-BE49-F238E27FC236}">
                <a16:creationId xmlns:a16="http://schemas.microsoft.com/office/drawing/2014/main" id="{5B594135-795F-8248-BB33-71AC4131DC9A}"/>
              </a:ext>
            </a:extLst>
          </p:cNvPr>
          <p:cNvSpPr>
            <a:spLocks noGrp="1"/>
          </p:cNvSpPr>
          <p:nvPr>
            <p:ph type="body" sz="quarter" idx="4294967295"/>
          </p:nvPr>
        </p:nvSpPr>
        <p:spPr>
          <a:xfrm>
            <a:off x="955869" y="1354877"/>
            <a:ext cx="4925232" cy="2136803"/>
          </a:xfrm>
          <a:prstGeom prst="rect">
            <a:avLst/>
          </a:prstGeom>
        </p:spPr>
        <p:txBody>
          <a:bodyPr>
            <a:noAutofit/>
          </a:bodyPr>
          <a:lstStyle>
            <a:lvl1pPr>
              <a:defRPr sz="1400">
                <a:latin typeface="Arial" panose="020B0604020202020204" pitchFamily="34" charset="0"/>
                <a:cs typeface="Arial" panose="020B0604020202020204" pitchFamily="34" charset="0"/>
              </a:defRPr>
            </a:lvl1p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sed do </a:t>
            </a:r>
            <a:r>
              <a:rPr lang="en-US" sz="1400" dirty="0" err="1"/>
              <a:t>eiusmod</a:t>
            </a:r>
            <a:r>
              <a:rPr lang="en-US" sz="1400" dirty="0"/>
              <a:t> </a:t>
            </a:r>
            <a:r>
              <a:rPr lang="en-US" sz="1400" dirty="0" err="1"/>
              <a:t>tempor</a:t>
            </a:r>
            <a:r>
              <a:rPr lang="en-US" sz="1400" dirty="0"/>
              <a:t> </a:t>
            </a:r>
            <a:r>
              <a:rPr lang="en-US" sz="1400" dirty="0" err="1"/>
              <a:t>incididunt</a:t>
            </a:r>
            <a:r>
              <a:rPr lang="en-US" sz="1400" dirty="0"/>
              <a:t> </a:t>
            </a:r>
            <a:r>
              <a:rPr lang="en-US" sz="1400" dirty="0" err="1"/>
              <a:t>ut</a:t>
            </a:r>
            <a:r>
              <a:rPr lang="en-US" sz="1400" dirty="0"/>
              <a:t> </a:t>
            </a:r>
            <a:r>
              <a:rPr lang="en-US" sz="1400" dirty="0" err="1"/>
              <a:t>labore</a:t>
            </a:r>
            <a:r>
              <a:rPr lang="en-US" sz="1400" dirty="0"/>
              <a:t> et dolore magna </a:t>
            </a:r>
            <a:r>
              <a:rPr lang="en-US" sz="1400" dirty="0" err="1"/>
              <a:t>aliqua</a:t>
            </a:r>
            <a:r>
              <a:rPr lang="en-US" sz="1400" dirty="0"/>
              <a:t>. Ut </a:t>
            </a:r>
            <a:r>
              <a:rPr lang="en-US" sz="1400" dirty="0" err="1"/>
              <a:t>enim</a:t>
            </a:r>
            <a:r>
              <a:rPr lang="en-US" sz="1400" dirty="0"/>
              <a:t> ad minim </a:t>
            </a:r>
            <a:r>
              <a:rPr lang="en-US" sz="1400" dirty="0" err="1"/>
              <a:t>veniam</a:t>
            </a:r>
            <a:r>
              <a:rPr lang="en-US" sz="1400" dirty="0"/>
              <a:t>, </a:t>
            </a:r>
            <a:r>
              <a:rPr lang="en-US" sz="1400" dirty="0" err="1"/>
              <a:t>quis</a:t>
            </a:r>
            <a:r>
              <a:rPr lang="en-US" sz="1400" dirty="0"/>
              <a:t> </a:t>
            </a:r>
            <a:r>
              <a:rPr lang="en-US" sz="1400" dirty="0" err="1"/>
              <a:t>nostrud</a:t>
            </a:r>
            <a:r>
              <a:rPr lang="en-US" sz="1400" dirty="0"/>
              <a:t> exercitation </a:t>
            </a:r>
            <a:r>
              <a:rPr lang="en-US" sz="1400" dirty="0" err="1"/>
              <a:t>ullamco</a:t>
            </a:r>
            <a:r>
              <a:rPr lang="en-US" sz="1400" dirty="0"/>
              <a:t> </a:t>
            </a:r>
            <a:r>
              <a:rPr lang="en-US" sz="1400" dirty="0" err="1"/>
              <a:t>laboris</a:t>
            </a:r>
            <a:r>
              <a:rPr lang="en-US" sz="1400" dirty="0"/>
              <a:t> nisi </a:t>
            </a:r>
            <a:r>
              <a:rPr lang="en-US" sz="1400" dirty="0" err="1"/>
              <a:t>ut</a:t>
            </a:r>
            <a:r>
              <a:rPr lang="en-US" sz="1400" dirty="0"/>
              <a:t> </a:t>
            </a:r>
            <a:r>
              <a:rPr lang="en-US" sz="1400" dirty="0" err="1"/>
              <a:t>aliquip</a:t>
            </a:r>
            <a:r>
              <a:rPr lang="en-US" sz="1400" dirty="0"/>
              <a:t> ex </a:t>
            </a:r>
            <a:r>
              <a:rPr lang="en-US" sz="1400" dirty="0" err="1"/>
              <a:t>ea</a:t>
            </a:r>
            <a:r>
              <a:rPr lang="en-US" sz="1400" dirty="0"/>
              <a:t> </a:t>
            </a:r>
            <a:r>
              <a:rPr lang="en-US" sz="1400" dirty="0" err="1"/>
              <a:t>commodo</a:t>
            </a:r>
            <a:r>
              <a:rPr lang="en-US" sz="1400" dirty="0"/>
              <a:t> </a:t>
            </a:r>
            <a:r>
              <a:rPr lang="en-US" sz="1400" dirty="0" err="1"/>
              <a:t>consequat</a:t>
            </a:r>
            <a:r>
              <a:rPr lang="en-US" sz="1400" dirty="0"/>
              <a:t>. Duis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dolore </a:t>
            </a:r>
            <a:r>
              <a:rPr lang="en-US" sz="1400" dirty="0" err="1"/>
              <a:t>eu</a:t>
            </a:r>
            <a:r>
              <a:rPr lang="en-US" sz="1400" dirty="0"/>
              <a:t> </a:t>
            </a:r>
            <a:r>
              <a:rPr lang="en-US" sz="1400" dirty="0" err="1"/>
              <a:t>fugiat</a:t>
            </a:r>
            <a:r>
              <a:rPr lang="en-US" sz="1400" dirty="0"/>
              <a:t> </a:t>
            </a:r>
            <a:r>
              <a:rPr lang="en-US" sz="1400" dirty="0" err="1"/>
              <a:t>nulla</a:t>
            </a:r>
            <a:r>
              <a:rPr lang="en-US" sz="1400" dirty="0"/>
              <a:t> </a:t>
            </a:r>
            <a:r>
              <a:rPr lang="en-US" sz="1400" dirty="0" err="1"/>
              <a:t>pariatur</a:t>
            </a:r>
            <a:r>
              <a:rPr lang="en-US" sz="1400" dirty="0"/>
              <a:t>. </a:t>
            </a:r>
            <a:r>
              <a:rPr lang="en-US" sz="1400" dirty="0" err="1"/>
              <a:t>Excepteur</a:t>
            </a:r>
            <a:r>
              <a:rPr lang="en-US" sz="1400" dirty="0"/>
              <a:t> </a:t>
            </a:r>
            <a:r>
              <a:rPr lang="en-US" sz="1400" dirty="0" err="1"/>
              <a:t>sint</a:t>
            </a:r>
            <a:r>
              <a:rPr lang="en-US" sz="1400" dirty="0"/>
              <a:t> </a:t>
            </a:r>
            <a:r>
              <a:rPr lang="en-US" sz="1400" dirty="0" err="1"/>
              <a:t>occaecat</a:t>
            </a:r>
            <a:r>
              <a:rPr lang="en-US" sz="1400" dirty="0"/>
              <a:t> </a:t>
            </a:r>
            <a:r>
              <a:rPr lang="en-US" sz="1400" dirty="0" err="1"/>
              <a:t>cupidatat</a:t>
            </a:r>
            <a:r>
              <a:rPr lang="en-US" sz="1400" dirty="0"/>
              <a:t> non </a:t>
            </a:r>
            <a:r>
              <a:rPr lang="en-US" sz="1400" dirty="0" err="1"/>
              <a:t>proident</a:t>
            </a:r>
            <a:r>
              <a:rPr lang="en-US" sz="1400" dirty="0"/>
              <a:t>, sunt in culpa qui </a:t>
            </a:r>
            <a:r>
              <a:rPr lang="en-US" sz="1400" dirty="0" err="1"/>
              <a:t>officia</a:t>
            </a:r>
            <a:r>
              <a:rPr lang="en-US" sz="1400" dirty="0"/>
              <a:t> </a:t>
            </a:r>
            <a:r>
              <a:rPr lang="en-US" sz="1400" dirty="0" err="1"/>
              <a:t>deserunt</a:t>
            </a:r>
            <a:r>
              <a:rPr lang="en-US" sz="1400" dirty="0"/>
              <a:t> </a:t>
            </a:r>
            <a:r>
              <a:rPr lang="en-US" sz="1400" dirty="0" err="1"/>
              <a:t>mollit</a:t>
            </a:r>
            <a:r>
              <a:rPr lang="en-US" sz="1400" dirty="0"/>
              <a:t> </a:t>
            </a:r>
            <a:r>
              <a:rPr lang="en-US" sz="1400" dirty="0" err="1"/>
              <a:t>anim</a:t>
            </a:r>
            <a:r>
              <a:rPr lang="en-US" sz="1400" dirty="0"/>
              <a:t> id </a:t>
            </a:r>
            <a:r>
              <a:rPr lang="en-US" sz="1400" dirty="0" err="1"/>
              <a:t>est</a:t>
            </a:r>
            <a:r>
              <a:rPr lang="en-US" sz="1400" dirty="0"/>
              <a:t> </a:t>
            </a:r>
            <a:r>
              <a:rPr lang="en-US" sz="1400" dirty="0" err="1"/>
              <a:t>laborum</a:t>
            </a:r>
            <a:r>
              <a:rPr lang="en-US" sz="1400" dirty="0"/>
              <a:t>.</a:t>
            </a:r>
          </a:p>
        </p:txBody>
      </p:sp>
      <p:sp>
        <p:nvSpPr>
          <p:cNvPr id="24" name="Text Placeholder 5">
            <a:extLst>
              <a:ext uri="{FF2B5EF4-FFF2-40B4-BE49-F238E27FC236}">
                <a16:creationId xmlns:a16="http://schemas.microsoft.com/office/drawing/2014/main" id="{3D35E453-EFFD-E84B-83FF-2A987E6B7B0E}"/>
              </a:ext>
            </a:extLst>
          </p:cNvPr>
          <p:cNvSpPr>
            <a:spLocks noGrp="1"/>
          </p:cNvSpPr>
          <p:nvPr>
            <p:ph type="body" sz="quarter" idx="17" hasCustomPrompt="1"/>
          </p:nvPr>
        </p:nvSpPr>
        <p:spPr>
          <a:xfrm>
            <a:off x="3520239" y="3880582"/>
            <a:ext cx="2092921" cy="585610"/>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000</a:t>
            </a:r>
          </a:p>
        </p:txBody>
      </p:sp>
      <p:sp>
        <p:nvSpPr>
          <p:cNvPr id="25" name="Text Placeholder 2">
            <a:extLst>
              <a:ext uri="{FF2B5EF4-FFF2-40B4-BE49-F238E27FC236}">
                <a16:creationId xmlns:a16="http://schemas.microsoft.com/office/drawing/2014/main" id="{BEE67B16-BE1B-454B-BC8A-84101895970D}"/>
              </a:ext>
            </a:extLst>
          </p:cNvPr>
          <p:cNvSpPr>
            <a:spLocks noGrp="1"/>
          </p:cNvSpPr>
          <p:nvPr>
            <p:ph type="body" sz="quarter" idx="4294967295" hasCustomPrompt="1"/>
          </p:nvPr>
        </p:nvSpPr>
        <p:spPr>
          <a:xfrm>
            <a:off x="955869" y="4654648"/>
            <a:ext cx="2089552" cy="489703"/>
          </a:xfrm>
          <a:prstGeom prst="rect">
            <a:avLst/>
          </a:prstGeom>
        </p:spPr>
        <p:txBody>
          <a:bodyPr>
            <a:normAutofit fontScale="92500"/>
          </a:bodyPr>
          <a:lstStyle>
            <a:lvl1pPr marL="4762" indent="0">
              <a:buNone/>
              <a:defRPr sz="1400">
                <a:latin typeface="Arial" panose="020B0604020202020204" pitchFamily="34" charset="0"/>
                <a:cs typeface="Arial" panose="020B0604020202020204" pitchFamily="34" charset="0"/>
              </a:defRPr>
            </a:lvl1pPr>
          </a:lstStyle>
          <a:p>
            <a:r>
              <a:rPr lang="en-US" sz="1400" dirty="0" err="1"/>
              <a:t>Nullam</a:t>
            </a:r>
            <a:r>
              <a:rPr lang="en-US" sz="1400" dirty="0"/>
              <a:t> vitae </a:t>
            </a:r>
            <a:r>
              <a:rPr lang="en-US" sz="1400" dirty="0" err="1"/>
              <a:t>tortor</a:t>
            </a:r>
            <a:r>
              <a:rPr lang="en-US" sz="1400" dirty="0"/>
              <a:t> id </a:t>
            </a:r>
            <a:r>
              <a:rPr lang="en-US" sz="1400" dirty="0" err="1"/>
              <a:t>tortor</a:t>
            </a:r>
            <a:r>
              <a:rPr lang="en-US" sz="1400" dirty="0"/>
              <a:t> </a:t>
            </a:r>
            <a:r>
              <a:rPr lang="en-US" sz="1400" dirty="0" err="1"/>
              <a:t>mattis</a:t>
            </a:r>
            <a:r>
              <a:rPr lang="en-US" sz="1400" dirty="0"/>
              <a:t> </a:t>
            </a:r>
            <a:r>
              <a:rPr lang="en-US" sz="1400" dirty="0" err="1"/>
              <a:t>scelerisque</a:t>
            </a:r>
            <a:r>
              <a:rPr lang="en-US" sz="1400" dirty="0"/>
              <a:t>.</a:t>
            </a:r>
          </a:p>
        </p:txBody>
      </p:sp>
      <p:sp>
        <p:nvSpPr>
          <p:cNvPr id="26" name="Text Placeholder 2">
            <a:extLst>
              <a:ext uri="{FF2B5EF4-FFF2-40B4-BE49-F238E27FC236}">
                <a16:creationId xmlns:a16="http://schemas.microsoft.com/office/drawing/2014/main" id="{E99F827E-89FF-6D40-828F-D24D9A61F9C1}"/>
              </a:ext>
            </a:extLst>
          </p:cNvPr>
          <p:cNvSpPr>
            <a:spLocks noGrp="1"/>
          </p:cNvSpPr>
          <p:nvPr>
            <p:ph type="body" sz="quarter" idx="4294967295" hasCustomPrompt="1"/>
          </p:nvPr>
        </p:nvSpPr>
        <p:spPr>
          <a:xfrm>
            <a:off x="3527458" y="4654648"/>
            <a:ext cx="2089552" cy="489703"/>
          </a:xfrm>
          <a:prstGeom prst="rect">
            <a:avLst/>
          </a:prstGeom>
        </p:spPr>
        <p:txBody>
          <a:bodyPr>
            <a:normAutofit fontScale="92500"/>
          </a:bodyPr>
          <a:lstStyle>
            <a:lvl1pPr marL="4762" indent="0">
              <a:buNone/>
              <a:defRPr sz="1400">
                <a:latin typeface="Arial" panose="020B0604020202020204" pitchFamily="34" charset="0"/>
                <a:cs typeface="Arial" panose="020B0604020202020204" pitchFamily="34" charset="0"/>
              </a:defRPr>
            </a:lvl1pPr>
          </a:lstStyle>
          <a:p>
            <a:r>
              <a:rPr lang="en-US" sz="1400" dirty="0" err="1"/>
              <a:t>Nullam</a:t>
            </a:r>
            <a:r>
              <a:rPr lang="en-US" sz="1400" dirty="0"/>
              <a:t> vitae </a:t>
            </a:r>
            <a:r>
              <a:rPr lang="en-US" sz="1400" dirty="0" err="1"/>
              <a:t>tortor</a:t>
            </a:r>
            <a:r>
              <a:rPr lang="en-US" sz="1400" dirty="0"/>
              <a:t> id </a:t>
            </a:r>
            <a:r>
              <a:rPr lang="en-US" sz="1400" dirty="0" err="1"/>
              <a:t>tortor</a:t>
            </a:r>
            <a:r>
              <a:rPr lang="en-US" sz="1400" dirty="0"/>
              <a:t> </a:t>
            </a:r>
            <a:r>
              <a:rPr lang="en-US" sz="1400" dirty="0" err="1"/>
              <a:t>mattis</a:t>
            </a:r>
            <a:r>
              <a:rPr lang="en-US" sz="1400" dirty="0"/>
              <a:t> </a:t>
            </a:r>
            <a:r>
              <a:rPr lang="en-US" sz="1400" dirty="0" err="1"/>
              <a:t>scelerisque</a:t>
            </a:r>
            <a:r>
              <a:rPr lang="en-US" sz="1400" dirty="0"/>
              <a:t>.</a:t>
            </a:r>
          </a:p>
        </p:txBody>
      </p:sp>
      <p:sp>
        <p:nvSpPr>
          <p:cNvPr id="14" name="Picture Placeholder 5">
            <a:extLst>
              <a:ext uri="{FF2B5EF4-FFF2-40B4-BE49-F238E27FC236}">
                <a16:creationId xmlns:a16="http://schemas.microsoft.com/office/drawing/2014/main" id="{0BE60DB1-D529-0E47-A17E-6C774BE817F5}"/>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8" name="Text Placeholder 7">
            <a:extLst>
              <a:ext uri="{FF2B5EF4-FFF2-40B4-BE49-F238E27FC236}">
                <a16:creationId xmlns:a16="http://schemas.microsoft.com/office/drawing/2014/main" id="{3E4F9C78-C3C8-BB49-B823-879D10BA4310}"/>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CAAE9A3A-53AE-6047-049F-A6045043840E}"/>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04B7F52A-53C2-D6CE-11ED-104291B7BA68}"/>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734238854"/>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Yellow">
    <p:bg>
      <p:bgPr>
        <a:solidFill>
          <a:schemeClr val="bg1"/>
        </a:solidFill>
        <a:effectLst/>
      </p:bgPr>
    </p:bg>
    <p:spTree>
      <p:nvGrpSpPr>
        <p:cNvPr id="1" name=""/>
        <p:cNvGrpSpPr/>
        <p:nvPr/>
      </p:nvGrpSpPr>
      <p:grpSpPr>
        <a:xfrm>
          <a:off x="0" y="0"/>
          <a:ext cx="0" cy="0"/>
          <a:chOff x="0" y="0"/>
          <a:chExt cx="0" cy="0"/>
        </a:xfrm>
      </p:grpSpPr>
      <p:sp>
        <p:nvSpPr>
          <p:cNvPr id="10" name="Title 19">
            <a:extLst>
              <a:ext uri="{FF2B5EF4-FFF2-40B4-BE49-F238E27FC236}">
                <a16:creationId xmlns:a16="http://schemas.microsoft.com/office/drawing/2014/main" id="{52207C12-28F0-C74B-B81F-F6C6003DC579}"/>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2" name="Date Placeholder 3">
            <a:extLst>
              <a:ext uri="{FF2B5EF4-FFF2-40B4-BE49-F238E27FC236}">
                <a16:creationId xmlns:a16="http://schemas.microsoft.com/office/drawing/2014/main" id="{D8A22095-1CE3-5A40-9257-307A174CF544}"/>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2" name="Graphic 1">
            <a:extLst>
              <a:ext uri="{FF2B5EF4-FFF2-40B4-BE49-F238E27FC236}">
                <a16:creationId xmlns:a16="http://schemas.microsoft.com/office/drawing/2014/main" id="{DC41A42E-80FD-EEE1-C8C7-ABD2543DB3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18425" y="1354352"/>
            <a:ext cx="1555149" cy="2243435"/>
          </a:xfrm>
          <a:prstGeom prst="rect">
            <a:avLst/>
          </a:prstGeom>
        </p:spPr>
      </p:pic>
    </p:spTree>
    <p:extLst>
      <p:ext uri="{BB962C8B-B14F-4D97-AF65-F5344CB8AC3E}">
        <p14:creationId xmlns:p14="http://schemas.microsoft.com/office/powerpoint/2010/main" val="2093884906"/>
      </p:ext>
    </p:extLst>
  </p:cSld>
  <p:clrMapOvr>
    <a:masterClrMapping/>
  </p:clrMapOvr>
  <p:transition spd="med"/>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 1/2 - Bulleted List - BLANK">
    <p:spTree>
      <p:nvGrpSpPr>
        <p:cNvPr id="1" name=""/>
        <p:cNvGrpSpPr/>
        <p:nvPr/>
      </p:nvGrpSpPr>
      <p:grpSpPr>
        <a:xfrm>
          <a:off x="0" y="0"/>
          <a:ext cx="0" cy="0"/>
          <a:chOff x="0" y="0"/>
          <a:chExt cx="0" cy="0"/>
        </a:xfrm>
      </p:grpSpPr>
      <p:sp>
        <p:nvSpPr>
          <p:cNvPr id="30" name="Text Placeholder 27">
            <a:extLst>
              <a:ext uri="{FF2B5EF4-FFF2-40B4-BE49-F238E27FC236}">
                <a16:creationId xmlns:a16="http://schemas.microsoft.com/office/drawing/2014/main" id="{8C7A2F06-AAA2-454D-95A8-A3DEE7053AD9}"/>
              </a:ext>
            </a:extLst>
          </p:cNvPr>
          <p:cNvSpPr>
            <a:spLocks noGrp="1"/>
          </p:cNvSpPr>
          <p:nvPr>
            <p:ph type="body" sz="quarter" idx="16" hasCustomPrompt="1"/>
          </p:nvPr>
        </p:nvSpPr>
        <p:spPr>
          <a:xfrm>
            <a:off x="952500" y="3965462"/>
            <a:ext cx="4928601" cy="338554"/>
          </a:xfrm>
        </p:spPr>
        <p:txBody>
          <a:bodyPr vert="horz" wrap="square" lIns="0" tIns="0" rIns="0" bIns="0" rtlCol="0" anchor="t" anchorCtr="0">
            <a:spAutoFit/>
          </a:bodyPr>
          <a:lstStyle>
            <a:lvl1pPr marL="0" indent="0">
              <a:buNone/>
              <a:defRPr kumimoji="0" lang="en-US" sz="2200" b="1" i="0" u="none" strike="noStrike" kern="0" cap="none" spc="-10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Sub-Header Title</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7" name="Text Placeholder 2">
            <a:extLst>
              <a:ext uri="{FF2B5EF4-FFF2-40B4-BE49-F238E27FC236}">
                <a16:creationId xmlns:a16="http://schemas.microsoft.com/office/drawing/2014/main" id="{A5CD5074-D409-3E47-9455-82B4D790D18A}"/>
              </a:ext>
            </a:extLst>
          </p:cNvPr>
          <p:cNvSpPr>
            <a:spLocks noGrp="1"/>
          </p:cNvSpPr>
          <p:nvPr>
            <p:ph type="body" sz="quarter" idx="4294967295" hasCustomPrompt="1"/>
          </p:nvPr>
        </p:nvSpPr>
        <p:spPr>
          <a:xfrm>
            <a:off x="955869" y="1329094"/>
            <a:ext cx="4925232" cy="2316297"/>
          </a:xfrm>
          <a:prstGeom prst="rect">
            <a:avLst/>
          </a:prstGeom>
        </p:spPr>
        <p:txBody>
          <a:bodyPr>
            <a:noAutofit/>
          </a:bodyPr>
          <a:lstStyle>
            <a:lvl1pPr marL="174625" marR="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sz="1400">
                <a:latin typeface="Arial" panose="020B0604020202020204" pitchFamily="34" charset="0"/>
                <a:cs typeface="Arial" panose="020B0604020202020204" pitchFamily="34" charset="0"/>
              </a:defRPr>
            </a:lvl1p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endParaRPr lang="en-US" sz="1400" dirty="0"/>
          </a:p>
        </p:txBody>
      </p:sp>
      <p:sp>
        <p:nvSpPr>
          <p:cNvPr id="29" name="Text Placeholder 2">
            <a:extLst>
              <a:ext uri="{FF2B5EF4-FFF2-40B4-BE49-F238E27FC236}">
                <a16:creationId xmlns:a16="http://schemas.microsoft.com/office/drawing/2014/main" id="{B590B57A-8FAB-2A49-81BA-6794EF4FA8F8}"/>
              </a:ext>
            </a:extLst>
          </p:cNvPr>
          <p:cNvSpPr>
            <a:spLocks noGrp="1"/>
          </p:cNvSpPr>
          <p:nvPr>
            <p:ph type="body" sz="quarter" idx="4294967295" hasCustomPrompt="1"/>
          </p:nvPr>
        </p:nvSpPr>
        <p:spPr>
          <a:xfrm>
            <a:off x="955869" y="4522365"/>
            <a:ext cx="4925232" cy="998868"/>
          </a:xfrm>
          <a:prstGeom prst="rect">
            <a:avLst/>
          </a:prstGeom>
        </p:spPr>
        <p:txBody>
          <a:bodyPr>
            <a:noAutofit/>
          </a:bodyPr>
          <a:lstStyle>
            <a:lvl1pPr marL="174625" marR="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sz="1400">
                <a:latin typeface="Arial" panose="020B0604020202020204" pitchFamily="34" charset="0"/>
                <a:cs typeface="Arial" panose="020B0604020202020204" pitchFamily="34" charset="0"/>
              </a:defRPr>
            </a:lvl1pPr>
          </a:lstStyle>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endParaRPr lang="en-US" sz="1400" dirty="0"/>
          </a:p>
        </p:txBody>
      </p:sp>
      <p:sp>
        <p:nvSpPr>
          <p:cNvPr id="13" name="Picture Placeholder 5">
            <a:extLst>
              <a:ext uri="{FF2B5EF4-FFF2-40B4-BE49-F238E27FC236}">
                <a16:creationId xmlns:a16="http://schemas.microsoft.com/office/drawing/2014/main" id="{0B28705A-3677-5C47-B4C5-7C54F91C1DCD}"/>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5" name="Text Placeholder 7">
            <a:extLst>
              <a:ext uri="{FF2B5EF4-FFF2-40B4-BE49-F238E27FC236}">
                <a16:creationId xmlns:a16="http://schemas.microsoft.com/office/drawing/2014/main" id="{20754384-023B-D144-83DD-F24724650E35}"/>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4DF57F01-D109-EFC3-B73B-4DEFB8AB2A95}"/>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F126F261-EFE4-5E39-25AF-AD9409A48372}"/>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8828052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Image - 1/2 - Two Images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8744C8-320B-F24B-ABC6-30773574AD04}"/>
              </a:ext>
            </a:extLst>
          </p:cNvPr>
          <p:cNvSpPr>
            <a:spLocks noGrp="1"/>
          </p:cNvSpPr>
          <p:nvPr>
            <p:ph type="pic" sz="quarter" idx="19"/>
          </p:nvPr>
        </p:nvSpPr>
        <p:spPr>
          <a:xfrm>
            <a:off x="6095999" y="268585"/>
            <a:ext cx="5888717" cy="2632271"/>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331025"/>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13" name="Text Placeholder 5">
            <a:extLst>
              <a:ext uri="{FF2B5EF4-FFF2-40B4-BE49-F238E27FC236}">
                <a16:creationId xmlns:a16="http://schemas.microsoft.com/office/drawing/2014/main" id="{18AF3DE6-30A6-9742-9312-A4BB51336E91}"/>
              </a:ext>
            </a:extLst>
          </p:cNvPr>
          <p:cNvSpPr>
            <a:spLocks noGrp="1"/>
          </p:cNvSpPr>
          <p:nvPr>
            <p:ph type="body" sz="quarter" idx="18" hasCustomPrompt="1"/>
          </p:nvPr>
        </p:nvSpPr>
        <p:spPr>
          <a:xfrm>
            <a:off x="952499" y="3648257"/>
            <a:ext cx="4928601" cy="1687435"/>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15" name="Picture Placeholder 5">
            <a:extLst>
              <a:ext uri="{FF2B5EF4-FFF2-40B4-BE49-F238E27FC236}">
                <a16:creationId xmlns:a16="http://schemas.microsoft.com/office/drawing/2014/main" id="{67E4C0D9-F48A-474E-A0EB-41EA1BB6FAE4}"/>
              </a:ext>
            </a:extLst>
          </p:cNvPr>
          <p:cNvSpPr>
            <a:spLocks noGrp="1"/>
          </p:cNvSpPr>
          <p:nvPr>
            <p:ph type="pic" sz="quarter" idx="24"/>
          </p:nvPr>
        </p:nvSpPr>
        <p:spPr>
          <a:xfrm>
            <a:off x="6095999" y="3422756"/>
            <a:ext cx="5888717" cy="2632271"/>
          </a:xfrm>
          <a:solidFill>
            <a:schemeClr val="accent2">
              <a:lumMod val="20000"/>
              <a:lumOff val="80000"/>
            </a:schemeClr>
          </a:solidFill>
        </p:spPr>
        <p:txBody>
          <a:bodyPr/>
          <a:lstStyle/>
          <a:p>
            <a:endParaRPr lang="en-US"/>
          </a:p>
        </p:txBody>
      </p:sp>
      <p:sp>
        <p:nvSpPr>
          <p:cNvPr id="18" name="Text Placeholder 7">
            <a:extLst>
              <a:ext uri="{FF2B5EF4-FFF2-40B4-BE49-F238E27FC236}">
                <a16:creationId xmlns:a16="http://schemas.microsoft.com/office/drawing/2014/main" id="{77B5AC85-1E61-7A46-ACE2-AC42B467C15A}"/>
              </a:ext>
            </a:extLst>
          </p:cNvPr>
          <p:cNvSpPr>
            <a:spLocks noGrp="1"/>
          </p:cNvSpPr>
          <p:nvPr>
            <p:ph type="body" sz="quarter" idx="25" hasCustomPrompt="1"/>
          </p:nvPr>
        </p:nvSpPr>
        <p:spPr>
          <a:xfrm>
            <a:off x="6096000" y="6065259"/>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0" name="Text Placeholder 7">
            <a:extLst>
              <a:ext uri="{FF2B5EF4-FFF2-40B4-BE49-F238E27FC236}">
                <a16:creationId xmlns:a16="http://schemas.microsoft.com/office/drawing/2014/main" id="{BC58B7D8-2EDA-704B-8E91-C32AD61F7580}"/>
              </a:ext>
            </a:extLst>
          </p:cNvPr>
          <p:cNvSpPr>
            <a:spLocks noGrp="1"/>
          </p:cNvSpPr>
          <p:nvPr>
            <p:ph type="body" sz="quarter" idx="26" hasCustomPrompt="1"/>
          </p:nvPr>
        </p:nvSpPr>
        <p:spPr>
          <a:xfrm>
            <a:off x="6096000" y="2917889"/>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97822B4B-8092-BFBB-4BE0-91937C901565}"/>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5F0CB11A-E40C-C818-BB1D-D1E24141490E}"/>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201750324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 Two Thumbnails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D268C2-181D-E643-89B0-CD351F8DD2EC}"/>
              </a:ext>
            </a:extLst>
          </p:cNvPr>
          <p:cNvSpPr>
            <a:spLocks noGrp="1"/>
          </p:cNvSpPr>
          <p:nvPr>
            <p:ph type="pic" sz="quarter" idx="20"/>
          </p:nvPr>
        </p:nvSpPr>
        <p:spPr>
          <a:xfrm>
            <a:off x="4454525" y="1750309"/>
            <a:ext cx="3665930" cy="3870722"/>
          </a:xfrm>
          <a:solidFill>
            <a:schemeClr val="accent2">
              <a:lumMod val="20000"/>
              <a:lumOff val="80000"/>
            </a:schemeClr>
          </a:solidFill>
        </p:spPr>
        <p:txBody>
          <a:bodyPr/>
          <a:lstStyle/>
          <a:p>
            <a:endParaRPr lang="en-US"/>
          </a:p>
        </p:txBody>
      </p:sp>
      <p:sp>
        <p:nvSpPr>
          <p:cNvPr id="19" name="Picture Placeholder 5">
            <a:extLst>
              <a:ext uri="{FF2B5EF4-FFF2-40B4-BE49-F238E27FC236}">
                <a16:creationId xmlns:a16="http://schemas.microsoft.com/office/drawing/2014/main" id="{8BADCA6E-A5AF-4045-9C4A-DC395E75585E}"/>
              </a:ext>
            </a:extLst>
          </p:cNvPr>
          <p:cNvSpPr>
            <a:spLocks noGrp="1"/>
          </p:cNvSpPr>
          <p:nvPr>
            <p:ph type="pic" sz="quarter" idx="21"/>
          </p:nvPr>
        </p:nvSpPr>
        <p:spPr>
          <a:xfrm>
            <a:off x="8327264" y="1750309"/>
            <a:ext cx="3665930" cy="3870722"/>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7" name="Text Placeholder 5">
            <a:extLst>
              <a:ext uri="{FF2B5EF4-FFF2-40B4-BE49-F238E27FC236}">
                <a16:creationId xmlns:a16="http://schemas.microsoft.com/office/drawing/2014/main" id="{31C88E0E-1C8B-6B41-8170-573737E97078}"/>
              </a:ext>
            </a:extLst>
          </p:cNvPr>
          <p:cNvSpPr>
            <a:spLocks noGrp="1"/>
          </p:cNvSpPr>
          <p:nvPr>
            <p:ph type="body" sz="quarter" idx="16" hasCustomPrompt="1"/>
          </p:nvPr>
        </p:nvSpPr>
        <p:spPr>
          <a:xfrm>
            <a:off x="952501" y="1753798"/>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18" name="Text Placeholder 5">
            <a:extLst>
              <a:ext uri="{FF2B5EF4-FFF2-40B4-BE49-F238E27FC236}">
                <a16:creationId xmlns:a16="http://schemas.microsoft.com/office/drawing/2014/main" id="{1097854A-BB3F-DF47-9655-D66BEAEC9C83}"/>
              </a:ext>
            </a:extLst>
          </p:cNvPr>
          <p:cNvSpPr>
            <a:spLocks noGrp="1"/>
          </p:cNvSpPr>
          <p:nvPr>
            <p:ph type="body" sz="quarter" idx="17" hasCustomPrompt="1"/>
          </p:nvPr>
        </p:nvSpPr>
        <p:spPr>
          <a:xfrm>
            <a:off x="956192" y="2186383"/>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20" name="Text Placeholder 5">
            <a:extLst>
              <a:ext uri="{FF2B5EF4-FFF2-40B4-BE49-F238E27FC236}">
                <a16:creationId xmlns:a16="http://schemas.microsoft.com/office/drawing/2014/main" id="{0B651779-3037-4C48-8550-E1AF3E3AA753}"/>
              </a:ext>
            </a:extLst>
          </p:cNvPr>
          <p:cNvSpPr>
            <a:spLocks noGrp="1"/>
          </p:cNvSpPr>
          <p:nvPr>
            <p:ph type="body" sz="quarter" idx="18" hasCustomPrompt="1"/>
          </p:nvPr>
        </p:nvSpPr>
        <p:spPr>
          <a:xfrm>
            <a:off x="952501" y="3891436"/>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3" name="Text Placeholder 5">
            <a:extLst>
              <a:ext uri="{FF2B5EF4-FFF2-40B4-BE49-F238E27FC236}">
                <a16:creationId xmlns:a16="http://schemas.microsoft.com/office/drawing/2014/main" id="{055B43E3-96C2-7947-B3ED-5619E294CD22}"/>
              </a:ext>
            </a:extLst>
          </p:cNvPr>
          <p:cNvSpPr>
            <a:spLocks noGrp="1"/>
          </p:cNvSpPr>
          <p:nvPr>
            <p:ph type="body" sz="quarter" idx="19" hasCustomPrompt="1"/>
          </p:nvPr>
        </p:nvSpPr>
        <p:spPr>
          <a:xfrm>
            <a:off x="956192" y="4324021"/>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4" name="Text Placeholder 7">
            <a:extLst>
              <a:ext uri="{FF2B5EF4-FFF2-40B4-BE49-F238E27FC236}">
                <a16:creationId xmlns:a16="http://schemas.microsoft.com/office/drawing/2014/main" id="{A2B7DF91-4C05-AD4D-8560-7ADDBD5B769D}"/>
              </a:ext>
            </a:extLst>
          </p:cNvPr>
          <p:cNvSpPr>
            <a:spLocks noGrp="1"/>
          </p:cNvSpPr>
          <p:nvPr>
            <p:ph type="body" sz="quarter" idx="23" hasCustomPrompt="1"/>
          </p:nvPr>
        </p:nvSpPr>
        <p:spPr>
          <a:xfrm>
            <a:off x="4454525" y="5627037"/>
            <a:ext cx="3665930"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5" name="Text Placeholder 7">
            <a:extLst>
              <a:ext uri="{FF2B5EF4-FFF2-40B4-BE49-F238E27FC236}">
                <a16:creationId xmlns:a16="http://schemas.microsoft.com/office/drawing/2014/main" id="{4E6D31D9-421B-4640-8E18-A7B45F157803}"/>
              </a:ext>
            </a:extLst>
          </p:cNvPr>
          <p:cNvSpPr>
            <a:spLocks noGrp="1"/>
          </p:cNvSpPr>
          <p:nvPr>
            <p:ph type="body" sz="quarter" idx="24" hasCustomPrompt="1"/>
          </p:nvPr>
        </p:nvSpPr>
        <p:spPr>
          <a:xfrm>
            <a:off x="8327264" y="5627037"/>
            <a:ext cx="3665930"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2" name="Line">
            <a:extLst>
              <a:ext uri="{FF2B5EF4-FFF2-40B4-BE49-F238E27FC236}">
                <a16:creationId xmlns:a16="http://schemas.microsoft.com/office/drawing/2014/main" id="{4268DAF0-6E2F-C60A-4D7A-6E3656704D67}"/>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8721C7C3-B82B-38E8-5ECA-883D62C5D83A}"/>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12174346"/>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Image - Profile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62BDC3-69B0-0749-BA6D-6959C93ED252}"/>
              </a:ext>
            </a:extLst>
          </p:cNvPr>
          <p:cNvSpPr>
            <a:spLocks noGrp="1"/>
          </p:cNvSpPr>
          <p:nvPr>
            <p:ph type="pic" sz="quarter" idx="21"/>
          </p:nvPr>
        </p:nvSpPr>
        <p:spPr>
          <a:xfrm>
            <a:off x="4773613" y="203200"/>
            <a:ext cx="4112716" cy="5971117"/>
          </a:xfrm>
          <a:solidFill>
            <a:schemeClr val="accent2">
              <a:lumMod val="20000"/>
              <a:lumOff val="80000"/>
            </a:schemeClr>
          </a:solidFill>
        </p:spPr>
        <p:txBody>
          <a:bodyPr/>
          <a:lstStyle/>
          <a:p>
            <a:endParaRPr lang="en-US"/>
          </a:p>
        </p:txBody>
      </p:sp>
      <p:sp>
        <p:nvSpPr>
          <p:cNvPr id="22" name="Text Placeholder 15">
            <a:extLst>
              <a:ext uri="{FF2B5EF4-FFF2-40B4-BE49-F238E27FC236}">
                <a16:creationId xmlns:a16="http://schemas.microsoft.com/office/drawing/2014/main" id="{3C39DF2B-4F61-2B46-BD47-E5BC212607EE}"/>
              </a:ext>
            </a:extLst>
          </p:cNvPr>
          <p:cNvSpPr>
            <a:spLocks noGrp="1"/>
          </p:cNvSpPr>
          <p:nvPr>
            <p:ph type="body" sz="quarter" idx="20" hasCustomPrompt="1"/>
          </p:nvPr>
        </p:nvSpPr>
        <p:spPr>
          <a:xfrm>
            <a:off x="8886329" y="203732"/>
            <a:ext cx="3102058" cy="5971118"/>
          </a:xfrm>
          <a:solidFill>
            <a:schemeClr val="bg1"/>
          </a:solidFill>
        </p:spPr>
        <p:txBody>
          <a:bodyPr lIns="274320" tIns="91440" rIns="274320" bIns="91440" anchor="ctr" anchorCtr="0">
            <a:normAutofit/>
          </a:bodyPr>
          <a:lstStyle>
            <a:lvl1pPr marL="4762" marR="0" indent="0" algn="l" defTabSz="411480" rtl="0" eaLnBrk="1" fontAlgn="auto" latinLnBrk="0" hangingPunct="1">
              <a:lnSpc>
                <a:spcPct val="120000"/>
              </a:lnSpc>
              <a:spcBef>
                <a:spcPts val="3000"/>
              </a:spcBef>
              <a:spcAft>
                <a:spcPts val="0"/>
              </a:spcAft>
              <a:buClr>
                <a:schemeClr val="tx1"/>
              </a:buClr>
              <a:buSzTx/>
              <a:buFont typeface="Arial" panose="020B0604020202020204" pitchFamily="34" charset="0"/>
              <a:buNone/>
              <a:tabLst/>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sz="1400" kern="1200" baseline="0" dirty="0" err="1">
                <a:solidFill>
                  <a:schemeClr val="tx1"/>
                </a:solidFill>
                <a:latin typeface="Arial" panose="020B0604020202020204" pitchFamily="34" charset="0"/>
                <a:ea typeface="+mn-ea"/>
                <a:cs typeface="Arial" panose="020B0604020202020204" pitchFamily="34" charset="0"/>
              </a:rPr>
              <a:t>Nullam</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mattis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scelerisque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orci</a:t>
            </a:r>
            <a:r>
              <a:rPr lang="en-US" sz="1400" kern="1200" baseline="0" dirty="0">
                <a:solidFill>
                  <a:schemeClr val="tx1"/>
                </a:solidFill>
                <a:latin typeface="Arial" panose="020B0604020202020204" pitchFamily="34" charset="0"/>
                <a:ea typeface="+mn-ea"/>
                <a:cs typeface="Arial" panose="020B0604020202020204" pitchFamily="34" charset="0"/>
              </a:rPr>
              <a:t> gravida, </a:t>
            </a:r>
            <a:r>
              <a:rPr lang="en-US" sz="1400" kern="1200" baseline="0" dirty="0" err="1">
                <a:solidFill>
                  <a:schemeClr val="tx1"/>
                </a:solidFill>
                <a:latin typeface="Arial" panose="020B0604020202020204" pitchFamily="34" charset="0"/>
                <a:ea typeface="+mn-ea"/>
                <a:cs typeface="Arial" panose="020B0604020202020204" pitchFamily="34" charset="0"/>
              </a:rPr>
              <a:t>tincidunt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quam</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nibh</a:t>
            </a:r>
            <a:r>
              <a:rPr lang="en-US" sz="1400" kern="1200" baseline="0" dirty="0">
                <a:solidFill>
                  <a:schemeClr val="tx1"/>
                </a:solidFill>
                <a:latin typeface="Arial" panose="020B0604020202020204" pitchFamily="34" charset="0"/>
                <a:ea typeface="+mn-ea"/>
                <a:cs typeface="Arial" panose="020B0604020202020204" pitchFamily="34" charset="0"/>
              </a:rPr>
              <a:t>. Integer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dignissim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sollicitudin</a:t>
            </a:r>
            <a:r>
              <a:rPr lang="en-US" sz="1400" kern="1200" baseline="0" dirty="0">
                <a:solidFill>
                  <a:schemeClr val="tx1"/>
                </a:solidFill>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6" name="Text Placeholder 5">
            <a:extLst>
              <a:ext uri="{FF2B5EF4-FFF2-40B4-BE49-F238E27FC236}">
                <a16:creationId xmlns:a16="http://schemas.microsoft.com/office/drawing/2014/main" id="{32997FFE-D70D-CB44-92FE-F7C539AED5C7}"/>
              </a:ext>
            </a:extLst>
          </p:cNvPr>
          <p:cNvSpPr>
            <a:spLocks noGrp="1"/>
          </p:cNvSpPr>
          <p:nvPr>
            <p:ph type="body" sz="quarter" idx="16" hasCustomPrompt="1"/>
          </p:nvPr>
        </p:nvSpPr>
        <p:spPr>
          <a:xfrm>
            <a:off x="952501" y="2079793"/>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17" name="Text Placeholder 5">
            <a:extLst>
              <a:ext uri="{FF2B5EF4-FFF2-40B4-BE49-F238E27FC236}">
                <a16:creationId xmlns:a16="http://schemas.microsoft.com/office/drawing/2014/main" id="{889DFAAD-D2A5-4541-9D46-2BD3FA856F33}"/>
              </a:ext>
            </a:extLst>
          </p:cNvPr>
          <p:cNvSpPr>
            <a:spLocks noGrp="1"/>
          </p:cNvSpPr>
          <p:nvPr>
            <p:ph type="body" sz="quarter" idx="17" hasCustomPrompt="1"/>
          </p:nvPr>
        </p:nvSpPr>
        <p:spPr>
          <a:xfrm>
            <a:off x="956192" y="2512378"/>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8" name="Text Placeholder 5">
            <a:extLst>
              <a:ext uri="{FF2B5EF4-FFF2-40B4-BE49-F238E27FC236}">
                <a16:creationId xmlns:a16="http://schemas.microsoft.com/office/drawing/2014/main" id="{684402AF-4D23-B24C-A976-8CA088D198F6}"/>
              </a:ext>
            </a:extLst>
          </p:cNvPr>
          <p:cNvSpPr>
            <a:spLocks noGrp="1"/>
          </p:cNvSpPr>
          <p:nvPr>
            <p:ph type="body" sz="quarter" idx="18" hasCustomPrompt="1"/>
          </p:nvPr>
        </p:nvSpPr>
        <p:spPr>
          <a:xfrm>
            <a:off x="952501" y="4030929"/>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0" name="Text Placeholder 5">
            <a:extLst>
              <a:ext uri="{FF2B5EF4-FFF2-40B4-BE49-F238E27FC236}">
                <a16:creationId xmlns:a16="http://schemas.microsoft.com/office/drawing/2014/main" id="{F833487B-EFC2-4940-A0CE-6E9D42A8D649}"/>
              </a:ext>
            </a:extLst>
          </p:cNvPr>
          <p:cNvSpPr>
            <a:spLocks noGrp="1"/>
          </p:cNvSpPr>
          <p:nvPr>
            <p:ph type="body" sz="quarter" idx="19" hasCustomPrompt="1"/>
          </p:nvPr>
        </p:nvSpPr>
        <p:spPr>
          <a:xfrm>
            <a:off x="956192" y="4463514"/>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4" name="Text Placeholder 7">
            <a:extLst>
              <a:ext uri="{FF2B5EF4-FFF2-40B4-BE49-F238E27FC236}">
                <a16:creationId xmlns:a16="http://schemas.microsoft.com/office/drawing/2014/main" id="{09C1B4A8-DD9B-644A-98C5-9411118981AD}"/>
              </a:ext>
            </a:extLst>
          </p:cNvPr>
          <p:cNvSpPr>
            <a:spLocks noGrp="1"/>
          </p:cNvSpPr>
          <p:nvPr>
            <p:ph type="body" sz="quarter" idx="23" hasCustomPrompt="1"/>
          </p:nvPr>
        </p:nvSpPr>
        <p:spPr>
          <a:xfrm>
            <a:off x="4773613" y="6191795"/>
            <a:ext cx="7214774" cy="306468"/>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2" name="Line">
            <a:extLst>
              <a:ext uri="{FF2B5EF4-FFF2-40B4-BE49-F238E27FC236}">
                <a16:creationId xmlns:a16="http://schemas.microsoft.com/office/drawing/2014/main" id="{2189E333-FD3D-7506-9EA6-1BB9D37BB75A}"/>
              </a:ext>
            </a:extLst>
          </p:cNvPr>
          <p:cNvSpPr/>
          <p:nvPr userDrawn="1"/>
        </p:nvSpPr>
        <p:spPr>
          <a:xfrm flipV="1">
            <a:off x="574985" y="536494"/>
            <a:ext cx="1" cy="883151"/>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itle Placeholder 2">
            <a:extLst>
              <a:ext uri="{FF2B5EF4-FFF2-40B4-BE49-F238E27FC236}">
                <a16:creationId xmlns:a16="http://schemas.microsoft.com/office/drawing/2014/main" id="{344DDF79-E733-4CC7-1658-F88BCF16184B}"/>
              </a:ext>
            </a:extLst>
          </p:cNvPr>
          <p:cNvSpPr>
            <a:spLocks noGrp="1"/>
          </p:cNvSpPr>
          <p:nvPr>
            <p:ph type="title" hasCustomPrompt="1"/>
          </p:nvPr>
        </p:nvSpPr>
        <p:spPr>
          <a:xfrm>
            <a:off x="952501" y="536495"/>
            <a:ext cx="3387999" cy="883153"/>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 On</a:t>
            </a:r>
            <a:br>
              <a:rPr lang="en-US" dirty="0"/>
            </a:br>
            <a:r>
              <a:rPr lang="en-US" dirty="0"/>
              <a:t>Two Lines</a:t>
            </a:r>
          </a:p>
        </p:txBody>
      </p:sp>
    </p:spTree>
    <p:extLst>
      <p:ext uri="{BB962C8B-B14F-4D97-AF65-F5344CB8AC3E}">
        <p14:creationId xmlns:p14="http://schemas.microsoft.com/office/powerpoint/2010/main" val="44535534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amp; Image - Profil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7" name="Title Placeholder 2">
            <a:extLst>
              <a:ext uri="{FF2B5EF4-FFF2-40B4-BE49-F238E27FC236}">
                <a16:creationId xmlns:a16="http://schemas.microsoft.com/office/drawing/2014/main" id="{4891E9CA-5A25-A447-8781-D227556AFC8E}"/>
              </a:ext>
            </a:extLst>
          </p:cNvPr>
          <p:cNvSpPr>
            <a:spLocks noGrp="1"/>
          </p:cNvSpPr>
          <p:nvPr>
            <p:ph type="title" hasCustomPrompt="1"/>
          </p:nvPr>
        </p:nvSpPr>
        <p:spPr>
          <a:xfrm>
            <a:off x="687744" y="910214"/>
            <a:ext cx="6436441" cy="486146"/>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a:t>
            </a:r>
          </a:p>
        </p:txBody>
      </p:sp>
      <p:sp>
        <p:nvSpPr>
          <p:cNvPr id="4" name="Line">
            <a:extLst>
              <a:ext uri="{FF2B5EF4-FFF2-40B4-BE49-F238E27FC236}">
                <a16:creationId xmlns:a16="http://schemas.microsoft.com/office/drawing/2014/main" id="{3490F27F-072C-7406-EE52-7A4EEDD529EE}"/>
              </a:ext>
            </a:extLst>
          </p:cNvPr>
          <p:cNvSpPr/>
          <p:nvPr userDrawn="1"/>
        </p:nvSpPr>
        <p:spPr>
          <a:xfrm flipV="1">
            <a:off x="629869" y="567159"/>
            <a:ext cx="4532440" cy="0"/>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Tree>
    <p:extLst>
      <p:ext uri="{BB962C8B-B14F-4D97-AF65-F5344CB8AC3E}">
        <p14:creationId xmlns:p14="http://schemas.microsoft.com/office/powerpoint/2010/main" val="2564558876"/>
      </p:ext>
    </p:extLst>
  </p:cSld>
  <p:clrMapOvr>
    <a:masterClrMapping/>
  </p:clrMapOvr>
  <p:extLst>
    <p:ext uri="{DCECCB84-F9BA-43D5-87BE-67443E8EF086}">
      <p15:sldGuideLst xmlns:p15="http://schemas.microsoft.com/office/powerpoint/2012/main">
        <p15:guide id="1" pos="600">
          <p15:clr>
            <a:srgbClr val="FBAE40"/>
          </p15:clr>
        </p15:guide>
        <p15:guide id="2"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amp; Image - Profil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6" name="Text Placeholder 5">
            <a:extLst>
              <a:ext uri="{FF2B5EF4-FFF2-40B4-BE49-F238E27FC236}">
                <a16:creationId xmlns:a16="http://schemas.microsoft.com/office/drawing/2014/main" id="{28D9313E-410D-9D0A-345A-38E2625224E9}"/>
              </a:ext>
            </a:extLst>
          </p:cNvPr>
          <p:cNvSpPr>
            <a:spLocks noGrp="1"/>
          </p:cNvSpPr>
          <p:nvPr>
            <p:ph type="body" sz="quarter" idx="17" hasCustomPrompt="1"/>
          </p:nvPr>
        </p:nvSpPr>
        <p:spPr>
          <a:xfrm>
            <a:off x="574985" y="624586"/>
            <a:ext cx="2509679" cy="289816"/>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b="0" i="0" dirty="0">
                <a:solidFill>
                  <a:srgbClr val="222222"/>
                </a:solidFill>
                <a:effectLst/>
                <a:latin typeface="ProximaNova-Regular"/>
              </a:rPr>
              <a:t>Blank Slide (if no header needed)</a:t>
            </a:r>
            <a:endParaRPr lang="en-US" dirty="0"/>
          </a:p>
        </p:txBody>
      </p:sp>
    </p:spTree>
    <p:extLst>
      <p:ext uri="{BB962C8B-B14F-4D97-AF65-F5344CB8AC3E}">
        <p14:creationId xmlns:p14="http://schemas.microsoft.com/office/powerpoint/2010/main" val="1117814832"/>
      </p:ext>
    </p:extLst>
  </p:cSld>
  <p:clrMapOvr>
    <a:masterClrMapping/>
  </p:clrMapOvr>
  <p:extLst>
    <p:ext uri="{DCECCB84-F9BA-43D5-87BE-67443E8EF086}">
      <p15:sldGuideLst xmlns:p15="http://schemas.microsoft.com/office/powerpoint/2012/main">
        <p15:guide id="1" pos="600">
          <p15:clr>
            <a:srgbClr val="FBAE40"/>
          </p15:clr>
        </p15:guide>
        <p15:guide id="2" orient="horz" pos="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Image - Poster - 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432525E-B87E-BC47-81CD-F7D44F4E2BD5}"/>
              </a:ext>
            </a:extLst>
          </p:cNvPr>
          <p:cNvSpPr>
            <a:spLocks noGrp="1"/>
          </p:cNvSpPr>
          <p:nvPr>
            <p:ph type="pic" sz="quarter" idx="15"/>
          </p:nvPr>
        </p:nvSpPr>
        <p:spPr>
          <a:xfrm>
            <a:off x="198438" y="168275"/>
            <a:ext cx="11794990" cy="4651953"/>
          </a:xfrm>
          <a:solidFill>
            <a:schemeClr val="accent2">
              <a:lumMod val="20000"/>
              <a:lumOff val="80000"/>
            </a:schemeClr>
          </a:solidFill>
        </p:spPr>
        <p:txBody>
          <a:bodyPr/>
          <a:lstStyle/>
          <a:p>
            <a:endParaRPr lang="en-US" dirty="0"/>
          </a:p>
        </p:txBody>
      </p:sp>
      <p:sp>
        <p:nvSpPr>
          <p:cNvPr id="3" name="Slide Number Placeholder 2">
            <a:extLst>
              <a:ext uri="{FF2B5EF4-FFF2-40B4-BE49-F238E27FC236}">
                <a16:creationId xmlns:a16="http://schemas.microsoft.com/office/drawing/2014/main" id="{4133F3C9-F512-8145-93D5-D6BB94F313BE}"/>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A6B0A57D-D36E-F34C-84AC-912C6C3928D2}"/>
              </a:ext>
            </a:extLst>
          </p:cNvPr>
          <p:cNvSpPr>
            <a:spLocks noGrp="1"/>
          </p:cNvSpPr>
          <p:nvPr>
            <p:ph type="ftr" sz="quarter" idx="12"/>
          </p:nvPr>
        </p:nvSpPr>
        <p:spPr/>
        <p:txBody>
          <a:bodyPr/>
          <a:lstStyle/>
          <a:p>
            <a:r>
              <a:rPr lang="en-US"/>
              <a:t>Presentation Title</a:t>
            </a:r>
            <a:endParaRPr lang="en-US" dirty="0"/>
          </a:p>
        </p:txBody>
      </p:sp>
      <p:sp>
        <p:nvSpPr>
          <p:cNvPr id="6" name="Lorem ipsum dolor sit amet, consectetur adipiscing elit, sed do eiusmod tempor incididunt ut labore et dolore magna aliqua. Ut enim ad minim veniam, quis nostrud exercitation ullamco laboris nisi ut aliquip exea.">
            <a:extLst>
              <a:ext uri="{FF2B5EF4-FFF2-40B4-BE49-F238E27FC236}">
                <a16:creationId xmlns:a16="http://schemas.microsoft.com/office/drawing/2014/main" id="{201A3FA7-E9FE-034C-B78E-0443E50173A3}"/>
              </a:ext>
            </a:extLst>
          </p:cNvPr>
          <p:cNvSpPr txBox="1">
            <a:spLocks noGrp="1"/>
          </p:cNvSpPr>
          <p:nvPr>
            <p:ph type="body" sz="quarter" idx="14"/>
          </p:nvPr>
        </p:nvSpPr>
        <p:spPr>
          <a:xfrm>
            <a:off x="6095548" y="5399508"/>
            <a:ext cx="5808088" cy="844142"/>
          </a:xfrm>
          <a:prstGeom prst="rect">
            <a:avLst/>
          </a:prstGeom>
        </p:spPr>
        <p:txBody>
          <a:bodyPr>
            <a:noAutofit/>
          </a:bodyPr>
          <a:lstStyle>
            <a:lvl1pPr marL="4762" indent="0">
              <a:buNone/>
              <a:defRPr sz="1400">
                <a:latin typeface="Arial" panose="020B0604020202020204" pitchFamily="34" charset="0"/>
                <a:cs typeface="Arial" panose="020B0604020202020204" pitchFamily="34" charset="0"/>
              </a:defRPr>
            </a:lvl1pPr>
          </a:lstStyle>
          <a:p>
            <a:r>
              <a:t>Lorem ipsum dolor sit amet, consectetur adipiscing elit, sed do eiusmod tempor incididunt ut labore et dolore magna aliqua. Ut enim ad minim veniam, quis nostrud exercitation ullamco laboris nisi ut aliquip exea.</a:t>
            </a:r>
          </a:p>
        </p:txBody>
      </p:sp>
      <p:sp>
        <p:nvSpPr>
          <p:cNvPr id="9" name="Title Placeholder 2">
            <a:extLst>
              <a:ext uri="{FF2B5EF4-FFF2-40B4-BE49-F238E27FC236}">
                <a16:creationId xmlns:a16="http://schemas.microsoft.com/office/drawing/2014/main" id="{9BD50D5A-729A-7B44-AFBB-631534D74DDA}"/>
              </a:ext>
            </a:extLst>
          </p:cNvPr>
          <p:cNvSpPr>
            <a:spLocks noGrp="1"/>
          </p:cNvSpPr>
          <p:nvPr>
            <p:ph type="title" hasCustomPrompt="1"/>
          </p:nvPr>
        </p:nvSpPr>
        <p:spPr>
          <a:xfrm>
            <a:off x="197668" y="5336095"/>
            <a:ext cx="5653714" cy="907555"/>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 On </a:t>
            </a:r>
            <a:br>
              <a:rPr lang="en-US" dirty="0"/>
            </a:br>
            <a:r>
              <a:rPr lang="en-US" dirty="0"/>
              <a:t>Two Lines</a:t>
            </a:r>
          </a:p>
        </p:txBody>
      </p:sp>
      <p:sp>
        <p:nvSpPr>
          <p:cNvPr id="8" name="Text Placeholder 7">
            <a:extLst>
              <a:ext uri="{FF2B5EF4-FFF2-40B4-BE49-F238E27FC236}">
                <a16:creationId xmlns:a16="http://schemas.microsoft.com/office/drawing/2014/main" id="{BFE57988-BCDC-CE46-B300-FAEF1EB96507}"/>
              </a:ext>
            </a:extLst>
          </p:cNvPr>
          <p:cNvSpPr>
            <a:spLocks noGrp="1"/>
          </p:cNvSpPr>
          <p:nvPr>
            <p:ph type="body" sz="quarter" idx="23" hasCustomPrompt="1"/>
          </p:nvPr>
        </p:nvSpPr>
        <p:spPr>
          <a:xfrm>
            <a:off x="197668" y="4820228"/>
            <a:ext cx="11794990" cy="307189"/>
          </a:xfrm>
        </p:spPr>
        <p:txBody>
          <a:bodyPr tIns="45720">
            <a:normAutofit/>
          </a:bodyPr>
          <a:lstStyle>
            <a:lvl1pPr marL="0" indent="0" algn="l">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6118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Image - 2 Image Captions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CFFD07-01A9-DF40-9411-20BC7C25FF4D}"/>
              </a:ext>
            </a:extLst>
          </p:cNvPr>
          <p:cNvSpPr>
            <a:spLocks noGrp="1"/>
          </p:cNvSpPr>
          <p:nvPr>
            <p:ph type="pic" sz="quarter" idx="23"/>
          </p:nvPr>
        </p:nvSpPr>
        <p:spPr>
          <a:xfrm>
            <a:off x="0" y="0"/>
            <a:ext cx="6016752" cy="4570763"/>
          </a:xfrm>
          <a:solidFill>
            <a:schemeClr val="accent2">
              <a:lumMod val="20000"/>
              <a:lumOff val="80000"/>
            </a:schemeClr>
          </a:solidFill>
        </p:spPr>
        <p:txBody>
          <a:bodyPr/>
          <a:lstStyle/>
          <a:p>
            <a:endParaRPr lang="en-US"/>
          </a:p>
        </p:txBody>
      </p:sp>
      <p:sp>
        <p:nvSpPr>
          <p:cNvPr id="13" name="Picture Placeholder 5">
            <a:extLst>
              <a:ext uri="{FF2B5EF4-FFF2-40B4-BE49-F238E27FC236}">
                <a16:creationId xmlns:a16="http://schemas.microsoft.com/office/drawing/2014/main" id="{513C9970-0447-484B-A83A-11AC3442E8DB}"/>
              </a:ext>
            </a:extLst>
          </p:cNvPr>
          <p:cNvSpPr>
            <a:spLocks noGrp="1"/>
          </p:cNvSpPr>
          <p:nvPr>
            <p:ph type="pic" sz="quarter" idx="24"/>
          </p:nvPr>
        </p:nvSpPr>
        <p:spPr>
          <a:xfrm>
            <a:off x="6181556" y="0"/>
            <a:ext cx="6016752" cy="4570763"/>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8" name="Text Placeholder 5">
            <a:extLst>
              <a:ext uri="{FF2B5EF4-FFF2-40B4-BE49-F238E27FC236}">
                <a16:creationId xmlns:a16="http://schemas.microsoft.com/office/drawing/2014/main" id="{684402AF-4D23-B24C-A976-8CA088D198F6}"/>
              </a:ext>
            </a:extLst>
          </p:cNvPr>
          <p:cNvSpPr>
            <a:spLocks noGrp="1"/>
          </p:cNvSpPr>
          <p:nvPr>
            <p:ph type="body" sz="quarter" idx="18" hasCustomPrompt="1"/>
          </p:nvPr>
        </p:nvSpPr>
        <p:spPr>
          <a:xfrm>
            <a:off x="174302" y="5308616"/>
            <a:ext cx="2997684"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0" name="Text Placeholder 5">
            <a:extLst>
              <a:ext uri="{FF2B5EF4-FFF2-40B4-BE49-F238E27FC236}">
                <a16:creationId xmlns:a16="http://schemas.microsoft.com/office/drawing/2014/main" id="{F833487B-EFC2-4940-A0CE-6E9D42A8D649}"/>
              </a:ext>
            </a:extLst>
          </p:cNvPr>
          <p:cNvSpPr>
            <a:spLocks noGrp="1"/>
          </p:cNvSpPr>
          <p:nvPr>
            <p:ph type="body" sz="quarter" idx="19" hasCustomPrompt="1"/>
          </p:nvPr>
        </p:nvSpPr>
        <p:spPr>
          <a:xfrm>
            <a:off x="177992" y="5692324"/>
            <a:ext cx="5208199"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35" name="Text Placeholder 5">
            <a:extLst>
              <a:ext uri="{FF2B5EF4-FFF2-40B4-BE49-F238E27FC236}">
                <a16:creationId xmlns:a16="http://schemas.microsoft.com/office/drawing/2014/main" id="{FA0EBBC0-66D6-E744-9CEB-02F0CECC8BF6}"/>
              </a:ext>
            </a:extLst>
          </p:cNvPr>
          <p:cNvSpPr>
            <a:spLocks noGrp="1"/>
          </p:cNvSpPr>
          <p:nvPr>
            <p:ph type="body" sz="quarter" idx="21" hasCustomPrompt="1"/>
          </p:nvPr>
        </p:nvSpPr>
        <p:spPr>
          <a:xfrm>
            <a:off x="6349633" y="5308616"/>
            <a:ext cx="2997684"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36" name="Text Placeholder 5">
            <a:extLst>
              <a:ext uri="{FF2B5EF4-FFF2-40B4-BE49-F238E27FC236}">
                <a16:creationId xmlns:a16="http://schemas.microsoft.com/office/drawing/2014/main" id="{D06C7115-0EA4-EB43-A5AD-A4FE249E3C24}"/>
              </a:ext>
            </a:extLst>
          </p:cNvPr>
          <p:cNvSpPr>
            <a:spLocks noGrp="1"/>
          </p:cNvSpPr>
          <p:nvPr>
            <p:ph type="body" sz="quarter" idx="22" hasCustomPrompt="1"/>
          </p:nvPr>
        </p:nvSpPr>
        <p:spPr>
          <a:xfrm>
            <a:off x="6349633" y="5692324"/>
            <a:ext cx="5208199"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1" name="Text Placeholder 7">
            <a:extLst>
              <a:ext uri="{FF2B5EF4-FFF2-40B4-BE49-F238E27FC236}">
                <a16:creationId xmlns:a16="http://schemas.microsoft.com/office/drawing/2014/main" id="{D25AE164-93F7-9C40-B6C0-C371A9F1B753}"/>
              </a:ext>
            </a:extLst>
          </p:cNvPr>
          <p:cNvSpPr>
            <a:spLocks noGrp="1"/>
          </p:cNvSpPr>
          <p:nvPr>
            <p:ph type="body" sz="quarter" idx="25" hasCustomPrompt="1"/>
          </p:nvPr>
        </p:nvSpPr>
        <p:spPr>
          <a:xfrm>
            <a:off x="174301" y="4612366"/>
            <a:ext cx="5560185"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12" name="Text Placeholder 7">
            <a:extLst>
              <a:ext uri="{FF2B5EF4-FFF2-40B4-BE49-F238E27FC236}">
                <a16:creationId xmlns:a16="http://schemas.microsoft.com/office/drawing/2014/main" id="{A876A744-4D0F-5649-8B2B-E726718B1042}"/>
              </a:ext>
            </a:extLst>
          </p:cNvPr>
          <p:cNvSpPr>
            <a:spLocks noGrp="1"/>
          </p:cNvSpPr>
          <p:nvPr>
            <p:ph type="body" sz="quarter" idx="26" hasCustomPrompt="1"/>
          </p:nvPr>
        </p:nvSpPr>
        <p:spPr>
          <a:xfrm>
            <a:off x="6349632" y="4612366"/>
            <a:ext cx="5233531"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3654495360"/>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Image - 3 Image Captions - BLANK">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21375CFD-08AB-2541-AAC8-8E6E7A7E81B6}"/>
              </a:ext>
            </a:extLst>
          </p:cNvPr>
          <p:cNvSpPr>
            <a:spLocks noGrp="1"/>
          </p:cNvSpPr>
          <p:nvPr>
            <p:ph type="pic" sz="quarter" idx="25"/>
          </p:nvPr>
        </p:nvSpPr>
        <p:spPr>
          <a:xfrm>
            <a:off x="4133732" y="1"/>
            <a:ext cx="3928228" cy="4599516"/>
          </a:xfrm>
          <a:solidFill>
            <a:schemeClr val="accent2">
              <a:lumMod val="20000"/>
              <a:lumOff val="80000"/>
            </a:schemeClr>
          </a:solidFill>
        </p:spPr>
        <p:txBody>
          <a:bodyPr/>
          <a:lstStyle/>
          <a:p>
            <a:endParaRPr lang="en-US"/>
          </a:p>
        </p:txBody>
      </p:sp>
      <p:sp>
        <p:nvSpPr>
          <p:cNvPr id="17" name="Picture Placeholder 5">
            <a:extLst>
              <a:ext uri="{FF2B5EF4-FFF2-40B4-BE49-F238E27FC236}">
                <a16:creationId xmlns:a16="http://schemas.microsoft.com/office/drawing/2014/main" id="{EB545E32-917F-E34F-9B53-03D3103ED42B}"/>
              </a:ext>
            </a:extLst>
          </p:cNvPr>
          <p:cNvSpPr>
            <a:spLocks noGrp="1"/>
          </p:cNvSpPr>
          <p:nvPr>
            <p:ph type="pic" sz="quarter" idx="26"/>
          </p:nvPr>
        </p:nvSpPr>
        <p:spPr>
          <a:xfrm>
            <a:off x="8260080" y="1"/>
            <a:ext cx="3928228" cy="4599516"/>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8" name="Text Placeholder 5">
            <a:extLst>
              <a:ext uri="{FF2B5EF4-FFF2-40B4-BE49-F238E27FC236}">
                <a16:creationId xmlns:a16="http://schemas.microsoft.com/office/drawing/2014/main" id="{684402AF-4D23-B24C-A976-8CA088D198F6}"/>
              </a:ext>
            </a:extLst>
          </p:cNvPr>
          <p:cNvSpPr>
            <a:spLocks noGrp="1"/>
          </p:cNvSpPr>
          <p:nvPr>
            <p:ph type="body" sz="quarter" idx="18" hasCustomPrompt="1"/>
          </p:nvPr>
        </p:nvSpPr>
        <p:spPr>
          <a:xfrm>
            <a:off x="174302" y="5308616"/>
            <a:ext cx="3753926"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0" name="Text Placeholder 5">
            <a:extLst>
              <a:ext uri="{FF2B5EF4-FFF2-40B4-BE49-F238E27FC236}">
                <a16:creationId xmlns:a16="http://schemas.microsoft.com/office/drawing/2014/main" id="{F833487B-EFC2-4940-A0CE-6E9D42A8D649}"/>
              </a:ext>
            </a:extLst>
          </p:cNvPr>
          <p:cNvSpPr>
            <a:spLocks noGrp="1"/>
          </p:cNvSpPr>
          <p:nvPr>
            <p:ph type="body" sz="quarter" idx="19" hasCustomPrompt="1"/>
          </p:nvPr>
        </p:nvSpPr>
        <p:spPr>
          <a:xfrm>
            <a:off x="177993" y="5692324"/>
            <a:ext cx="3753927"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4" name="Text Placeholder 5">
            <a:extLst>
              <a:ext uri="{FF2B5EF4-FFF2-40B4-BE49-F238E27FC236}">
                <a16:creationId xmlns:a16="http://schemas.microsoft.com/office/drawing/2014/main" id="{3000AC76-62FF-424C-8791-243D3FE4D02D}"/>
              </a:ext>
            </a:extLst>
          </p:cNvPr>
          <p:cNvSpPr>
            <a:spLocks noGrp="1"/>
          </p:cNvSpPr>
          <p:nvPr>
            <p:ph type="body" sz="quarter" idx="20" hasCustomPrompt="1"/>
          </p:nvPr>
        </p:nvSpPr>
        <p:spPr>
          <a:xfrm>
            <a:off x="4304342" y="5308616"/>
            <a:ext cx="3753926"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5" name="Text Placeholder 5">
            <a:extLst>
              <a:ext uri="{FF2B5EF4-FFF2-40B4-BE49-F238E27FC236}">
                <a16:creationId xmlns:a16="http://schemas.microsoft.com/office/drawing/2014/main" id="{11DA96E2-9455-E545-A848-70AFD8EA2671}"/>
              </a:ext>
            </a:extLst>
          </p:cNvPr>
          <p:cNvSpPr>
            <a:spLocks noGrp="1"/>
          </p:cNvSpPr>
          <p:nvPr>
            <p:ph type="body" sz="quarter" idx="21" hasCustomPrompt="1"/>
          </p:nvPr>
        </p:nvSpPr>
        <p:spPr>
          <a:xfrm>
            <a:off x="4308033" y="5692324"/>
            <a:ext cx="3753927"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6" name="Text Placeholder 5">
            <a:extLst>
              <a:ext uri="{FF2B5EF4-FFF2-40B4-BE49-F238E27FC236}">
                <a16:creationId xmlns:a16="http://schemas.microsoft.com/office/drawing/2014/main" id="{18B054C1-7F71-6C46-9816-493D992F72F3}"/>
              </a:ext>
            </a:extLst>
          </p:cNvPr>
          <p:cNvSpPr>
            <a:spLocks noGrp="1"/>
          </p:cNvSpPr>
          <p:nvPr>
            <p:ph type="body" sz="quarter" idx="22" hasCustomPrompt="1"/>
          </p:nvPr>
        </p:nvSpPr>
        <p:spPr>
          <a:xfrm>
            <a:off x="8437931" y="5308616"/>
            <a:ext cx="3753926"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7" name="Text Placeholder 5">
            <a:extLst>
              <a:ext uri="{FF2B5EF4-FFF2-40B4-BE49-F238E27FC236}">
                <a16:creationId xmlns:a16="http://schemas.microsoft.com/office/drawing/2014/main" id="{D5823E27-7D0B-8342-9B93-FD6CEDF619C6}"/>
              </a:ext>
            </a:extLst>
          </p:cNvPr>
          <p:cNvSpPr>
            <a:spLocks noGrp="1"/>
          </p:cNvSpPr>
          <p:nvPr>
            <p:ph type="body" sz="quarter" idx="23" hasCustomPrompt="1"/>
          </p:nvPr>
        </p:nvSpPr>
        <p:spPr>
          <a:xfrm>
            <a:off x="8441622" y="5692324"/>
            <a:ext cx="3753927"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15" name="Text Placeholder 7">
            <a:extLst>
              <a:ext uri="{FF2B5EF4-FFF2-40B4-BE49-F238E27FC236}">
                <a16:creationId xmlns:a16="http://schemas.microsoft.com/office/drawing/2014/main" id="{44C7871F-A56B-4142-9666-D71D6AC657B7}"/>
              </a:ext>
            </a:extLst>
          </p:cNvPr>
          <p:cNvSpPr>
            <a:spLocks noGrp="1"/>
          </p:cNvSpPr>
          <p:nvPr>
            <p:ph type="body" sz="quarter" idx="28" hasCustomPrompt="1"/>
          </p:nvPr>
        </p:nvSpPr>
        <p:spPr>
          <a:xfrm>
            <a:off x="174302" y="4643051"/>
            <a:ext cx="3761310"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9" name="Text Placeholder 7">
            <a:extLst>
              <a:ext uri="{FF2B5EF4-FFF2-40B4-BE49-F238E27FC236}">
                <a16:creationId xmlns:a16="http://schemas.microsoft.com/office/drawing/2014/main" id="{B1CE5356-0F45-D34B-9878-B3E92870A150}"/>
              </a:ext>
            </a:extLst>
          </p:cNvPr>
          <p:cNvSpPr>
            <a:spLocks noGrp="1"/>
          </p:cNvSpPr>
          <p:nvPr>
            <p:ph type="body" sz="quarter" idx="29" hasCustomPrompt="1"/>
          </p:nvPr>
        </p:nvSpPr>
        <p:spPr>
          <a:xfrm>
            <a:off x="4304342" y="4643051"/>
            <a:ext cx="3761310"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21" name="Picture Placeholder 5">
            <a:extLst>
              <a:ext uri="{FF2B5EF4-FFF2-40B4-BE49-F238E27FC236}">
                <a16:creationId xmlns:a16="http://schemas.microsoft.com/office/drawing/2014/main" id="{A0A4CE9A-7E70-7349-8966-88219DEC4235}"/>
              </a:ext>
            </a:extLst>
          </p:cNvPr>
          <p:cNvSpPr>
            <a:spLocks noGrp="1"/>
          </p:cNvSpPr>
          <p:nvPr>
            <p:ph type="pic" sz="quarter" idx="30"/>
          </p:nvPr>
        </p:nvSpPr>
        <p:spPr>
          <a:xfrm>
            <a:off x="0" y="1"/>
            <a:ext cx="3928228" cy="4599516"/>
          </a:xfrm>
          <a:solidFill>
            <a:schemeClr val="accent2">
              <a:lumMod val="20000"/>
              <a:lumOff val="80000"/>
            </a:schemeClr>
          </a:solidFill>
        </p:spPr>
        <p:txBody>
          <a:bodyPr/>
          <a:lstStyle/>
          <a:p>
            <a:endParaRPr lang="en-US"/>
          </a:p>
        </p:txBody>
      </p:sp>
      <p:sp>
        <p:nvSpPr>
          <p:cNvPr id="22" name="Text Placeholder 7">
            <a:extLst>
              <a:ext uri="{FF2B5EF4-FFF2-40B4-BE49-F238E27FC236}">
                <a16:creationId xmlns:a16="http://schemas.microsoft.com/office/drawing/2014/main" id="{C4840214-FFBB-9A4B-8C34-A4EE20424D9A}"/>
              </a:ext>
            </a:extLst>
          </p:cNvPr>
          <p:cNvSpPr>
            <a:spLocks noGrp="1"/>
          </p:cNvSpPr>
          <p:nvPr>
            <p:ph type="body" sz="quarter" idx="31" hasCustomPrompt="1"/>
          </p:nvPr>
        </p:nvSpPr>
        <p:spPr>
          <a:xfrm>
            <a:off x="8437931" y="4643051"/>
            <a:ext cx="3761310"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841987380"/>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 - Singl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8" name="Picture Placeholder 6">
            <a:extLst>
              <a:ext uri="{FF2B5EF4-FFF2-40B4-BE49-F238E27FC236}">
                <a16:creationId xmlns:a16="http://schemas.microsoft.com/office/drawing/2014/main" id="{1480F70C-79E7-4B45-B2AE-35E20A724073}"/>
              </a:ext>
            </a:extLst>
          </p:cNvPr>
          <p:cNvSpPr>
            <a:spLocks noGrp="1"/>
          </p:cNvSpPr>
          <p:nvPr>
            <p:ph type="pic" sz="quarter" idx="13"/>
          </p:nvPr>
        </p:nvSpPr>
        <p:spPr>
          <a:xfrm>
            <a:off x="0" y="0"/>
            <a:ext cx="12192000" cy="6108124"/>
          </a:xfrm>
          <a:prstGeom prst="rect">
            <a:avLst/>
          </a:prstGeom>
          <a:solidFill>
            <a:schemeClr val="accent2">
              <a:lumMod val="20000"/>
              <a:lumOff val="80000"/>
            </a:schemeClr>
          </a:solidFill>
        </p:spPr>
        <p:txBody>
          <a:bodyPr/>
          <a:lstStyle/>
          <a:p>
            <a:endParaRPr lang="en-US"/>
          </a:p>
        </p:txBody>
      </p:sp>
      <p:sp>
        <p:nvSpPr>
          <p:cNvPr id="7" name="Text Placeholder 7">
            <a:extLst>
              <a:ext uri="{FF2B5EF4-FFF2-40B4-BE49-F238E27FC236}">
                <a16:creationId xmlns:a16="http://schemas.microsoft.com/office/drawing/2014/main" id="{2A40BA23-03F9-E246-B21A-E57DF97FB1A0}"/>
              </a:ext>
            </a:extLst>
          </p:cNvPr>
          <p:cNvSpPr>
            <a:spLocks noGrp="1"/>
          </p:cNvSpPr>
          <p:nvPr>
            <p:ph type="body" sz="quarter" idx="23" hasCustomPrompt="1"/>
          </p:nvPr>
        </p:nvSpPr>
        <p:spPr>
          <a:xfrm>
            <a:off x="-1" y="6108124"/>
            <a:ext cx="12191999"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367647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 Yellow">
    <p:bg>
      <p:bgPr>
        <a:solidFill>
          <a:schemeClr val="bg1"/>
        </a:solidFill>
        <a:effectLst/>
      </p:bgPr>
    </p:bg>
    <p:spTree>
      <p:nvGrpSpPr>
        <p:cNvPr id="1" name=""/>
        <p:cNvGrpSpPr/>
        <p:nvPr/>
      </p:nvGrpSpPr>
      <p:grpSpPr>
        <a:xfrm>
          <a:off x="0" y="0"/>
          <a:ext cx="0" cy="0"/>
          <a:chOff x="0" y="0"/>
          <a:chExt cx="0" cy="0"/>
        </a:xfrm>
      </p:grpSpPr>
      <p:sp>
        <p:nvSpPr>
          <p:cNvPr id="10" name="Title 19">
            <a:extLst>
              <a:ext uri="{FF2B5EF4-FFF2-40B4-BE49-F238E27FC236}">
                <a16:creationId xmlns:a16="http://schemas.microsoft.com/office/drawing/2014/main" id="{52207C12-28F0-C74B-B81F-F6C6003DC579}"/>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2" name="Date Placeholder 3">
            <a:extLst>
              <a:ext uri="{FF2B5EF4-FFF2-40B4-BE49-F238E27FC236}">
                <a16:creationId xmlns:a16="http://schemas.microsoft.com/office/drawing/2014/main" id="{D8A22095-1CE3-5A40-9257-307A174CF544}"/>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4" name="Picture 3">
            <a:extLst>
              <a:ext uri="{FF2B5EF4-FFF2-40B4-BE49-F238E27FC236}">
                <a16:creationId xmlns:a16="http://schemas.microsoft.com/office/drawing/2014/main" id="{D45041AC-9757-1B7C-B972-5E25BCBF88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2474" y="1855776"/>
            <a:ext cx="5007052" cy="1249360"/>
          </a:xfrm>
          <a:prstGeom prst="rect">
            <a:avLst/>
          </a:prstGeom>
        </p:spPr>
      </p:pic>
    </p:spTree>
    <p:extLst>
      <p:ext uri="{BB962C8B-B14F-4D97-AF65-F5344CB8AC3E}">
        <p14:creationId xmlns:p14="http://schemas.microsoft.com/office/powerpoint/2010/main" val="2003673610"/>
      </p:ext>
    </p:extLst>
  </p:cSld>
  <p:clrMapOvr>
    <a:masterClrMapping/>
  </p:clrMapOvr>
  <p:transition spd="med"/>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 Double - BLANK">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6CE64DB-D61E-9C49-92BD-0F013825F424}"/>
              </a:ext>
            </a:extLst>
          </p:cNvPr>
          <p:cNvSpPr>
            <a:spLocks noGrp="1"/>
          </p:cNvSpPr>
          <p:nvPr>
            <p:ph type="pic" sz="quarter" idx="14"/>
          </p:nvPr>
        </p:nvSpPr>
        <p:spPr>
          <a:xfrm>
            <a:off x="6204818" y="0"/>
            <a:ext cx="5983985" cy="5931218"/>
          </a:xfrm>
          <a:prstGeom prst="rect">
            <a:avLst/>
          </a:prstGeo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6" name="Picture Placeholder 5">
            <a:extLst>
              <a:ext uri="{FF2B5EF4-FFF2-40B4-BE49-F238E27FC236}">
                <a16:creationId xmlns:a16="http://schemas.microsoft.com/office/drawing/2014/main" id="{13506C85-1279-884C-91B7-5BFC94332121}"/>
              </a:ext>
            </a:extLst>
          </p:cNvPr>
          <p:cNvSpPr>
            <a:spLocks noGrp="1"/>
          </p:cNvSpPr>
          <p:nvPr>
            <p:ph type="pic" sz="quarter" idx="13"/>
          </p:nvPr>
        </p:nvSpPr>
        <p:spPr>
          <a:xfrm>
            <a:off x="0" y="0"/>
            <a:ext cx="5983986" cy="5931218"/>
          </a:xfrm>
          <a:prstGeom prst="rect">
            <a:avLst/>
          </a:prstGeom>
          <a:solidFill>
            <a:schemeClr val="accent2">
              <a:lumMod val="20000"/>
              <a:lumOff val="80000"/>
            </a:schemeClr>
          </a:solidFill>
        </p:spPr>
        <p:txBody>
          <a:bodyPr/>
          <a:lstStyle/>
          <a:p>
            <a:endParaRPr lang="en-US"/>
          </a:p>
        </p:txBody>
      </p:sp>
      <p:sp>
        <p:nvSpPr>
          <p:cNvPr id="7" name="Text Placeholder 7">
            <a:extLst>
              <a:ext uri="{FF2B5EF4-FFF2-40B4-BE49-F238E27FC236}">
                <a16:creationId xmlns:a16="http://schemas.microsoft.com/office/drawing/2014/main" id="{C1BDCDC4-5F04-F440-BE11-CD4EB3A1435D}"/>
              </a:ext>
            </a:extLst>
          </p:cNvPr>
          <p:cNvSpPr>
            <a:spLocks noGrp="1"/>
          </p:cNvSpPr>
          <p:nvPr>
            <p:ph type="body" sz="quarter" idx="23" hasCustomPrompt="1"/>
          </p:nvPr>
        </p:nvSpPr>
        <p:spPr>
          <a:xfrm>
            <a:off x="0" y="5939484"/>
            <a:ext cx="5983986"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8" name="Text Placeholder 7">
            <a:extLst>
              <a:ext uri="{FF2B5EF4-FFF2-40B4-BE49-F238E27FC236}">
                <a16:creationId xmlns:a16="http://schemas.microsoft.com/office/drawing/2014/main" id="{7494A9BF-86D7-0748-A355-493D741A7FA3}"/>
              </a:ext>
            </a:extLst>
          </p:cNvPr>
          <p:cNvSpPr>
            <a:spLocks noGrp="1"/>
          </p:cNvSpPr>
          <p:nvPr>
            <p:ph type="body" sz="quarter" idx="24" hasCustomPrompt="1"/>
          </p:nvPr>
        </p:nvSpPr>
        <p:spPr>
          <a:xfrm>
            <a:off x="6204818" y="5939484"/>
            <a:ext cx="5754300"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3388939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 Triple - BLANK">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D64A3C7E-5B20-E548-B28F-8E04C01EE414}"/>
              </a:ext>
            </a:extLst>
          </p:cNvPr>
          <p:cNvSpPr>
            <a:spLocks noGrp="1"/>
          </p:cNvSpPr>
          <p:nvPr>
            <p:ph type="pic" sz="quarter" idx="14"/>
          </p:nvPr>
        </p:nvSpPr>
        <p:spPr>
          <a:xfrm>
            <a:off x="4138677" y="-1"/>
            <a:ext cx="3914648" cy="5939212"/>
          </a:xfrm>
          <a:prstGeom prst="rect">
            <a:avLst/>
          </a:prstGeo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14" name="Picture Placeholder 5">
            <a:extLst>
              <a:ext uri="{FF2B5EF4-FFF2-40B4-BE49-F238E27FC236}">
                <a16:creationId xmlns:a16="http://schemas.microsoft.com/office/drawing/2014/main" id="{3CF9A340-5CA7-A943-916A-F997EDD5C317}"/>
              </a:ext>
            </a:extLst>
          </p:cNvPr>
          <p:cNvSpPr>
            <a:spLocks noGrp="1"/>
          </p:cNvSpPr>
          <p:nvPr>
            <p:ph type="pic" sz="quarter" idx="15"/>
          </p:nvPr>
        </p:nvSpPr>
        <p:spPr>
          <a:xfrm>
            <a:off x="8277351" y="0"/>
            <a:ext cx="3914647" cy="5939212"/>
          </a:xfrm>
          <a:prstGeom prst="rect">
            <a:avLst/>
          </a:prstGeom>
          <a:solidFill>
            <a:schemeClr val="accent2">
              <a:lumMod val="20000"/>
              <a:lumOff val="80000"/>
            </a:schemeClr>
          </a:solidFill>
        </p:spPr>
        <p:txBody>
          <a:bodyPr/>
          <a:lstStyle/>
          <a:p>
            <a:endParaRPr lang="en-US"/>
          </a:p>
        </p:txBody>
      </p:sp>
      <p:sp>
        <p:nvSpPr>
          <p:cNvPr id="15" name="Picture Placeholder 5">
            <a:extLst>
              <a:ext uri="{FF2B5EF4-FFF2-40B4-BE49-F238E27FC236}">
                <a16:creationId xmlns:a16="http://schemas.microsoft.com/office/drawing/2014/main" id="{122DF9B5-7F9A-B744-8ABA-7D64EFF7E1B8}"/>
              </a:ext>
            </a:extLst>
          </p:cNvPr>
          <p:cNvSpPr>
            <a:spLocks noGrp="1"/>
          </p:cNvSpPr>
          <p:nvPr>
            <p:ph type="pic" sz="quarter" idx="16"/>
          </p:nvPr>
        </p:nvSpPr>
        <p:spPr>
          <a:xfrm>
            <a:off x="1" y="0"/>
            <a:ext cx="3914648" cy="5939212"/>
          </a:xfrm>
          <a:prstGeom prst="rect">
            <a:avLst/>
          </a:prstGeom>
          <a:solidFill>
            <a:schemeClr val="accent2">
              <a:lumMod val="20000"/>
              <a:lumOff val="80000"/>
            </a:schemeClr>
          </a:solidFill>
        </p:spPr>
        <p:txBody>
          <a:bodyPr/>
          <a:lstStyle/>
          <a:p>
            <a:endParaRPr lang="en-US"/>
          </a:p>
        </p:txBody>
      </p:sp>
      <p:sp>
        <p:nvSpPr>
          <p:cNvPr id="8" name="Text Placeholder 7">
            <a:extLst>
              <a:ext uri="{FF2B5EF4-FFF2-40B4-BE49-F238E27FC236}">
                <a16:creationId xmlns:a16="http://schemas.microsoft.com/office/drawing/2014/main" id="{A3CC74E5-6466-3647-8251-9369BFF5674B}"/>
              </a:ext>
            </a:extLst>
          </p:cNvPr>
          <p:cNvSpPr>
            <a:spLocks noGrp="1"/>
          </p:cNvSpPr>
          <p:nvPr>
            <p:ph type="body" sz="quarter" idx="23" hasCustomPrompt="1"/>
          </p:nvPr>
        </p:nvSpPr>
        <p:spPr>
          <a:xfrm>
            <a:off x="-6306" y="5939211"/>
            <a:ext cx="3920955"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9" name="Text Placeholder 7">
            <a:extLst>
              <a:ext uri="{FF2B5EF4-FFF2-40B4-BE49-F238E27FC236}">
                <a16:creationId xmlns:a16="http://schemas.microsoft.com/office/drawing/2014/main" id="{879AC0AF-7F50-9F47-912C-79C566572DEA}"/>
              </a:ext>
            </a:extLst>
          </p:cNvPr>
          <p:cNvSpPr>
            <a:spLocks noGrp="1"/>
          </p:cNvSpPr>
          <p:nvPr>
            <p:ph type="body" sz="quarter" idx="24" hasCustomPrompt="1"/>
          </p:nvPr>
        </p:nvSpPr>
        <p:spPr>
          <a:xfrm>
            <a:off x="4132370" y="5939211"/>
            <a:ext cx="3920955"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0" name="Text Placeholder 7">
            <a:extLst>
              <a:ext uri="{FF2B5EF4-FFF2-40B4-BE49-F238E27FC236}">
                <a16:creationId xmlns:a16="http://schemas.microsoft.com/office/drawing/2014/main" id="{EB9D0454-C10A-2244-A0AD-5C978412760E}"/>
              </a:ext>
            </a:extLst>
          </p:cNvPr>
          <p:cNvSpPr>
            <a:spLocks noGrp="1"/>
          </p:cNvSpPr>
          <p:nvPr>
            <p:ph type="body" sz="quarter" idx="25" hasCustomPrompt="1"/>
          </p:nvPr>
        </p:nvSpPr>
        <p:spPr>
          <a:xfrm>
            <a:off x="8271046" y="5939211"/>
            <a:ext cx="3920955"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42094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 Quad - BLANK">
    <p:spTree>
      <p:nvGrpSpPr>
        <p:cNvPr id="1" name=""/>
        <p:cNvGrpSpPr/>
        <p:nvPr/>
      </p:nvGrpSpPr>
      <p:grpSpPr>
        <a:xfrm>
          <a:off x="0" y="0"/>
          <a:ext cx="0" cy="0"/>
          <a:chOff x="0" y="0"/>
          <a:chExt cx="0" cy="0"/>
        </a:xfrm>
      </p:grpSpPr>
      <p:sp>
        <p:nvSpPr>
          <p:cNvPr id="17" name="Picture Placeholder 10">
            <a:extLst>
              <a:ext uri="{FF2B5EF4-FFF2-40B4-BE49-F238E27FC236}">
                <a16:creationId xmlns:a16="http://schemas.microsoft.com/office/drawing/2014/main" id="{A2C335B9-2103-D549-8D7C-A581E60C77CE}"/>
              </a:ext>
            </a:extLst>
          </p:cNvPr>
          <p:cNvSpPr>
            <a:spLocks noGrp="1"/>
          </p:cNvSpPr>
          <p:nvPr>
            <p:ph type="pic" sz="quarter" idx="16"/>
          </p:nvPr>
        </p:nvSpPr>
        <p:spPr>
          <a:xfrm>
            <a:off x="3396169" y="3429001"/>
            <a:ext cx="3332577" cy="2369028"/>
          </a:xfrm>
          <a:prstGeom prst="rect">
            <a:avLst/>
          </a:prstGeom>
          <a:solidFill>
            <a:schemeClr val="accent2">
              <a:lumMod val="20000"/>
              <a:lumOff val="80000"/>
            </a:schemeClr>
          </a:solidFill>
        </p:spPr>
        <p:txBody>
          <a:bodyPr/>
          <a:lstStyle/>
          <a:p>
            <a:endParaRPr lang="en-US"/>
          </a:p>
        </p:txBody>
      </p:sp>
      <p:sp>
        <p:nvSpPr>
          <p:cNvPr id="11" name="Picture Placeholder 10">
            <a:extLst>
              <a:ext uri="{FF2B5EF4-FFF2-40B4-BE49-F238E27FC236}">
                <a16:creationId xmlns:a16="http://schemas.microsoft.com/office/drawing/2014/main" id="{69B9330B-BC81-7E44-9BBC-8962D9F0C49F}"/>
              </a:ext>
            </a:extLst>
          </p:cNvPr>
          <p:cNvSpPr>
            <a:spLocks noGrp="1"/>
          </p:cNvSpPr>
          <p:nvPr>
            <p:ph type="pic" sz="quarter" idx="15"/>
          </p:nvPr>
        </p:nvSpPr>
        <p:spPr>
          <a:xfrm>
            <a:off x="0" y="3429001"/>
            <a:ext cx="3332577" cy="2369028"/>
          </a:xfrm>
          <a:prstGeom prst="rect">
            <a:avLst/>
          </a:prstGeom>
          <a:solidFill>
            <a:schemeClr val="accent2">
              <a:lumMod val="20000"/>
              <a:lumOff val="80000"/>
            </a:schemeClr>
          </a:solidFill>
        </p:spPr>
        <p:txBody>
          <a:bodyPr/>
          <a:lstStyle/>
          <a:p>
            <a:endParaRPr lang="en-US"/>
          </a:p>
        </p:txBody>
      </p:sp>
      <p:sp>
        <p:nvSpPr>
          <p:cNvPr id="6" name="Picture Placeholder 5">
            <a:extLst>
              <a:ext uri="{FF2B5EF4-FFF2-40B4-BE49-F238E27FC236}">
                <a16:creationId xmlns:a16="http://schemas.microsoft.com/office/drawing/2014/main" id="{DFD9E3DB-0988-2344-931B-B297D2EE32F0}"/>
              </a:ext>
            </a:extLst>
          </p:cNvPr>
          <p:cNvSpPr>
            <a:spLocks noGrp="1"/>
          </p:cNvSpPr>
          <p:nvPr>
            <p:ph type="pic" sz="quarter" idx="13"/>
          </p:nvPr>
        </p:nvSpPr>
        <p:spPr>
          <a:xfrm>
            <a:off x="6014" y="210"/>
            <a:ext cx="6713855" cy="3118694"/>
          </a:xfrm>
          <a:prstGeom prst="rect">
            <a:avLst/>
          </a:prstGeom>
          <a:solidFill>
            <a:schemeClr val="accent2">
              <a:lumMod val="20000"/>
              <a:lumOff val="80000"/>
            </a:schemeClr>
          </a:solidFill>
        </p:spPr>
        <p:txBody>
          <a:bodyPr/>
          <a:lstStyle/>
          <a:p>
            <a:endParaRPr lang="en-US"/>
          </a:p>
        </p:txBody>
      </p:sp>
      <p:sp>
        <p:nvSpPr>
          <p:cNvPr id="16" name="Picture Placeholder 5">
            <a:extLst>
              <a:ext uri="{FF2B5EF4-FFF2-40B4-BE49-F238E27FC236}">
                <a16:creationId xmlns:a16="http://schemas.microsoft.com/office/drawing/2014/main" id="{62D5F38C-1AE4-9648-85D7-C192E6E77052}"/>
              </a:ext>
            </a:extLst>
          </p:cNvPr>
          <p:cNvSpPr>
            <a:spLocks noGrp="1"/>
          </p:cNvSpPr>
          <p:nvPr>
            <p:ph type="pic" sz="quarter" idx="14"/>
          </p:nvPr>
        </p:nvSpPr>
        <p:spPr>
          <a:xfrm>
            <a:off x="6943897" y="0"/>
            <a:ext cx="5242089" cy="5798029"/>
          </a:xfrm>
          <a:prstGeom prst="rect">
            <a:avLst/>
          </a:prstGeom>
          <a:solidFill>
            <a:schemeClr val="accent2">
              <a:lumMod val="20000"/>
              <a:lumOff val="80000"/>
            </a:schemeClr>
          </a:solidFill>
        </p:spPr>
        <p:txBody>
          <a:bodyPr/>
          <a:lstStyle/>
          <a:p>
            <a:endParaRPr lang="en-US" dirty="0"/>
          </a:p>
        </p:txBody>
      </p:sp>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9" name="Text Placeholder 7">
            <a:extLst>
              <a:ext uri="{FF2B5EF4-FFF2-40B4-BE49-F238E27FC236}">
                <a16:creationId xmlns:a16="http://schemas.microsoft.com/office/drawing/2014/main" id="{66986D6C-0C29-C546-91CE-DD9E8DD6A533}"/>
              </a:ext>
            </a:extLst>
          </p:cNvPr>
          <p:cNvSpPr>
            <a:spLocks noGrp="1"/>
          </p:cNvSpPr>
          <p:nvPr>
            <p:ph type="body" sz="quarter" idx="23" hasCustomPrompt="1"/>
          </p:nvPr>
        </p:nvSpPr>
        <p:spPr>
          <a:xfrm>
            <a:off x="-6305" y="5806295"/>
            <a:ext cx="3349110"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0" name="Text Placeholder 7">
            <a:extLst>
              <a:ext uri="{FF2B5EF4-FFF2-40B4-BE49-F238E27FC236}">
                <a16:creationId xmlns:a16="http://schemas.microsoft.com/office/drawing/2014/main" id="{F5BD1BD6-BC77-5C4F-9FEE-5A5E45F15425}"/>
              </a:ext>
            </a:extLst>
          </p:cNvPr>
          <p:cNvSpPr>
            <a:spLocks noGrp="1"/>
          </p:cNvSpPr>
          <p:nvPr>
            <p:ph type="body" sz="quarter" idx="24" hasCustomPrompt="1"/>
          </p:nvPr>
        </p:nvSpPr>
        <p:spPr>
          <a:xfrm>
            <a:off x="-6305" y="3118906"/>
            <a:ext cx="6713854" cy="310093"/>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2" name="Text Placeholder 7">
            <a:extLst>
              <a:ext uri="{FF2B5EF4-FFF2-40B4-BE49-F238E27FC236}">
                <a16:creationId xmlns:a16="http://schemas.microsoft.com/office/drawing/2014/main" id="{21884A26-2150-EB43-AAED-EE8BB0893DA1}"/>
              </a:ext>
            </a:extLst>
          </p:cNvPr>
          <p:cNvSpPr>
            <a:spLocks noGrp="1"/>
          </p:cNvSpPr>
          <p:nvPr>
            <p:ph type="body" sz="quarter" idx="25" hasCustomPrompt="1"/>
          </p:nvPr>
        </p:nvSpPr>
        <p:spPr>
          <a:xfrm>
            <a:off x="3396169" y="5806295"/>
            <a:ext cx="3332577"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3" name="Text Placeholder 7">
            <a:extLst>
              <a:ext uri="{FF2B5EF4-FFF2-40B4-BE49-F238E27FC236}">
                <a16:creationId xmlns:a16="http://schemas.microsoft.com/office/drawing/2014/main" id="{E33192FF-F5B0-5344-B0A6-29292E869B2C}"/>
              </a:ext>
            </a:extLst>
          </p:cNvPr>
          <p:cNvSpPr>
            <a:spLocks noGrp="1"/>
          </p:cNvSpPr>
          <p:nvPr>
            <p:ph type="body" sz="quarter" idx="26" hasCustomPrompt="1"/>
          </p:nvPr>
        </p:nvSpPr>
        <p:spPr>
          <a:xfrm>
            <a:off x="6949911" y="5806295"/>
            <a:ext cx="5242089"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2782058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 Don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5639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7381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499" y="1609575"/>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2" name="2D Donut Chart">
            <a:extLst>
              <a:ext uri="{FF2B5EF4-FFF2-40B4-BE49-F238E27FC236}">
                <a16:creationId xmlns:a16="http://schemas.microsoft.com/office/drawing/2014/main" id="{C86A5C99-9F91-CF44-8518-F959313F0DB5}"/>
              </a:ext>
            </a:extLst>
          </p:cNvPr>
          <p:cNvGraphicFramePr/>
          <p:nvPr userDrawn="1">
            <p:extLst>
              <p:ext uri="{D42A27DB-BD31-4B8C-83A1-F6EECF244321}">
                <p14:modId xmlns:p14="http://schemas.microsoft.com/office/powerpoint/2010/main" val="3687326131"/>
              </p:ext>
            </p:extLst>
          </p:nvPr>
        </p:nvGraphicFramePr>
        <p:xfrm>
          <a:off x="5512650" y="953340"/>
          <a:ext cx="6394471" cy="4740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546242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 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4473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66215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7111999" y="1621149"/>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7" name="2D Column Chart">
            <a:extLst>
              <a:ext uri="{FF2B5EF4-FFF2-40B4-BE49-F238E27FC236}">
                <a16:creationId xmlns:a16="http://schemas.microsoft.com/office/drawing/2014/main" id="{E77BFE78-13B9-9048-A37E-31E9A1B4A256}"/>
              </a:ext>
            </a:extLst>
          </p:cNvPr>
          <p:cNvGraphicFramePr/>
          <p:nvPr userDrawn="1">
            <p:extLst>
              <p:ext uri="{D42A27DB-BD31-4B8C-83A1-F6EECF244321}">
                <p14:modId xmlns:p14="http://schemas.microsoft.com/office/powerpoint/2010/main" val="900689627"/>
              </p:ext>
            </p:extLst>
          </p:nvPr>
        </p:nvGraphicFramePr>
        <p:xfrm>
          <a:off x="438898" y="1068683"/>
          <a:ext cx="5292865" cy="5113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833848"/>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 Bar w/ 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608728"/>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499" y="1627271"/>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1" name="Mixed Chart">
            <a:extLst>
              <a:ext uri="{FF2B5EF4-FFF2-40B4-BE49-F238E27FC236}">
                <a16:creationId xmlns:a16="http://schemas.microsoft.com/office/drawing/2014/main" id="{EA785E63-2305-6545-A577-3A2882510750}"/>
              </a:ext>
            </a:extLst>
          </p:cNvPr>
          <p:cNvGraphicFramePr/>
          <p:nvPr userDrawn="1">
            <p:extLst>
              <p:ext uri="{D42A27DB-BD31-4B8C-83A1-F6EECF244321}">
                <p14:modId xmlns:p14="http://schemas.microsoft.com/office/powerpoint/2010/main" val="383811219"/>
              </p:ext>
            </p:extLst>
          </p:nvPr>
        </p:nvGraphicFramePr>
        <p:xfrm>
          <a:off x="6129258" y="1627677"/>
          <a:ext cx="5218193" cy="387961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7">
            <a:extLst>
              <a:ext uri="{FF2B5EF4-FFF2-40B4-BE49-F238E27FC236}">
                <a16:creationId xmlns:a16="http://schemas.microsoft.com/office/drawing/2014/main" id="{89AF4D04-F33E-B44A-B320-9170E583306E}"/>
              </a:ext>
            </a:extLst>
          </p:cNvPr>
          <p:cNvSpPr>
            <a:spLocks noGrp="1"/>
          </p:cNvSpPr>
          <p:nvPr>
            <p:ph type="body" sz="quarter" idx="15" hasCustomPrompt="1"/>
          </p:nvPr>
        </p:nvSpPr>
        <p:spPr>
          <a:xfrm>
            <a:off x="952500" y="726147"/>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331525297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 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91032"/>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7111999" y="1574851"/>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0" name="2D Line Chart">
            <a:extLst>
              <a:ext uri="{FF2B5EF4-FFF2-40B4-BE49-F238E27FC236}">
                <a16:creationId xmlns:a16="http://schemas.microsoft.com/office/drawing/2014/main" id="{E8C4E4AF-6A1A-9146-AEFB-56F68573A0F7}"/>
              </a:ext>
            </a:extLst>
          </p:cNvPr>
          <p:cNvGraphicFramePr/>
          <p:nvPr userDrawn="1">
            <p:extLst>
              <p:ext uri="{D42A27DB-BD31-4B8C-83A1-F6EECF244321}">
                <p14:modId xmlns:p14="http://schemas.microsoft.com/office/powerpoint/2010/main" val="3635741073"/>
              </p:ext>
            </p:extLst>
          </p:nvPr>
        </p:nvGraphicFramePr>
        <p:xfrm>
          <a:off x="593819" y="1055832"/>
          <a:ext cx="5112975" cy="50273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7">
            <a:extLst>
              <a:ext uri="{FF2B5EF4-FFF2-40B4-BE49-F238E27FC236}">
                <a16:creationId xmlns:a16="http://schemas.microsoft.com/office/drawing/2014/main" id="{8F3DAC12-AC60-7A47-A01D-EEC42A7EB96A}"/>
              </a:ext>
            </a:extLst>
          </p:cNvPr>
          <p:cNvSpPr>
            <a:spLocks noGrp="1"/>
          </p:cNvSpPr>
          <p:nvPr>
            <p:ph type="body" sz="quarter" idx="15" hasCustomPrompt="1"/>
          </p:nvPr>
        </p:nvSpPr>
        <p:spPr>
          <a:xfrm>
            <a:off x="7112000" y="708451"/>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1965063666"/>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 Tow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8727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500" y="2603541"/>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solidFill>
                  <a:schemeClr val="tx1"/>
                </a:solidFill>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grpSp>
        <p:nvGrpSpPr>
          <p:cNvPr id="10" name="Group 32">
            <a:extLst>
              <a:ext uri="{FF2B5EF4-FFF2-40B4-BE49-F238E27FC236}">
                <a16:creationId xmlns:a16="http://schemas.microsoft.com/office/drawing/2014/main" id="{3ACEAFE2-0F40-2A42-BBE8-BBC3661777E6}"/>
              </a:ext>
            </a:extLst>
          </p:cNvPr>
          <p:cNvGrpSpPr/>
          <p:nvPr userDrawn="1"/>
        </p:nvGrpSpPr>
        <p:grpSpPr>
          <a:xfrm>
            <a:off x="5594209" y="2023076"/>
            <a:ext cx="5421448" cy="3374942"/>
            <a:chOff x="0" y="0"/>
            <a:chExt cx="10842892" cy="6749879"/>
          </a:xfrm>
        </p:grpSpPr>
        <p:sp>
          <p:nvSpPr>
            <p:cNvPr id="11" name="Rectangle 43">
              <a:extLst>
                <a:ext uri="{FF2B5EF4-FFF2-40B4-BE49-F238E27FC236}">
                  <a16:creationId xmlns:a16="http://schemas.microsoft.com/office/drawing/2014/main" id="{7D238C53-8C63-2B40-ADE6-3D382AD18824}"/>
                </a:ext>
              </a:extLst>
            </p:cNvPr>
            <p:cNvSpPr/>
            <p:nvPr/>
          </p:nvSpPr>
          <p:spPr>
            <a:xfrm>
              <a:off x="0" y="-1"/>
              <a:ext cx="2524491"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3" name="Rectangle 44">
              <a:extLst>
                <a:ext uri="{FF2B5EF4-FFF2-40B4-BE49-F238E27FC236}">
                  <a16:creationId xmlns:a16="http://schemas.microsoft.com/office/drawing/2014/main" id="{29250A5A-EB3F-DB41-BBDA-112C16D9B87C}"/>
                </a:ext>
              </a:extLst>
            </p:cNvPr>
            <p:cNvSpPr/>
            <p:nvPr/>
          </p:nvSpPr>
          <p:spPr>
            <a:xfrm>
              <a:off x="2772800" y="-1"/>
              <a:ext cx="2524492"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4" name="Rectangle 45">
              <a:extLst>
                <a:ext uri="{FF2B5EF4-FFF2-40B4-BE49-F238E27FC236}">
                  <a16:creationId xmlns:a16="http://schemas.microsoft.com/office/drawing/2014/main" id="{13EE9E56-5140-0F42-9618-2BB543A75D2D}"/>
                </a:ext>
              </a:extLst>
            </p:cNvPr>
            <p:cNvSpPr/>
            <p:nvPr/>
          </p:nvSpPr>
          <p:spPr>
            <a:xfrm>
              <a:off x="5545601" y="-1"/>
              <a:ext cx="2524491"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5" name="Rectangle 46">
              <a:extLst>
                <a:ext uri="{FF2B5EF4-FFF2-40B4-BE49-F238E27FC236}">
                  <a16:creationId xmlns:a16="http://schemas.microsoft.com/office/drawing/2014/main" id="{A5B8B12C-DC8D-9545-8B2E-049C291A70AC}"/>
                </a:ext>
              </a:extLst>
            </p:cNvPr>
            <p:cNvSpPr/>
            <p:nvPr/>
          </p:nvSpPr>
          <p:spPr>
            <a:xfrm>
              <a:off x="8318402" y="-1"/>
              <a:ext cx="2524491"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grpSp>
      <p:sp>
        <p:nvSpPr>
          <p:cNvPr id="16" name="Rectangle 34">
            <a:extLst>
              <a:ext uri="{FF2B5EF4-FFF2-40B4-BE49-F238E27FC236}">
                <a16:creationId xmlns:a16="http://schemas.microsoft.com/office/drawing/2014/main" id="{83DB6A79-2E3B-5B4D-A82F-6E6CE40C00F3}"/>
              </a:ext>
            </a:extLst>
          </p:cNvPr>
          <p:cNvSpPr/>
          <p:nvPr userDrawn="1"/>
        </p:nvSpPr>
        <p:spPr>
          <a:xfrm>
            <a:off x="5594209" y="2949666"/>
            <a:ext cx="1262246" cy="2448353"/>
          </a:xfrm>
          <a:prstGeom prst="rect">
            <a:avLst/>
          </a:prstGeom>
          <a:solidFill>
            <a:schemeClr val="bg1"/>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7" name="Rectangle 35">
            <a:extLst>
              <a:ext uri="{FF2B5EF4-FFF2-40B4-BE49-F238E27FC236}">
                <a16:creationId xmlns:a16="http://schemas.microsoft.com/office/drawing/2014/main" id="{575C44B5-C9A3-7547-A78E-E35D1F3010AB}"/>
              </a:ext>
            </a:extLst>
          </p:cNvPr>
          <p:cNvSpPr/>
          <p:nvPr userDrawn="1"/>
        </p:nvSpPr>
        <p:spPr>
          <a:xfrm>
            <a:off x="6980609" y="4213701"/>
            <a:ext cx="1262246" cy="1184318"/>
          </a:xfrm>
          <a:prstGeom prst="rect">
            <a:avLst/>
          </a:prstGeom>
          <a:solidFill>
            <a:srgbClr val="373A36"/>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8" name="Rectangle 36">
            <a:extLst>
              <a:ext uri="{FF2B5EF4-FFF2-40B4-BE49-F238E27FC236}">
                <a16:creationId xmlns:a16="http://schemas.microsoft.com/office/drawing/2014/main" id="{3B07CE36-7D7D-D348-B62B-1A8EC94847C6}"/>
              </a:ext>
            </a:extLst>
          </p:cNvPr>
          <p:cNvSpPr/>
          <p:nvPr userDrawn="1"/>
        </p:nvSpPr>
        <p:spPr>
          <a:xfrm>
            <a:off x="8367010" y="2626500"/>
            <a:ext cx="1262246" cy="2771518"/>
          </a:xfrm>
          <a:prstGeom prst="rect">
            <a:avLst/>
          </a:prstGeom>
          <a:solidFill>
            <a:srgbClr val="A94703"/>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20" name="Rectangle 37">
            <a:extLst>
              <a:ext uri="{FF2B5EF4-FFF2-40B4-BE49-F238E27FC236}">
                <a16:creationId xmlns:a16="http://schemas.microsoft.com/office/drawing/2014/main" id="{437FB1D4-81E7-D949-A0DE-73CCB81BE473}"/>
              </a:ext>
            </a:extLst>
          </p:cNvPr>
          <p:cNvSpPr/>
          <p:nvPr userDrawn="1"/>
        </p:nvSpPr>
        <p:spPr>
          <a:xfrm>
            <a:off x="9753411" y="3315052"/>
            <a:ext cx="1262246" cy="2082966"/>
          </a:xfrm>
          <a:prstGeom prst="rect">
            <a:avLst/>
          </a:prstGeom>
          <a:solidFill>
            <a:srgbClr val="888B8D"/>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31" name="Text Placeholder 5">
            <a:extLst>
              <a:ext uri="{FF2B5EF4-FFF2-40B4-BE49-F238E27FC236}">
                <a16:creationId xmlns:a16="http://schemas.microsoft.com/office/drawing/2014/main" id="{53AC6A3B-BEA2-3846-A58B-624A3067DB3B}"/>
              </a:ext>
            </a:extLst>
          </p:cNvPr>
          <p:cNvSpPr>
            <a:spLocks noGrp="1"/>
          </p:cNvSpPr>
          <p:nvPr>
            <p:ph type="body" sz="quarter" idx="17" hasCustomPrompt="1"/>
          </p:nvPr>
        </p:nvSpPr>
        <p:spPr>
          <a:xfrm>
            <a:off x="952499" y="1982548"/>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33" name="Text Placeholder 5">
            <a:extLst>
              <a:ext uri="{FF2B5EF4-FFF2-40B4-BE49-F238E27FC236}">
                <a16:creationId xmlns:a16="http://schemas.microsoft.com/office/drawing/2014/main" id="{C27B2DA0-2CC8-054B-A530-FCFB6EA25C74}"/>
              </a:ext>
            </a:extLst>
          </p:cNvPr>
          <p:cNvSpPr>
            <a:spLocks noGrp="1"/>
          </p:cNvSpPr>
          <p:nvPr>
            <p:ph type="body" sz="quarter" idx="19" hasCustomPrompt="1"/>
          </p:nvPr>
        </p:nvSpPr>
        <p:spPr>
          <a:xfrm>
            <a:off x="952500" y="4501234"/>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sp>
        <p:nvSpPr>
          <p:cNvPr id="34" name="Text Placeholder 5">
            <a:extLst>
              <a:ext uri="{FF2B5EF4-FFF2-40B4-BE49-F238E27FC236}">
                <a16:creationId xmlns:a16="http://schemas.microsoft.com/office/drawing/2014/main" id="{8C38ED27-952F-F649-9C2B-4D0B18D9544C}"/>
              </a:ext>
            </a:extLst>
          </p:cNvPr>
          <p:cNvSpPr>
            <a:spLocks noGrp="1"/>
          </p:cNvSpPr>
          <p:nvPr>
            <p:ph type="body" sz="quarter" idx="20" hasCustomPrompt="1"/>
          </p:nvPr>
        </p:nvSpPr>
        <p:spPr>
          <a:xfrm>
            <a:off x="952499" y="3880241"/>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41" name="Text Placeholder 5">
            <a:extLst>
              <a:ext uri="{FF2B5EF4-FFF2-40B4-BE49-F238E27FC236}">
                <a16:creationId xmlns:a16="http://schemas.microsoft.com/office/drawing/2014/main" id="{5650535A-8917-3A43-A379-8F1FB8C521D8}"/>
              </a:ext>
            </a:extLst>
          </p:cNvPr>
          <p:cNvSpPr>
            <a:spLocks noGrp="1"/>
          </p:cNvSpPr>
          <p:nvPr>
            <p:ph type="body" sz="quarter" idx="24" hasCustomPrompt="1"/>
          </p:nvPr>
        </p:nvSpPr>
        <p:spPr>
          <a:xfrm>
            <a:off x="5594209"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2" name="Text Placeholder 5">
            <a:extLst>
              <a:ext uri="{FF2B5EF4-FFF2-40B4-BE49-F238E27FC236}">
                <a16:creationId xmlns:a16="http://schemas.microsoft.com/office/drawing/2014/main" id="{4D3B2D58-5014-4A4C-B1EE-959D047BFD98}"/>
              </a:ext>
            </a:extLst>
          </p:cNvPr>
          <p:cNvSpPr>
            <a:spLocks noGrp="1"/>
          </p:cNvSpPr>
          <p:nvPr>
            <p:ph type="body" sz="quarter" idx="25" hasCustomPrompt="1"/>
          </p:nvPr>
        </p:nvSpPr>
        <p:spPr>
          <a:xfrm>
            <a:off x="6978615"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3" name="Text Placeholder 5">
            <a:extLst>
              <a:ext uri="{FF2B5EF4-FFF2-40B4-BE49-F238E27FC236}">
                <a16:creationId xmlns:a16="http://schemas.microsoft.com/office/drawing/2014/main" id="{6E73E3A8-1BF9-194C-956D-19270FEB8A43}"/>
              </a:ext>
            </a:extLst>
          </p:cNvPr>
          <p:cNvSpPr>
            <a:spLocks noGrp="1"/>
          </p:cNvSpPr>
          <p:nvPr>
            <p:ph type="body" sz="quarter" idx="26" hasCustomPrompt="1"/>
          </p:nvPr>
        </p:nvSpPr>
        <p:spPr>
          <a:xfrm>
            <a:off x="8363022"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4" name="Text Placeholder 5">
            <a:extLst>
              <a:ext uri="{FF2B5EF4-FFF2-40B4-BE49-F238E27FC236}">
                <a16:creationId xmlns:a16="http://schemas.microsoft.com/office/drawing/2014/main" id="{6029E214-BB0B-C644-8936-CFFF744E1614}"/>
              </a:ext>
            </a:extLst>
          </p:cNvPr>
          <p:cNvSpPr>
            <a:spLocks noGrp="1"/>
          </p:cNvSpPr>
          <p:nvPr>
            <p:ph type="body" sz="quarter" idx="27" hasCustomPrompt="1"/>
          </p:nvPr>
        </p:nvSpPr>
        <p:spPr>
          <a:xfrm>
            <a:off x="9753411"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5" name="Text Placeholder 27">
            <a:extLst>
              <a:ext uri="{FF2B5EF4-FFF2-40B4-BE49-F238E27FC236}">
                <a16:creationId xmlns:a16="http://schemas.microsoft.com/office/drawing/2014/main" id="{8F74F08C-8DB5-5A4B-AD1A-CA0134A830C9}"/>
              </a:ext>
            </a:extLst>
          </p:cNvPr>
          <p:cNvSpPr>
            <a:spLocks noGrp="1"/>
          </p:cNvSpPr>
          <p:nvPr>
            <p:ph type="body" sz="quarter" idx="15" hasCustomPrompt="1"/>
          </p:nvPr>
        </p:nvSpPr>
        <p:spPr>
          <a:xfrm>
            <a:off x="952500" y="641857"/>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266470474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 Infographic - Point to Poi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332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Shape">
            <a:extLst>
              <a:ext uri="{FF2B5EF4-FFF2-40B4-BE49-F238E27FC236}">
                <a16:creationId xmlns:a16="http://schemas.microsoft.com/office/drawing/2014/main" id="{03A30926-304B-0443-B6AF-FCD994DDAE09}"/>
              </a:ext>
            </a:extLst>
          </p:cNvPr>
          <p:cNvSpPr/>
          <p:nvPr userDrawn="1"/>
        </p:nvSpPr>
        <p:spPr>
          <a:xfrm>
            <a:off x="5109673" y="1842757"/>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chemeClr val="bg1"/>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6" name="Circle">
            <a:extLst>
              <a:ext uri="{FF2B5EF4-FFF2-40B4-BE49-F238E27FC236}">
                <a16:creationId xmlns:a16="http://schemas.microsoft.com/office/drawing/2014/main" id="{4E93DEC2-DC1B-C049-9B4E-D41B66BA927F}"/>
              </a:ext>
            </a:extLst>
          </p:cNvPr>
          <p:cNvSpPr/>
          <p:nvPr userDrawn="1"/>
        </p:nvSpPr>
        <p:spPr>
          <a:xfrm rot="5400000">
            <a:off x="7074694" y="5017294"/>
            <a:ext cx="729528" cy="729528"/>
          </a:xfrm>
          <a:prstGeom prst="ellipse">
            <a:avLst/>
          </a:prstGeom>
          <a:solidFill>
            <a:schemeClr val="accent3"/>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7" name="Shape">
            <a:extLst>
              <a:ext uri="{FF2B5EF4-FFF2-40B4-BE49-F238E27FC236}">
                <a16:creationId xmlns:a16="http://schemas.microsoft.com/office/drawing/2014/main" id="{CF0F5019-23D1-6944-920B-97CEDDA35031}"/>
              </a:ext>
            </a:extLst>
          </p:cNvPr>
          <p:cNvSpPr/>
          <p:nvPr userDrawn="1"/>
        </p:nvSpPr>
        <p:spPr>
          <a:xfrm rot="5400000">
            <a:off x="6951173" y="3671557"/>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chemeClr val="accent3"/>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0" name="Circle">
            <a:extLst>
              <a:ext uri="{FF2B5EF4-FFF2-40B4-BE49-F238E27FC236}">
                <a16:creationId xmlns:a16="http://schemas.microsoft.com/office/drawing/2014/main" id="{20E35E67-4435-C64E-99E8-466F6BBF8679}"/>
              </a:ext>
            </a:extLst>
          </p:cNvPr>
          <p:cNvSpPr/>
          <p:nvPr userDrawn="1"/>
        </p:nvSpPr>
        <p:spPr>
          <a:xfrm rot="5400000">
            <a:off x="4439444" y="5017294"/>
            <a:ext cx="729528" cy="729528"/>
          </a:xfrm>
          <a:prstGeom prst="ellipse">
            <a:avLst/>
          </a:prstGeom>
          <a:solidFill>
            <a:srgbClr val="888B8D"/>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5" name="Shape">
            <a:extLst>
              <a:ext uri="{FF2B5EF4-FFF2-40B4-BE49-F238E27FC236}">
                <a16:creationId xmlns:a16="http://schemas.microsoft.com/office/drawing/2014/main" id="{B0875E53-D681-ED46-B583-785E8FA6213A}"/>
              </a:ext>
            </a:extLst>
          </p:cNvPr>
          <p:cNvSpPr/>
          <p:nvPr userDrawn="1"/>
        </p:nvSpPr>
        <p:spPr>
          <a:xfrm rot="16200000">
            <a:off x="3350723" y="3747839"/>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rgbClr val="D0D0CE"/>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6" name="Shape">
            <a:extLst>
              <a:ext uri="{FF2B5EF4-FFF2-40B4-BE49-F238E27FC236}">
                <a16:creationId xmlns:a16="http://schemas.microsoft.com/office/drawing/2014/main" id="{43A65899-AA21-4046-8335-B96DE736E85D}"/>
              </a:ext>
            </a:extLst>
          </p:cNvPr>
          <p:cNvSpPr/>
          <p:nvPr userDrawn="1"/>
        </p:nvSpPr>
        <p:spPr>
          <a:xfrm rot="10800000">
            <a:off x="5206767" y="5570207"/>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rgbClr val="888B8D"/>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7" name="Circle">
            <a:extLst>
              <a:ext uri="{FF2B5EF4-FFF2-40B4-BE49-F238E27FC236}">
                <a16:creationId xmlns:a16="http://schemas.microsoft.com/office/drawing/2014/main" id="{A720C70F-156C-CE4A-BC1C-6DD0E5124A0B}"/>
              </a:ext>
            </a:extLst>
          </p:cNvPr>
          <p:cNvSpPr/>
          <p:nvPr userDrawn="1"/>
        </p:nvSpPr>
        <p:spPr>
          <a:xfrm rot="5400000">
            <a:off x="4439444" y="2293144"/>
            <a:ext cx="729528" cy="729528"/>
          </a:xfrm>
          <a:prstGeom prst="ellipse">
            <a:avLst/>
          </a:prstGeom>
          <a:solidFill>
            <a:srgbClr val="D0D0CE"/>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9" name="Circle">
            <a:extLst>
              <a:ext uri="{FF2B5EF4-FFF2-40B4-BE49-F238E27FC236}">
                <a16:creationId xmlns:a16="http://schemas.microsoft.com/office/drawing/2014/main" id="{4B4D3FE1-C380-1946-A99F-BF92009C77ED}"/>
              </a:ext>
            </a:extLst>
          </p:cNvPr>
          <p:cNvSpPr/>
          <p:nvPr userDrawn="1"/>
        </p:nvSpPr>
        <p:spPr>
          <a:xfrm rot="5400000">
            <a:off x="7023411" y="2316079"/>
            <a:ext cx="729528" cy="729528"/>
          </a:xfrm>
          <a:prstGeom prst="ellipse">
            <a:avLst/>
          </a:prstGeom>
          <a:solidFill>
            <a:schemeClr val="bg1"/>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828886"/>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5191194"/>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828886"/>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5191194"/>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8" name="Text Placeholder 27">
            <a:extLst>
              <a:ext uri="{FF2B5EF4-FFF2-40B4-BE49-F238E27FC236}">
                <a16:creationId xmlns:a16="http://schemas.microsoft.com/office/drawing/2014/main" id="{A880E22D-BEE6-4C4E-B534-1BB103119271}"/>
              </a:ext>
            </a:extLst>
          </p:cNvPr>
          <p:cNvSpPr>
            <a:spLocks noGrp="1"/>
          </p:cNvSpPr>
          <p:nvPr>
            <p:ph type="body" sz="quarter" idx="15" hasCustomPrompt="1"/>
          </p:nvPr>
        </p:nvSpPr>
        <p:spPr>
          <a:xfrm>
            <a:off x="952500" y="639760"/>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237429862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 Infographic - Cyc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9716"/>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828886"/>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5191194"/>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828886"/>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5191194"/>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grpSp>
        <p:nvGrpSpPr>
          <p:cNvPr id="24" name="Group 23">
            <a:extLst>
              <a:ext uri="{FF2B5EF4-FFF2-40B4-BE49-F238E27FC236}">
                <a16:creationId xmlns:a16="http://schemas.microsoft.com/office/drawing/2014/main" id="{D55F0271-93D3-7A48-A0DB-77A9932ABDED}"/>
              </a:ext>
            </a:extLst>
          </p:cNvPr>
          <p:cNvGrpSpPr/>
          <p:nvPr userDrawn="1"/>
        </p:nvGrpSpPr>
        <p:grpSpPr>
          <a:xfrm>
            <a:off x="4234280" y="1952488"/>
            <a:ext cx="3730869" cy="3739206"/>
            <a:chOff x="4475704" y="2077097"/>
            <a:chExt cx="3508122" cy="3515961"/>
          </a:xfrm>
        </p:grpSpPr>
        <p:sp>
          <p:nvSpPr>
            <p:cNvPr id="31" name="Shape">
              <a:extLst>
                <a:ext uri="{FF2B5EF4-FFF2-40B4-BE49-F238E27FC236}">
                  <a16:creationId xmlns:a16="http://schemas.microsoft.com/office/drawing/2014/main" id="{F88010B2-496D-6D43-A2F1-E71E9A05F93F}"/>
                </a:ext>
              </a:extLst>
            </p:cNvPr>
            <p:cNvSpPr/>
            <p:nvPr/>
          </p:nvSpPr>
          <p:spPr>
            <a:xfrm rot="293425">
              <a:off x="5347842" y="2077097"/>
              <a:ext cx="2321629"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2" name="Shape">
              <a:extLst>
                <a:ext uri="{FF2B5EF4-FFF2-40B4-BE49-F238E27FC236}">
                  <a16:creationId xmlns:a16="http://schemas.microsoft.com/office/drawing/2014/main" id="{5E9B0AAB-4D5A-354A-BBBA-9687F885E712}"/>
                </a:ext>
              </a:extLst>
            </p:cNvPr>
            <p:cNvSpPr/>
            <p:nvPr/>
          </p:nvSpPr>
          <p:spPr>
            <a:xfrm rot="5753425">
              <a:off x="6470293" y="3781307"/>
              <a:ext cx="2321630"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chemeClr val="accent3"/>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dirty="0"/>
            </a:p>
          </p:txBody>
        </p:sp>
        <p:sp>
          <p:nvSpPr>
            <p:cNvPr id="33" name="Shape">
              <a:extLst>
                <a:ext uri="{FF2B5EF4-FFF2-40B4-BE49-F238E27FC236}">
                  <a16:creationId xmlns:a16="http://schemas.microsoft.com/office/drawing/2014/main" id="{EEBDB39A-4596-9E4F-8C6A-33523F68D91C}"/>
                </a:ext>
              </a:extLst>
            </p:cNvPr>
            <p:cNvSpPr/>
            <p:nvPr/>
          </p:nvSpPr>
          <p:spPr>
            <a:xfrm rot="11317412">
              <a:off x="4701608" y="4887621"/>
              <a:ext cx="2321629"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rgbClr val="888B8D"/>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4" name="Shape">
              <a:extLst>
                <a:ext uri="{FF2B5EF4-FFF2-40B4-BE49-F238E27FC236}">
                  <a16:creationId xmlns:a16="http://schemas.microsoft.com/office/drawing/2014/main" id="{89D5233D-F751-0E4D-B713-DABBCCCC8332}"/>
                </a:ext>
              </a:extLst>
            </p:cNvPr>
            <p:cNvSpPr/>
            <p:nvPr/>
          </p:nvSpPr>
          <p:spPr>
            <a:xfrm rot="16673425">
              <a:off x="3667608" y="3167610"/>
              <a:ext cx="2321629"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rgbClr val="D0D0CE"/>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grpSp>
      <p:sp>
        <p:nvSpPr>
          <p:cNvPr id="38" name="Text Placeholder 27">
            <a:extLst>
              <a:ext uri="{FF2B5EF4-FFF2-40B4-BE49-F238E27FC236}">
                <a16:creationId xmlns:a16="http://schemas.microsoft.com/office/drawing/2014/main" id="{DC860D60-A02A-7E4E-9A26-29C274B0C0CB}"/>
              </a:ext>
            </a:extLst>
          </p:cNvPr>
          <p:cNvSpPr>
            <a:spLocks noGrp="1"/>
          </p:cNvSpPr>
          <p:nvPr>
            <p:ph type="body" sz="quarter" idx="15" hasCustomPrompt="1"/>
          </p:nvPr>
        </p:nvSpPr>
        <p:spPr>
          <a:xfrm>
            <a:off x="952500" y="631533"/>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435885324"/>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Yellow Top">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7AB25CC9-8ED5-994E-90BA-81CEAED860DA}"/>
              </a:ext>
            </a:extLst>
          </p:cNvPr>
          <p:cNvSpPr/>
          <p:nvPr userDrawn="1"/>
        </p:nvSpPr>
        <p:spPr>
          <a:xfrm>
            <a:off x="-38973" y="4577742"/>
            <a:ext cx="12244546" cy="2312492"/>
          </a:xfrm>
          <a:prstGeom prst="rect">
            <a:avLst/>
          </a:prstGeom>
          <a:solidFill>
            <a:srgbClr val="FFFFFF"/>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b="0" i="0" dirty="0">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5230681"/>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5763768"/>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2" name="Graphic 1">
            <a:extLst>
              <a:ext uri="{FF2B5EF4-FFF2-40B4-BE49-F238E27FC236}">
                <a16:creationId xmlns:a16="http://schemas.microsoft.com/office/drawing/2014/main" id="{2565E383-241A-659F-6E35-CF94AE04EA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18425" y="1354352"/>
            <a:ext cx="1555149" cy="2243435"/>
          </a:xfrm>
          <a:prstGeom prst="rect">
            <a:avLst/>
          </a:prstGeom>
        </p:spPr>
      </p:pic>
    </p:spTree>
    <p:extLst>
      <p:ext uri="{BB962C8B-B14F-4D97-AF65-F5344CB8AC3E}">
        <p14:creationId xmlns:p14="http://schemas.microsoft.com/office/powerpoint/2010/main" val="3497838321"/>
      </p:ext>
    </p:extLst>
  </p:cSld>
  <p:clrMapOvr>
    <a:masterClrMapping/>
  </p:clrMapOvr>
  <p:transition spd="med"/>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 Infographic - Netwo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1001"/>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828886"/>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5191194"/>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828886"/>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5191194"/>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1" name="Circle">
            <a:extLst>
              <a:ext uri="{FF2B5EF4-FFF2-40B4-BE49-F238E27FC236}">
                <a16:creationId xmlns:a16="http://schemas.microsoft.com/office/drawing/2014/main" id="{B0EA9682-9976-3246-B2EA-7C8E795D9A51}"/>
              </a:ext>
            </a:extLst>
          </p:cNvPr>
          <p:cNvSpPr/>
          <p:nvPr userDrawn="1"/>
        </p:nvSpPr>
        <p:spPr>
          <a:xfrm>
            <a:off x="4333241" y="2208108"/>
            <a:ext cx="3525519" cy="3525519"/>
          </a:xfrm>
          <a:prstGeom prst="ellipse">
            <a:avLst/>
          </a:prstGeom>
          <a:ln w="190500">
            <a:solidFill>
              <a:srgbClr val="D0D0CE"/>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2" name="Circle">
            <a:extLst>
              <a:ext uri="{FF2B5EF4-FFF2-40B4-BE49-F238E27FC236}">
                <a16:creationId xmlns:a16="http://schemas.microsoft.com/office/drawing/2014/main" id="{BE79B337-7FF5-FF46-B946-496EC3AC39E0}"/>
              </a:ext>
            </a:extLst>
          </p:cNvPr>
          <p:cNvSpPr/>
          <p:nvPr userDrawn="1"/>
        </p:nvSpPr>
        <p:spPr>
          <a:xfrm>
            <a:off x="6847632" y="2140165"/>
            <a:ext cx="1087537" cy="1087538"/>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3" name="Circle">
            <a:extLst>
              <a:ext uri="{FF2B5EF4-FFF2-40B4-BE49-F238E27FC236}">
                <a16:creationId xmlns:a16="http://schemas.microsoft.com/office/drawing/2014/main" id="{41DDB446-2A6E-7043-A3C1-8D9A6CA9FE87}"/>
              </a:ext>
            </a:extLst>
          </p:cNvPr>
          <p:cNvSpPr/>
          <p:nvPr userDrawn="1"/>
        </p:nvSpPr>
        <p:spPr>
          <a:xfrm>
            <a:off x="4245642" y="2140165"/>
            <a:ext cx="1087538" cy="1087538"/>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Circle">
            <a:extLst>
              <a:ext uri="{FF2B5EF4-FFF2-40B4-BE49-F238E27FC236}">
                <a16:creationId xmlns:a16="http://schemas.microsoft.com/office/drawing/2014/main" id="{CA65E5BF-31C2-D547-B968-5BF22E1F8070}"/>
              </a:ext>
            </a:extLst>
          </p:cNvPr>
          <p:cNvSpPr/>
          <p:nvPr userDrawn="1"/>
        </p:nvSpPr>
        <p:spPr>
          <a:xfrm>
            <a:off x="6923832" y="4374780"/>
            <a:ext cx="1087537" cy="1087537"/>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6" name="Circle">
            <a:extLst>
              <a:ext uri="{FF2B5EF4-FFF2-40B4-BE49-F238E27FC236}">
                <a16:creationId xmlns:a16="http://schemas.microsoft.com/office/drawing/2014/main" id="{792AE50A-9485-8244-994D-C310C0A86087}"/>
              </a:ext>
            </a:extLst>
          </p:cNvPr>
          <p:cNvSpPr/>
          <p:nvPr userDrawn="1"/>
        </p:nvSpPr>
        <p:spPr>
          <a:xfrm>
            <a:off x="4186375" y="4374780"/>
            <a:ext cx="1087538" cy="1087537"/>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7" name="Text Placeholder 27">
            <a:extLst>
              <a:ext uri="{FF2B5EF4-FFF2-40B4-BE49-F238E27FC236}">
                <a16:creationId xmlns:a16="http://schemas.microsoft.com/office/drawing/2014/main" id="{AB02445C-7E51-CB41-87E3-7756E6C6A7B4}"/>
              </a:ext>
            </a:extLst>
          </p:cNvPr>
          <p:cNvSpPr>
            <a:spLocks noGrp="1"/>
          </p:cNvSpPr>
          <p:nvPr>
            <p:ph type="body" sz="quarter" idx="15" hasCustomPrompt="1"/>
          </p:nvPr>
        </p:nvSpPr>
        <p:spPr>
          <a:xfrm>
            <a:off x="952500" y="638420"/>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1540563179"/>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 St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7749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2458410" y="2264874"/>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2462101" y="2627182"/>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4" name="Chevron 76">
            <a:extLst>
              <a:ext uri="{FF2B5EF4-FFF2-40B4-BE49-F238E27FC236}">
                <a16:creationId xmlns:a16="http://schemas.microsoft.com/office/drawing/2014/main" id="{621B98AC-CAA1-7545-B477-CDC296FD4D36}"/>
              </a:ext>
            </a:extLst>
          </p:cNvPr>
          <p:cNvSpPr/>
          <p:nvPr userDrawn="1"/>
        </p:nvSpPr>
        <p:spPr>
          <a:xfrm>
            <a:off x="953963" y="3535365"/>
            <a:ext cx="3082145" cy="993914"/>
          </a:xfrm>
          <a:prstGeom prst="chevron">
            <a:avLst>
              <a:gd name="adj" fmla="val 50000"/>
            </a:avLst>
          </a:prstGeom>
          <a:solidFill>
            <a:srgbClr val="373A36"/>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27" name="Chevron 77">
            <a:extLst>
              <a:ext uri="{FF2B5EF4-FFF2-40B4-BE49-F238E27FC236}">
                <a16:creationId xmlns:a16="http://schemas.microsoft.com/office/drawing/2014/main" id="{4A69C510-EF80-2145-BE62-3A0149781139}"/>
              </a:ext>
            </a:extLst>
          </p:cNvPr>
          <p:cNvSpPr/>
          <p:nvPr userDrawn="1"/>
        </p:nvSpPr>
        <p:spPr>
          <a:xfrm>
            <a:off x="3410098" y="3535365"/>
            <a:ext cx="3082145" cy="993914"/>
          </a:xfrm>
          <a:prstGeom prst="chevron">
            <a:avLst>
              <a:gd name="adj" fmla="val 50000"/>
            </a:avLst>
          </a:prstGeom>
          <a:solidFill>
            <a:srgbClr val="A94703"/>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30" name="Chevron 84">
            <a:extLst>
              <a:ext uri="{FF2B5EF4-FFF2-40B4-BE49-F238E27FC236}">
                <a16:creationId xmlns:a16="http://schemas.microsoft.com/office/drawing/2014/main" id="{B91F7622-6A6A-2245-B9E5-AFCCBD3FC3FC}"/>
              </a:ext>
            </a:extLst>
          </p:cNvPr>
          <p:cNvSpPr/>
          <p:nvPr userDrawn="1"/>
        </p:nvSpPr>
        <p:spPr>
          <a:xfrm>
            <a:off x="5854988" y="3535365"/>
            <a:ext cx="3082145" cy="993914"/>
          </a:xfrm>
          <a:prstGeom prst="chevron">
            <a:avLst>
              <a:gd name="adj" fmla="val 50000"/>
            </a:avLst>
          </a:prstGeom>
          <a:solidFill>
            <a:srgbClr val="D0D0CE"/>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31" name="Chevron 85">
            <a:extLst>
              <a:ext uri="{FF2B5EF4-FFF2-40B4-BE49-F238E27FC236}">
                <a16:creationId xmlns:a16="http://schemas.microsoft.com/office/drawing/2014/main" id="{40E93E42-4736-C143-B8B3-88B3E010575B}"/>
              </a:ext>
            </a:extLst>
          </p:cNvPr>
          <p:cNvSpPr/>
          <p:nvPr userDrawn="1"/>
        </p:nvSpPr>
        <p:spPr>
          <a:xfrm>
            <a:off x="8288182" y="3535365"/>
            <a:ext cx="3082145" cy="993914"/>
          </a:xfrm>
          <a:prstGeom prst="chevron">
            <a:avLst>
              <a:gd name="adj" fmla="val 50000"/>
            </a:avLst>
          </a:prstGeom>
          <a:solidFill>
            <a:schemeClr val="bg1"/>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32" name="Straight Connector 51">
            <a:extLst>
              <a:ext uri="{FF2B5EF4-FFF2-40B4-BE49-F238E27FC236}">
                <a16:creationId xmlns:a16="http://schemas.microsoft.com/office/drawing/2014/main" id="{B0B46A50-A98F-0449-8DAD-18DC2BED3639}"/>
              </a:ext>
            </a:extLst>
          </p:cNvPr>
          <p:cNvSpPr/>
          <p:nvPr userDrawn="1"/>
        </p:nvSpPr>
        <p:spPr>
          <a:xfrm flipV="1">
            <a:off x="2208261" y="2205329"/>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3" name="Text Placeholder 5">
            <a:extLst>
              <a:ext uri="{FF2B5EF4-FFF2-40B4-BE49-F238E27FC236}">
                <a16:creationId xmlns:a16="http://schemas.microsoft.com/office/drawing/2014/main" id="{1F04CD5E-9D9F-FD41-84E7-B595CD0499EE}"/>
              </a:ext>
            </a:extLst>
          </p:cNvPr>
          <p:cNvSpPr>
            <a:spLocks noGrp="1"/>
          </p:cNvSpPr>
          <p:nvPr>
            <p:ph type="body" sz="quarter" idx="22" hasCustomPrompt="1"/>
          </p:nvPr>
        </p:nvSpPr>
        <p:spPr>
          <a:xfrm>
            <a:off x="1536228" y="4667984"/>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4" name="Text Placeholder 5">
            <a:extLst>
              <a:ext uri="{FF2B5EF4-FFF2-40B4-BE49-F238E27FC236}">
                <a16:creationId xmlns:a16="http://schemas.microsoft.com/office/drawing/2014/main" id="{BFBDED2E-C6FD-B14C-B6E3-198F944D4145}"/>
              </a:ext>
            </a:extLst>
          </p:cNvPr>
          <p:cNvSpPr>
            <a:spLocks noGrp="1"/>
          </p:cNvSpPr>
          <p:nvPr>
            <p:ph type="body" sz="quarter" idx="23" hasCustomPrompt="1"/>
          </p:nvPr>
        </p:nvSpPr>
        <p:spPr>
          <a:xfrm>
            <a:off x="1539919" y="5030292"/>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35" name="Straight Connector 51">
            <a:extLst>
              <a:ext uri="{FF2B5EF4-FFF2-40B4-BE49-F238E27FC236}">
                <a16:creationId xmlns:a16="http://schemas.microsoft.com/office/drawing/2014/main" id="{2C34C114-EB30-244B-9C46-C25E1A57073F}"/>
              </a:ext>
            </a:extLst>
          </p:cNvPr>
          <p:cNvSpPr/>
          <p:nvPr userDrawn="1"/>
        </p:nvSpPr>
        <p:spPr>
          <a:xfrm flipV="1">
            <a:off x="4773841" y="4643578"/>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8" name="Text Placeholder 5">
            <a:extLst>
              <a:ext uri="{FF2B5EF4-FFF2-40B4-BE49-F238E27FC236}">
                <a16:creationId xmlns:a16="http://schemas.microsoft.com/office/drawing/2014/main" id="{5DCD49C0-CD35-FA4B-B56D-906FCA69590D}"/>
              </a:ext>
            </a:extLst>
          </p:cNvPr>
          <p:cNvSpPr>
            <a:spLocks noGrp="1"/>
          </p:cNvSpPr>
          <p:nvPr>
            <p:ph type="body" sz="quarter" idx="24" hasCustomPrompt="1"/>
          </p:nvPr>
        </p:nvSpPr>
        <p:spPr>
          <a:xfrm>
            <a:off x="7381139" y="2264874"/>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9" name="Text Placeholder 5">
            <a:extLst>
              <a:ext uri="{FF2B5EF4-FFF2-40B4-BE49-F238E27FC236}">
                <a16:creationId xmlns:a16="http://schemas.microsoft.com/office/drawing/2014/main" id="{B9923F6C-FD17-2344-AC49-D5F1053FD0FE}"/>
              </a:ext>
            </a:extLst>
          </p:cNvPr>
          <p:cNvSpPr>
            <a:spLocks noGrp="1"/>
          </p:cNvSpPr>
          <p:nvPr>
            <p:ph type="body" sz="quarter" idx="25" hasCustomPrompt="1"/>
          </p:nvPr>
        </p:nvSpPr>
        <p:spPr>
          <a:xfrm>
            <a:off x="7384830" y="2627182"/>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40" name="Straight Connector 51">
            <a:extLst>
              <a:ext uri="{FF2B5EF4-FFF2-40B4-BE49-F238E27FC236}">
                <a16:creationId xmlns:a16="http://schemas.microsoft.com/office/drawing/2014/main" id="{6056B3E6-96B6-9044-8DBA-4A896AB3C752}"/>
              </a:ext>
            </a:extLst>
          </p:cNvPr>
          <p:cNvSpPr/>
          <p:nvPr userDrawn="1"/>
        </p:nvSpPr>
        <p:spPr>
          <a:xfrm flipV="1">
            <a:off x="7130990" y="2205329"/>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41" name="Text Placeholder 5">
            <a:extLst>
              <a:ext uri="{FF2B5EF4-FFF2-40B4-BE49-F238E27FC236}">
                <a16:creationId xmlns:a16="http://schemas.microsoft.com/office/drawing/2014/main" id="{98FCD74E-7DEA-F44D-9FB4-0B126F02A614}"/>
              </a:ext>
            </a:extLst>
          </p:cNvPr>
          <p:cNvSpPr>
            <a:spLocks noGrp="1"/>
          </p:cNvSpPr>
          <p:nvPr>
            <p:ph type="body" sz="quarter" idx="26" hasCustomPrompt="1"/>
          </p:nvPr>
        </p:nvSpPr>
        <p:spPr>
          <a:xfrm>
            <a:off x="6509061" y="4667984"/>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2" name="Text Placeholder 5">
            <a:extLst>
              <a:ext uri="{FF2B5EF4-FFF2-40B4-BE49-F238E27FC236}">
                <a16:creationId xmlns:a16="http://schemas.microsoft.com/office/drawing/2014/main" id="{DE17F548-CCC7-3E49-9EA3-CF7C18884ED4}"/>
              </a:ext>
            </a:extLst>
          </p:cNvPr>
          <p:cNvSpPr>
            <a:spLocks noGrp="1"/>
          </p:cNvSpPr>
          <p:nvPr>
            <p:ph type="body" sz="quarter" idx="27" hasCustomPrompt="1"/>
          </p:nvPr>
        </p:nvSpPr>
        <p:spPr>
          <a:xfrm>
            <a:off x="6512752" y="5030292"/>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43" name="Straight Connector 51">
            <a:extLst>
              <a:ext uri="{FF2B5EF4-FFF2-40B4-BE49-F238E27FC236}">
                <a16:creationId xmlns:a16="http://schemas.microsoft.com/office/drawing/2014/main" id="{4CA60666-0085-CC46-BAF6-6909CA6B07F3}"/>
              </a:ext>
            </a:extLst>
          </p:cNvPr>
          <p:cNvSpPr/>
          <p:nvPr userDrawn="1"/>
        </p:nvSpPr>
        <p:spPr>
          <a:xfrm flipV="1">
            <a:off x="9746674" y="4643578"/>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44" name="Text Placeholder 27">
            <a:extLst>
              <a:ext uri="{FF2B5EF4-FFF2-40B4-BE49-F238E27FC236}">
                <a16:creationId xmlns:a16="http://schemas.microsoft.com/office/drawing/2014/main" id="{EEF80292-5828-5F40-BF96-55E0D48C1CD2}"/>
              </a:ext>
            </a:extLst>
          </p:cNvPr>
          <p:cNvSpPr>
            <a:spLocks noGrp="1"/>
          </p:cNvSpPr>
          <p:nvPr>
            <p:ph type="body" sz="quarter" idx="15" hasCustomPrompt="1"/>
          </p:nvPr>
        </p:nvSpPr>
        <p:spPr>
          <a:xfrm>
            <a:off x="952500" y="59491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Timeline Header</a:t>
            </a:r>
          </a:p>
        </p:txBody>
      </p:sp>
    </p:spTree>
    <p:extLst>
      <p:ext uri="{BB962C8B-B14F-4D97-AF65-F5344CB8AC3E}">
        <p14:creationId xmlns:p14="http://schemas.microsoft.com/office/powerpoint/2010/main" val="168935424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 Time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4231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Text Placeholder 27">
            <a:extLst>
              <a:ext uri="{FF2B5EF4-FFF2-40B4-BE49-F238E27FC236}">
                <a16:creationId xmlns:a16="http://schemas.microsoft.com/office/drawing/2014/main" id="{4E43DC28-AC46-124D-9485-2D4ADD6169C4}"/>
              </a:ext>
            </a:extLst>
          </p:cNvPr>
          <p:cNvSpPr>
            <a:spLocks noGrp="1"/>
          </p:cNvSpPr>
          <p:nvPr>
            <p:ph type="body" sz="quarter" idx="15" hasCustomPrompt="1"/>
          </p:nvPr>
        </p:nvSpPr>
        <p:spPr>
          <a:xfrm>
            <a:off x="952500" y="661905"/>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Timeline Header</a:t>
            </a:r>
          </a:p>
        </p:txBody>
      </p:sp>
      <p:sp>
        <p:nvSpPr>
          <p:cNvPr id="26" name="Straight Connector 51">
            <a:extLst>
              <a:ext uri="{FF2B5EF4-FFF2-40B4-BE49-F238E27FC236}">
                <a16:creationId xmlns:a16="http://schemas.microsoft.com/office/drawing/2014/main" id="{2DDB6E07-1CAC-304F-A213-1215516CC437}"/>
              </a:ext>
            </a:extLst>
          </p:cNvPr>
          <p:cNvSpPr/>
          <p:nvPr userDrawn="1"/>
        </p:nvSpPr>
        <p:spPr>
          <a:xfrm flipV="1">
            <a:off x="1968071"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6" name="Chevron 43">
            <a:extLst>
              <a:ext uri="{FF2B5EF4-FFF2-40B4-BE49-F238E27FC236}">
                <a16:creationId xmlns:a16="http://schemas.microsoft.com/office/drawing/2014/main" id="{34DF46B5-965A-5D4C-BA6C-777F19BA5BF1}"/>
              </a:ext>
            </a:extLst>
          </p:cNvPr>
          <p:cNvSpPr/>
          <p:nvPr userDrawn="1"/>
        </p:nvSpPr>
        <p:spPr>
          <a:xfrm>
            <a:off x="9186613" y="2882619"/>
            <a:ext cx="2057401" cy="489858"/>
          </a:xfrm>
          <a:prstGeom prst="chevron">
            <a:avLst>
              <a:gd name="adj" fmla="val 50000"/>
            </a:avLst>
          </a:prstGeom>
          <a:solidFill>
            <a:schemeClr val="bg1"/>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37" name="Chevron 44">
            <a:extLst>
              <a:ext uri="{FF2B5EF4-FFF2-40B4-BE49-F238E27FC236}">
                <a16:creationId xmlns:a16="http://schemas.microsoft.com/office/drawing/2014/main" id="{927B2943-189F-7841-A379-192ED2A69C6F}"/>
              </a:ext>
            </a:extLst>
          </p:cNvPr>
          <p:cNvSpPr/>
          <p:nvPr userDrawn="1"/>
        </p:nvSpPr>
        <p:spPr>
          <a:xfrm>
            <a:off x="3663050" y="2901799"/>
            <a:ext cx="2057401" cy="489858"/>
          </a:xfrm>
          <a:prstGeom prst="chevron">
            <a:avLst>
              <a:gd name="adj" fmla="val 50000"/>
            </a:avLst>
          </a:prstGeom>
          <a:solidFill>
            <a:srgbClr val="B73E00"/>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44" name="Chevron 45">
            <a:extLst>
              <a:ext uri="{FF2B5EF4-FFF2-40B4-BE49-F238E27FC236}">
                <a16:creationId xmlns:a16="http://schemas.microsoft.com/office/drawing/2014/main" id="{1F54C5E8-CB28-8E42-B15D-A274E8A2368D}"/>
              </a:ext>
            </a:extLst>
          </p:cNvPr>
          <p:cNvSpPr/>
          <p:nvPr userDrawn="1"/>
        </p:nvSpPr>
        <p:spPr>
          <a:xfrm>
            <a:off x="6432629" y="2901799"/>
            <a:ext cx="2057401" cy="489858"/>
          </a:xfrm>
          <a:prstGeom prst="chevron">
            <a:avLst>
              <a:gd name="adj" fmla="val 50000"/>
            </a:avLst>
          </a:prstGeom>
          <a:solidFill>
            <a:srgbClr val="D0D0CE"/>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45" name="Chevron 46">
            <a:extLst>
              <a:ext uri="{FF2B5EF4-FFF2-40B4-BE49-F238E27FC236}">
                <a16:creationId xmlns:a16="http://schemas.microsoft.com/office/drawing/2014/main" id="{BEB18B57-6943-9D44-83A1-0554D3BCC0C8}"/>
              </a:ext>
            </a:extLst>
          </p:cNvPr>
          <p:cNvSpPr/>
          <p:nvPr userDrawn="1"/>
        </p:nvSpPr>
        <p:spPr>
          <a:xfrm>
            <a:off x="926126" y="2901799"/>
            <a:ext cx="2057401" cy="489858"/>
          </a:xfrm>
          <a:prstGeom prst="chevron">
            <a:avLst>
              <a:gd name="adj" fmla="val 50000"/>
            </a:avLst>
          </a:prstGeom>
          <a:solidFill>
            <a:srgbClr val="373A36"/>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46" name="Straight Connector 47">
            <a:extLst>
              <a:ext uri="{FF2B5EF4-FFF2-40B4-BE49-F238E27FC236}">
                <a16:creationId xmlns:a16="http://schemas.microsoft.com/office/drawing/2014/main" id="{F0EC7FB7-9668-6B42-901A-3B73ABFB1A32}"/>
              </a:ext>
            </a:extLst>
          </p:cNvPr>
          <p:cNvSpPr/>
          <p:nvPr userDrawn="1"/>
        </p:nvSpPr>
        <p:spPr>
          <a:xfrm>
            <a:off x="927100" y="3823851"/>
            <a:ext cx="10388601" cy="1"/>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47" name="TextBox 89">
            <a:extLst>
              <a:ext uri="{FF2B5EF4-FFF2-40B4-BE49-F238E27FC236}">
                <a16:creationId xmlns:a16="http://schemas.microsoft.com/office/drawing/2014/main" id="{49608DD0-28B0-C44E-8842-8AEED9BFDA0C}"/>
              </a:ext>
            </a:extLst>
          </p:cNvPr>
          <p:cNvSpPr txBox="1"/>
          <p:nvPr userDrawn="1"/>
        </p:nvSpPr>
        <p:spPr>
          <a:xfrm>
            <a:off x="1627593" y="2964553"/>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latin typeface="Arial Black" panose="020B0604020202020204" pitchFamily="34" charset="0"/>
                <a:cs typeface="Arial Black" panose="020B0604020202020204" pitchFamily="34" charset="0"/>
              </a:rPr>
              <a:t>2022</a:t>
            </a:r>
            <a:endParaRPr sz="2000" b="1" i="0" spc="-100" baseline="0" dirty="0">
              <a:latin typeface="Arial Black" panose="020B0604020202020204" pitchFamily="34" charset="0"/>
              <a:cs typeface="Arial Black" panose="020B0604020202020204" pitchFamily="34" charset="0"/>
            </a:endParaRPr>
          </a:p>
        </p:txBody>
      </p:sp>
      <p:sp>
        <p:nvSpPr>
          <p:cNvPr id="48" name="TextBox 90">
            <a:extLst>
              <a:ext uri="{FF2B5EF4-FFF2-40B4-BE49-F238E27FC236}">
                <a16:creationId xmlns:a16="http://schemas.microsoft.com/office/drawing/2014/main" id="{99DE57EA-1CDF-2343-A289-F62F347741F4}"/>
              </a:ext>
            </a:extLst>
          </p:cNvPr>
          <p:cNvSpPr txBox="1"/>
          <p:nvPr userDrawn="1"/>
        </p:nvSpPr>
        <p:spPr>
          <a:xfrm>
            <a:off x="7121577" y="2964553"/>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solidFill>
                  <a:schemeClr val="tx1"/>
                </a:solidFill>
                <a:latin typeface="Arial Black" panose="020B0604020202020204" pitchFamily="34" charset="0"/>
                <a:cs typeface="Arial Black" panose="020B0604020202020204" pitchFamily="34" charset="0"/>
              </a:rPr>
              <a:t>2024</a:t>
            </a:r>
            <a:endParaRPr sz="2000" b="1" i="0" spc="-100" baseline="0" dirty="0">
              <a:solidFill>
                <a:schemeClr val="tx1"/>
              </a:solidFill>
              <a:latin typeface="Arial Black" panose="020B0604020202020204" pitchFamily="34" charset="0"/>
              <a:cs typeface="Arial Black" panose="020B0604020202020204" pitchFamily="34" charset="0"/>
            </a:endParaRPr>
          </a:p>
        </p:txBody>
      </p:sp>
      <p:sp>
        <p:nvSpPr>
          <p:cNvPr id="49" name="TextBox 91">
            <a:extLst>
              <a:ext uri="{FF2B5EF4-FFF2-40B4-BE49-F238E27FC236}">
                <a16:creationId xmlns:a16="http://schemas.microsoft.com/office/drawing/2014/main" id="{DC6D177C-2BDF-9C4B-AFC6-B0A79D7FAB10}"/>
              </a:ext>
            </a:extLst>
          </p:cNvPr>
          <p:cNvSpPr txBox="1"/>
          <p:nvPr userDrawn="1"/>
        </p:nvSpPr>
        <p:spPr>
          <a:xfrm>
            <a:off x="4367601" y="2963835"/>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latin typeface="Arial Black" panose="020B0604020202020204" pitchFamily="34" charset="0"/>
                <a:cs typeface="Arial Black" panose="020B0604020202020204" pitchFamily="34" charset="0"/>
              </a:rPr>
              <a:t>2023</a:t>
            </a:r>
            <a:endParaRPr sz="2000" b="1" i="0" spc="-100" baseline="0" dirty="0">
              <a:latin typeface="Arial Black" panose="020B0604020202020204" pitchFamily="34" charset="0"/>
              <a:cs typeface="Arial Black" panose="020B0604020202020204" pitchFamily="34" charset="0"/>
            </a:endParaRPr>
          </a:p>
        </p:txBody>
      </p:sp>
      <p:sp>
        <p:nvSpPr>
          <p:cNvPr id="52" name="TextBox 92">
            <a:extLst>
              <a:ext uri="{FF2B5EF4-FFF2-40B4-BE49-F238E27FC236}">
                <a16:creationId xmlns:a16="http://schemas.microsoft.com/office/drawing/2014/main" id="{896CC8E6-F1C9-EF4A-85B1-6FC8A772431A}"/>
              </a:ext>
            </a:extLst>
          </p:cNvPr>
          <p:cNvSpPr txBox="1"/>
          <p:nvPr userDrawn="1"/>
        </p:nvSpPr>
        <p:spPr>
          <a:xfrm>
            <a:off x="9880278" y="2944654"/>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solidFill>
                  <a:schemeClr val="tx1"/>
                </a:solidFill>
                <a:latin typeface="Arial Black" panose="020B0604020202020204" pitchFamily="34" charset="0"/>
                <a:cs typeface="Arial Black" panose="020B0604020202020204" pitchFamily="34" charset="0"/>
              </a:rPr>
              <a:t>2025</a:t>
            </a:r>
            <a:endParaRPr sz="2000" b="1" i="0" spc="-100" baseline="0" dirty="0">
              <a:solidFill>
                <a:schemeClr val="tx1"/>
              </a:solidFill>
              <a:latin typeface="Arial Black" panose="020B0604020202020204" pitchFamily="34" charset="0"/>
              <a:cs typeface="Arial Black" panose="020B0604020202020204" pitchFamily="34" charset="0"/>
            </a:endParaRPr>
          </a:p>
        </p:txBody>
      </p:sp>
      <p:sp>
        <p:nvSpPr>
          <p:cNvPr id="61" name="Straight Connector 51">
            <a:extLst>
              <a:ext uri="{FF2B5EF4-FFF2-40B4-BE49-F238E27FC236}">
                <a16:creationId xmlns:a16="http://schemas.microsoft.com/office/drawing/2014/main" id="{3951B66B-DC30-5946-BDD8-A02CBAFB01B7}"/>
              </a:ext>
            </a:extLst>
          </p:cNvPr>
          <p:cNvSpPr/>
          <p:nvPr userDrawn="1"/>
        </p:nvSpPr>
        <p:spPr>
          <a:xfrm flipV="1">
            <a:off x="4708079"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62" name="Straight Connector 51">
            <a:extLst>
              <a:ext uri="{FF2B5EF4-FFF2-40B4-BE49-F238E27FC236}">
                <a16:creationId xmlns:a16="http://schemas.microsoft.com/office/drawing/2014/main" id="{82A42E1D-D109-BB44-BEE8-310351FDCCE3}"/>
              </a:ext>
            </a:extLst>
          </p:cNvPr>
          <p:cNvSpPr/>
          <p:nvPr userDrawn="1"/>
        </p:nvSpPr>
        <p:spPr>
          <a:xfrm flipV="1">
            <a:off x="7460787"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63" name="Straight Connector 51">
            <a:extLst>
              <a:ext uri="{FF2B5EF4-FFF2-40B4-BE49-F238E27FC236}">
                <a16:creationId xmlns:a16="http://schemas.microsoft.com/office/drawing/2014/main" id="{7453096F-8FBE-D042-9EED-99D61C057FF2}"/>
              </a:ext>
            </a:extLst>
          </p:cNvPr>
          <p:cNvSpPr/>
          <p:nvPr userDrawn="1"/>
        </p:nvSpPr>
        <p:spPr>
          <a:xfrm flipV="1">
            <a:off x="10219845"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64" name="Oval 51">
            <a:extLst>
              <a:ext uri="{FF2B5EF4-FFF2-40B4-BE49-F238E27FC236}">
                <a16:creationId xmlns:a16="http://schemas.microsoft.com/office/drawing/2014/main" id="{C9EF4E48-54BA-3943-9439-0F75BBA25E4F}"/>
              </a:ext>
            </a:extLst>
          </p:cNvPr>
          <p:cNvSpPr/>
          <p:nvPr userDrawn="1"/>
        </p:nvSpPr>
        <p:spPr>
          <a:xfrm>
            <a:off x="10102923" y="3719848"/>
            <a:ext cx="246370" cy="246369"/>
          </a:xfrm>
          <a:prstGeom prst="ellipse">
            <a:avLst/>
          </a:prstGeom>
          <a:solidFill>
            <a:schemeClr val="bg1"/>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5" name="Oval 50">
            <a:extLst>
              <a:ext uri="{FF2B5EF4-FFF2-40B4-BE49-F238E27FC236}">
                <a16:creationId xmlns:a16="http://schemas.microsoft.com/office/drawing/2014/main" id="{73067AEC-B90F-AD42-A65F-32B41AA8AFD1}"/>
              </a:ext>
            </a:extLst>
          </p:cNvPr>
          <p:cNvSpPr/>
          <p:nvPr userDrawn="1"/>
        </p:nvSpPr>
        <p:spPr>
          <a:xfrm>
            <a:off x="7339995" y="3700668"/>
            <a:ext cx="246370" cy="246369"/>
          </a:xfrm>
          <a:prstGeom prst="ellipse">
            <a:avLst/>
          </a:prstGeom>
          <a:solidFill>
            <a:srgbClr val="D0D0CE"/>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6" name="Oval 48">
            <a:extLst>
              <a:ext uri="{FF2B5EF4-FFF2-40B4-BE49-F238E27FC236}">
                <a16:creationId xmlns:a16="http://schemas.microsoft.com/office/drawing/2014/main" id="{F6164B61-2E14-814C-8F36-AA09FC016805}"/>
              </a:ext>
            </a:extLst>
          </p:cNvPr>
          <p:cNvSpPr/>
          <p:nvPr userDrawn="1"/>
        </p:nvSpPr>
        <p:spPr>
          <a:xfrm>
            <a:off x="1848059" y="3700668"/>
            <a:ext cx="246370" cy="246369"/>
          </a:xfrm>
          <a:prstGeom prst="ellipse">
            <a:avLst/>
          </a:prstGeom>
          <a:solidFill>
            <a:srgbClr val="373A36"/>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7" name="Oval 49">
            <a:extLst>
              <a:ext uri="{FF2B5EF4-FFF2-40B4-BE49-F238E27FC236}">
                <a16:creationId xmlns:a16="http://schemas.microsoft.com/office/drawing/2014/main" id="{8469A769-97AC-F647-8FB4-A6EE3FC47507}"/>
              </a:ext>
            </a:extLst>
          </p:cNvPr>
          <p:cNvSpPr/>
          <p:nvPr userDrawn="1"/>
        </p:nvSpPr>
        <p:spPr>
          <a:xfrm>
            <a:off x="4580938" y="3700668"/>
            <a:ext cx="246370" cy="246369"/>
          </a:xfrm>
          <a:prstGeom prst="ellipse">
            <a:avLst/>
          </a:prstGeom>
          <a:solidFill>
            <a:srgbClr val="B73E00"/>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8" name="Text Placeholder 5">
            <a:extLst>
              <a:ext uri="{FF2B5EF4-FFF2-40B4-BE49-F238E27FC236}">
                <a16:creationId xmlns:a16="http://schemas.microsoft.com/office/drawing/2014/main" id="{92BF6931-F8A5-BB4B-9691-2C60FDFAAB0C}"/>
              </a:ext>
            </a:extLst>
          </p:cNvPr>
          <p:cNvSpPr>
            <a:spLocks noGrp="1"/>
          </p:cNvSpPr>
          <p:nvPr>
            <p:ph type="body" sz="quarter" idx="16" hasCustomPrompt="1"/>
          </p:nvPr>
        </p:nvSpPr>
        <p:spPr>
          <a:xfrm>
            <a:off x="1016503"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69" name="Text Placeholder 5">
            <a:extLst>
              <a:ext uri="{FF2B5EF4-FFF2-40B4-BE49-F238E27FC236}">
                <a16:creationId xmlns:a16="http://schemas.microsoft.com/office/drawing/2014/main" id="{09BF375F-8CA2-3F44-8BAC-827464AA08D4}"/>
              </a:ext>
            </a:extLst>
          </p:cNvPr>
          <p:cNvSpPr>
            <a:spLocks noGrp="1"/>
          </p:cNvSpPr>
          <p:nvPr>
            <p:ph type="body" sz="quarter" idx="17" hasCustomPrompt="1"/>
          </p:nvPr>
        </p:nvSpPr>
        <p:spPr>
          <a:xfrm>
            <a:off x="1016503"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0" name="Text Placeholder 5">
            <a:extLst>
              <a:ext uri="{FF2B5EF4-FFF2-40B4-BE49-F238E27FC236}">
                <a16:creationId xmlns:a16="http://schemas.microsoft.com/office/drawing/2014/main" id="{168E8792-DF3A-6748-97CA-3A7B25D602AB}"/>
              </a:ext>
            </a:extLst>
          </p:cNvPr>
          <p:cNvSpPr>
            <a:spLocks noGrp="1"/>
          </p:cNvSpPr>
          <p:nvPr>
            <p:ph type="body" sz="quarter" idx="18" hasCustomPrompt="1"/>
          </p:nvPr>
        </p:nvSpPr>
        <p:spPr>
          <a:xfrm>
            <a:off x="3749382"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1" name="Text Placeholder 5">
            <a:extLst>
              <a:ext uri="{FF2B5EF4-FFF2-40B4-BE49-F238E27FC236}">
                <a16:creationId xmlns:a16="http://schemas.microsoft.com/office/drawing/2014/main" id="{F60F42BE-A76E-EC44-8FC7-4A70AE88F779}"/>
              </a:ext>
            </a:extLst>
          </p:cNvPr>
          <p:cNvSpPr>
            <a:spLocks noGrp="1"/>
          </p:cNvSpPr>
          <p:nvPr>
            <p:ph type="body" sz="quarter" idx="19" hasCustomPrompt="1"/>
          </p:nvPr>
        </p:nvSpPr>
        <p:spPr>
          <a:xfrm>
            <a:off x="3749382"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2" name="Text Placeholder 5">
            <a:extLst>
              <a:ext uri="{FF2B5EF4-FFF2-40B4-BE49-F238E27FC236}">
                <a16:creationId xmlns:a16="http://schemas.microsoft.com/office/drawing/2014/main" id="{0ED8D704-2CDD-1F4F-AC2C-26DD437FF1BC}"/>
              </a:ext>
            </a:extLst>
          </p:cNvPr>
          <p:cNvSpPr>
            <a:spLocks noGrp="1"/>
          </p:cNvSpPr>
          <p:nvPr>
            <p:ph type="body" sz="quarter" idx="20" hasCustomPrompt="1"/>
          </p:nvPr>
        </p:nvSpPr>
        <p:spPr>
          <a:xfrm>
            <a:off x="6508439"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3" name="Text Placeholder 5">
            <a:extLst>
              <a:ext uri="{FF2B5EF4-FFF2-40B4-BE49-F238E27FC236}">
                <a16:creationId xmlns:a16="http://schemas.microsoft.com/office/drawing/2014/main" id="{A3495A14-8A88-A543-B480-B6B595480EE5}"/>
              </a:ext>
            </a:extLst>
          </p:cNvPr>
          <p:cNvSpPr>
            <a:spLocks noGrp="1"/>
          </p:cNvSpPr>
          <p:nvPr>
            <p:ph type="body" sz="quarter" idx="21" hasCustomPrompt="1"/>
          </p:nvPr>
        </p:nvSpPr>
        <p:spPr>
          <a:xfrm>
            <a:off x="6508439"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4" name="Text Placeholder 5">
            <a:extLst>
              <a:ext uri="{FF2B5EF4-FFF2-40B4-BE49-F238E27FC236}">
                <a16:creationId xmlns:a16="http://schemas.microsoft.com/office/drawing/2014/main" id="{C138F260-02ED-974F-82A2-4F43DA5F642B}"/>
              </a:ext>
            </a:extLst>
          </p:cNvPr>
          <p:cNvSpPr>
            <a:spLocks noGrp="1"/>
          </p:cNvSpPr>
          <p:nvPr>
            <p:ph type="body" sz="quarter" idx="22" hasCustomPrompt="1"/>
          </p:nvPr>
        </p:nvSpPr>
        <p:spPr>
          <a:xfrm>
            <a:off x="9271367"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5" name="Text Placeholder 5">
            <a:extLst>
              <a:ext uri="{FF2B5EF4-FFF2-40B4-BE49-F238E27FC236}">
                <a16:creationId xmlns:a16="http://schemas.microsoft.com/office/drawing/2014/main" id="{CDCA4117-798B-9447-B2A1-5DEBBC351825}"/>
              </a:ext>
            </a:extLst>
          </p:cNvPr>
          <p:cNvSpPr>
            <a:spLocks noGrp="1"/>
          </p:cNvSpPr>
          <p:nvPr>
            <p:ph type="body" sz="quarter" idx="23" hasCustomPrompt="1"/>
          </p:nvPr>
        </p:nvSpPr>
        <p:spPr>
          <a:xfrm>
            <a:off x="9271367"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Tree>
    <p:extLst>
      <p:ext uri="{BB962C8B-B14F-4D97-AF65-F5344CB8AC3E}">
        <p14:creationId xmlns:p14="http://schemas.microsoft.com/office/powerpoint/2010/main" val="90203820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 Text Lef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67897"/>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585316"/>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499" y="1551702"/>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953923979"/>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 Text Righ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1001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627429"/>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7111999" y="1551702"/>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279728523"/>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 Tower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517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500" y="2342363"/>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solidFill>
                  <a:schemeClr val="tx1"/>
                </a:solidFill>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sp>
        <p:nvSpPr>
          <p:cNvPr id="31" name="Text Placeholder 5">
            <a:extLst>
              <a:ext uri="{FF2B5EF4-FFF2-40B4-BE49-F238E27FC236}">
                <a16:creationId xmlns:a16="http://schemas.microsoft.com/office/drawing/2014/main" id="{53AC6A3B-BEA2-3846-A58B-624A3067DB3B}"/>
              </a:ext>
            </a:extLst>
          </p:cNvPr>
          <p:cNvSpPr>
            <a:spLocks noGrp="1"/>
          </p:cNvSpPr>
          <p:nvPr>
            <p:ph type="body" sz="quarter" idx="17" hasCustomPrompt="1"/>
          </p:nvPr>
        </p:nvSpPr>
        <p:spPr>
          <a:xfrm>
            <a:off x="952499" y="1721370"/>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33" name="Text Placeholder 5">
            <a:extLst>
              <a:ext uri="{FF2B5EF4-FFF2-40B4-BE49-F238E27FC236}">
                <a16:creationId xmlns:a16="http://schemas.microsoft.com/office/drawing/2014/main" id="{C27B2DA0-2CC8-054B-A530-FCFB6EA25C74}"/>
              </a:ext>
            </a:extLst>
          </p:cNvPr>
          <p:cNvSpPr>
            <a:spLocks noGrp="1"/>
          </p:cNvSpPr>
          <p:nvPr>
            <p:ph type="body" sz="quarter" idx="19" hasCustomPrompt="1"/>
          </p:nvPr>
        </p:nvSpPr>
        <p:spPr>
          <a:xfrm>
            <a:off x="952500" y="4240056"/>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sp>
        <p:nvSpPr>
          <p:cNvPr id="34" name="Text Placeholder 5">
            <a:extLst>
              <a:ext uri="{FF2B5EF4-FFF2-40B4-BE49-F238E27FC236}">
                <a16:creationId xmlns:a16="http://schemas.microsoft.com/office/drawing/2014/main" id="{8C38ED27-952F-F649-9C2B-4D0B18D9544C}"/>
              </a:ext>
            </a:extLst>
          </p:cNvPr>
          <p:cNvSpPr>
            <a:spLocks noGrp="1"/>
          </p:cNvSpPr>
          <p:nvPr>
            <p:ph type="body" sz="quarter" idx="20" hasCustomPrompt="1"/>
          </p:nvPr>
        </p:nvSpPr>
        <p:spPr>
          <a:xfrm>
            <a:off x="952499" y="3619063"/>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45" name="Text Placeholder 27">
            <a:extLst>
              <a:ext uri="{FF2B5EF4-FFF2-40B4-BE49-F238E27FC236}">
                <a16:creationId xmlns:a16="http://schemas.microsoft.com/office/drawing/2014/main" id="{8F74F08C-8DB5-5A4B-AD1A-CA0134A830C9}"/>
              </a:ext>
            </a:extLst>
          </p:cNvPr>
          <p:cNvSpPr>
            <a:spLocks noGrp="1"/>
          </p:cNvSpPr>
          <p:nvPr>
            <p:ph type="body" sz="quarter" idx="15" hasCustomPrompt="1"/>
          </p:nvPr>
        </p:nvSpPr>
        <p:spPr>
          <a:xfrm>
            <a:off x="952500" y="637979"/>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418953292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 Infographic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4945"/>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626390"/>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4988698"/>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626390"/>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4988698"/>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8" name="Text Placeholder 27">
            <a:extLst>
              <a:ext uri="{FF2B5EF4-FFF2-40B4-BE49-F238E27FC236}">
                <a16:creationId xmlns:a16="http://schemas.microsoft.com/office/drawing/2014/main" id="{A880E22D-BEE6-4C4E-B534-1BB103119271}"/>
              </a:ext>
            </a:extLst>
          </p:cNvPr>
          <p:cNvSpPr>
            <a:spLocks noGrp="1"/>
          </p:cNvSpPr>
          <p:nvPr>
            <p:ph type="body" sz="quarter" idx="15" hasCustomPrompt="1"/>
          </p:nvPr>
        </p:nvSpPr>
        <p:spPr>
          <a:xfrm>
            <a:off x="952500" y="62227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4071508734"/>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 Timelin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70036"/>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Text Placeholder 27">
            <a:extLst>
              <a:ext uri="{FF2B5EF4-FFF2-40B4-BE49-F238E27FC236}">
                <a16:creationId xmlns:a16="http://schemas.microsoft.com/office/drawing/2014/main" id="{4E43DC28-AC46-124D-9485-2D4ADD6169C4}"/>
              </a:ext>
            </a:extLst>
          </p:cNvPr>
          <p:cNvSpPr>
            <a:spLocks noGrp="1"/>
          </p:cNvSpPr>
          <p:nvPr>
            <p:ph type="body" sz="quarter" idx="15" hasCustomPrompt="1"/>
          </p:nvPr>
        </p:nvSpPr>
        <p:spPr>
          <a:xfrm>
            <a:off x="952500" y="587455"/>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8" name="Text Placeholder 5">
            <a:extLst>
              <a:ext uri="{FF2B5EF4-FFF2-40B4-BE49-F238E27FC236}">
                <a16:creationId xmlns:a16="http://schemas.microsoft.com/office/drawing/2014/main" id="{92BF6931-F8A5-BB4B-9691-2C60FDFAAB0C}"/>
              </a:ext>
            </a:extLst>
          </p:cNvPr>
          <p:cNvSpPr>
            <a:spLocks noGrp="1"/>
          </p:cNvSpPr>
          <p:nvPr>
            <p:ph type="body" sz="quarter" idx="16" hasCustomPrompt="1"/>
          </p:nvPr>
        </p:nvSpPr>
        <p:spPr>
          <a:xfrm>
            <a:off x="1016503"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69" name="Text Placeholder 5">
            <a:extLst>
              <a:ext uri="{FF2B5EF4-FFF2-40B4-BE49-F238E27FC236}">
                <a16:creationId xmlns:a16="http://schemas.microsoft.com/office/drawing/2014/main" id="{09BF375F-8CA2-3F44-8BAC-827464AA08D4}"/>
              </a:ext>
            </a:extLst>
          </p:cNvPr>
          <p:cNvSpPr>
            <a:spLocks noGrp="1"/>
          </p:cNvSpPr>
          <p:nvPr>
            <p:ph type="body" sz="quarter" idx="17" hasCustomPrompt="1"/>
          </p:nvPr>
        </p:nvSpPr>
        <p:spPr>
          <a:xfrm>
            <a:off x="1016503"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0" name="Text Placeholder 5">
            <a:extLst>
              <a:ext uri="{FF2B5EF4-FFF2-40B4-BE49-F238E27FC236}">
                <a16:creationId xmlns:a16="http://schemas.microsoft.com/office/drawing/2014/main" id="{168E8792-DF3A-6748-97CA-3A7B25D602AB}"/>
              </a:ext>
            </a:extLst>
          </p:cNvPr>
          <p:cNvSpPr>
            <a:spLocks noGrp="1"/>
          </p:cNvSpPr>
          <p:nvPr>
            <p:ph type="body" sz="quarter" idx="18" hasCustomPrompt="1"/>
          </p:nvPr>
        </p:nvSpPr>
        <p:spPr>
          <a:xfrm>
            <a:off x="3749382"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1" name="Text Placeholder 5">
            <a:extLst>
              <a:ext uri="{FF2B5EF4-FFF2-40B4-BE49-F238E27FC236}">
                <a16:creationId xmlns:a16="http://schemas.microsoft.com/office/drawing/2014/main" id="{F60F42BE-A76E-EC44-8FC7-4A70AE88F779}"/>
              </a:ext>
            </a:extLst>
          </p:cNvPr>
          <p:cNvSpPr>
            <a:spLocks noGrp="1"/>
          </p:cNvSpPr>
          <p:nvPr>
            <p:ph type="body" sz="quarter" idx="19" hasCustomPrompt="1"/>
          </p:nvPr>
        </p:nvSpPr>
        <p:spPr>
          <a:xfrm>
            <a:off x="3749382"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2" name="Text Placeholder 5">
            <a:extLst>
              <a:ext uri="{FF2B5EF4-FFF2-40B4-BE49-F238E27FC236}">
                <a16:creationId xmlns:a16="http://schemas.microsoft.com/office/drawing/2014/main" id="{0ED8D704-2CDD-1F4F-AC2C-26DD437FF1BC}"/>
              </a:ext>
            </a:extLst>
          </p:cNvPr>
          <p:cNvSpPr>
            <a:spLocks noGrp="1"/>
          </p:cNvSpPr>
          <p:nvPr>
            <p:ph type="body" sz="quarter" idx="20" hasCustomPrompt="1"/>
          </p:nvPr>
        </p:nvSpPr>
        <p:spPr>
          <a:xfrm>
            <a:off x="6508439"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3" name="Text Placeholder 5">
            <a:extLst>
              <a:ext uri="{FF2B5EF4-FFF2-40B4-BE49-F238E27FC236}">
                <a16:creationId xmlns:a16="http://schemas.microsoft.com/office/drawing/2014/main" id="{A3495A14-8A88-A543-B480-B6B595480EE5}"/>
              </a:ext>
            </a:extLst>
          </p:cNvPr>
          <p:cNvSpPr>
            <a:spLocks noGrp="1"/>
          </p:cNvSpPr>
          <p:nvPr>
            <p:ph type="body" sz="quarter" idx="21" hasCustomPrompt="1"/>
          </p:nvPr>
        </p:nvSpPr>
        <p:spPr>
          <a:xfrm>
            <a:off x="6508439"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4" name="Text Placeholder 5">
            <a:extLst>
              <a:ext uri="{FF2B5EF4-FFF2-40B4-BE49-F238E27FC236}">
                <a16:creationId xmlns:a16="http://schemas.microsoft.com/office/drawing/2014/main" id="{C138F260-02ED-974F-82A2-4F43DA5F642B}"/>
              </a:ext>
            </a:extLst>
          </p:cNvPr>
          <p:cNvSpPr>
            <a:spLocks noGrp="1"/>
          </p:cNvSpPr>
          <p:nvPr>
            <p:ph type="body" sz="quarter" idx="22" hasCustomPrompt="1"/>
          </p:nvPr>
        </p:nvSpPr>
        <p:spPr>
          <a:xfrm>
            <a:off x="9271367"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5" name="Text Placeholder 5">
            <a:extLst>
              <a:ext uri="{FF2B5EF4-FFF2-40B4-BE49-F238E27FC236}">
                <a16:creationId xmlns:a16="http://schemas.microsoft.com/office/drawing/2014/main" id="{CDCA4117-798B-9447-B2A1-5DEBBC351825}"/>
              </a:ext>
            </a:extLst>
          </p:cNvPr>
          <p:cNvSpPr>
            <a:spLocks noGrp="1"/>
          </p:cNvSpPr>
          <p:nvPr>
            <p:ph type="body" sz="quarter" idx="23" hasCustomPrompt="1"/>
          </p:nvPr>
        </p:nvSpPr>
        <p:spPr>
          <a:xfrm>
            <a:off x="9271367"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Tree>
    <p:extLst>
      <p:ext uri="{BB962C8B-B14F-4D97-AF65-F5344CB8AC3E}">
        <p14:creationId xmlns:p14="http://schemas.microsoft.com/office/powerpoint/2010/main" val="186560767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 - Middle Ea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184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4466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Middle East</a:t>
            </a:r>
          </a:p>
        </p:txBody>
      </p:sp>
      <p:sp>
        <p:nvSpPr>
          <p:cNvPr id="52" name="Freeform 146">
            <a:extLst>
              <a:ext uri="{FF2B5EF4-FFF2-40B4-BE49-F238E27FC236}">
                <a16:creationId xmlns:a16="http://schemas.microsoft.com/office/drawing/2014/main" id="{A2CB355E-F5FC-F843-944A-23EC47F9D402}"/>
              </a:ext>
            </a:extLst>
          </p:cNvPr>
          <p:cNvSpPr/>
          <p:nvPr/>
        </p:nvSpPr>
        <p:spPr>
          <a:xfrm>
            <a:off x="8298210" y="1823662"/>
            <a:ext cx="1584377" cy="1506651"/>
          </a:xfrm>
          <a:custGeom>
            <a:avLst/>
            <a:gdLst/>
            <a:ahLst/>
            <a:cxnLst>
              <a:cxn ang="0">
                <a:pos x="wd2" y="hd2"/>
              </a:cxn>
              <a:cxn ang="5400000">
                <a:pos x="wd2" y="hd2"/>
              </a:cxn>
              <a:cxn ang="10800000">
                <a:pos x="wd2" y="hd2"/>
              </a:cxn>
              <a:cxn ang="16200000">
                <a:pos x="wd2" y="hd2"/>
              </a:cxn>
            </a:cxnLst>
            <a:rect l="0" t="0" r="r" b="b"/>
            <a:pathLst>
              <a:path w="21600" h="21600" extrusionOk="0">
                <a:moveTo>
                  <a:pt x="1223" y="13457"/>
                </a:moveTo>
                <a:lnTo>
                  <a:pt x="3097" y="13714"/>
                </a:lnTo>
                <a:lnTo>
                  <a:pt x="13205" y="21171"/>
                </a:lnTo>
                <a:lnTo>
                  <a:pt x="17688" y="21171"/>
                </a:lnTo>
                <a:lnTo>
                  <a:pt x="19155" y="21600"/>
                </a:lnTo>
                <a:lnTo>
                  <a:pt x="20377" y="19029"/>
                </a:lnTo>
                <a:lnTo>
                  <a:pt x="21600" y="18600"/>
                </a:lnTo>
                <a:lnTo>
                  <a:pt x="21355" y="18429"/>
                </a:lnTo>
                <a:lnTo>
                  <a:pt x="21355" y="18171"/>
                </a:lnTo>
                <a:lnTo>
                  <a:pt x="20948" y="18171"/>
                </a:lnTo>
                <a:lnTo>
                  <a:pt x="20540" y="18000"/>
                </a:lnTo>
                <a:lnTo>
                  <a:pt x="20133" y="17743"/>
                </a:lnTo>
                <a:lnTo>
                  <a:pt x="19970" y="16286"/>
                </a:lnTo>
                <a:lnTo>
                  <a:pt x="19318" y="16286"/>
                </a:lnTo>
                <a:lnTo>
                  <a:pt x="19155" y="15600"/>
                </a:lnTo>
                <a:lnTo>
                  <a:pt x="19155" y="15000"/>
                </a:lnTo>
                <a:lnTo>
                  <a:pt x="19725" y="14571"/>
                </a:lnTo>
                <a:lnTo>
                  <a:pt x="19155" y="13457"/>
                </a:lnTo>
                <a:lnTo>
                  <a:pt x="18747" y="13286"/>
                </a:lnTo>
                <a:lnTo>
                  <a:pt x="18340" y="12429"/>
                </a:lnTo>
                <a:lnTo>
                  <a:pt x="18095" y="12171"/>
                </a:lnTo>
                <a:lnTo>
                  <a:pt x="17932" y="12429"/>
                </a:lnTo>
                <a:lnTo>
                  <a:pt x="16302" y="11314"/>
                </a:lnTo>
                <a:lnTo>
                  <a:pt x="15894" y="11314"/>
                </a:lnTo>
                <a:lnTo>
                  <a:pt x="15650" y="11571"/>
                </a:lnTo>
                <a:lnTo>
                  <a:pt x="15242" y="11143"/>
                </a:lnTo>
                <a:lnTo>
                  <a:pt x="15242" y="10714"/>
                </a:lnTo>
                <a:lnTo>
                  <a:pt x="15487" y="10286"/>
                </a:lnTo>
                <a:lnTo>
                  <a:pt x="14835" y="9857"/>
                </a:lnTo>
                <a:lnTo>
                  <a:pt x="14835" y="9429"/>
                </a:lnTo>
                <a:lnTo>
                  <a:pt x="14427" y="9429"/>
                </a:lnTo>
                <a:lnTo>
                  <a:pt x="14020" y="9000"/>
                </a:lnTo>
                <a:lnTo>
                  <a:pt x="13857" y="9000"/>
                </a:lnTo>
                <a:lnTo>
                  <a:pt x="13857" y="8743"/>
                </a:lnTo>
                <a:lnTo>
                  <a:pt x="14020" y="8314"/>
                </a:lnTo>
                <a:lnTo>
                  <a:pt x="13857" y="8143"/>
                </a:lnTo>
                <a:lnTo>
                  <a:pt x="14020" y="7886"/>
                </a:lnTo>
                <a:lnTo>
                  <a:pt x="14020" y="7029"/>
                </a:lnTo>
                <a:lnTo>
                  <a:pt x="14264" y="6857"/>
                </a:lnTo>
                <a:lnTo>
                  <a:pt x="14264" y="6171"/>
                </a:lnTo>
                <a:lnTo>
                  <a:pt x="14672" y="6171"/>
                </a:lnTo>
                <a:lnTo>
                  <a:pt x="14835" y="6000"/>
                </a:lnTo>
                <a:lnTo>
                  <a:pt x="14835" y="5143"/>
                </a:lnTo>
                <a:lnTo>
                  <a:pt x="14672" y="5143"/>
                </a:lnTo>
                <a:lnTo>
                  <a:pt x="14672" y="4457"/>
                </a:lnTo>
                <a:lnTo>
                  <a:pt x="14835" y="4457"/>
                </a:lnTo>
                <a:lnTo>
                  <a:pt x="15242" y="4286"/>
                </a:lnTo>
                <a:lnTo>
                  <a:pt x="15487" y="4286"/>
                </a:lnTo>
                <a:lnTo>
                  <a:pt x="15079" y="3857"/>
                </a:lnTo>
                <a:lnTo>
                  <a:pt x="14427" y="4029"/>
                </a:lnTo>
                <a:lnTo>
                  <a:pt x="14264" y="3857"/>
                </a:lnTo>
                <a:lnTo>
                  <a:pt x="13449" y="3429"/>
                </a:lnTo>
                <a:lnTo>
                  <a:pt x="13042" y="3429"/>
                </a:lnTo>
                <a:lnTo>
                  <a:pt x="12797" y="3171"/>
                </a:lnTo>
                <a:lnTo>
                  <a:pt x="12634" y="2571"/>
                </a:lnTo>
                <a:lnTo>
                  <a:pt x="12226" y="2314"/>
                </a:lnTo>
                <a:lnTo>
                  <a:pt x="11982" y="2143"/>
                </a:lnTo>
                <a:lnTo>
                  <a:pt x="11819" y="1714"/>
                </a:lnTo>
                <a:lnTo>
                  <a:pt x="11819" y="1286"/>
                </a:lnTo>
                <a:lnTo>
                  <a:pt x="11574" y="857"/>
                </a:lnTo>
                <a:lnTo>
                  <a:pt x="11167" y="686"/>
                </a:lnTo>
                <a:lnTo>
                  <a:pt x="10596" y="857"/>
                </a:lnTo>
                <a:lnTo>
                  <a:pt x="10433" y="686"/>
                </a:lnTo>
                <a:lnTo>
                  <a:pt x="10433" y="257"/>
                </a:lnTo>
                <a:lnTo>
                  <a:pt x="10026" y="0"/>
                </a:lnTo>
                <a:lnTo>
                  <a:pt x="9374" y="257"/>
                </a:lnTo>
                <a:lnTo>
                  <a:pt x="8803" y="0"/>
                </a:lnTo>
                <a:lnTo>
                  <a:pt x="7743" y="0"/>
                </a:lnTo>
                <a:lnTo>
                  <a:pt x="7580" y="257"/>
                </a:lnTo>
                <a:lnTo>
                  <a:pt x="7173" y="257"/>
                </a:lnTo>
                <a:lnTo>
                  <a:pt x="6521" y="686"/>
                </a:lnTo>
                <a:lnTo>
                  <a:pt x="6358" y="686"/>
                </a:lnTo>
                <a:lnTo>
                  <a:pt x="6521" y="857"/>
                </a:lnTo>
                <a:lnTo>
                  <a:pt x="6358" y="1286"/>
                </a:lnTo>
                <a:lnTo>
                  <a:pt x="6113" y="1286"/>
                </a:lnTo>
                <a:lnTo>
                  <a:pt x="5706" y="1714"/>
                </a:lnTo>
                <a:lnTo>
                  <a:pt x="4891" y="1886"/>
                </a:lnTo>
                <a:lnTo>
                  <a:pt x="4483" y="2571"/>
                </a:lnTo>
                <a:lnTo>
                  <a:pt x="4320" y="3429"/>
                </a:lnTo>
                <a:lnTo>
                  <a:pt x="4728" y="4286"/>
                </a:lnTo>
                <a:lnTo>
                  <a:pt x="4728" y="4886"/>
                </a:lnTo>
                <a:lnTo>
                  <a:pt x="4483" y="5743"/>
                </a:lnTo>
                <a:lnTo>
                  <a:pt x="4483" y="6857"/>
                </a:lnTo>
                <a:lnTo>
                  <a:pt x="4075" y="7286"/>
                </a:lnTo>
                <a:lnTo>
                  <a:pt x="3912" y="7714"/>
                </a:lnTo>
                <a:lnTo>
                  <a:pt x="0" y="10457"/>
                </a:lnTo>
                <a:lnTo>
                  <a:pt x="1223" y="13457"/>
                </a:lnTo>
                <a:close/>
              </a:path>
            </a:pathLst>
          </a:custGeom>
          <a:solidFill>
            <a:schemeClr val="bg1"/>
          </a:solidFill>
          <a:ln w="12700">
            <a:miter lim="400000"/>
          </a:ln>
        </p:spPr>
        <p:txBody>
          <a:bodyPr lIns="22860" rIns="22860"/>
          <a:lstStyle/>
          <a:p>
            <a:pPr defTabSz="457200">
              <a:defRPr sz="1800" b="0" spc="0">
                <a:latin typeface="Calibri"/>
                <a:ea typeface="Calibri"/>
                <a:cs typeface="Calibri"/>
                <a:sym typeface="Calibri"/>
              </a:defRPr>
            </a:pPr>
            <a:endParaRPr sz="900"/>
          </a:p>
        </p:txBody>
      </p:sp>
      <p:grpSp>
        <p:nvGrpSpPr>
          <p:cNvPr id="53" name="Freeform 147">
            <a:extLst>
              <a:ext uri="{FF2B5EF4-FFF2-40B4-BE49-F238E27FC236}">
                <a16:creationId xmlns:a16="http://schemas.microsoft.com/office/drawing/2014/main" id="{EF6C3DC5-525A-674C-AD9A-DB8265936A46}"/>
              </a:ext>
            </a:extLst>
          </p:cNvPr>
          <p:cNvGrpSpPr/>
          <p:nvPr/>
        </p:nvGrpSpPr>
        <p:grpSpPr>
          <a:xfrm>
            <a:off x="8246395" y="3076213"/>
            <a:ext cx="31891" cy="47831"/>
            <a:chOff x="0" y="0"/>
            <a:chExt cx="63780" cy="95660"/>
          </a:xfrm>
        </p:grpSpPr>
        <p:sp>
          <p:nvSpPr>
            <p:cNvPr id="84" name="Line">
              <a:extLst>
                <a:ext uri="{FF2B5EF4-FFF2-40B4-BE49-F238E27FC236}">
                  <a16:creationId xmlns:a16="http://schemas.microsoft.com/office/drawing/2014/main" id="{0EB1F195-8A8F-8346-9A4A-80CB77E3B631}"/>
                </a:ext>
              </a:extLst>
            </p:cNvPr>
            <p:cNvSpPr/>
            <p:nvPr/>
          </p:nvSpPr>
          <p:spPr>
            <a:xfrm flipV="1">
              <a:off x="-1" y="-1"/>
              <a:ext cx="63782" cy="9566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85" name="Line">
              <a:extLst>
                <a:ext uri="{FF2B5EF4-FFF2-40B4-BE49-F238E27FC236}">
                  <a16:creationId xmlns:a16="http://schemas.microsoft.com/office/drawing/2014/main" id="{658C1028-6D11-404C-9628-C740F98F3768}"/>
                </a:ext>
              </a:extLst>
            </p:cNvPr>
            <p:cNvSpPr/>
            <p:nvPr/>
          </p:nvSpPr>
          <p:spPr>
            <a:xfrm flipH="1">
              <a:off x="0" y="-1"/>
              <a:ext cx="63781" cy="9566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grpSp>
      <p:sp>
        <p:nvSpPr>
          <p:cNvPr id="54" name="Freeform 148">
            <a:extLst>
              <a:ext uri="{FF2B5EF4-FFF2-40B4-BE49-F238E27FC236}">
                <a16:creationId xmlns:a16="http://schemas.microsoft.com/office/drawing/2014/main" id="{1A21CD38-E502-694F-86D4-8CC6B4BE646C}"/>
              </a:ext>
            </a:extLst>
          </p:cNvPr>
          <p:cNvSpPr/>
          <p:nvPr/>
        </p:nvSpPr>
        <p:spPr>
          <a:xfrm>
            <a:off x="7736205" y="2762327"/>
            <a:ext cx="3294305" cy="2792088"/>
          </a:xfrm>
          <a:custGeom>
            <a:avLst/>
            <a:gdLst/>
            <a:ahLst/>
            <a:cxnLst>
              <a:cxn ang="0">
                <a:pos x="wd2" y="hd2"/>
              </a:cxn>
              <a:cxn ang="5400000">
                <a:pos x="wd2" y="hd2"/>
              </a:cxn>
              <a:cxn ang="10800000">
                <a:pos x="wd2" y="hd2"/>
              </a:cxn>
              <a:cxn ang="16200000">
                <a:pos x="wd2" y="hd2"/>
              </a:cxn>
            </a:cxnLst>
            <a:rect l="0" t="0" r="r" b="b"/>
            <a:pathLst>
              <a:path w="21600" h="21600" extrusionOk="0">
                <a:moveTo>
                  <a:pt x="13760" y="4625"/>
                </a:moveTo>
                <a:lnTo>
                  <a:pt x="13172" y="4995"/>
                </a:lnTo>
                <a:lnTo>
                  <a:pt x="13093" y="4533"/>
                </a:lnTo>
                <a:lnTo>
                  <a:pt x="12192" y="4163"/>
                </a:lnTo>
                <a:lnTo>
                  <a:pt x="10036" y="4163"/>
                </a:lnTo>
                <a:lnTo>
                  <a:pt x="5175" y="139"/>
                </a:lnTo>
                <a:lnTo>
                  <a:pt x="4195" y="0"/>
                </a:lnTo>
                <a:lnTo>
                  <a:pt x="3803" y="463"/>
                </a:lnTo>
                <a:lnTo>
                  <a:pt x="2313" y="1064"/>
                </a:lnTo>
                <a:lnTo>
                  <a:pt x="3489" y="2544"/>
                </a:lnTo>
                <a:lnTo>
                  <a:pt x="3019" y="3145"/>
                </a:lnTo>
                <a:lnTo>
                  <a:pt x="3019" y="3608"/>
                </a:lnTo>
                <a:lnTo>
                  <a:pt x="2234" y="3700"/>
                </a:lnTo>
                <a:lnTo>
                  <a:pt x="1450" y="4533"/>
                </a:lnTo>
                <a:lnTo>
                  <a:pt x="392" y="4163"/>
                </a:lnTo>
                <a:lnTo>
                  <a:pt x="78" y="4163"/>
                </a:lnTo>
                <a:lnTo>
                  <a:pt x="78" y="5227"/>
                </a:lnTo>
                <a:lnTo>
                  <a:pt x="0" y="5550"/>
                </a:lnTo>
                <a:lnTo>
                  <a:pt x="0" y="5689"/>
                </a:lnTo>
                <a:lnTo>
                  <a:pt x="78" y="5550"/>
                </a:lnTo>
                <a:lnTo>
                  <a:pt x="196" y="5689"/>
                </a:lnTo>
                <a:lnTo>
                  <a:pt x="274" y="5550"/>
                </a:lnTo>
                <a:lnTo>
                  <a:pt x="549" y="5782"/>
                </a:lnTo>
                <a:lnTo>
                  <a:pt x="470" y="5782"/>
                </a:lnTo>
                <a:lnTo>
                  <a:pt x="941" y="6383"/>
                </a:lnTo>
                <a:lnTo>
                  <a:pt x="941" y="6614"/>
                </a:lnTo>
                <a:lnTo>
                  <a:pt x="1058" y="6707"/>
                </a:lnTo>
                <a:lnTo>
                  <a:pt x="1137" y="6938"/>
                </a:lnTo>
                <a:lnTo>
                  <a:pt x="1333" y="7169"/>
                </a:lnTo>
                <a:lnTo>
                  <a:pt x="1450" y="7169"/>
                </a:lnTo>
                <a:lnTo>
                  <a:pt x="1725" y="7863"/>
                </a:lnTo>
                <a:lnTo>
                  <a:pt x="1725" y="7955"/>
                </a:lnTo>
                <a:lnTo>
                  <a:pt x="1842" y="8187"/>
                </a:lnTo>
                <a:lnTo>
                  <a:pt x="2038" y="8187"/>
                </a:lnTo>
                <a:lnTo>
                  <a:pt x="2038" y="8557"/>
                </a:lnTo>
                <a:lnTo>
                  <a:pt x="2117" y="8788"/>
                </a:lnTo>
                <a:lnTo>
                  <a:pt x="2430" y="8881"/>
                </a:lnTo>
                <a:lnTo>
                  <a:pt x="2626" y="9482"/>
                </a:lnTo>
                <a:lnTo>
                  <a:pt x="2705" y="9574"/>
                </a:lnTo>
                <a:lnTo>
                  <a:pt x="2823" y="9944"/>
                </a:lnTo>
                <a:lnTo>
                  <a:pt x="2705" y="10037"/>
                </a:lnTo>
                <a:lnTo>
                  <a:pt x="2705" y="10268"/>
                </a:lnTo>
                <a:lnTo>
                  <a:pt x="2901" y="10407"/>
                </a:lnTo>
                <a:lnTo>
                  <a:pt x="3019" y="10638"/>
                </a:lnTo>
                <a:lnTo>
                  <a:pt x="3097" y="10731"/>
                </a:lnTo>
                <a:lnTo>
                  <a:pt x="3293" y="10499"/>
                </a:lnTo>
                <a:lnTo>
                  <a:pt x="3489" y="10731"/>
                </a:lnTo>
                <a:lnTo>
                  <a:pt x="3803" y="10962"/>
                </a:lnTo>
                <a:lnTo>
                  <a:pt x="4077" y="11332"/>
                </a:lnTo>
                <a:lnTo>
                  <a:pt x="4195" y="11563"/>
                </a:lnTo>
                <a:lnTo>
                  <a:pt x="4273" y="11563"/>
                </a:lnTo>
                <a:lnTo>
                  <a:pt x="4273" y="11887"/>
                </a:lnTo>
                <a:lnTo>
                  <a:pt x="4391" y="12026"/>
                </a:lnTo>
                <a:lnTo>
                  <a:pt x="4469" y="12349"/>
                </a:lnTo>
                <a:lnTo>
                  <a:pt x="4665" y="12581"/>
                </a:lnTo>
                <a:lnTo>
                  <a:pt x="4783" y="13043"/>
                </a:lnTo>
                <a:lnTo>
                  <a:pt x="4783" y="13182"/>
                </a:lnTo>
                <a:lnTo>
                  <a:pt x="4665" y="13645"/>
                </a:lnTo>
                <a:lnTo>
                  <a:pt x="4665" y="13876"/>
                </a:lnTo>
                <a:lnTo>
                  <a:pt x="4783" y="14338"/>
                </a:lnTo>
                <a:lnTo>
                  <a:pt x="4861" y="14801"/>
                </a:lnTo>
                <a:lnTo>
                  <a:pt x="5057" y="15032"/>
                </a:lnTo>
                <a:lnTo>
                  <a:pt x="5057" y="15125"/>
                </a:lnTo>
                <a:lnTo>
                  <a:pt x="5763" y="15957"/>
                </a:lnTo>
                <a:lnTo>
                  <a:pt x="6037" y="15957"/>
                </a:lnTo>
                <a:lnTo>
                  <a:pt x="6155" y="16188"/>
                </a:lnTo>
                <a:lnTo>
                  <a:pt x="6233" y="16188"/>
                </a:lnTo>
                <a:lnTo>
                  <a:pt x="6547" y="16420"/>
                </a:lnTo>
                <a:lnTo>
                  <a:pt x="6547" y="16651"/>
                </a:lnTo>
                <a:lnTo>
                  <a:pt x="6821" y="16743"/>
                </a:lnTo>
                <a:lnTo>
                  <a:pt x="6821" y="16882"/>
                </a:lnTo>
                <a:lnTo>
                  <a:pt x="6939" y="16975"/>
                </a:lnTo>
                <a:lnTo>
                  <a:pt x="7135" y="18039"/>
                </a:lnTo>
                <a:lnTo>
                  <a:pt x="7409" y="18131"/>
                </a:lnTo>
                <a:lnTo>
                  <a:pt x="7409" y="18501"/>
                </a:lnTo>
                <a:lnTo>
                  <a:pt x="8193" y="19426"/>
                </a:lnTo>
                <a:lnTo>
                  <a:pt x="8311" y="19426"/>
                </a:lnTo>
                <a:lnTo>
                  <a:pt x="8389" y="19981"/>
                </a:lnTo>
                <a:lnTo>
                  <a:pt x="8703" y="20120"/>
                </a:lnTo>
                <a:lnTo>
                  <a:pt x="8860" y="20675"/>
                </a:lnTo>
                <a:lnTo>
                  <a:pt x="9056" y="20675"/>
                </a:lnTo>
                <a:lnTo>
                  <a:pt x="9252" y="20767"/>
                </a:lnTo>
                <a:lnTo>
                  <a:pt x="9369" y="20582"/>
                </a:lnTo>
                <a:lnTo>
                  <a:pt x="9644" y="20351"/>
                </a:lnTo>
                <a:lnTo>
                  <a:pt x="9448" y="19889"/>
                </a:lnTo>
                <a:lnTo>
                  <a:pt x="9565" y="19287"/>
                </a:lnTo>
                <a:lnTo>
                  <a:pt x="9840" y="19195"/>
                </a:lnTo>
                <a:lnTo>
                  <a:pt x="10153" y="19519"/>
                </a:lnTo>
                <a:lnTo>
                  <a:pt x="10820" y="19519"/>
                </a:lnTo>
                <a:lnTo>
                  <a:pt x="11721" y="19981"/>
                </a:lnTo>
                <a:lnTo>
                  <a:pt x="12584" y="20444"/>
                </a:lnTo>
                <a:lnTo>
                  <a:pt x="12701" y="21600"/>
                </a:lnTo>
                <a:lnTo>
                  <a:pt x="14544" y="18594"/>
                </a:lnTo>
                <a:lnTo>
                  <a:pt x="21482" y="16188"/>
                </a:lnTo>
                <a:lnTo>
                  <a:pt x="21600" y="13413"/>
                </a:lnTo>
                <a:lnTo>
                  <a:pt x="21404" y="12488"/>
                </a:lnTo>
                <a:lnTo>
                  <a:pt x="21012" y="12812"/>
                </a:lnTo>
                <a:lnTo>
                  <a:pt x="17954" y="12257"/>
                </a:lnTo>
                <a:lnTo>
                  <a:pt x="17758" y="11332"/>
                </a:lnTo>
                <a:lnTo>
                  <a:pt x="17484" y="10962"/>
                </a:lnTo>
                <a:lnTo>
                  <a:pt x="17484" y="10499"/>
                </a:lnTo>
                <a:lnTo>
                  <a:pt x="17366" y="10407"/>
                </a:lnTo>
                <a:lnTo>
                  <a:pt x="17366" y="10268"/>
                </a:lnTo>
                <a:lnTo>
                  <a:pt x="17484" y="10176"/>
                </a:lnTo>
                <a:lnTo>
                  <a:pt x="17288" y="10176"/>
                </a:lnTo>
                <a:lnTo>
                  <a:pt x="17288" y="10037"/>
                </a:lnTo>
                <a:lnTo>
                  <a:pt x="17092" y="10037"/>
                </a:lnTo>
                <a:lnTo>
                  <a:pt x="16817" y="9806"/>
                </a:lnTo>
                <a:lnTo>
                  <a:pt x="16700" y="9713"/>
                </a:lnTo>
                <a:lnTo>
                  <a:pt x="16700" y="9806"/>
                </a:lnTo>
                <a:lnTo>
                  <a:pt x="16504" y="9482"/>
                </a:lnTo>
                <a:lnTo>
                  <a:pt x="16425" y="9112"/>
                </a:lnTo>
                <a:lnTo>
                  <a:pt x="15916" y="8418"/>
                </a:lnTo>
                <a:lnTo>
                  <a:pt x="15720" y="8094"/>
                </a:lnTo>
                <a:lnTo>
                  <a:pt x="15916" y="8094"/>
                </a:lnTo>
                <a:lnTo>
                  <a:pt x="15916" y="7955"/>
                </a:lnTo>
                <a:lnTo>
                  <a:pt x="15720" y="7400"/>
                </a:lnTo>
                <a:lnTo>
                  <a:pt x="15720" y="7262"/>
                </a:lnTo>
                <a:lnTo>
                  <a:pt x="15524" y="7077"/>
                </a:lnTo>
                <a:lnTo>
                  <a:pt x="15445" y="7077"/>
                </a:lnTo>
                <a:lnTo>
                  <a:pt x="15132" y="6475"/>
                </a:lnTo>
                <a:lnTo>
                  <a:pt x="15053" y="6475"/>
                </a:lnTo>
                <a:lnTo>
                  <a:pt x="14857" y="6244"/>
                </a:lnTo>
                <a:lnTo>
                  <a:pt x="14857" y="6152"/>
                </a:lnTo>
                <a:lnTo>
                  <a:pt x="14936" y="6152"/>
                </a:lnTo>
                <a:lnTo>
                  <a:pt x="15053" y="6244"/>
                </a:lnTo>
                <a:lnTo>
                  <a:pt x="14936" y="6013"/>
                </a:lnTo>
                <a:lnTo>
                  <a:pt x="14740" y="6013"/>
                </a:lnTo>
                <a:lnTo>
                  <a:pt x="14465" y="5920"/>
                </a:lnTo>
                <a:lnTo>
                  <a:pt x="14269" y="5319"/>
                </a:lnTo>
                <a:lnTo>
                  <a:pt x="14073" y="4995"/>
                </a:lnTo>
                <a:lnTo>
                  <a:pt x="13956" y="4995"/>
                </a:lnTo>
                <a:lnTo>
                  <a:pt x="13956" y="4764"/>
                </a:lnTo>
                <a:lnTo>
                  <a:pt x="13877" y="4764"/>
                </a:lnTo>
                <a:lnTo>
                  <a:pt x="13760" y="4625"/>
                </a:lnTo>
                <a:close/>
              </a:path>
            </a:pathLst>
          </a:custGeom>
          <a:solidFill>
            <a:srgbClr val="FC790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5" name="Freeform 187">
            <a:extLst>
              <a:ext uri="{FF2B5EF4-FFF2-40B4-BE49-F238E27FC236}">
                <a16:creationId xmlns:a16="http://schemas.microsoft.com/office/drawing/2014/main" id="{AE7CF28B-CF5C-5C4B-85E2-4FB60CC25BC6}"/>
              </a:ext>
            </a:extLst>
          </p:cNvPr>
          <p:cNvSpPr/>
          <p:nvPr/>
        </p:nvSpPr>
        <p:spPr>
          <a:xfrm>
            <a:off x="9045559" y="896951"/>
            <a:ext cx="878878" cy="717453"/>
          </a:xfrm>
          <a:custGeom>
            <a:avLst/>
            <a:gdLst/>
            <a:ahLst/>
            <a:cxnLst>
              <a:cxn ang="0">
                <a:pos x="wd2" y="hd2"/>
              </a:cxn>
              <a:cxn ang="5400000">
                <a:pos x="wd2" y="hd2"/>
              </a:cxn>
              <a:cxn ang="10800000">
                <a:pos x="wd2" y="hd2"/>
              </a:cxn>
              <a:cxn ang="16200000">
                <a:pos x="wd2" y="hd2"/>
              </a:cxn>
            </a:cxnLst>
            <a:rect l="0" t="0" r="r" b="b"/>
            <a:pathLst>
              <a:path w="21600" h="21600" extrusionOk="0">
                <a:moveTo>
                  <a:pt x="441" y="4500"/>
                </a:moveTo>
                <a:lnTo>
                  <a:pt x="441" y="3600"/>
                </a:lnTo>
                <a:lnTo>
                  <a:pt x="1763" y="3240"/>
                </a:lnTo>
                <a:lnTo>
                  <a:pt x="3967" y="4500"/>
                </a:lnTo>
                <a:lnTo>
                  <a:pt x="5437" y="4500"/>
                </a:lnTo>
                <a:lnTo>
                  <a:pt x="6906" y="5400"/>
                </a:lnTo>
                <a:lnTo>
                  <a:pt x="6906" y="4140"/>
                </a:lnTo>
                <a:lnTo>
                  <a:pt x="6612" y="2700"/>
                </a:lnTo>
                <a:lnTo>
                  <a:pt x="5437" y="2340"/>
                </a:lnTo>
                <a:lnTo>
                  <a:pt x="5878" y="540"/>
                </a:lnTo>
                <a:lnTo>
                  <a:pt x="6906" y="540"/>
                </a:lnTo>
                <a:lnTo>
                  <a:pt x="8816" y="2340"/>
                </a:lnTo>
                <a:lnTo>
                  <a:pt x="9551" y="3600"/>
                </a:lnTo>
                <a:lnTo>
                  <a:pt x="11314" y="3600"/>
                </a:lnTo>
                <a:lnTo>
                  <a:pt x="11314" y="2700"/>
                </a:lnTo>
                <a:lnTo>
                  <a:pt x="12784" y="2340"/>
                </a:lnTo>
                <a:lnTo>
                  <a:pt x="13959" y="0"/>
                </a:lnTo>
                <a:lnTo>
                  <a:pt x="16163" y="2700"/>
                </a:lnTo>
                <a:lnTo>
                  <a:pt x="16163" y="3600"/>
                </a:lnTo>
                <a:lnTo>
                  <a:pt x="16457" y="5040"/>
                </a:lnTo>
                <a:lnTo>
                  <a:pt x="17927" y="6300"/>
                </a:lnTo>
                <a:lnTo>
                  <a:pt x="17927" y="6840"/>
                </a:lnTo>
                <a:lnTo>
                  <a:pt x="19102" y="7740"/>
                </a:lnTo>
                <a:lnTo>
                  <a:pt x="19837" y="7740"/>
                </a:lnTo>
                <a:lnTo>
                  <a:pt x="20865" y="8100"/>
                </a:lnTo>
                <a:lnTo>
                  <a:pt x="21600" y="9000"/>
                </a:lnTo>
                <a:lnTo>
                  <a:pt x="20865" y="9000"/>
                </a:lnTo>
                <a:lnTo>
                  <a:pt x="20571" y="9540"/>
                </a:lnTo>
                <a:lnTo>
                  <a:pt x="19396" y="9540"/>
                </a:lnTo>
                <a:lnTo>
                  <a:pt x="18367" y="10800"/>
                </a:lnTo>
                <a:lnTo>
                  <a:pt x="18367" y="13140"/>
                </a:lnTo>
                <a:lnTo>
                  <a:pt x="17927" y="13500"/>
                </a:lnTo>
                <a:lnTo>
                  <a:pt x="17927" y="14400"/>
                </a:lnTo>
                <a:lnTo>
                  <a:pt x="18367" y="15300"/>
                </a:lnTo>
                <a:lnTo>
                  <a:pt x="18367" y="15840"/>
                </a:lnTo>
                <a:lnTo>
                  <a:pt x="17927" y="16200"/>
                </a:lnTo>
                <a:lnTo>
                  <a:pt x="17927" y="18000"/>
                </a:lnTo>
                <a:lnTo>
                  <a:pt x="17633" y="18540"/>
                </a:lnTo>
                <a:lnTo>
                  <a:pt x="17192" y="18000"/>
                </a:lnTo>
                <a:lnTo>
                  <a:pt x="17633" y="17100"/>
                </a:lnTo>
                <a:lnTo>
                  <a:pt x="17192" y="16200"/>
                </a:lnTo>
                <a:lnTo>
                  <a:pt x="16898" y="16740"/>
                </a:lnTo>
                <a:lnTo>
                  <a:pt x="16457" y="17100"/>
                </a:lnTo>
                <a:lnTo>
                  <a:pt x="16898" y="18540"/>
                </a:lnTo>
                <a:lnTo>
                  <a:pt x="16898" y="21600"/>
                </a:lnTo>
                <a:lnTo>
                  <a:pt x="15722" y="21600"/>
                </a:lnTo>
                <a:lnTo>
                  <a:pt x="15722" y="21240"/>
                </a:lnTo>
                <a:lnTo>
                  <a:pt x="14988" y="20700"/>
                </a:lnTo>
                <a:lnTo>
                  <a:pt x="13518" y="18900"/>
                </a:lnTo>
                <a:lnTo>
                  <a:pt x="14988" y="18000"/>
                </a:lnTo>
                <a:lnTo>
                  <a:pt x="13959" y="17100"/>
                </a:lnTo>
                <a:lnTo>
                  <a:pt x="13959" y="16740"/>
                </a:lnTo>
                <a:lnTo>
                  <a:pt x="14253" y="16200"/>
                </a:lnTo>
                <a:lnTo>
                  <a:pt x="13959" y="15840"/>
                </a:lnTo>
                <a:lnTo>
                  <a:pt x="13518" y="14940"/>
                </a:lnTo>
                <a:lnTo>
                  <a:pt x="13224" y="14940"/>
                </a:lnTo>
                <a:lnTo>
                  <a:pt x="13224" y="14400"/>
                </a:lnTo>
                <a:lnTo>
                  <a:pt x="12784" y="14400"/>
                </a:lnTo>
                <a:lnTo>
                  <a:pt x="12049" y="15300"/>
                </a:lnTo>
                <a:lnTo>
                  <a:pt x="11314" y="15300"/>
                </a:lnTo>
                <a:lnTo>
                  <a:pt x="11020" y="16200"/>
                </a:lnTo>
                <a:lnTo>
                  <a:pt x="10286" y="16200"/>
                </a:lnTo>
                <a:lnTo>
                  <a:pt x="9845" y="17640"/>
                </a:lnTo>
                <a:lnTo>
                  <a:pt x="9110" y="17640"/>
                </a:lnTo>
                <a:lnTo>
                  <a:pt x="9110" y="18000"/>
                </a:lnTo>
                <a:lnTo>
                  <a:pt x="8816" y="18540"/>
                </a:lnTo>
                <a:lnTo>
                  <a:pt x="8376" y="18900"/>
                </a:lnTo>
                <a:lnTo>
                  <a:pt x="7641" y="18540"/>
                </a:lnTo>
                <a:lnTo>
                  <a:pt x="7641" y="17640"/>
                </a:lnTo>
                <a:lnTo>
                  <a:pt x="8082" y="17100"/>
                </a:lnTo>
                <a:lnTo>
                  <a:pt x="7347" y="15840"/>
                </a:lnTo>
                <a:lnTo>
                  <a:pt x="8376" y="15840"/>
                </a:lnTo>
                <a:lnTo>
                  <a:pt x="7641" y="14940"/>
                </a:lnTo>
                <a:lnTo>
                  <a:pt x="6171" y="14400"/>
                </a:lnTo>
                <a:lnTo>
                  <a:pt x="4702" y="13500"/>
                </a:lnTo>
                <a:lnTo>
                  <a:pt x="3967" y="12240"/>
                </a:lnTo>
                <a:lnTo>
                  <a:pt x="4702" y="11340"/>
                </a:lnTo>
                <a:lnTo>
                  <a:pt x="4702" y="10440"/>
                </a:lnTo>
                <a:lnTo>
                  <a:pt x="2939" y="8640"/>
                </a:lnTo>
                <a:lnTo>
                  <a:pt x="2939" y="7740"/>
                </a:lnTo>
                <a:lnTo>
                  <a:pt x="3233" y="6840"/>
                </a:lnTo>
                <a:lnTo>
                  <a:pt x="2498" y="5940"/>
                </a:lnTo>
                <a:lnTo>
                  <a:pt x="1029" y="5400"/>
                </a:lnTo>
                <a:lnTo>
                  <a:pt x="441" y="4500"/>
                </a:lnTo>
                <a:close/>
                <a:moveTo>
                  <a:pt x="6906" y="18900"/>
                </a:moveTo>
                <a:lnTo>
                  <a:pt x="5143" y="15840"/>
                </a:lnTo>
                <a:lnTo>
                  <a:pt x="3967" y="15300"/>
                </a:lnTo>
                <a:lnTo>
                  <a:pt x="3673" y="14040"/>
                </a:lnTo>
                <a:lnTo>
                  <a:pt x="2939" y="14040"/>
                </a:lnTo>
                <a:lnTo>
                  <a:pt x="2498" y="14400"/>
                </a:lnTo>
                <a:lnTo>
                  <a:pt x="1469" y="13140"/>
                </a:lnTo>
                <a:lnTo>
                  <a:pt x="735" y="13500"/>
                </a:lnTo>
                <a:lnTo>
                  <a:pt x="0" y="13500"/>
                </a:lnTo>
                <a:lnTo>
                  <a:pt x="441" y="14040"/>
                </a:lnTo>
                <a:lnTo>
                  <a:pt x="1029" y="14400"/>
                </a:lnTo>
                <a:lnTo>
                  <a:pt x="1469" y="14400"/>
                </a:lnTo>
                <a:lnTo>
                  <a:pt x="1763" y="15300"/>
                </a:lnTo>
                <a:lnTo>
                  <a:pt x="1763" y="16200"/>
                </a:lnTo>
                <a:lnTo>
                  <a:pt x="3233" y="17100"/>
                </a:lnTo>
                <a:lnTo>
                  <a:pt x="3673" y="18000"/>
                </a:lnTo>
                <a:lnTo>
                  <a:pt x="4408" y="18900"/>
                </a:lnTo>
                <a:lnTo>
                  <a:pt x="5437" y="18900"/>
                </a:lnTo>
                <a:lnTo>
                  <a:pt x="6612" y="19800"/>
                </a:lnTo>
                <a:lnTo>
                  <a:pt x="6906" y="18900"/>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6" name="Freeform 189">
            <a:extLst>
              <a:ext uri="{FF2B5EF4-FFF2-40B4-BE49-F238E27FC236}">
                <a16:creationId xmlns:a16="http://schemas.microsoft.com/office/drawing/2014/main" id="{39122DD2-C480-4D49-A331-E120996B7052}"/>
              </a:ext>
            </a:extLst>
          </p:cNvPr>
          <p:cNvSpPr/>
          <p:nvPr/>
        </p:nvSpPr>
        <p:spPr>
          <a:xfrm>
            <a:off x="8824341" y="1034464"/>
            <a:ext cx="562005" cy="490260"/>
          </a:xfrm>
          <a:custGeom>
            <a:avLst/>
            <a:gdLst/>
            <a:ahLst/>
            <a:cxnLst>
              <a:cxn ang="0">
                <a:pos x="wd2" y="hd2"/>
              </a:cxn>
              <a:cxn ang="5400000">
                <a:pos x="wd2" y="hd2"/>
              </a:cxn>
              <a:cxn ang="10800000">
                <a:pos x="wd2" y="hd2"/>
              </a:cxn>
              <a:cxn ang="16200000">
                <a:pos x="wd2" y="hd2"/>
              </a:cxn>
            </a:cxnLst>
            <a:rect l="0" t="0" r="r" b="b"/>
            <a:pathLst>
              <a:path w="21600" h="21600" extrusionOk="0">
                <a:moveTo>
                  <a:pt x="0" y="1844"/>
                </a:moveTo>
                <a:lnTo>
                  <a:pt x="1609" y="1317"/>
                </a:lnTo>
                <a:lnTo>
                  <a:pt x="4596" y="0"/>
                </a:lnTo>
                <a:lnTo>
                  <a:pt x="5055" y="527"/>
                </a:lnTo>
                <a:lnTo>
                  <a:pt x="8502" y="527"/>
                </a:lnTo>
                <a:lnTo>
                  <a:pt x="10111" y="1844"/>
                </a:lnTo>
                <a:lnTo>
                  <a:pt x="12409" y="2634"/>
                </a:lnTo>
                <a:lnTo>
                  <a:pt x="13557" y="3951"/>
                </a:lnTo>
                <a:lnTo>
                  <a:pt x="13098" y="5268"/>
                </a:lnTo>
                <a:lnTo>
                  <a:pt x="13098" y="6585"/>
                </a:lnTo>
                <a:lnTo>
                  <a:pt x="15855" y="9220"/>
                </a:lnTo>
                <a:lnTo>
                  <a:pt x="15855" y="10537"/>
                </a:lnTo>
                <a:lnTo>
                  <a:pt x="14706" y="11854"/>
                </a:lnTo>
                <a:lnTo>
                  <a:pt x="15855" y="13698"/>
                </a:lnTo>
                <a:lnTo>
                  <a:pt x="18153" y="15015"/>
                </a:lnTo>
                <a:lnTo>
                  <a:pt x="20451" y="15805"/>
                </a:lnTo>
                <a:lnTo>
                  <a:pt x="21600" y="17122"/>
                </a:lnTo>
                <a:lnTo>
                  <a:pt x="19991" y="17122"/>
                </a:lnTo>
                <a:lnTo>
                  <a:pt x="21140" y="18966"/>
                </a:lnTo>
                <a:lnTo>
                  <a:pt x="20451" y="19756"/>
                </a:lnTo>
                <a:lnTo>
                  <a:pt x="20451" y="21073"/>
                </a:lnTo>
                <a:lnTo>
                  <a:pt x="19302" y="21600"/>
                </a:lnTo>
                <a:lnTo>
                  <a:pt x="16545" y="17122"/>
                </a:lnTo>
                <a:lnTo>
                  <a:pt x="14706" y="16332"/>
                </a:lnTo>
                <a:lnTo>
                  <a:pt x="14247" y="14488"/>
                </a:lnTo>
                <a:lnTo>
                  <a:pt x="13098" y="14488"/>
                </a:lnTo>
                <a:lnTo>
                  <a:pt x="12409" y="15015"/>
                </a:lnTo>
                <a:lnTo>
                  <a:pt x="10800" y="13171"/>
                </a:lnTo>
                <a:lnTo>
                  <a:pt x="9651" y="13698"/>
                </a:lnTo>
                <a:lnTo>
                  <a:pt x="8502" y="13698"/>
                </a:lnTo>
                <a:lnTo>
                  <a:pt x="8043" y="13171"/>
                </a:lnTo>
                <a:lnTo>
                  <a:pt x="7353" y="11854"/>
                </a:lnTo>
                <a:lnTo>
                  <a:pt x="3906" y="11854"/>
                </a:lnTo>
                <a:lnTo>
                  <a:pt x="2298" y="10537"/>
                </a:lnTo>
                <a:lnTo>
                  <a:pt x="2298" y="7902"/>
                </a:lnTo>
                <a:lnTo>
                  <a:pt x="2757" y="5268"/>
                </a:lnTo>
                <a:lnTo>
                  <a:pt x="2298" y="3951"/>
                </a:lnTo>
                <a:lnTo>
                  <a:pt x="1149" y="3951"/>
                </a:lnTo>
                <a:lnTo>
                  <a:pt x="460" y="2634"/>
                </a:lnTo>
                <a:lnTo>
                  <a:pt x="0" y="1844"/>
                </a:lnTo>
                <a:close/>
              </a:path>
            </a:pathLst>
          </a:custGeom>
          <a:solidFill>
            <a:srgbClr val="EEEFF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7" name="Freeform 190">
            <a:extLst>
              <a:ext uri="{FF2B5EF4-FFF2-40B4-BE49-F238E27FC236}">
                <a16:creationId xmlns:a16="http://schemas.microsoft.com/office/drawing/2014/main" id="{5CE2B60C-503A-044C-9F75-0952816C4286}"/>
              </a:ext>
            </a:extLst>
          </p:cNvPr>
          <p:cNvSpPr/>
          <p:nvPr/>
        </p:nvSpPr>
        <p:spPr>
          <a:xfrm>
            <a:off x="6181725" y="926846"/>
            <a:ext cx="2935579" cy="1177817"/>
          </a:xfrm>
          <a:custGeom>
            <a:avLst/>
            <a:gdLst/>
            <a:ahLst/>
            <a:cxnLst>
              <a:cxn ang="0">
                <a:pos x="wd2" y="hd2"/>
              </a:cxn>
              <a:cxn ang="5400000">
                <a:pos x="wd2" y="hd2"/>
              </a:cxn>
              <a:cxn ang="10800000">
                <a:pos x="wd2" y="hd2"/>
              </a:cxn>
              <a:cxn ang="16200000">
                <a:pos x="wd2" y="hd2"/>
              </a:cxn>
            </a:cxnLst>
            <a:rect l="0" t="0" r="r" b="b"/>
            <a:pathLst>
              <a:path w="21600" h="21600" extrusionOk="0">
                <a:moveTo>
                  <a:pt x="352" y="4715"/>
                </a:moveTo>
                <a:lnTo>
                  <a:pt x="572" y="4715"/>
                </a:lnTo>
                <a:lnTo>
                  <a:pt x="660" y="3838"/>
                </a:lnTo>
                <a:lnTo>
                  <a:pt x="660" y="3289"/>
                </a:lnTo>
                <a:lnTo>
                  <a:pt x="1012" y="2741"/>
                </a:lnTo>
                <a:lnTo>
                  <a:pt x="1012" y="1974"/>
                </a:lnTo>
                <a:lnTo>
                  <a:pt x="792" y="1974"/>
                </a:lnTo>
                <a:lnTo>
                  <a:pt x="792" y="1096"/>
                </a:lnTo>
                <a:lnTo>
                  <a:pt x="1012" y="548"/>
                </a:lnTo>
                <a:lnTo>
                  <a:pt x="1100" y="548"/>
                </a:lnTo>
                <a:lnTo>
                  <a:pt x="1320" y="0"/>
                </a:lnTo>
                <a:lnTo>
                  <a:pt x="1672" y="0"/>
                </a:lnTo>
                <a:lnTo>
                  <a:pt x="1980" y="877"/>
                </a:lnTo>
                <a:lnTo>
                  <a:pt x="2112" y="329"/>
                </a:lnTo>
                <a:lnTo>
                  <a:pt x="2332" y="548"/>
                </a:lnTo>
                <a:lnTo>
                  <a:pt x="2420" y="1645"/>
                </a:lnTo>
                <a:lnTo>
                  <a:pt x="2727" y="2522"/>
                </a:lnTo>
                <a:lnTo>
                  <a:pt x="2947" y="2522"/>
                </a:lnTo>
                <a:lnTo>
                  <a:pt x="3299" y="3070"/>
                </a:lnTo>
                <a:lnTo>
                  <a:pt x="3519" y="3618"/>
                </a:lnTo>
                <a:lnTo>
                  <a:pt x="3519" y="3838"/>
                </a:lnTo>
                <a:lnTo>
                  <a:pt x="3299" y="4386"/>
                </a:lnTo>
                <a:lnTo>
                  <a:pt x="2947" y="4386"/>
                </a:lnTo>
                <a:lnTo>
                  <a:pt x="2859" y="4166"/>
                </a:lnTo>
                <a:lnTo>
                  <a:pt x="2640" y="4166"/>
                </a:lnTo>
                <a:lnTo>
                  <a:pt x="2552" y="4386"/>
                </a:lnTo>
                <a:lnTo>
                  <a:pt x="1892" y="4386"/>
                </a:lnTo>
                <a:lnTo>
                  <a:pt x="1760" y="5263"/>
                </a:lnTo>
                <a:lnTo>
                  <a:pt x="1100" y="6030"/>
                </a:lnTo>
                <a:lnTo>
                  <a:pt x="660" y="7127"/>
                </a:lnTo>
                <a:lnTo>
                  <a:pt x="660" y="6579"/>
                </a:lnTo>
                <a:lnTo>
                  <a:pt x="792" y="5811"/>
                </a:lnTo>
                <a:lnTo>
                  <a:pt x="880" y="5811"/>
                </a:lnTo>
                <a:lnTo>
                  <a:pt x="1100" y="5482"/>
                </a:lnTo>
                <a:lnTo>
                  <a:pt x="572" y="5482"/>
                </a:lnTo>
                <a:lnTo>
                  <a:pt x="440" y="5263"/>
                </a:lnTo>
                <a:lnTo>
                  <a:pt x="352" y="4715"/>
                </a:lnTo>
                <a:close/>
                <a:moveTo>
                  <a:pt x="17465" y="1096"/>
                </a:moveTo>
                <a:lnTo>
                  <a:pt x="17333" y="1425"/>
                </a:lnTo>
                <a:lnTo>
                  <a:pt x="17245" y="2193"/>
                </a:lnTo>
                <a:lnTo>
                  <a:pt x="16893" y="2522"/>
                </a:lnTo>
                <a:lnTo>
                  <a:pt x="16585" y="3070"/>
                </a:lnTo>
                <a:lnTo>
                  <a:pt x="16453" y="3618"/>
                </a:lnTo>
                <a:lnTo>
                  <a:pt x="16145" y="3618"/>
                </a:lnTo>
                <a:lnTo>
                  <a:pt x="16013" y="3838"/>
                </a:lnTo>
                <a:lnTo>
                  <a:pt x="15485" y="3618"/>
                </a:lnTo>
                <a:lnTo>
                  <a:pt x="15353" y="3289"/>
                </a:lnTo>
                <a:lnTo>
                  <a:pt x="14913" y="3289"/>
                </a:lnTo>
                <a:lnTo>
                  <a:pt x="14473" y="3618"/>
                </a:lnTo>
                <a:lnTo>
                  <a:pt x="13945" y="3838"/>
                </a:lnTo>
                <a:lnTo>
                  <a:pt x="13593" y="3838"/>
                </a:lnTo>
                <a:lnTo>
                  <a:pt x="13286" y="3289"/>
                </a:lnTo>
                <a:lnTo>
                  <a:pt x="13154" y="3618"/>
                </a:lnTo>
                <a:lnTo>
                  <a:pt x="12714" y="3070"/>
                </a:lnTo>
                <a:lnTo>
                  <a:pt x="12494" y="3070"/>
                </a:lnTo>
                <a:lnTo>
                  <a:pt x="12054" y="2193"/>
                </a:lnTo>
                <a:lnTo>
                  <a:pt x="11966" y="2193"/>
                </a:lnTo>
                <a:lnTo>
                  <a:pt x="11878" y="2522"/>
                </a:lnTo>
                <a:lnTo>
                  <a:pt x="11658" y="2522"/>
                </a:lnTo>
                <a:lnTo>
                  <a:pt x="11438" y="1974"/>
                </a:lnTo>
                <a:lnTo>
                  <a:pt x="11438" y="1096"/>
                </a:lnTo>
                <a:lnTo>
                  <a:pt x="11218" y="548"/>
                </a:lnTo>
                <a:lnTo>
                  <a:pt x="11086" y="877"/>
                </a:lnTo>
                <a:lnTo>
                  <a:pt x="10778" y="1425"/>
                </a:lnTo>
                <a:lnTo>
                  <a:pt x="10646" y="1645"/>
                </a:lnTo>
                <a:lnTo>
                  <a:pt x="10206" y="548"/>
                </a:lnTo>
                <a:lnTo>
                  <a:pt x="10118" y="0"/>
                </a:lnTo>
                <a:lnTo>
                  <a:pt x="9766" y="329"/>
                </a:lnTo>
                <a:lnTo>
                  <a:pt x="9458" y="329"/>
                </a:lnTo>
                <a:lnTo>
                  <a:pt x="9238" y="0"/>
                </a:lnTo>
                <a:lnTo>
                  <a:pt x="9018" y="329"/>
                </a:lnTo>
                <a:lnTo>
                  <a:pt x="8138" y="329"/>
                </a:lnTo>
                <a:lnTo>
                  <a:pt x="7567" y="877"/>
                </a:lnTo>
                <a:lnTo>
                  <a:pt x="7347" y="1096"/>
                </a:lnTo>
                <a:lnTo>
                  <a:pt x="6907" y="1096"/>
                </a:lnTo>
                <a:lnTo>
                  <a:pt x="6819" y="1645"/>
                </a:lnTo>
                <a:lnTo>
                  <a:pt x="6599" y="1645"/>
                </a:lnTo>
                <a:lnTo>
                  <a:pt x="6247" y="2522"/>
                </a:lnTo>
                <a:lnTo>
                  <a:pt x="6159" y="3070"/>
                </a:lnTo>
                <a:lnTo>
                  <a:pt x="6027" y="3289"/>
                </a:lnTo>
                <a:lnTo>
                  <a:pt x="6159" y="3618"/>
                </a:lnTo>
                <a:lnTo>
                  <a:pt x="5719" y="3618"/>
                </a:lnTo>
                <a:lnTo>
                  <a:pt x="5059" y="3070"/>
                </a:lnTo>
                <a:lnTo>
                  <a:pt x="4839" y="3070"/>
                </a:lnTo>
                <a:lnTo>
                  <a:pt x="4707" y="3289"/>
                </a:lnTo>
                <a:lnTo>
                  <a:pt x="4487" y="3289"/>
                </a:lnTo>
                <a:lnTo>
                  <a:pt x="4179" y="3618"/>
                </a:lnTo>
                <a:lnTo>
                  <a:pt x="3959" y="3289"/>
                </a:lnTo>
                <a:lnTo>
                  <a:pt x="3607" y="3618"/>
                </a:lnTo>
                <a:lnTo>
                  <a:pt x="3607" y="3838"/>
                </a:lnTo>
                <a:lnTo>
                  <a:pt x="3827" y="4715"/>
                </a:lnTo>
                <a:lnTo>
                  <a:pt x="4179" y="4934"/>
                </a:lnTo>
                <a:lnTo>
                  <a:pt x="4399" y="4934"/>
                </a:lnTo>
                <a:lnTo>
                  <a:pt x="4399" y="5263"/>
                </a:lnTo>
                <a:lnTo>
                  <a:pt x="3827" y="5263"/>
                </a:lnTo>
                <a:lnTo>
                  <a:pt x="3519" y="5482"/>
                </a:lnTo>
                <a:lnTo>
                  <a:pt x="3299" y="6030"/>
                </a:lnTo>
                <a:lnTo>
                  <a:pt x="3387" y="6359"/>
                </a:lnTo>
                <a:lnTo>
                  <a:pt x="3607" y="6030"/>
                </a:lnTo>
                <a:lnTo>
                  <a:pt x="3739" y="6579"/>
                </a:lnTo>
                <a:lnTo>
                  <a:pt x="2947" y="6579"/>
                </a:lnTo>
                <a:lnTo>
                  <a:pt x="2727" y="6359"/>
                </a:lnTo>
                <a:lnTo>
                  <a:pt x="2552" y="6579"/>
                </a:lnTo>
                <a:lnTo>
                  <a:pt x="2332" y="6359"/>
                </a:lnTo>
                <a:lnTo>
                  <a:pt x="2200" y="6359"/>
                </a:lnTo>
                <a:lnTo>
                  <a:pt x="1980" y="6908"/>
                </a:lnTo>
                <a:lnTo>
                  <a:pt x="1760" y="6908"/>
                </a:lnTo>
                <a:lnTo>
                  <a:pt x="1540" y="6359"/>
                </a:lnTo>
                <a:lnTo>
                  <a:pt x="1232" y="6359"/>
                </a:lnTo>
                <a:lnTo>
                  <a:pt x="792" y="7127"/>
                </a:lnTo>
                <a:lnTo>
                  <a:pt x="660" y="7675"/>
                </a:lnTo>
                <a:lnTo>
                  <a:pt x="572" y="8223"/>
                </a:lnTo>
                <a:lnTo>
                  <a:pt x="660" y="8552"/>
                </a:lnTo>
                <a:lnTo>
                  <a:pt x="660" y="9320"/>
                </a:lnTo>
                <a:lnTo>
                  <a:pt x="572" y="9649"/>
                </a:lnTo>
                <a:lnTo>
                  <a:pt x="660" y="9868"/>
                </a:lnTo>
                <a:lnTo>
                  <a:pt x="1012" y="9649"/>
                </a:lnTo>
                <a:lnTo>
                  <a:pt x="1540" y="9649"/>
                </a:lnTo>
                <a:lnTo>
                  <a:pt x="1320" y="10197"/>
                </a:lnTo>
                <a:lnTo>
                  <a:pt x="1320" y="10745"/>
                </a:lnTo>
                <a:lnTo>
                  <a:pt x="1452" y="10964"/>
                </a:lnTo>
                <a:lnTo>
                  <a:pt x="1452" y="11842"/>
                </a:lnTo>
                <a:lnTo>
                  <a:pt x="1672" y="11513"/>
                </a:lnTo>
                <a:lnTo>
                  <a:pt x="1672" y="11842"/>
                </a:lnTo>
                <a:lnTo>
                  <a:pt x="1540" y="12061"/>
                </a:lnTo>
                <a:lnTo>
                  <a:pt x="1320" y="12609"/>
                </a:lnTo>
                <a:lnTo>
                  <a:pt x="1320" y="12938"/>
                </a:lnTo>
                <a:lnTo>
                  <a:pt x="1540" y="12938"/>
                </a:lnTo>
                <a:lnTo>
                  <a:pt x="1320" y="13157"/>
                </a:lnTo>
                <a:lnTo>
                  <a:pt x="1320" y="13706"/>
                </a:lnTo>
                <a:lnTo>
                  <a:pt x="1100" y="13706"/>
                </a:lnTo>
                <a:lnTo>
                  <a:pt x="1012" y="12938"/>
                </a:lnTo>
                <a:lnTo>
                  <a:pt x="880" y="12609"/>
                </a:lnTo>
                <a:lnTo>
                  <a:pt x="880" y="13157"/>
                </a:lnTo>
                <a:lnTo>
                  <a:pt x="1012" y="13706"/>
                </a:lnTo>
                <a:lnTo>
                  <a:pt x="880" y="14035"/>
                </a:lnTo>
                <a:lnTo>
                  <a:pt x="880" y="14583"/>
                </a:lnTo>
                <a:lnTo>
                  <a:pt x="1100" y="14802"/>
                </a:lnTo>
                <a:lnTo>
                  <a:pt x="1100" y="14583"/>
                </a:lnTo>
                <a:lnTo>
                  <a:pt x="1320" y="15131"/>
                </a:lnTo>
                <a:lnTo>
                  <a:pt x="1540" y="14802"/>
                </a:lnTo>
                <a:lnTo>
                  <a:pt x="1760" y="15350"/>
                </a:lnTo>
                <a:lnTo>
                  <a:pt x="1892" y="15898"/>
                </a:lnTo>
                <a:lnTo>
                  <a:pt x="1672" y="16447"/>
                </a:lnTo>
                <a:lnTo>
                  <a:pt x="1892" y="16776"/>
                </a:lnTo>
                <a:lnTo>
                  <a:pt x="1892" y="17324"/>
                </a:lnTo>
                <a:lnTo>
                  <a:pt x="1980" y="17324"/>
                </a:lnTo>
                <a:lnTo>
                  <a:pt x="2332" y="17872"/>
                </a:lnTo>
                <a:lnTo>
                  <a:pt x="2200" y="18420"/>
                </a:lnTo>
                <a:lnTo>
                  <a:pt x="1980" y="18091"/>
                </a:lnTo>
                <a:lnTo>
                  <a:pt x="1980" y="18640"/>
                </a:lnTo>
                <a:lnTo>
                  <a:pt x="2112" y="18640"/>
                </a:lnTo>
                <a:lnTo>
                  <a:pt x="2420" y="18420"/>
                </a:lnTo>
                <a:lnTo>
                  <a:pt x="2947" y="18420"/>
                </a:lnTo>
                <a:lnTo>
                  <a:pt x="2947" y="18640"/>
                </a:lnTo>
                <a:lnTo>
                  <a:pt x="2859" y="18859"/>
                </a:lnTo>
                <a:lnTo>
                  <a:pt x="2552" y="19188"/>
                </a:lnTo>
                <a:lnTo>
                  <a:pt x="2200" y="19188"/>
                </a:lnTo>
                <a:lnTo>
                  <a:pt x="2112" y="19407"/>
                </a:lnTo>
                <a:lnTo>
                  <a:pt x="2200" y="19736"/>
                </a:lnTo>
                <a:lnTo>
                  <a:pt x="2420" y="19407"/>
                </a:lnTo>
                <a:lnTo>
                  <a:pt x="2859" y="19407"/>
                </a:lnTo>
                <a:lnTo>
                  <a:pt x="2859" y="19955"/>
                </a:lnTo>
                <a:lnTo>
                  <a:pt x="2947" y="19407"/>
                </a:lnTo>
                <a:lnTo>
                  <a:pt x="3167" y="18859"/>
                </a:lnTo>
                <a:lnTo>
                  <a:pt x="3299" y="18859"/>
                </a:lnTo>
                <a:lnTo>
                  <a:pt x="3387" y="19407"/>
                </a:lnTo>
                <a:lnTo>
                  <a:pt x="3607" y="19407"/>
                </a:lnTo>
                <a:lnTo>
                  <a:pt x="3827" y="19736"/>
                </a:lnTo>
                <a:lnTo>
                  <a:pt x="3959" y="19188"/>
                </a:lnTo>
                <a:lnTo>
                  <a:pt x="4047" y="19407"/>
                </a:lnTo>
                <a:lnTo>
                  <a:pt x="4047" y="19736"/>
                </a:lnTo>
                <a:lnTo>
                  <a:pt x="3959" y="19736"/>
                </a:lnTo>
                <a:lnTo>
                  <a:pt x="4047" y="20284"/>
                </a:lnTo>
                <a:lnTo>
                  <a:pt x="4179" y="20504"/>
                </a:lnTo>
                <a:lnTo>
                  <a:pt x="4399" y="21052"/>
                </a:lnTo>
                <a:lnTo>
                  <a:pt x="4487" y="21052"/>
                </a:lnTo>
                <a:lnTo>
                  <a:pt x="4707" y="21381"/>
                </a:lnTo>
                <a:lnTo>
                  <a:pt x="5059" y="21052"/>
                </a:lnTo>
                <a:lnTo>
                  <a:pt x="5147" y="20832"/>
                </a:lnTo>
                <a:lnTo>
                  <a:pt x="5367" y="20832"/>
                </a:lnTo>
                <a:lnTo>
                  <a:pt x="5499" y="20504"/>
                </a:lnTo>
                <a:lnTo>
                  <a:pt x="5719" y="20832"/>
                </a:lnTo>
                <a:lnTo>
                  <a:pt x="5807" y="20504"/>
                </a:lnTo>
                <a:lnTo>
                  <a:pt x="5807" y="18859"/>
                </a:lnTo>
                <a:lnTo>
                  <a:pt x="6687" y="18859"/>
                </a:lnTo>
                <a:lnTo>
                  <a:pt x="7347" y="19736"/>
                </a:lnTo>
                <a:lnTo>
                  <a:pt x="7479" y="19736"/>
                </a:lnTo>
                <a:lnTo>
                  <a:pt x="7919" y="20832"/>
                </a:lnTo>
                <a:lnTo>
                  <a:pt x="8226" y="21381"/>
                </a:lnTo>
                <a:lnTo>
                  <a:pt x="9238" y="21052"/>
                </a:lnTo>
                <a:lnTo>
                  <a:pt x="9546" y="20832"/>
                </a:lnTo>
                <a:lnTo>
                  <a:pt x="9766" y="20832"/>
                </a:lnTo>
                <a:lnTo>
                  <a:pt x="9986" y="20284"/>
                </a:lnTo>
                <a:lnTo>
                  <a:pt x="10426" y="18640"/>
                </a:lnTo>
                <a:lnTo>
                  <a:pt x="10558" y="18640"/>
                </a:lnTo>
                <a:lnTo>
                  <a:pt x="11086" y="19188"/>
                </a:lnTo>
                <a:lnTo>
                  <a:pt x="11306" y="19407"/>
                </a:lnTo>
                <a:lnTo>
                  <a:pt x="11746" y="19188"/>
                </a:lnTo>
                <a:lnTo>
                  <a:pt x="11746" y="18859"/>
                </a:lnTo>
                <a:lnTo>
                  <a:pt x="11966" y="18420"/>
                </a:lnTo>
                <a:lnTo>
                  <a:pt x="12186" y="18640"/>
                </a:lnTo>
                <a:lnTo>
                  <a:pt x="12186" y="19188"/>
                </a:lnTo>
                <a:lnTo>
                  <a:pt x="12054" y="19736"/>
                </a:lnTo>
                <a:lnTo>
                  <a:pt x="11878" y="20284"/>
                </a:lnTo>
                <a:lnTo>
                  <a:pt x="11878" y="20504"/>
                </a:lnTo>
                <a:lnTo>
                  <a:pt x="12054" y="21052"/>
                </a:lnTo>
                <a:lnTo>
                  <a:pt x="11966" y="21600"/>
                </a:lnTo>
                <a:lnTo>
                  <a:pt x="12406" y="21600"/>
                </a:lnTo>
                <a:lnTo>
                  <a:pt x="12714" y="21381"/>
                </a:lnTo>
                <a:lnTo>
                  <a:pt x="12626" y="20832"/>
                </a:lnTo>
                <a:lnTo>
                  <a:pt x="12846" y="20504"/>
                </a:lnTo>
                <a:lnTo>
                  <a:pt x="12846" y="18859"/>
                </a:lnTo>
                <a:lnTo>
                  <a:pt x="13154" y="19188"/>
                </a:lnTo>
                <a:lnTo>
                  <a:pt x="13374" y="19188"/>
                </a:lnTo>
                <a:lnTo>
                  <a:pt x="13945" y="18640"/>
                </a:lnTo>
                <a:lnTo>
                  <a:pt x="14165" y="18640"/>
                </a:lnTo>
                <a:lnTo>
                  <a:pt x="14253" y="18420"/>
                </a:lnTo>
                <a:lnTo>
                  <a:pt x="15133" y="18420"/>
                </a:lnTo>
                <a:lnTo>
                  <a:pt x="15265" y="18640"/>
                </a:lnTo>
                <a:lnTo>
                  <a:pt x="15573" y="18859"/>
                </a:lnTo>
                <a:lnTo>
                  <a:pt x="16145" y="18859"/>
                </a:lnTo>
                <a:lnTo>
                  <a:pt x="16233" y="18640"/>
                </a:lnTo>
                <a:lnTo>
                  <a:pt x="16453" y="18420"/>
                </a:lnTo>
                <a:lnTo>
                  <a:pt x="16673" y="17872"/>
                </a:lnTo>
                <a:lnTo>
                  <a:pt x="17113" y="17543"/>
                </a:lnTo>
                <a:lnTo>
                  <a:pt x="18213" y="17543"/>
                </a:lnTo>
                <a:lnTo>
                  <a:pt x="18653" y="17324"/>
                </a:lnTo>
                <a:lnTo>
                  <a:pt x="19092" y="17324"/>
                </a:lnTo>
                <a:lnTo>
                  <a:pt x="19444" y="16776"/>
                </a:lnTo>
                <a:lnTo>
                  <a:pt x="19664" y="16776"/>
                </a:lnTo>
                <a:lnTo>
                  <a:pt x="19752" y="16447"/>
                </a:lnTo>
                <a:lnTo>
                  <a:pt x="20324" y="16447"/>
                </a:lnTo>
                <a:lnTo>
                  <a:pt x="20632" y="16776"/>
                </a:lnTo>
                <a:lnTo>
                  <a:pt x="20984" y="16447"/>
                </a:lnTo>
                <a:lnTo>
                  <a:pt x="21204" y="16776"/>
                </a:lnTo>
                <a:lnTo>
                  <a:pt x="21204" y="17324"/>
                </a:lnTo>
                <a:lnTo>
                  <a:pt x="21292" y="17543"/>
                </a:lnTo>
                <a:lnTo>
                  <a:pt x="21600" y="17324"/>
                </a:lnTo>
                <a:lnTo>
                  <a:pt x="21600" y="16995"/>
                </a:lnTo>
                <a:lnTo>
                  <a:pt x="21512" y="16227"/>
                </a:lnTo>
                <a:lnTo>
                  <a:pt x="21292" y="15131"/>
                </a:lnTo>
                <a:lnTo>
                  <a:pt x="20984" y="14802"/>
                </a:lnTo>
                <a:lnTo>
                  <a:pt x="20984" y="13706"/>
                </a:lnTo>
                <a:lnTo>
                  <a:pt x="21204" y="12609"/>
                </a:lnTo>
                <a:lnTo>
                  <a:pt x="21072" y="12390"/>
                </a:lnTo>
                <a:lnTo>
                  <a:pt x="20764" y="12390"/>
                </a:lnTo>
                <a:lnTo>
                  <a:pt x="20764" y="11513"/>
                </a:lnTo>
                <a:lnTo>
                  <a:pt x="20852" y="10964"/>
                </a:lnTo>
                <a:lnTo>
                  <a:pt x="20764" y="9868"/>
                </a:lnTo>
                <a:lnTo>
                  <a:pt x="20632" y="9320"/>
                </a:lnTo>
                <a:lnTo>
                  <a:pt x="20544" y="9101"/>
                </a:lnTo>
                <a:lnTo>
                  <a:pt x="20852" y="9101"/>
                </a:lnTo>
                <a:lnTo>
                  <a:pt x="20984" y="8223"/>
                </a:lnTo>
                <a:lnTo>
                  <a:pt x="21204" y="8004"/>
                </a:lnTo>
                <a:lnTo>
                  <a:pt x="20984" y="7456"/>
                </a:lnTo>
                <a:lnTo>
                  <a:pt x="20852" y="6908"/>
                </a:lnTo>
                <a:lnTo>
                  <a:pt x="20192" y="6908"/>
                </a:lnTo>
                <a:lnTo>
                  <a:pt x="19884" y="6359"/>
                </a:lnTo>
                <a:lnTo>
                  <a:pt x="19884" y="5263"/>
                </a:lnTo>
                <a:lnTo>
                  <a:pt x="19972" y="4166"/>
                </a:lnTo>
                <a:lnTo>
                  <a:pt x="19884" y="3618"/>
                </a:lnTo>
                <a:lnTo>
                  <a:pt x="19664" y="3618"/>
                </a:lnTo>
                <a:lnTo>
                  <a:pt x="19532" y="3070"/>
                </a:lnTo>
                <a:lnTo>
                  <a:pt x="19444" y="2741"/>
                </a:lnTo>
                <a:lnTo>
                  <a:pt x="19224" y="2522"/>
                </a:lnTo>
                <a:lnTo>
                  <a:pt x="18653" y="1425"/>
                </a:lnTo>
                <a:lnTo>
                  <a:pt x="18433" y="1425"/>
                </a:lnTo>
                <a:lnTo>
                  <a:pt x="18345" y="1645"/>
                </a:lnTo>
                <a:lnTo>
                  <a:pt x="18213" y="1645"/>
                </a:lnTo>
                <a:lnTo>
                  <a:pt x="17905" y="1425"/>
                </a:lnTo>
                <a:lnTo>
                  <a:pt x="17773" y="1974"/>
                </a:lnTo>
                <a:lnTo>
                  <a:pt x="17685" y="1645"/>
                </a:lnTo>
                <a:lnTo>
                  <a:pt x="17553" y="1096"/>
                </a:lnTo>
                <a:lnTo>
                  <a:pt x="17465" y="1096"/>
                </a:lnTo>
                <a:close/>
                <a:moveTo>
                  <a:pt x="2552" y="19955"/>
                </a:moveTo>
                <a:lnTo>
                  <a:pt x="2640" y="19736"/>
                </a:lnTo>
                <a:lnTo>
                  <a:pt x="2727" y="19736"/>
                </a:lnTo>
                <a:lnTo>
                  <a:pt x="2727" y="19955"/>
                </a:lnTo>
                <a:lnTo>
                  <a:pt x="2552" y="19955"/>
                </a:lnTo>
                <a:close/>
                <a:moveTo>
                  <a:pt x="0" y="7127"/>
                </a:moveTo>
                <a:lnTo>
                  <a:pt x="352" y="7127"/>
                </a:lnTo>
                <a:lnTo>
                  <a:pt x="440" y="6579"/>
                </a:lnTo>
                <a:lnTo>
                  <a:pt x="352" y="6579"/>
                </a:lnTo>
                <a:lnTo>
                  <a:pt x="220" y="6908"/>
                </a:lnTo>
                <a:lnTo>
                  <a:pt x="0" y="6908"/>
                </a:lnTo>
                <a:lnTo>
                  <a:pt x="0" y="7127"/>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8" name="Freeform 191">
            <a:extLst>
              <a:ext uri="{FF2B5EF4-FFF2-40B4-BE49-F238E27FC236}">
                <a16:creationId xmlns:a16="http://schemas.microsoft.com/office/drawing/2014/main" id="{4DB464C5-589B-6F42-B80A-EB13A9EA9D99}"/>
              </a:ext>
            </a:extLst>
          </p:cNvPr>
          <p:cNvSpPr/>
          <p:nvPr/>
        </p:nvSpPr>
        <p:spPr>
          <a:xfrm>
            <a:off x="9565709" y="3121054"/>
            <a:ext cx="269047" cy="286982"/>
          </a:xfrm>
          <a:custGeom>
            <a:avLst/>
            <a:gdLst/>
            <a:ahLst/>
            <a:cxnLst>
              <a:cxn ang="0">
                <a:pos x="wd2" y="hd2"/>
              </a:cxn>
              <a:cxn ang="5400000">
                <a:pos x="wd2" y="hd2"/>
              </a:cxn>
              <a:cxn ang="10800000">
                <a:pos x="wd2" y="hd2"/>
              </a:cxn>
              <a:cxn ang="16200000">
                <a:pos x="wd2" y="hd2"/>
              </a:cxn>
            </a:cxnLst>
            <a:rect l="0" t="0" r="r" b="b"/>
            <a:pathLst>
              <a:path w="21600" h="21600" extrusionOk="0">
                <a:moveTo>
                  <a:pt x="0" y="13500"/>
                </a:moveTo>
                <a:lnTo>
                  <a:pt x="3840" y="9000"/>
                </a:lnTo>
                <a:lnTo>
                  <a:pt x="6240" y="3600"/>
                </a:lnTo>
                <a:lnTo>
                  <a:pt x="12000" y="0"/>
                </a:lnTo>
                <a:lnTo>
                  <a:pt x="15840" y="2250"/>
                </a:lnTo>
                <a:lnTo>
                  <a:pt x="19200" y="1350"/>
                </a:lnTo>
                <a:lnTo>
                  <a:pt x="20640" y="1350"/>
                </a:lnTo>
                <a:lnTo>
                  <a:pt x="20640" y="2250"/>
                </a:lnTo>
                <a:lnTo>
                  <a:pt x="21600" y="8100"/>
                </a:lnTo>
                <a:lnTo>
                  <a:pt x="14400" y="9000"/>
                </a:lnTo>
                <a:lnTo>
                  <a:pt x="19200" y="12600"/>
                </a:lnTo>
                <a:lnTo>
                  <a:pt x="19200" y="11250"/>
                </a:lnTo>
                <a:lnTo>
                  <a:pt x="20640" y="12600"/>
                </a:lnTo>
                <a:lnTo>
                  <a:pt x="20640" y="14850"/>
                </a:lnTo>
                <a:lnTo>
                  <a:pt x="21600" y="15750"/>
                </a:lnTo>
                <a:lnTo>
                  <a:pt x="20640" y="17100"/>
                </a:lnTo>
                <a:lnTo>
                  <a:pt x="21600" y="18000"/>
                </a:lnTo>
                <a:lnTo>
                  <a:pt x="14400" y="21600"/>
                </a:lnTo>
                <a:lnTo>
                  <a:pt x="13440" y="17100"/>
                </a:lnTo>
                <a:lnTo>
                  <a:pt x="2400" y="13500"/>
                </a:lnTo>
                <a:lnTo>
                  <a:pt x="0" y="13500"/>
                </a:lnTo>
                <a:close/>
              </a:path>
            </a:pathLst>
          </a:custGeom>
          <a:solidFill>
            <a:srgbClr val="DEDFE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9" name="Freeform 192">
            <a:extLst>
              <a:ext uri="{FF2B5EF4-FFF2-40B4-BE49-F238E27FC236}">
                <a16:creationId xmlns:a16="http://schemas.microsoft.com/office/drawing/2014/main" id="{DEF3E873-F949-8141-81D0-8F02EE513111}"/>
              </a:ext>
            </a:extLst>
          </p:cNvPr>
          <p:cNvSpPr/>
          <p:nvPr/>
        </p:nvSpPr>
        <p:spPr>
          <a:xfrm>
            <a:off x="7795992" y="1871492"/>
            <a:ext cx="980519" cy="878878"/>
          </a:xfrm>
          <a:custGeom>
            <a:avLst/>
            <a:gdLst/>
            <a:ahLst/>
            <a:cxnLst>
              <a:cxn ang="0">
                <a:pos x="wd2" y="hd2"/>
              </a:cxn>
              <a:cxn ang="5400000">
                <a:pos x="wd2" y="hd2"/>
              </a:cxn>
              <a:cxn ang="10800000">
                <a:pos x="wd2" y="hd2"/>
              </a:cxn>
              <a:cxn ang="16200000">
                <a:pos x="wd2" y="hd2"/>
              </a:cxn>
            </a:cxnLst>
            <a:rect l="0" t="0" r="r" b="b"/>
            <a:pathLst>
              <a:path w="21600" h="21600" extrusionOk="0">
                <a:moveTo>
                  <a:pt x="11063" y="16751"/>
                </a:moveTo>
                <a:lnTo>
                  <a:pt x="17385" y="12049"/>
                </a:lnTo>
                <a:lnTo>
                  <a:pt x="17649" y="11314"/>
                </a:lnTo>
                <a:lnTo>
                  <a:pt x="18307" y="10580"/>
                </a:lnTo>
                <a:lnTo>
                  <a:pt x="18307" y="8669"/>
                </a:lnTo>
                <a:lnTo>
                  <a:pt x="18702" y="7200"/>
                </a:lnTo>
                <a:lnTo>
                  <a:pt x="18702" y="6171"/>
                </a:lnTo>
                <a:lnTo>
                  <a:pt x="18044" y="4702"/>
                </a:lnTo>
                <a:lnTo>
                  <a:pt x="18307" y="3233"/>
                </a:lnTo>
                <a:lnTo>
                  <a:pt x="18966" y="2057"/>
                </a:lnTo>
                <a:lnTo>
                  <a:pt x="20283" y="1763"/>
                </a:lnTo>
                <a:lnTo>
                  <a:pt x="20941" y="1029"/>
                </a:lnTo>
                <a:lnTo>
                  <a:pt x="21337" y="1029"/>
                </a:lnTo>
                <a:lnTo>
                  <a:pt x="21600" y="294"/>
                </a:lnTo>
                <a:lnTo>
                  <a:pt x="21337" y="0"/>
                </a:lnTo>
                <a:lnTo>
                  <a:pt x="20283" y="0"/>
                </a:lnTo>
                <a:lnTo>
                  <a:pt x="18966" y="294"/>
                </a:lnTo>
                <a:lnTo>
                  <a:pt x="15673" y="294"/>
                </a:lnTo>
                <a:lnTo>
                  <a:pt x="14356" y="735"/>
                </a:lnTo>
                <a:lnTo>
                  <a:pt x="13698" y="1469"/>
                </a:lnTo>
                <a:lnTo>
                  <a:pt x="13039" y="1763"/>
                </a:lnTo>
                <a:lnTo>
                  <a:pt x="12776" y="2057"/>
                </a:lnTo>
                <a:lnTo>
                  <a:pt x="11063" y="2057"/>
                </a:lnTo>
                <a:lnTo>
                  <a:pt x="10141" y="1763"/>
                </a:lnTo>
                <a:lnTo>
                  <a:pt x="9746" y="1469"/>
                </a:lnTo>
                <a:lnTo>
                  <a:pt x="7112" y="1469"/>
                </a:lnTo>
                <a:lnTo>
                  <a:pt x="6849" y="1763"/>
                </a:lnTo>
                <a:lnTo>
                  <a:pt x="6190" y="1763"/>
                </a:lnTo>
                <a:lnTo>
                  <a:pt x="4478" y="2498"/>
                </a:lnTo>
                <a:lnTo>
                  <a:pt x="3820" y="2498"/>
                </a:lnTo>
                <a:lnTo>
                  <a:pt x="2898" y="2057"/>
                </a:lnTo>
                <a:lnTo>
                  <a:pt x="2898" y="4261"/>
                </a:lnTo>
                <a:lnTo>
                  <a:pt x="2239" y="4702"/>
                </a:lnTo>
                <a:lnTo>
                  <a:pt x="2502" y="5437"/>
                </a:lnTo>
                <a:lnTo>
                  <a:pt x="1580" y="5731"/>
                </a:lnTo>
                <a:lnTo>
                  <a:pt x="0" y="5731"/>
                </a:lnTo>
                <a:lnTo>
                  <a:pt x="0" y="7200"/>
                </a:lnTo>
                <a:lnTo>
                  <a:pt x="527" y="8376"/>
                </a:lnTo>
                <a:lnTo>
                  <a:pt x="922" y="9404"/>
                </a:lnTo>
                <a:lnTo>
                  <a:pt x="527" y="10139"/>
                </a:lnTo>
                <a:lnTo>
                  <a:pt x="527" y="11608"/>
                </a:lnTo>
                <a:lnTo>
                  <a:pt x="1844" y="12049"/>
                </a:lnTo>
                <a:lnTo>
                  <a:pt x="2239" y="12784"/>
                </a:lnTo>
                <a:lnTo>
                  <a:pt x="2898" y="13078"/>
                </a:lnTo>
                <a:lnTo>
                  <a:pt x="2898" y="14253"/>
                </a:lnTo>
                <a:lnTo>
                  <a:pt x="3161" y="14547"/>
                </a:lnTo>
                <a:lnTo>
                  <a:pt x="2898" y="14988"/>
                </a:lnTo>
                <a:lnTo>
                  <a:pt x="2502" y="14988"/>
                </a:lnTo>
                <a:lnTo>
                  <a:pt x="1580" y="15282"/>
                </a:lnTo>
                <a:lnTo>
                  <a:pt x="1580" y="16457"/>
                </a:lnTo>
                <a:lnTo>
                  <a:pt x="922" y="17192"/>
                </a:lnTo>
                <a:lnTo>
                  <a:pt x="922" y="17486"/>
                </a:lnTo>
                <a:lnTo>
                  <a:pt x="1580" y="18220"/>
                </a:lnTo>
                <a:lnTo>
                  <a:pt x="1580" y="20131"/>
                </a:lnTo>
                <a:lnTo>
                  <a:pt x="1844" y="20131"/>
                </a:lnTo>
                <a:lnTo>
                  <a:pt x="2898" y="20865"/>
                </a:lnTo>
                <a:lnTo>
                  <a:pt x="3556" y="21159"/>
                </a:lnTo>
                <a:lnTo>
                  <a:pt x="3820" y="21159"/>
                </a:lnTo>
                <a:lnTo>
                  <a:pt x="4215" y="21600"/>
                </a:lnTo>
                <a:lnTo>
                  <a:pt x="11063" y="16751"/>
                </a:lnTo>
                <a:close/>
              </a:path>
            </a:pathLst>
          </a:custGeom>
          <a:solidFill>
            <a:srgbClr val="FEDF8C"/>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0" name="Freeform 193">
            <a:extLst>
              <a:ext uri="{FF2B5EF4-FFF2-40B4-BE49-F238E27FC236}">
                <a16:creationId xmlns:a16="http://schemas.microsoft.com/office/drawing/2014/main" id="{A7FB71CC-E602-394D-8F94-442E9964B143}"/>
              </a:ext>
            </a:extLst>
          </p:cNvPr>
          <p:cNvSpPr/>
          <p:nvPr/>
        </p:nvSpPr>
        <p:spPr>
          <a:xfrm>
            <a:off x="7586738" y="2571007"/>
            <a:ext cx="251109" cy="699519"/>
          </a:xfrm>
          <a:custGeom>
            <a:avLst/>
            <a:gdLst/>
            <a:ahLst/>
            <a:cxnLst>
              <a:cxn ang="0">
                <a:pos x="wd2" y="hd2"/>
              </a:cxn>
              <a:cxn ang="5400000">
                <a:pos x="wd2" y="hd2"/>
              </a:cxn>
              <a:cxn ang="10800000">
                <a:pos x="wd2" y="hd2"/>
              </a:cxn>
              <a:cxn ang="16200000">
                <a:pos x="wd2" y="hd2"/>
              </a:cxn>
            </a:cxnLst>
            <a:rect l="0" t="0" r="r" b="b"/>
            <a:pathLst>
              <a:path w="21600" h="21600" extrusionOk="0">
                <a:moveTo>
                  <a:pt x="13886" y="21600"/>
                </a:moveTo>
                <a:lnTo>
                  <a:pt x="15429" y="20677"/>
                </a:lnTo>
                <a:lnTo>
                  <a:pt x="15429" y="20308"/>
                </a:lnTo>
                <a:lnTo>
                  <a:pt x="16457" y="19754"/>
                </a:lnTo>
                <a:lnTo>
                  <a:pt x="16457" y="18462"/>
                </a:lnTo>
                <a:lnTo>
                  <a:pt x="18000" y="16985"/>
                </a:lnTo>
                <a:lnTo>
                  <a:pt x="18000" y="14769"/>
                </a:lnTo>
                <a:lnTo>
                  <a:pt x="19029" y="13292"/>
                </a:lnTo>
                <a:lnTo>
                  <a:pt x="19029" y="10523"/>
                </a:lnTo>
                <a:lnTo>
                  <a:pt x="16457" y="10523"/>
                </a:lnTo>
                <a:lnTo>
                  <a:pt x="13886" y="11077"/>
                </a:lnTo>
                <a:lnTo>
                  <a:pt x="12857" y="10523"/>
                </a:lnTo>
                <a:lnTo>
                  <a:pt x="13886" y="9231"/>
                </a:lnTo>
                <a:lnTo>
                  <a:pt x="13886" y="6831"/>
                </a:lnTo>
                <a:lnTo>
                  <a:pt x="12857" y="6462"/>
                </a:lnTo>
                <a:lnTo>
                  <a:pt x="13886" y="4985"/>
                </a:lnTo>
                <a:lnTo>
                  <a:pt x="16457" y="4985"/>
                </a:lnTo>
                <a:lnTo>
                  <a:pt x="16457" y="5908"/>
                </a:lnTo>
                <a:lnTo>
                  <a:pt x="18000" y="5908"/>
                </a:lnTo>
                <a:lnTo>
                  <a:pt x="20057" y="5538"/>
                </a:lnTo>
                <a:lnTo>
                  <a:pt x="20057" y="4615"/>
                </a:lnTo>
                <a:lnTo>
                  <a:pt x="19029" y="4062"/>
                </a:lnTo>
                <a:lnTo>
                  <a:pt x="19029" y="3692"/>
                </a:lnTo>
                <a:lnTo>
                  <a:pt x="20057" y="1846"/>
                </a:lnTo>
                <a:lnTo>
                  <a:pt x="20057" y="923"/>
                </a:lnTo>
                <a:lnTo>
                  <a:pt x="21600" y="0"/>
                </a:lnTo>
                <a:lnTo>
                  <a:pt x="20057" y="369"/>
                </a:lnTo>
                <a:lnTo>
                  <a:pt x="18000" y="1292"/>
                </a:lnTo>
                <a:lnTo>
                  <a:pt x="12857" y="1292"/>
                </a:lnTo>
                <a:lnTo>
                  <a:pt x="10286" y="2215"/>
                </a:lnTo>
                <a:lnTo>
                  <a:pt x="8743" y="5908"/>
                </a:lnTo>
                <a:lnTo>
                  <a:pt x="5143" y="8677"/>
                </a:lnTo>
                <a:lnTo>
                  <a:pt x="0" y="10523"/>
                </a:lnTo>
                <a:lnTo>
                  <a:pt x="2571" y="11077"/>
                </a:lnTo>
                <a:lnTo>
                  <a:pt x="5143" y="12369"/>
                </a:lnTo>
                <a:lnTo>
                  <a:pt x="6171" y="14215"/>
                </a:lnTo>
                <a:lnTo>
                  <a:pt x="10286" y="16615"/>
                </a:lnTo>
                <a:lnTo>
                  <a:pt x="12857" y="18831"/>
                </a:lnTo>
                <a:lnTo>
                  <a:pt x="11314" y="20308"/>
                </a:lnTo>
                <a:lnTo>
                  <a:pt x="13886" y="21600"/>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1" name="Freeform 194">
            <a:extLst>
              <a:ext uri="{FF2B5EF4-FFF2-40B4-BE49-F238E27FC236}">
                <a16:creationId xmlns:a16="http://schemas.microsoft.com/office/drawing/2014/main" id="{1777B914-75D3-CC43-BFC5-E74A3619821A}"/>
              </a:ext>
            </a:extLst>
          </p:cNvPr>
          <p:cNvSpPr/>
          <p:nvPr/>
        </p:nvSpPr>
        <p:spPr>
          <a:xfrm>
            <a:off x="7736205" y="2571007"/>
            <a:ext cx="131534" cy="358727"/>
          </a:xfrm>
          <a:custGeom>
            <a:avLst/>
            <a:gdLst/>
            <a:ahLst/>
            <a:cxnLst>
              <a:cxn ang="0">
                <a:pos x="wd2" y="hd2"/>
              </a:cxn>
              <a:cxn ang="5400000">
                <a:pos x="wd2" y="hd2"/>
              </a:cxn>
              <a:cxn ang="10800000">
                <a:pos x="wd2" y="hd2"/>
              </a:cxn>
              <a:cxn ang="16200000">
                <a:pos x="wd2" y="hd2"/>
              </a:cxn>
            </a:cxnLst>
            <a:rect l="0" t="0" r="r" b="b"/>
            <a:pathLst>
              <a:path w="21600" h="21600" extrusionOk="0">
                <a:moveTo>
                  <a:pt x="13745" y="9000"/>
                </a:moveTo>
                <a:lnTo>
                  <a:pt x="11782" y="7920"/>
                </a:lnTo>
                <a:lnTo>
                  <a:pt x="11782" y="7200"/>
                </a:lnTo>
                <a:lnTo>
                  <a:pt x="13745" y="3600"/>
                </a:lnTo>
                <a:lnTo>
                  <a:pt x="13745" y="1800"/>
                </a:lnTo>
                <a:lnTo>
                  <a:pt x="16691" y="0"/>
                </a:lnTo>
                <a:lnTo>
                  <a:pt x="16691" y="720"/>
                </a:lnTo>
                <a:lnTo>
                  <a:pt x="21600" y="2520"/>
                </a:lnTo>
                <a:lnTo>
                  <a:pt x="21600" y="7200"/>
                </a:lnTo>
                <a:lnTo>
                  <a:pt x="18655" y="7200"/>
                </a:lnTo>
                <a:lnTo>
                  <a:pt x="13745" y="9000"/>
                </a:lnTo>
                <a:close/>
                <a:moveTo>
                  <a:pt x="11782" y="20520"/>
                </a:moveTo>
                <a:lnTo>
                  <a:pt x="11782" y="15120"/>
                </a:lnTo>
                <a:lnTo>
                  <a:pt x="13745" y="13320"/>
                </a:lnTo>
                <a:lnTo>
                  <a:pt x="13745" y="10800"/>
                </a:lnTo>
                <a:lnTo>
                  <a:pt x="9818" y="11520"/>
                </a:lnTo>
                <a:lnTo>
                  <a:pt x="6873" y="11520"/>
                </a:lnTo>
                <a:lnTo>
                  <a:pt x="6873" y="9720"/>
                </a:lnTo>
                <a:lnTo>
                  <a:pt x="1964" y="9720"/>
                </a:lnTo>
                <a:lnTo>
                  <a:pt x="0" y="12600"/>
                </a:lnTo>
                <a:lnTo>
                  <a:pt x="1964" y="13320"/>
                </a:lnTo>
                <a:lnTo>
                  <a:pt x="1964" y="18000"/>
                </a:lnTo>
                <a:lnTo>
                  <a:pt x="0" y="20520"/>
                </a:lnTo>
                <a:lnTo>
                  <a:pt x="1964" y="21600"/>
                </a:lnTo>
                <a:lnTo>
                  <a:pt x="6873" y="20520"/>
                </a:lnTo>
                <a:lnTo>
                  <a:pt x="11782" y="20520"/>
                </a:lnTo>
                <a:close/>
              </a:path>
            </a:pathLst>
          </a:custGeom>
          <a:solidFill>
            <a:srgbClr val="BFBFB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2" name="Freeform 195">
            <a:extLst>
              <a:ext uri="{FF2B5EF4-FFF2-40B4-BE49-F238E27FC236}">
                <a16:creationId xmlns:a16="http://schemas.microsoft.com/office/drawing/2014/main" id="{3CDB04ED-9EAB-5149-93D6-285E5B14F963}"/>
              </a:ext>
            </a:extLst>
          </p:cNvPr>
          <p:cNvSpPr/>
          <p:nvPr/>
        </p:nvSpPr>
        <p:spPr>
          <a:xfrm>
            <a:off x="7736205" y="2343813"/>
            <a:ext cx="203279" cy="2690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353" y="21600"/>
                </a:lnTo>
                <a:lnTo>
                  <a:pt x="8894" y="19200"/>
                </a:lnTo>
                <a:lnTo>
                  <a:pt x="10800" y="18240"/>
                </a:lnTo>
                <a:lnTo>
                  <a:pt x="13976" y="15840"/>
                </a:lnTo>
                <a:lnTo>
                  <a:pt x="13976" y="12000"/>
                </a:lnTo>
                <a:lnTo>
                  <a:pt x="18424" y="11040"/>
                </a:lnTo>
                <a:lnTo>
                  <a:pt x="20329" y="11040"/>
                </a:lnTo>
                <a:lnTo>
                  <a:pt x="21600" y="9600"/>
                </a:lnTo>
                <a:lnTo>
                  <a:pt x="20329" y="8640"/>
                </a:lnTo>
                <a:lnTo>
                  <a:pt x="20329" y="4800"/>
                </a:lnTo>
                <a:lnTo>
                  <a:pt x="17153" y="3840"/>
                </a:lnTo>
                <a:lnTo>
                  <a:pt x="15247" y="1440"/>
                </a:lnTo>
                <a:lnTo>
                  <a:pt x="8894" y="0"/>
                </a:lnTo>
                <a:lnTo>
                  <a:pt x="8894" y="1440"/>
                </a:lnTo>
                <a:lnTo>
                  <a:pt x="6353" y="1440"/>
                </a:lnTo>
                <a:lnTo>
                  <a:pt x="6353" y="11040"/>
                </a:lnTo>
                <a:lnTo>
                  <a:pt x="3176" y="14400"/>
                </a:lnTo>
                <a:lnTo>
                  <a:pt x="0" y="16800"/>
                </a:lnTo>
                <a:lnTo>
                  <a:pt x="0" y="21600"/>
                </a:lnTo>
                <a:close/>
              </a:path>
            </a:pathLst>
          </a:custGeom>
          <a:solidFill>
            <a:schemeClr val="bg1"/>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3" name="Freeform 196">
            <a:extLst>
              <a:ext uri="{FF2B5EF4-FFF2-40B4-BE49-F238E27FC236}">
                <a16:creationId xmlns:a16="http://schemas.microsoft.com/office/drawing/2014/main" id="{906287C2-7E3F-5148-B0C6-AA76BF4C9B44}"/>
              </a:ext>
            </a:extLst>
          </p:cNvPr>
          <p:cNvSpPr/>
          <p:nvPr userDrawn="1"/>
        </p:nvSpPr>
        <p:spPr>
          <a:xfrm>
            <a:off x="7748163" y="2553072"/>
            <a:ext cx="639731" cy="795175"/>
          </a:xfrm>
          <a:custGeom>
            <a:avLst/>
            <a:gdLst/>
            <a:ahLst/>
            <a:cxnLst>
              <a:cxn ang="0">
                <a:pos x="wd2" y="hd2"/>
              </a:cxn>
              <a:cxn ang="5400000">
                <a:pos x="wd2" y="hd2"/>
              </a:cxn>
              <a:cxn ang="10800000">
                <a:pos x="wd2" y="hd2"/>
              </a:cxn>
              <a:cxn ang="16200000">
                <a:pos x="wd2" y="hd2"/>
              </a:cxn>
            </a:cxnLst>
            <a:rect l="0" t="0" r="r" b="b"/>
            <a:pathLst>
              <a:path w="21600" h="21600" extrusionOk="0">
                <a:moveTo>
                  <a:pt x="606" y="18677"/>
                </a:moveTo>
                <a:lnTo>
                  <a:pt x="606" y="18352"/>
                </a:lnTo>
                <a:lnTo>
                  <a:pt x="1009" y="17865"/>
                </a:lnTo>
                <a:lnTo>
                  <a:pt x="1009" y="16728"/>
                </a:lnTo>
                <a:lnTo>
                  <a:pt x="1615" y="15429"/>
                </a:lnTo>
                <a:lnTo>
                  <a:pt x="1615" y="13480"/>
                </a:lnTo>
                <a:lnTo>
                  <a:pt x="2019" y="12180"/>
                </a:lnTo>
                <a:lnTo>
                  <a:pt x="2019" y="7308"/>
                </a:lnTo>
                <a:lnTo>
                  <a:pt x="2422" y="6496"/>
                </a:lnTo>
                <a:lnTo>
                  <a:pt x="2422" y="4547"/>
                </a:lnTo>
                <a:lnTo>
                  <a:pt x="3432" y="3735"/>
                </a:lnTo>
                <a:lnTo>
                  <a:pt x="4441" y="3735"/>
                </a:lnTo>
                <a:lnTo>
                  <a:pt x="6056" y="4547"/>
                </a:lnTo>
                <a:lnTo>
                  <a:pt x="7065" y="4872"/>
                </a:lnTo>
                <a:lnTo>
                  <a:pt x="7469" y="4872"/>
                </a:lnTo>
                <a:lnTo>
                  <a:pt x="8075" y="5359"/>
                </a:lnTo>
                <a:lnTo>
                  <a:pt x="18572" y="0"/>
                </a:lnTo>
                <a:lnTo>
                  <a:pt x="21600" y="5684"/>
                </a:lnTo>
                <a:lnTo>
                  <a:pt x="21196" y="5684"/>
                </a:lnTo>
                <a:lnTo>
                  <a:pt x="19178" y="7308"/>
                </a:lnTo>
                <a:lnTo>
                  <a:pt x="11507" y="9420"/>
                </a:lnTo>
                <a:lnTo>
                  <a:pt x="17563" y="14617"/>
                </a:lnTo>
                <a:lnTo>
                  <a:pt x="15140" y="16728"/>
                </a:lnTo>
                <a:lnTo>
                  <a:pt x="15140" y="18352"/>
                </a:lnTo>
                <a:lnTo>
                  <a:pt x="11103" y="18677"/>
                </a:lnTo>
                <a:lnTo>
                  <a:pt x="7065" y="21600"/>
                </a:lnTo>
                <a:lnTo>
                  <a:pt x="1615" y="20301"/>
                </a:lnTo>
                <a:lnTo>
                  <a:pt x="0" y="20301"/>
                </a:lnTo>
                <a:lnTo>
                  <a:pt x="606" y="19164"/>
                </a:lnTo>
                <a:lnTo>
                  <a:pt x="606" y="18677"/>
                </a:lnTo>
                <a:close/>
              </a:path>
            </a:pathLst>
          </a:custGeom>
          <a:solidFill>
            <a:srgbClr val="FEF5D8"/>
          </a:solidFill>
          <a:ln w="12700">
            <a:miter lim="400000"/>
          </a:ln>
        </p:spPr>
        <p:txBody>
          <a:bodyPr lIns="22860" rIns="22860"/>
          <a:lstStyle/>
          <a:p>
            <a:pPr defTabSz="457200">
              <a:defRPr sz="1800" b="0" spc="0">
                <a:latin typeface="Calibri"/>
                <a:ea typeface="Calibri"/>
                <a:cs typeface="Calibri"/>
                <a:sym typeface="Calibri"/>
              </a:defRPr>
            </a:pPr>
            <a:endParaRPr sz="900" dirty="0"/>
          </a:p>
        </p:txBody>
      </p:sp>
      <p:sp>
        <p:nvSpPr>
          <p:cNvPr id="65" name="Freeform 198">
            <a:extLst>
              <a:ext uri="{FF2B5EF4-FFF2-40B4-BE49-F238E27FC236}">
                <a16:creationId xmlns:a16="http://schemas.microsoft.com/office/drawing/2014/main" id="{9C80B2C8-6A20-A74B-8F04-2093EC21F1E7}"/>
              </a:ext>
            </a:extLst>
          </p:cNvPr>
          <p:cNvSpPr/>
          <p:nvPr/>
        </p:nvSpPr>
        <p:spPr>
          <a:xfrm>
            <a:off x="7736205" y="2762327"/>
            <a:ext cx="3294305" cy="2792088"/>
          </a:xfrm>
          <a:custGeom>
            <a:avLst/>
            <a:gdLst/>
            <a:ahLst/>
            <a:cxnLst>
              <a:cxn ang="0">
                <a:pos x="wd2" y="hd2"/>
              </a:cxn>
              <a:cxn ang="5400000">
                <a:pos x="wd2" y="hd2"/>
              </a:cxn>
              <a:cxn ang="10800000">
                <a:pos x="wd2" y="hd2"/>
              </a:cxn>
              <a:cxn ang="16200000">
                <a:pos x="wd2" y="hd2"/>
              </a:cxn>
            </a:cxnLst>
            <a:rect l="0" t="0" r="r" b="b"/>
            <a:pathLst>
              <a:path w="21600" h="21600" extrusionOk="0">
                <a:moveTo>
                  <a:pt x="13760" y="4625"/>
                </a:moveTo>
                <a:lnTo>
                  <a:pt x="13172" y="4995"/>
                </a:lnTo>
                <a:lnTo>
                  <a:pt x="13093" y="4533"/>
                </a:lnTo>
                <a:lnTo>
                  <a:pt x="12192" y="4163"/>
                </a:lnTo>
                <a:lnTo>
                  <a:pt x="10036" y="4163"/>
                </a:lnTo>
                <a:lnTo>
                  <a:pt x="5175" y="139"/>
                </a:lnTo>
                <a:lnTo>
                  <a:pt x="4195" y="0"/>
                </a:lnTo>
                <a:lnTo>
                  <a:pt x="3803" y="463"/>
                </a:lnTo>
                <a:lnTo>
                  <a:pt x="2313" y="1064"/>
                </a:lnTo>
                <a:lnTo>
                  <a:pt x="3489" y="2544"/>
                </a:lnTo>
                <a:lnTo>
                  <a:pt x="3019" y="3145"/>
                </a:lnTo>
                <a:lnTo>
                  <a:pt x="3019" y="3608"/>
                </a:lnTo>
                <a:lnTo>
                  <a:pt x="2234" y="3700"/>
                </a:lnTo>
                <a:lnTo>
                  <a:pt x="1450" y="4533"/>
                </a:lnTo>
                <a:lnTo>
                  <a:pt x="392" y="4163"/>
                </a:lnTo>
                <a:lnTo>
                  <a:pt x="78" y="4163"/>
                </a:lnTo>
                <a:lnTo>
                  <a:pt x="78" y="5227"/>
                </a:lnTo>
                <a:lnTo>
                  <a:pt x="0" y="5550"/>
                </a:lnTo>
                <a:lnTo>
                  <a:pt x="0" y="5689"/>
                </a:lnTo>
                <a:lnTo>
                  <a:pt x="78" y="5550"/>
                </a:lnTo>
                <a:lnTo>
                  <a:pt x="196" y="5689"/>
                </a:lnTo>
                <a:lnTo>
                  <a:pt x="274" y="5550"/>
                </a:lnTo>
                <a:lnTo>
                  <a:pt x="549" y="5782"/>
                </a:lnTo>
                <a:lnTo>
                  <a:pt x="470" y="5782"/>
                </a:lnTo>
                <a:lnTo>
                  <a:pt x="941" y="6383"/>
                </a:lnTo>
                <a:lnTo>
                  <a:pt x="941" y="6614"/>
                </a:lnTo>
                <a:lnTo>
                  <a:pt x="1058" y="6707"/>
                </a:lnTo>
                <a:lnTo>
                  <a:pt x="1137" y="6938"/>
                </a:lnTo>
                <a:lnTo>
                  <a:pt x="1333" y="7169"/>
                </a:lnTo>
                <a:lnTo>
                  <a:pt x="1450" y="7169"/>
                </a:lnTo>
                <a:lnTo>
                  <a:pt x="1725" y="7863"/>
                </a:lnTo>
                <a:lnTo>
                  <a:pt x="1725" y="7955"/>
                </a:lnTo>
                <a:lnTo>
                  <a:pt x="1842" y="8187"/>
                </a:lnTo>
                <a:lnTo>
                  <a:pt x="2038" y="8187"/>
                </a:lnTo>
                <a:lnTo>
                  <a:pt x="2038" y="8557"/>
                </a:lnTo>
                <a:lnTo>
                  <a:pt x="2117" y="8788"/>
                </a:lnTo>
                <a:lnTo>
                  <a:pt x="2430" y="8881"/>
                </a:lnTo>
                <a:lnTo>
                  <a:pt x="2626" y="9482"/>
                </a:lnTo>
                <a:lnTo>
                  <a:pt x="2705" y="9574"/>
                </a:lnTo>
                <a:lnTo>
                  <a:pt x="2823" y="9944"/>
                </a:lnTo>
                <a:lnTo>
                  <a:pt x="2705" y="10037"/>
                </a:lnTo>
                <a:lnTo>
                  <a:pt x="2705" y="10268"/>
                </a:lnTo>
                <a:lnTo>
                  <a:pt x="2901" y="10407"/>
                </a:lnTo>
                <a:lnTo>
                  <a:pt x="3019" y="10638"/>
                </a:lnTo>
                <a:lnTo>
                  <a:pt x="3097" y="10731"/>
                </a:lnTo>
                <a:lnTo>
                  <a:pt x="3293" y="10499"/>
                </a:lnTo>
                <a:lnTo>
                  <a:pt x="3489" y="10731"/>
                </a:lnTo>
                <a:lnTo>
                  <a:pt x="3803" y="10962"/>
                </a:lnTo>
                <a:lnTo>
                  <a:pt x="4077" y="11332"/>
                </a:lnTo>
                <a:lnTo>
                  <a:pt x="4195" y="11563"/>
                </a:lnTo>
                <a:lnTo>
                  <a:pt x="4273" y="11563"/>
                </a:lnTo>
                <a:lnTo>
                  <a:pt x="4273" y="11887"/>
                </a:lnTo>
                <a:lnTo>
                  <a:pt x="4391" y="12026"/>
                </a:lnTo>
                <a:lnTo>
                  <a:pt x="4469" y="12349"/>
                </a:lnTo>
                <a:lnTo>
                  <a:pt x="4665" y="12581"/>
                </a:lnTo>
                <a:lnTo>
                  <a:pt x="4783" y="13043"/>
                </a:lnTo>
                <a:lnTo>
                  <a:pt x="4783" y="13182"/>
                </a:lnTo>
                <a:lnTo>
                  <a:pt x="4665" y="13645"/>
                </a:lnTo>
                <a:lnTo>
                  <a:pt x="4665" y="13876"/>
                </a:lnTo>
                <a:lnTo>
                  <a:pt x="4783" y="14338"/>
                </a:lnTo>
                <a:lnTo>
                  <a:pt x="4861" y="14801"/>
                </a:lnTo>
                <a:lnTo>
                  <a:pt x="5057" y="15032"/>
                </a:lnTo>
                <a:lnTo>
                  <a:pt x="5057" y="15125"/>
                </a:lnTo>
                <a:lnTo>
                  <a:pt x="5763" y="15957"/>
                </a:lnTo>
                <a:lnTo>
                  <a:pt x="6037" y="15957"/>
                </a:lnTo>
                <a:lnTo>
                  <a:pt x="6155" y="16188"/>
                </a:lnTo>
                <a:lnTo>
                  <a:pt x="6233" y="16188"/>
                </a:lnTo>
                <a:lnTo>
                  <a:pt x="6547" y="16420"/>
                </a:lnTo>
                <a:lnTo>
                  <a:pt x="6547" y="16651"/>
                </a:lnTo>
                <a:lnTo>
                  <a:pt x="6821" y="16743"/>
                </a:lnTo>
                <a:lnTo>
                  <a:pt x="6821" y="16882"/>
                </a:lnTo>
                <a:lnTo>
                  <a:pt x="6939" y="16975"/>
                </a:lnTo>
                <a:lnTo>
                  <a:pt x="7135" y="18039"/>
                </a:lnTo>
                <a:lnTo>
                  <a:pt x="7409" y="18131"/>
                </a:lnTo>
                <a:lnTo>
                  <a:pt x="7409" y="18501"/>
                </a:lnTo>
                <a:lnTo>
                  <a:pt x="8193" y="19426"/>
                </a:lnTo>
                <a:lnTo>
                  <a:pt x="8311" y="19426"/>
                </a:lnTo>
                <a:lnTo>
                  <a:pt x="8389" y="19981"/>
                </a:lnTo>
                <a:lnTo>
                  <a:pt x="8703" y="20120"/>
                </a:lnTo>
                <a:lnTo>
                  <a:pt x="8860" y="20675"/>
                </a:lnTo>
                <a:lnTo>
                  <a:pt x="9056" y="20675"/>
                </a:lnTo>
                <a:lnTo>
                  <a:pt x="9252" y="20767"/>
                </a:lnTo>
                <a:lnTo>
                  <a:pt x="9369" y="20582"/>
                </a:lnTo>
                <a:lnTo>
                  <a:pt x="9644" y="20351"/>
                </a:lnTo>
                <a:lnTo>
                  <a:pt x="9448" y="19889"/>
                </a:lnTo>
                <a:lnTo>
                  <a:pt x="9565" y="19287"/>
                </a:lnTo>
                <a:lnTo>
                  <a:pt x="9840" y="19195"/>
                </a:lnTo>
                <a:lnTo>
                  <a:pt x="10153" y="19519"/>
                </a:lnTo>
                <a:lnTo>
                  <a:pt x="10820" y="19519"/>
                </a:lnTo>
                <a:lnTo>
                  <a:pt x="11721" y="19981"/>
                </a:lnTo>
                <a:lnTo>
                  <a:pt x="12584" y="20444"/>
                </a:lnTo>
                <a:lnTo>
                  <a:pt x="12701" y="21600"/>
                </a:lnTo>
                <a:lnTo>
                  <a:pt x="14544" y="18594"/>
                </a:lnTo>
                <a:lnTo>
                  <a:pt x="21482" y="16188"/>
                </a:lnTo>
                <a:lnTo>
                  <a:pt x="21600" y="13413"/>
                </a:lnTo>
                <a:lnTo>
                  <a:pt x="21404" y="12488"/>
                </a:lnTo>
                <a:lnTo>
                  <a:pt x="21012" y="12812"/>
                </a:lnTo>
                <a:lnTo>
                  <a:pt x="17954" y="12257"/>
                </a:lnTo>
                <a:lnTo>
                  <a:pt x="17758" y="11332"/>
                </a:lnTo>
                <a:lnTo>
                  <a:pt x="17484" y="10962"/>
                </a:lnTo>
                <a:lnTo>
                  <a:pt x="17484" y="10499"/>
                </a:lnTo>
                <a:lnTo>
                  <a:pt x="17366" y="10407"/>
                </a:lnTo>
                <a:lnTo>
                  <a:pt x="17366" y="10268"/>
                </a:lnTo>
                <a:lnTo>
                  <a:pt x="17484" y="10176"/>
                </a:lnTo>
                <a:lnTo>
                  <a:pt x="17288" y="10176"/>
                </a:lnTo>
                <a:lnTo>
                  <a:pt x="17288" y="10037"/>
                </a:lnTo>
                <a:lnTo>
                  <a:pt x="17092" y="10037"/>
                </a:lnTo>
                <a:lnTo>
                  <a:pt x="16817" y="9806"/>
                </a:lnTo>
                <a:lnTo>
                  <a:pt x="16700" y="9713"/>
                </a:lnTo>
                <a:lnTo>
                  <a:pt x="16700" y="9806"/>
                </a:lnTo>
                <a:lnTo>
                  <a:pt x="16504" y="9482"/>
                </a:lnTo>
                <a:lnTo>
                  <a:pt x="16425" y="9112"/>
                </a:lnTo>
                <a:lnTo>
                  <a:pt x="15916" y="8418"/>
                </a:lnTo>
                <a:lnTo>
                  <a:pt x="15720" y="8094"/>
                </a:lnTo>
                <a:lnTo>
                  <a:pt x="15916" y="8094"/>
                </a:lnTo>
                <a:lnTo>
                  <a:pt x="15916" y="7955"/>
                </a:lnTo>
                <a:lnTo>
                  <a:pt x="15720" y="7400"/>
                </a:lnTo>
                <a:lnTo>
                  <a:pt x="15720" y="7262"/>
                </a:lnTo>
                <a:lnTo>
                  <a:pt x="15524" y="7077"/>
                </a:lnTo>
                <a:lnTo>
                  <a:pt x="15445" y="7077"/>
                </a:lnTo>
                <a:lnTo>
                  <a:pt x="15132" y="6475"/>
                </a:lnTo>
                <a:lnTo>
                  <a:pt x="15053" y="6475"/>
                </a:lnTo>
                <a:lnTo>
                  <a:pt x="14857" y="6244"/>
                </a:lnTo>
                <a:lnTo>
                  <a:pt x="14857" y="6152"/>
                </a:lnTo>
                <a:lnTo>
                  <a:pt x="14936" y="6152"/>
                </a:lnTo>
                <a:lnTo>
                  <a:pt x="15053" y="6244"/>
                </a:lnTo>
                <a:lnTo>
                  <a:pt x="14936" y="6013"/>
                </a:lnTo>
                <a:lnTo>
                  <a:pt x="14740" y="6013"/>
                </a:lnTo>
                <a:lnTo>
                  <a:pt x="14465" y="5920"/>
                </a:lnTo>
                <a:lnTo>
                  <a:pt x="14269" y="5319"/>
                </a:lnTo>
                <a:lnTo>
                  <a:pt x="14073" y="4995"/>
                </a:lnTo>
                <a:lnTo>
                  <a:pt x="13956" y="4995"/>
                </a:lnTo>
                <a:lnTo>
                  <a:pt x="13956" y="4764"/>
                </a:lnTo>
                <a:lnTo>
                  <a:pt x="13877" y="4764"/>
                </a:lnTo>
                <a:lnTo>
                  <a:pt x="13760" y="4625"/>
                </a:lnTo>
                <a:close/>
              </a:path>
            </a:pathLst>
          </a:custGeom>
          <a:solidFill>
            <a:srgbClr val="EEEEEE"/>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6" name="Freeform 199">
            <a:extLst>
              <a:ext uri="{FF2B5EF4-FFF2-40B4-BE49-F238E27FC236}">
                <a16:creationId xmlns:a16="http://schemas.microsoft.com/office/drawing/2014/main" id="{B1372CD0-23CD-B443-B8F4-1F7F2ED162DD}"/>
              </a:ext>
            </a:extLst>
          </p:cNvPr>
          <p:cNvSpPr/>
          <p:nvPr/>
        </p:nvSpPr>
        <p:spPr>
          <a:xfrm>
            <a:off x="10271204" y="3790676"/>
            <a:ext cx="131534" cy="269047"/>
          </a:xfrm>
          <a:custGeom>
            <a:avLst/>
            <a:gdLst/>
            <a:ahLst/>
            <a:cxnLst>
              <a:cxn ang="0">
                <a:pos x="wd2" y="hd2"/>
              </a:cxn>
              <a:cxn ang="5400000">
                <a:pos x="wd2" y="hd2"/>
              </a:cxn>
              <a:cxn ang="10800000">
                <a:pos x="wd2" y="hd2"/>
              </a:cxn>
              <a:cxn ang="16200000">
                <a:pos x="wd2" y="hd2"/>
              </a:cxn>
            </a:cxnLst>
            <a:rect l="0" t="0" r="r" b="b"/>
            <a:pathLst>
              <a:path w="21600" h="21600" extrusionOk="0">
                <a:moveTo>
                  <a:pt x="16691" y="21600"/>
                </a:moveTo>
                <a:lnTo>
                  <a:pt x="11782" y="21600"/>
                </a:lnTo>
                <a:lnTo>
                  <a:pt x="4909" y="19200"/>
                </a:lnTo>
                <a:lnTo>
                  <a:pt x="1964" y="18240"/>
                </a:lnTo>
                <a:lnTo>
                  <a:pt x="4909" y="18240"/>
                </a:lnTo>
                <a:lnTo>
                  <a:pt x="4909" y="15840"/>
                </a:lnTo>
                <a:lnTo>
                  <a:pt x="1964" y="14400"/>
                </a:lnTo>
                <a:lnTo>
                  <a:pt x="0" y="12000"/>
                </a:lnTo>
                <a:lnTo>
                  <a:pt x="1964" y="8640"/>
                </a:lnTo>
                <a:lnTo>
                  <a:pt x="4909" y="8640"/>
                </a:lnTo>
                <a:lnTo>
                  <a:pt x="4909" y="9600"/>
                </a:lnTo>
                <a:lnTo>
                  <a:pt x="4909" y="1440"/>
                </a:lnTo>
                <a:lnTo>
                  <a:pt x="6873" y="1440"/>
                </a:lnTo>
                <a:lnTo>
                  <a:pt x="9818" y="0"/>
                </a:lnTo>
                <a:lnTo>
                  <a:pt x="13745" y="2400"/>
                </a:lnTo>
                <a:lnTo>
                  <a:pt x="13745" y="3840"/>
                </a:lnTo>
                <a:lnTo>
                  <a:pt x="18655" y="3840"/>
                </a:lnTo>
                <a:lnTo>
                  <a:pt x="16691" y="8640"/>
                </a:lnTo>
                <a:lnTo>
                  <a:pt x="13745" y="8640"/>
                </a:lnTo>
                <a:lnTo>
                  <a:pt x="16691" y="13440"/>
                </a:lnTo>
                <a:lnTo>
                  <a:pt x="18655" y="13440"/>
                </a:lnTo>
                <a:lnTo>
                  <a:pt x="21600" y="15840"/>
                </a:lnTo>
                <a:lnTo>
                  <a:pt x="18655" y="21600"/>
                </a:lnTo>
                <a:lnTo>
                  <a:pt x="16691" y="21600"/>
                </a:lnTo>
                <a:close/>
              </a:path>
            </a:pathLst>
          </a:custGeom>
          <a:solidFill>
            <a:srgbClr val="DEDFE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7" name="Freeform 200">
            <a:extLst>
              <a:ext uri="{FF2B5EF4-FFF2-40B4-BE49-F238E27FC236}">
                <a16:creationId xmlns:a16="http://schemas.microsoft.com/office/drawing/2014/main" id="{1B421CB9-A56D-EA42-809F-6C90B8EC9CA2}"/>
              </a:ext>
            </a:extLst>
          </p:cNvPr>
          <p:cNvSpPr/>
          <p:nvPr/>
        </p:nvSpPr>
        <p:spPr>
          <a:xfrm>
            <a:off x="10402737" y="3820571"/>
            <a:ext cx="759306" cy="5978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2960"/>
                </a:lnTo>
                <a:lnTo>
                  <a:pt x="1191" y="14688"/>
                </a:lnTo>
                <a:lnTo>
                  <a:pt x="2041" y="19008"/>
                </a:lnTo>
                <a:lnTo>
                  <a:pt x="15307" y="21600"/>
                </a:lnTo>
                <a:lnTo>
                  <a:pt x="17008" y="20088"/>
                </a:lnTo>
                <a:lnTo>
                  <a:pt x="20750" y="4968"/>
                </a:lnTo>
                <a:lnTo>
                  <a:pt x="21600" y="4320"/>
                </a:lnTo>
                <a:lnTo>
                  <a:pt x="21600" y="3240"/>
                </a:lnTo>
                <a:lnTo>
                  <a:pt x="21260" y="2160"/>
                </a:lnTo>
                <a:lnTo>
                  <a:pt x="21260" y="2808"/>
                </a:lnTo>
                <a:lnTo>
                  <a:pt x="20750" y="2160"/>
                </a:lnTo>
                <a:lnTo>
                  <a:pt x="20409" y="2160"/>
                </a:lnTo>
                <a:lnTo>
                  <a:pt x="20409" y="0"/>
                </a:lnTo>
                <a:lnTo>
                  <a:pt x="19559" y="0"/>
                </a:lnTo>
                <a:lnTo>
                  <a:pt x="19559" y="1080"/>
                </a:lnTo>
                <a:lnTo>
                  <a:pt x="16498" y="3240"/>
                </a:lnTo>
                <a:lnTo>
                  <a:pt x="16498" y="4968"/>
                </a:lnTo>
                <a:lnTo>
                  <a:pt x="13946" y="7560"/>
                </a:lnTo>
                <a:lnTo>
                  <a:pt x="13606" y="8640"/>
                </a:lnTo>
                <a:lnTo>
                  <a:pt x="13946" y="8640"/>
                </a:lnTo>
                <a:lnTo>
                  <a:pt x="13946" y="9288"/>
                </a:lnTo>
                <a:lnTo>
                  <a:pt x="13096" y="10800"/>
                </a:lnTo>
                <a:lnTo>
                  <a:pt x="12756" y="10368"/>
                </a:lnTo>
                <a:lnTo>
                  <a:pt x="12246" y="10800"/>
                </a:lnTo>
                <a:lnTo>
                  <a:pt x="11906" y="10800"/>
                </a:lnTo>
                <a:lnTo>
                  <a:pt x="11906" y="11448"/>
                </a:lnTo>
                <a:lnTo>
                  <a:pt x="11395" y="11448"/>
                </a:lnTo>
                <a:lnTo>
                  <a:pt x="11395" y="11880"/>
                </a:lnTo>
                <a:lnTo>
                  <a:pt x="9694" y="12528"/>
                </a:lnTo>
                <a:lnTo>
                  <a:pt x="8844" y="12528"/>
                </a:lnTo>
                <a:lnTo>
                  <a:pt x="8504" y="11880"/>
                </a:lnTo>
                <a:lnTo>
                  <a:pt x="6803" y="11880"/>
                </a:lnTo>
                <a:lnTo>
                  <a:pt x="5102" y="11448"/>
                </a:lnTo>
                <a:lnTo>
                  <a:pt x="3402" y="13608"/>
                </a:lnTo>
                <a:lnTo>
                  <a:pt x="2551" y="12960"/>
                </a:lnTo>
                <a:lnTo>
                  <a:pt x="1701" y="12960"/>
                </a:lnTo>
                <a:lnTo>
                  <a:pt x="1191" y="13608"/>
                </a:lnTo>
                <a:lnTo>
                  <a:pt x="850" y="10800"/>
                </a:lnTo>
                <a:lnTo>
                  <a:pt x="340" y="11448"/>
                </a:lnTo>
                <a:lnTo>
                  <a:pt x="0" y="10800"/>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8" name="Freeform 201">
            <a:extLst>
              <a:ext uri="{FF2B5EF4-FFF2-40B4-BE49-F238E27FC236}">
                <a16:creationId xmlns:a16="http://schemas.microsoft.com/office/drawing/2014/main" id="{5711A1A2-1663-6743-A535-C3D8FED355AE}"/>
              </a:ext>
            </a:extLst>
          </p:cNvPr>
          <p:cNvSpPr/>
          <p:nvPr/>
        </p:nvSpPr>
        <p:spPr>
          <a:xfrm>
            <a:off x="10552209" y="3748826"/>
            <a:ext cx="1189774" cy="1674056"/>
          </a:xfrm>
          <a:custGeom>
            <a:avLst/>
            <a:gdLst/>
            <a:ahLst/>
            <a:cxnLst>
              <a:cxn ang="0">
                <a:pos x="wd2" y="hd2"/>
              </a:cxn>
              <a:cxn ang="5400000">
                <a:pos x="wd2" y="hd2"/>
              </a:cxn>
              <a:cxn ang="10800000">
                <a:pos x="wd2" y="hd2"/>
              </a:cxn>
              <a:cxn ang="16200000">
                <a:pos x="wd2" y="hd2"/>
              </a:cxn>
            </a:cxnLst>
            <a:rect l="0" t="0" r="r" b="b"/>
            <a:pathLst>
              <a:path w="21600" h="21600" extrusionOk="0">
                <a:moveTo>
                  <a:pt x="217" y="15969"/>
                </a:moveTo>
                <a:lnTo>
                  <a:pt x="8358" y="14271"/>
                </a:lnTo>
                <a:lnTo>
                  <a:pt x="8683" y="9643"/>
                </a:lnTo>
                <a:lnTo>
                  <a:pt x="8141" y="8100"/>
                </a:lnTo>
                <a:lnTo>
                  <a:pt x="10529" y="2700"/>
                </a:lnTo>
                <a:lnTo>
                  <a:pt x="11071" y="2469"/>
                </a:lnTo>
                <a:lnTo>
                  <a:pt x="11397" y="3857"/>
                </a:lnTo>
                <a:lnTo>
                  <a:pt x="12157" y="4629"/>
                </a:lnTo>
                <a:lnTo>
                  <a:pt x="12157" y="5014"/>
                </a:lnTo>
                <a:lnTo>
                  <a:pt x="13785" y="5940"/>
                </a:lnTo>
                <a:lnTo>
                  <a:pt x="17910" y="5940"/>
                </a:lnTo>
                <a:lnTo>
                  <a:pt x="18669" y="6711"/>
                </a:lnTo>
                <a:lnTo>
                  <a:pt x="18995" y="7329"/>
                </a:lnTo>
                <a:lnTo>
                  <a:pt x="19429" y="7483"/>
                </a:lnTo>
                <a:lnTo>
                  <a:pt x="19755" y="7869"/>
                </a:lnTo>
                <a:lnTo>
                  <a:pt x="20840" y="8486"/>
                </a:lnTo>
                <a:lnTo>
                  <a:pt x="21383" y="8640"/>
                </a:lnTo>
                <a:lnTo>
                  <a:pt x="21600" y="8871"/>
                </a:lnTo>
                <a:lnTo>
                  <a:pt x="21383" y="9257"/>
                </a:lnTo>
                <a:lnTo>
                  <a:pt x="21057" y="9643"/>
                </a:lnTo>
                <a:lnTo>
                  <a:pt x="21057" y="10183"/>
                </a:lnTo>
                <a:lnTo>
                  <a:pt x="19972" y="11340"/>
                </a:lnTo>
                <a:lnTo>
                  <a:pt x="19212" y="11957"/>
                </a:lnTo>
                <a:lnTo>
                  <a:pt x="18995" y="12343"/>
                </a:lnTo>
                <a:lnTo>
                  <a:pt x="18669" y="12497"/>
                </a:lnTo>
                <a:lnTo>
                  <a:pt x="18452" y="13269"/>
                </a:lnTo>
                <a:lnTo>
                  <a:pt x="18127" y="13269"/>
                </a:lnTo>
                <a:lnTo>
                  <a:pt x="17584" y="13114"/>
                </a:lnTo>
                <a:lnTo>
                  <a:pt x="17910" y="12883"/>
                </a:lnTo>
                <a:lnTo>
                  <a:pt x="17910" y="12729"/>
                </a:lnTo>
                <a:lnTo>
                  <a:pt x="17584" y="12729"/>
                </a:lnTo>
                <a:lnTo>
                  <a:pt x="17367" y="12883"/>
                </a:lnTo>
                <a:lnTo>
                  <a:pt x="17041" y="13269"/>
                </a:lnTo>
                <a:lnTo>
                  <a:pt x="16824" y="13269"/>
                </a:lnTo>
                <a:lnTo>
                  <a:pt x="17041" y="13654"/>
                </a:lnTo>
                <a:lnTo>
                  <a:pt x="16824" y="13654"/>
                </a:lnTo>
                <a:lnTo>
                  <a:pt x="16281" y="14271"/>
                </a:lnTo>
                <a:lnTo>
                  <a:pt x="16281" y="14657"/>
                </a:lnTo>
                <a:lnTo>
                  <a:pt x="15956" y="15043"/>
                </a:lnTo>
                <a:lnTo>
                  <a:pt x="16281" y="15043"/>
                </a:lnTo>
                <a:lnTo>
                  <a:pt x="16498" y="15429"/>
                </a:lnTo>
                <a:lnTo>
                  <a:pt x="16281" y="15429"/>
                </a:lnTo>
                <a:lnTo>
                  <a:pt x="16824" y="16200"/>
                </a:lnTo>
                <a:lnTo>
                  <a:pt x="16824" y="16586"/>
                </a:lnTo>
                <a:lnTo>
                  <a:pt x="15413" y="16586"/>
                </a:lnTo>
                <a:lnTo>
                  <a:pt x="15196" y="16740"/>
                </a:lnTo>
                <a:lnTo>
                  <a:pt x="14653" y="16586"/>
                </a:lnTo>
                <a:lnTo>
                  <a:pt x="14111" y="16740"/>
                </a:lnTo>
                <a:lnTo>
                  <a:pt x="13025" y="17743"/>
                </a:lnTo>
                <a:lnTo>
                  <a:pt x="13025" y="18283"/>
                </a:lnTo>
                <a:lnTo>
                  <a:pt x="12157" y="18900"/>
                </a:lnTo>
                <a:lnTo>
                  <a:pt x="11940" y="18669"/>
                </a:lnTo>
                <a:lnTo>
                  <a:pt x="11071" y="18900"/>
                </a:lnTo>
                <a:lnTo>
                  <a:pt x="9986" y="18900"/>
                </a:lnTo>
                <a:lnTo>
                  <a:pt x="9443" y="19286"/>
                </a:lnTo>
                <a:lnTo>
                  <a:pt x="9443" y="19671"/>
                </a:lnTo>
                <a:lnTo>
                  <a:pt x="9769" y="19826"/>
                </a:lnTo>
                <a:lnTo>
                  <a:pt x="9769" y="20057"/>
                </a:lnTo>
                <a:lnTo>
                  <a:pt x="9443" y="20057"/>
                </a:lnTo>
                <a:lnTo>
                  <a:pt x="9443" y="20211"/>
                </a:lnTo>
                <a:lnTo>
                  <a:pt x="8901" y="20983"/>
                </a:lnTo>
                <a:lnTo>
                  <a:pt x="8683" y="20983"/>
                </a:lnTo>
                <a:lnTo>
                  <a:pt x="8141" y="20829"/>
                </a:lnTo>
                <a:lnTo>
                  <a:pt x="7055" y="20829"/>
                </a:lnTo>
                <a:lnTo>
                  <a:pt x="5970" y="21214"/>
                </a:lnTo>
                <a:lnTo>
                  <a:pt x="5427" y="21214"/>
                </a:lnTo>
                <a:lnTo>
                  <a:pt x="4884" y="21600"/>
                </a:lnTo>
                <a:lnTo>
                  <a:pt x="3799" y="21600"/>
                </a:lnTo>
                <a:lnTo>
                  <a:pt x="2171" y="20211"/>
                </a:lnTo>
                <a:lnTo>
                  <a:pt x="2714" y="19286"/>
                </a:lnTo>
                <a:lnTo>
                  <a:pt x="0" y="16971"/>
                </a:lnTo>
                <a:lnTo>
                  <a:pt x="217" y="15969"/>
                </a:lnTo>
                <a:close/>
                <a:moveTo>
                  <a:pt x="10529" y="1697"/>
                </a:moveTo>
                <a:lnTo>
                  <a:pt x="10529" y="1543"/>
                </a:lnTo>
                <a:lnTo>
                  <a:pt x="10854" y="1157"/>
                </a:lnTo>
                <a:lnTo>
                  <a:pt x="10854" y="0"/>
                </a:lnTo>
                <a:lnTo>
                  <a:pt x="10312" y="0"/>
                </a:lnTo>
                <a:lnTo>
                  <a:pt x="10312" y="540"/>
                </a:lnTo>
                <a:lnTo>
                  <a:pt x="9986" y="540"/>
                </a:lnTo>
                <a:lnTo>
                  <a:pt x="9769" y="771"/>
                </a:lnTo>
                <a:lnTo>
                  <a:pt x="9769" y="926"/>
                </a:lnTo>
                <a:lnTo>
                  <a:pt x="10312" y="926"/>
                </a:lnTo>
                <a:lnTo>
                  <a:pt x="10312" y="1697"/>
                </a:lnTo>
                <a:lnTo>
                  <a:pt x="10529" y="1697"/>
                </a:lnTo>
                <a:close/>
              </a:path>
            </a:pathLst>
          </a:custGeom>
          <a:solidFill>
            <a:srgbClr val="DEDFE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9" name="Freeform 202">
            <a:extLst>
              <a:ext uri="{FF2B5EF4-FFF2-40B4-BE49-F238E27FC236}">
                <a16:creationId xmlns:a16="http://schemas.microsoft.com/office/drawing/2014/main" id="{B7BBCDD0-68DD-F64E-84F4-5CEC51A2DE9A}"/>
              </a:ext>
            </a:extLst>
          </p:cNvPr>
          <p:cNvSpPr/>
          <p:nvPr/>
        </p:nvSpPr>
        <p:spPr>
          <a:xfrm>
            <a:off x="9075450" y="4986430"/>
            <a:ext cx="1925165" cy="1177820"/>
          </a:xfrm>
          <a:custGeom>
            <a:avLst/>
            <a:gdLst/>
            <a:ahLst/>
            <a:cxnLst>
              <a:cxn ang="0">
                <a:pos x="wd2" y="hd2"/>
              </a:cxn>
              <a:cxn ang="5400000">
                <a:pos x="wd2" y="hd2"/>
              </a:cxn>
              <a:cxn ang="10800000">
                <a:pos x="wd2" y="hd2"/>
              </a:cxn>
              <a:cxn ang="16200000">
                <a:pos x="wd2" y="hd2"/>
              </a:cxn>
            </a:cxnLst>
            <a:rect l="0" t="0" r="r" b="b"/>
            <a:pathLst>
              <a:path w="21600" h="21600" extrusionOk="0">
                <a:moveTo>
                  <a:pt x="134" y="8223"/>
                </a:moveTo>
                <a:lnTo>
                  <a:pt x="470" y="8223"/>
                </a:lnTo>
                <a:lnTo>
                  <a:pt x="805" y="8443"/>
                </a:lnTo>
                <a:lnTo>
                  <a:pt x="1006" y="8004"/>
                </a:lnTo>
                <a:lnTo>
                  <a:pt x="1476" y="7456"/>
                </a:lnTo>
                <a:lnTo>
                  <a:pt x="1140" y="6359"/>
                </a:lnTo>
                <a:lnTo>
                  <a:pt x="1342" y="4934"/>
                </a:lnTo>
                <a:lnTo>
                  <a:pt x="1811" y="4715"/>
                </a:lnTo>
                <a:lnTo>
                  <a:pt x="2348" y="5482"/>
                </a:lnTo>
                <a:lnTo>
                  <a:pt x="3488" y="5482"/>
                </a:lnTo>
                <a:lnTo>
                  <a:pt x="5031" y="6579"/>
                </a:lnTo>
                <a:lnTo>
                  <a:pt x="6507" y="7675"/>
                </a:lnTo>
                <a:lnTo>
                  <a:pt x="6708" y="10416"/>
                </a:lnTo>
                <a:lnTo>
                  <a:pt x="9861" y="3289"/>
                </a:lnTo>
                <a:lnTo>
                  <a:pt x="16703" y="0"/>
                </a:lnTo>
                <a:lnTo>
                  <a:pt x="16569" y="1425"/>
                </a:lnTo>
                <a:lnTo>
                  <a:pt x="18246" y="4715"/>
                </a:lnTo>
                <a:lnTo>
                  <a:pt x="17911" y="6030"/>
                </a:lnTo>
                <a:lnTo>
                  <a:pt x="18917" y="8004"/>
                </a:lnTo>
                <a:lnTo>
                  <a:pt x="18581" y="8223"/>
                </a:lnTo>
                <a:lnTo>
                  <a:pt x="17911" y="8443"/>
                </a:lnTo>
                <a:lnTo>
                  <a:pt x="17240" y="9539"/>
                </a:lnTo>
                <a:lnTo>
                  <a:pt x="17240" y="10416"/>
                </a:lnTo>
                <a:lnTo>
                  <a:pt x="17374" y="10636"/>
                </a:lnTo>
                <a:lnTo>
                  <a:pt x="17240" y="10636"/>
                </a:lnTo>
                <a:lnTo>
                  <a:pt x="17374" y="10964"/>
                </a:lnTo>
                <a:lnTo>
                  <a:pt x="16569" y="11184"/>
                </a:lnTo>
                <a:lnTo>
                  <a:pt x="16234" y="11732"/>
                </a:lnTo>
                <a:lnTo>
                  <a:pt x="15563" y="12280"/>
                </a:lnTo>
                <a:lnTo>
                  <a:pt x="14355" y="12828"/>
                </a:lnTo>
                <a:lnTo>
                  <a:pt x="14221" y="13157"/>
                </a:lnTo>
                <a:lnTo>
                  <a:pt x="12410" y="13925"/>
                </a:lnTo>
                <a:lnTo>
                  <a:pt x="12075" y="13925"/>
                </a:lnTo>
                <a:lnTo>
                  <a:pt x="11873" y="14254"/>
                </a:lnTo>
                <a:lnTo>
                  <a:pt x="11404" y="15350"/>
                </a:lnTo>
                <a:lnTo>
                  <a:pt x="10867" y="15898"/>
                </a:lnTo>
                <a:lnTo>
                  <a:pt x="10532" y="15898"/>
                </a:lnTo>
                <a:lnTo>
                  <a:pt x="10398" y="16118"/>
                </a:lnTo>
                <a:lnTo>
                  <a:pt x="10196" y="16118"/>
                </a:lnTo>
                <a:lnTo>
                  <a:pt x="9861" y="15898"/>
                </a:lnTo>
                <a:lnTo>
                  <a:pt x="9727" y="15898"/>
                </a:lnTo>
                <a:lnTo>
                  <a:pt x="9056" y="16666"/>
                </a:lnTo>
                <a:lnTo>
                  <a:pt x="9056" y="16995"/>
                </a:lnTo>
                <a:lnTo>
                  <a:pt x="8720" y="17214"/>
                </a:lnTo>
                <a:lnTo>
                  <a:pt x="8050" y="17543"/>
                </a:lnTo>
                <a:lnTo>
                  <a:pt x="7178" y="18091"/>
                </a:lnTo>
                <a:lnTo>
                  <a:pt x="6842" y="17762"/>
                </a:lnTo>
                <a:lnTo>
                  <a:pt x="6708" y="17543"/>
                </a:lnTo>
                <a:lnTo>
                  <a:pt x="5702" y="17543"/>
                </a:lnTo>
                <a:lnTo>
                  <a:pt x="5165" y="18091"/>
                </a:lnTo>
                <a:lnTo>
                  <a:pt x="5031" y="18859"/>
                </a:lnTo>
                <a:lnTo>
                  <a:pt x="4830" y="18859"/>
                </a:lnTo>
                <a:lnTo>
                  <a:pt x="4494" y="19736"/>
                </a:lnTo>
                <a:lnTo>
                  <a:pt x="4159" y="19736"/>
                </a:lnTo>
                <a:lnTo>
                  <a:pt x="4025" y="19407"/>
                </a:lnTo>
                <a:lnTo>
                  <a:pt x="3689" y="19407"/>
                </a:lnTo>
                <a:lnTo>
                  <a:pt x="3354" y="19955"/>
                </a:lnTo>
                <a:lnTo>
                  <a:pt x="3019" y="20284"/>
                </a:lnTo>
                <a:lnTo>
                  <a:pt x="2482" y="19955"/>
                </a:lnTo>
                <a:lnTo>
                  <a:pt x="2348" y="19955"/>
                </a:lnTo>
                <a:lnTo>
                  <a:pt x="2012" y="20284"/>
                </a:lnTo>
                <a:lnTo>
                  <a:pt x="1811" y="19736"/>
                </a:lnTo>
                <a:lnTo>
                  <a:pt x="1811" y="18859"/>
                </a:lnTo>
                <a:lnTo>
                  <a:pt x="1342" y="18311"/>
                </a:lnTo>
                <a:lnTo>
                  <a:pt x="1140" y="17543"/>
                </a:lnTo>
                <a:lnTo>
                  <a:pt x="1342" y="17214"/>
                </a:lnTo>
                <a:lnTo>
                  <a:pt x="1342" y="16447"/>
                </a:lnTo>
                <a:lnTo>
                  <a:pt x="1006" y="15898"/>
                </a:lnTo>
                <a:lnTo>
                  <a:pt x="671" y="13157"/>
                </a:lnTo>
                <a:lnTo>
                  <a:pt x="335" y="12061"/>
                </a:lnTo>
                <a:lnTo>
                  <a:pt x="335" y="11732"/>
                </a:lnTo>
                <a:lnTo>
                  <a:pt x="0" y="11732"/>
                </a:lnTo>
                <a:lnTo>
                  <a:pt x="0" y="11184"/>
                </a:lnTo>
                <a:lnTo>
                  <a:pt x="134" y="11513"/>
                </a:lnTo>
                <a:lnTo>
                  <a:pt x="134" y="11184"/>
                </a:lnTo>
                <a:lnTo>
                  <a:pt x="470" y="11184"/>
                </a:lnTo>
                <a:lnTo>
                  <a:pt x="470" y="10087"/>
                </a:lnTo>
                <a:lnTo>
                  <a:pt x="335" y="8772"/>
                </a:lnTo>
                <a:lnTo>
                  <a:pt x="134" y="8223"/>
                </a:lnTo>
                <a:close/>
                <a:moveTo>
                  <a:pt x="17240" y="21600"/>
                </a:moveTo>
                <a:lnTo>
                  <a:pt x="17575" y="21381"/>
                </a:lnTo>
                <a:lnTo>
                  <a:pt x="18045" y="21600"/>
                </a:lnTo>
                <a:lnTo>
                  <a:pt x="17240" y="21600"/>
                </a:lnTo>
                <a:close/>
                <a:moveTo>
                  <a:pt x="19386" y="20832"/>
                </a:moveTo>
                <a:lnTo>
                  <a:pt x="19722" y="20504"/>
                </a:lnTo>
                <a:lnTo>
                  <a:pt x="19722" y="19955"/>
                </a:lnTo>
                <a:lnTo>
                  <a:pt x="19923" y="19736"/>
                </a:lnTo>
                <a:lnTo>
                  <a:pt x="20057" y="19736"/>
                </a:lnTo>
                <a:lnTo>
                  <a:pt x="20258" y="19955"/>
                </a:lnTo>
                <a:lnTo>
                  <a:pt x="20393" y="20284"/>
                </a:lnTo>
                <a:lnTo>
                  <a:pt x="20728" y="19955"/>
                </a:lnTo>
                <a:lnTo>
                  <a:pt x="21063" y="19955"/>
                </a:lnTo>
                <a:lnTo>
                  <a:pt x="21265" y="20284"/>
                </a:lnTo>
                <a:lnTo>
                  <a:pt x="21600" y="20284"/>
                </a:lnTo>
                <a:lnTo>
                  <a:pt x="21600" y="20504"/>
                </a:lnTo>
                <a:lnTo>
                  <a:pt x="21399" y="20832"/>
                </a:lnTo>
                <a:lnTo>
                  <a:pt x="21265" y="20832"/>
                </a:lnTo>
                <a:lnTo>
                  <a:pt x="20929" y="21052"/>
                </a:lnTo>
                <a:lnTo>
                  <a:pt x="20258" y="21381"/>
                </a:lnTo>
                <a:lnTo>
                  <a:pt x="19923" y="21052"/>
                </a:lnTo>
                <a:lnTo>
                  <a:pt x="19722" y="20832"/>
                </a:lnTo>
                <a:lnTo>
                  <a:pt x="19386" y="20832"/>
                </a:lnTo>
                <a:close/>
              </a:path>
            </a:pathLst>
          </a:custGeom>
          <a:solidFill>
            <a:srgbClr val="FEDF8C"/>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70" name="Rectangle 208">
            <a:extLst>
              <a:ext uri="{FF2B5EF4-FFF2-40B4-BE49-F238E27FC236}">
                <a16:creationId xmlns:a16="http://schemas.microsoft.com/office/drawing/2014/main" id="{88A6591A-A49A-0C45-AB4F-B616A33893BF}"/>
              </a:ext>
            </a:extLst>
          </p:cNvPr>
          <p:cNvSpPr txBox="1"/>
          <p:nvPr/>
        </p:nvSpPr>
        <p:spPr>
          <a:xfrm>
            <a:off x="7090498" y="1457453"/>
            <a:ext cx="1211870" cy="116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TURKEY</a:t>
            </a:r>
          </a:p>
        </p:txBody>
      </p:sp>
      <p:sp>
        <p:nvSpPr>
          <p:cNvPr id="71" name="Rectangle 209">
            <a:extLst>
              <a:ext uri="{FF2B5EF4-FFF2-40B4-BE49-F238E27FC236}">
                <a16:creationId xmlns:a16="http://schemas.microsoft.com/office/drawing/2014/main" id="{71CECC95-B3A0-6D46-94C5-57655CDEAA35}"/>
              </a:ext>
            </a:extLst>
          </p:cNvPr>
          <p:cNvSpPr txBox="1"/>
          <p:nvPr/>
        </p:nvSpPr>
        <p:spPr>
          <a:xfrm>
            <a:off x="8602091" y="3880358"/>
            <a:ext cx="1217241" cy="1804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457200">
              <a:defRPr sz="1100" b="0" spc="0"/>
            </a:pPr>
            <a:r>
              <a:rPr sz="550"/>
              <a:t>SAUDI</a:t>
            </a:r>
          </a:p>
          <a:p>
            <a:pPr algn="ctr" defTabSz="457200">
              <a:defRPr sz="1100" b="0" spc="0"/>
            </a:pPr>
            <a:r>
              <a:rPr sz="550"/>
              <a:t>ARABIA</a:t>
            </a:r>
          </a:p>
        </p:txBody>
      </p:sp>
      <p:sp>
        <p:nvSpPr>
          <p:cNvPr id="72" name="Rectangle 211">
            <a:extLst>
              <a:ext uri="{FF2B5EF4-FFF2-40B4-BE49-F238E27FC236}">
                <a16:creationId xmlns:a16="http://schemas.microsoft.com/office/drawing/2014/main" id="{EA5632C0-B00B-CC4D-8530-DB1F2BAA33B0}"/>
              </a:ext>
            </a:extLst>
          </p:cNvPr>
          <p:cNvSpPr txBox="1"/>
          <p:nvPr/>
        </p:nvSpPr>
        <p:spPr>
          <a:xfrm>
            <a:off x="7951350" y="2165936"/>
            <a:ext cx="621980" cy="116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SYRIA</a:t>
            </a:r>
          </a:p>
        </p:txBody>
      </p:sp>
      <p:sp>
        <p:nvSpPr>
          <p:cNvPr id="73" name="Rectangle 212">
            <a:extLst>
              <a:ext uri="{FF2B5EF4-FFF2-40B4-BE49-F238E27FC236}">
                <a16:creationId xmlns:a16="http://schemas.microsoft.com/office/drawing/2014/main" id="{7E51F25F-3E8F-6547-9892-2BC9F793F060}"/>
              </a:ext>
            </a:extLst>
          </p:cNvPr>
          <p:cNvSpPr txBox="1"/>
          <p:nvPr/>
        </p:nvSpPr>
        <p:spPr>
          <a:xfrm>
            <a:off x="8746620" y="2523176"/>
            <a:ext cx="515576" cy="134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IRAQ</a:t>
            </a:r>
          </a:p>
        </p:txBody>
      </p:sp>
      <p:sp>
        <p:nvSpPr>
          <p:cNvPr id="74" name="Rectangle 213">
            <a:extLst>
              <a:ext uri="{FF2B5EF4-FFF2-40B4-BE49-F238E27FC236}">
                <a16:creationId xmlns:a16="http://schemas.microsoft.com/office/drawing/2014/main" id="{38756699-DF4C-FA4B-BC5C-F16431ED877C}"/>
              </a:ext>
            </a:extLst>
          </p:cNvPr>
          <p:cNvSpPr txBox="1"/>
          <p:nvPr/>
        </p:nvSpPr>
        <p:spPr>
          <a:xfrm>
            <a:off x="7586738" y="2403601"/>
            <a:ext cx="478302" cy="5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LEBANON</a:t>
            </a:r>
          </a:p>
        </p:txBody>
      </p:sp>
      <p:sp>
        <p:nvSpPr>
          <p:cNvPr id="75" name="Rectangle 214">
            <a:extLst>
              <a:ext uri="{FF2B5EF4-FFF2-40B4-BE49-F238E27FC236}">
                <a16:creationId xmlns:a16="http://schemas.microsoft.com/office/drawing/2014/main" id="{5D7B95B2-4508-DB4C-9C6E-63DAC20B2BF8}"/>
              </a:ext>
            </a:extLst>
          </p:cNvPr>
          <p:cNvSpPr txBox="1"/>
          <p:nvPr/>
        </p:nvSpPr>
        <p:spPr>
          <a:xfrm>
            <a:off x="7457282" y="2869945"/>
            <a:ext cx="478302" cy="101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ISRAEL</a:t>
            </a:r>
          </a:p>
        </p:txBody>
      </p:sp>
      <p:sp>
        <p:nvSpPr>
          <p:cNvPr id="76" name="Rectangle 215">
            <a:extLst>
              <a:ext uri="{FF2B5EF4-FFF2-40B4-BE49-F238E27FC236}">
                <a16:creationId xmlns:a16="http://schemas.microsoft.com/office/drawing/2014/main" id="{769F8E52-E931-734E-83D8-252BE29E319F}"/>
              </a:ext>
            </a:extLst>
          </p:cNvPr>
          <p:cNvSpPr txBox="1"/>
          <p:nvPr/>
        </p:nvSpPr>
        <p:spPr>
          <a:xfrm>
            <a:off x="7748169" y="3037351"/>
            <a:ext cx="478303" cy="101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JORDAN</a:t>
            </a:r>
          </a:p>
        </p:txBody>
      </p:sp>
      <p:sp>
        <p:nvSpPr>
          <p:cNvPr id="77" name="Rectangle 216">
            <a:extLst>
              <a:ext uri="{FF2B5EF4-FFF2-40B4-BE49-F238E27FC236}">
                <a16:creationId xmlns:a16="http://schemas.microsoft.com/office/drawing/2014/main" id="{5DCB6A64-BAB0-214E-888A-BFCBEFA74095}"/>
              </a:ext>
            </a:extLst>
          </p:cNvPr>
          <p:cNvSpPr txBox="1"/>
          <p:nvPr/>
        </p:nvSpPr>
        <p:spPr>
          <a:xfrm>
            <a:off x="9505922" y="3150949"/>
            <a:ext cx="478302" cy="47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KUWAIT</a:t>
            </a:r>
          </a:p>
        </p:txBody>
      </p:sp>
      <p:sp>
        <p:nvSpPr>
          <p:cNvPr id="78" name="Rectangle 217">
            <a:extLst>
              <a:ext uri="{FF2B5EF4-FFF2-40B4-BE49-F238E27FC236}">
                <a16:creationId xmlns:a16="http://schemas.microsoft.com/office/drawing/2014/main" id="{2077014E-5B8C-4F4B-8198-7945E0E92550}"/>
              </a:ext>
            </a:extLst>
          </p:cNvPr>
          <p:cNvSpPr txBox="1"/>
          <p:nvPr/>
        </p:nvSpPr>
        <p:spPr>
          <a:xfrm>
            <a:off x="10156946" y="3919220"/>
            <a:ext cx="478303" cy="47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QATAR</a:t>
            </a:r>
          </a:p>
        </p:txBody>
      </p:sp>
      <p:sp>
        <p:nvSpPr>
          <p:cNvPr id="79" name="Rectangle 218">
            <a:extLst>
              <a:ext uri="{FF2B5EF4-FFF2-40B4-BE49-F238E27FC236}">
                <a16:creationId xmlns:a16="http://schemas.microsoft.com/office/drawing/2014/main" id="{6DD6F152-7E84-7E42-A73C-7991751C3D66}"/>
              </a:ext>
            </a:extLst>
          </p:cNvPr>
          <p:cNvSpPr txBox="1"/>
          <p:nvPr/>
        </p:nvSpPr>
        <p:spPr>
          <a:xfrm>
            <a:off x="10623955" y="4179297"/>
            <a:ext cx="478302" cy="47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U A E</a:t>
            </a:r>
          </a:p>
        </p:txBody>
      </p:sp>
      <p:sp>
        <p:nvSpPr>
          <p:cNvPr id="80" name="Rectangle 219">
            <a:extLst>
              <a:ext uri="{FF2B5EF4-FFF2-40B4-BE49-F238E27FC236}">
                <a16:creationId xmlns:a16="http://schemas.microsoft.com/office/drawing/2014/main" id="{918D40AD-DAFF-B343-80F0-5DA49A31471D}"/>
              </a:ext>
            </a:extLst>
          </p:cNvPr>
          <p:cNvSpPr txBox="1"/>
          <p:nvPr/>
        </p:nvSpPr>
        <p:spPr>
          <a:xfrm>
            <a:off x="10939009" y="4700818"/>
            <a:ext cx="621793" cy="47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OMAN</a:t>
            </a:r>
          </a:p>
        </p:txBody>
      </p:sp>
      <p:sp>
        <p:nvSpPr>
          <p:cNvPr id="81" name="Rectangle 220">
            <a:extLst>
              <a:ext uri="{FF2B5EF4-FFF2-40B4-BE49-F238E27FC236}">
                <a16:creationId xmlns:a16="http://schemas.microsoft.com/office/drawing/2014/main" id="{283690B2-06B9-8F4D-A72C-F220BFBC062A}"/>
              </a:ext>
            </a:extLst>
          </p:cNvPr>
          <p:cNvSpPr txBox="1"/>
          <p:nvPr/>
        </p:nvSpPr>
        <p:spPr>
          <a:xfrm>
            <a:off x="9254070" y="5659044"/>
            <a:ext cx="728196" cy="5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YEMEN</a:t>
            </a:r>
          </a:p>
        </p:txBody>
      </p:sp>
      <p:sp>
        <p:nvSpPr>
          <p:cNvPr id="82" name="Rectangle 221">
            <a:extLst>
              <a:ext uri="{FF2B5EF4-FFF2-40B4-BE49-F238E27FC236}">
                <a16:creationId xmlns:a16="http://schemas.microsoft.com/office/drawing/2014/main" id="{16D327ED-B819-BE4A-AEDF-723D380CF3F3}"/>
              </a:ext>
            </a:extLst>
          </p:cNvPr>
          <p:cNvSpPr txBox="1"/>
          <p:nvPr/>
        </p:nvSpPr>
        <p:spPr>
          <a:xfrm>
            <a:off x="8790657" y="1195890"/>
            <a:ext cx="478302" cy="11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ARMENIA</a:t>
            </a:r>
          </a:p>
        </p:txBody>
      </p:sp>
      <p:sp>
        <p:nvSpPr>
          <p:cNvPr id="83" name="Rectangle 222">
            <a:extLst>
              <a:ext uri="{FF2B5EF4-FFF2-40B4-BE49-F238E27FC236}">
                <a16:creationId xmlns:a16="http://schemas.microsoft.com/office/drawing/2014/main" id="{44FE01E5-1B28-5C4F-881A-E1FF2AB16DA0}"/>
              </a:ext>
            </a:extLst>
          </p:cNvPr>
          <p:cNvSpPr txBox="1"/>
          <p:nvPr/>
        </p:nvSpPr>
        <p:spPr>
          <a:xfrm>
            <a:off x="9259310" y="1173090"/>
            <a:ext cx="478302" cy="11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AZERBAIJAN</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952499" y="1777282"/>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952499" y="2057758"/>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952499" y="2837924"/>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952499" y="3118400"/>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952499" y="3899451"/>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952499" y="4179927"/>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952499" y="4960669"/>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952499" y="5241145"/>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7" name="Group 6">
            <a:extLst>
              <a:ext uri="{FF2B5EF4-FFF2-40B4-BE49-F238E27FC236}">
                <a16:creationId xmlns:a16="http://schemas.microsoft.com/office/drawing/2014/main" id="{47815909-78B4-DB44-9E09-0DBF7D33634C}"/>
              </a:ext>
            </a:extLst>
          </p:cNvPr>
          <p:cNvGrpSpPr/>
          <p:nvPr userDrawn="1"/>
        </p:nvGrpSpPr>
        <p:grpSpPr>
          <a:xfrm>
            <a:off x="7285543" y="-1024031"/>
            <a:ext cx="4081327" cy="819555"/>
            <a:chOff x="5280584" y="26972"/>
            <a:chExt cx="4081327" cy="819555"/>
          </a:xfrm>
        </p:grpSpPr>
        <p:sp>
          <p:nvSpPr>
            <p:cNvPr id="2" name="Rectangle 1">
              <a:extLst>
                <a:ext uri="{FF2B5EF4-FFF2-40B4-BE49-F238E27FC236}">
                  <a16:creationId xmlns:a16="http://schemas.microsoft.com/office/drawing/2014/main" id="{DEA062D8-23C8-2340-8549-CC0825A9A54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8B8F489-9FF0-824E-A3A2-4CE331986471}"/>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4CFD159-9725-6445-A0FE-BB50AD6B87E4}"/>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D073CE9-6FE1-534B-ACC6-17A5AEE35201}"/>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B848553-66DB-C54A-896A-FCC98D0FFDB0}"/>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636398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p - Afric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32725"/>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71450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Africa</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7111999" y="1777969"/>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7111999" y="2058445"/>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7111999" y="2838611"/>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7111999" y="3119087"/>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7111999" y="3900138"/>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7111999" y="4180614"/>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7111999" y="4961356"/>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7111999" y="5241832"/>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51" name="Group">
            <a:extLst>
              <a:ext uri="{FF2B5EF4-FFF2-40B4-BE49-F238E27FC236}">
                <a16:creationId xmlns:a16="http://schemas.microsoft.com/office/drawing/2014/main" id="{6F4CAA26-08A2-044B-AB6C-A8BCFE665FDC}"/>
              </a:ext>
            </a:extLst>
          </p:cNvPr>
          <p:cNvGrpSpPr/>
          <p:nvPr userDrawn="1"/>
        </p:nvGrpSpPr>
        <p:grpSpPr>
          <a:xfrm>
            <a:off x="443012" y="511969"/>
            <a:ext cx="5346072" cy="5717869"/>
            <a:chOff x="0" y="0"/>
            <a:chExt cx="10692143" cy="11435736"/>
          </a:xfrm>
        </p:grpSpPr>
        <p:sp>
          <p:nvSpPr>
            <p:cNvPr id="86" name="Freeform 148">
              <a:extLst>
                <a:ext uri="{FF2B5EF4-FFF2-40B4-BE49-F238E27FC236}">
                  <a16:creationId xmlns:a16="http://schemas.microsoft.com/office/drawing/2014/main" id="{247B494A-2EB2-F149-B744-54D722FA56F6}"/>
                </a:ext>
              </a:extLst>
            </p:cNvPr>
            <p:cNvSpPr/>
            <p:nvPr/>
          </p:nvSpPr>
          <p:spPr>
            <a:xfrm>
              <a:off x="6542416" y="938484"/>
              <a:ext cx="1894963" cy="1592130"/>
            </a:xfrm>
            <a:custGeom>
              <a:avLst/>
              <a:gdLst/>
              <a:ahLst/>
              <a:cxnLst>
                <a:cxn ang="0">
                  <a:pos x="wd2" y="hd2"/>
                </a:cxn>
                <a:cxn ang="5400000">
                  <a:pos x="wd2" y="hd2"/>
                </a:cxn>
                <a:cxn ang="10800000">
                  <a:pos x="wd2" y="hd2"/>
                </a:cxn>
                <a:cxn ang="16200000">
                  <a:pos x="wd2" y="hd2"/>
                </a:cxn>
              </a:cxnLst>
              <a:rect l="0" t="0" r="r" b="b"/>
              <a:pathLst>
                <a:path w="21600" h="21600" extrusionOk="0">
                  <a:moveTo>
                    <a:pt x="17259" y="5085"/>
                  </a:moveTo>
                  <a:lnTo>
                    <a:pt x="16986" y="4434"/>
                  </a:lnTo>
                  <a:lnTo>
                    <a:pt x="17157" y="3905"/>
                  </a:lnTo>
                  <a:lnTo>
                    <a:pt x="16815" y="2847"/>
                  </a:lnTo>
                  <a:lnTo>
                    <a:pt x="16268" y="1993"/>
                  </a:lnTo>
                  <a:lnTo>
                    <a:pt x="16097" y="1139"/>
                  </a:lnTo>
                  <a:lnTo>
                    <a:pt x="15722" y="610"/>
                  </a:lnTo>
                  <a:lnTo>
                    <a:pt x="15551" y="529"/>
                  </a:lnTo>
                  <a:lnTo>
                    <a:pt x="15380" y="854"/>
                  </a:lnTo>
                  <a:lnTo>
                    <a:pt x="14833" y="1058"/>
                  </a:lnTo>
                  <a:lnTo>
                    <a:pt x="13773" y="854"/>
                  </a:lnTo>
                  <a:lnTo>
                    <a:pt x="12885" y="1139"/>
                  </a:lnTo>
                  <a:lnTo>
                    <a:pt x="12270" y="610"/>
                  </a:lnTo>
                  <a:lnTo>
                    <a:pt x="12167" y="936"/>
                  </a:lnTo>
                  <a:lnTo>
                    <a:pt x="12441" y="1383"/>
                  </a:lnTo>
                  <a:lnTo>
                    <a:pt x="12441" y="1668"/>
                  </a:lnTo>
                  <a:lnTo>
                    <a:pt x="12167" y="1261"/>
                  </a:lnTo>
                  <a:lnTo>
                    <a:pt x="11825" y="936"/>
                  </a:lnTo>
                  <a:lnTo>
                    <a:pt x="11723" y="610"/>
                  </a:lnTo>
                  <a:lnTo>
                    <a:pt x="11928" y="529"/>
                  </a:lnTo>
                  <a:lnTo>
                    <a:pt x="11825" y="407"/>
                  </a:lnTo>
                  <a:lnTo>
                    <a:pt x="11552" y="407"/>
                  </a:lnTo>
                  <a:lnTo>
                    <a:pt x="11210" y="325"/>
                  </a:lnTo>
                  <a:lnTo>
                    <a:pt x="10595" y="81"/>
                  </a:lnTo>
                  <a:lnTo>
                    <a:pt x="10492" y="203"/>
                  </a:lnTo>
                  <a:lnTo>
                    <a:pt x="10766" y="325"/>
                  </a:lnTo>
                  <a:lnTo>
                    <a:pt x="10766" y="407"/>
                  </a:lnTo>
                  <a:lnTo>
                    <a:pt x="10151" y="407"/>
                  </a:lnTo>
                  <a:lnTo>
                    <a:pt x="9775" y="610"/>
                  </a:lnTo>
                  <a:lnTo>
                    <a:pt x="9604" y="407"/>
                  </a:lnTo>
                  <a:lnTo>
                    <a:pt x="9706" y="407"/>
                  </a:lnTo>
                  <a:lnTo>
                    <a:pt x="9946" y="325"/>
                  </a:lnTo>
                  <a:lnTo>
                    <a:pt x="10219" y="203"/>
                  </a:lnTo>
                  <a:lnTo>
                    <a:pt x="9433" y="203"/>
                  </a:lnTo>
                  <a:lnTo>
                    <a:pt x="9262" y="407"/>
                  </a:lnTo>
                  <a:lnTo>
                    <a:pt x="8715" y="732"/>
                  </a:lnTo>
                  <a:lnTo>
                    <a:pt x="8544" y="854"/>
                  </a:lnTo>
                  <a:lnTo>
                    <a:pt x="8100" y="1058"/>
                  </a:lnTo>
                  <a:lnTo>
                    <a:pt x="7724" y="1464"/>
                  </a:lnTo>
                  <a:lnTo>
                    <a:pt x="7656" y="1668"/>
                  </a:lnTo>
                  <a:lnTo>
                    <a:pt x="7109" y="1668"/>
                  </a:lnTo>
                  <a:lnTo>
                    <a:pt x="6494" y="1139"/>
                  </a:lnTo>
                  <a:lnTo>
                    <a:pt x="5434" y="1139"/>
                  </a:lnTo>
                  <a:lnTo>
                    <a:pt x="4990" y="854"/>
                  </a:lnTo>
                  <a:lnTo>
                    <a:pt x="4785" y="854"/>
                  </a:lnTo>
                  <a:lnTo>
                    <a:pt x="4546" y="936"/>
                  </a:lnTo>
                  <a:lnTo>
                    <a:pt x="4101" y="529"/>
                  </a:lnTo>
                  <a:lnTo>
                    <a:pt x="3554" y="407"/>
                  </a:lnTo>
                  <a:lnTo>
                    <a:pt x="2119" y="325"/>
                  </a:lnTo>
                  <a:lnTo>
                    <a:pt x="1504" y="0"/>
                  </a:lnTo>
                  <a:lnTo>
                    <a:pt x="615" y="81"/>
                  </a:lnTo>
                  <a:lnTo>
                    <a:pt x="444" y="81"/>
                  </a:lnTo>
                  <a:lnTo>
                    <a:pt x="342" y="529"/>
                  </a:lnTo>
                  <a:lnTo>
                    <a:pt x="171" y="1383"/>
                  </a:lnTo>
                  <a:lnTo>
                    <a:pt x="444" y="1912"/>
                  </a:lnTo>
                  <a:lnTo>
                    <a:pt x="444" y="2319"/>
                  </a:lnTo>
                  <a:lnTo>
                    <a:pt x="171" y="3051"/>
                  </a:lnTo>
                  <a:lnTo>
                    <a:pt x="0" y="3702"/>
                  </a:lnTo>
                  <a:lnTo>
                    <a:pt x="171" y="4231"/>
                  </a:lnTo>
                  <a:lnTo>
                    <a:pt x="342" y="5288"/>
                  </a:lnTo>
                  <a:lnTo>
                    <a:pt x="991" y="21600"/>
                  </a:lnTo>
                  <a:lnTo>
                    <a:pt x="21600" y="21397"/>
                  </a:lnTo>
                  <a:lnTo>
                    <a:pt x="21258" y="21275"/>
                  </a:lnTo>
                  <a:lnTo>
                    <a:pt x="20882" y="20746"/>
                  </a:lnTo>
                  <a:lnTo>
                    <a:pt x="20814" y="20542"/>
                  </a:lnTo>
                  <a:lnTo>
                    <a:pt x="20438" y="20339"/>
                  </a:lnTo>
                  <a:lnTo>
                    <a:pt x="20199" y="19810"/>
                  </a:lnTo>
                  <a:lnTo>
                    <a:pt x="19994" y="19892"/>
                  </a:lnTo>
                  <a:lnTo>
                    <a:pt x="19652" y="19892"/>
                  </a:lnTo>
                  <a:lnTo>
                    <a:pt x="19105" y="19485"/>
                  </a:lnTo>
                  <a:lnTo>
                    <a:pt x="18832" y="18427"/>
                  </a:lnTo>
                  <a:lnTo>
                    <a:pt x="18934" y="18224"/>
                  </a:lnTo>
                  <a:lnTo>
                    <a:pt x="18934" y="17695"/>
                  </a:lnTo>
                  <a:lnTo>
                    <a:pt x="18763" y="17369"/>
                  </a:lnTo>
                  <a:lnTo>
                    <a:pt x="18832" y="17125"/>
                  </a:lnTo>
                  <a:lnTo>
                    <a:pt x="18934" y="17369"/>
                  </a:lnTo>
                  <a:lnTo>
                    <a:pt x="19481" y="17369"/>
                  </a:lnTo>
                  <a:lnTo>
                    <a:pt x="19276" y="17125"/>
                  </a:lnTo>
                  <a:lnTo>
                    <a:pt x="19105" y="17044"/>
                  </a:lnTo>
                  <a:lnTo>
                    <a:pt x="18832" y="16515"/>
                  </a:lnTo>
                  <a:lnTo>
                    <a:pt x="18661" y="16515"/>
                  </a:lnTo>
                  <a:lnTo>
                    <a:pt x="18661" y="16597"/>
                  </a:lnTo>
                  <a:lnTo>
                    <a:pt x="18490" y="16312"/>
                  </a:lnTo>
                  <a:lnTo>
                    <a:pt x="18319" y="15783"/>
                  </a:lnTo>
                  <a:lnTo>
                    <a:pt x="17704" y="14603"/>
                  </a:lnTo>
                  <a:lnTo>
                    <a:pt x="17328" y="14400"/>
                  </a:lnTo>
                  <a:lnTo>
                    <a:pt x="17328" y="13749"/>
                  </a:lnTo>
                  <a:lnTo>
                    <a:pt x="16166" y="11837"/>
                  </a:lnTo>
                  <a:lnTo>
                    <a:pt x="16268" y="11431"/>
                  </a:lnTo>
                  <a:lnTo>
                    <a:pt x="15995" y="11105"/>
                  </a:lnTo>
                  <a:lnTo>
                    <a:pt x="15995" y="10251"/>
                  </a:lnTo>
                  <a:lnTo>
                    <a:pt x="15824" y="10047"/>
                  </a:lnTo>
                  <a:lnTo>
                    <a:pt x="15824" y="9844"/>
                  </a:lnTo>
                  <a:lnTo>
                    <a:pt x="15209" y="9112"/>
                  </a:lnTo>
                  <a:lnTo>
                    <a:pt x="15209" y="8786"/>
                  </a:lnTo>
                  <a:lnTo>
                    <a:pt x="15277" y="8461"/>
                  </a:lnTo>
                  <a:lnTo>
                    <a:pt x="15106" y="8136"/>
                  </a:lnTo>
                  <a:lnTo>
                    <a:pt x="14149" y="7078"/>
                  </a:lnTo>
                  <a:lnTo>
                    <a:pt x="14047" y="6753"/>
                  </a:lnTo>
                  <a:lnTo>
                    <a:pt x="13432" y="5939"/>
                  </a:lnTo>
                  <a:lnTo>
                    <a:pt x="13432" y="5410"/>
                  </a:lnTo>
                  <a:lnTo>
                    <a:pt x="12987" y="4841"/>
                  </a:lnTo>
                  <a:lnTo>
                    <a:pt x="13056" y="4556"/>
                  </a:lnTo>
                  <a:lnTo>
                    <a:pt x="13056" y="4108"/>
                  </a:lnTo>
                  <a:lnTo>
                    <a:pt x="13158" y="4231"/>
                  </a:lnTo>
                  <a:lnTo>
                    <a:pt x="13329" y="4231"/>
                  </a:lnTo>
                  <a:lnTo>
                    <a:pt x="13432" y="4759"/>
                  </a:lnTo>
                  <a:lnTo>
                    <a:pt x="13603" y="4963"/>
                  </a:lnTo>
                  <a:lnTo>
                    <a:pt x="13705" y="5288"/>
                  </a:lnTo>
                  <a:lnTo>
                    <a:pt x="14320" y="5939"/>
                  </a:lnTo>
                  <a:lnTo>
                    <a:pt x="14320" y="6346"/>
                  </a:lnTo>
                  <a:lnTo>
                    <a:pt x="14491" y="6753"/>
                  </a:lnTo>
                  <a:lnTo>
                    <a:pt x="14935" y="6997"/>
                  </a:lnTo>
                  <a:lnTo>
                    <a:pt x="15038" y="7403"/>
                  </a:lnTo>
                  <a:lnTo>
                    <a:pt x="15927" y="8461"/>
                  </a:lnTo>
                  <a:lnTo>
                    <a:pt x="16371" y="8786"/>
                  </a:lnTo>
                  <a:lnTo>
                    <a:pt x="16371" y="8868"/>
                  </a:lnTo>
                  <a:lnTo>
                    <a:pt x="16439" y="8583"/>
                  </a:lnTo>
                  <a:lnTo>
                    <a:pt x="16713" y="8339"/>
                  </a:lnTo>
                  <a:lnTo>
                    <a:pt x="16815" y="7607"/>
                  </a:lnTo>
                  <a:lnTo>
                    <a:pt x="16610" y="7403"/>
                  </a:lnTo>
                  <a:lnTo>
                    <a:pt x="16884" y="6753"/>
                  </a:lnTo>
                  <a:lnTo>
                    <a:pt x="16884" y="6346"/>
                  </a:lnTo>
                  <a:lnTo>
                    <a:pt x="17157" y="5288"/>
                  </a:lnTo>
                  <a:lnTo>
                    <a:pt x="17259" y="5085"/>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87" name="Freeform 149">
              <a:extLst>
                <a:ext uri="{FF2B5EF4-FFF2-40B4-BE49-F238E27FC236}">
                  <a16:creationId xmlns:a16="http://schemas.microsoft.com/office/drawing/2014/main" id="{677CE135-789B-AD44-9F81-6F9DD59B95E6}"/>
                </a:ext>
              </a:extLst>
            </p:cNvPr>
            <p:cNvSpPr/>
            <p:nvPr/>
          </p:nvSpPr>
          <p:spPr>
            <a:xfrm>
              <a:off x="6200603" y="2515620"/>
              <a:ext cx="2509627" cy="1981917"/>
            </a:xfrm>
            <a:custGeom>
              <a:avLst/>
              <a:gdLst/>
              <a:ahLst/>
              <a:cxnLst>
                <a:cxn ang="0">
                  <a:pos x="wd2" y="hd2"/>
                </a:cxn>
                <a:cxn ang="5400000">
                  <a:pos x="wd2" y="hd2"/>
                </a:cxn>
                <a:cxn ang="10800000">
                  <a:pos x="wd2" y="hd2"/>
                </a:cxn>
                <a:cxn ang="16200000">
                  <a:pos x="wd2" y="hd2"/>
                </a:cxn>
              </a:cxnLst>
              <a:rect l="0" t="0" r="r" b="b"/>
              <a:pathLst>
                <a:path w="21600" h="21600" extrusionOk="0">
                  <a:moveTo>
                    <a:pt x="21548" y="6895"/>
                  </a:moveTo>
                  <a:lnTo>
                    <a:pt x="21548" y="6634"/>
                  </a:lnTo>
                  <a:lnTo>
                    <a:pt x="21213" y="6438"/>
                  </a:lnTo>
                  <a:lnTo>
                    <a:pt x="20929" y="6438"/>
                  </a:lnTo>
                  <a:lnTo>
                    <a:pt x="20929" y="6111"/>
                  </a:lnTo>
                  <a:lnTo>
                    <a:pt x="20387" y="5588"/>
                  </a:lnTo>
                  <a:lnTo>
                    <a:pt x="20206" y="5588"/>
                  </a:lnTo>
                  <a:lnTo>
                    <a:pt x="19923" y="5000"/>
                  </a:lnTo>
                  <a:lnTo>
                    <a:pt x="19716" y="4313"/>
                  </a:lnTo>
                  <a:lnTo>
                    <a:pt x="19871" y="3660"/>
                  </a:lnTo>
                  <a:lnTo>
                    <a:pt x="19794" y="3039"/>
                  </a:lnTo>
                  <a:lnTo>
                    <a:pt x="19458" y="1863"/>
                  </a:lnTo>
                  <a:lnTo>
                    <a:pt x="19381" y="1503"/>
                  </a:lnTo>
                  <a:lnTo>
                    <a:pt x="19458" y="1503"/>
                  </a:lnTo>
                  <a:lnTo>
                    <a:pt x="19587" y="1699"/>
                  </a:lnTo>
                  <a:lnTo>
                    <a:pt x="19587" y="1765"/>
                  </a:lnTo>
                  <a:lnTo>
                    <a:pt x="19665" y="1765"/>
                  </a:lnTo>
                  <a:lnTo>
                    <a:pt x="19665" y="1601"/>
                  </a:lnTo>
                  <a:lnTo>
                    <a:pt x="19381" y="1176"/>
                  </a:lnTo>
                  <a:lnTo>
                    <a:pt x="19329" y="752"/>
                  </a:lnTo>
                  <a:lnTo>
                    <a:pt x="19252" y="654"/>
                  </a:lnTo>
                  <a:lnTo>
                    <a:pt x="19252" y="425"/>
                  </a:lnTo>
                  <a:lnTo>
                    <a:pt x="19200" y="327"/>
                  </a:lnTo>
                  <a:lnTo>
                    <a:pt x="19252" y="163"/>
                  </a:lnTo>
                  <a:lnTo>
                    <a:pt x="19252" y="0"/>
                  </a:lnTo>
                  <a:lnTo>
                    <a:pt x="3690" y="163"/>
                  </a:lnTo>
                  <a:lnTo>
                    <a:pt x="3819" y="3398"/>
                  </a:lnTo>
                  <a:lnTo>
                    <a:pt x="2529" y="3562"/>
                  </a:lnTo>
                  <a:lnTo>
                    <a:pt x="2529" y="4150"/>
                  </a:lnTo>
                  <a:lnTo>
                    <a:pt x="2606" y="10718"/>
                  </a:lnTo>
                  <a:lnTo>
                    <a:pt x="2400" y="10784"/>
                  </a:lnTo>
                  <a:lnTo>
                    <a:pt x="2194" y="10947"/>
                  </a:lnTo>
                  <a:lnTo>
                    <a:pt x="1935" y="10784"/>
                  </a:lnTo>
                  <a:lnTo>
                    <a:pt x="1600" y="10784"/>
                  </a:lnTo>
                  <a:lnTo>
                    <a:pt x="1394" y="11045"/>
                  </a:lnTo>
                  <a:lnTo>
                    <a:pt x="1394" y="11470"/>
                  </a:lnTo>
                  <a:lnTo>
                    <a:pt x="1523" y="11633"/>
                  </a:lnTo>
                  <a:lnTo>
                    <a:pt x="1394" y="12058"/>
                  </a:lnTo>
                  <a:lnTo>
                    <a:pt x="929" y="12744"/>
                  </a:lnTo>
                  <a:lnTo>
                    <a:pt x="800" y="12744"/>
                  </a:lnTo>
                  <a:lnTo>
                    <a:pt x="594" y="13006"/>
                  </a:lnTo>
                  <a:lnTo>
                    <a:pt x="594" y="13267"/>
                  </a:lnTo>
                  <a:lnTo>
                    <a:pt x="723" y="13431"/>
                  </a:lnTo>
                  <a:lnTo>
                    <a:pt x="594" y="13855"/>
                  </a:lnTo>
                  <a:lnTo>
                    <a:pt x="335" y="14019"/>
                  </a:lnTo>
                  <a:lnTo>
                    <a:pt x="335" y="14280"/>
                  </a:lnTo>
                  <a:lnTo>
                    <a:pt x="516" y="14444"/>
                  </a:lnTo>
                  <a:lnTo>
                    <a:pt x="594" y="14803"/>
                  </a:lnTo>
                  <a:lnTo>
                    <a:pt x="465" y="15032"/>
                  </a:lnTo>
                  <a:lnTo>
                    <a:pt x="0" y="15555"/>
                  </a:lnTo>
                  <a:lnTo>
                    <a:pt x="0" y="15979"/>
                  </a:lnTo>
                  <a:lnTo>
                    <a:pt x="181" y="16143"/>
                  </a:lnTo>
                  <a:lnTo>
                    <a:pt x="516" y="15881"/>
                  </a:lnTo>
                  <a:lnTo>
                    <a:pt x="671" y="15881"/>
                  </a:lnTo>
                  <a:lnTo>
                    <a:pt x="671" y="16143"/>
                  </a:lnTo>
                  <a:lnTo>
                    <a:pt x="516" y="16306"/>
                  </a:lnTo>
                  <a:lnTo>
                    <a:pt x="671" y="16502"/>
                  </a:lnTo>
                  <a:lnTo>
                    <a:pt x="594" y="16666"/>
                  </a:lnTo>
                  <a:lnTo>
                    <a:pt x="723" y="16927"/>
                  </a:lnTo>
                  <a:lnTo>
                    <a:pt x="723" y="17352"/>
                  </a:lnTo>
                  <a:lnTo>
                    <a:pt x="800" y="17679"/>
                  </a:lnTo>
                  <a:lnTo>
                    <a:pt x="1265" y="17842"/>
                  </a:lnTo>
                  <a:lnTo>
                    <a:pt x="1394" y="18103"/>
                  </a:lnTo>
                  <a:lnTo>
                    <a:pt x="1265" y="18365"/>
                  </a:lnTo>
                  <a:lnTo>
                    <a:pt x="1265" y="18626"/>
                  </a:lnTo>
                  <a:lnTo>
                    <a:pt x="1394" y="18888"/>
                  </a:lnTo>
                  <a:lnTo>
                    <a:pt x="1394" y="19051"/>
                  </a:lnTo>
                  <a:lnTo>
                    <a:pt x="1342" y="19215"/>
                  </a:lnTo>
                  <a:lnTo>
                    <a:pt x="1600" y="19476"/>
                  </a:lnTo>
                  <a:lnTo>
                    <a:pt x="1677" y="19639"/>
                  </a:lnTo>
                  <a:lnTo>
                    <a:pt x="2013" y="20228"/>
                  </a:lnTo>
                  <a:lnTo>
                    <a:pt x="2194" y="20914"/>
                  </a:lnTo>
                  <a:lnTo>
                    <a:pt x="2271" y="21077"/>
                  </a:lnTo>
                  <a:lnTo>
                    <a:pt x="2865" y="21077"/>
                  </a:lnTo>
                  <a:lnTo>
                    <a:pt x="3277" y="20750"/>
                  </a:lnTo>
                  <a:lnTo>
                    <a:pt x="3690" y="20816"/>
                  </a:lnTo>
                  <a:lnTo>
                    <a:pt x="4077" y="20489"/>
                  </a:lnTo>
                  <a:lnTo>
                    <a:pt x="4026" y="20064"/>
                  </a:lnTo>
                  <a:lnTo>
                    <a:pt x="4206" y="19901"/>
                  </a:lnTo>
                  <a:lnTo>
                    <a:pt x="4877" y="19803"/>
                  </a:lnTo>
                  <a:lnTo>
                    <a:pt x="5084" y="19803"/>
                  </a:lnTo>
                  <a:lnTo>
                    <a:pt x="5161" y="20162"/>
                  </a:lnTo>
                  <a:lnTo>
                    <a:pt x="5497" y="20652"/>
                  </a:lnTo>
                  <a:lnTo>
                    <a:pt x="5703" y="21077"/>
                  </a:lnTo>
                  <a:lnTo>
                    <a:pt x="6168" y="21339"/>
                  </a:lnTo>
                  <a:lnTo>
                    <a:pt x="6761" y="21077"/>
                  </a:lnTo>
                  <a:lnTo>
                    <a:pt x="7639" y="21175"/>
                  </a:lnTo>
                  <a:lnTo>
                    <a:pt x="7845" y="21502"/>
                  </a:lnTo>
                  <a:lnTo>
                    <a:pt x="8774" y="21600"/>
                  </a:lnTo>
                  <a:lnTo>
                    <a:pt x="8852" y="21339"/>
                  </a:lnTo>
                  <a:lnTo>
                    <a:pt x="9187" y="20914"/>
                  </a:lnTo>
                  <a:lnTo>
                    <a:pt x="9781" y="20914"/>
                  </a:lnTo>
                  <a:lnTo>
                    <a:pt x="9781" y="20326"/>
                  </a:lnTo>
                  <a:lnTo>
                    <a:pt x="10323" y="19966"/>
                  </a:lnTo>
                  <a:lnTo>
                    <a:pt x="11071" y="20489"/>
                  </a:lnTo>
                  <a:lnTo>
                    <a:pt x="11406" y="20914"/>
                  </a:lnTo>
                  <a:lnTo>
                    <a:pt x="12000" y="20914"/>
                  </a:lnTo>
                  <a:lnTo>
                    <a:pt x="12671" y="19966"/>
                  </a:lnTo>
                  <a:lnTo>
                    <a:pt x="12955" y="19378"/>
                  </a:lnTo>
                  <a:lnTo>
                    <a:pt x="13548" y="18790"/>
                  </a:lnTo>
                  <a:lnTo>
                    <a:pt x="13419" y="18528"/>
                  </a:lnTo>
                  <a:lnTo>
                    <a:pt x="13419" y="17679"/>
                  </a:lnTo>
                  <a:lnTo>
                    <a:pt x="13084" y="17254"/>
                  </a:lnTo>
                  <a:lnTo>
                    <a:pt x="13884" y="17254"/>
                  </a:lnTo>
                  <a:lnTo>
                    <a:pt x="13884" y="16764"/>
                  </a:lnTo>
                  <a:lnTo>
                    <a:pt x="14555" y="16829"/>
                  </a:lnTo>
                  <a:lnTo>
                    <a:pt x="14426" y="17777"/>
                  </a:lnTo>
                  <a:lnTo>
                    <a:pt x="14555" y="19215"/>
                  </a:lnTo>
                  <a:lnTo>
                    <a:pt x="14890" y="19378"/>
                  </a:lnTo>
                  <a:lnTo>
                    <a:pt x="15484" y="20326"/>
                  </a:lnTo>
                  <a:lnTo>
                    <a:pt x="15432" y="21241"/>
                  </a:lnTo>
                  <a:lnTo>
                    <a:pt x="16232" y="21339"/>
                  </a:lnTo>
                  <a:lnTo>
                    <a:pt x="16310" y="21012"/>
                  </a:lnTo>
                  <a:lnTo>
                    <a:pt x="16490" y="20587"/>
                  </a:lnTo>
                  <a:lnTo>
                    <a:pt x="16490" y="20228"/>
                  </a:lnTo>
                  <a:lnTo>
                    <a:pt x="16439" y="19966"/>
                  </a:lnTo>
                  <a:lnTo>
                    <a:pt x="16490" y="19639"/>
                  </a:lnTo>
                  <a:lnTo>
                    <a:pt x="16774" y="19215"/>
                  </a:lnTo>
                  <a:lnTo>
                    <a:pt x="16826" y="19051"/>
                  </a:lnTo>
                  <a:lnTo>
                    <a:pt x="16981" y="18953"/>
                  </a:lnTo>
                  <a:lnTo>
                    <a:pt x="17110" y="19051"/>
                  </a:lnTo>
                  <a:lnTo>
                    <a:pt x="17368" y="17842"/>
                  </a:lnTo>
                  <a:lnTo>
                    <a:pt x="17497" y="17352"/>
                  </a:lnTo>
                  <a:lnTo>
                    <a:pt x="17832" y="16992"/>
                  </a:lnTo>
                  <a:lnTo>
                    <a:pt x="17910" y="16764"/>
                  </a:lnTo>
                  <a:lnTo>
                    <a:pt x="18194" y="16077"/>
                  </a:lnTo>
                  <a:lnTo>
                    <a:pt x="18245" y="15718"/>
                  </a:lnTo>
                  <a:lnTo>
                    <a:pt x="18581" y="15718"/>
                  </a:lnTo>
                  <a:lnTo>
                    <a:pt x="18710" y="15228"/>
                  </a:lnTo>
                  <a:lnTo>
                    <a:pt x="19123" y="14444"/>
                  </a:lnTo>
                  <a:lnTo>
                    <a:pt x="19123" y="13855"/>
                  </a:lnTo>
                  <a:lnTo>
                    <a:pt x="19252" y="13333"/>
                  </a:lnTo>
                  <a:lnTo>
                    <a:pt x="19329" y="13267"/>
                  </a:lnTo>
                  <a:lnTo>
                    <a:pt x="19252" y="13169"/>
                  </a:lnTo>
                  <a:lnTo>
                    <a:pt x="19200" y="12842"/>
                  </a:lnTo>
                  <a:lnTo>
                    <a:pt x="19045" y="12156"/>
                  </a:lnTo>
                  <a:lnTo>
                    <a:pt x="19045" y="11829"/>
                  </a:lnTo>
                  <a:lnTo>
                    <a:pt x="19200" y="11568"/>
                  </a:lnTo>
                  <a:lnTo>
                    <a:pt x="19200" y="11307"/>
                  </a:lnTo>
                  <a:lnTo>
                    <a:pt x="19381" y="10882"/>
                  </a:lnTo>
                  <a:lnTo>
                    <a:pt x="19535" y="10097"/>
                  </a:lnTo>
                  <a:lnTo>
                    <a:pt x="19665" y="9607"/>
                  </a:lnTo>
                  <a:lnTo>
                    <a:pt x="19794" y="9444"/>
                  </a:lnTo>
                  <a:lnTo>
                    <a:pt x="19716" y="9248"/>
                  </a:lnTo>
                  <a:lnTo>
                    <a:pt x="19587" y="9182"/>
                  </a:lnTo>
                  <a:lnTo>
                    <a:pt x="19716" y="8758"/>
                  </a:lnTo>
                  <a:lnTo>
                    <a:pt x="19716" y="8398"/>
                  </a:lnTo>
                  <a:lnTo>
                    <a:pt x="19871" y="8333"/>
                  </a:lnTo>
                  <a:lnTo>
                    <a:pt x="20206" y="8333"/>
                  </a:lnTo>
                  <a:lnTo>
                    <a:pt x="20206" y="7810"/>
                  </a:lnTo>
                  <a:lnTo>
                    <a:pt x="20465" y="7745"/>
                  </a:lnTo>
                  <a:lnTo>
                    <a:pt x="20594" y="7549"/>
                  </a:lnTo>
                  <a:lnTo>
                    <a:pt x="20877" y="7647"/>
                  </a:lnTo>
                  <a:lnTo>
                    <a:pt x="21006" y="7385"/>
                  </a:lnTo>
                  <a:lnTo>
                    <a:pt x="21213" y="7320"/>
                  </a:lnTo>
                  <a:lnTo>
                    <a:pt x="21394" y="7222"/>
                  </a:lnTo>
                  <a:lnTo>
                    <a:pt x="21600" y="6895"/>
                  </a:lnTo>
                  <a:lnTo>
                    <a:pt x="21548" y="6895"/>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6" name="Freeform 150">
              <a:extLst>
                <a:ext uri="{FF2B5EF4-FFF2-40B4-BE49-F238E27FC236}">
                  <a16:creationId xmlns:a16="http://schemas.microsoft.com/office/drawing/2014/main" id="{807CCD8B-61B2-CF41-BE2F-8E1EE0758273}"/>
                </a:ext>
              </a:extLst>
            </p:cNvPr>
            <p:cNvSpPr/>
            <p:nvPr/>
          </p:nvSpPr>
          <p:spPr>
            <a:xfrm>
              <a:off x="6440472" y="4053779"/>
              <a:ext cx="1817006" cy="1340266"/>
            </a:xfrm>
            <a:custGeom>
              <a:avLst/>
              <a:gdLst/>
              <a:ahLst/>
              <a:cxnLst>
                <a:cxn ang="0">
                  <a:pos x="wd2" y="hd2"/>
                </a:cxn>
                <a:cxn ang="5400000">
                  <a:pos x="wd2" y="hd2"/>
                </a:cxn>
                <a:cxn ang="10800000">
                  <a:pos x="wd2" y="hd2"/>
                </a:cxn>
                <a:cxn ang="16200000">
                  <a:pos x="wd2" y="hd2"/>
                </a:cxn>
              </a:cxnLst>
              <a:rect l="0" t="0" r="r" b="b"/>
              <a:pathLst>
                <a:path w="21600" h="21600" extrusionOk="0">
                  <a:moveTo>
                    <a:pt x="18535" y="5267"/>
                  </a:moveTo>
                  <a:lnTo>
                    <a:pt x="17715" y="3866"/>
                  </a:lnTo>
                  <a:lnTo>
                    <a:pt x="17251" y="3624"/>
                  </a:lnTo>
                  <a:lnTo>
                    <a:pt x="17073" y="1498"/>
                  </a:lnTo>
                  <a:lnTo>
                    <a:pt x="17251" y="97"/>
                  </a:lnTo>
                  <a:lnTo>
                    <a:pt x="16325" y="0"/>
                  </a:lnTo>
                  <a:lnTo>
                    <a:pt x="16325" y="725"/>
                  </a:lnTo>
                  <a:lnTo>
                    <a:pt x="15220" y="725"/>
                  </a:lnTo>
                  <a:lnTo>
                    <a:pt x="15683" y="1353"/>
                  </a:lnTo>
                  <a:lnTo>
                    <a:pt x="15683" y="2609"/>
                  </a:lnTo>
                  <a:lnTo>
                    <a:pt x="15861" y="2996"/>
                  </a:lnTo>
                  <a:lnTo>
                    <a:pt x="15042" y="3866"/>
                  </a:lnTo>
                  <a:lnTo>
                    <a:pt x="14650" y="4736"/>
                  </a:lnTo>
                  <a:lnTo>
                    <a:pt x="13723" y="6137"/>
                  </a:lnTo>
                  <a:lnTo>
                    <a:pt x="12903" y="6137"/>
                  </a:lnTo>
                  <a:lnTo>
                    <a:pt x="12440" y="5509"/>
                  </a:lnTo>
                  <a:lnTo>
                    <a:pt x="11406" y="4736"/>
                  </a:lnTo>
                  <a:lnTo>
                    <a:pt x="10657" y="5267"/>
                  </a:lnTo>
                  <a:lnTo>
                    <a:pt x="10657" y="6137"/>
                  </a:lnTo>
                  <a:lnTo>
                    <a:pt x="9838" y="6137"/>
                  </a:lnTo>
                  <a:lnTo>
                    <a:pt x="9374" y="6765"/>
                  </a:lnTo>
                  <a:lnTo>
                    <a:pt x="9267" y="7152"/>
                  </a:lnTo>
                  <a:lnTo>
                    <a:pt x="7984" y="7007"/>
                  </a:lnTo>
                  <a:lnTo>
                    <a:pt x="7699" y="6523"/>
                  </a:lnTo>
                  <a:lnTo>
                    <a:pt x="6487" y="6379"/>
                  </a:lnTo>
                  <a:lnTo>
                    <a:pt x="5667" y="6765"/>
                  </a:lnTo>
                  <a:lnTo>
                    <a:pt x="5026" y="6379"/>
                  </a:lnTo>
                  <a:lnTo>
                    <a:pt x="4741" y="5750"/>
                  </a:lnTo>
                  <a:lnTo>
                    <a:pt x="4277" y="5026"/>
                  </a:lnTo>
                  <a:lnTo>
                    <a:pt x="4170" y="4494"/>
                  </a:lnTo>
                  <a:lnTo>
                    <a:pt x="3885" y="4494"/>
                  </a:lnTo>
                  <a:lnTo>
                    <a:pt x="2958" y="4639"/>
                  </a:lnTo>
                  <a:lnTo>
                    <a:pt x="2709" y="4881"/>
                  </a:lnTo>
                  <a:lnTo>
                    <a:pt x="2780" y="5509"/>
                  </a:lnTo>
                  <a:lnTo>
                    <a:pt x="2246" y="5992"/>
                  </a:lnTo>
                  <a:lnTo>
                    <a:pt x="1675" y="5895"/>
                  </a:lnTo>
                  <a:lnTo>
                    <a:pt x="1105" y="6379"/>
                  </a:lnTo>
                  <a:lnTo>
                    <a:pt x="285" y="6379"/>
                  </a:lnTo>
                  <a:lnTo>
                    <a:pt x="285" y="7007"/>
                  </a:lnTo>
                  <a:lnTo>
                    <a:pt x="107" y="7152"/>
                  </a:lnTo>
                  <a:lnTo>
                    <a:pt x="0" y="7635"/>
                  </a:lnTo>
                  <a:lnTo>
                    <a:pt x="0" y="8408"/>
                  </a:lnTo>
                  <a:lnTo>
                    <a:pt x="285" y="8650"/>
                  </a:lnTo>
                  <a:lnTo>
                    <a:pt x="749" y="8650"/>
                  </a:lnTo>
                  <a:lnTo>
                    <a:pt x="855" y="8553"/>
                  </a:lnTo>
                  <a:lnTo>
                    <a:pt x="1390" y="8553"/>
                  </a:lnTo>
                  <a:lnTo>
                    <a:pt x="1568" y="8650"/>
                  </a:lnTo>
                  <a:lnTo>
                    <a:pt x="1497" y="9036"/>
                  </a:lnTo>
                  <a:lnTo>
                    <a:pt x="1497" y="9423"/>
                  </a:lnTo>
                  <a:lnTo>
                    <a:pt x="1782" y="9809"/>
                  </a:lnTo>
                  <a:lnTo>
                    <a:pt x="2246" y="10051"/>
                  </a:lnTo>
                  <a:lnTo>
                    <a:pt x="2495" y="10051"/>
                  </a:lnTo>
                  <a:lnTo>
                    <a:pt x="2780" y="10293"/>
                  </a:lnTo>
                  <a:lnTo>
                    <a:pt x="2887" y="10534"/>
                  </a:lnTo>
                  <a:lnTo>
                    <a:pt x="3244" y="10776"/>
                  </a:lnTo>
                  <a:lnTo>
                    <a:pt x="3529" y="10921"/>
                  </a:lnTo>
                  <a:lnTo>
                    <a:pt x="3707" y="11162"/>
                  </a:lnTo>
                  <a:lnTo>
                    <a:pt x="3636" y="11404"/>
                  </a:lnTo>
                  <a:lnTo>
                    <a:pt x="3350" y="11791"/>
                  </a:lnTo>
                  <a:lnTo>
                    <a:pt x="3350" y="11936"/>
                  </a:lnTo>
                  <a:lnTo>
                    <a:pt x="3172" y="12177"/>
                  </a:lnTo>
                  <a:lnTo>
                    <a:pt x="3529" y="12564"/>
                  </a:lnTo>
                  <a:lnTo>
                    <a:pt x="3885" y="12660"/>
                  </a:lnTo>
                  <a:lnTo>
                    <a:pt x="3992" y="12564"/>
                  </a:lnTo>
                  <a:lnTo>
                    <a:pt x="4277" y="12805"/>
                  </a:lnTo>
                  <a:lnTo>
                    <a:pt x="4455" y="12805"/>
                  </a:lnTo>
                  <a:lnTo>
                    <a:pt x="5026" y="13192"/>
                  </a:lnTo>
                  <a:lnTo>
                    <a:pt x="5204" y="13579"/>
                  </a:lnTo>
                  <a:lnTo>
                    <a:pt x="5204" y="14207"/>
                  </a:lnTo>
                  <a:lnTo>
                    <a:pt x="5382" y="14545"/>
                  </a:lnTo>
                  <a:lnTo>
                    <a:pt x="5739" y="14690"/>
                  </a:lnTo>
                  <a:lnTo>
                    <a:pt x="5846" y="14835"/>
                  </a:lnTo>
                  <a:lnTo>
                    <a:pt x="5846" y="15318"/>
                  </a:lnTo>
                  <a:lnTo>
                    <a:pt x="5952" y="15560"/>
                  </a:lnTo>
                  <a:lnTo>
                    <a:pt x="6594" y="15705"/>
                  </a:lnTo>
                  <a:lnTo>
                    <a:pt x="6879" y="16091"/>
                  </a:lnTo>
                  <a:lnTo>
                    <a:pt x="6772" y="16333"/>
                  </a:lnTo>
                  <a:lnTo>
                    <a:pt x="6879" y="17106"/>
                  </a:lnTo>
                  <a:lnTo>
                    <a:pt x="7057" y="17203"/>
                  </a:lnTo>
                  <a:lnTo>
                    <a:pt x="7414" y="17444"/>
                  </a:lnTo>
                  <a:lnTo>
                    <a:pt x="7521" y="17831"/>
                  </a:lnTo>
                  <a:lnTo>
                    <a:pt x="7521" y="17976"/>
                  </a:lnTo>
                  <a:lnTo>
                    <a:pt x="7592" y="17976"/>
                  </a:lnTo>
                  <a:lnTo>
                    <a:pt x="7592" y="18362"/>
                  </a:lnTo>
                  <a:lnTo>
                    <a:pt x="7877" y="18604"/>
                  </a:lnTo>
                  <a:lnTo>
                    <a:pt x="8091" y="18701"/>
                  </a:lnTo>
                  <a:lnTo>
                    <a:pt x="8269" y="18991"/>
                  </a:lnTo>
                  <a:lnTo>
                    <a:pt x="8626" y="19474"/>
                  </a:lnTo>
                  <a:lnTo>
                    <a:pt x="9018" y="19619"/>
                  </a:lnTo>
                  <a:lnTo>
                    <a:pt x="9196" y="19474"/>
                  </a:lnTo>
                  <a:lnTo>
                    <a:pt x="9267" y="19232"/>
                  </a:lnTo>
                  <a:lnTo>
                    <a:pt x="9552" y="19087"/>
                  </a:lnTo>
                  <a:lnTo>
                    <a:pt x="10194" y="19087"/>
                  </a:lnTo>
                  <a:lnTo>
                    <a:pt x="10194" y="19232"/>
                  </a:lnTo>
                  <a:lnTo>
                    <a:pt x="10408" y="19232"/>
                  </a:lnTo>
                  <a:lnTo>
                    <a:pt x="10764" y="19087"/>
                  </a:lnTo>
                  <a:lnTo>
                    <a:pt x="10943" y="18846"/>
                  </a:lnTo>
                  <a:lnTo>
                    <a:pt x="11121" y="18459"/>
                  </a:lnTo>
                  <a:lnTo>
                    <a:pt x="11513" y="18459"/>
                  </a:lnTo>
                  <a:lnTo>
                    <a:pt x="11691" y="18604"/>
                  </a:lnTo>
                  <a:lnTo>
                    <a:pt x="11869" y="19232"/>
                  </a:lnTo>
                  <a:lnTo>
                    <a:pt x="12048" y="19619"/>
                  </a:lnTo>
                  <a:lnTo>
                    <a:pt x="12154" y="19860"/>
                  </a:lnTo>
                  <a:lnTo>
                    <a:pt x="12725" y="19957"/>
                  </a:lnTo>
                  <a:lnTo>
                    <a:pt x="12903" y="20247"/>
                  </a:lnTo>
                  <a:lnTo>
                    <a:pt x="12974" y="20585"/>
                  </a:lnTo>
                  <a:lnTo>
                    <a:pt x="13081" y="20875"/>
                  </a:lnTo>
                  <a:lnTo>
                    <a:pt x="13188" y="21213"/>
                  </a:lnTo>
                  <a:lnTo>
                    <a:pt x="13259" y="21503"/>
                  </a:lnTo>
                  <a:lnTo>
                    <a:pt x="13723" y="21503"/>
                  </a:lnTo>
                  <a:lnTo>
                    <a:pt x="13901" y="21600"/>
                  </a:lnTo>
                  <a:lnTo>
                    <a:pt x="13901" y="21503"/>
                  </a:lnTo>
                  <a:lnTo>
                    <a:pt x="13830" y="21213"/>
                  </a:lnTo>
                  <a:lnTo>
                    <a:pt x="13830" y="20972"/>
                  </a:lnTo>
                  <a:lnTo>
                    <a:pt x="14115" y="20585"/>
                  </a:lnTo>
                  <a:lnTo>
                    <a:pt x="14364" y="20875"/>
                  </a:lnTo>
                  <a:lnTo>
                    <a:pt x="14828" y="21117"/>
                  </a:lnTo>
                  <a:lnTo>
                    <a:pt x="15113" y="20972"/>
                  </a:lnTo>
                  <a:lnTo>
                    <a:pt x="15505" y="21117"/>
                  </a:lnTo>
                  <a:lnTo>
                    <a:pt x="15505" y="21503"/>
                  </a:lnTo>
                  <a:lnTo>
                    <a:pt x="15968" y="21600"/>
                  </a:lnTo>
                  <a:lnTo>
                    <a:pt x="16147" y="21600"/>
                  </a:lnTo>
                  <a:lnTo>
                    <a:pt x="16147" y="21213"/>
                  </a:lnTo>
                  <a:lnTo>
                    <a:pt x="16432" y="20972"/>
                  </a:lnTo>
                  <a:lnTo>
                    <a:pt x="17073" y="20972"/>
                  </a:lnTo>
                  <a:lnTo>
                    <a:pt x="17430" y="20730"/>
                  </a:lnTo>
                  <a:lnTo>
                    <a:pt x="18071" y="20585"/>
                  </a:lnTo>
                  <a:lnTo>
                    <a:pt x="18463" y="20875"/>
                  </a:lnTo>
                  <a:lnTo>
                    <a:pt x="18927" y="20585"/>
                  </a:lnTo>
                  <a:lnTo>
                    <a:pt x="19105" y="20102"/>
                  </a:lnTo>
                  <a:lnTo>
                    <a:pt x="19461" y="19715"/>
                  </a:lnTo>
                  <a:lnTo>
                    <a:pt x="19747" y="19329"/>
                  </a:lnTo>
                  <a:lnTo>
                    <a:pt x="19853" y="19329"/>
                  </a:lnTo>
                  <a:lnTo>
                    <a:pt x="20032" y="18991"/>
                  </a:lnTo>
                  <a:lnTo>
                    <a:pt x="20388" y="18604"/>
                  </a:lnTo>
                  <a:lnTo>
                    <a:pt x="20602" y="18604"/>
                  </a:lnTo>
                  <a:lnTo>
                    <a:pt x="20958" y="17734"/>
                  </a:lnTo>
                  <a:lnTo>
                    <a:pt x="21600" y="16816"/>
                  </a:lnTo>
                  <a:lnTo>
                    <a:pt x="21529" y="15946"/>
                  </a:lnTo>
                  <a:lnTo>
                    <a:pt x="21315" y="15705"/>
                  </a:lnTo>
                  <a:lnTo>
                    <a:pt x="21244" y="14835"/>
                  </a:lnTo>
                  <a:lnTo>
                    <a:pt x="20958" y="14303"/>
                  </a:lnTo>
                  <a:lnTo>
                    <a:pt x="20780" y="13917"/>
                  </a:lnTo>
                  <a:lnTo>
                    <a:pt x="20602" y="13579"/>
                  </a:lnTo>
                  <a:lnTo>
                    <a:pt x="20210" y="13579"/>
                  </a:lnTo>
                  <a:lnTo>
                    <a:pt x="20139" y="13434"/>
                  </a:lnTo>
                  <a:lnTo>
                    <a:pt x="20139" y="13192"/>
                  </a:lnTo>
                  <a:lnTo>
                    <a:pt x="19747" y="12950"/>
                  </a:lnTo>
                  <a:lnTo>
                    <a:pt x="19390" y="12177"/>
                  </a:lnTo>
                  <a:lnTo>
                    <a:pt x="19283" y="12032"/>
                  </a:lnTo>
                  <a:lnTo>
                    <a:pt x="19212" y="11694"/>
                  </a:lnTo>
                  <a:lnTo>
                    <a:pt x="18927" y="11307"/>
                  </a:lnTo>
                  <a:lnTo>
                    <a:pt x="18749" y="10921"/>
                  </a:lnTo>
                  <a:lnTo>
                    <a:pt x="18000" y="10921"/>
                  </a:lnTo>
                  <a:lnTo>
                    <a:pt x="17608" y="10776"/>
                  </a:lnTo>
                  <a:lnTo>
                    <a:pt x="17537" y="10534"/>
                  </a:lnTo>
                  <a:lnTo>
                    <a:pt x="17822" y="9906"/>
                  </a:lnTo>
                  <a:lnTo>
                    <a:pt x="18000" y="9809"/>
                  </a:lnTo>
                  <a:lnTo>
                    <a:pt x="18000" y="9278"/>
                  </a:lnTo>
                  <a:lnTo>
                    <a:pt x="18356" y="9423"/>
                  </a:lnTo>
                  <a:lnTo>
                    <a:pt x="18749" y="9278"/>
                  </a:lnTo>
                  <a:lnTo>
                    <a:pt x="18927" y="9423"/>
                  </a:lnTo>
                  <a:lnTo>
                    <a:pt x="19212" y="9519"/>
                  </a:lnTo>
                  <a:lnTo>
                    <a:pt x="19283" y="9278"/>
                  </a:lnTo>
                  <a:lnTo>
                    <a:pt x="19461" y="9036"/>
                  </a:lnTo>
                  <a:lnTo>
                    <a:pt x="19568" y="7925"/>
                  </a:lnTo>
                  <a:lnTo>
                    <a:pt x="19568" y="6765"/>
                  </a:lnTo>
                  <a:lnTo>
                    <a:pt x="18463" y="6620"/>
                  </a:lnTo>
                  <a:lnTo>
                    <a:pt x="18535" y="5267"/>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7" name="Freeform 151">
              <a:extLst>
                <a:ext uri="{FF2B5EF4-FFF2-40B4-BE49-F238E27FC236}">
                  <a16:creationId xmlns:a16="http://schemas.microsoft.com/office/drawing/2014/main" id="{20AB09BD-5E5B-104A-9EDE-88DC2DDFAABF}"/>
                </a:ext>
              </a:extLst>
            </p:cNvPr>
            <p:cNvSpPr/>
            <p:nvPr/>
          </p:nvSpPr>
          <p:spPr>
            <a:xfrm>
              <a:off x="7915664" y="3631010"/>
              <a:ext cx="2308736" cy="1757038"/>
            </a:xfrm>
            <a:custGeom>
              <a:avLst/>
              <a:gdLst/>
              <a:ahLst/>
              <a:cxnLst>
                <a:cxn ang="0">
                  <a:pos x="wd2" y="hd2"/>
                </a:cxn>
                <a:cxn ang="5400000">
                  <a:pos x="wd2" y="hd2"/>
                </a:cxn>
                <a:cxn ang="10800000">
                  <a:pos x="wd2" y="hd2"/>
                </a:cxn>
                <a:cxn ang="16200000">
                  <a:pos x="wd2" y="hd2"/>
                </a:cxn>
              </a:cxnLst>
              <a:rect l="0" t="0" r="r" b="b"/>
              <a:pathLst>
                <a:path w="21600" h="21600" extrusionOk="0">
                  <a:moveTo>
                    <a:pt x="3198" y="18025"/>
                  </a:moveTo>
                  <a:lnTo>
                    <a:pt x="3142" y="17361"/>
                  </a:lnTo>
                  <a:lnTo>
                    <a:pt x="2974" y="17177"/>
                  </a:lnTo>
                  <a:lnTo>
                    <a:pt x="2917" y="16513"/>
                  </a:lnTo>
                  <a:lnTo>
                    <a:pt x="2693" y="16108"/>
                  </a:lnTo>
                  <a:lnTo>
                    <a:pt x="2553" y="15813"/>
                  </a:lnTo>
                  <a:lnTo>
                    <a:pt x="2412" y="15555"/>
                  </a:lnTo>
                  <a:lnTo>
                    <a:pt x="2104" y="15555"/>
                  </a:lnTo>
                  <a:lnTo>
                    <a:pt x="2048" y="15444"/>
                  </a:lnTo>
                  <a:lnTo>
                    <a:pt x="2048" y="15260"/>
                  </a:lnTo>
                  <a:lnTo>
                    <a:pt x="1739" y="15076"/>
                  </a:lnTo>
                  <a:lnTo>
                    <a:pt x="1459" y="14486"/>
                  </a:lnTo>
                  <a:lnTo>
                    <a:pt x="1375" y="14375"/>
                  </a:lnTo>
                  <a:lnTo>
                    <a:pt x="1318" y="14117"/>
                  </a:lnTo>
                  <a:lnTo>
                    <a:pt x="1094" y="13823"/>
                  </a:lnTo>
                  <a:lnTo>
                    <a:pt x="954" y="13528"/>
                  </a:lnTo>
                  <a:lnTo>
                    <a:pt x="365" y="13528"/>
                  </a:lnTo>
                  <a:lnTo>
                    <a:pt x="56" y="13417"/>
                  </a:lnTo>
                  <a:lnTo>
                    <a:pt x="0" y="13233"/>
                  </a:lnTo>
                  <a:lnTo>
                    <a:pt x="224" y="12754"/>
                  </a:lnTo>
                  <a:lnTo>
                    <a:pt x="365" y="12680"/>
                  </a:lnTo>
                  <a:lnTo>
                    <a:pt x="365" y="12274"/>
                  </a:lnTo>
                  <a:lnTo>
                    <a:pt x="645" y="12385"/>
                  </a:lnTo>
                  <a:lnTo>
                    <a:pt x="954" y="12274"/>
                  </a:lnTo>
                  <a:lnTo>
                    <a:pt x="1094" y="12385"/>
                  </a:lnTo>
                  <a:lnTo>
                    <a:pt x="1318" y="12459"/>
                  </a:lnTo>
                  <a:lnTo>
                    <a:pt x="1375" y="12274"/>
                  </a:lnTo>
                  <a:lnTo>
                    <a:pt x="1515" y="12090"/>
                  </a:lnTo>
                  <a:lnTo>
                    <a:pt x="1599" y="11242"/>
                  </a:lnTo>
                  <a:lnTo>
                    <a:pt x="1599" y="10468"/>
                  </a:lnTo>
                  <a:lnTo>
                    <a:pt x="1683" y="9989"/>
                  </a:lnTo>
                  <a:lnTo>
                    <a:pt x="1879" y="9510"/>
                  </a:lnTo>
                  <a:lnTo>
                    <a:pt x="1879" y="9104"/>
                  </a:lnTo>
                  <a:lnTo>
                    <a:pt x="1823" y="8810"/>
                  </a:lnTo>
                  <a:lnTo>
                    <a:pt x="1879" y="8441"/>
                  </a:lnTo>
                  <a:lnTo>
                    <a:pt x="2188" y="7962"/>
                  </a:lnTo>
                  <a:lnTo>
                    <a:pt x="2244" y="7777"/>
                  </a:lnTo>
                  <a:lnTo>
                    <a:pt x="2412" y="7667"/>
                  </a:lnTo>
                  <a:lnTo>
                    <a:pt x="2553" y="7777"/>
                  </a:lnTo>
                  <a:lnTo>
                    <a:pt x="2833" y="6414"/>
                  </a:lnTo>
                  <a:lnTo>
                    <a:pt x="2974" y="5861"/>
                  </a:lnTo>
                  <a:lnTo>
                    <a:pt x="3338" y="5455"/>
                  </a:lnTo>
                  <a:lnTo>
                    <a:pt x="3422" y="5197"/>
                  </a:lnTo>
                  <a:lnTo>
                    <a:pt x="3731" y="4423"/>
                  </a:lnTo>
                  <a:lnTo>
                    <a:pt x="3787" y="4018"/>
                  </a:lnTo>
                  <a:lnTo>
                    <a:pt x="4152" y="4018"/>
                  </a:lnTo>
                  <a:lnTo>
                    <a:pt x="4292" y="3465"/>
                  </a:lnTo>
                  <a:lnTo>
                    <a:pt x="4741" y="2580"/>
                  </a:lnTo>
                  <a:lnTo>
                    <a:pt x="4741" y="1917"/>
                  </a:lnTo>
                  <a:lnTo>
                    <a:pt x="4881" y="1327"/>
                  </a:lnTo>
                  <a:lnTo>
                    <a:pt x="4965" y="1253"/>
                  </a:lnTo>
                  <a:lnTo>
                    <a:pt x="5105" y="1327"/>
                  </a:lnTo>
                  <a:lnTo>
                    <a:pt x="5386" y="1327"/>
                  </a:lnTo>
                  <a:lnTo>
                    <a:pt x="5554" y="1143"/>
                  </a:lnTo>
                  <a:lnTo>
                    <a:pt x="5751" y="1143"/>
                  </a:lnTo>
                  <a:lnTo>
                    <a:pt x="6115" y="0"/>
                  </a:lnTo>
                  <a:lnTo>
                    <a:pt x="6284" y="184"/>
                  </a:lnTo>
                  <a:lnTo>
                    <a:pt x="6340" y="369"/>
                  </a:lnTo>
                  <a:lnTo>
                    <a:pt x="6929" y="663"/>
                  </a:lnTo>
                  <a:lnTo>
                    <a:pt x="7209" y="663"/>
                  </a:lnTo>
                  <a:lnTo>
                    <a:pt x="7434" y="369"/>
                  </a:lnTo>
                  <a:lnTo>
                    <a:pt x="7742" y="295"/>
                  </a:lnTo>
                  <a:lnTo>
                    <a:pt x="7939" y="590"/>
                  </a:lnTo>
                  <a:lnTo>
                    <a:pt x="8023" y="369"/>
                  </a:lnTo>
                  <a:lnTo>
                    <a:pt x="8247" y="369"/>
                  </a:lnTo>
                  <a:lnTo>
                    <a:pt x="8752" y="848"/>
                  </a:lnTo>
                  <a:lnTo>
                    <a:pt x="8752" y="774"/>
                  </a:lnTo>
                  <a:lnTo>
                    <a:pt x="8977" y="663"/>
                  </a:lnTo>
                  <a:lnTo>
                    <a:pt x="9257" y="774"/>
                  </a:lnTo>
                  <a:lnTo>
                    <a:pt x="9566" y="1069"/>
                  </a:lnTo>
                  <a:lnTo>
                    <a:pt x="9762" y="1143"/>
                  </a:lnTo>
                  <a:lnTo>
                    <a:pt x="10295" y="1732"/>
                  </a:lnTo>
                  <a:lnTo>
                    <a:pt x="10351" y="2027"/>
                  </a:lnTo>
                  <a:lnTo>
                    <a:pt x="10800" y="2101"/>
                  </a:lnTo>
                  <a:lnTo>
                    <a:pt x="10800" y="2212"/>
                  </a:lnTo>
                  <a:lnTo>
                    <a:pt x="11081" y="2285"/>
                  </a:lnTo>
                  <a:lnTo>
                    <a:pt x="11165" y="2396"/>
                  </a:lnTo>
                  <a:lnTo>
                    <a:pt x="11529" y="2691"/>
                  </a:lnTo>
                  <a:lnTo>
                    <a:pt x="11950" y="3244"/>
                  </a:lnTo>
                  <a:lnTo>
                    <a:pt x="12175" y="3354"/>
                  </a:lnTo>
                  <a:lnTo>
                    <a:pt x="12483" y="3833"/>
                  </a:lnTo>
                  <a:lnTo>
                    <a:pt x="12483" y="4202"/>
                  </a:lnTo>
                  <a:lnTo>
                    <a:pt x="12623" y="4423"/>
                  </a:lnTo>
                  <a:lnTo>
                    <a:pt x="12764" y="4423"/>
                  </a:lnTo>
                  <a:lnTo>
                    <a:pt x="13212" y="5087"/>
                  </a:lnTo>
                  <a:lnTo>
                    <a:pt x="12904" y="5197"/>
                  </a:lnTo>
                  <a:lnTo>
                    <a:pt x="12848" y="5676"/>
                  </a:lnTo>
                  <a:lnTo>
                    <a:pt x="12679" y="5934"/>
                  </a:lnTo>
                  <a:lnTo>
                    <a:pt x="12764" y="6414"/>
                  </a:lnTo>
                  <a:lnTo>
                    <a:pt x="12623" y="6819"/>
                  </a:lnTo>
                  <a:lnTo>
                    <a:pt x="12623" y="7114"/>
                  </a:lnTo>
                  <a:lnTo>
                    <a:pt x="12315" y="7593"/>
                  </a:lnTo>
                  <a:lnTo>
                    <a:pt x="12483" y="7777"/>
                  </a:lnTo>
                  <a:lnTo>
                    <a:pt x="13044" y="7777"/>
                  </a:lnTo>
                  <a:lnTo>
                    <a:pt x="13353" y="7483"/>
                  </a:lnTo>
                  <a:lnTo>
                    <a:pt x="13717" y="7372"/>
                  </a:lnTo>
                  <a:lnTo>
                    <a:pt x="13998" y="7593"/>
                  </a:lnTo>
                  <a:lnTo>
                    <a:pt x="13942" y="7777"/>
                  </a:lnTo>
                  <a:lnTo>
                    <a:pt x="13998" y="8441"/>
                  </a:lnTo>
                  <a:lnTo>
                    <a:pt x="14222" y="9510"/>
                  </a:lnTo>
                  <a:lnTo>
                    <a:pt x="14587" y="9694"/>
                  </a:lnTo>
                  <a:lnTo>
                    <a:pt x="14587" y="10247"/>
                  </a:lnTo>
                  <a:lnTo>
                    <a:pt x="14727" y="10837"/>
                  </a:lnTo>
                  <a:lnTo>
                    <a:pt x="15260" y="10947"/>
                  </a:lnTo>
                  <a:lnTo>
                    <a:pt x="15625" y="11316"/>
                  </a:lnTo>
                  <a:lnTo>
                    <a:pt x="19777" y="13048"/>
                  </a:lnTo>
                  <a:lnTo>
                    <a:pt x="21600" y="13048"/>
                  </a:lnTo>
                  <a:lnTo>
                    <a:pt x="17224" y="18799"/>
                  </a:lnTo>
                  <a:lnTo>
                    <a:pt x="16354" y="18725"/>
                  </a:lnTo>
                  <a:lnTo>
                    <a:pt x="15457" y="18799"/>
                  </a:lnTo>
                  <a:lnTo>
                    <a:pt x="15176" y="18983"/>
                  </a:lnTo>
                  <a:lnTo>
                    <a:pt x="14952" y="19094"/>
                  </a:lnTo>
                  <a:lnTo>
                    <a:pt x="14587" y="19278"/>
                  </a:lnTo>
                  <a:lnTo>
                    <a:pt x="14447" y="19683"/>
                  </a:lnTo>
                  <a:lnTo>
                    <a:pt x="14138" y="19868"/>
                  </a:lnTo>
                  <a:lnTo>
                    <a:pt x="13774" y="20162"/>
                  </a:lnTo>
                  <a:lnTo>
                    <a:pt x="13409" y="20236"/>
                  </a:lnTo>
                  <a:lnTo>
                    <a:pt x="12904" y="20531"/>
                  </a:lnTo>
                  <a:lnTo>
                    <a:pt x="12848" y="20826"/>
                  </a:lnTo>
                  <a:lnTo>
                    <a:pt x="12399" y="20826"/>
                  </a:lnTo>
                  <a:lnTo>
                    <a:pt x="11894" y="20900"/>
                  </a:lnTo>
                  <a:lnTo>
                    <a:pt x="11670" y="20715"/>
                  </a:lnTo>
                  <a:lnTo>
                    <a:pt x="11445" y="20347"/>
                  </a:lnTo>
                  <a:lnTo>
                    <a:pt x="11221" y="20162"/>
                  </a:lnTo>
                  <a:lnTo>
                    <a:pt x="10576" y="20347"/>
                  </a:lnTo>
                  <a:lnTo>
                    <a:pt x="10435" y="20420"/>
                  </a:lnTo>
                  <a:lnTo>
                    <a:pt x="10211" y="20420"/>
                  </a:lnTo>
                  <a:lnTo>
                    <a:pt x="9930" y="20531"/>
                  </a:lnTo>
                  <a:lnTo>
                    <a:pt x="9762" y="20826"/>
                  </a:lnTo>
                  <a:lnTo>
                    <a:pt x="9397" y="21600"/>
                  </a:lnTo>
                  <a:lnTo>
                    <a:pt x="8977" y="21600"/>
                  </a:lnTo>
                  <a:lnTo>
                    <a:pt x="8668" y="21489"/>
                  </a:lnTo>
                  <a:lnTo>
                    <a:pt x="8303" y="21600"/>
                  </a:lnTo>
                  <a:lnTo>
                    <a:pt x="8023" y="21379"/>
                  </a:lnTo>
                  <a:lnTo>
                    <a:pt x="7518" y="21379"/>
                  </a:lnTo>
                  <a:lnTo>
                    <a:pt x="7294" y="21305"/>
                  </a:lnTo>
                  <a:lnTo>
                    <a:pt x="7069" y="20900"/>
                  </a:lnTo>
                  <a:lnTo>
                    <a:pt x="6704" y="20642"/>
                  </a:lnTo>
                  <a:lnTo>
                    <a:pt x="6115" y="19868"/>
                  </a:lnTo>
                  <a:lnTo>
                    <a:pt x="5835" y="19683"/>
                  </a:lnTo>
                  <a:lnTo>
                    <a:pt x="5190" y="19683"/>
                  </a:lnTo>
                  <a:lnTo>
                    <a:pt x="4825" y="19573"/>
                  </a:lnTo>
                  <a:lnTo>
                    <a:pt x="4460" y="19757"/>
                  </a:lnTo>
                  <a:lnTo>
                    <a:pt x="4236" y="19683"/>
                  </a:lnTo>
                  <a:lnTo>
                    <a:pt x="3927" y="19278"/>
                  </a:lnTo>
                  <a:lnTo>
                    <a:pt x="3927" y="18246"/>
                  </a:lnTo>
                  <a:lnTo>
                    <a:pt x="3731" y="18135"/>
                  </a:lnTo>
                  <a:lnTo>
                    <a:pt x="3422" y="18246"/>
                  </a:lnTo>
                  <a:lnTo>
                    <a:pt x="3282" y="17840"/>
                  </a:lnTo>
                  <a:lnTo>
                    <a:pt x="3198" y="18025"/>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8" name="Freeform 152">
              <a:extLst>
                <a:ext uri="{FF2B5EF4-FFF2-40B4-BE49-F238E27FC236}">
                  <a16:creationId xmlns:a16="http://schemas.microsoft.com/office/drawing/2014/main" id="{3BA3ACDF-8B69-B240-AAA7-C958764DF37E}"/>
                </a:ext>
              </a:extLst>
            </p:cNvPr>
            <p:cNvSpPr/>
            <p:nvPr/>
          </p:nvSpPr>
          <p:spPr>
            <a:xfrm>
              <a:off x="8413391" y="3148275"/>
              <a:ext cx="1007450" cy="896509"/>
            </a:xfrm>
            <a:custGeom>
              <a:avLst/>
              <a:gdLst/>
              <a:ahLst/>
              <a:cxnLst>
                <a:cxn ang="0">
                  <a:pos x="wd2" y="hd2"/>
                </a:cxn>
                <a:cxn ang="5400000">
                  <a:pos x="wd2" y="hd2"/>
                </a:cxn>
                <a:cxn ang="10800000">
                  <a:pos x="wd2" y="hd2"/>
                </a:cxn>
                <a:cxn ang="16200000">
                  <a:pos x="wd2" y="hd2"/>
                </a:cxn>
              </a:cxnLst>
              <a:rect l="0" t="0" r="r" b="b"/>
              <a:pathLst>
                <a:path w="21600" h="21600" extrusionOk="0">
                  <a:moveTo>
                    <a:pt x="19607" y="21600"/>
                  </a:moveTo>
                  <a:lnTo>
                    <a:pt x="18579" y="20300"/>
                  </a:lnTo>
                  <a:lnTo>
                    <a:pt x="18257" y="20300"/>
                  </a:lnTo>
                  <a:lnTo>
                    <a:pt x="17936" y="19866"/>
                  </a:lnTo>
                  <a:lnTo>
                    <a:pt x="17936" y="19144"/>
                  </a:lnTo>
                  <a:lnTo>
                    <a:pt x="17229" y="18205"/>
                  </a:lnTo>
                  <a:lnTo>
                    <a:pt x="16714" y="17988"/>
                  </a:lnTo>
                  <a:lnTo>
                    <a:pt x="15750" y="16904"/>
                  </a:lnTo>
                  <a:lnTo>
                    <a:pt x="14914" y="16326"/>
                  </a:lnTo>
                  <a:lnTo>
                    <a:pt x="14721" y="16110"/>
                  </a:lnTo>
                  <a:lnTo>
                    <a:pt x="14079" y="15965"/>
                  </a:lnTo>
                  <a:lnTo>
                    <a:pt x="14079" y="15748"/>
                  </a:lnTo>
                  <a:lnTo>
                    <a:pt x="13050" y="15604"/>
                  </a:lnTo>
                  <a:lnTo>
                    <a:pt x="12921" y="15026"/>
                  </a:lnTo>
                  <a:lnTo>
                    <a:pt x="11700" y="13870"/>
                  </a:lnTo>
                  <a:lnTo>
                    <a:pt x="11250" y="13726"/>
                  </a:lnTo>
                  <a:lnTo>
                    <a:pt x="10543" y="13148"/>
                  </a:lnTo>
                  <a:lnTo>
                    <a:pt x="9900" y="12931"/>
                  </a:lnTo>
                  <a:lnTo>
                    <a:pt x="9386" y="13148"/>
                  </a:lnTo>
                  <a:lnTo>
                    <a:pt x="9386" y="13292"/>
                  </a:lnTo>
                  <a:lnTo>
                    <a:pt x="8229" y="12353"/>
                  </a:lnTo>
                  <a:lnTo>
                    <a:pt x="7714" y="12353"/>
                  </a:lnTo>
                  <a:lnTo>
                    <a:pt x="7521" y="12787"/>
                  </a:lnTo>
                  <a:lnTo>
                    <a:pt x="7071" y="12209"/>
                  </a:lnTo>
                  <a:lnTo>
                    <a:pt x="6364" y="12353"/>
                  </a:lnTo>
                  <a:lnTo>
                    <a:pt x="5850" y="12931"/>
                  </a:lnTo>
                  <a:lnTo>
                    <a:pt x="5207" y="12931"/>
                  </a:lnTo>
                  <a:lnTo>
                    <a:pt x="3857" y="12353"/>
                  </a:lnTo>
                  <a:lnTo>
                    <a:pt x="3729" y="11992"/>
                  </a:lnTo>
                  <a:lnTo>
                    <a:pt x="3343" y="11631"/>
                  </a:lnTo>
                  <a:lnTo>
                    <a:pt x="2507" y="13870"/>
                  </a:lnTo>
                  <a:lnTo>
                    <a:pt x="2057" y="13870"/>
                  </a:lnTo>
                  <a:lnTo>
                    <a:pt x="1671" y="14231"/>
                  </a:lnTo>
                  <a:lnTo>
                    <a:pt x="1029" y="14231"/>
                  </a:lnTo>
                  <a:lnTo>
                    <a:pt x="514" y="13870"/>
                  </a:lnTo>
                  <a:lnTo>
                    <a:pt x="386" y="13148"/>
                  </a:lnTo>
                  <a:lnTo>
                    <a:pt x="0" y="11631"/>
                  </a:lnTo>
                  <a:lnTo>
                    <a:pt x="0" y="10908"/>
                  </a:lnTo>
                  <a:lnTo>
                    <a:pt x="386" y="10330"/>
                  </a:lnTo>
                  <a:lnTo>
                    <a:pt x="386" y="9753"/>
                  </a:lnTo>
                  <a:lnTo>
                    <a:pt x="836" y="8813"/>
                  </a:lnTo>
                  <a:lnTo>
                    <a:pt x="1221" y="7080"/>
                  </a:lnTo>
                  <a:lnTo>
                    <a:pt x="1543" y="5996"/>
                  </a:lnTo>
                  <a:lnTo>
                    <a:pt x="1864" y="5635"/>
                  </a:lnTo>
                  <a:lnTo>
                    <a:pt x="1671" y="5201"/>
                  </a:lnTo>
                  <a:lnTo>
                    <a:pt x="1350" y="5057"/>
                  </a:lnTo>
                  <a:lnTo>
                    <a:pt x="1671" y="4118"/>
                  </a:lnTo>
                  <a:lnTo>
                    <a:pt x="1671" y="3323"/>
                  </a:lnTo>
                  <a:lnTo>
                    <a:pt x="2057" y="3179"/>
                  </a:lnTo>
                  <a:lnTo>
                    <a:pt x="2893" y="3179"/>
                  </a:lnTo>
                  <a:lnTo>
                    <a:pt x="2893" y="2023"/>
                  </a:lnTo>
                  <a:lnTo>
                    <a:pt x="3536" y="1878"/>
                  </a:lnTo>
                  <a:lnTo>
                    <a:pt x="3857" y="1445"/>
                  </a:lnTo>
                  <a:lnTo>
                    <a:pt x="4564" y="1662"/>
                  </a:lnTo>
                  <a:lnTo>
                    <a:pt x="4886" y="1084"/>
                  </a:lnTo>
                  <a:lnTo>
                    <a:pt x="5400" y="939"/>
                  </a:lnTo>
                  <a:lnTo>
                    <a:pt x="5850" y="722"/>
                  </a:lnTo>
                  <a:lnTo>
                    <a:pt x="6364" y="0"/>
                  </a:lnTo>
                  <a:lnTo>
                    <a:pt x="7200" y="939"/>
                  </a:lnTo>
                  <a:lnTo>
                    <a:pt x="8550" y="4840"/>
                  </a:lnTo>
                  <a:lnTo>
                    <a:pt x="8871" y="7513"/>
                  </a:lnTo>
                  <a:lnTo>
                    <a:pt x="9193" y="7513"/>
                  </a:lnTo>
                  <a:lnTo>
                    <a:pt x="9386" y="8452"/>
                  </a:lnTo>
                  <a:lnTo>
                    <a:pt x="9386" y="8813"/>
                  </a:lnTo>
                  <a:lnTo>
                    <a:pt x="9707" y="8958"/>
                  </a:lnTo>
                  <a:lnTo>
                    <a:pt x="10029" y="9753"/>
                  </a:lnTo>
                  <a:lnTo>
                    <a:pt x="10221" y="10908"/>
                  </a:lnTo>
                  <a:lnTo>
                    <a:pt x="10736" y="11053"/>
                  </a:lnTo>
                  <a:lnTo>
                    <a:pt x="10736" y="10114"/>
                  </a:lnTo>
                  <a:lnTo>
                    <a:pt x="10543" y="10114"/>
                  </a:lnTo>
                  <a:lnTo>
                    <a:pt x="10736" y="9391"/>
                  </a:lnTo>
                  <a:lnTo>
                    <a:pt x="10864" y="9175"/>
                  </a:lnTo>
                  <a:lnTo>
                    <a:pt x="11571" y="10114"/>
                  </a:lnTo>
                  <a:lnTo>
                    <a:pt x="11250" y="10475"/>
                  </a:lnTo>
                  <a:lnTo>
                    <a:pt x="11700" y="11270"/>
                  </a:lnTo>
                  <a:lnTo>
                    <a:pt x="12214" y="11847"/>
                  </a:lnTo>
                  <a:lnTo>
                    <a:pt x="12536" y="11414"/>
                  </a:lnTo>
                  <a:lnTo>
                    <a:pt x="13050" y="11414"/>
                  </a:lnTo>
                  <a:lnTo>
                    <a:pt x="13243" y="11631"/>
                  </a:lnTo>
                  <a:lnTo>
                    <a:pt x="13564" y="11414"/>
                  </a:lnTo>
                  <a:lnTo>
                    <a:pt x="14207" y="12209"/>
                  </a:lnTo>
                  <a:lnTo>
                    <a:pt x="14593" y="12570"/>
                  </a:lnTo>
                  <a:lnTo>
                    <a:pt x="15429" y="12787"/>
                  </a:lnTo>
                  <a:lnTo>
                    <a:pt x="15557" y="13292"/>
                  </a:lnTo>
                  <a:lnTo>
                    <a:pt x="16714" y="14665"/>
                  </a:lnTo>
                  <a:lnTo>
                    <a:pt x="17229" y="15604"/>
                  </a:lnTo>
                  <a:lnTo>
                    <a:pt x="17936" y="15748"/>
                  </a:lnTo>
                  <a:lnTo>
                    <a:pt x="18257" y="16543"/>
                  </a:lnTo>
                  <a:lnTo>
                    <a:pt x="18579" y="16543"/>
                  </a:lnTo>
                  <a:lnTo>
                    <a:pt x="18579" y="16326"/>
                  </a:lnTo>
                  <a:lnTo>
                    <a:pt x="18771" y="16688"/>
                  </a:lnTo>
                  <a:lnTo>
                    <a:pt x="19414" y="18205"/>
                  </a:lnTo>
                  <a:lnTo>
                    <a:pt x="19736" y="18205"/>
                  </a:lnTo>
                  <a:lnTo>
                    <a:pt x="20250" y="18927"/>
                  </a:lnTo>
                  <a:lnTo>
                    <a:pt x="20057" y="19144"/>
                  </a:lnTo>
                  <a:lnTo>
                    <a:pt x="20443" y="19866"/>
                  </a:lnTo>
                  <a:lnTo>
                    <a:pt x="20764" y="19866"/>
                  </a:lnTo>
                  <a:lnTo>
                    <a:pt x="21086" y="20083"/>
                  </a:lnTo>
                  <a:lnTo>
                    <a:pt x="21407" y="19722"/>
                  </a:lnTo>
                  <a:lnTo>
                    <a:pt x="21407" y="20083"/>
                  </a:lnTo>
                  <a:lnTo>
                    <a:pt x="21600" y="20083"/>
                  </a:lnTo>
                  <a:lnTo>
                    <a:pt x="21086" y="20805"/>
                  </a:lnTo>
                  <a:lnTo>
                    <a:pt x="20571" y="21022"/>
                  </a:lnTo>
                  <a:lnTo>
                    <a:pt x="20250" y="21383"/>
                  </a:lnTo>
                  <a:lnTo>
                    <a:pt x="19607" y="2160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9" name="Freeform 153">
              <a:extLst>
                <a:ext uri="{FF2B5EF4-FFF2-40B4-BE49-F238E27FC236}">
                  <a16:creationId xmlns:a16="http://schemas.microsoft.com/office/drawing/2014/main" id="{16754E8D-8DF5-9E43-BE9C-858F53FC047F}"/>
                </a:ext>
              </a:extLst>
            </p:cNvPr>
            <p:cNvSpPr/>
            <p:nvPr/>
          </p:nvSpPr>
          <p:spPr>
            <a:xfrm>
              <a:off x="9231945" y="3981818"/>
              <a:ext cx="233872" cy="281847"/>
            </a:xfrm>
            <a:custGeom>
              <a:avLst/>
              <a:gdLst/>
              <a:ahLst/>
              <a:cxnLst>
                <a:cxn ang="0">
                  <a:pos x="wd2" y="hd2"/>
                </a:cxn>
                <a:cxn ang="5400000">
                  <a:pos x="wd2" y="hd2"/>
                </a:cxn>
                <a:cxn ang="10800000">
                  <a:pos x="wd2" y="hd2"/>
                </a:cxn>
                <a:cxn ang="16200000">
                  <a:pos x="wd2" y="hd2"/>
                </a:cxn>
              </a:cxnLst>
              <a:rect l="0" t="0" r="r" b="b"/>
              <a:pathLst>
                <a:path w="21600" h="21600" extrusionOk="0">
                  <a:moveTo>
                    <a:pt x="16615" y="20451"/>
                  </a:moveTo>
                  <a:lnTo>
                    <a:pt x="13846" y="19072"/>
                  </a:lnTo>
                  <a:lnTo>
                    <a:pt x="10246" y="19762"/>
                  </a:lnTo>
                  <a:lnTo>
                    <a:pt x="7200" y="21600"/>
                  </a:lnTo>
                  <a:lnTo>
                    <a:pt x="1662" y="21600"/>
                  </a:lnTo>
                  <a:lnTo>
                    <a:pt x="0" y="20451"/>
                  </a:lnTo>
                  <a:lnTo>
                    <a:pt x="3046" y="17464"/>
                  </a:lnTo>
                  <a:lnTo>
                    <a:pt x="3046" y="15626"/>
                  </a:lnTo>
                  <a:lnTo>
                    <a:pt x="4431" y="13098"/>
                  </a:lnTo>
                  <a:lnTo>
                    <a:pt x="3600" y="10111"/>
                  </a:lnTo>
                  <a:lnTo>
                    <a:pt x="5262" y="8502"/>
                  </a:lnTo>
                  <a:lnTo>
                    <a:pt x="5815" y="5515"/>
                  </a:lnTo>
                  <a:lnTo>
                    <a:pt x="11631" y="4136"/>
                  </a:lnTo>
                  <a:lnTo>
                    <a:pt x="13015" y="2987"/>
                  </a:lnTo>
                  <a:lnTo>
                    <a:pt x="15231" y="2298"/>
                  </a:lnTo>
                  <a:lnTo>
                    <a:pt x="17446" y="0"/>
                  </a:lnTo>
                  <a:lnTo>
                    <a:pt x="17446" y="1149"/>
                  </a:lnTo>
                  <a:lnTo>
                    <a:pt x="21046" y="3677"/>
                  </a:lnTo>
                  <a:lnTo>
                    <a:pt x="21600" y="3677"/>
                  </a:lnTo>
                  <a:lnTo>
                    <a:pt x="21046" y="4826"/>
                  </a:lnTo>
                  <a:lnTo>
                    <a:pt x="21600" y="8502"/>
                  </a:lnTo>
                  <a:lnTo>
                    <a:pt x="20215" y="8962"/>
                  </a:lnTo>
                  <a:lnTo>
                    <a:pt x="18000" y="11489"/>
                  </a:lnTo>
                  <a:lnTo>
                    <a:pt x="16062" y="11489"/>
                  </a:lnTo>
                  <a:lnTo>
                    <a:pt x="14400" y="13098"/>
                  </a:lnTo>
                  <a:lnTo>
                    <a:pt x="11631" y="13098"/>
                  </a:lnTo>
                  <a:lnTo>
                    <a:pt x="13015" y="14477"/>
                  </a:lnTo>
                  <a:lnTo>
                    <a:pt x="13846" y="14936"/>
                  </a:lnTo>
                  <a:lnTo>
                    <a:pt x="16062" y="13787"/>
                  </a:lnTo>
                  <a:lnTo>
                    <a:pt x="19662" y="13787"/>
                  </a:lnTo>
                  <a:lnTo>
                    <a:pt x="20215" y="14936"/>
                  </a:lnTo>
                  <a:lnTo>
                    <a:pt x="16615" y="19762"/>
                  </a:lnTo>
                  <a:lnTo>
                    <a:pt x="16615" y="20451"/>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0" name="Freeform 154">
              <a:extLst>
                <a:ext uri="{FF2B5EF4-FFF2-40B4-BE49-F238E27FC236}">
                  <a16:creationId xmlns:a16="http://schemas.microsoft.com/office/drawing/2014/main" id="{425D59F9-2B4A-224C-AE42-8707F3618D41}"/>
                </a:ext>
              </a:extLst>
            </p:cNvPr>
            <p:cNvSpPr/>
            <p:nvPr/>
          </p:nvSpPr>
          <p:spPr>
            <a:xfrm>
              <a:off x="9138994" y="4098754"/>
              <a:ext cx="1553150" cy="2053877"/>
            </a:xfrm>
            <a:custGeom>
              <a:avLst/>
              <a:gdLst/>
              <a:ahLst/>
              <a:cxnLst>
                <a:cxn ang="0">
                  <a:pos x="wd2" y="hd2"/>
                </a:cxn>
                <a:cxn ang="5400000">
                  <a:pos x="wd2" y="hd2"/>
                </a:cxn>
                <a:cxn ang="10800000">
                  <a:pos x="wd2" y="hd2"/>
                </a:cxn>
                <a:cxn ang="16200000">
                  <a:pos x="wd2" y="hd2"/>
                </a:cxn>
              </a:cxnLst>
              <a:rect l="0" t="0" r="r" b="b"/>
              <a:pathLst>
                <a:path w="21600" h="21600" extrusionOk="0">
                  <a:moveTo>
                    <a:pt x="1960" y="12897"/>
                  </a:moveTo>
                  <a:lnTo>
                    <a:pt x="2085" y="12897"/>
                  </a:lnTo>
                  <a:lnTo>
                    <a:pt x="2168" y="12645"/>
                  </a:lnTo>
                  <a:lnTo>
                    <a:pt x="2919" y="12392"/>
                  </a:lnTo>
                  <a:lnTo>
                    <a:pt x="3461" y="12329"/>
                  </a:lnTo>
                  <a:lnTo>
                    <a:pt x="4003" y="12077"/>
                  </a:lnTo>
                  <a:lnTo>
                    <a:pt x="4462" y="11919"/>
                  </a:lnTo>
                  <a:lnTo>
                    <a:pt x="4670" y="11573"/>
                  </a:lnTo>
                  <a:lnTo>
                    <a:pt x="5212" y="11415"/>
                  </a:lnTo>
                  <a:lnTo>
                    <a:pt x="5546" y="11320"/>
                  </a:lnTo>
                  <a:lnTo>
                    <a:pt x="5963" y="11163"/>
                  </a:lnTo>
                  <a:lnTo>
                    <a:pt x="7297" y="11100"/>
                  </a:lnTo>
                  <a:lnTo>
                    <a:pt x="8590" y="11163"/>
                  </a:lnTo>
                  <a:lnTo>
                    <a:pt x="15095" y="6244"/>
                  </a:lnTo>
                  <a:lnTo>
                    <a:pt x="12385" y="6244"/>
                  </a:lnTo>
                  <a:lnTo>
                    <a:pt x="6213" y="4761"/>
                  </a:lnTo>
                  <a:lnTo>
                    <a:pt x="5671" y="4446"/>
                  </a:lnTo>
                  <a:lnTo>
                    <a:pt x="4879" y="4352"/>
                  </a:lnTo>
                  <a:lnTo>
                    <a:pt x="4670" y="3847"/>
                  </a:lnTo>
                  <a:lnTo>
                    <a:pt x="4670" y="3374"/>
                  </a:lnTo>
                  <a:lnTo>
                    <a:pt x="4128" y="3216"/>
                  </a:lnTo>
                  <a:lnTo>
                    <a:pt x="3795" y="2302"/>
                  </a:lnTo>
                  <a:lnTo>
                    <a:pt x="3711" y="1734"/>
                  </a:lnTo>
                  <a:lnTo>
                    <a:pt x="3795" y="1482"/>
                  </a:lnTo>
                  <a:lnTo>
                    <a:pt x="4337" y="820"/>
                  </a:lnTo>
                  <a:lnTo>
                    <a:pt x="4462" y="978"/>
                  </a:lnTo>
                  <a:lnTo>
                    <a:pt x="4545" y="978"/>
                  </a:lnTo>
                  <a:lnTo>
                    <a:pt x="5880" y="2050"/>
                  </a:lnTo>
                  <a:lnTo>
                    <a:pt x="5963" y="2302"/>
                  </a:lnTo>
                  <a:lnTo>
                    <a:pt x="6213" y="2396"/>
                  </a:lnTo>
                  <a:lnTo>
                    <a:pt x="6755" y="2712"/>
                  </a:lnTo>
                  <a:lnTo>
                    <a:pt x="7297" y="2806"/>
                  </a:lnTo>
                  <a:lnTo>
                    <a:pt x="7923" y="2712"/>
                  </a:lnTo>
                  <a:lnTo>
                    <a:pt x="8048" y="2554"/>
                  </a:lnTo>
                  <a:lnTo>
                    <a:pt x="8590" y="2302"/>
                  </a:lnTo>
                  <a:lnTo>
                    <a:pt x="8924" y="2302"/>
                  </a:lnTo>
                  <a:lnTo>
                    <a:pt x="9674" y="1892"/>
                  </a:lnTo>
                  <a:lnTo>
                    <a:pt x="9883" y="1892"/>
                  </a:lnTo>
                  <a:lnTo>
                    <a:pt x="10008" y="1987"/>
                  </a:lnTo>
                  <a:lnTo>
                    <a:pt x="10550" y="1987"/>
                  </a:lnTo>
                  <a:lnTo>
                    <a:pt x="10758" y="1892"/>
                  </a:lnTo>
                  <a:lnTo>
                    <a:pt x="11175" y="2050"/>
                  </a:lnTo>
                  <a:lnTo>
                    <a:pt x="11842" y="1987"/>
                  </a:lnTo>
                  <a:lnTo>
                    <a:pt x="13010" y="1387"/>
                  </a:lnTo>
                  <a:lnTo>
                    <a:pt x="13469" y="1324"/>
                  </a:lnTo>
                  <a:lnTo>
                    <a:pt x="13886" y="1482"/>
                  </a:lnTo>
                  <a:lnTo>
                    <a:pt x="14219" y="1387"/>
                  </a:lnTo>
                  <a:lnTo>
                    <a:pt x="14761" y="1387"/>
                  </a:lnTo>
                  <a:lnTo>
                    <a:pt x="15429" y="1230"/>
                  </a:lnTo>
                  <a:lnTo>
                    <a:pt x="16054" y="1167"/>
                  </a:lnTo>
                  <a:lnTo>
                    <a:pt x="16263" y="1230"/>
                  </a:lnTo>
                  <a:lnTo>
                    <a:pt x="16513" y="1230"/>
                  </a:lnTo>
                  <a:lnTo>
                    <a:pt x="17472" y="1072"/>
                  </a:lnTo>
                  <a:lnTo>
                    <a:pt x="17889" y="914"/>
                  </a:lnTo>
                  <a:lnTo>
                    <a:pt x="18431" y="820"/>
                  </a:lnTo>
                  <a:lnTo>
                    <a:pt x="18681" y="914"/>
                  </a:lnTo>
                  <a:lnTo>
                    <a:pt x="18764" y="820"/>
                  </a:lnTo>
                  <a:lnTo>
                    <a:pt x="19432" y="757"/>
                  </a:lnTo>
                  <a:lnTo>
                    <a:pt x="19765" y="410"/>
                  </a:lnTo>
                  <a:lnTo>
                    <a:pt x="19849" y="505"/>
                  </a:lnTo>
                  <a:lnTo>
                    <a:pt x="19974" y="252"/>
                  </a:lnTo>
                  <a:lnTo>
                    <a:pt x="20182" y="0"/>
                  </a:lnTo>
                  <a:lnTo>
                    <a:pt x="20391" y="95"/>
                  </a:lnTo>
                  <a:lnTo>
                    <a:pt x="20307" y="0"/>
                  </a:lnTo>
                  <a:lnTo>
                    <a:pt x="20599" y="95"/>
                  </a:lnTo>
                  <a:lnTo>
                    <a:pt x="21141" y="252"/>
                  </a:lnTo>
                  <a:lnTo>
                    <a:pt x="21475" y="252"/>
                  </a:lnTo>
                  <a:lnTo>
                    <a:pt x="21266" y="505"/>
                  </a:lnTo>
                  <a:lnTo>
                    <a:pt x="21141" y="820"/>
                  </a:lnTo>
                  <a:lnTo>
                    <a:pt x="21058" y="1072"/>
                  </a:lnTo>
                  <a:lnTo>
                    <a:pt x="20933" y="1230"/>
                  </a:lnTo>
                  <a:lnTo>
                    <a:pt x="21058" y="1324"/>
                  </a:lnTo>
                  <a:lnTo>
                    <a:pt x="21392" y="1324"/>
                  </a:lnTo>
                  <a:lnTo>
                    <a:pt x="21392" y="1482"/>
                  </a:lnTo>
                  <a:lnTo>
                    <a:pt x="21141" y="1577"/>
                  </a:lnTo>
                  <a:lnTo>
                    <a:pt x="20933" y="1892"/>
                  </a:lnTo>
                  <a:lnTo>
                    <a:pt x="21141" y="2144"/>
                  </a:lnTo>
                  <a:lnTo>
                    <a:pt x="21141" y="2396"/>
                  </a:lnTo>
                  <a:lnTo>
                    <a:pt x="21058" y="2617"/>
                  </a:lnTo>
                  <a:lnTo>
                    <a:pt x="21392" y="2617"/>
                  </a:lnTo>
                  <a:lnTo>
                    <a:pt x="21266" y="2554"/>
                  </a:lnTo>
                  <a:lnTo>
                    <a:pt x="21475" y="2554"/>
                  </a:lnTo>
                  <a:lnTo>
                    <a:pt x="21600" y="2712"/>
                  </a:lnTo>
                  <a:lnTo>
                    <a:pt x="21392" y="2806"/>
                  </a:lnTo>
                  <a:lnTo>
                    <a:pt x="21392" y="2712"/>
                  </a:lnTo>
                  <a:lnTo>
                    <a:pt x="21141" y="2712"/>
                  </a:lnTo>
                  <a:lnTo>
                    <a:pt x="20933" y="2806"/>
                  </a:lnTo>
                  <a:lnTo>
                    <a:pt x="20599" y="3216"/>
                  </a:lnTo>
                  <a:lnTo>
                    <a:pt x="20849" y="3374"/>
                  </a:lnTo>
                  <a:lnTo>
                    <a:pt x="20724" y="3784"/>
                  </a:lnTo>
                  <a:lnTo>
                    <a:pt x="20599" y="3942"/>
                  </a:lnTo>
                  <a:lnTo>
                    <a:pt x="20599" y="4352"/>
                  </a:lnTo>
                  <a:lnTo>
                    <a:pt x="19849" y="5108"/>
                  </a:lnTo>
                  <a:lnTo>
                    <a:pt x="19432" y="5928"/>
                  </a:lnTo>
                  <a:lnTo>
                    <a:pt x="19098" y="6149"/>
                  </a:lnTo>
                  <a:lnTo>
                    <a:pt x="18890" y="6149"/>
                  </a:lnTo>
                  <a:lnTo>
                    <a:pt x="18431" y="6559"/>
                  </a:lnTo>
                  <a:lnTo>
                    <a:pt x="18431" y="6748"/>
                  </a:lnTo>
                  <a:lnTo>
                    <a:pt x="18681" y="6969"/>
                  </a:lnTo>
                  <a:lnTo>
                    <a:pt x="18347" y="7158"/>
                  </a:lnTo>
                  <a:lnTo>
                    <a:pt x="17138" y="8861"/>
                  </a:lnTo>
                  <a:lnTo>
                    <a:pt x="17138" y="9365"/>
                  </a:lnTo>
                  <a:lnTo>
                    <a:pt x="16388" y="10185"/>
                  </a:lnTo>
                  <a:lnTo>
                    <a:pt x="16263" y="10437"/>
                  </a:lnTo>
                  <a:lnTo>
                    <a:pt x="14886" y="11919"/>
                  </a:lnTo>
                  <a:lnTo>
                    <a:pt x="14761" y="12235"/>
                  </a:lnTo>
                  <a:lnTo>
                    <a:pt x="14094" y="12739"/>
                  </a:lnTo>
                  <a:lnTo>
                    <a:pt x="13010" y="13780"/>
                  </a:lnTo>
                  <a:lnTo>
                    <a:pt x="10633" y="15356"/>
                  </a:lnTo>
                  <a:lnTo>
                    <a:pt x="9674" y="16019"/>
                  </a:lnTo>
                  <a:lnTo>
                    <a:pt x="8924" y="16082"/>
                  </a:lnTo>
                  <a:lnTo>
                    <a:pt x="8381" y="16429"/>
                  </a:lnTo>
                  <a:lnTo>
                    <a:pt x="7589" y="16839"/>
                  </a:lnTo>
                  <a:lnTo>
                    <a:pt x="6213" y="17974"/>
                  </a:lnTo>
                  <a:lnTo>
                    <a:pt x="5880" y="18068"/>
                  </a:lnTo>
                  <a:lnTo>
                    <a:pt x="4670" y="19046"/>
                  </a:lnTo>
                  <a:lnTo>
                    <a:pt x="4462" y="19046"/>
                  </a:lnTo>
                  <a:lnTo>
                    <a:pt x="4337" y="19298"/>
                  </a:lnTo>
                  <a:lnTo>
                    <a:pt x="3920" y="19393"/>
                  </a:lnTo>
                  <a:lnTo>
                    <a:pt x="3378" y="19708"/>
                  </a:lnTo>
                  <a:lnTo>
                    <a:pt x="3253" y="20118"/>
                  </a:lnTo>
                  <a:lnTo>
                    <a:pt x="1543" y="21505"/>
                  </a:lnTo>
                  <a:lnTo>
                    <a:pt x="1418" y="21600"/>
                  </a:lnTo>
                  <a:lnTo>
                    <a:pt x="0" y="20622"/>
                  </a:lnTo>
                  <a:lnTo>
                    <a:pt x="0" y="14284"/>
                  </a:lnTo>
                  <a:lnTo>
                    <a:pt x="1960" y="12897"/>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1" name="Freeform 155">
              <a:extLst>
                <a:ext uri="{FF2B5EF4-FFF2-40B4-BE49-F238E27FC236}">
                  <a16:creationId xmlns:a16="http://schemas.microsoft.com/office/drawing/2014/main" id="{6F88A643-6D28-3349-9129-E3EF9C2CB48B}"/>
                </a:ext>
              </a:extLst>
            </p:cNvPr>
            <p:cNvSpPr/>
            <p:nvPr/>
          </p:nvSpPr>
          <p:spPr>
            <a:xfrm>
              <a:off x="7687788" y="5082215"/>
              <a:ext cx="1592130" cy="1547153"/>
            </a:xfrm>
            <a:custGeom>
              <a:avLst/>
              <a:gdLst/>
              <a:ahLst/>
              <a:cxnLst>
                <a:cxn ang="0">
                  <a:pos x="wd2" y="hd2"/>
                </a:cxn>
                <a:cxn ang="5400000">
                  <a:pos x="wd2" y="hd2"/>
                </a:cxn>
                <a:cxn ang="10800000">
                  <a:pos x="wd2" y="hd2"/>
                </a:cxn>
                <a:cxn ang="16200000">
                  <a:pos x="wd2" y="hd2"/>
                </a:cxn>
              </a:cxnLst>
              <a:rect l="0" t="0" r="r" b="b"/>
              <a:pathLst>
                <a:path w="21600" h="21600" extrusionOk="0">
                  <a:moveTo>
                    <a:pt x="5288" y="2721"/>
                  </a:moveTo>
                  <a:lnTo>
                    <a:pt x="5614" y="2386"/>
                  </a:lnTo>
                  <a:lnTo>
                    <a:pt x="5736" y="2386"/>
                  </a:lnTo>
                  <a:lnTo>
                    <a:pt x="5939" y="2093"/>
                  </a:lnTo>
                  <a:lnTo>
                    <a:pt x="6346" y="1758"/>
                  </a:lnTo>
                  <a:lnTo>
                    <a:pt x="6590" y="1758"/>
                  </a:lnTo>
                  <a:lnTo>
                    <a:pt x="6997" y="1005"/>
                  </a:lnTo>
                  <a:lnTo>
                    <a:pt x="7851" y="0"/>
                  </a:lnTo>
                  <a:lnTo>
                    <a:pt x="8054" y="460"/>
                  </a:lnTo>
                  <a:lnTo>
                    <a:pt x="8502" y="335"/>
                  </a:lnTo>
                  <a:lnTo>
                    <a:pt x="8786" y="460"/>
                  </a:lnTo>
                  <a:lnTo>
                    <a:pt x="8786" y="1633"/>
                  </a:lnTo>
                  <a:lnTo>
                    <a:pt x="9234" y="2093"/>
                  </a:lnTo>
                  <a:lnTo>
                    <a:pt x="9559" y="2177"/>
                  </a:lnTo>
                  <a:lnTo>
                    <a:pt x="10088" y="1967"/>
                  </a:lnTo>
                  <a:lnTo>
                    <a:pt x="10617" y="2093"/>
                  </a:lnTo>
                  <a:lnTo>
                    <a:pt x="11553" y="2093"/>
                  </a:lnTo>
                  <a:lnTo>
                    <a:pt x="11959" y="2302"/>
                  </a:lnTo>
                  <a:lnTo>
                    <a:pt x="12814" y="3181"/>
                  </a:lnTo>
                  <a:lnTo>
                    <a:pt x="13342" y="3474"/>
                  </a:lnTo>
                  <a:lnTo>
                    <a:pt x="13668" y="3935"/>
                  </a:lnTo>
                  <a:lnTo>
                    <a:pt x="13993" y="4019"/>
                  </a:lnTo>
                  <a:lnTo>
                    <a:pt x="14725" y="4019"/>
                  </a:lnTo>
                  <a:lnTo>
                    <a:pt x="15132" y="4270"/>
                  </a:lnTo>
                  <a:lnTo>
                    <a:pt x="15661" y="4144"/>
                  </a:lnTo>
                  <a:lnTo>
                    <a:pt x="16108" y="4270"/>
                  </a:lnTo>
                  <a:lnTo>
                    <a:pt x="16719" y="4270"/>
                  </a:lnTo>
                  <a:lnTo>
                    <a:pt x="17247" y="3391"/>
                  </a:lnTo>
                  <a:lnTo>
                    <a:pt x="17492" y="3056"/>
                  </a:lnTo>
                  <a:lnTo>
                    <a:pt x="17898" y="2930"/>
                  </a:lnTo>
                  <a:lnTo>
                    <a:pt x="18224" y="2930"/>
                  </a:lnTo>
                  <a:lnTo>
                    <a:pt x="18427" y="2847"/>
                  </a:lnTo>
                  <a:lnTo>
                    <a:pt x="19363" y="2637"/>
                  </a:lnTo>
                  <a:lnTo>
                    <a:pt x="19688" y="2847"/>
                  </a:lnTo>
                  <a:lnTo>
                    <a:pt x="20014" y="3265"/>
                  </a:lnTo>
                  <a:lnTo>
                    <a:pt x="20339" y="3474"/>
                  </a:lnTo>
                  <a:lnTo>
                    <a:pt x="21071" y="3391"/>
                  </a:lnTo>
                  <a:lnTo>
                    <a:pt x="21600" y="3391"/>
                  </a:lnTo>
                  <a:lnTo>
                    <a:pt x="19688" y="5233"/>
                  </a:lnTo>
                  <a:lnTo>
                    <a:pt x="19688" y="13647"/>
                  </a:lnTo>
                  <a:lnTo>
                    <a:pt x="21071" y="14944"/>
                  </a:lnTo>
                  <a:lnTo>
                    <a:pt x="21071" y="15028"/>
                  </a:lnTo>
                  <a:lnTo>
                    <a:pt x="20420" y="15907"/>
                  </a:lnTo>
                  <a:lnTo>
                    <a:pt x="20217" y="16033"/>
                  </a:lnTo>
                  <a:lnTo>
                    <a:pt x="20014" y="16242"/>
                  </a:lnTo>
                  <a:lnTo>
                    <a:pt x="20136" y="16451"/>
                  </a:lnTo>
                  <a:lnTo>
                    <a:pt x="19485" y="16660"/>
                  </a:lnTo>
                  <a:lnTo>
                    <a:pt x="19078" y="17205"/>
                  </a:lnTo>
                  <a:lnTo>
                    <a:pt x="18427" y="17205"/>
                  </a:lnTo>
                  <a:lnTo>
                    <a:pt x="18224" y="17330"/>
                  </a:lnTo>
                  <a:lnTo>
                    <a:pt x="18224" y="17456"/>
                  </a:lnTo>
                  <a:lnTo>
                    <a:pt x="17898" y="17874"/>
                  </a:lnTo>
                  <a:lnTo>
                    <a:pt x="17898" y="18084"/>
                  </a:lnTo>
                  <a:lnTo>
                    <a:pt x="18020" y="18209"/>
                  </a:lnTo>
                  <a:lnTo>
                    <a:pt x="17695" y="18753"/>
                  </a:lnTo>
                  <a:lnTo>
                    <a:pt x="17247" y="19172"/>
                  </a:lnTo>
                  <a:lnTo>
                    <a:pt x="17247" y="19633"/>
                  </a:lnTo>
                  <a:lnTo>
                    <a:pt x="17044" y="20260"/>
                  </a:lnTo>
                  <a:lnTo>
                    <a:pt x="16312" y="21474"/>
                  </a:lnTo>
                  <a:lnTo>
                    <a:pt x="15905" y="21600"/>
                  </a:lnTo>
                  <a:lnTo>
                    <a:pt x="15661" y="21600"/>
                  </a:lnTo>
                  <a:lnTo>
                    <a:pt x="13139" y="19716"/>
                  </a:lnTo>
                  <a:lnTo>
                    <a:pt x="12936" y="19507"/>
                  </a:lnTo>
                  <a:lnTo>
                    <a:pt x="12814" y="19298"/>
                  </a:lnTo>
                  <a:lnTo>
                    <a:pt x="12936" y="19088"/>
                  </a:lnTo>
                  <a:lnTo>
                    <a:pt x="12488" y="18335"/>
                  </a:lnTo>
                  <a:lnTo>
                    <a:pt x="5003" y="13856"/>
                  </a:lnTo>
                  <a:lnTo>
                    <a:pt x="4475" y="13856"/>
                  </a:lnTo>
                  <a:lnTo>
                    <a:pt x="5003" y="11763"/>
                  </a:lnTo>
                  <a:lnTo>
                    <a:pt x="5003" y="11219"/>
                  </a:lnTo>
                  <a:lnTo>
                    <a:pt x="5410" y="10800"/>
                  </a:lnTo>
                  <a:lnTo>
                    <a:pt x="5614" y="10340"/>
                  </a:lnTo>
                  <a:lnTo>
                    <a:pt x="6061" y="10047"/>
                  </a:lnTo>
                  <a:lnTo>
                    <a:pt x="6142" y="9586"/>
                  </a:lnTo>
                  <a:lnTo>
                    <a:pt x="6346" y="9377"/>
                  </a:lnTo>
                  <a:lnTo>
                    <a:pt x="6346" y="9251"/>
                  </a:lnTo>
                  <a:lnTo>
                    <a:pt x="7119" y="9251"/>
                  </a:lnTo>
                  <a:lnTo>
                    <a:pt x="7200" y="8707"/>
                  </a:lnTo>
                  <a:lnTo>
                    <a:pt x="7200" y="8414"/>
                  </a:lnTo>
                  <a:lnTo>
                    <a:pt x="7729" y="7870"/>
                  </a:lnTo>
                  <a:lnTo>
                    <a:pt x="7729" y="7409"/>
                  </a:lnTo>
                  <a:lnTo>
                    <a:pt x="7647" y="6991"/>
                  </a:lnTo>
                  <a:lnTo>
                    <a:pt x="7322" y="6656"/>
                  </a:lnTo>
                  <a:lnTo>
                    <a:pt x="7525" y="6447"/>
                  </a:lnTo>
                  <a:lnTo>
                    <a:pt x="7322" y="6237"/>
                  </a:lnTo>
                  <a:lnTo>
                    <a:pt x="6997" y="6112"/>
                  </a:lnTo>
                  <a:lnTo>
                    <a:pt x="6793" y="5442"/>
                  </a:lnTo>
                  <a:lnTo>
                    <a:pt x="6264" y="5023"/>
                  </a:lnTo>
                  <a:lnTo>
                    <a:pt x="6264" y="4563"/>
                  </a:lnTo>
                  <a:lnTo>
                    <a:pt x="6142" y="4144"/>
                  </a:lnTo>
                  <a:lnTo>
                    <a:pt x="5817" y="4019"/>
                  </a:lnTo>
                  <a:lnTo>
                    <a:pt x="5939" y="3726"/>
                  </a:lnTo>
                  <a:lnTo>
                    <a:pt x="5736" y="3474"/>
                  </a:lnTo>
                  <a:lnTo>
                    <a:pt x="5614" y="2930"/>
                  </a:lnTo>
                  <a:lnTo>
                    <a:pt x="5410" y="2721"/>
                  </a:lnTo>
                  <a:lnTo>
                    <a:pt x="5288" y="2721"/>
                  </a:lnTo>
                  <a:close/>
                  <a:moveTo>
                    <a:pt x="0" y="14065"/>
                  </a:moveTo>
                  <a:lnTo>
                    <a:pt x="1586" y="14065"/>
                  </a:lnTo>
                  <a:lnTo>
                    <a:pt x="0" y="14065"/>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2" name="Freeform 156">
              <a:extLst>
                <a:ext uri="{FF2B5EF4-FFF2-40B4-BE49-F238E27FC236}">
                  <a16:creationId xmlns:a16="http://schemas.microsoft.com/office/drawing/2014/main" id="{CB159904-41CC-1741-8EE1-E8E74B70418E}"/>
                </a:ext>
              </a:extLst>
            </p:cNvPr>
            <p:cNvSpPr/>
            <p:nvPr/>
          </p:nvSpPr>
          <p:spPr>
            <a:xfrm>
              <a:off x="7375959" y="5277109"/>
              <a:ext cx="881518" cy="866526"/>
            </a:xfrm>
            <a:custGeom>
              <a:avLst/>
              <a:gdLst/>
              <a:ahLst/>
              <a:cxnLst>
                <a:cxn ang="0">
                  <a:pos x="wd2" y="hd2"/>
                </a:cxn>
                <a:cxn ang="5400000">
                  <a:pos x="wd2" y="hd2"/>
                </a:cxn>
                <a:cxn ang="10800000">
                  <a:pos x="wd2" y="hd2"/>
                </a:cxn>
                <a:cxn ang="16200000">
                  <a:pos x="wd2" y="hd2"/>
                </a:cxn>
              </a:cxnLst>
              <a:rect l="0" t="0" r="r" b="b"/>
              <a:pathLst>
                <a:path w="21600" h="21600" extrusionOk="0">
                  <a:moveTo>
                    <a:pt x="16678" y="16144"/>
                  </a:moveTo>
                  <a:lnTo>
                    <a:pt x="16678" y="15172"/>
                  </a:lnTo>
                  <a:lnTo>
                    <a:pt x="17412" y="14425"/>
                  </a:lnTo>
                  <a:lnTo>
                    <a:pt x="17780" y="13603"/>
                  </a:lnTo>
                  <a:lnTo>
                    <a:pt x="18588" y="13080"/>
                  </a:lnTo>
                  <a:lnTo>
                    <a:pt x="18735" y="12257"/>
                  </a:lnTo>
                  <a:lnTo>
                    <a:pt x="19102" y="11884"/>
                  </a:lnTo>
                  <a:lnTo>
                    <a:pt x="19102" y="11660"/>
                  </a:lnTo>
                  <a:lnTo>
                    <a:pt x="20498" y="11660"/>
                  </a:lnTo>
                  <a:lnTo>
                    <a:pt x="20645" y="10688"/>
                  </a:lnTo>
                  <a:lnTo>
                    <a:pt x="20645" y="10165"/>
                  </a:lnTo>
                  <a:lnTo>
                    <a:pt x="21600" y="9193"/>
                  </a:lnTo>
                  <a:lnTo>
                    <a:pt x="21600" y="8371"/>
                  </a:lnTo>
                  <a:lnTo>
                    <a:pt x="21453" y="7624"/>
                  </a:lnTo>
                  <a:lnTo>
                    <a:pt x="20865" y="7026"/>
                  </a:lnTo>
                  <a:lnTo>
                    <a:pt x="21233" y="6652"/>
                  </a:lnTo>
                  <a:lnTo>
                    <a:pt x="20865" y="6278"/>
                  </a:lnTo>
                  <a:lnTo>
                    <a:pt x="20278" y="6054"/>
                  </a:lnTo>
                  <a:lnTo>
                    <a:pt x="19910" y="4858"/>
                  </a:lnTo>
                  <a:lnTo>
                    <a:pt x="18955" y="4111"/>
                  </a:lnTo>
                  <a:lnTo>
                    <a:pt x="18955" y="3289"/>
                  </a:lnTo>
                  <a:lnTo>
                    <a:pt x="18735" y="2541"/>
                  </a:lnTo>
                  <a:lnTo>
                    <a:pt x="18147" y="2317"/>
                  </a:lnTo>
                  <a:lnTo>
                    <a:pt x="18367" y="1794"/>
                  </a:lnTo>
                  <a:lnTo>
                    <a:pt x="18000" y="1345"/>
                  </a:lnTo>
                  <a:lnTo>
                    <a:pt x="17780" y="374"/>
                  </a:lnTo>
                  <a:lnTo>
                    <a:pt x="17412" y="0"/>
                  </a:lnTo>
                  <a:lnTo>
                    <a:pt x="16457" y="598"/>
                  </a:lnTo>
                  <a:lnTo>
                    <a:pt x="16090" y="1345"/>
                  </a:lnTo>
                  <a:lnTo>
                    <a:pt x="15135" y="1794"/>
                  </a:lnTo>
                  <a:lnTo>
                    <a:pt x="14327" y="1345"/>
                  </a:lnTo>
                  <a:lnTo>
                    <a:pt x="13004" y="1570"/>
                  </a:lnTo>
                  <a:lnTo>
                    <a:pt x="12269" y="1943"/>
                  </a:lnTo>
                  <a:lnTo>
                    <a:pt x="10947" y="1943"/>
                  </a:lnTo>
                  <a:lnTo>
                    <a:pt x="10359" y="2317"/>
                  </a:lnTo>
                  <a:lnTo>
                    <a:pt x="10359" y="2915"/>
                  </a:lnTo>
                  <a:lnTo>
                    <a:pt x="9992" y="2915"/>
                  </a:lnTo>
                  <a:lnTo>
                    <a:pt x="9037" y="2765"/>
                  </a:lnTo>
                  <a:lnTo>
                    <a:pt x="9037" y="2167"/>
                  </a:lnTo>
                  <a:lnTo>
                    <a:pt x="8229" y="1943"/>
                  </a:lnTo>
                  <a:lnTo>
                    <a:pt x="7641" y="2167"/>
                  </a:lnTo>
                  <a:lnTo>
                    <a:pt x="6686" y="1794"/>
                  </a:lnTo>
                  <a:lnTo>
                    <a:pt x="6171" y="1345"/>
                  </a:lnTo>
                  <a:lnTo>
                    <a:pt x="5584" y="1943"/>
                  </a:lnTo>
                  <a:lnTo>
                    <a:pt x="5584" y="2317"/>
                  </a:lnTo>
                  <a:lnTo>
                    <a:pt x="5731" y="2765"/>
                  </a:lnTo>
                  <a:lnTo>
                    <a:pt x="5731" y="2915"/>
                  </a:lnTo>
                  <a:lnTo>
                    <a:pt x="5584" y="3513"/>
                  </a:lnTo>
                  <a:lnTo>
                    <a:pt x="5216" y="4111"/>
                  </a:lnTo>
                  <a:lnTo>
                    <a:pt x="5216" y="5082"/>
                  </a:lnTo>
                  <a:lnTo>
                    <a:pt x="4996" y="6428"/>
                  </a:lnTo>
                  <a:lnTo>
                    <a:pt x="4776" y="7399"/>
                  </a:lnTo>
                  <a:lnTo>
                    <a:pt x="5216" y="7624"/>
                  </a:lnTo>
                  <a:lnTo>
                    <a:pt x="5584" y="8221"/>
                  </a:lnTo>
                  <a:lnTo>
                    <a:pt x="5951" y="8745"/>
                  </a:lnTo>
                  <a:lnTo>
                    <a:pt x="5731" y="9193"/>
                  </a:lnTo>
                  <a:lnTo>
                    <a:pt x="3820" y="11884"/>
                  </a:lnTo>
                  <a:lnTo>
                    <a:pt x="2718" y="13080"/>
                  </a:lnTo>
                  <a:lnTo>
                    <a:pt x="2498" y="13603"/>
                  </a:lnTo>
                  <a:lnTo>
                    <a:pt x="955" y="16368"/>
                  </a:lnTo>
                  <a:lnTo>
                    <a:pt x="808" y="16742"/>
                  </a:lnTo>
                  <a:lnTo>
                    <a:pt x="588" y="17713"/>
                  </a:lnTo>
                  <a:lnTo>
                    <a:pt x="588" y="19059"/>
                  </a:lnTo>
                  <a:lnTo>
                    <a:pt x="0" y="20479"/>
                  </a:lnTo>
                  <a:lnTo>
                    <a:pt x="220" y="21451"/>
                  </a:lnTo>
                  <a:lnTo>
                    <a:pt x="0" y="21600"/>
                  </a:lnTo>
                  <a:lnTo>
                    <a:pt x="808" y="21600"/>
                  </a:lnTo>
                  <a:lnTo>
                    <a:pt x="1396" y="21002"/>
                  </a:lnTo>
                  <a:lnTo>
                    <a:pt x="1910" y="21226"/>
                  </a:lnTo>
                  <a:lnTo>
                    <a:pt x="2131" y="21600"/>
                  </a:lnTo>
                  <a:lnTo>
                    <a:pt x="2718" y="21600"/>
                  </a:lnTo>
                  <a:lnTo>
                    <a:pt x="2865" y="21226"/>
                  </a:lnTo>
                  <a:lnTo>
                    <a:pt x="2865" y="20853"/>
                  </a:lnTo>
                  <a:lnTo>
                    <a:pt x="3673" y="20628"/>
                  </a:lnTo>
                  <a:lnTo>
                    <a:pt x="3673" y="20853"/>
                  </a:lnTo>
                  <a:lnTo>
                    <a:pt x="3820" y="20479"/>
                  </a:lnTo>
                  <a:lnTo>
                    <a:pt x="4261" y="20628"/>
                  </a:lnTo>
                  <a:lnTo>
                    <a:pt x="4629" y="20255"/>
                  </a:lnTo>
                  <a:lnTo>
                    <a:pt x="10506" y="20255"/>
                  </a:lnTo>
                  <a:lnTo>
                    <a:pt x="15722" y="19881"/>
                  </a:lnTo>
                  <a:lnTo>
                    <a:pt x="16678" y="1614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3" name="Freeform 157">
              <a:extLst>
                <a:ext uri="{FF2B5EF4-FFF2-40B4-BE49-F238E27FC236}">
                  <a16:creationId xmlns:a16="http://schemas.microsoft.com/office/drawing/2014/main" id="{F99D8C5E-2196-594C-8314-85D769606541}"/>
                </a:ext>
              </a:extLst>
            </p:cNvPr>
            <p:cNvSpPr/>
            <p:nvPr/>
          </p:nvSpPr>
          <p:spPr>
            <a:xfrm>
              <a:off x="5100208" y="4224685"/>
              <a:ext cx="1972920" cy="1334271"/>
            </a:xfrm>
            <a:custGeom>
              <a:avLst/>
              <a:gdLst/>
              <a:ahLst/>
              <a:cxnLst>
                <a:cxn ang="0">
                  <a:pos x="wd2" y="hd2"/>
                </a:cxn>
                <a:cxn ang="5400000">
                  <a:pos x="wd2" y="hd2"/>
                </a:cxn>
                <a:cxn ang="10800000">
                  <a:pos x="wd2" y="hd2"/>
                </a:cxn>
                <a:cxn ang="16200000">
                  <a:pos x="wd2" y="hd2"/>
                </a:cxn>
              </a:cxnLst>
              <a:rect l="0" t="0" r="r" b="b"/>
              <a:pathLst>
                <a:path w="21600" h="21600" extrusionOk="0">
                  <a:moveTo>
                    <a:pt x="13656" y="0"/>
                  </a:moveTo>
                  <a:lnTo>
                    <a:pt x="13820" y="388"/>
                  </a:lnTo>
                  <a:lnTo>
                    <a:pt x="13820" y="631"/>
                  </a:lnTo>
                  <a:lnTo>
                    <a:pt x="13754" y="874"/>
                  </a:lnTo>
                  <a:lnTo>
                    <a:pt x="14083" y="1262"/>
                  </a:lnTo>
                  <a:lnTo>
                    <a:pt x="14181" y="1505"/>
                  </a:lnTo>
                  <a:lnTo>
                    <a:pt x="14608" y="2378"/>
                  </a:lnTo>
                  <a:lnTo>
                    <a:pt x="14838" y="3398"/>
                  </a:lnTo>
                  <a:lnTo>
                    <a:pt x="14936" y="3640"/>
                  </a:lnTo>
                  <a:lnTo>
                    <a:pt x="14936" y="4271"/>
                  </a:lnTo>
                  <a:lnTo>
                    <a:pt x="14772" y="4417"/>
                  </a:lnTo>
                  <a:lnTo>
                    <a:pt x="14674" y="4902"/>
                  </a:lnTo>
                  <a:lnTo>
                    <a:pt x="14674" y="5679"/>
                  </a:lnTo>
                  <a:lnTo>
                    <a:pt x="14936" y="5922"/>
                  </a:lnTo>
                  <a:lnTo>
                    <a:pt x="15363" y="5922"/>
                  </a:lnTo>
                  <a:lnTo>
                    <a:pt x="15461" y="5825"/>
                  </a:lnTo>
                  <a:lnTo>
                    <a:pt x="15954" y="5825"/>
                  </a:lnTo>
                  <a:lnTo>
                    <a:pt x="16118" y="5922"/>
                  </a:lnTo>
                  <a:lnTo>
                    <a:pt x="16052" y="6310"/>
                  </a:lnTo>
                  <a:lnTo>
                    <a:pt x="16052" y="6698"/>
                  </a:lnTo>
                  <a:lnTo>
                    <a:pt x="16315" y="7087"/>
                  </a:lnTo>
                  <a:lnTo>
                    <a:pt x="16742" y="7329"/>
                  </a:lnTo>
                  <a:lnTo>
                    <a:pt x="16971" y="7329"/>
                  </a:lnTo>
                  <a:lnTo>
                    <a:pt x="17234" y="7572"/>
                  </a:lnTo>
                  <a:lnTo>
                    <a:pt x="17333" y="7815"/>
                  </a:lnTo>
                  <a:lnTo>
                    <a:pt x="17661" y="8058"/>
                  </a:lnTo>
                  <a:lnTo>
                    <a:pt x="17923" y="8203"/>
                  </a:lnTo>
                  <a:lnTo>
                    <a:pt x="18088" y="8446"/>
                  </a:lnTo>
                  <a:lnTo>
                    <a:pt x="18022" y="8689"/>
                  </a:lnTo>
                  <a:lnTo>
                    <a:pt x="17759" y="9077"/>
                  </a:lnTo>
                  <a:lnTo>
                    <a:pt x="17759" y="9222"/>
                  </a:lnTo>
                  <a:lnTo>
                    <a:pt x="17595" y="9465"/>
                  </a:lnTo>
                  <a:lnTo>
                    <a:pt x="17923" y="9853"/>
                  </a:lnTo>
                  <a:lnTo>
                    <a:pt x="18252" y="9951"/>
                  </a:lnTo>
                  <a:lnTo>
                    <a:pt x="18350" y="9853"/>
                  </a:lnTo>
                  <a:lnTo>
                    <a:pt x="18613" y="10096"/>
                  </a:lnTo>
                  <a:lnTo>
                    <a:pt x="18777" y="10096"/>
                  </a:lnTo>
                  <a:lnTo>
                    <a:pt x="19302" y="10484"/>
                  </a:lnTo>
                  <a:lnTo>
                    <a:pt x="19466" y="10873"/>
                  </a:lnTo>
                  <a:lnTo>
                    <a:pt x="19466" y="11504"/>
                  </a:lnTo>
                  <a:lnTo>
                    <a:pt x="19630" y="11844"/>
                  </a:lnTo>
                  <a:lnTo>
                    <a:pt x="19959" y="11989"/>
                  </a:lnTo>
                  <a:lnTo>
                    <a:pt x="20057" y="12135"/>
                  </a:lnTo>
                  <a:lnTo>
                    <a:pt x="20057" y="12620"/>
                  </a:lnTo>
                  <a:lnTo>
                    <a:pt x="20156" y="12863"/>
                  </a:lnTo>
                  <a:lnTo>
                    <a:pt x="20747" y="13009"/>
                  </a:lnTo>
                  <a:lnTo>
                    <a:pt x="21009" y="13397"/>
                  </a:lnTo>
                  <a:lnTo>
                    <a:pt x="20911" y="13640"/>
                  </a:lnTo>
                  <a:lnTo>
                    <a:pt x="21009" y="14416"/>
                  </a:lnTo>
                  <a:lnTo>
                    <a:pt x="21173" y="14513"/>
                  </a:lnTo>
                  <a:lnTo>
                    <a:pt x="21502" y="14756"/>
                  </a:lnTo>
                  <a:lnTo>
                    <a:pt x="21600" y="15144"/>
                  </a:lnTo>
                  <a:lnTo>
                    <a:pt x="21600" y="15290"/>
                  </a:lnTo>
                  <a:lnTo>
                    <a:pt x="21502" y="15144"/>
                  </a:lnTo>
                  <a:lnTo>
                    <a:pt x="21239" y="14902"/>
                  </a:lnTo>
                  <a:lnTo>
                    <a:pt x="20812" y="14902"/>
                  </a:lnTo>
                  <a:lnTo>
                    <a:pt x="20320" y="15144"/>
                  </a:lnTo>
                  <a:lnTo>
                    <a:pt x="19630" y="15144"/>
                  </a:lnTo>
                  <a:lnTo>
                    <a:pt x="19368" y="14902"/>
                  </a:lnTo>
                  <a:lnTo>
                    <a:pt x="19105" y="14756"/>
                  </a:lnTo>
                  <a:lnTo>
                    <a:pt x="19040" y="14659"/>
                  </a:lnTo>
                  <a:lnTo>
                    <a:pt x="18777" y="14756"/>
                  </a:lnTo>
                  <a:lnTo>
                    <a:pt x="18449" y="14659"/>
                  </a:lnTo>
                  <a:lnTo>
                    <a:pt x="18252" y="14416"/>
                  </a:lnTo>
                  <a:lnTo>
                    <a:pt x="18022" y="14416"/>
                  </a:lnTo>
                  <a:lnTo>
                    <a:pt x="18022" y="14659"/>
                  </a:lnTo>
                  <a:lnTo>
                    <a:pt x="18088" y="14756"/>
                  </a:lnTo>
                  <a:lnTo>
                    <a:pt x="17923" y="15290"/>
                  </a:lnTo>
                  <a:lnTo>
                    <a:pt x="17661" y="15290"/>
                  </a:lnTo>
                  <a:lnTo>
                    <a:pt x="17497" y="15387"/>
                  </a:lnTo>
                  <a:lnTo>
                    <a:pt x="17070" y="15387"/>
                  </a:lnTo>
                  <a:lnTo>
                    <a:pt x="16906" y="15533"/>
                  </a:lnTo>
                  <a:lnTo>
                    <a:pt x="16742" y="15533"/>
                  </a:lnTo>
                  <a:lnTo>
                    <a:pt x="16643" y="15290"/>
                  </a:lnTo>
                  <a:lnTo>
                    <a:pt x="16545" y="15290"/>
                  </a:lnTo>
                  <a:lnTo>
                    <a:pt x="16479" y="15047"/>
                  </a:lnTo>
                  <a:lnTo>
                    <a:pt x="16315" y="15047"/>
                  </a:lnTo>
                  <a:lnTo>
                    <a:pt x="15626" y="15533"/>
                  </a:lnTo>
                  <a:lnTo>
                    <a:pt x="15363" y="15678"/>
                  </a:lnTo>
                  <a:lnTo>
                    <a:pt x="15199" y="15921"/>
                  </a:lnTo>
                  <a:lnTo>
                    <a:pt x="14509" y="16018"/>
                  </a:lnTo>
                  <a:lnTo>
                    <a:pt x="14247" y="16164"/>
                  </a:lnTo>
                  <a:lnTo>
                    <a:pt x="14083" y="15775"/>
                  </a:lnTo>
                  <a:lnTo>
                    <a:pt x="13393" y="15775"/>
                  </a:lnTo>
                  <a:lnTo>
                    <a:pt x="13229" y="16164"/>
                  </a:lnTo>
                  <a:lnTo>
                    <a:pt x="12967" y="16552"/>
                  </a:lnTo>
                  <a:lnTo>
                    <a:pt x="12967" y="16795"/>
                  </a:lnTo>
                  <a:lnTo>
                    <a:pt x="13131" y="17037"/>
                  </a:lnTo>
                  <a:lnTo>
                    <a:pt x="13065" y="17280"/>
                  </a:lnTo>
                  <a:lnTo>
                    <a:pt x="12704" y="17426"/>
                  </a:lnTo>
                  <a:lnTo>
                    <a:pt x="12540" y="17280"/>
                  </a:lnTo>
                  <a:lnTo>
                    <a:pt x="12113" y="17183"/>
                  </a:lnTo>
                  <a:lnTo>
                    <a:pt x="11850" y="16940"/>
                  </a:lnTo>
                  <a:lnTo>
                    <a:pt x="11621" y="16940"/>
                  </a:lnTo>
                  <a:lnTo>
                    <a:pt x="11424" y="17037"/>
                  </a:lnTo>
                  <a:lnTo>
                    <a:pt x="10767" y="17037"/>
                  </a:lnTo>
                  <a:lnTo>
                    <a:pt x="10505" y="16649"/>
                  </a:lnTo>
                  <a:lnTo>
                    <a:pt x="10078" y="16795"/>
                  </a:lnTo>
                  <a:lnTo>
                    <a:pt x="9553" y="16018"/>
                  </a:lnTo>
                  <a:lnTo>
                    <a:pt x="9290" y="15921"/>
                  </a:lnTo>
                  <a:lnTo>
                    <a:pt x="8798" y="15290"/>
                  </a:lnTo>
                  <a:lnTo>
                    <a:pt x="8633" y="15290"/>
                  </a:lnTo>
                  <a:lnTo>
                    <a:pt x="8371" y="15047"/>
                  </a:lnTo>
                  <a:lnTo>
                    <a:pt x="8174" y="15047"/>
                  </a:lnTo>
                  <a:lnTo>
                    <a:pt x="8174" y="15290"/>
                  </a:lnTo>
                  <a:lnTo>
                    <a:pt x="7846" y="15144"/>
                  </a:lnTo>
                  <a:lnTo>
                    <a:pt x="7681" y="15533"/>
                  </a:lnTo>
                  <a:lnTo>
                    <a:pt x="7419" y="15533"/>
                  </a:lnTo>
                  <a:lnTo>
                    <a:pt x="7320" y="15678"/>
                  </a:lnTo>
                  <a:lnTo>
                    <a:pt x="7255" y="16018"/>
                  </a:lnTo>
                  <a:lnTo>
                    <a:pt x="7156" y="16309"/>
                  </a:lnTo>
                  <a:lnTo>
                    <a:pt x="7156" y="16552"/>
                  </a:lnTo>
                  <a:lnTo>
                    <a:pt x="6992" y="16795"/>
                  </a:lnTo>
                  <a:lnTo>
                    <a:pt x="6729" y="16795"/>
                  </a:lnTo>
                  <a:lnTo>
                    <a:pt x="6729" y="17037"/>
                  </a:lnTo>
                  <a:lnTo>
                    <a:pt x="6992" y="17571"/>
                  </a:lnTo>
                  <a:lnTo>
                    <a:pt x="6894" y="17814"/>
                  </a:lnTo>
                  <a:lnTo>
                    <a:pt x="6828" y="18202"/>
                  </a:lnTo>
                  <a:lnTo>
                    <a:pt x="6828" y="18542"/>
                  </a:lnTo>
                  <a:lnTo>
                    <a:pt x="6664" y="18542"/>
                  </a:lnTo>
                  <a:lnTo>
                    <a:pt x="6467" y="18688"/>
                  </a:lnTo>
                  <a:lnTo>
                    <a:pt x="6139" y="18445"/>
                  </a:lnTo>
                  <a:lnTo>
                    <a:pt x="6040" y="18202"/>
                  </a:lnTo>
                  <a:lnTo>
                    <a:pt x="5548" y="18202"/>
                  </a:lnTo>
                  <a:lnTo>
                    <a:pt x="5384" y="18445"/>
                  </a:lnTo>
                  <a:lnTo>
                    <a:pt x="5121" y="18445"/>
                  </a:lnTo>
                  <a:lnTo>
                    <a:pt x="4432" y="18833"/>
                  </a:lnTo>
                  <a:lnTo>
                    <a:pt x="4267" y="19076"/>
                  </a:lnTo>
                  <a:lnTo>
                    <a:pt x="4005" y="19173"/>
                  </a:lnTo>
                  <a:lnTo>
                    <a:pt x="3578" y="19707"/>
                  </a:lnTo>
                  <a:lnTo>
                    <a:pt x="2823" y="21600"/>
                  </a:lnTo>
                  <a:lnTo>
                    <a:pt x="2823" y="21454"/>
                  </a:lnTo>
                  <a:lnTo>
                    <a:pt x="2725" y="21357"/>
                  </a:lnTo>
                  <a:lnTo>
                    <a:pt x="2725" y="20969"/>
                  </a:lnTo>
                  <a:lnTo>
                    <a:pt x="2626" y="20484"/>
                  </a:lnTo>
                  <a:lnTo>
                    <a:pt x="2134" y="19853"/>
                  </a:lnTo>
                  <a:lnTo>
                    <a:pt x="1970" y="19561"/>
                  </a:lnTo>
                  <a:lnTo>
                    <a:pt x="1707" y="18833"/>
                  </a:lnTo>
                  <a:lnTo>
                    <a:pt x="1280" y="17911"/>
                  </a:lnTo>
                  <a:lnTo>
                    <a:pt x="1182" y="17426"/>
                  </a:lnTo>
                  <a:lnTo>
                    <a:pt x="919" y="16940"/>
                  </a:lnTo>
                  <a:lnTo>
                    <a:pt x="427" y="16649"/>
                  </a:lnTo>
                  <a:lnTo>
                    <a:pt x="328" y="16406"/>
                  </a:lnTo>
                  <a:lnTo>
                    <a:pt x="328" y="15533"/>
                  </a:lnTo>
                  <a:lnTo>
                    <a:pt x="263" y="14902"/>
                  </a:lnTo>
                  <a:lnTo>
                    <a:pt x="66" y="14271"/>
                  </a:lnTo>
                  <a:lnTo>
                    <a:pt x="164" y="13640"/>
                  </a:lnTo>
                  <a:lnTo>
                    <a:pt x="66" y="13009"/>
                  </a:lnTo>
                  <a:lnTo>
                    <a:pt x="0" y="12523"/>
                  </a:lnTo>
                  <a:lnTo>
                    <a:pt x="164" y="12232"/>
                  </a:lnTo>
                  <a:lnTo>
                    <a:pt x="328" y="12135"/>
                  </a:lnTo>
                  <a:lnTo>
                    <a:pt x="689" y="11358"/>
                  </a:lnTo>
                  <a:lnTo>
                    <a:pt x="853" y="10873"/>
                  </a:lnTo>
                  <a:lnTo>
                    <a:pt x="1182" y="9951"/>
                  </a:lnTo>
                  <a:lnTo>
                    <a:pt x="1280" y="9465"/>
                  </a:lnTo>
                  <a:lnTo>
                    <a:pt x="1543" y="9320"/>
                  </a:lnTo>
                  <a:lnTo>
                    <a:pt x="1871" y="8689"/>
                  </a:lnTo>
                  <a:lnTo>
                    <a:pt x="1871" y="8591"/>
                  </a:lnTo>
                  <a:lnTo>
                    <a:pt x="2035" y="8834"/>
                  </a:lnTo>
                  <a:lnTo>
                    <a:pt x="2134" y="9320"/>
                  </a:lnTo>
                  <a:lnTo>
                    <a:pt x="2396" y="9320"/>
                  </a:lnTo>
                  <a:lnTo>
                    <a:pt x="2626" y="9222"/>
                  </a:lnTo>
                  <a:lnTo>
                    <a:pt x="3151" y="9222"/>
                  </a:lnTo>
                  <a:lnTo>
                    <a:pt x="3316" y="8591"/>
                  </a:lnTo>
                  <a:lnTo>
                    <a:pt x="3316" y="8203"/>
                  </a:lnTo>
                  <a:lnTo>
                    <a:pt x="3480" y="7960"/>
                  </a:lnTo>
                  <a:lnTo>
                    <a:pt x="3677" y="8058"/>
                  </a:lnTo>
                  <a:lnTo>
                    <a:pt x="3841" y="8689"/>
                  </a:lnTo>
                  <a:lnTo>
                    <a:pt x="3906" y="8980"/>
                  </a:lnTo>
                  <a:lnTo>
                    <a:pt x="4267" y="8834"/>
                  </a:lnTo>
                  <a:lnTo>
                    <a:pt x="4694" y="8349"/>
                  </a:lnTo>
                  <a:lnTo>
                    <a:pt x="5121" y="8058"/>
                  </a:lnTo>
                  <a:lnTo>
                    <a:pt x="5548" y="7718"/>
                  </a:lnTo>
                  <a:lnTo>
                    <a:pt x="6565" y="7329"/>
                  </a:lnTo>
                  <a:lnTo>
                    <a:pt x="6992" y="7329"/>
                  </a:lnTo>
                  <a:lnTo>
                    <a:pt x="7156" y="6941"/>
                  </a:lnTo>
                  <a:lnTo>
                    <a:pt x="7681" y="6456"/>
                  </a:lnTo>
                  <a:lnTo>
                    <a:pt x="7583" y="6164"/>
                  </a:lnTo>
                  <a:lnTo>
                    <a:pt x="7419" y="6164"/>
                  </a:lnTo>
                  <a:lnTo>
                    <a:pt x="7156" y="5679"/>
                  </a:lnTo>
                  <a:lnTo>
                    <a:pt x="7156" y="5194"/>
                  </a:lnTo>
                  <a:lnTo>
                    <a:pt x="7419" y="5048"/>
                  </a:lnTo>
                  <a:lnTo>
                    <a:pt x="7681" y="5194"/>
                  </a:lnTo>
                  <a:lnTo>
                    <a:pt x="8010" y="5048"/>
                  </a:lnTo>
                  <a:lnTo>
                    <a:pt x="8272" y="5194"/>
                  </a:lnTo>
                  <a:lnTo>
                    <a:pt x="8699" y="5291"/>
                  </a:lnTo>
                  <a:lnTo>
                    <a:pt x="9224" y="5194"/>
                  </a:lnTo>
                  <a:lnTo>
                    <a:pt x="9815" y="5048"/>
                  </a:lnTo>
                  <a:lnTo>
                    <a:pt x="10143" y="4805"/>
                  </a:lnTo>
                  <a:lnTo>
                    <a:pt x="10406" y="4514"/>
                  </a:lnTo>
                  <a:lnTo>
                    <a:pt x="10505" y="4174"/>
                  </a:lnTo>
                  <a:lnTo>
                    <a:pt x="10406" y="3786"/>
                  </a:lnTo>
                  <a:lnTo>
                    <a:pt x="10505" y="3398"/>
                  </a:lnTo>
                  <a:lnTo>
                    <a:pt x="10767" y="3155"/>
                  </a:lnTo>
                  <a:lnTo>
                    <a:pt x="10767" y="2767"/>
                  </a:lnTo>
                  <a:lnTo>
                    <a:pt x="10997" y="2378"/>
                  </a:lnTo>
                  <a:lnTo>
                    <a:pt x="11095" y="2524"/>
                  </a:lnTo>
                  <a:lnTo>
                    <a:pt x="11260" y="2524"/>
                  </a:lnTo>
                  <a:lnTo>
                    <a:pt x="11621" y="1747"/>
                  </a:lnTo>
                  <a:lnTo>
                    <a:pt x="11785" y="1650"/>
                  </a:lnTo>
                  <a:lnTo>
                    <a:pt x="11785" y="1019"/>
                  </a:lnTo>
                  <a:lnTo>
                    <a:pt x="12212" y="631"/>
                  </a:lnTo>
                  <a:lnTo>
                    <a:pt x="12540" y="388"/>
                  </a:lnTo>
                  <a:lnTo>
                    <a:pt x="12901" y="388"/>
                  </a:lnTo>
                  <a:lnTo>
                    <a:pt x="13131" y="485"/>
                  </a:lnTo>
                  <a:lnTo>
                    <a:pt x="13557" y="243"/>
                  </a:lnTo>
                  <a:lnTo>
                    <a:pt x="13656"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4" name="Freeform 158">
              <a:extLst>
                <a:ext uri="{FF2B5EF4-FFF2-40B4-BE49-F238E27FC236}">
                  <a16:creationId xmlns:a16="http://schemas.microsoft.com/office/drawing/2014/main" id="{5437DE0D-EFF8-E04E-A9C4-714E58A113B0}"/>
                </a:ext>
              </a:extLst>
            </p:cNvPr>
            <p:cNvSpPr/>
            <p:nvPr/>
          </p:nvSpPr>
          <p:spPr>
            <a:xfrm>
              <a:off x="4287651" y="710609"/>
              <a:ext cx="2356710" cy="2185805"/>
            </a:xfrm>
            <a:custGeom>
              <a:avLst/>
              <a:gdLst/>
              <a:ahLst/>
              <a:cxnLst>
                <a:cxn ang="0">
                  <a:pos x="wd2" y="hd2"/>
                </a:cxn>
                <a:cxn ang="5400000">
                  <a:pos x="wd2" y="hd2"/>
                </a:cxn>
                <a:cxn ang="10800000">
                  <a:pos x="wd2" y="hd2"/>
                </a:cxn>
                <a:cxn ang="16200000">
                  <a:pos x="wd2" y="hd2"/>
                </a:cxn>
              </a:cxnLst>
              <a:rect l="0" t="0" r="r" b="b"/>
              <a:pathLst>
                <a:path w="21600" h="21600" extrusionOk="0">
                  <a:moveTo>
                    <a:pt x="20226" y="21600"/>
                  </a:moveTo>
                  <a:lnTo>
                    <a:pt x="20226" y="21067"/>
                  </a:lnTo>
                  <a:lnTo>
                    <a:pt x="21600" y="20919"/>
                  </a:lnTo>
                  <a:lnTo>
                    <a:pt x="20940" y="6104"/>
                  </a:lnTo>
                  <a:lnTo>
                    <a:pt x="20803" y="5333"/>
                  </a:lnTo>
                  <a:lnTo>
                    <a:pt x="20666" y="4948"/>
                  </a:lnTo>
                  <a:lnTo>
                    <a:pt x="20803" y="4474"/>
                  </a:lnTo>
                  <a:lnTo>
                    <a:pt x="21023" y="3941"/>
                  </a:lnTo>
                  <a:lnTo>
                    <a:pt x="21023" y="3644"/>
                  </a:lnTo>
                  <a:lnTo>
                    <a:pt x="20803" y="3259"/>
                  </a:lnTo>
                  <a:lnTo>
                    <a:pt x="20940" y="2637"/>
                  </a:lnTo>
                  <a:lnTo>
                    <a:pt x="21023" y="2311"/>
                  </a:lnTo>
                  <a:lnTo>
                    <a:pt x="20940" y="1926"/>
                  </a:lnTo>
                  <a:lnTo>
                    <a:pt x="20748" y="1719"/>
                  </a:lnTo>
                  <a:lnTo>
                    <a:pt x="20446" y="1630"/>
                  </a:lnTo>
                  <a:lnTo>
                    <a:pt x="20226" y="1719"/>
                  </a:lnTo>
                  <a:lnTo>
                    <a:pt x="19319" y="1541"/>
                  </a:lnTo>
                  <a:lnTo>
                    <a:pt x="19099" y="1393"/>
                  </a:lnTo>
                  <a:lnTo>
                    <a:pt x="18742" y="1393"/>
                  </a:lnTo>
                  <a:lnTo>
                    <a:pt x="18247" y="1244"/>
                  </a:lnTo>
                  <a:lnTo>
                    <a:pt x="18165" y="1007"/>
                  </a:lnTo>
                  <a:lnTo>
                    <a:pt x="18247" y="1007"/>
                  </a:lnTo>
                  <a:lnTo>
                    <a:pt x="18247" y="770"/>
                  </a:lnTo>
                  <a:lnTo>
                    <a:pt x="17670" y="474"/>
                  </a:lnTo>
                  <a:lnTo>
                    <a:pt x="17313" y="474"/>
                  </a:lnTo>
                  <a:lnTo>
                    <a:pt x="16873" y="326"/>
                  </a:lnTo>
                  <a:lnTo>
                    <a:pt x="16736" y="237"/>
                  </a:lnTo>
                  <a:lnTo>
                    <a:pt x="16598" y="385"/>
                  </a:lnTo>
                  <a:lnTo>
                    <a:pt x="16296" y="237"/>
                  </a:lnTo>
                  <a:lnTo>
                    <a:pt x="16159" y="237"/>
                  </a:lnTo>
                  <a:lnTo>
                    <a:pt x="15747" y="474"/>
                  </a:lnTo>
                  <a:lnTo>
                    <a:pt x="15087" y="533"/>
                  </a:lnTo>
                  <a:lnTo>
                    <a:pt x="14510" y="859"/>
                  </a:lnTo>
                  <a:lnTo>
                    <a:pt x="14153" y="1156"/>
                  </a:lnTo>
                  <a:lnTo>
                    <a:pt x="14098" y="1630"/>
                  </a:lnTo>
                  <a:lnTo>
                    <a:pt x="13878" y="1778"/>
                  </a:lnTo>
                  <a:lnTo>
                    <a:pt x="13878" y="2548"/>
                  </a:lnTo>
                  <a:lnTo>
                    <a:pt x="14098" y="2933"/>
                  </a:lnTo>
                  <a:lnTo>
                    <a:pt x="14290" y="3556"/>
                  </a:lnTo>
                  <a:lnTo>
                    <a:pt x="14153" y="3852"/>
                  </a:lnTo>
                  <a:lnTo>
                    <a:pt x="13795" y="4237"/>
                  </a:lnTo>
                  <a:lnTo>
                    <a:pt x="13740" y="4415"/>
                  </a:lnTo>
                  <a:lnTo>
                    <a:pt x="13301" y="4859"/>
                  </a:lnTo>
                  <a:lnTo>
                    <a:pt x="13026" y="4948"/>
                  </a:lnTo>
                  <a:lnTo>
                    <a:pt x="12366" y="4711"/>
                  </a:lnTo>
                  <a:lnTo>
                    <a:pt x="11872" y="4237"/>
                  </a:lnTo>
                  <a:lnTo>
                    <a:pt x="11432" y="3852"/>
                  </a:lnTo>
                  <a:lnTo>
                    <a:pt x="10800" y="3467"/>
                  </a:lnTo>
                  <a:lnTo>
                    <a:pt x="9728" y="3022"/>
                  </a:lnTo>
                  <a:lnTo>
                    <a:pt x="9289" y="3022"/>
                  </a:lnTo>
                  <a:lnTo>
                    <a:pt x="9151" y="3081"/>
                  </a:lnTo>
                  <a:lnTo>
                    <a:pt x="8656" y="3081"/>
                  </a:lnTo>
                  <a:lnTo>
                    <a:pt x="8162" y="2874"/>
                  </a:lnTo>
                  <a:lnTo>
                    <a:pt x="7722" y="1926"/>
                  </a:lnTo>
                  <a:lnTo>
                    <a:pt x="7722" y="1481"/>
                  </a:lnTo>
                  <a:lnTo>
                    <a:pt x="7365" y="1007"/>
                  </a:lnTo>
                  <a:lnTo>
                    <a:pt x="6513" y="859"/>
                  </a:lnTo>
                  <a:lnTo>
                    <a:pt x="6018" y="474"/>
                  </a:lnTo>
                  <a:lnTo>
                    <a:pt x="5304" y="474"/>
                  </a:lnTo>
                  <a:lnTo>
                    <a:pt x="4864" y="326"/>
                  </a:lnTo>
                  <a:lnTo>
                    <a:pt x="3875" y="474"/>
                  </a:lnTo>
                  <a:lnTo>
                    <a:pt x="3160" y="326"/>
                  </a:lnTo>
                  <a:lnTo>
                    <a:pt x="2940" y="89"/>
                  </a:lnTo>
                  <a:lnTo>
                    <a:pt x="2583" y="0"/>
                  </a:lnTo>
                  <a:lnTo>
                    <a:pt x="2583" y="148"/>
                  </a:lnTo>
                  <a:lnTo>
                    <a:pt x="2638" y="711"/>
                  </a:lnTo>
                  <a:lnTo>
                    <a:pt x="2803" y="859"/>
                  </a:lnTo>
                  <a:lnTo>
                    <a:pt x="2446" y="1304"/>
                  </a:lnTo>
                  <a:lnTo>
                    <a:pt x="1649" y="1867"/>
                  </a:lnTo>
                  <a:lnTo>
                    <a:pt x="1649" y="2104"/>
                  </a:lnTo>
                  <a:lnTo>
                    <a:pt x="1374" y="2400"/>
                  </a:lnTo>
                  <a:lnTo>
                    <a:pt x="1072" y="2400"/>
                  </a:lnTo>
                  <a:lnTo>
                    <a:pt x="852" y="2548"/>
                  </a:lnTo>
                  <a:lnTo>
                    <a:pt x="852" y="2696"/>
                  </a:lnTo>
                  <a:lnTo>
                    <a:pt x="797" y="2933"/>
                  </a:lnTo>
                  <a:lnTo>
                    <a:pt x="934" y="3407"/>
                  </a:lnTo>
                  <a:lnTo>
                    <a:pt x="1017" y="3793"/>
                  </a:lnTo>
                  <a:lnTo>
                    <a:pt x="934" y="3852"/>
                  </a:lnTo>
                  <a:lnTo>
                    <a:pt x="934" y="3941"/>
                  </a:lnTo>
                  <a:lnTo>
                    <a:pt x="852" y="4089"/>
                  </a:lnTo>
                  <a:lnTo>
                    <a:pt x="660" y="4415"/>
                  </a:lnTo>
                  <a:lnTo>
                    <a:pt x="440" y="4474"/>
                  </a:lnTo>
                  <a:lnTo>
                    <a:pt x="357" y="4622"/>
                  </a:lnTo>
                  <a:lnTo>
                    <a:pt x="220" y="4622"/>
                  </a:lnTo>
                  <a:lnTo>
                    <a:pt x="82" y="4711"/>
                  </a:lnTo>
                  <a:lnTo>
                    <a:pt x="82" y="5244"/>
                  </a:lnTo>
                  <a:lnTo>
                    <a:pt x="220" y="5333"/>
                  </a:lnTo>
                  <a:lnTo>
                    <a:pt x="440" y="5719"/>
                  </a:lnTo>
                  <a:lnTo>
                    <a:pt x="440" y="7348"/>
                  </a:lnTo>
                  <a:lnTo>
                    <a:pt x="495" y="8119"/>
                  </a:lnTo>
                  <a:lnTo>
                    <a:pt x="660" y="8563"/>
                  </a:lnTo>
                  <a:lnTo>
                    <a:pt x="495" y="9422"/>
                  </a:lnTo>
                  <a:lnTo>
                    <a:pt x="495" y="9570"/>
                  </a:lnTo>
                  <a:lnTo>
                    <a:pt x="577" y="9867"/>
                  </a:lnTo>
                  <a:lnTo>
                    <a:pt x="660" y="10430"/>
                  </a:lnTo>
                  <a:lnTo>
                    <a:pt x="495" y="10667"/>
                  </a:lnTo>
                  <a:lnTo>
                    <a:pt x="220" y="10874"/>
                  </a:lnTo>
                  <a:lnTo>
                    <a:pt x="82" y="11052"/>
                  </a:lnTo>
                  <a:lnTo>
                    <a:pt x="0" y="11111"/>
                  </a:lnTo>
                  <a:lnTo>
                    <a:pt x="220" y="11348"/>
                  </a:lnTo>
                  <a:lnTo>
                    <a:pt x="495" y="11822"/>
                  </a:lnTo>
                  <a:lnTo>
                    <a:pt x="797" y="12415"/>
                  </a:lnTo>
                  <a:lnTo>
                    <a:pt x="852" y="12504"/>
                  </a:lnTo>
                  <a:lnTo>
                    <a:pt x="934" y="12889"/>
                  </a:lnTo>
                  <a:lnTo>
                    <a:pt x="934" y="13511"/>
                  </a:lnTo>
                  <a:lnTo>
                    <a:pt x="1072" y="13659"/>
                  </a:lnTo>
                  <a:lnTo>
                    <a:pt x="1154" y="13956"/>
                  </a:lnTo>
                  <a:lnTo>
                    <a:pt x="1292" y="14133"/>
                  </a:lnTo>
                  <a:lnTo>
                    <a:pt x="1869" y="14133"/>
                  </a:lnTo>
                  <a:lnTo>
                    <a:pt x="2363" y="14193"/>
                  </a:lnTo>
                  <a:lnTo>
                    <a:pt x="2638" y="14341"/>
                  </a:lnTo>
                  <a:lnTo>
                    <a:pt x="2803" y="14667"/>
                  </a:lnTo>
                  <a:lnTo>
                    <a:pt x="3078" y="15289"/>
                  </a:lnTo>
                  <a:lnTo>
                    <a:pt x="3573" y="15822"/>
                  </a:lnTo>
                  <a:lnTo>
                    <a:pt x="6018" y="16504"/>
                  </a:lnTo>
                  <a:lnTo>
                    <a:pt x="6238" y="16741"/>
                  </a:lnTo>
                  <a:lnTo>
                    <a:pt x="9014" y="15526"/>
                  </a:lnTo>
                  <a:lnTo>
                    <a:pt x="20226" y="2160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5" name="Freeform 159">
              <a:extLst>
                <a:ext uri="{FF2B5EF4-FFF2-40B4-BE49-F238E27FC236}">
                  <a16:creationId xmlns:a16="http://schemas.microsoft.com/office/drawing/2014/main" id="{7A0B5C28-E657-9145-B81F-2C321280D15D}"/>
                </a:ext>
              </a:extLst>
            </p:cNvPr>
            <p:cNvSpPr/>
            <p:nvPr/>
          </p:nvSpPr>
          <p:spPr>
            <a:xfrm>
              <a:off x="3990815" y="0"/>
              <a:ext cx="602670" cy="1178354"/>
            </a:xfrm>
            <a:custGeom>
              <a:avLst/>
              <a:gdLst/>
              <a:ahLst/>
              <a:cxnLst>
                <a:cxn ang="0">
                  <a:pos x="wd2" y="hd2"/>
                </a:cxn>
                <a:cxn ang="5400000">
                  <a:pos x="wd2" y="hd2"/>
                </a:cxn>
                <a:cxn ang="10800000">
                  <a:pos x="wd2" y="hd2"/>
                </a:cxn>
                <a:cxn ang="16200000">
                  <a:pos x="wd2" y="hd2"/>
                </a:cxn>
              </a:cxnLst>
              <a:rect l="0" t="0" r="r" b="b"/>
              <a:pathLst>
                <a:path w="21600" h="21600" extrusionOk="0">
                  <a:moveTo>
                    <a:pt x="11499" y="21600"/>
                  </a:moveTo>
                  <a:lnTo>
                    <a:pt x="12036" y="21600"/>
                  </a:lnTo>
                  <a:lnTo>
                    <a:pt x="12358" y="21325"/>
                  </a:lnTo>
                  <a:lnTo>
                    <a:pt x="13218" y="21215"/>
                  </a:lnTo>
                  <a:lnTo>
                    <a:pt x="13970" y="20611"/>
                  </a:lnTo>
                  <a:lnTo>
                    <a:pt x="14293" y="20336"/>
                  </a:lnTo>
                  <a:lnTo>
                    <a:pt x="14293" y="20171"/>
                  </a:lnTo>
                  <a:lnTo>
                    <a:pt x="14615" y="20061"/>
                  </a:lnTo>
                  <a:lnTo>
                    <a:pt x="14293" y="19347"/>
                  </a:lnTo>
                  <a:lnTo>
                    <a:pt x="13755" y="18467"/>
                  </a:lnTo>
                  <a:lnTo>
                    <a:pt x="13970" y="18027"/>
                  </a:lnTo>
                  <a:lnTo>
                    <a:pt x="13970" y="17753"/>
                  </a:lnTo>
                  <a:lnTo>
                    <a:pt x="14830" y="17478"/>
                  </a:lnTo>
                  <a:lnTo>
                    <a:pt x="16012" y="17478"/>
                  </a:lnTo>
                  <a:lnTo>
                    <a:pt x="17087" y="16928"/>
                  </a:lnTo>
                  <a:lnTo>
                    <a:pt x="17087" y="16489"/>
                  </a:lnTo>
                  <a:lnTo>
                    <a:pt x="20203" y="15444"/>
                  </a:lnTo>
                  <a:lnTo>
                    <a:pt x="21600" y="14620"/>
                  </a:lnTo>
                  <a:lnTo>
                    <a:pt x="20955" y="14345"/>
                  </a:lnTo>
                  <a:lnTo>
                    <a:pt x="20740" y="13301"/>
                  </a:lnTo>
                  <a:lnTo>
                    <a:pt x="20740" y="13026"/>
                  </a:lnTo>
                  <a:lnTo>
                    <a:pt x="20203" y="12916"/>
                  </a:lnTo>
                  <a:lnTo>
                    <a:pt x="18484" y="12476"/>
                  </a:lnTo>
                  <a:lnTo>
                    <a:pt x="18484" y="11762"/>
                  </a:lnTo>
                  <a:lnTo>
                    <a:pt x="17624" y="11487"/>
                  </a:lnTo>
                  <a:lnTo>
                    <a:pt x="17409" y="11597"/>
                  </a:lnTo>
                  <a:lnTo>
                    <a:pt x="17409" y="11872"/>
                  </a:lnTo>
                  <a:lnTo>
                    <a:pt x="16764" y="12037"/>
                  </a:lnTo>
                  <a:lnTo>
                    <a:pt x="16227" y="11872"/>
                  </a:lnTo>
                  <a:lnTo>
                    <a:pt x="16012" y="11487"/>
                  </a:lnTo>
                  <a:lnTo>
                    <a:pt x="15152" y="11487"/>
                  </a:lnTo>
                  <a:lnTo>
                    <a:pt x="13433" y="10882"/>
                  </a:lnTo>
                  <a:lnTo>
                    <a:pt x="12573" y="10168"/>
                  </a:lnTo>
                  <a:lnTo>
                    <a:pt x="13218" y="9344"/>
                  </a:lnTo>
                  <a:lnTo>
                    <a:pt x="15690" y="8299"/>
                  </a:lnTo>
                  <a:lnTo>
                    <a:pt x="17409" y="7585"/>
                  </a:lnTo>
                  <a:lnTo>
                    <a:pt x="17624" y="7310"/>
                  </a:lnTo>
                  <a:lnTo>
                    <a:pt x="17409" y="7035"/>
                  </a:lnTo>
                  <a:lnTo>
                    <a:pt x="17946" y="6595"/>
                  </a:lnTo>
                  <a:lnTo>
                    <a:pt x="17624" y="6321"/>
                  </a:lnTo>
                  <a:lnTo>
                    <a:pt x="17409" y="6156"/>
                  </a:lnTo>
                  <a:lnTo>
                    <a:pt x="17409" y="5166"/>
                  </a:lnTo>
                  <a:lnTo>
                    <a:pt x="15690" y="4892"/>
                  </a:lnTo>
                  <a:lnTo>
                    <a:pt x="14293" y="4012"/>
                  </a:lnTo>
                  <a:lnTo>
                    <a:pt x="14615" y="3298"/>
                  </a:lnTo>
                  <a:lnTo>
                    <a:pt x="16012" y="2748"/>
                  </a:lnTo>
                  <a:lnTo>
                    <a:pt x="16012" y="2308"/>
                  </a:lnTo>
                  <a:lnTo>
                    <a:pt x="17087" y="1429"/>
                  </a:lnTo>
                  <a:lnTo>
                    <a:pt x="17087" y="879"/>
                  </a:lnTo>
                  <a:lnTo>
                    <a:pt x="16549" y="715"/>
                  </a:lnTo>
                  <a:lnTo>
                    <a:pt x="14615" y="1594"/>
                  </a:lnTo>
                  <a:lnTo>
                    <a:pt x="13970" y="2034"/>
                  </a:lnTo>
                  <a:lnTo>
                    <a:pt x="13433" y="1869"/>
                  </a:lnTo>
                  <a:lnTo>
                    <a:pt x="12573" y="879"/>
                  </a:lnTo>
                  <a:lnTo>
                    <a:pt x="12036" y="715"/>
                  </a:lnTo>
                  <a:lnTo>
                    <a:pt x="12358" y="330"/>
                  </a:lnTo>
                  <a:lnTo>
                    <a:pt x="11499" y="0"/>
                  </a:lnTo>
                  <a:lnTo>
                    <a:pt x="10424" y="165"/>
                  </a:lnTo>
                  <a:lnTo>
                    <a:pt x="10424" y="440"/>
                  </a:lnTo>
                  <a:lnTo>
                    <a:pt x="9779" y="0"/>
                  </a:lnTo>
                  <a:lnTo>
                    <a:pt x="8382" y="165"/>
                  </a:lnTo>
                  <a:lnTo>
                    <a:pt x="6448" y="715"/>
                  </a:lnTo>
                  <a:lnTo>
                    <a:pt x="5051" y="1319"/>
                  </a:lnTo>
                  <a:lnTo>
                    <a:pt x="4836" y="1759"/>
                  </a:lnTo>
                  <a:lnTo>
                    <a:pt x="5051" y="2034"/>
                  </a:lnTo>
                  <a:lnTo>
                    <a:pt x="4836" y="2858"/>
                  </a:lnTo>
                  <a:lnTo>
                    <a:pt x="4836" y="3737"/>
                  </a:lnTo>
                  <a:lnTo>
                    <a:pt x="3976" y="5002"/>
                  </a:lnTo>
                  <a:lnTo>
                    <a:pt x="4191" y="5716"/>
                  </a:lnTo>
                  <a:lnTo>
                    <a:pt x="4836" y="6156"/>
                  </a:lnTo>
                  <a:lnTo>
                    <a:pt x="5051" y="6431"/>
                  </a:lnTo>
                  <a:lnTo>
                    <a:pt x="4513" y="6595"/>
                  </a:lnTo>
                  <a:lnTo>
                    <a:pt x="3976" y="7035"/>
                  </a:lnTo>
                  <a:lnTo>
                    <a:pt x="4836" y="7310"/>
                  </a:lnTo>
                  <a:lnTo>
                    <a:pt x="4191" y="7750"/>
                  </a:lnTo>
                  <a:lnTo>
                    <a:pt x="3976" y="8629"/>
                  </a:lnTo>
                  <a:lnTo>
                    <a:pt x="3439" y="8904"/>
                  </a:lnTo>
                  <a:lnTo>
                    <a:pt x="2794" y="9179"/>
                  </a:lnTo>
                  <a:lnTo>
                    <a:pt x="2042" y="9344"/>
                  </a:lnTo>
                  <a:lnTo>
                    <a:pt x="860" y="10058"/>
                  </a:lnTo>
                  <a:lnTo>
                    <a:pt x="0" y="11487"/>
                  </a:lnTo>
                  <a:lnTo>
                    <a:pt x="645" y="11597"/>
                  </a:lnTo>
                  <a:lnTo>
                    <a:pt x="1182" y="12311"/>
                  </a:lnTo>
                  <a:lnTo>
                    <a:pt x="860" y="12586"/>
                  </a:lnTo>
                  <a:lnTo>
                    <a:pt x="1719" y="13191"/>
                  </a:lnTo>
                  <a:lnTo>
                    <a:pt x="2257" y="13191"/>
                  </a:lnTo>
                  <a:lnTo>
                    <a:pt x="3654" y="13905"/>
                  </a:lnTo>
                  <a:lnTo>
                    <a:pt x="4191" y="14620"/>
                  </a:lnTo>
                  <a:lnTo>
                    <a:pt x="5373" y="14895"/>
                  </a:lnTo>
                  <a:lnTo>
                    <a:pt x="5910" y="15169"/>
                  </a:lnTo>
                  <a:lnTo>
                    <a:pt x="6770" y="15169"/>
                  </a:lnTo>
                  <a:lnTo>
                    <a:pt x="8167" y="16049"/>
                  </a:lnTo>
                  <a:lnTo>
                    <a:pt x="11499" y="21600"/>
                  </a:lnTo>
                  <a:close/>
                  <a:moveTo>
                    <a:pt x="16227" y="11047"/>
                  </a:moveTo>
                  <a:lnTo>
                    <a:pt x="16549" y="10882"/>
                  </a:lnTo>
                  <a:lnTo>
                    <a:pt x="17409" y="10882"/>
                  </a:lnTo>
                  <a:lnTo>
                    <a:pt x="17946" y="11157"/>
                  </a:lnTo>
                  <a:lnTo>
                    <a:pt x="17087" y="11487"/>
                  </a:lnTo>
                  <a:lnTo>
                    <a:pt x="16227" y="1104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6" name="Freeform 160">
              <a:extLst>
                <a:ext uri="{FF2B5EF4-FFF2-40B4-BE49-F238E27FC236}">
                  <a16:creationId xmlns:a16="http://schemas.microsoft.com/office/drawing/2014/main" id="{90EAD6EA-08A8-4C4A-8FD2-B24695B09878}"/>
                </a:ext>
              </a:extLst>
            </p:cNvPr>
            <p:cNvSpPr/>
            <p:nvPr/>
          </p:nvSpPr>
          <p:spPr>
            <a:xfrm>
              <a:off x="1643100" y="38977"/>
              <a:ext cx="3034339" cy="2944388"/>
            </a:xfrm>
            <a:custGeom>
              <a:avLst/>
              <a:gdLst/>
              <a:ahLst/>
              <a:cxnLst>
                <a:cxn ang="0">
                  <a:pos x="wd2" y="hd2"/>
                </a:cxn>
                <a:cxn ang="5400000">
                  <a:pos x="wd2" y="hd2"/>
                </a:cxn>
                <a:cxn ang="10800000">
                  <a:pos x="wd2" y="hd2"/>
                </a:cxn>
                <a:cxn ang="16200000">
                  <a:pos x="wd2" y="hd2"/>
                </a:cxn>
              </a:cxnLst>
              <a:rect l="0" t="0" r="r" b="b"/>
              <a:pathLst>
                <a:path w="21600" h="21600" extrusionOk="0">
                  <a:moveTo>
                    <a:pt x="21600" y="16673"/>
                  </a:moveTo>
                  <a:lnTo>
                    <a:pt x="21216" y="16277"/>
                  </a:lnTo>
                  <a:lnTo>
                    <a:pt x="21002" y="15815"/>
                  </a:lnTo>
                  <a:lnTo>
                    <a:pt x="20874" y="15573"/>
                  </a:lnTo>
                  <a:lnTo>
                    <a:pt x="20661" y="15463"/>
                  </a:lnTo>
                  <a:lnTo>
                    <a:pt x="20277" y="15419"/>
                  </a:lnTo>
                  <a:lnTo>
                    <a:pt x="19828" y="15419"/>
                  </a:lnTo>
                  <a:lnTo>
                    <a:pt x="19722" y="15287"/>
                  </a:lnTo>
                  <a:lnTo>
                    <a:pt x="19658" y="15067"/>
                  </a:lnTo>
                  <a:lnTo>
                    <a:pt x="19551" y="14957"/>
                  </a:lnTo>
                  <a:lnTo>
                    <a:pt x="19551" y="14495"/>
                  </a:lnTo>
                  <a:lnTo>
                    <a:pt x="19487" y="14209"/>
                  </a:lnTo>
                  <a:lnTo>
                    <a:pt x="19444" y="14143"/>
                  </a:lnTo>
                  <a:lnTo>
                    <a:pt x="19209" y="13703"/>
                  </a:lnTo>
                  <a:lnTo>
                    <a:pt x="18996" y="13352"/>
                  </a:lnTo>
                  <a:lnTo>
                    <a:pt x="18825" y="13176"/>
                  </a:lnTo>
                  <a:lnTo>
                    <a:pt x="18889" y="13132"/>
                  </a:lnTo>
                  <a:lnTo>
                    <a:pt x="18996" y="13000"/>
                  </a:lnTo>
                  <a:lnTo>
                    <a:pt x="19209" y="12846"/>
                  </a:lnTo>
                  <a:lnTo>
                    <a:pt x="19338" y="12670"/>
                  </a:lnTo>
                  <a:lnTo>
                    <a:pt x="19274" y="12252"/>
                  </a:lnTo>
                  <a:lnTo>
                    <a:pt x="19209" y="12032"/>
                  </a:lnTo>
                  <a:lnTo>
                    <a:pt x="19209" y="11922"/>
                  </a:lnTo>
                  <a:lnTo>
                    <a:pt x="19338" y="11284"/>
                  </a:lnTo>
                  <a:lnTo>
                    <a:pt x="19209" y="10954"/>
                  </a:lnTo>
                  <a:lnTo>
                    <a:pt x="19167" y="10382"/>
                  </a:lnTo>
                  <a:lnTo>
                    <a:pt x="19167" y="9172"/>
                  </a:lnTo>
                  <a:lnTo>
                    <a:pt x="18996" y="8886"/>
                  </a:lnTo>
                  <a:lnTo>
                    <a:pt x="18889" y="8820"/>
                  </a:lnTo>
                  <a:lnTo>
                    <a:pt x="18889" y="8424"/>
                  </a:lnTo>
                  <a:lnTo>
                    <a:pt x="18996" y="8358"/>
                  </a:lnTo>
                  <a:lnTo>
                    <a:pt x="18334" y="6137"/>
                  </a:lnTo>
                  <a:lnTo>
                    <a:pt x="18057" y="5785"/>
                  </a:lnTo>
                  <a:lnTo>
                    <a:pt x="17886" y="5785"/>
                  </a:lnTo>
                  <a:lnTo>
                    <a:pt x="17779" y="5675"/>
                  </a:lnTo>
                  <a:lnTo>
                    <a:pt x="17545" y="5565"/>
                  </a:lnTo>
                  <a:lnTo>
                    <a:pt x="17438" y="5279"/>
                  </a:lnTo>
                  <a:lnTo>
                    <a:pt x="17160" y="4993"/>
                  </a:lnTo>
                  <a:lnTo>
                    <a:pt x="17054" y="4993"/>
                  </a:lnTo>
                  <a:lnTo>
                    <a:pt x="16883" y="4751"/>
                  </a:lnTo>
                  <a:lnTo>
                    <a:pt x="16947" y="4641"/>
                  </a:lnTo>
                  <a:lnTo>
                    <a:pt x="16840" y="4355"/>
                  </a:lnTo>
                  <a:lnTo>
                    <a:pt x="16712" y="4311"/>
                  </a:lnTo>
                  <a:lnTo>
                    <a:pt x="16883" y="3739"/>
                  </a:lnTo>
                  <a:lnTo>
                    <a:pt x="17118" y="3453"/>
                  </a:lnTo>
                  <a:lnTo>
                    <a:pt x="17267" y="3387"/>
                  </a:lnTo>
                  <a:lnTo>
                    <a:pt x="17395" y="3277"/>
                  </a:lnTo>
                  <a:lnTo>
                    <a:pt x="17502" y="3167"/>
                  </a:lnTo>
                  <a:lnTo>
                    <a:pt x="17545" y="2815"/>
                  </a:lnTo>
                  <a:lnTo>
                    <a:pt x="17673" y="2640"/>
                  </a:lnTo>
                  <a:lnTo>
                    <a:pt x="17502" y="2530"/>
                  </a:lnTo>
                  <a:lnTo>
                    <a:pt x="17609" y="2354"/>
                  </a:lnTo>
                  <a:lnTo>
                    <a:pt x="17715" y="2288"/>
                  </a:lnTo>
                  <a:lnTo>
                    <a:pt x="17673" y="2178"/>
                  </a:lnTo>
                  <a:lnTo>
                    <a:pt x="17545" y="2002"/>
                  </a:lnTo>
                  <a:lnTo>
                    <a:pt x="17502" y="1716"/>
                  </a:lnTo>
                  <a:lnTo>
                    <a:pt x="17673" y="1210"/>
                  </a:lnTo>
                  <a:lnTo>
                    <a:pt x="17673" y="858"/>
                  </a:lnTo>
                  <a:lnTo>
                    <a:pt x="17715" y="528"/>
                  </a:lnTo>
                  <a:lnTo>
                    <a:pt x="17673" y="418"/>
                  </a:lnTo>
                  <a:lnTo>
                    <a:pt x="17715" y="242"/>
                  </a:lnTo>
                  <a:lnTo>
                    <a:pt x="17673" y="176"/>
                  </a:lnTo>
                  <a:lnTo>
                    <a:pt x="17331" y="242"/>
                  </a:lnTo>
                  <a:lnTo>
                    <a:pt x="17160" y="242"/>
                  </a:lnTo>
                  <a:lnTo>
                    <a:pt x="16712" y="352"/>
                  </a:lnTo>
                  <a:lnTo>
                    <a:pt x="16499" y="132"/>
                  </a:lnTo>
                  <a:lnTo>
                    <a:pt x="16157" y="0"/>
                  </a:lnTo>
                  <a:lnTo>
                    <a:pt x="16157" y="132"/>
                  </a:lnTo>
                  <a:lnTo>
                    <a:pt x="16008" y="352"/>
                  </a:lnTo>
                  <a:lnTo>
                    <a:pt x="15602" y="286"/>
                  </a:lnTo>
                  <a:lnTo>
                    <a:pt x="15602" y="132"/>
                  </a:lnTo>
                  <a:lnTo>
                    <a:pt x="15453" y="0"/>
                  </a:lnTo>
                  <a:lnTo>
                    <a:pt x="15218" y="66"/>
                  </a:lnTo>
                  <a:lnTo>
                    <a:pt x="15175" y="176"/>
                  </a:lnTo>
                  <a:lnTo>
                    <a:pt x="14941" y="242"/>
                  </a:lnTo>
                  <a:lnTo>
                    <a:pt x="14898" y="418"/>
                  </a:lnTo>
                  <a:lnTo>
                    <a:pt x="14727" y="352"/>
                  </a:lnTo>
                  <a:lnTo>
                    <a:pt x="14557" y="352"/>
                  </a:lnTo>
                  <a:lnTo>
                    <a:pt x="14343" y="528"/>
                  </a:lnTo>
                  <a:lnTo>
                    <a:pt x="14108" y="528"/>
                  </a:lnTo>
                  <a:lnTo>
                    <a:pt x="13938" y="286"/>
                  </a:lnTo>
                  <a:lnTo>
                    <a:pt x="13660" y="286"/>
                  </a:lnTo>
                  <a:lnTo>
                    <a:pt x="13511" y="242"/>
                  </a:lnTo>
                  <a:lnTo>
                    <a:pt x="13233" y="286"/>
                  </a:lnTo>
                  <a:lnTo>
                    <a:pt x="12998" y="242"/>
                  </a:lnTo>
                  <a:lnTo>
                    <a:pt x="12892" y="286"/>
                  </a:lnTo>
                  <a:lnTo>
                    <a:pt x="12721" y="242"/>
                  </a:lnTo>
                  <a:lnTo>
                    <a:pt x="12550" y="242"/>
                  </a:lnTo>
                  <a:lnTo>
                    <a:pt x="12443" y="462"/>
                  </a:lnTo>
                  <a:lnTo>
                    <a:pt x="12230" y="462"/>
                  </a:lnTo>
                  <a:lnTo>
                    <a:pt x="12059" y="418"/>
                  </a:lnTo>
                  <a:lnTo>
                    <a:pt x="11782" y="704"/>
                  </a:lnTo>
                  <a:lnTo>
                    <a:pt x="11611" y="638"/>
                  </a:lnTo>
                  <a:lnTo>
                    <a:pt x="11334" y="528"/>
                  </a:lnTo>
                  <a:lnTo>
                    <a:pt x="11120" y="572"/>
                  </a:lnTo>
                  <a:lnTo>
                    <a:pt x="10715" y="638"/>
                  </a:lnTo>
                  <a:lnTo>
                    <a:pt x="10437" y="572"/>
                  </a:lnTo>
                  <a:lnTo>
                    <a:pt x="9946" y="990"/>
                  </a:lnTo>
                  <a:lnTo>
                    <a:pt x="9605" y="1034"/>
                  </a:lnTo>
                  <a:lnTo>
                    <a:pt x="9498" y="1034"/>
                  </a:lnTo>
                  <a:lnTo>
                    <a:pt x="9221" y="1210"/>
                  </a:lnTo>
                  <a:lnTo>
                    <a:pt x="9221" y="1386"/>
                  </a:lnTo>
                  <a:lnTo>
                    <a:pt x="9114" y="1562"/>
                  </a:lnTo>
                  <a:lnTo>
                    <a:pt x="8943" y="1562"/>
                  </a:lnTo>
                  <a:lnTo>
                    <a:pt x="8900" y="1496"/>
                  </a:lnTo>
                  <a:lnTo>
                    <a:pt x="8730" y="1496"/>
                  </a:lnTo>
                  <a:lnTo>
                    <a:pt x="8559" y="1672"/>
                  </a:lnTo>
                  <a:lnTo>
                    <a:pt x="8281" y="1672"/>
                  </a:lnTo>
                  <a:lnTo>
                    <a:pt x="8004" y="1848"/>
                  </a:lnTo>
                  <a:lnTo>
                    <a:pt x="7897" y="1958"/>
                  </a:lnTo>
                  <a:lnTo>
                    <a:pt x="7833" y="2068"/>
                  </a:lnTo>
                  <a:lnTo>
                    <a:pt x="7620" y="2288"/>
                  </a:lnTo>
                  <a:lnTo>
                    <a:pt x="7278" y="2420"/>
                  </a:lnTo>
                  <a:lnTo>
                    <a:pt x="7001" y="2464"/>
                  </a:lnTo>
                  <a:lnTo>
                    <a:pt x="7065" y="2596"/>
                  </a:lnTo>
                  <a:lnTo>
                    <a:pt x="7172" y="2705"/>
                  </a:lnTo>
                  <a:lnTo>
                    <a:pt x="7278" y="2881"/>
                  </a:lnTo>
                  <a:lnTo>
                    <a:pt x="7278" y="3035"/>
                  </a:lnTo>
                  <a:lnTo>
                    <a:pt x="7342" y="3167"/>
                  </a:lnTo>
                  <a:lnTo>
                    <a:pt x="7342" y="3893"/>
                  </a:lnTo>
                  <a:lnTo>
                    <a:pt x="7385" y="4135"/>
                  </a:lnTo>
                  <a:lnTo>
                    <a:pt x="7449" y="4927"/>
                  </a:lnTo>
                  <a:lnTo>
                    <a:pt x="7620" y="5279"/>
                  </a:lnTo>
                  <a:lnTo>
                    <a:pt x="7662" y="5455"/>
                  </a:lnTo>
                  <a:lnTo>
                    <a:pt x="7833" y="5499"/>
                  </a:lnTo>
                  <a:lnTo>
                    <a:pt x="7940" y="5609"/>
                  </a:lnTo>
                  <a:lnTo>
                    <a:pt x="8068" y="5609"/>
                  </a:lnTo>
                  <a:lnTo>
                    <a:pt x="8175" y="5675"/>
                  </a:lnTo>
                  <a:lnTo>
                    <a:pt x="8068" y="6027"/>
                  </a:lnTo>
                  <a:lnTo>
                    <a:pt x="8068" y="6071"/>
                  </a:lnTo>
                  <a:lnTo>
                    <a:pt x="7940" y="6313"/>
                  </a:lnTo>
                  <a:lnTo>
                    <a:pt x="6681" y="6313"/>
                  </a:lnTo>
                  <a:lnTo>
                    <a:pt x="6403" y="6357"/>
                  </a:lnTo>
                  <a:lnTo>
                    <a:pt x="6126" y="6775"/>
                  </a:lnTo>
                  <a:lnTo>
                    <a:pt x="5891" y="6995"/>
                  </a:lnTo>
                  <a:lnTo>
                    <a:pt x="5784" y="7215"/>
                  </a:lnTo>
                  <a:lnTo>
                    <a:pt x="5848" y="7567"/>
                  </a:lnTo>
                  <a:lnTo>
                    <a:pt x="5720" y="7787"/>
                  </a:lnTo>
                  <a:lnTo>
                    <a:pt x="4952" y="8314"/>
                  </a:lnTo>
                  <a:lnTo>
                    <a:pt x="3842" y="8996"/>
                  </a:lnTo>
                  <a:lnTo>
                    <a:pt x="2945" y="9568"/>
                  </a:lnTo>
                  <a:lnTo>
                    <a:pt x="2497" y="9634"/>
                  </a:lnTo>
                  <a:lnTo>
                    <a:pt x="2113" y="9634"/>
                  </a:lnTo>
                  <a:lnTo>
                    <a:pt x="1942" y="9678"/>
                  </a:lnTo>
                  <a:lnTo>
                    <a:pt x="1622" y="9678"/>
                  </a:lnTo>
                  <a:lnTo>
                    <a:pt x="1003" y="9810"/>
                  </a:lnTo>
                  <a:lnTo>
                    <a:pt x="726" y="10030"/>
                  </a:lnTo>
                  <a:lnTo>
                    <a:pt x="512" y="10316"/>
                  </a:lnTo>
                  <a:lnTo>
                    <a:pt x="0" y="10712"/>
                  </a:lnTo>
                  <a:lnTo>
                    <a:pt x="0" y="11966"/>
                  </a:lnTo>
                  <a:lnTo>
                    <a:pt x="3885" y="14671"/>
                  </a:lnTo>
                  <a:lnTo>
                    <a:pt x="10949" y="19488"/>
                  </a:lnTo>
                  <a:lnTo>
                    <a:pt x="11056" y="20060"/>
                  </a:lnTo>
                  <a:lnTo>
                    <a:pt x="11270" y="20214"/>
                  </a:lnTo>
                  <a:lnTo>
                    <a:pt x="11718" y="20214"/>
                  </a:lnTo>
                  <a:lnTo>
                    <a:pt x="11995" y="20346"/>
                  </a:lnTo>
                  <a:lnTo>
                    <a:pt x="12230" y="20566"/>
                  </a:lnTo>
                  <a:lnTo>
                    <a:pt x="12443" y="20632"/>
                  </a:lnTo>
                  <a:lnTo>
                    <a:pt x="12657" y="20852"/>
                  </a:lnTo>
                  <a:lnTo>
                    <a:pt x="12657" y="21028"/>
                  </a:lnTo>
                  <a:lnTo>
                    <a:pt x="12550" y="21358"/>
                  </a:lnTo>
                  <a:lnTo>
                    <a:pt x="12614" y="21534"/>
                  </a:lnTo>
                  <a:lnTo>
                    <a:pt x="12892" y="21600"/>
                  </a:lnTo>
                  <a:lnTo>
                    <a:pt x="13383" y="21534"/>
                  </a:lnTo>
                  <a:lnTo>
                    <a:pt x="13788" y="21424"/>
                  </a:lnTo>
                  <a:lnTo>
                    <a:pt x="15453" y="21028"/>
                  </a:lnTo>
                  <a:lnTo>
                    <a:pt x="16776" y="19774"/>
                  </a:lnTo>
                  <a:lnTo>
                    <a:pt x="21600" y="16673"/>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7" name="Freeform 161">
              <a:extLst>
                <a:ext uri="{FF2B5EF4-FFF2-40B4-BE49-F238E27FC236}">
                  <a16:creationId xmlns:a16="http://schemas.microsoft.com/office/drawing/2014/main" id="{3EA8B593-F25A-6847-82DD-012FDD83137E}"/>
                </a:ext>
              </a:extLst>
            </p:cNvPr>
            <p:cNvSpPr/>
            <p:nvPr/>
          </p:nvSpPr>
          <p:spPr>
            <a:xfrm>
              <a:off x="1034434" y="233871"/>
              <a:ext cx="1757038" cy="1391239"/>
            </a:xfrm>
            <a:custGeom>
              <a:avLst/>
              <a:gdLst/>
              <a:ahLst/>
              <a:cxnLst>
                <a:cxn ang="0">
                  <a:pos x="wd2" y="hd2"/>
                </a:cxn>
                <a:cxn ang="5400000">
                  <a:pos x="wd2" y="hd2"/>
                </a:cxn>
                <a:cxn ang="10800000">
                  <a:pos x="wd2" y="hd2"/>
                </a:cxn>
                <a:cxn ang="16200000">
                  <a:pos x="wd2" y="hd2"/>
                </a:cxn>
              </a:cxnLst>
              <a:rect l="0" t="0" r="r" b="b"/>
              <a:pathLst>
                <a:path w="21600" h="21600" extrusionOk="0">
                  <a:moveTo>
                    <a:pt x="7483" y="21600"/>
                  </a:moveTo>
                  <a:lnTo>
                    <a:pt x="7483" y="19645"/>
                  </a:lnTo>
                  <a:lnTo>
                    <a:pt x="8367" y="18807"/>
                  </a:lnTo>
                  <a:lnTo>
                    <a:pt x="8736" y="18202"/>
                  </a:lnTo>
                  <a:lnTo>
                    <a:pt x="9215" y="17736"/>
                  </a:lnTo>
                  <a:lnTo>
                    <a:pt x="10284" y="17457"/>
                  </a:lnTo>
                  <a:lnTo>
                    <a:pt x="10837" y="17457"/>
                  </a:lnTo>
                  <a:lnTo>
                    <a:pt x="11132" y="17364"/>
                  </a:lnTo>
                  <a:lnTo>
                    <a:pt x="11795" y="17364"/>
                  </a:lnTo>
                  <a:lnTo>
                    <a:pt x="12569" y="17224"/>
                  </a:lnTo>
                  <a:lnTo>
                    <a:pt x="14117" y="16014"/>
                  </a:lnTo>
                  <a:lnTo>
                    <a:pt x="16034" y="14571"/>
                  </a:lnTo>
                  <a:lnTo>
                    <a:pt x="17361" y="13453"/>
                  </a:lnTo>
                  <a:lnTo>
                    <a:pt x="17582" y="12988"/>
                  </a:lnTo>
                  <a:lnTo>
                    <a:pt x="17472" y="12243"/>
                  </a:lnTo>
                  <a:lnTo>
                    <a:pt x="17656" y="11778"/>
                  </a:lnTo>
                  <a:lnTo>
                    <a:pt x="18061" y="11312"/>
                  </a:lnTo>
                  <a:lnTo>
                    <a:pt x="18541" y="10428"/>
                  </a:lnTo>
                  <a:lnTo>
                    <a:pt x="19020" y="10334"/>
                  </a:lnTo>
                  <a:lnTo>
                    <a:pt x="21195" y="10334"/>
                  </a:lnTo>
                  <a:lnTo>
                    <a:pt x="21416" y="9822"/>
                  </a:lnTo>
                  <a:lnTo>
                    <a:pt x="21416" y="9729"/>
                  </a:lnTo>
                  <a:lnTo>
                    <a:pt x="21600" y="8984"/>
                  </a:lnTo>
                  <a:lnTo>
                    <a:pt x="21416" y="8845"/>
                  </a:lnTo>
                  <a:lnTo>
                    <a:pt x="21195" y="8845"/>
                  </a:lnTo>
                  <a:lnTo>
                    <a:pt x="21010" y="8612"/>
                  </a:lnTo>
                  <a:lnTo>
                    <a:pt x="20715" y="8519"/>
                  </a:lnTo>
                  <a:lnTo>
                    <a:pt x="20642" y="8147"/>
                  </a:lnTo>
                  <a:lnTo>
                    <a:pt x="20347" y="7402"/>
                  </a:lnTo>
                  <a:lnTo>
                    <a:pt x="20236" y="5726"/>
                  </a:lnTo>
                  <a:lnTo>
                    <a:pt x="20162" y="5214"/>
                  </a:lnTo>
                  <a:lnTo>
                    <a:pt x="20162" y="3678"/>
                  </a:lnTo>
                  <a:lnTo>
                    <a:pt x="20052" y="3398"/>
                  </a:lnTo>
                  <a:lnTo>
                    <a:pt x="20052" y="3072"/>
                  </a:lnTo>
                  <a:lnTo>
                    <a:pt x="19868" y="2700"/>
                  </a:lnTo>
                  <a:lnTo>
                    <a:pt x="19683" y="2467"/>
                  </a:lnTo>
                  <a:lnTo>
                    <a:pt x="19573" y="2188"/>
                  </a:lnTo>
                  <a:lnTo>
                    <a:pt x="19278" y="2188"/>
                  </a:lnTo>
                  <a:lnTo>
                    <a:pt x="18246" y="2095"/>
                  </a:lnTo>
                  <a:lnTo>
                    <a:pt x="18061" y="1722"/>
                  </a:lnTo>
                  <a:lnTo>
                    <a:pt x="17951" y="1350"/>
                  </a:lnTo>
                  <a:lnTo>
                    <a:pt x="17840" y="1210"/>
                  </a:lnTo>
                  <a:lnTo>
                    <a:pt x="17767" y="1210"/>
                  </a:lnTo>
                  <a:lnTo>
                    <a:pt x="17472" y="1722"/>
                  </a:lnTo>
                  <a:lnTo>
                    <a:pt x="16882" y="1816"/>
                  </a:lnTo>
                  <a:lnTo>
                    <a:pt x="16329" y="1583"/>
                  </a:lnTo>
                  <a:lnTo>
                    <a:pt x="15924" y="1583"/>
                  </a:lnTo>
                  <a:lnTo>
                    <a:pt x="15555" y="1816"/>
                  </a:lnTo>
                  <a:lnTo>
                    <a:pt x="14965" y="1955"/>
                  </a:lnTo>
                  <a:lnTo>
                    <a:pt x="14597" y="1816"/>
                  </a:lnTo>
                  <a:lnTo>
                    <a:pt x="13933" y="978"/>
                  </a:lnTo>
                  <a:lnTo>
                    <a:pt x="13823" y="605"/>
                  </a:lnTo>
                  <a:lnTo>
                    <a:pt x="13823" y="372"/>
                  </a:lnTo>
                  <a:lnTo>
                    <a:pt x="13933" y="279"/>
                  </a:lnTo>
                  <a:lnTo>
                    <a:pt x="13712" y="0"/>
                  </a:lnTo>
                  <a:lnTo>
                    <a:pt x="13454" y="279"/>
                  </a:lnTo>
                  <a:lnTo>
                    <a:pt x="13233" y="372"/>
                  </a:lnTo>
                  <a:lnTo>
                    <a:pt x="12975" y="372"/>
                  </a:lnTo>
                  <a:lnTo>
                    <a:pt x="12569" y="884"/>
                  </a:lnTo>
                  <a:lnTo>
                    <a:pt x="12496" y="2095"/>
                  </a:lnTo>
                  <a:lnTo>
                    <a:pt x="12090" y="2793"/>
                  </a:lnTo>
                  <a:lnTo>
                    <a:pt x="12016" y="3771"/>
                  </a:lnTo>
                  <a:lnTo>
                    <a:pt x="11795" y="4376"/>
                  </a:lnTo>
                  <a:lnTo>
                    <a:pt x="10947" y="5353"/>
                  </a:lnTo>
                  <a:lnTo>
                    <a:pt x="10763" y="5353"/>
                  </a:lnTo>
                  <a:lnTo>
                    <a:pt x="10358" y="5726"/>
                  </a:lnTo>
                  <a:lnTo>
                    <a:pt x="9694" y="6098"/>
                  </a:lnTo>
                  <a:lnTo>
                    <a:pt x="9141" y="6703"/>
                  </a:lnTo>
                  <a:lnTo>
                    <a:pt x="8920" y="6703"/>
                  </a:lnTo>
                  <a:lnTo>
                    <a:pt x="8183" y="7402"/>
                  </a:lnTo>
                  <a:lnTo>
                    <a:pt x="7777" y="7541"/>
                  </a:lnTo>
                  <a:lnTo>
                    <a:pt x="7483" y="8007"/>
                  </a:lnTo>
                  <a:lnTo>
                    <a:pt x="6635" y="8845"/>
                  </a:lnTo>
                  <a:lnTo>
                    <a:pt x="6930" y="9590"/>
                  </a:lnTo>
                  <a:lnTo>
                    <a:pt x="6930" y="10195"/>
                  </a:lnTo>
                  <a:lnTo>
                    <a:pt x="6156" y="11033"/>
                  </a:lnTo>
                  <a:lnTo>
                    <a:pt x="5676" y="12243"/>
                  </a:lnTo>
                  <a:lnTo>
                    <a:pt x="5676" y="12848"/>
                  </a:lnTo>
                  <a:lnTo>
                    <a:pt x="5971" y="13593"/>
                  </a:lnTo>
                  <a:lnTo>
                    <a:pt x="5676" y="14431"/>
                  </a:lnTo>
                  <a:lnTo>
                    <a:pt x="5861" y="14664"/>
                  </a:lnTo>
                  <a:lnTo>
                    <a:pt x="6045" y="15036"/>
                  </a:lnTo>
                  <a:lnTo>
                    <a:pt x="5971" y="15641"/>
                  </a:lnTo>
                  <a:lnTo>
                    <a:pt x="4829" y="17364"/>
                  </a:lnTo>
                  <a:lnTo>
                    <a:pt x="4608" y="17969"/>
                  </a:lnTo>
                  <a:lnTo>
                    <a:pt x="4128" y="18667"/>
                  </a:lnTo>
                  <a:lnTo>
                    <a:pt x="3575" y="18807"/>
                  </a:lnTo>
                  <a:lnTo>
                    <a:pt x="2212" y="20250"/>
                  </a:lnTo>
                  <a:lnTo>
                    <a:pt x="405" y="20762"/>
                  </a:lnTo>
                  <a:lnTo>
                    <a:pt x="0" y="21460"/>
                  </a:lnTo>
                  <a:lnTo>
                    <a:pt x="7483" y="2160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8" name="Freeform 162">
              <a:extLst>
                <a:ext uri="{FF2B5EF4-FFF2-40B4-BE49-F238E27FC236}">
                  <a16:creationId xmlns:a16="http://schemas.microsoft.com/office/drawing/2014/main" id="{1EA33B88-2266-EA4D-9395-43B15AB3FA30}"/>
                </a:ext>
              </a:extLst>
            </p:cNvPr>
            <p:cNvSpPr/>
            <p:nvPr/>
          </p:nvSpPr>
          <p:spPr>
            <a:xfrm>
              <a:off x="404778" y="1616113"/>
              <a:ext cx="1238322" cy="1007449"/>
            </a:xfrm>
            <a:custGeom>
              <a:avLst/>
              <a:gdLst/>
              <a:ahLst/>
              <a:cxnLst>
                <a:cxn ang="0">
                  <a:pos x="wd2" y="hd2"/>
                </a:cxn>
                <a:cxn ang="5400000">
                  <a:pos x="wd2" y="hd2"/>
                </a:cxn>
                <a:cxn ang="10800000">
                  <a:pos x="wd2" y="hd2"/>
                </a:cxn>
                <a:cxn ang="16200000">
                  <a:pos x="wd2" y="hd2"/>
                </a:cxn>
              </a:cxnLst>
              <a:rect l="0" t="0" r="r" b="b"/>
              <a:pathLst>
                <a:path w="21600" h="21600" extrusionOk="0">
                  <a:moveTo>
                    <a:pt x="21600" y="1157"/>
                  </a:moveTo>
                  <a:lnTo>
                    <a:pt x="21600" y="193"/>
                  </a:lnTo>
                  <a:lnTo>
                    <a:pt x="10983" y="0"/>
                  </a:lnTo>
                  <a:lnTo>
                    <a:pt x="9937" y="1864"/>
                  </a:lnTo>
                  <a:lnTo>
                    <a:pt x="9937" y="3021"/>
                  </a:lnTo>
                  <a:lnTo>
                    <a:pt x="9362" y="3214"/>
                  </a:lnTo>
                  <a:lnTo>
                    <a:pt x="7584" y="4371"/>
                  </a:lnTo>
                  <a:lnTo>
                    <a:pt x="7479" y="4886"/>
                  </a:lnTo>
                  <a:lnTo>
                    <a:pt x="6642" y="5529"/>
                  </a:lnTo>
                  <a:lnTo>
                    <a:pt x="6904" y="6236"/>
                  </a:lnTo>
                  <a:lnTo>
                    <a:pt x="5282" y="9193"/>
                  </a:lnTo>
                  <a:lnTo>
                    <a:pt x="5178" y="10029"/>
                  </a:lnTo>
                  <a:lnTo>
                    <a:pt x="3923" y="11571"/>
                  </a:lnTo>
                  <a:lnTo>
                    <a:pt x="3504" y="11700"/>
                  </a:lnTo>
                  <a:lnTo>
                    <a:pt x="2981" y="13564"/>
                  </a:lnTo>
                  <a:lnTo>
                    <a:pt x="2981" y="14079"/>
                  </a:lnTo>
                  <a:lnTo>
                    <a:pt x="1883" y="15750"/>
                  </a:lnTo>
                  <a:lnTo>
                    <a:pt x="1883" y="16071"/>
                  </a:lnTo>
                  <a:lnTo>
                    <a:pt x="2144" y="16393"/>
                  </a:lnTo>
                  <a:lnTo>
                    <a:pt x="1778" y="16586"/>
                  </a:lnTo>
                  <a:lnTo>
                    <a:pt x="941" y="18450"/>
                  </a:lnTo>
                  <a:lnTo>
                    <a:pt x="523" y="18579"/>
                  </a:lnTo>
                  <a:lnTo>
                    <a:pt x="262" y="19093"/>
                  </a:lnTo>
                  <a:lnTo>
                    <a:pt x="262" y="19929"/>
                  </a:lnTo>
                  <a:lnTo>
                    <a:pt x="0" y="20571"/>
                  </a:lnTo>
                  <a:lnTo>
                    <a:pt x="0" y="21600"/>
                  </a:lnTo>
                  <a:lnTo>
                    <a:pt x="10617" y="21600"/>
                  </a:lnTo>
                  <a:lnTo>
                    <a:pt x="10460" y="15557"/>
                  </a:lnTo>
                  <a:lnTo>
                    <a:pt x="10878" y="14721"/>
                  </a:lnTo>
                  <a:lnTo>
                    <a:pt x="11401" y="14271"/>
                  </a:lnTo>
                  <a:lnTo>
                    <a:pt x="12081" y="14079"/>
                  </a:lnTo>
                  <a:lnTo>
                    <a:pt x="13075" y="14079"/>
                  </a:lnTo>
                  <a:lnTo>
                    <a:pt x="13075" y="5529"/>
                  </a:lnTo>
                  <a:lnTo>
                    <a:pt x="21495" y="5721"/>
                  </a:lnTo>
                  <a:lnTo>
                    <a:pt x="21600" y="115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9" name="Freeform 163">
              <a:extLst>
                <a:ext uri="{FF2B5EF4-FFF2-40B4-BE49-F238E27FC236}">
                  <a16:creationId xmlns:a16="http://schemas.microsoft.com/office/drawing/2014/main" id="{4F3E35D6-18BF-CB4A-93E4-81D53604D6DA}"/>
                </a:ext>
              </a:extLst>
            </p:cNvPr>
            <p:cNvSpPr/>
            <p:nvPr/>
          </p:nvSpPr>
          <p:spPr>
            <a:xfrm>
              <a:off x="389786" y="1670084"/>
              <a:ext cx="1799016" cy="1975919"/>
            </a:xfrm>
            <a:custGeom>
              <a:avLst/>
              <a:gdLst/>
              <a:ahLst/>
              <a:cxnLst>
                <a:cxn ang="0">
                  <a:pos x="wd2" y="hd2"/>
                </a:cxn>
                <a:cxn ang="5400000">
                  <a:pos x="wd2" y="hd2"/>
                </a:cxn>
                <a:cxn ang="10800000">
                  <a:pos x="wd2" y="hd2"/>
                </a:cxn>
                <a:cxn ang="16200000">
                  <a:pos x="wd2" y="hd2"/>
                </a:cxn>
              </a:cxnLst>
              <a:rect l="0" t="0" r="r" b="b"/>
              <a:pathLst>
                <a:path w="21600" h="21600" extrusionOk="0">
                  <a:moveTo>
                    <a:pt x="180" y="10423"/>
                  </a:moveTo>
                  <a:lnTo>
                    <a:pt x="7488" y="10423"/>
                  </a:lnTo>
                  <a:lnTo>
                    <a:pt x="7380" y="7342"/>
                  </a:lnTo>
                  <a:lnTo>
                    <a:pt x="7668" y="6916"/>
                  </a:lnTo>
                  <a:lnTo>
                    <a:pt x="8028" y="6686"/>
                  </a:lnTo>
                  <a:lnTo>
                    <a:pt x="8496" y="6588"/>
                  </a:lnTo>
                  <a:lnTo>
                    <a:pt x="9180" y="6588"/>
                  </a:lnTo>
                  <a:lnTo>
                    <a:pt x="9180" y="2229"/>
                  </a:lnTo>
                  <a:lnTo>
                    <a:pt x="14976" y="2327"/>
                  </a:lnTo>
                  <a:lnTo>
                    <a:pt x="15048" y="0"/>
                  </a:lnTo>
                  <a:lnTo>
                    <a:pt x="21600" y="4032"/>
                  </a:lnTo>
                  <a:lnTo>
                    <a:pt x="19368" y="4032"/>
                  </a:lnTo>
                  <a:lnTo>
                    <a:pt x="20772" y="18716"/>
                  </a:lnTo>
                  <a:lnTo>
                    <a:pt x="21348" y="18945"/>
                  </a:lnTo>
                  <a:lnTo>
                    <a:pt x="20772" y="20486"/>
                  </a:lnTo>
                  <a:lnTo>
                    <a:pt x="14328" y="20486"/>
                  </a:lnTo>
                  <a:lnTo>
                    <a:pt x="14112" y="20420"/>
                  </a:lnTo>
                  <a:lnTo>
                    <a:pt x="13932" y="20158"/>
                  </a:lnTo>
                  <a:lnTo>
                    <a:pt x="13644" y="20158"/>
                  </a:lnTo>
                  <a:lnTo>
                    <a:pt x="13392" y="20486"/>
                  </a:lnTo>
                  <a:lnTo>
                    <a:pt x="13176" y="20322"/>
                  </a:lnTo>
                  <a:lnTo>
                    <a:pt x="13104" y="19797"/>
                  </a:lnTo>
                  <a:lnTo>
                    <a:pt x="12708" y="19732"/>
                  </a:lnTo>
                  <a:lnTo>
                    <a:pt x="11772" y="20059"/>
                  </a:lnTo>
                  <a:lnTo>
                    <a:pt x="11304" y="20846"/>
                  </a:lnTo>
                  <a:lnTo>
                    <a:pt x="11124" y="20748"/>
                  </a:lnTo>
                  <a:lnTo>
                    <a:pt x="10836" y="20158"/>
                  </a:lnTo>
                  <a:lnTo>
                    <a:pt x="10764" y="19732"/>
                  </a:lnTo>
                  <a:lnTo>
                    <a:pt x="10368" y="19732"/>
                  </a:lnTo>
                  <a:lnTo>
                    <a:pt x="9828" y="19896"/>
                  </a:lnTo>
                  <a:lnTo>
                    <a:pt x="9828" y="20748"/>
                  </a:lnTo>
                  <a:lnTo>
                    <a:pt x="9648" y="21272"/>
                  </a:lnTo>
                  <a:lnTo>
                    <a:pt x="9072" y="21272"/>
                  </a:lnTo>
                  <a:lnTo>
                    <a:pt x="8604" y="21600"/>
                  </a:lnTo>
                  <a:lnTo>
                    <a:pt x="8496" y="21338"/>
                  </a:lnTo>
                  <a:lnTo>
                    <a:pt x="8028" y="21010"/>
                  </a:lnTo>
                  <a:lnTo>
                    <a:pt x="7740" y="20912"/>
                  </a:lnTo>
                  <a:lnTo>
                    <a:pt x="7668" y="20584"/>
                  </a:lnTo>
                  <a:lnTo>
                    <a:pt x="7200" y="20486"/>
                  </a:lnTo>
                  <a:lnTo>
                    <a:pt x="7200" y="20158"/>
                  </a:lnTo>
                  <a:lnTo>
                    <a:pt x="6804" y="19797"/>
                  </a:lnTo>
                  <a:lnTo>
                    <a:pt x="6732" y="19371"/>
                  </a:lnTo>
                  <a:lnTo>
                    <a:pt x="6624" y="19306"/>
                  </a:lnTo>
                  <a:lnTo>
                    <a:pt x="6336" y="19306"/>
                  </a:lnTo>
                  <a:lnTo>
                    <a:pt x="6156" y="19207"/>
                  </a:lnTo>
                  <a:lnTo>
                    <a:pt x="5868" y="19371"/>
                  </a:lnTo>
                  <a:lnTo>
                    <a:pt x="5616" y="19207"/>
                  </a:lnTo>
                  <a:lnTo>
                    <a:pt x="5616" y="19142"/>
                  </a:lnTo>
                  <a:lnTo>
                    <a:pt x="5220" y="18617"/>
                  </a:lnTo>
                  <a:lnTo>
                    <a:pt x="4752" y="18519"/>
                  </a:lnTo>
                  <a:lnTo>
                    <a:pt x="3924" y="18290"/>
                  </a:lnTo>
                  <a:lnTo>
                    <a:pt x="3636" y="18290"/>
                  </a:lnTo>
                  <a:lnTo>
                    <a:pt x="2700" y="18617"/>
                  </a:lnTo>
                  <a:lnTo>
                    <a:pt x="1656" y="18781"/>
                  </a:lnTo>
                  <a:lnTo>
                    <a:pt x="1296" y="19043"/>
                  </a:lnTo>
                  <a:lnTo>
                    <a:pt x="1116" y="19043"/>
                  </a:lnTo>
                  <a:lnTo>
                    <a:pt x="720" y="19306"/>
                  </a:lnTo>
                  <a:lnTo>
                    <a:pt x="828" y="18617"/>
                  </a:lnTo>
                  <a:lnTo>
                    <a:pt x="1116" y="17601"/>
                  </a:lnTo>
                  <a:lnTo>
                    <a:pt x="1584" y="17011"/>
                  </a:lnTo>
                  <a:lnTo>
                    <a:pt x="1656" y="15798"/>
                  </a:lnTo>
                  <a:lnTo>
                    <a:pt x="1404" y="14094"/>
                  </a:lnTo>
                  <a:lnTo>
                    <a:pt x="828" y="13406"/>
                  </a:lnTo>
                  <a:lnTo>
                    <a:pt x="1008" y="13242"/>
                  </a:lnTo>
                  <a:lnTo>
                    <a:pt x="1296" y="13242"/>
                  </a:lnTo>
                  <a:lnTo>
                    <a:pt x="1404" y="12717"/>
                  </a:lnTo>
                  <a:lnTo>
                    <a:pt x="1296" y="12390"/>
                  </a:lnTo>
                  <a:lnTo>
                    <a:pt x="1476" y="12127"/>
                  </a:lnTo>
                  <a:lnTo>
                    <a:pt x="1008" y="11439"/>
                  </a:lnTo>
                  <a:lnTo>
                    <a:pt x="720" y="11636"/>
                  </a:lnTo>
                  <a:lnTo>
                    <a:pt x="648" y="11537"/>
                  </a:lnTo>
                  <a:lnTo>
                    <a:pt x="468" y="11111"/>
                  </a:lnTo>
                  <a:lnTo>
                    <a:pt x="72" y="11537"/>
                  </a:lnTo>
                  <a:lnTo>
                    <a:pt x="0" y="10849"/>
                  </a:lnTo>
                  <a:lnTo>
                    <a:pt x="180" y="10521"/>
                  </a:lnTo>
                  <a:lnTo>
                    <a:pt x="180" y="10423"/>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0" name="Freeform 164">
              <a:extLst>
                <a:ext uri="{FF2B5EF4-FFF2-40B4-BE49-F238E27FC236}">
                  <a16:creationId xmlns:a16="http://schemas.microsoft.com/office/drawing/2014/main" id="{35C6BD4F-970F-F644-9767-CABA062ADA59}"/>
                </a:ext>
              </a:extLst>
            </p:cNvPr>
            <p:cNvSpPr/>
            <p:nvPr/>
          </p:nvSpPr>
          <p:spPr>
            <a:xfrm>
              <a:off x="1106394" y="2038883"/>
              <a:ext cx="2473645" cy="2293743"/>
            </a:xfrm>
            <a:custGeom>
              <a:avLst/>
              <a:gdLst/>
              <a:ahLst/>
              <a:cxnLst>
                <a:cxn ang="0">
                  <a:pos x="wd2" y="hd2"/>
                </a:cxn>
                <a:cxn ang="5400000">
                  <a:pos x="wd2" y="hd2"/>
                </a:cxn>
                <a:cxn ang="10800000">
                  <a:pos x="wd2" y="hd2"/>
                </a:cxn>
                <a:cxn ang="16200000">
                  <a:pos x="wd2" y="hd2"/>
                </a:cxn>
              </a:cxnLst>
              <a:rect l="0" t="0" r="r" b="b"/>
              <a:pathLst>
                <a:path w="21600" h="21600" extrusionOk="0">
                  <a:moveTo>
                    <a:pt x="0" y="15134"/>
                  </a:moveTo>
                  <a:lnTo>
                    <a:pt x="340" y="14852"/>
                  </a:lnTo>
                  <a:lnTo>
                    <a:pt x="759" y="14852"/>
                  </a:lnTo>
                  <a:lnTo>
                    <a:pt x="890" y="14400"/>
                  </a:lnTo>
                  <a:lnTo>
                    <a:pt x="890" y="13666"/>
                  </a:lnTo>
                  <a:lnTo>
                    <a:pt x="1283" y="13525"/>
                  </a:lnTo>
                  <a:lnTo>
                    <a:pt x="1571" y="13525"/>
                  </a:lnTo>
                  <a:lnTo>
                    <a:pt x="1623" y="13892"/>
                  </a:lnTo>
                  <a:lnTo>
                    <a:pt x="1833" y="14400"/>
                  </a:lnTo>
                  <a:lnTo>
                    <a:pt x="1964" y="14485"/>
                  </a:lnTo>
                  <a:lnTo>
                    <a:pt x="2304" y="13807"/>
                  </a:lnTo>
                  <a:lnTo>
                    <a:pt x="2985" y="13525"/>
                  </a:lnTo>
                  <a:lnTo>
                    <a:pt x="3273" y="13581"/>
                  </a:lnTo>
                  <a:lnTo>
                    <a:pt x="3325" y="14033"/>
                  </a:lnTo>
                  <a:lnTo>
                    <a:pt x="3482" y="14174"/>
                  </a:lnTo>
                  <a:lnTo>
                    <a:pt x="3665" y="13892"/>
                  </a:lnTo>
                  <a:lnTo>
                    <a:pt x="3875" y="13892"/>
                  </a:lnTo>
                  <a:lnTo>
                    <a:pt x="4006" y="14118"/>
                  </a:lnTo>
                  <a:lnTo>
                    <a:pt x="4163" y="14174"/>
                  </a:lnTo>
                  <a:lnTo>
                    <a:pt x="8849" y="14174"/>
                  </a:lnTo>
                  <a:lnTo>
                    <a:pt x="9268" y="12847"/>
                  </a:lnTo>
                  <a:lnTo>
                    <a:pt x="8849" y="12649"/>
                  </a:lnTo>
                  <a:lnTo>
                    <a:pt x="7828" y="0"/>
                  </a:lnTo>
                  <a:lnTo>
                    <a:pt x="9452" y="0"/>
                  </a:lnTo>
                  <a:lnTo>
                    <a:pt x="18118" y="6184"/>
                  </a:lnTo>
                  <a:lnTo>
                    <a:pt x="18249" y="6918"/>
                  </a:lnTo>
                  <a:lnTo>
                    <a:pt x="18511" y="7115"/>
                  </a:lnTo>
                  <a:lnTo>
                    <a:pt x="19060" y="7115"/>
                  </a:lnTo>
                  <a:lnTo>
                    <a:pt x="19401" y="7285"/>
                  </a:lnTo>
                  <a:lnTo>
                    <a:pt x="19689" y="7567"/>
                  </a:lnTo>
                  <a:lnTo>
                    <a:pt x="19951" y="7652"/>
                  </a:lnTo>
                  <a:lnTo>
                    <a:pt x="20212" y="7934"/>
                  </a:lnTo>
                  <a:lnTo>
                    <a:pt x="20212" y="8160"/>
                  </a:lnTo>
                  <a:lnTo>
                    <a:pt x="20081" y="8584"/>
                  </a:lnTo>
                  <a:lnTo>
                    <a:pt x="20160" y="8809"/>
                  </a:lnTo>
                  <a:lnTo>
                    <a:pt x="20500" y="8894"/>
                  </a:lnTo>
                  <a:lnTo>
                    <a:pt x="21103" y="8809"/>
                  </a:lnTo>
                  <a:lnTo>
                    <a:pt x="21600" y="8668"/>
                  </a:lnTo>
                  <a:lnTo>
                    <a:pt x="21521" y="11464"/>
                  </a:lnTo>
                  <a:lnTo>
                    <a:pt x="21443" y="12706"/>
                  </a:lnTo>
                  <a:lnTo>
                    <a:pt x="21260" y="12847"/>
                  </a:lnTo>
                  <a:lnTo>
                    <a:pt x="21181" y="13384"/>
                  </a:lnTo>
                  <a:lnTo>
                    <a:pt x="21103" y="13666"/>
                  </a:lnTo>
                  <a:lnTo>
                    <a:pt x="20422" y="14033"/>
                  </a:lnTo>
                  <a:lnTo>
                    <a:pt x="20029" y="14259"/>
                  </a:lnTo>
                  <a:lnTo>
                    <a:pt x="19689" y="14315"/>
                  </a:lnTo>
                  <a:lnTo>
                    <a:pt x="19270" y="14541"/>
                  </a:lnTo>
                  <a:lnTo>
                    <a:pt x="18458" y="14541"/>
                  </a:lnTo>
                  <a:lnTo>
                    <a:pt x="18118" y="14767"/>
                  </a:lnTo>
                  <a:lnTo>
                    <a:pt x="17777" y="14711"/>
                  </a:lnTo>
                  <a:lnTo>
                    <a:pt x="16887" y="14852"/>
                  </a:lnTo>
                  <a:lnTo>
                    <a:pt x="16547" y="14767"/>
                  </a:lnTo>
                  <a:lnTo>
                    <a:pt x="16547" y="14852"/>
                  </a:lnTo>
                  <a:lnTo>
                    <a:pt x="16416" y="14711"/>
                  </a:lnTo>
                  <a:lnTo>
                    <a:pt x="16207" y="14711"/>
                  </a:lnTo>
                  <a:lnTo>
                    <a:pt x="15788" y="14541"/>
                  </a:lnTo>
                  <a:lnTo>
                    <a:pt x="15447" y="14626"/>
                  </a:lnTo>
                  <a:lnTo>
                    <a:pt x="14845" y="14711"/>
                  </a:lnTo>
                  <a:lnTo>
                    <a:pt x="14426" y="14993"/>
                  </a:lnTo>
                  <a:lnTo>
                    <a:pt x="14086" y="15275"/>
                  </a:lnTo>
                  <a:lnTo>
                    <a:pt x="13065" y="15868"/>
                  </a:lnTo>
                  <a:lnTo>
                    <a:pt x="12384" y="16376"/>
                  </a:lnTo>
                  <a:lnTo>
                    <a:pt x="12253" y="16687"/>
                  </a:lnTo>
                  <a:lnTo>
                    <a:pt x="11572" y="16913"/>
                  </a:lnTo>
                  <a:lnTo>
                    <a:pt x="11441" y="16828"/>
                  </a:lnTo>
                  <a:lnTo>
                    <a:pt x="11023" y="16913"/>
                  </a:lnTo>
                  <a:lnTo>
                    <a:pt x="10970" y="17054"/>
                  </a:lnTo>
                  <a:lnTo>
                    <a:pt x="10839" y="17111"/>
                  </a:lnTo>
                  <a:lnTo>
                    <a:pt x="10499" y="17704"/>
                  </a:lnTo>
                  <a:lnTo>
                    <a:pt x="10499" y="17929"/>
                  </a:lnTo>
                  <a:lnTo>
                    <a:pt x="10211" y="18296"/>
                  </a:lnTo>
                  <a:lnTo>
                    <a:pt x="9792" y="19031"/>
                  </a:lnTo>
                  <a:lnTo>
                    <a:pt x="9452" y="19341"/>
                  </a:lnTo>
                  <a:lnTo>
                    <a:pt x="9268" y="19539"/>
                  </a:lnTo>
                  <a:lnTo>
                    <a:pt x="9321" y="19765"/>
                  </a:lnTo>
                  <a:lnTo>
                    <a:pt x="9399" y="20216"/>
                  </a:lnTo>
                  <a:lnTo>
                    <a:pt x="9111" y="20273"/>
                  </a:lnTo>
                  <a:lnTo>
                    <a:pt x="9111" y="20584"/>
                  </a:lnTo>
                  <a:lnTo>
                    <a:pt x="9268" y="20809"/>
                  </a:lnTo>
                  <a:lnTo>
                    <a:pt x="9111" y="21092"/>
                  </a:lnTo>
                  <a:lnTo>
                    <a:pt x="8980" y="21233"/>
                  </a:lnTo>
                  <a:lnTo>
                    <a:pt x="8719" y="21600"/>
                  </a:lnTo>
                  <a:lnTo>
                    <a:pt x="8300" y="21544"/>
                  </a:lnTo>
                  <a:lnTo>
                    <a:pt x="8247" y="21318"/>
                  </a:lnTo>
                  <a:lnTo>
                    <a:pt x="8300" y="21233"/>
                  </a:lnTo>
                  <a:lnTo>
                    <a:pt x="7959" y="21176"/>
                  </a:lnTo>
                  <a:lnTo>
                    <a:pt x="7488" y="21318"/>
                  </a:lnTo>
                  <a:lnTo>
                    <a:pt x="7488" y="21374"/>
                  </a:lnTo>
                  <a:lnTo>
                    <a:pt x="7409" y="21544"/>
                  </a:lnTo>
                  <a:lnTo>
                    <a:pt x="6886" y="21459"/>
                  </a:lnTo>
                  <a:lnTo>
                    <a:pt x="6545" y="21318"/>
                  </a:lnTo>
                  <a:lnTo>
                    <a:pt x="6388" y="21318"/>
                  </a:lnTo>
                  <a:lnTo>
                    <a:pt x="5996" y="21544"/>
                  </a:lnTo>
                  <a:lnTo>
                    <a:pt x="5996" y="21374"/>
                  </a:lnTo>
                  <a:lnTo>
                    <a:pt x="5865" y="21233"/>
                  </a:lnTo>
                  <a:lnTo>
                    <a:pt x="5524" y="21176"/>
                  </a:lnTo>
                  <a:lnTo>
                    <a:pt x="5524" y="21007"/>
                  </a:lnTo>
                  <a:lnTo>
                    <a:pt x="5367" y="20866"/>
                  </a:lnTo>
                  <a:lnTo>
                    <a:pt x="5367" y="20584"/>
                  </a:lnTo>
                  <a:lnTo>
                    <a:pt x="5236" y="20584"/>
                  </a:lnTo>
                  <a:lnTo>
                    <a:pt x="5105" y="20809"/>
                  </a:lnTo>
                  <a:lnTo>
                    <a:pt x="4896" y="20809"/>
                  </a:lnTo>
                  <a:lnTo>
                    <a:pt x="4975" y="20442"/>
                  </a:lnTo>
                  <a:lnTo>
                    <a:pt x="5236" y="20075"/>
                  </a:lnTo>
                  <a:lnTo>
                    <a:pt x="5236" y="19906"/>
                  </a:lnTo>
                  <a:lnTo>
                    <a:pt x="4975" y="19849"/>
                  </a:lnTo>
                  <a:lnTo>
                    <a:pt x="4844" y="19765"/>
                  </a:lnTo>
                  <a:lnTo>
                    <a:pt x="4896" y="19341"/>
                  </a:lnTo>
                  <a:lnTo>
                    <a:pt x="4765" y="19031"/>
                  </a:lnTo>
                  <a:lnTo>
                    <a:pt x="4425" y="18748"/>
                  </a:lnTo>
                  <a:lnTo>
                    <a:pt x="4425" y="18579"/>
                  </a:lnTo>
                  <a:lnTo>
                    <a:pt x="4215" y="18748"/>
                  </a:lnTo>
                  <a:lnTo>
                    <a:pt x="4084" y="18805"/>
                  </a:lnTo>
                  <a:lnTo>
                    <a:pt x="3744" y="18664"/>
                  </a:lnTo>
                  <a:lnTo>
                    <a:pt x="3482" y="18664"/>
                  </a:lnTo>
                  <a:lnTo>
                    <a:pt x="3194" y="19031"/>
                  </a:lnTo>
                  <a:lnTo>
                    <a:pt x="3063" y="19115"/>
                  </a:lnTo>
                  <a:lnTo>
                    <a:pt x="2801" y="19256"/>
                  </a:lnTo>
                  <a:lnTo>
                    <a:pt x="2461" y="19256"/>
                  </a:lnTo>
                  <a:lnTo>
                    <a:pt x="2173" y="19031"/>
                  </a:lnTo>
                  <a:lnTo>
                    <a:pt x="1964" y="18974"/>
                  </a:lnTo>
                  <a:lnTo>
                    <a:pt x="1702" y="19115"/>
                  </a:lnTo>
                  <a:lnTo>
                    <a:pt x="1492" y="19031"/>
                  </a:lnTo>
                  <a:lnTo>
                    <a:pt x="1571" y="18805"/>
                  </a:lnTo>
                  <a:lnTo>
                    <a:pt x="1623" y="18579"/>
                  </a:lnTo>
                  <a:lnTo>
                    <a:pt x="1231" y="18381"/>
                  </a:lnTo>
                  <a:lnTo>
                    <a:pt x="1231" y="18155"/>
                  </a:lnTo>
                  <a:lnTo>
                    <a:pt x="1283" y="18014"/>
                  </a:lnTo>
                  <a:lnTo>
                    <a:pt x="1361" y="17845"/>
                  </a:lnTo>
                  <a:lnTo>
                    <a:pt x="1152" y="17647"/>
                  </a:lnTo>
                  <a:lnTo>
                    <a:pt x="1100" y="17421"/>
                  </a:lnTo>
                  <a:lnTo>
                    <a:pt x="943" y="17280"/>
                  </a:lnTo>
                  <a:lnTo>
                    <a:pt x="812" y="17336"/>
                  </a:lnTo>
                  <a:lnTo>
                    <a:pt x="602" y="17195"/>
                  </a:lnTo>
                  <a:lnTo>
                    <a:pt x="471" y="16828"/>
                  </a:lnTo>
                  <a:lnTo>
                    <a:pt x="209" y="16461"/>
                  </a:lnTo>
                  <a:lnTo>
                    <a:pt x="131" y="16320"/>
                  </a:lnTo>
                  <a:lnTo>
                    <a:pt x="262" y="15727"/>
                  </a:lnTo>
                  <a:lnTo>
                    <a:pt x="209" y="15501"/>
                  </a:lnTo>
                  <a:lnTo>
                    <a:pt x="209" y="15275"/>
                  </a:lnTo>
                  <a:lnTo>
                    <a:pt x="0" y="15134"/>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1" name="Freeform 165">
              <a:extLst>
                <a:ext uri="{FF2B5EF4-FFF2-40B4-BE49-F238E27FC236}">
                  <a16:creationId xmlns:a16="http://schemas.microsoft.com/office/drawing/2014/main" id="{2C6D7900-6D57-9046-AAD1-7A57C15AF0EF}"/>
                </a:ext>
              </a:extLst>
            </p:cNvPr>
            <p:cNvSpPr/>
            <p:nvPr/>
          </p:nvSpPr>
          <p:spPr>
            <a:xfrm>
              <a:off x="2149823" y="3583036"/>
              <a:ext cx="1148372" cy="836543"/>
            </a:xfrm>
            <a:custGeom>
              <a:avLst/>
              <a:gdLst/>
              <a:ahLst/>
              <a:cxnLst>
                <a:cxn ang="0">
                  <a:pos x="wd2" y="hd2"/>
                </a:cxn>
                <a:cxn ang="5400000">
                  <a:pos x="wd2" y="hd2"/>
                </a:cxn>
                <a:cxn ang="10800000">
                  <a:pos x="wd2" y="hd2"/>
                </a:cxn>
                <a:cxn ang="16200000">
                  <a:pos x="wd2" y="hd2"/>
                </a:cxn>
              </a:cxnLst>
              <a:rect l="0" t="0" r="r" b="b"/>
              <a:pathLst>
                <a:path w="21600" h="21600" extrusionOk="0">
                  <a:moveTo>
                    <a:pt x="0" y="17961"/>
                  </a:moveTo>
                  <a:lnTo>
                    <a:pt x="338" y="17187"/>
                  </a:lnTo>
                  <a:lnTo>
                    <a:pt x="0" y="16568"/>
                  </a:lnTo>
                  <a:lnTo>
                    <a:pt x="0" y="15716"/>
                  </a:lnTo>
                  <a:lnTo>
                    <a:pt x="620" y="15561"/>
                  </a:lnTo>
                  <a:lnTo>
                    <a:pt x="451" y="14323"/>
                  </a:lnTo>
                  <a:lnTo>
                    <a:pt x="338" y="13703"/>
                  </a:lnTo>
                  <a:lnTo>
                    <a:pt x="733" y="13161"/>
                  </a:lnTo>
                  <a:lnTo>
                    <a:pt x="1466" y="12310"/>
                  </a:lnTo>
                  <a:lnTo>
                    <a:pt x="2369" y="10297"/>
                  </a:lnTo>
                  <a:lnTo>
                    <a:pt x="2989" y="9290"/>
                  </a:lnTo>
                  <a:lnTo>
                    <a:pt x="2989" y="8671"/>
                  </a:lnTo>
                  <a:lnTo>
                    <a:pt x="3722" y="7045"/>
                  </a:lnTo>
                  <a:lnTo>
                    <a:pt x="4004" y="6890"/>
                  </a:lnTo>
                  <a:lnTo>
                    <a:pt x="4117" y="6503"/>
                  </a:lnTo>
                  <a:lnTo>
                    <a:pt x="5019" y="6271"/>
                  </a:lnTo>
                  <a:lnTo>
                    <a:pt x="5301" y="6503"/>
                  </a:lnTo>
                  <a:lnTo>
                    <a:pt x="6768" y="5884"/>
                  </a:lnTo>
                  <a:lnTo>
                    <a:pt x="7050" y="5032"/>
                  </a:lnTo>
                  <a:lnTo>
                    <a:pt x="8516" y="3639"/>
                  </a:lnTo>
                  <a:lnTo>
                    <a:pt x="10715" y="2013"/>
                  </a:lnTo>
                  <a:lnTo>
                    <a:pt x="11449" y="1239"/>
                  </a:lnTo>
                  <a:lnTo>
                    <a:pt x="12351" y="465"/>
                  </a:lnTo>
                  <a:lnTo>
                    <a:pt x="13648" y="232"/>
                  </a:lnTo>
                  <a:lnTo>
                    <a:pt x="14381" y="0"/>
                  </a:lnTo>
                  <a:lnTo>
                    <a:pt x="15284" y="465"/>
                  </a:lnTo>
                  <a:lnTo>
                    <a:pt x="15735" y="465"/>
                  </a:lnTo>
                  <a:lnTo>
                    <a:pt x="16017" y="852"/>
                  </a:lnTo>
                  <a:lnTo>
                    <a:pt x="15848" y="1006"/>
                  </a:lnTo>
                  <a:lnTo>
                    <a:pt x="15735" y="2245"/>
                  </a:lnTo>
                  <a:lnTo>
                    <a:pt x="15453" y="3019"/>
                  </a:lnTo>
                  <a:lnTo>
                    <a:pt x="15453" y="4026"/>
                  </a:lnTo>
                  <a:lnTo>
                    <a:pt x="18047" y="6503"/>
                  </a:lnTo>
                  <a:lnTo>
                    <a:pt x="18216" y="8052"/>
                  </a:lnTo>
                  <a:lnTo>
                    <a:pt x="19119" y="9290"/>
                  </a:lnTo>
                  <a:lnTo>
                    <a:pt x="20416" y="8284"/>
                  </a:lnTo>
                  <a:lnTo>
                    <a:pt x="20698" y="8516"/>
                  </a:lnTo>
                  <a:lnTo>
                    <a:pt x="20698" y="9058"/>
                  </a:lnTo>
                  <a:lnTo>
                    <a:pt x="20980" y="9290"/>
                  </a:lnTo>
                  <a:lnTo>
                    <a:pt x="20980" y="10065"/>
                  </a:lnTo>
                  <a:lnTo>
                    <a:pt x="20698" y="10684"/>
                  </a:lnTo>
                  <a:lnTo>
                    <a:pt x="21318" y="11690"/>
                  </a:lnTo>
                  <a:lnTo>
                    <a:pt x="21600" y="11690"/>
                  </a:lnTo>
                  <a:lnTo>
                    <a:pt x="21600" y="12310"/>
                  </a:lnTo>
                  <a:lnTo>
                    <a:pt x="20867" y="13316"/>
                  </a:lnTo>
                  <a:lnTo>
                    <a:pt x="20416" y="13548"/>
                  </a:lnTo>
                  <a:lnTo>
                    <a:pt x="19513" y="14168"/>
                  </a:lnTo>
                  <a:lnTo>
                    <a:pt x="19231" y="13935"/>
                  </a:lnTo>
                  <a:lnTo>
                    <a:pt x="18667" y="14323"/>
                  </a:lnTo>
                  <a:lnTo>
                    <a:pt x="18667" y="14942"/>
                  </a:lnTo>
                  <a:lnTo>
                    <a:pt x="18216" y="15329"/>
                  </a:lnTo>
                  <a:lnTo>
                    <a:pt x="18385" y="16335"/>
                  </a:lnTo>
                  <a:lnTo>
                    <a:pt x="17652" y="16568"/>
                  </a:lnTo>
                  <a:lnTo>
                    <a:pt x="17483" y="16955"/>
                  </a:lnTo>
                  <a:lnTo>
                    <a:pt x="14550" y="15716"/>
                  </a:lnTo>
                  <a:lnTo>
                    <a:pt x="14268" y="15948"/>
                  </a:lnTo>
                  <a:lnTo>
                    <a:pt x="14099" y="15716"/>
                  </a:lnTo>
                  <a:lnTo>
                    <a:pt x="13366" y="16181"/>
                  </a:lnTo>
                  <a:lnTo>
                    <a:pt x="12802" y="16335"/>
                  </a:lnTo>
                  <a:lnTo>
                    <a:pt x="11787" y="16568"/>
                  </a:lnTo>
                  <a:lnTo>
                    <a:pt x="7952" y="16568"/>
                  </a:lnTo>
                  <a:lnTo>
                    <a:pt x="6937" y="16723"/>
                  </a:lnTo>
                  <a:lnTo>
                    <a:pt x="6768" y="17574"/>
                  </a:lnTo>
                  <a:lnTo>
                    <a:pt x="7050" y="18735"/>
                  </a:lnTo>
                  <a:lnTo>
                    <a:pt x="7388" y="19200"/>
                  </a:lnTo>
                  <a:lnTo>
                    <a:pt x="7670" y="20206"/>
                  </a:lnTo>
                  <a:lnTo>
                    <a:pt x="7670" y="21368"/>
                  </a:lnTo>
                  <a:lnTo>
                    <a:pt x="7050" y="21213"/>
                  </a:lnTo>
                  <a:lnTo>
                    <a:pt x="6655" y="20748"/>
                  </a:lnTo>
                  <a:lnTo>
                    <a:pt x="6316" y="20748"/>
                  </a:lnTo>
                  <a:lnTo>
                    <a:pt x="5752" y="21368"/>
                  </a:lnTo>
                  <a:lnTo>
                    <a:pt x="5019" y="21600"/>
                  </a:lnTo>
                  <a:lnTo>
                    <a:pt x="4117" y="20981"/>
                  </a:lnTo>
                  <a:lnTo>
                    <a:pt x="3835" y="20361"/>
                  </a:lnTo>
                  <a:lnTo>
                    <a:pt x="3271" y="19974"/>
                  </a:lnTo>
                  <a:lnTo>
                    <a:pt x="2820" y="19974"/>
                  </a:lnTo>
                  <a:lnTo>
                    <a:pt x="2538" y="19587"/>
                  </a:lnTo>
                  <a:lnTo>
                    <a:pt x="2087" y="19587"/>
                  </a:lnTo>
                  <a:lnTo>
                    <a:pt x="1072" y="18735"/>
                  </a:lnTo>
                  <a:lnTo>
                    <a:pt x="169" y="17961"/>
                  </a:lnTo>
                  <a:lnTo>
                    <a:pt x="0" y="17961"/>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2" name="Freeform 166">
              <a:extLst>
                <a:ext uri="{FF2B5EF4-FFF2-40B4-BE49-F238E27FC236}">
                  <a16:creationId xmlns:a16="http://schemas.microsoft.com/office/drawing/2014/main" id="{20F86E2F-3C95-9A42-9E4B-82894469F78F}"/>
                </a:ext>
              </a:extLst>
            </p:cNvPr>
            <p:cNvSpPr/>
            <p:nvPr/>
          </p:nvSpPr>
          <p:spPr>
            <a:xfrm>
              <a:off x="311829" y="3343168"/>
              <a:ext cx="980465" cy="716609"/>
            </a:xfrm>
            <a:custGeom>
              <a:avLst/>
              <a:gdLst/>
              <a:ahLst/>
              <a:cxnLst>
                <a:cxn ang="0">
                  <a:pos x="wd2" y="hd2"/>
                </a:cxn>
                <a:cxn ang="5400000">
                  <a:pos x="wd2" y="hd2"/>
                </a:cxn>
                <a:cxn ang="10800000">
                  <a:pos x="wd2" y="hd2"/>
                </a:cxn>
                <a:cxn ang="16200000">
                  <a:pos x="wd2" y="hd2"/>
                </a:cxn>
              </a:cxnLst>
              <a:rect l="0" t="0" r="r" b="b"/>
              <a:pathLst>
                <a:path w="21600" h="21600" extrusionOk="0">
                  <a:moveTo>
                    <a:pt x="3039" y="2802"/>
                  </a:moveTo>
                  <a:lnTo>
                    <a:pt x="3765" y="2079"/>
                  </a:lnTo>
                  <a:lnTo>
                    <a:pt x="4095" y="2079"/>
                  </a:lnTo>
                  <a:lnTo>
                    <a:pt x="4756" y="1356"/>
                  </a:lnTo>
                  <a:lnTo>
                    <a:pt x="6672" y="904"/>
                  </a:lnTo>
                  <a:lnTo>
                    <a:pt x="8389" y="0"/>
                  </a:lnTo>
                  <a:lnTo>
                    <a:pt x="8917" y="0"/>
                  </a:lnTo>
                  <a:lnTo>
                    <a:pt x="10437" y="633"/>
                  </a:lnTo>
                  <a:lnTo>
                    <a:pt x="11295" y="904"/>
                  </a:lnTo>
                  <a:lnTo>
                    <a:pt x="12022" y="2350"/>
                  </a:lnTo>
                  <a:lnTo>
                    <a:pt x="12022" y="2531"/>
                  </a:lnTo>
                  <a:lnTo>
                    <a:pt x="12484" y="2982"/>
                  </a:lnTo>
                  <a:lnTo>
                    <a:pt x="13013" y="2531"/>
                  </a:lnTo>
                  <a:lnTo>
                    <a:pt x="13343" y="2802"/>
                  </a:lnTo>
                  <a:lnTo>
                    <a:pt x="13872" y="2802"/>
                  </a:lnTo>
                  <a:lnTo>
                    <a:pt x="14070" y="2982"/>
                  </a:lnTo>
                  <a:lnTo>
                    <a:pt x="14202" y="4157"/>
                  </a:lnTo>
                  <a:lnTo>
                    <a:pt x="14928" y="5151"/>
                  </a:lnTo>
                  <a:lnTo>
                    <a:pt x="14928" y="6055"/>
                  </a:lnTo>
                  <a:lnTo>
                    <a:pt x="15787" y="6326"/>
                  </a:lnTo>
                  <a:lnTo>
                    <a:pt x="15919" y="7230"/>
                  </a:lnTo>
                  <a:lnTo>
                    <a:pt x="16448" y="7501"/>
                  </a:lnTo>
                  <a:lnTo>
                    <a:pt x="17306" y="8405"/>
                  </a:lnTo>
                  <a:lnTo>
                    <a:pt x="17505" y="9128"/>
                  </a:lnTo>
                  <a:lnTo>
                    <a:pt x="18033" y="9580"/>
                  </a:lnTo>
                  <a:lnTo>
                    <a:pt x="18033" y="10303"/>
                  </a:lnTo>
                  <a:lnTo>
                    <a:pt x="18165" y="11026"/>
                  </a:lnTo>
                  <a:lnTo>
                    <a:pt x="17835" y="12924"/>
                  </a:lnTo>
                  <a:lnTo>
                    <a:pt x="18033" y="13376"/>
                  </a:lnTo>
                  <a:lnTo>
                    <a:pt x="18694" y="14551"/>
                  </a:lnTo>
                  <a:lnTo>
                    <a:pt x="19024" y="15726"/>
                  </a:lnTo>
                  <a:lnTo>
                    <a:pt x="19552" y="16177"/>
                  </a:lnTo>
                  <a:lnTo>
                    <a:pt x="19883" y="15997"/>
                  </a:lnTo>
                  <a:lnTo>
                    <a:pt x="20279" y="16449"/>
                  </a:lnTo>
                  <a:lnTo>
                    <a:pt x="20411" y="17172"/>
                  </a:lnTo>
                  <a:lnTo>
                    <a:pt x="20939" y="17804"/>
                  </a:lnTo>
                  <a:lnTo>
                    <a:pt x="20741" y="18346"/>
                  </a:lnTo>
                  <a:lnTo>
                    <a:pt x="20609" y="18798"/>
                  </a:lnTo>
                  <a:lnTo>
                    <a:pt x="20609" y="19521"/>
                  </a:lnTo>
                  <a:lnTo>
                    <a:pt x="21600" y="20154"/>
                  </a:lnTo>
                  <a:lnTo>
                    <a:pt x="21468" y="20877"/>
                  </a:lnTo>
                  <a:lnTo>
                    <a:pt x="21270" y="21600"/>
                  </a:lnTo>
                  <a:lnTo>
                    <a:pt x="21270" y="20877"/>
                  </a:lnTo>
                  <a:lnTo>
                    <a:pt x="20609" y="20696"/>
                  </a:lnTo>
                  <a:lnTo>
                    <a:pt x="20279" y="20154"/>
                  </a:lnTo>
                  <a:lnTo>
                    <a:pt x="19552" y="20154"/>
                  </a:lnTo>
                  <a:lnTo>
                    <a:pt x="19024" y="20696"/>
                  </a:lnTo>
                  <a:lnTo>
                    <a:pt x="18033" y="19973"/>
                  </a:lnTo>
                  <a:lnTo>
                    <a:pt x="16976" y="20154"/>
                  </a:lnTo>
                  <a:lnTo>
                    <a:pt x="16448" y="19521"/>
                  </a:lnTo>
                  <a:lnTo>
                    <a:pt x="15061" y="18527"/>
                  </a:lnTo>
                  <a:lnTo>
                    <a:pt x="13013" y="18527"/>
                  </a:lnTo>
                  <a:lnTo>
                    <a:pt x="12352" y="18798"/>
                  </a:lnTo>
                  <a:lnTo>
                    <a:pt x="11494" y="18527"/>
                  </a:lnTo>
                  <a:lnTo>
                    <a:pt x="8389" y="18346"/>
                  </a:lnTo>
                  <a:lnTo>
                    <a:pt x="7200" y="18979"/>
                  </a:lnTo>
                  <a:lnTo>
                    <a:pt x="6672" y="20154"/>
                  </a:lnTo>
                  <a:lnTo>
                    <a:pt x="4426" y="19973"/>
                  </a:lnTo>
                  <a:lnTo>
                    <a:pt x="3237" y="20696"/>
                  </a:lnTo>
                  <a:lnTo>
                    <a:pt x="2576" y="20425"/>
                  </a:lnTo>
                  <a:lnTo>
                    <a:pt x="2576" y="19521"/>
                  </a:lnTo>
                  <a:lnTo>
                    <a:pt x="2180" y="19250"/>
                  </a:lnTo>
                  <a:lnTo>
                    <a:pt x="2906" y="19250"/>
                  </a:lnTo>
                  <a:lnTo>
                    <a:pt x="3237" y="19521"/>
                  </a:lnTo>
                  <a:lnTo>
                    <a:pt x="3897" y="18798"/>
                  </a:lnTo>
                  <a:lnTo>
                    <a:pt x="2708" y="18346"/>
                  </a:lnTo>
                  <a:lnTo>
                    <a:pt x="2048" y="18798"/>
                  </a:lnTo>
                  <a:lnTo>
                    <a:pt x="1850" y="18527"/>
                  </a:lnTo>
                  <a:lnTo>
                    <a:pt x="2180" y="18075"/>
                  </a:lnTo>
                  <a:lnTo>
                    <a:pt x="2180" y="17172"/>
                  </a:lnTo>
                  <a:lnTo>
                    <a:pt x="2576" y="16629"/>
                  </a:lnTo>
                  <a:lnTo>
                    <a:pt x="4624" y="16629"/>
                  </a:lnTo>
                  <a:lnTo>
                    <a:pt x="5152" y="15726"/>
                  </a:lnTo>
                  <a:lnTo>
                    <a:pt x="5813" y="15454"/>
                  </a:lnTo>
                  <a:lnTo>
                    <a:pt x="6473" y="14822"/>
                  </a:lnTo>
                  <a:lnTo>
                    <a:pt x="7002" y="15003"/>
                  </a:lnTo>
                  <a:lnTo>
                    <a:pt x="7200" y="15274"/>
                  </a:lnTo>
                  <a:lnTo>
                    <a:pt x="7728" y="14551"/>
                  </a:lnTo>
                  <a:lnTo>
                    <a:pt x="8059" y="14279"/>
                  </a:lnTo>
                  <a:lnTo>
                    <a:pt x="8719" y="15003"/>
                  </a:lnTo>
                  <a:lnTo>
                    <a:pt x="9446" y="15274"/>
                  </a:lnTo>
                  <a:lnTo>
                    <a:pt x="10305" y="15454"/>
                  </a:lnTo>
                  <a:lnTo>
                    <a:pt x="11494" y="16177"/>
                  </a:lnTo>
                  <a:lnTo>
                    <a:pt x="12154" y="16177"/>
                  </a:lnTo>
                  <a:lnTo>
                    <a:pt x="12352" y="15454"/>
                  </a:lnTo>
                  <a:lnTo>
                    <a:pt x="12154" y="15003"/>
                  </a:lnTo>
                  <a:lnTo>
                    <a:pt x="11824" y="15003"/>
                  </a:lnTo>
                  <a:lnTo>
                    <a:pt x="10305" y="13828"/>
                  </a:lnTo>
                  <a:lnTo>
                    <a:pt x="9776" y="13828"/>
                  </a:lnTo>
                  <a:lnTo>
                    <a:pt x="8719" y="12924"/>
                  </a:lnTo>
                  <a:lnTo>
                    <a:pt x="7861" y="12924"/>
                  </a:lnTo>
                  <a:lnTo>
                    <a:pt x="7332" y="12653"/>
                  </a:lnTo>
                  <a:lnTo>
                    <a:pt x="6341" y="13105"/>
                  </a:lnTo>
                  <a:lnTo>
                    <a:pt x="5152" y="14551"/>
                  </a:lnTo>
                  <a:lnTo>
                    <a:pt x="4624" y="14551"/>
                  </a:lnTo>
                  <a:lnTo>
                    <a:pt x="4294" y="14822"/>
                  </a:lnTo>
                  <a:lnTo>
                    <a:pt x="2708" y="14822"/>
                  </a:lnTo>
                  <a:lnTo>
                    <a:pt x="2576" y="14279"/>
                  </a:lnTo>
                  <a:lnTo>
                    <a:pt x="3039" y="13828"/>
                  </a:lnTo>
                  <a:lnTo>
                    <a:pt x="2180" y="13105"/>
                  </a:lnTo>
                  <a:lnTo>
                    <a:pt x="2576" y="13105"/>
                  </a:lnTo>
                  <a:lnTo>
                    <a:pt x="2576" y="12201"/>
                  </a:lnTo>
                  <a:lnTo>
                    <a:pt x="1850" y="11930"/>
                  </a:lnTo>
                  <a:lnTo>
                    <a:pt x="1189" y="10303"/>
                  </a:lnTo>
                  <a:lnTo>
                    <a:pt x="0" y="9128"/>
                  </a:lnTo>
                  <a:lnTo>
                    <a:pt x="2048" y="6326"/>
                  </a:lnTo>
                  <a:lnTo>
                    <a:pt x="2906" y="4157"/>
                  </a:lnTo>
                  <a:lnTo>
                    <a:pt x="3039" y="280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3" name="Freeform 167">
              <a:extLst>
                <a:ext uri="{FF2B5EF4-FFF2-40B4-BE49-F238E27FC236}">
                  <a16:creationId xmlns:a16="http://schemas.microsoft.com/office/drawing/2014/main" id="{ADABA3B1-F158-F94C-8EC1-BCD23E04FB9B}"/>
                </a:ext>
              </a:extLst>
            </p:cNvPr>
            <p:cNvSpPr/>
            <p:nvPr/>
          </p:nvSpPr>
          <p:spPr>
            <a:xfrm>
              <a:off x="395783" y="3762937"/>
              <a:ext cx="476741" cy="149919"/>
            </a:xfrm>
            <a:custGeom>
              <a:avLst/>
              <a:gdLst/>
              <a:ahLst/>
              <a:cxnLst>
                <a:cxn ang="0">
                  <a:pos x="wd2" y="hd2"/>
                </a:cxn>
                <a:cxn ang="5400000">
                  <a:pos x="wd2" y="hd2"/>
                </a:cxn>
                <a:cxn ang="10800000">
                  <a:pos x="wd2" y="hd2"/>
                </a:cxn>
                <a:cxn ang="16200000">
                  <a:pos x="wd2" y="hd2"/>
                </a:cxn>
              </a:cxnLst>
              <a:rect l="0" t="0" r="r" b="b"/>
              <a:pathLst>
                <a:path w="21600" h="21600" extrusionOk="0">
                  <a:moveTo>
                    <a:pt x="679" y="21600"/>
                  </a:moveTo>
                  <a:lnTo>
                    <a:pt x="1494" y="19008"/>
                  </a:lnTo>
                  <a:lnTo>
                    <a:pt x="5706" y="19008"/>
                  </a:lnTo>
                  <a:lnTo>
                    <a:pt x="6792" y="14688"/>
                  </a:lnTo>
                  <a:lnTo>
                    <a:pt x="8151" y="13392"/>
                  </a:lnTo>
                  <a:lnTo>
                    <a:pt x="9509" y="10368"/>
                  </a:lnTo>
                  <a:lnTo>
                    <a:pt x="10596" y="11232"/>
                  </a:lnTo>
                  <a:lnTo>
                    <a:pt x="11004" y="12528"/>
                  </a:lnTo>
                  <a:lnTo>
                    <a:pt x="12091" y="9072"/>
                  </a:lnTo>
                  <a:lnTo>
                    <a:pt x="12770" y="7776"/>
                  </a:lnTo>
                  <a:lnTo>
                    <a:pt x="14128" y="11232"/>
                  </a:lnTo>
                  <a:lnTo>
                    <a:pt x="15623" y="12528"/>
                  </a:lnTo>
                  <a:lnTo>
                    <a:pt x="17389" y="13392"/>
                  </a:lnTo>
                  <a:lnTo>
                    <a:pt x="19834" y="16848"/>
                  </a:lnTo>
                  <a:lnTo>
                    <a:pt x="21192" y="16848"/>
                  </a:lnTo>
                  <a:lnTo>
                    <a:pt x="21600" y="13392"/>
                  </a:lnTo>
                  <a:lnTo>
                    <a:pt x="21192" y="11232"/>
                  </a:lnTo>
                  <a:lnTo>
                    <a:pt x="20513" y="11232"/>
                  </a:lnTo>
                  <a:lnTo>
                    <a:pt x="17389" y="5616"/>
                  </a:lnTo>
                  <a:lnTo>
                    <a:pt x="16302" y="5616"/>
                  </a:lnTo>
                  <a:lnTo>
                    <a:pt x="14128" y="1296"/>
                  </a:lnTo>
                  <a:lnTo>
                    <a:pt x="12362" y="1296"/>
                  </a:lnTo>
                  <a:lnTo>
                    <a:pt x="11275" y="0"/>
                  </a:lnTo>
                  <a:lnTo>
                    <a:pt x="9238" y="2160"/>
                  </a:lnTo>
                  <a:lnTo>
                    <a:pt x="6792" y="9072"/>
                  </a:lnTo>
                  <a:lnTo>
                    <a:pt x="5706" y="9072"/>
                  </a:lnTo>
                  <a:lnTo>
                    <a:pt x="5026" y="10368"/>
                  </a:lnTo>
                  <a:lnTo>
                    <a:pt x="1766" y="10368"/>
                  </a:lnTo>
                  <a:lnTo>
                    <a:pt x="2174" y="13392"/>
                  </a:lnTo>
                  <a:lnTo>
                    <a:pt x="3940" y="15984"/>
                  </a:lnTo>
                  <a:lnTo>
                    <a:pt x="5298" y="14688"/>
                  </a:lnTo>
                  <a:lnTo>
                    <a:pt x="4211" y="18144"/>
                  </a:lnTo>
                  <a:lnTo>
                    <a:pt x="2445" y="18144"/>
                  </a:lnTo>
                  <a:lnTo>
                    <a:pt x="1087" y="12528"/>
                  </a:lnTo>
                  <a:lnTo>
                    <a:pt x="0" y="15984"/>
                  </a:lnTo>
                  <a:lnTo>
                    <a:pt x="679" y="19008"/>
                  </a:lnTo>
                  <a:lnTo>
                    <a:pt x="679" y="2160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4" name="Freeform 168">
              <a:extLst>
                <a:ext uri="{FF2B5EF4-FFF2-40B4-BE49-F238E27FC236}">
                  <a16:creationId xmlns:a16="http://schemas.microsoft.com/office/drawing/2014/main" id="{FAA683B1-4DDD-1A46-9D58-ACBADD9B376C}"/>
                </a:ext>
              </a:extLst>
            </p:cNvPr>
            <p:cNvSpPr/>
            <p:nvPr/>
          </p:nvSpPr>
          <p:spPr>
            <a:xfrm>
              <a:off x="428765" y="3951835"/>
              <a:ext cx="458749" cy="287843"/>
            </a:xfrm>
            <a:custGeom>
              <a:avLst/>
              <a:gdLst/>
              <a:ahLst/>
              <a:cxnLst>
                <a:cxn ang="0">
                  <a:pos x="wd2" y="hd2"/>
                </a:cxn>
                <a:cxn ang="5400000">
                  <a:pos x="wd2" y="hd2"/>
                </a:cxn>
                <a:cxn ang="10800000">
                  <a:pos x="wd2" y="hd2"/>
                </a:cxn>
                <a:cxn ang="16200000">
                  <a:pos x="wd2" y="hd2"/>
                </a:cxn>
              </a:cxnLst>
              <a:rect l="0" t="0" r="r" b="b"/>
              <a:pathLst>
                <a:path w="21600" h="21600" extrusionOk="0">
                  <a:moveTo>
                    <a:pt x="0" y="5175"/>
                  </a:moveTo>
                  <a:lnTo>
                    <a:pt x="1412" y="5850"/>
                  </a:lnTo>
                  <a:lnTo>
                    <a:pt x="3953" y="4050"/>
                  </a:lnTo>
                  <a:lnTo>
                    <a:pt x="8753" y="4500"/>
                  </a:lnTo>
                  <a:lnTo>
                    <a:pt x="9882" y="1575"/>
                  </a:lnTo>
                  <a:lnTo>
                    <a:pt x="12424" y="0"/>
                  </a:lnTo>
                  <a:lnTo>
                    <a:pt x="19059" y="450"/>
                  </a:lnTo>
                  <a:lnTo>
                    <a:pt x="20894" y="1125"/>
                  </a:lnTo>
                  <a:lnTo>
                    <a:pt x="21176" y="4500"/>
                  </a:lnTo>
                  <a:lnTo>
                    <a:pt x="20894" y="6300"/>
                  </a:lnTo>
                  <a:lnTo>
                    <a:pt x="20894" y="10575"/>
                  </a:lnTo>
                  <a:lnTo>
                    <a:pt x="21600" y="11700"/>
                  </a:lnTo>
                  <a:lnTo>
                    <a:pt x="21600" y="13500"/>
                  </a:lnTo>
                  <a:lnTo>
                    <a:pt x="20471" y="15075"/>
                  </a:lnTo>
                  <a:lnTo>
                    <a:pt x="17929" y="15750"/>
                  </a:lnTo>
                  <a:lnTo>
                    <a:pt x="16094" y="17550"/>
                  </a:lnTo>
                  <a:lnTo>
                    <a:pt x="14682" y="18000"/>
                  </a:lnTo>
                  <a:lnTo>
                    <a:pt x="13553" y="20925"/>
                  </a:lnTo>
                  <a:lnTo>
                    <a:pt x="12000" y="21600"/>
                  </a:lnTo>
                  <a:lnTo>
                    <a:pt x="11718" y="20925"/>
                  </a:lnTo>
                  <a:lnTo>
                    <a:pt x="11718" y="19350"/>
                  </a:lnTo>
                  <a:lnTo>
                    <a:pt x="8753" y="19350"/>
                  </a:lnTo>
                  <a:lnTo>
                    <a:pt x="10165" y="16425"/>
                  </a:lnTo>
                  <a:lnTo>
                    <a:pt x="9459" y="16425"/>
                  </a:lnTo>
                  <a:lnTo>
                    <a:pt x="9882" y="15750"/>
                  </a:lnTo>
                  <a:lnTo>
                    <a:pt x="9459" y="14625"/>
                  </a:lnTo>
                  <a:lnTo>
                    <a:pt x="8047" y="13950"/>
                  </a:lnTo>
                  <a:lnTo>
                    <a:pt x="7624" y="13500"/>
                  </a:lnTo>
                  <a:lnTo>
                    <a:pt x="11294" y="12825"/>
                  </a:lnTo>
                  <a:lnTo>
                    <a:pt x="12000" y="12150"/>
                  </a:lnTo>
                  <a:lnTo>
                    <a:pt x="9882" y="10575"/>
                  </a:lnTo>
                  <a:lnTo>
                    <a:pt x="8329" y="11025"/>
                  </a:lnTo>
                  <a:lnTo>
                    <a:pt x="6494" y="12150"/>
                  </a:lnTo>
                  <a:lnTo>
                    <a:pt x="5506" y="12150"/>
                  </a:lnTo>
                  <a:lnTo>
                    <a:pt x="5082" y="11025"/>
                  </a:lnTo>
                  <a:lnTo>
                    <a:pt x="3671" y="10575"/>
                  </a:lnTo>
                  <a:lnTo>
                    <a:pt x="2541" y="8775"/>
                  </a:lnTo>
                  <a:lnTo>
                    <a:pt x="3671" y="6975"/>
                  </a:lnTo>
                  <a:lnTo>
                    <a:pt x="282" y="6975"/>
                  </a:lnTo>
                  <a:lnTo>
                    <a:pt x="0" y="5175"/>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5" name="Freeform 169">
              <a:extLst>
                <a:ext uri="{FF2B5EF4-FFF2-40B4-BE49-F238E27FC236}">
                  <a16:creationId xmlns:a16="http://schemas.microsoft.com/office/drawing/2014/main" id="{55977CF6-027D-EB45-9594-52109E7BDDAF}"/>
                </a:ext>
              </a:extLst>
            </p:cNvPr>
            <p:cNvSpPr/>
            <p:nvPr/>
          </p:nvSpPr>
          <p:spPr>
            <a:xfrm>
              <a:off x="716608" y="3957832"/>
              <a:ext cx="1076410" cy="1061420"/>
            </a:xfrm>
            <a:custGeom>
              <a:avLst/>
              <a:gdLst/>
              <a:ahLst/>
              <a:cxnLst>
                <a:cxn ang="0">
                  <a:pos x="wd2" y="hd2"/>
                </a:cxn>
                <a:cxn ang="5400000">
                  <a:pos x="wd2" y="hd2"/>
                </a:cxn>
                <a:cxn ang="10800000">
                  <a:pos x="wd2" y="hd2"/>
                </a:cxn>
                <a:cxn ang="16200000">
                  <a:pos x="wd2" y="hd2"/>
                </a:cxn>
              </a:cxnLst>
              <a:rect l="0" t="0" r="r" b="b"/>
              <a:pathLst>
                <a:path w="21600" h="21600" extrusionOk="0">
                  <a:moveTo>
                    <a:pt x="0" y="5553"/>
                  </a:moveTo>
                  <a:lnTo>
                    <a:pt x="481" y="4759"/>
                  </a:lnTo>
                  <a:lnTo>
                    <a:pt x="1083" y="4637"/>
                  </a:lnTo>
                  <a:lnTo>
                    <a:pt x="1865" y="4149"/>
                  </a:lnTo>
                  <a:lnTo>
                    <a:pt x="2948" y="3966"/>
                  </a:lnTo>
                  <a:lnTo>
                    <a:pt x="3430" y="3539"/>
                  </a:lnTo>
                  <a:lnTo>
                    <a:pt x="3430" y="3051"/>
                  </a:lnTo>
                  <a:lnTo>
                    <a:pt x="3129" y="2746"/>
                  </a:lnTo>
                  <a:lnTo>
                    <a:pt x="3129" y="1586"/>
                  </a:lnTo>
                  <a:lnTo>
                    <a:pt x="3249" y="1098"/>
                  </a:lnTo>
                  <a:lnTo>
                    <a:pt x="3129" y="183"/>
                  </a:lnTo>
                  <a:lnTo>
                    <a:pt x="3730" y="0"/>
                  </a:lnTo>
                  <a:lnTo>
                    <a:pt x="5596" y="0"/>
                  </a:lnTo>
                  <a:lnTo>
                    <a:pt x="6859" y="671"/>
                  </a:lnTo>
                  <a:lnTo>
                    <a:pt x="7340" y="1098"/>
                  </a:lnTo>
                  <a:lnTo>
                    <a:pt x="8303" y="976"/>
                  </a:lnTo>
                  <a:lnTo>
                    <a:pt x="9206" y="1464"/>
                  </a:lnTo>
                  <a:lnTo>
                    <a:pt x="9687" y="1098"/>
                  </a:lnTo>
                  <a:lnTo>
                    <a:pt x="10349" y="1098"/>
                  </a:lnTo>
                  <a:lnTo>
                    <a:pt x="10650" y="1464"/>
                  </a:lnTo>
                  <a:lnTo>
                    <a:pt x="11251" y="1586"/>
                  </a:lnTo>
                  <a:lnTo>
                    <a:pt x="11251" y="2075"/>
                  </a:lnTo>
                  <a:lnTo>
                    <a:pt x="11733" y="2258"/>
                  </a:lnTo>
                  <a:lnTo>
                    <a:pt x="12334" y="1953"/>
                  </a:lnTo>
                  <a:lnTo>
                    <a:pt x="12816" y="2075"/>
                  </a:lnTo>
                  <a:lnTo>
                    <a:pt x="13477" y="2563"/>
                  </a:lnTo>
                  <a:lnTo>
                    <a:pt x="14260" y="2563"/>
                  </a:lnTo>
                  <a:lnTo>
                    <a:pt x="14861" y="2258"/>
                  </a:lnTo>
                  <a:lnTo>
                    <a:pt x="15162" y="2075"/>
                  </a:lnTo>
                  <a:lnTo>
                    <a:pt x="15824" y="1281"/>
                  </a:lnTo>
                  <a:lnTo>
                    <a:pt x="16426" y="1281"/>
                  </a:lnTo>
                  <a:lnTo>
                    <a:pt x="17208" y="1586"/>
                  </a:lnTo>
                  <a:lnTo>
                    <a:pt x="17509" y="1464"/>
                  </a:lnTo>
                  <a:lnTo>
                    <a:pt x="17990" y="1098"/>
                  </a:lnTo>
                  <a:lnTo>
                    <a:pt x="17990" y="1464"/>
                  </a:lnTo>
                  <a:lnTo>
                    <a:pt x="18772" y="2075"/>
                  </a:lnTo>
                  <a:lnTo>
                    <a:pt x="19073" y="2746"/>
                  </a:lnTo>
                  <a:lnTo>
                    <a:pt x="18953" y="3661"/>
                  </a:lnTo>
                  <a:lnTo>
                    <a:pt x="19253" y="3844"/>
                  </a:lnTo>
                  <a:lnTo>
                    <a:pt x="19855" y="3966"/>
                  </a:lnTo>
                  <a:lnTo>
                    <a:pt x="19855" y="4332"/>
                  </a:lnTo>
                  <a:lnTo>
                    <a:pt x="19253" y="5125"/>
                  </a:lnTo>
                  <a:lnTo>
                    <a:pt x="19073" y="5919"/>
                  </a:lnTo>
                  <a:lnTo>
                    <a:pt x="19554" y="5919"/>
                  </a:lnTo>
                  <a:lnTo>
                    <a:pt x="19855" y="5431"/>
                  </a:lnTo>
                  <a:lnTo>
                    <a:pt x="20156" y="5431"/>
                  </a:lnTo>
                  <a:lnTo>
                    <a:pt x="20156" y="6041"/>
                  </a:lnTo>
                  <a:lnTo>
                    <a:pt x="20517" y="6346"/>
                  </a:lnTo>
                  <a:lnTo>
                    <a:pt x="20517" y="6712"/>
                  </a:lnTo>
                  <a:lnTo>
                    <a:pt x="21299" y="6834"/>
                  </a:lnTo>
                  <a:lnTo>
                    <a:pt x="21600" y="7139"/>
                  </a:lnTo>
                  <a:lnTo>
                    <a:pt x="21600" y="7505"/>
                  </a:lnTo>
                  <a:lnTo>
                    <a:pt x="21299" y="7627"/>
                  </a:lnTo>
                  <a:lnTo>
                    <a:pt x="20156" y="8115"/>
                  </a:lnTo>
                  <a:lnTo>
                    <a:pt x="20156" y="8603"/>
                  </a:lnTo>
                  <a:lnTo>
                    <a:pt x="20517" y="8908"/>
                  </a:lnTo>
                  <a:lnTo>
                    <a:pt x="20517" y="10312"/>
                  </a:lnTo>
                  <a:lnTo>
                    <a:pt x="20336" y="10678"/>
                  </a:lnTo>
                  <a:lnTo>
                    <a:pt x="20517" y="11776"/>
                  </a:lnTo>
                  <a:lnTo>
                    <a:pt x="20818" y="12081"/>
                  </a:lnTo>
                  <a:lnTo>
                    <a:pt x="21119" y="12753"/>
                  </a:lnTo>
                  <a:lnTo>
                    <a:pt x="21119" y="13058"/>
                  </a:lnTo>
                  <a:lnTo>
                    <a:pt x="20637" y="13058"/>
                  </a:lnTo>
                  <a:lnTo>
                    <a:pt x="20156" y="13180"/>
                  </a:lnTo>
                  <a:lnTo>
                    <a:pt x="20156" y="13668"/>
                  </a:lnTo>
                  <a:lnTo>
                    <a:pt x="20818" y="14339"/>
                  </a:lnTo>
                  <a:lnTo>
                    <a:pt x="20938" y="14644"/>
                  </a:lnTo>
                  <a:lnTo>
                    <a:pt x="20938" y="15254"/>
                  </a:lnTo>
                  <a:lnTo>
                    <a:pt x="20156" y="17024"/>
                  </a:lnTo>
                  <a:lnTo>
                    <a:pt x="19554" y="17146"/>
                  </a:lnTo>
                  <a:lnTo>
                    <a:pt x="19374" y="17634"/>
                  </a:lnTo>
                  <a:lnTo>
                    <a:pt x="19735" y="18122"/>
                  </a:lnTo>
                  <a:lnTo>
                    <a:pt x="19253" y="19403"/>
                  </a:lnTo>
                  <a:lnTo>
                    <a:pt x="18772" y="19708"/>
                  </a:lnTo>
                  <a:lnTo>
                    <a:pt x="18772" y="20014"/>
                  </a:lnTo>
                  <a:lnTo>
                    <a:pt x="14260" y="21600"/>
                  </a:lnTo>
                  <a:lnTo>
                    <a:pt x="12996" y="20807"/>
                  </a:lnTo>
                  <a:lnTo>
                    <a:pt x="12515" y="20807"/>
                  </a:lnTo>
                  <a:lnTo>
                    <a:pt x="11733" y="19708"/>
                  </a:lnTo>
                  <a:lnTo>
                    <a:pt x="11251" y="19525"/>
                  </a:lnTo>
                  <a:lnTo>
                    <a:pt x="11552" y="19098"/>
                  </a:lnTo>
                  <a:lnTo>
                    <a:pt x="11432" y="18915"/>
                  </a:lnTo>
                  <a:lnTo>
                    <a:pt x="12695" y="18122"/>
                  </a:lnTo>
                  <a:lnTo>
                    <a:pt x="12996" y="13973"/>
                  </a:lnTo>
                  <a:lnTo>
                    <a:pt x="12996" y="13546"/>
                  </a:lnTo>
                  <a:lnTo>
                    <a:pt x="12695" y="13363"/>
                  </a:lnTo>
                  <a:lnTo>
                    <a:pt x="12816" y="12875"/>
                  </a:lnTo>
                  <a:lnTo>
                    <a:pt x="13116" y="12753"/>
                  </a:lnTo>
                  <a:lnTo>
                    <a:pt x="13116" y="12264"/>
                  </a:lnTo>
                  <a:lnTo>
                    <a:pt x="12515" y="11593"/>
                  </a:lnTo>
                  <a:lnTo>
                    <a:pt x="12695" y="11105"/>
                  </a:lnTo>
                  <a:lnTo>
                    <a:pt x="11913" y="9702"/>
                  </a:lnTo>
                  <a:lnTo>
                    <a:pt x="11552" y="9214"/>
                  </a:lnTo>
                  <a:lnTo>
                    <a:pt x="11131" y="8420"/>
                  </a:lnTo>
                  <a:lnTo>
                    <a:pt x="8604" y="8420"/>
                  </a:lnTo>
                  <a:lnTo>
                    <a:pt x="7822" y="8725"/>
                  </a:lnTo>
                  <a:lnTo>
                    <a:pt x="6558" y="10007"/>
                  </a:lnTo>
                  <a:lnTo>
                    <a:pt x="6558" y="10495"/>
                  </a:lnTo>
                  <a:lnTo>
                    <a:pt x="5596" y="10983"/>
                  </a:lnTo>
                  <a:lnTo>
                    <a:pt x="5174" y="10983"/>
                  </a:lnTo>
                  <a:lnTo>
                    <a:pt x="4693" y="10678"/>
                  </a:lnTo>
                  <a:lnTo>
                    <a:pt x="3911" y="10190"/>
                  </a:lnTo>
                  <a:lnTo>
                    <a:pt x="3610" y="9214"/>
                  </a:lnTo>
                  <a:lnTo>
                    <a:pt x="2948" y="9214"/>
                  </a:lnTo>
                  <a:lnTo>
                    <a:pt x="2647" y="8908"/>
                  </a:lnTo>
                  <a:lnTo>
                    <a:pt x="2647" y="8420"/>
                  </a:lnTo>
                  <a:lnTo>
                    <a:pt x="2948" y="8298"/>
                  </a:lnTo>
                  <a:lnTo>
                    <a:pt x="2467" y="7932"/>
                  </a:lnTo>
                  <a:lnTo>
                    <a:pt x="2166" y="8420"/>
                  </a:lnTo>
                  <a:lnTo>
                    <a:pt x="1685" y="8115"/>
                  </a:lnTo>
                  <a:lnTo>
                    <a:pt x="903" y="8115"/>
                  </a:lnTo>
                  <a:lnTo>
                    <a:pt x="301" y="7139"/>
                  </a:lnTo>
                  <a:lnTo>
                    <a:pt x="602" y="6041"/>
                  </a:lnTo>
                  <a:lnTo>
                    <a:pt x="120" y="5553"/>
                  </a:lnTo>
                  <a:lnTo>
                    <a:pt x="0" y="5553"/>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6" name="Freeform 170">
              <a:extLst>
                <a:ext uri="{FF2B5EF4-FFF2-40B4-BE49-F238E27FC236}">
                  <a16:creationId xmlns:a16="http://schemas.microsoft.com/office/drawing/2014/main" id="{56FAB998-D24E-BE45-B6F7-7DC4E8629719}"/>
                </a:ext>
              </a:extLst>
            </p:cNvPr>
            <p:cNvSpPr/>
            <p:nvPr/>
          </p:nvSpPr>
          <p:spPr>
            <a:xfrm>
              <a:off x="956476" y="4371605"/>
              <a:ext cx="413775" cy="515719"/>
            </a:xfrm>
            <a:custGeom>
              <a:avLst/>
              <a:gdLst/>
              <a:ahLst/>
              <a:cxnLst>
                <a:cxn ang="0">
                  <a:pos x="wd2" y="hd2"/>
                </a:cxn>
                <a:cxn ang="5400000">
                  <a:pos x="wd2" y="hd2"/>
                </a:cxn>
                <a:cxn ang="10800000">
                  <a:pos x="wd2" y="hd2"/>
                </a:cxn>
                <a:cxn ang="16200000">
                  <a:pos x="wd2" y="hd2"/>
                </a:cxn>
              </a:cxnLst>
              <a:rect l="0" t="0" r="r" b="b"/>
              <a:pathLst>
                <a:path w="21600" h="21600" extrusionOk="0">
                  <a:moveTo>
                    <a:pt x="5791" y="18712"/>
                  </a:moveTo>
                  <a:lnTo>
                    <a:pt x="5791" y="17707"/>
                  </a:lnTo>
                  <a:lnTo>
                    <a:pt x="5009" y="17079"/>
                  </a:lnTo>
                  <a:lnTo>
                    <a:pt x="4070" y="17079"/>
                  </a:lnTo>
                  <a:lnTo>
                    <a:pt x="3757" y="17330"/>
                  </a:lnTo>
                  <a:lnTo>
                    <a:pt x="4070" y="17958"/>
                  </a:lnTo>
                  <a:lnTo>
                    <a:pt x="5009" y="18335"/>
                  </a:lnTo>
                  <a:lnTo>
                    <a:pt x="5791" y="18712"/>
                  </a:lnTo>
                  <a:close/>
                  <a:moveTo>
                    <a:pt x="939" y="5274"/>
                  </a:moveTo>
                  <a:lnTo>
                    <a:pt x="2035" y="5274"/>
                  </a:lnTo>
                  <a:lnTo>
                    <a:pt x="4539" y="4270"/>
                  </a:lnTo>
                  <a:lnTo>
                    <a:pt x="4539" y="3265"/>
                  </a:lnTo>
                  <a:lnTo>
                    <a:pt x="7826" y="628"/>
                  </a:lnTo>
                  <a:lnTo>
                    <a:pt x="9861" y="0"/>
                  </a:lnTo>
                  <a:lnTo>
                    <a:pt x="16435" y="0"/>
                  </a:lnTo>
                  <a:lnTo>
                    <a:pt x="17530" y="1633"/>
                  </a:lnTo>
                  <a:lnTo>
                    <a:pt x="18470" y="2637"/>
                  </a:lnTo>
                  <a:lnTo>
                    <a:pt x="20504" y="5526"/>
                  </a:lnTo>
                  <a:lnTo>
                    <a:pt x="20035" y="6530"/>
                  </a:lnTo>
                  <a:lnTo>
                    <a:pt x="21600" y="7912"/>
                  </a:lnTo>
                  <a:lnTo>
                    <a:pt x="21600" y="8916"/>
                  </a:lnTo>
                  <a:lnTo>
                    <a:pt x="20817" y="9167"/>
                  </a:lnTo>
                  <a:lnTo>
                    <a:pt x="20504" y="10172"/>
                  </a:lnTo>
                  <a:lnTo>
                    <a:pt x="21287" y="10549"/>
                  </a:lnTo>
                  <a:lnTo>
                    <a:pt x="21287" y="11428"/>
                  </a:lnTo>
                  <a:lnTo>
                    <a:pt x="20504" y="19967"/>
                  </a:lnTo>
                  <a:lnTo>
                    <a:pt x="17217" y="21600"/>
                  </a:lnTo>
                  <a:lnTo>
                    <a:pt x="16435" y="21223"/>
                  </a:lnTo>
                  <a:lnTo>
                    <a:pt x="13148" y="21223"/>
                  </a:lnTo>
                  <a:lnTo>
                    <a:pt x="9078" y="19591"/>
                  </a:lnTo>
                  <a:lnTo>
                    <a:pt x="7357" y="19340"/>
                  </a:lnTo>
                  <a:lnTo>
                    <a:pt x="7826" y="18335"/>
                  </a:lnTo>
                  <a:lnTo>
                    <a:pt x="5791" y="16702"/>
                  </a:lnTo>
                  <a:lnTo>
                    <a:pt x="6261" y="15447"/>
                  </a:lnTo>
                  <a:lnTo>
                    <a:pt x="4539" y="15698"/>
                  </a:lnTo>
                  <a:lnTo>
                    <a:pt x="2974" y="14065"/>
                  </a:lnTo>
                  <a:lnTo>
                    <a:pt x="2974" y="12809"/>
                  </a:lnTo>
                  <a:lnTo>
                    <a:pt x="2035" y="10800"/>
                  </a:lnTo>
                  <a:lnTo>
                    <a:pt x="470" y="10549"/>
                  </a:lnTo>
                  <a:lnTo>
                    <a:pt x="0" y="9544"/>
                  </a:lnTo>
                  <a:lnTo>
                    <a:pt x="939" y="7912"/>
                  </a:lnTo>
                  <a:lnTo>
                    <a:pt x="0" y="7535"/>
                  </a:lnTo>
                  <a:lnTo>
                    <a:pt x="0" y="6530"/>
                  </a:lnTo>
                  <a:lnTo>
                    <a:pt x="939" y="5274"/>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7" name="Freeform 171">
              <a:extLst>
                <a:ext uri="{FF2B5EF4-FFF2-40B4-BE49-F238E27FC236}">
                  <a16:creationId xmlns:a16="http://schemas.microsoft.com/office/drawing/2014/main" id="{F9B8506A-AE8D-1F41-9720-7F0C8D4CA3E7}"/>
                </a:ext>
              </a:extLst>
            </p:cNvPr>
            <p:cNvSpPr/>
            <p:nvPr/>
          </p:nvSpPr>
          <p:spPr>
            <a:xfrm>
              <a:off x="1232325" y="4605477"/>
              <a:ext cx="605669" cy="656640"/>
            </a:xfrm>
            <a:custGeom>
              <a:avLst/>
              <a:gdLst/>
              <a:ahLst/>
              <a:cxnLst>
                <a:cxn ang="0">
                  <a:pos x="wd2" y="hd2"/>
                </a:cxn>
                <a:cxn ang="5400000">
                  <a:pos x="wd2" y="hd2"/>
                </a:cxn>
                <a:cxn ang="10800000">
                  <a:pos x="wd2" y="hd2"/>
                </a:cxn>
                <a:cxn ang="16200000">
                  <a:pos x="wd2" y="hd2"/>
                </a:cxn>
              </a:cxnLst>
              <a:rect l="0" t="0" r="r" b="b"/>
              <a:pathLst>
                <a:path w="21600" h="21600" extrusionOk="0">
                  <a:moveTo>
                    <a:pt x="0" y="8975"/>
                  </a:moveTo>
                  <a:lnTo>
                    <a:pt x="0" y="8285"/>
                  </a:lnTo>
                  <a:lnTo>
                    <a:pt x="535" y="7003"/>
                  </a:lnTo>
                  <a:lnTo>
                    <a:pt x="1925" y="6411"/>
                  </a:lnTo>
                  <a:lnTo>
                    <a:pt x="2994" y="5129"/>
                  </a:lnTo>
                  <a:lnTo>
                    <a:pt x="2994" y="4438"/>
                  </a:lnTo>
                  <a:lnTo>
                    <a:pt x="3529" y="3156"/>
                  </a:lnTo>
                  <a:lnTo>
                    <a:pt x="4170" y="2860"/>
                  </a:lnTo>
                  <a:lnTo>
                    <a:pt x="4170" y="2071"/>
                  </a:lnTo>
                  <a:lnTo>
                    <a:pt x="4384" y="1085"/>
                  </a:lnTo>
                  <a:lnTo>
                    <a:pt x="6095" y="592"/>
                  </a:lnTo>
                  <a:lnTo>
                    <a:pt x="6309" y="592"/>
                  </a:lnTo>
                  <a:lnTo>
                    <a:pt x="8554" y="0"/>
                  </a:lnTo>
                  <a:lnTo>
                    <a:pt x="9731" y="296"/>
                  </a:lnTo>
                  <a:lnTo>
                    <a:pt x="10479" y="1578"/>
                  </a:lnTo>
                  <a:lnTo>
                    <a:pt x="11335" y="2071"/>
                  </a:lnTo>
                  <a:lnTo>
                    <a:pt x="11335" y="4142"/>
                  </a:lnTo>
                  <a:lnTo>
                    <a:pt x="11121" y="5129"/>
                  </a:lnTo>
                  <a:lnTo>
                    <a:pt x="12511" y="6411"/>
                  </a:lnTo>
                  <a:lnTo>
                    <a:pt x="13046" y="6411"/>
                  </a:lnTo>
                  <a:lnTo>
                    <a:pt x="14650" y="5129"/>
                  </a:lnTo>
                  <a:lnTo>
                    <a:pt x="15291" y="5425"/>
                  </a:lnTo>
                  <a:lnTo>
                    <a:pt x="16040" y="6214"/>
                  </a:lnTo>
                  <a:lnTo>
                    <a:pt x="16360" y="6707"/>
                  </a:lnTo>
                  <a:lnTo>
                    <a:pt x="16040" y="7200"/>
                  </a:lnTo>
                  <a:lnTo>
                    <a:pt x="16681" y="7989"/>
                  </a:lnTo>
                  <a:lnTo>
                    <a:pt x="15826" y="10060"/>
                  </a:lnTo>
                  <a:lnTo>
                    <a:pt x="14970" y="10553"/>
                  </a:lnTo>
                  <a:lnTo>
                    <a:pt x="15291" y="11540"/>
                  </a:lnTo>
                  <a:lnTo>
                    <a:pt x="16040" y="11836"/>
                  </a:lnTo>
                  <a:lnTo>
                    <a:pt x="16681" y="11540"/>
                  </a:lnTo>
                  <a:lnTo>
                    <a:pt x="17430" y="11540"/>
                  </a:lnTo>
                  <a:lnTo>
                    <a:pt x="18071" y="12329"/>
                  </a:lnTo>
                  <a:lnTo>
                    <a:pt x="18820" y="12329"/>
                  </a:lnTo>
                  <a:lnTo>
                    <a:pt x="19461" y="12625"/>
                  </a:lnTo>
                  <a:lnTo>
                    <a:pt x="19675" y="13611"/>
                  </a:lnTo>
                  <a:lnTo>
                    <a:pt x="20531" y="14203"/>
                  </a:lnTo>
                  <a:lnTo>
                    <a:pt x="21386" y="14203"/>
                  </a:lnTo>
                  <a:lnTo>
                    <a:pt x="21600" y="15189"/>
                  </a:lnTo>
                  <a:lnTo>
                    <a:pt x="20851" y="15682"/>
                  </a:lnTo>
                  <a:lnTo>
                    <a:pt x="21386" y="16175"/>
                  </a:lnTo>
                  <a:lnTo>
                    <a:pt x="20851" y="16964"/>
                  </a:lnTo>
                  <a:lnTo>
                    <a:pt x="20531" y="17753"/>
                  </a:lnTo>
                  <a:lnTo>
                    <a:pt x="20851" y="18542"/>
                  </a:lnTo>
                  <a:lnTo>
                    <a:pt x="20531" y="19529"/>
                  </a:lnTo>
                  <a:lnTo>
                    <a:pt x="20851" y="20614"/>
                  </a:lnTo>
                  <a:lnTo>
                    <a:pt x="21065" y="21600"/>
                  </a:lnTo>
                  <a:lnTo>
                    <a:pt x="15505" y="19825"/>
                  </a:lnTo>
                  <a:lnTo>
                    <a:pt x="11655" y="16964"/>
                  </a:lnTo>
                  <a:lnTo>
                    <a:pt x="10265" y="16964"/>
                  </a:lnTo>
                  <a:lnTo>
                    <a:pt x="6950" y="13907"/>
                  </a:lnTo>
                  <a:lnTo>
                    <a:pt x="4705" y="12329"/>
                  </a:lnTo>
                  <a:lnTo>
                    <a:pt x="3850" y="12329"/>
                  </a:lnTo>
                  <a:lnTo>
                    <a:pt x="2459" y="10553"/>
                  </a:lnTo>
                  <a:lnTo>
                    <a:pt x="1604" y="10258"/>
                  </a:lnTo>
                  <a:lnTo>
                    <a:pt x="2139" y="9567"/>
                  </a:lnTo>
                  <a:lnTo>
                    <a:pt x="1390" y="8975"/>
                  </a:lnTo>
                  <a:lnTo>
                    <a:pt x="0" y="8975"/>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8" name="Freeform 172">
              <a:extLst>
                <a:ext uri="{FF2B5EF4-FFF2-40B4-BE49-F238E27FC236}">
                  <a16:creationId xmlns:a16="http://schemas.microsoft.com/office/drawing/2014/main" id="{F2D30A46-6BED-644A-BC0F-AB5745656F7C}"/>
                </a:ext>
              </a:extLst>
            </p:cNvPr>
            <p:cNvSpPr/>
            <p:nvPr/>
          </p:nvSpPr>
          <p:spPr>
            <a:xfrm>
              <a:off x="1652096" y="4278655"/>
              <a:ext cx="944483" cy="992458"/>
            </a:xfrm>
            <a:custGeom>
              <a:avLst/>
              <a:gdLst/>
              <a:ahLst/>
              <a:cxnLst>
                <a:cxn ang="0">
                  <a:pos x="wd2" y="hd2"/>
                </a:cxn>
                <a:cxn ang="5400000">
                  <a:pos x="wd2" y="hd2"/>
                </a:cxn>
                <a:cxn ang="10800000">
                  <a:pos x="wd2" y="hd2"/>
                </a:cxn>
                <a:cxn ang="16200000">
                  <a:pos x="wd2" y="hd2"/>
                </a:cxn>
              </a:cxnLst>
              <a:rect l="0" t="0" r="r" b="b"/>
              <a:pathLst>
                <a:path w="21600" h="21600" extrusionOk="0">
                  <a:moveTo>
                    <a:pt x="3909" y="21404"/>
                  </a:moveTo>
                  <a:lnTo>
                    <a:pt x="3771" y="20752"/>
                  </a:lnTo>
                  <a:lnTo>
                    <a:pt x="3566" y="20034"/>
                  </a:lnTo>
                  <a:lnTo>
                    <a:pt x="3771" y="19381"/>
                  </a:lnTo>
                  <a:lnTo>
                    <a:pt x="3566" y="18859"/>
                  </a:lnTo>
                  <a:lnTo>
                    <a:pt x="3771" y="18337"/>
                  </a:lnTo>
                  <a:lnTo>
                    <a:pt x="4114" y="17815"/>
                  </a:lnTo>
                  <a:lnTo>
                    <a:pt x="3771" y="17489"/>
                  </a:lnTo>
                  <a:lnTo>
                    <a:pt x="4251" y="17163"/>
                  </a:lnTo>
                  <a:lnTo>
                    <a:pt x="4114" y="16510"/>
                  </a:lnTo>
                  <a:lnTo>
                    <a:pt x="3566" y="16510"/>
                  </a:lnTo>
                  <a:lnTo>
                    <a:pt x="3017" y="16118"/>
                  </a:lnTo>
                  <a:lnTo>
                    <a:pt x="2880" y="15466"/>
                  </a:lnTo>
                  <a:lnTo>
                    <a:pt x="2469" y="15270"/>
                  </a:lnTo>
                  <a:lnTo>
                    <a:pt x="1989" y="15270"/>
                  </a:lnTo>
                  <a:lnTo>
                    <a:pt x="1577" y="14748"/>
                  </a:lnTo>
                  <a:lnTo>
                    <a:pt x="1097" y="14748"/>
                  </a:lnTo>
                  <a:lnTo>
                    <a:pt x="686" y="14944"/>
                  </a:lnTo>
                  <a:lnTo>
                    <a:pt x="206" y="14748"/>
                  </a:lnTo>
                  <a:lnTo>
                    <a:pt x="0" y="14095"/>
                  </a:lnTo>
                  <a:lnTo>
                    <a:pt x="549" y="13769"/>
                  </a:lnTo>
                  <a:lnTo>
                    <a:pt x="1097" y="12399"/>
                  </a:lnTo>
                  <a:lnTo>
                    <a:pt x="686" y="11877"/>
                  </a:lnTo>
                  <a:lnTo>
                    <a:pt x="891" y="11355"/>
                  </a:lnTo>
                  <a:lnTo>
                    <a:pt x="1577" y="11224"/>
                  </a:lnTo>
                  <a:lnTo>
                    <a:pt x="2469" y="9332"/>
                  </a:lnTo>
                  <a:lnTo>
                    <a:pt x="2469" y="8679"/>
                  </a:lnTo>
                  <a:lnTo>
                    <a:pt x="2331" y="8353"/>
                  </a:lnTo>
                  <a:lnTo>
                    <a:pt x="1577" y="7635"/>
                  </a:lnTo>
                  <a:lnTo>
                    <a:pt x="1577" y="7113"/>
                  </a:lnTo>
                  <a:lnTo>
                    <a:pt x="2126" y="6982"/>
                  </a:lnTo>
                  <a:lnTo>
                    <a:pt x="2674" y="6982"/>
                  </a:lnTo>
                  <a:lnTo>
                    <a:pt x="2674" y="6656"/>
                  </a:lnTo>
                  <a:lnTo>
                    <a:pt x="2331" y="5938"/>
                  </a:lnTo>
                  <a:lnTo>
                    <a:pt x="1989" y="5612"/>
                  </a:lnTo>
                  <a:lnTo>
                    <a:pt x="1783" y="4437"/>
                  </a:lnTo>
                  <a:lnTo>
                    <a:pt x="1989" y="4046"/>
                  </a:lnTo>
                  <a:lnTo>
                    <a:pt x="1989" y="2545"/>
                  </a:lnTo>
                  <a:lnTo>
                    <a:pt x="1577" y="2219"/>
                  </a:lnTo>
                  <a:lnTo>
                    <a:pt x="1577" y="1697"/>
                  </a:lnTo>
                  <a:lnTo>
                    <a:pt x="2880" y="1175"/>
                  </a:lnTo>
                  <a:lnTo>
                    <a:pt x="4251" y="522"/>
                  </a:lnTo>
                  <a:lnTo>
                    <a:pt x="4663" y="522"/>
                  </a:lnTo>
                  <a:lnTo>
                    <a:pt x="5554" y="848"/>
                  </a:lnTo>
                  <a:lnTo>
                    <a:pt x="6926" y="1044"/>
                  </a:lnTo>
                  <a:lnTo>
                    <a:pt x="7131" y="653"/>
                  </a:lnTo>
                  <a:lnTo>
                    <a:pt x="7131" y="522"/>
                  </a:lnTo>
                  <a:lnTo>
                    <a:pt x="8366" y="196"/>
                  </a:lnTo>
                  <a:lnTo>
                    <a:pt x="9257" y="326"/>
                  </a:lnTo>
                  <a:lnTo>
                    <a:pt x="9120" y="522"/>
                  </a:lnTo>
                  <a:lnTo>
                    <a:pt x="9257" y="1044"/>
                  </a:lnTo>
                  <a:lnTo>
                    <a:pt x="10354" y="1175"/>
                  </a:lnTo>
                  <a:lnTo>
                    <a:pt x="11040" y="326"/>
                  </a:lnTo>
                  <a:lnTo>
                    <a:pt x="11589" y="0"/>
                  </a:lnTo>
                  <a:lnTo>
                    <a:pt x="12686" y="653"/>
                  </a:lnTo>
                  <a:lnTo>
                    <a:pt x="13920" y="1370"/>
                  </a:lnTo>
                  <a:lnTo>
                    <a:pt x="14469" y="1370"/>
                  </a:lnTo>
                  <a:lnTo>
                    <a:pt x="14811" y="1697"/>
                  </a:lnTo>
                  <a:lnTo>
                    <a:pt x="15360" y="1697"/>
                  </a:lnTo>
                  <a:lnTo>
                    <a:pt x="16046" y="2023"/>
                  </a:lnTo>
                  <a:lnTo>
                    <a:pt x="16389" y="2545"/>
                  </a:lnTo>
                  <a:lnTo>
                    <a:pt x="17486" y="3067"/>
                  </a:lnTo>
                  <a:lnTo>
                    <a:pt x="18377" y="2871"/>
                  </a:lnTo>
                  <a:lnTo>
                    <a:pt x="19063" y="2349"/>
                  </a:lnTo>
                  <a:lnTo>
                    <a:pt x="19474" y="2349"/>
                  </a:lnTo>
                  <a:lnTo>
                    <a:pt x="19954" y="2741"/>
                  </a:lnTo>
                  <a:lnTo>
                    <a:pt x="20709" y="2871"/>
                  </a:lnTo>
                  <a:lnTo>
                    <a:pt x="20709" y="3198"/>
                  </a:lnTo>
                  <a:lnTo>
                    <a:pt x="20503" y="4242"/>
                  </a:lnTo>
                  <a:lnTo>
                    <a:pt x="20709" y="4894"/>
                  </a:lnTo>
                  <a:lnTo>
                    <a:pt x="20709" y="5416"/>
                  </a:lnTo>
                  <a:lnTo>
                    <a:pt x="21257" y="5938"/>
                  </a:lnTo>
                  <a:lnTo>
                    <a:pt x="21600" y="6787"/>
                  </a:lnTo>
                  <a:lnTo>
                    <a:pt x="21257" y="7505"/>
                  </a:lnTo>
                  <a:lnTo>
                    <a:pt x="21257" y="8157"/>
                  </a:lnTo>
                  <a:lnTo>
                    <a:pt x="20503" y="8483"/>
                  </a:lnTo>
                  <a:lnTo>
                    <a:pt x="19474" y="10050"/>
                  </a:lnTo>
                  <a:lnTo>
                    <a:pt x="19474" y="10702"/>
                  </a:lnTo>
                  <a:lnTo>
                    <a:pt x="19269" y="11224"/>
                  </a:lnTo>
                  <a:lnTo>
                    <a:pt x="19269" y="12073"/>
                  </a:lnTo>
                  <a:lnTo>
                    <a:pt x="18926" y="12399"/>
                  </a:lnTo>
                  <a:lnTo>
                    <a:pt x="18926" y="13900"/>
                  </a:lnTo>
                  <a:lnTo>
                    <a:pt x="18583" y="14095"/>
                  </a:lnTo>
                  <a:lnTo>
                    <a:pt x="18583" y="14422"/>
                  </a:lnTo>
                  <a:lnTo>
                    <a:pt x="19063" y="14748"/>
                  </a:lnTo>
                  <a:lnTo>
                    <a:pt x="19474" y="16118"/>
                  </a:lnTo>
                  <a:lnTo>
                    <a:pt x="19611" y="16836"/>
                  </a:lnTo>
                  <a:lnTo>
                    <a:pt x="20366" y="17163"/>
                  </a:lnTo>
                  <a:lnTo>
                    <a:pt x="20709" y="17685"/>
                  </a:lnTo>
                  <a:lnTo>
                    <a:pt x="20709" y="18533"/>
                  </a:lnTo>
                  <a:lnTo>
                    <a:pt x="20160" y="18663"/>
                  </a:lnTo>
                  <a:lnTo>
                    <a:pt x="19474" y="18663"/>
                  </a:lnTo>
                  <a:lnTo>
                    <a:pt x="19269" y="18859"/>
                  </a:lnTo>
                  <a:lnTo>
                    <a:pt x="18926" y="18011"/>
                  </a:lnTo>
                  <a:lnTo>
                    <a:pt x="18171" y="18207"/>
                  </a:lnTo>
                  <a:lnTo>
                    <a:pt x="18034" y="19055"/>
                  </a:lnTo>
                  <a:lnTo>
                    <a:pt x="16389" y="18337"/>
                  </a:lnTo>
                  <a:lnTo>
                    <a:pt x="14606" y="18859"/>
                  </a:lnTo>
                  <a:lnTo>
                    <a:pt x="10149" y="18859"/>
                  </a:lnTo>
                  <a:lnTo>
                    <a:pt x="8709" y="19055"/>
                  </a:lnTo>
                  <a:lnTo>
                    <a:pt x="8709" y="19381"/>
                  </a:lnTo>
                  <a:lnTo>
                    <a:pt x="6446" y="20230"/>
                  </a:lnTo>
                  <a:lnTo>
                    <a:pt x="6034" y="20556"/>
                  </a:lnTo>
                  <a:lnTo>
                    <a:pt x="5349" y="20556"/>
                  </a:lnTo>
                  <a:lnTo>
                    <a:pt x="4114" y="21600"/>
                  </a:lnTo>
                  <a:lnTo>
                    <a:pt x="3909" y="21404"/>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9" name="Freeform 173">
              <a:extLst>
                <a:ext uri="{FF2B5EF4-FFF2-40B4-BE49-F238E27FC236}">
                  <a16:creationId xmlns:a16="http://schemas.microsoft.com/office/drawing/2014/main" id="{832D2CC3-801C-BA45-93B4-D5ADD76FE7A4}"/>
                </a:ext>
              </a:extLst>
            </p:cNvPr>
            <p:cNvSpPr/>
            <p:nvPr/>
          </p:nvSpPr>
          <p:spPr>
            <a:xfrm>
              <a:off x="2464649" y="4191704"/>
              <a:ext cx="638653" cy="1007449"/>
            </a:xfrm>
            <a:custGeom>
              <a:avLst/>
              <a:gdLst/>
              <a:ahLst/>
              <a:cxnLst>
                <a:cxn ang="0">
                  <a:pos x="wd2" y="hd2"/>
                </a:cxn>
                <a:cxn ang="5400000">
                  <a:pos x="wd2" y="hd2"/>
                </a:cxn>
                <a:cxn ang="10800000">
                  <a:pos x="wd2" y="hd2"/>
                </a:cxn>
                <a:cxn ang="16200000">
                  <a:pos x="wd2" y="hd2"/>
                </a:cxn>
              </a:cxnLst>
              <a:rect l="0" t="0" r="r" b="b"/>
              <a:pathLst>
                <a:path w="21600" h="21600" extrusionOk="0">
                  <a:moveTo>
                    <a:pt x="1014" y="20443"/>
                  </a:moveTo>
                  <a:lnTo>
                    <a:pt x="1318" y="20250"/>
                  </a:lnTo>
                  <a:lnTo>
                    <a:pt x="2332" y="20250"/>
                  </a:lnTo>
                  <a:lnTo>
                    <a:pt x="3144" y="20121"/>
                  </a:lnTo>
                  <a:lnTo>
                    <a:pt x="3144" y="19286"/>
                  </a:lnTo>
                  <a:lnTo>
                    <a:pt x="2637" y="18771"/>
                  </a:lnTo>
                  <a:lnTo>
                    <a:pt x="1521" y="18450"/>
                  </a:lnTo>
                  <a:lnTo>
                    <a:pt x="1318" y="17743"/>
                  </a:lnTo>
                  <a:lnTo>
                    <a:pt x="710" y="16393"/>
                  </a:lnTo>
                  <a:lnTo>
                    <a:pt x="0" y="16071"/>
                  </a:lnTo>
                  <a:lnTo>
                    <a:pt x="0" y="15750"/>
                  </a:lnTo>
                  <a:lnTo>
                    <a:pt x="507" y="15557"/>
                  </a:lnTo>
                  <a:lnTo>
                    <a:pt x="507" y="14079"/>
                  </a:lnTo>
                  <a:lnTo>
                    <a:pt x="1014" y="13757"/>
                  </a:lnTo>
                  <a:lnTo>
                    <a:pt x="1014" y="12921"/>
                  </a:lnTo>
                  <a:lnTo>
                    <a:pt x="1318" y="12407"/>
                  </a:lnTo>
                  <a:lnTo>
                    <a:pt x="1318" y="11764"/>
                  </a:lnTo>
                  <a:lnTo>
                    <a:pt x="2839" y="10221"/>
                  </a:lnTo>
                  <a:lnTo>
                    <a:pt x="3955" y="9900"/>
                  </a:lnTo>
                  <a:lnTo>
                    <a:pt x="3955" y="9257"/>
                  </a:lnTo>
                  <a:lnTo>
                    <a:pt x="4462" y="8550"/>
                  </a:lnTo>
                  <a:lnTo>
                    <a:pt x="3955" y="7714"/>
                  </a:lnTo>
                  <a:lnTo>
                    <a:pt x="3144" y="7200"/>
                  </a:lnTo>
                  <a:lnTo>
                    <a:pt x="3144" y="6686"/>
                  </a:lnTo>
                  <a:lnTo>
                    <a:pt x="2839" y="6043"/>
                  </a:lnTo>
                  <a:lnTo>
                    <a:pt x="3144" y="5014"/>
                  </a:lnTo>
                  <a:lnTo>
                    <a:pt x="3144" y="3729"/>
                  </a:lnTo>
                  <a:lnTo>
                    <a:pt x="2637" y="2893"/>
                  </a:lnTo>
                  <a:lnTo>
                    <a:pt x="2028" y="2507"/>
                  </a:lnTo>
                  <a:lnTo>
                    <a:pt x="1521" y="1543"/>
                  </a:lnTo>
                  <a:lnTo>
                    <a:pt x="1825" y="836"/>
                  </a:lnTo>
                  <a:lnTo>
                    <a:pt x="3651" y="707"/>
                  </a:lnTo>
                  <a:lnTo>
                    <a:pt x="10546" y="707"/>
                  </a:lnTo>
                  <a:lnTo>
                    <a:pt x="12372" y="514"/>
                  </a:lnTo>
                  <a:lnTo>
                    <a:pt x="13386" y="386"/>
                  </a:lnTo>
                  <a:lnTo>
                    <a:pt x="14704" y="0"/>
                  </a:lnTo>
                  <a:lnTo>
                    <a:pt x="15008" y="193"/>
                  </a:lnTo>
                  <a:lnTo>
                    <a:pt x="15515" y="1029"/>
                  </a:lnTo>
                  <a:lnTo>
                    <a:pt x="16023" y="1350"/>
                  </a:lnTo>
                  <a:lnTo>
                    <a:pt x="16023" y="1864"/>
                  </a:lnTo>
                  <a:lnTo>
                    <a:pt x="17138" y="2379"/>
                  </a:lnTo>
                  <a:lnTo>
                    <a:pt x="17645" y="2893"/>
                  </a:lnTo>
                  <a:lnTo>
                    <a:pt x="18659" y="3343"/>
                  </a:lnTo>
                  <a:lnTo>
                    <a:pt x="18456" y="4179"/>
                  </a:lnTo>
                  <a:lnTo>
                    <a:pt x="18456" y="5400"/>
                  </a:lnTo>
                  <a:lnTo>
                    <a:pt x="18963" y="5721"/>
                  </a:lnTo>
                  <a:lnTo>
                    <a:pt x="19470" y="5721"/>
                  </a:lnTo>
                  <a:lnTo>
                    <a:pt x="19470" y="6879"/>
                  </a:lnTo>
                  <a:lnTo>
                    <a:pt x="19166" y="7393"/>
                  </a:lnTo>
                  <a:lnTo>
                    <a:pt x="18963" y="7907"/>
                  </a:lnTo>
                  <a:lnTo>
                    <a:pt x="19470" y="8036"/>
                  </a:lnTo>
                  <a:lnTo>
                    <a:pt x="19775" y="8743"/>
                  </a:lnTo>
                  <a:lnTo>
                    <a:pt x="19166" y="9064"/>
                  </a:lnTo>
                  <a:lnTo>
                    <a:pt x="19775" y="9579"/>
                  </a:lnTo>
                  <a:lnTo>
                    <a:pt x="19470" y="10736"/>
                  </a:lnTo>
                  <a:lnTo>
                    <a:pt x="19775" y="11250"/>
                  </a:lnTo>
                  <a:lnTo>
                    <a:pt x="19977" y="13050"/>
                  </a:lnTo>
                  <a:lnTo>
                    <a:pt x="19470" y="13757"/>
                  </a:lnTo>
                  <a:lnTo>
                    <a:pt x="19470" y="14271"/>
                  </a:lnTo>
                  <a:lnTo>
                    <a:pt x="19166" y="15107"/>
                  </a:lnTo>
                  <a:lnTo>
                    <a:pt x="19470" y="15750"/>
                  </a:lnTo>
                  <a:lnTo>
                    <a:pt x="19977" y="16779"/>
                  </a:lnTo>
                  <a:lnTo>
                    <a:pt x="20485" y="16779"/>
                  </a:lnTo>
                  <a:lnTo>
                    <a:pt x="21093" y="17100"/>
                  </a:lnTo>
                  <a:lnTo>
                    <a:pt x="21600" y="17743"/>
                  </a:lnTo>
                  <a:lnTo>
                    <a:pt x="18659" y="17936"/>
                  </a:lnTo>
                  <a:lnTo>
                    <a:pt x="16327" y="18771"/>
                  </a:lnTo>
                  <a:lnTo>
                    <a:pt x="13690" y="20121"/>
                  </a:lnTo>
                  <a:lnTo>
                    <a:pt x="10546" y="20250"/>
                  </a:lnTo>
                  <a:lnTo>
                    <a:pt x="5983" y="21600"/>
                  </a:lnTo>
                  <a:lnTo>
                    <a:pt x="4158" y="21086"/>
                  </a:lnTo>
                  <a:lnTo>
                    <a:pt x="1318" y="20764"/>
                  </a:lnTo>
                  <a:lnTo>
                    <a:pt x="1014" y="20443"/>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0" name="Freeform 174">
              <a:extLst>
                <a:ext uri="{FF2B5EF4-FFF2-40B4-BE49-F238E27FC236}">
                  <a16:creationId xmlns:a16="http://schemas.microsoft.com/office/drawing/2014/main" id="{AB280711-D2C7-D34A-B970-2DFC1A1156F4}"/>
                </a:ext>
              </a:extLst>
            </p:cNvPr>
            <p:cNvSpPr/>
            <p:nvPr/>
          </p:nvSpPr>
          <p:spPr>
            <a:xfrm>
              <a:off x="2908406" y="4191704"/>
              <a:ext cx="311831" cy="827547"/>
            </a:xfrm>
            <a:custGeom>
              <a:avLst/>
              <a:gdLst/>
              <a:ahLst/>
              <a:cxnLst>
                <a:cxn ang="0">
                  <a:pos x="wd2" y="hd2"/>
                </a:cxn>
                <a:cxn ang="5400000">
                  <a:pos x="wd2" y="hd2"/>
                </a:cxn>
                <a:cxn ang="10800000">
                  <a:pos x="wd2" y="hd2"/>
                </a:cxn>
                <a:cxn ang="16200000">
                  <a:pos x="wd2" y="hd2"/>
                </a:cxn>
              </a:cxnLst>
              <a:rect l="0" t="0" r="r" b="b"/>
              <a:pathLst>
                <a:path w="21600" h="21600" extrusionOk="0">
                  <a:moveTo>
                    <a:pt x="11838" y="1252"/>
                  </a:moveTo>
                  <a:lnTo>
                    <a:pt x="1038" y="0"/>
                  </a:lnTo>
                  <a:lnTo>
                    <a:pt x="0" y="235"/>
                  </a:lnTo>
                  <a:lnTo>
                    <a:pt x="1038" y="1252"/>
                  </a:lnTo>
                  <a:lnTo>
                    <a:pt x="2077" y="1643"/>
                  </a:lnTo>
                  <a:lnTo>
                    <a:pt x="2077" y="2270"/>
                  </a:lnTo>
                  <a:lnTo>
                    <a:pt x="4362" y="2896"/>
                  </a:lnTo>
                  <a:lnTo>
                    <a:pt x="5400" y="3522"/>
                  </a:lnTo>
                  <a:lnTo>
                    <a:pt x="7477" y="4070"/>
                  </a:lnTo>
                  <a:lnTo>
                    <a:pt x="7062" y="5087"/>
                  </a:lnTo>
                  <a:lnTo>
                    <a:pt x="7062" y="6574"/>
                  </a:lnTo>
                  <a:lnTo>
                    <a:pt x="8100" y="6965"/>
                  </a:lnTo>
                  <a:lnTo>
                    <a:pt x="9138" y="6965"/>
                  </a:lnTo>
                  <a:lnTo>
                    <a:pt x="9138" y="8374"/>
                  </a:lnTo>
                  <a:lnTo>
                    <a:pt x="8515" y="9000"/>
                  </a:lnTo>
                  <a:lnTo>
                    <a:pt x="8100" y="9626"/>
                  </a:lnTo>
                  <a:lnTo>
                    <a:pt x="9138" y="9783"/>
                  </a:lnTo>
                  <a:lnTo>
                    <a:pt x="9762" y="10643"/>
                  </a:lnTo>
                  <a:lnTo>
                    <a:pt x="8515" y="11035"/>
                  </a:lnTo>
                  <a:lnTo>
                    <a:pt x="9762" y="11661"/>
                  </a:lnTo>
                  <a:lnTo>
                    <a:pt x="9138" y="13070"/>
                  </a:lnTo>
                  <a:lnTo>
                    <a:pt x="9762" y="13696"/>
                  </a:lnTo>
                  <a:lnTo>
                    <a:pt x="10177" y="15887"/>
                  </a:lnTo>
                  <a:lnTo>
                    <a:pt x="9138" y="16748"/>
                  </a:lnTo>
                  <a:lnTo>
                    <a:pt x="9138" y="17374"/>
                  </a:lnTo>
                  <a:lnTo>
                    <a:pt x="8515" y="18391"/>
                  </a:lnTo>
                  <a:lnTo>
                    <a:pt x="9138" y="19174"/>
                  </a:lnTo>
                  <a:lnTo>
                    <a:pt x="10177" y="20426"/>
                  </a:lnTo>
                  <a:lnTo>
                    <a:pt x="11215" y="20426"/>
                  </a:lnTo>
                  <a:lnTo>
                    <a:pt x="12462" y="20817"/>
                  </a:lnTo>
                  <a:lnTo>
                    <a:pt x="13500" y="21600"/>
                  </a:lnTo>
                  <a:lnTo>
                    <a:pt x="13915" y="21443"/>
                  </a:lnTo>
                  <a:lnTo>
                    <a:pt x="19938" y="20191"/>
                  </a:lnTo>
                  <a:lnTo>
                    <a:pt x="20977" y="20191"/>
                  </a:lnTo>
                  <a:lnTo>
                    <a:pt x="21600" y="19565"/>
                  </a:lnTo>
                  <a:lnTo>
                    <a:pt x="19938" y="18548"/>
                  </a:lnTo>
                  <a:lnTo>
                    <a:pt x="19938" y="17530"/>
                  </a:lnTo>
                  <a:lnTo>
                    <a:pt x="18900" y="16513"/>
                  </a:lnTo>
                  <a:lnTo>
                    <a:pt x="19315" y="11817"/>
                  </a:lnTo>
                  <a:lnTo>
                    <a:pt x="19315" y="11035"/>
                  </a:lnTo>
                  <a:lnTo>
                    <a:pt x="20562" y="10643"/>
                  </a:lnTo>
                  <a:lnTo>
                    <a:pt x="20562" y="9626"/>
                  </a:lnTo>
                  <a:lnTo>
                    <a:pt x="19938" y="9000"/>
                  </a:lnTo>
                  <a:lnTo>
                    <a:pt x="19938" y="7983"/>
                  </a:lnTo>
                  <a:lnTo>
                    <a:pt x="18900" y="6104"/>
                  </a:lnTo>
                  <a:lnTo>
                    <a:pt x="16615" y="4070"/>
                  </a:lnTo>
                  <a:lnTo>
                    <a:pt x="15577" y="3913"/>
                  </a:lnTo>
                  <a:lnTo>
                    <a:pt x="14538" y="3287"/>
                  </a:lnTo>
                  <a:lnTo>
                    <a:pt x="11838" y="2896"/>
                  </a:lnTo>
                  <a:lnTo>
                    <a:pt x="11215" y="1643"/>
                  </a:lnTo>
                  <a:lnTo>
                    <a:pt x="11838" y="125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1" name="Freeform 175">
              <a:extLst>
                <a:ext uri="{FF2B5EF4-FFF2-40B4-BE49-F238E27FC236}">
                  <a16:creationId xmlns:a16="http://schemas.microsoft.com/office/drawing/2014/main" id="{BC2597C2-5C3E-8E48-8F13-3AFF11D0B1CA}"/>
                </a:ext>
              </a:extLst>
            </p:cNvPr>
            <p:cNvSpPr/>
            <p:nvPr/>
          </p:nvSpPr>
          <p:spPr>
            <a:xfrm>
              <a:off x="3070318" y="3981818"/>
              <a:ext cx="476740" cy="992457"/>
            </a:xfrm>
            <a:custGeom>
              <a:avLst/>
              <a:gdLst/>
              <a:ahLst/>
              <a:cxnLst>
                <a:cxn ang="0">
                  <a:pos x="wd2" y="hd2"/>
                </a:cxn>
                <a:cxn ang="5400000">
                  <a:pos x="wd2" y="hd2"/>
                </a:cxn>
                <a:cxn ang="10800000">
                  <a:pos x="wd2" y="hd2"/>
                </a:cxn>
                <a:cxn ang="16200000">
                  <a:pos x="wd2" y="hd2"/>
                </a:cxn>
              </a:cxnLst>
              <a:rect l="0" t="0" r="r" b="b"/>
              <a:pathLst>
                <a:path w="21600" h="21600" extrusionOk="0">
                  <a:moveTo>
                    <a:pt x="10325" y="1175"/>
                  </a:moveTo>
                  <a:lnTo>
                    <a:pt x="10325" y="1697"/>
                  </a:lnTo>
                  <a:lnTo>
                    <a:pt x="8558" y="2545"/>
                  </a:lnTo>
                  <a:lnTo>
                    <a:pt x="7472" y="2741"/>
                  </a:lnTo>
                  <a:lnTo>
                    <a:pt x="5298" y="3263"/>
                  </a:lnTo>
                  <a:lnTo>
                    <a:pt x="4619" y="3067"/>
                  </a:lnTo>
                  <a:lnTo>
                    <a:pt x="3260" y="3393"/>
                  </a:lnTo>
                  <a:lnTo>
                    <a:pt x="3260" y="3915"/>
                  </a:lnTo>
                  <a:lnTo>
                    <a:pt x="2174" y="4242"/>
                  </a:lnTo>
                  <a:lnTo>
                    <a:pt x="2581" y="5090"/>
                  </a:lnTo>
                  <a:lnTo>
                    <a:pt x="815" y="5286"/>
                  </a:lnTo>
                  <a:lnTo>
                    <a:pt x="0" y="5938"/>
                  </a:lnTo>
                  <a:lnTo>
                    <a:pt x="408" y="6982"/>
                  </a:lnTo>
                  <a:lnTo>
                    <a:pt x="2174" y="7309"/>
                  </a:lnTo>
                  <a:lnTo>
                    <a:pt x="2853" y="7831"/>
                  </a:lnTo>
                  <a:lnTo>
                    <a:pt x="3532" y="7961"/>
                  </a:lnTo>
                  <a:lnTo>
                    <a:pt x="5026" y="9658"/>
                  </a:lnTo>
                  <a:lnTo>
                    <a:pt x="5706" y="11224"/>
                  </a:lnTo>
                  <a:lnTo>
                    <a:pt x="5706" y="12073"/>
                  </a:lnTo>
                  <a:lnTo>
                    <a:pt x="6113" y="12595"/>
                  </a:lnTo>
                  <a:lnTo>
                    <a:pt x="6113" y="13443"/>
                  </a:lnTo>
                  <a:lnTo>
                    <a:pt x="5298" y="13769"/>
                  </a:lnTo>
                  <a:lnTo>
                    <a:pt x="5298" y="14422"/>
                  </a:lnTo>
                  <a:lnTo>
                    <a:pt x="5026" y="18337"/>
                  </a:lnTo>
                  <a:lnTo>
                    <a:pt x="5706" y="19185"/>
                  </a:lnTo>
                  <a:lnTo>
                    <a:pt x="5706" y="20034"/>
                  </a:lnTo>
                  <a:lnTo>
                    <a:pt x="6792" y="20882"/>
                  </a:lnTo>
                  <a:lnTo>
                    <a:pt x="6385" y="21404"/>
                  </a:lnTo>
                  <a:lnTo>
                    <a:pt x="8830" y="21600"/>
                  </a:lnTo>
                  <a:lnTo>
                    <a:pt x="13449" y="20882"/>
                  </a:lnTo>
                  <a:lnTo>
                    <a:pt x="13857" y="20882"/>
                  </a:lnTo>
                  <a:lnTo>
                    <a:pt x="13449" y="20230"/>
                  </a:lnTo>
                  <a:lnTo>
                    <a:pt x="13857" y="18533"/>
                  </a:lnTo>
                  <a:lnTo>
                    <a:pt x="13449" y="18011"/>
                  </a:lnTo>
                  <a:lnTo>
                    <a:pt x="13857" y="17489"/>
                  </a:lnTo>
                  <a:lnTo>
                    <a:pt x="13449" y="16118"/>
                  </a:lnTo>
                  <a:lnTo>
                    <a:pt x="13449" y="14291"/>
                  </a:lnTo>
                  <a:lnTo>
                    <a:pt x="13177" y="13965"/>
                  </a:lnTo>
                  <a:lnTo>
                    <a:pt x="13449" y="13247"/>
                  </a:lnTo>
                  <a:lnTo>
                    <a:pt x="13449" y="12268"/>
                  </a:lnTo>
                  <a:lnTo>
                    <a:pt x="13857" y="11877"/>
                  </a:lnTo>
                  <a:lnTo>
                    <a:pt x="14943" y="11550"/>
                  </a:lnTo>
                  <a:lnTo>
                    <a:pt x="15894" y="11550"/>
                  </a:lnTo>
                  <a:lnTo>
                    <a:pt x="16302" y="11224"/>
                  </a:lnTo>
                  <a:lnTo>
                    <a:pt x="16981" y="10702"/>
                  </a:lnTo>
                  <a:lnTo>
                    <a:pt x="18068" y="9854"/>
                  </a:lnTo>
                  <a:lnTo>
                    <a:pt x="18475" y="9332"/>
                  </a:lnTo>
                  <a:lnTo>
                    <a:pt x="19562" y="9005"/>
                  </a:lnTo>
                  <a:lnTo>
                    <a:pt x="20242" y="9005"/>
                  </a:lnTo>
                  <a:lnTo>
                    <a:pt x="20513" y="8679"/>
                  </a:lnTo>
                  <a:lnTo>
                    <a:pt x="19155" y="7961"/>
                  </a:lnTo>
                  <a:lnTo>
                    <a:pt x="19155" y="7635"/>
                  </a:lnTo>
                  <a:lnTo>
                    <a:pt x="19834" y="7309"/>
                  </a:lnTo>
                  <a:lnTo>
                    <a:pt x="21328" y="7113"/>
                  </a:lnTo>
                  <a:lnTo>
                    <a:pt x="21600" y="6787"/>
                  </a:lnTo>
                  <a:lnTo>
                    <a:pt x="20921" y="5612"/>
                  </a:lnTo>
                  <a:lnTo>
                    <a:pt x="20921" y="4764"/>
                  </a:lnTo>
                  <a:lnTo>
                    <a:pt x="18747" y="4111"/>
                  </a:lnTo>
                  <a:lnTo>
                    <a:pt x="18747" y="2871"/>
                  </a:lnTo>
                  <a:lnTo>
                    <a:pt x="19155" y="2871"/>
                  </a:lnTo>
                  <a:lnTo>
                    <a:pt x="17796" y="1892"/>
                  </a:lnTo>
                  <a:lnTo>
                    <a:pt x="15894" y="1697"/>
                  </a:lnTo>
                  <a:lnTo>
                    <a:pt x="14943" y="848"/>
                  </a:lnTo>
                  <a:lnTo>
                    <a:pt x="12362" y="0"/>
                  </a:lnTo>
                  <a:lnTo>
                    <a:pt x="12091" y="653"/>
                  </a:lnTo>
                  <a:lnTo>
                    <a:pt x="12091" y="1044"/>
                  </a:lnTo>
                  <a:lnTo>
                    <a:pt x="11004" y="1175"/>
                  </a:lnTo>
                  <a:lnTo>
                    <a:pt x="10325" y="1175"/>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2" name="Freeform 176">
              <a:extLst>
                <a:ext uri="{FF2B5EF4-FFF2-40B4-BE49-F238E27FC236}">
                  <a16:creationId xmlns:a16="http://schemas.microsoft.com/office/drawing/2014/main" id="{5BC110AE-619C-2B4B-B160-88EEAB78EDB9}"/>
                </a:ext>
              </a:extLst>
            </p:cNvPr>
            <p:cNvSpPr/>
            <p:nvPr/>
          </p:nvSpPr>
          <p:spPr>
            <a:xfrm>
              <a:off x="4740404" y="2281749"/>
              <a:ext cx="1763036" cy="2518621"/>
            </a:xfrm>
            <a:custGeom>
              <a:avLst/>
              <a:gdLst/>
              <a:ahLst/>
              <a:cxnLst>
                <a:cxn ang="0">
                  <a:pos x="wd2" y="hd2"/>
                </a:cxn>
                <a:cxn ang="5400000">
                  <a:pos x="wd2" y="hd2"/>
                </a:cxn>
                <a:cxn ang="10800000">
                  <a:pos x="wd2" y="hd2"/>
                </a:cxn>
                <a:cxn ang="16200000">
                  <a:pos x="wd2" y="hd2"/>
                </a:cxn>
              </a:cxnLst>
              <a:rect l="0" t="0" r="r" b="b"/>
              <a:pathLst>
                <a:path w="21600" h="21600" extrusionOk="0">
                  <a:moveTo>
                    <a:pt x="4408" y="591"/>
                  </a:moveTo>
                  <a:lnTo>
                    <a:pt x="6502" y="0"/>
                  </a:lnTo>
                  <a:lnTo>
                    <a:pt x="21490" y="5271"/>
                  </a:lnTo>
                  <a:lnTo>
                    <a:pt x="21600" y="10440"/>
                  </a:lnTo>
                  <a:lnTo>
                    <a:pt x="21306" y="10491"/>
                  </a:lnTo>
                  <a:lnTo>
                    <a:pt x="21012" y="10620"/>
                  </a:lnTo>
                  <a:lnTo>
                    <a:pt x="20645" y="10491"/>
                  </a:lnTo>
                  <a:lnTo>
                    <a:pt x="20167" y="10491"/>
                  </a:lnTo>
                  <a:lnTo>
                    <a:pt x="19873" y="10697"/>
                  </a:lnTo>
                  <a:lnTo>
                    <a:pt x="19873" y="11031"/>
                  </a:lnTo>
                  <a:lnTo>
                    <a:pt x="20057" y="11160"/>
                  </a:lnTo>
                  <a:lnTo>
                    <a:pt x="19873" y="11494"/>
                  </a:lnTo>
                  <a:lnTo>
                    <a:pt x="19212" y="12034"/>
                  </a:lnTo>
                  <a:lnTo>
                    <a:pt x="19029" y="12034"/>
                  </a:lnTo>
                  <a:lnTo>
                    <a:pt x="18735" y="12240"/>
                  </a:lnTo>
                  <a:lnTo>
                    <a:pt x="18735" y="12446"/>
                  </a:lnTo>
                  <a:lnTo>
                    <a:pt x="18918" y="12574"/>
                  </a:lnTo>
                  <a:lnTo>
                    <a:pt x="18735" y="12909"/>
                  </a:lnTo>
                  <a:lnTo>
                    <a:pt x="18367" y="13037"/>
                  </a:lnTo>
                  <a:lnTo>
                    <a:pt x="18367" y="13243"/>
                  </a:lnTo>
                  <a:lnTo>
                    <a:pt x="18624" y="13371"/>
                  </a:lnTo>
                  <a:lnTo>
                    <a:pt x="18735" y="13654"/>
                  </a:lnTo>
                  <a:lnTo>
                    <a:pt x="18551" y="13834"/>
                  </a:lnTo>
                  <a:lnTo>
                    <a:pt x="17890" y="14246"/>
                  </a:lnTo>
                  <a:lnTo>
                    <a:pt x="17890" y="14580"/>
                  </a:lnTo>
                  <a:lnTo>
                    <a:pt x="18147" y="14709"/>
                  </a:lnTo>
                  <a:lnTo>
                    <a:pt x="18624" y="14503"/>
                  </a:lnTo>
                  <a:lnTo>
                    <a:pt x="18845" y="14503"/>
                  </a:lnTo>
                  <a:lnTo>
                    <a:pt x="18845" y="14709"/>
                  </a:lnTo>
                  <a:lnTo>
                    <a:pt x="18624" y="14837"/>
                  </a:lnTo>
                  <a:lnTo>
                    <a:pt x="18845" y="14991"/>
                  </a:lnTo>
                  <a:lnTo>
                    <a:pt x="18735" y="15120"/>
                  </a:lnTo>
                  <a:lnTo>
                    <a:pt x="18918" y="15326"/>
                  </a:lnTo>
                  <a:lnTo>
                    <a:pt x="18918" y="15660"/>
                  </a:lnTo>
                  <a:lnTo>
                    <a:pt x="19029" y="15917"/>
                  </a:lnTo>
                  <a:lnTo>
                    <a:pt x="19690" y="16046"/>
                  </a:lnTo>
                  <a:lnTo>
                    <a:pt x="19873" y="16251"/>
                  </a:lnTo>
                  <a:lnTo>
                    <a:pt x="19690" y="16457"/>
                  </a:lnTo>
                  <a:lnTo>
                    <a:pt x="19690" y="16586"/>
                  </a:lnTo>
                  <a:lnTo>
                    <a:pt x="19580" y="16791"/>
                  </a:lnTo>
                  <a:lnTo>
                    <a:pt x="19102" y="16920"/>
                  </a:lnTo>
                  <a:lnTo>
                    <a:pt x="18845" y="16869"/>
                  </a:lnTo>
                  <a:lnTo>
                    <a:pt x="18441" y="16869"/>
                  </a:lnTo>
                  <a:lnTo>
                    <a:pt x="18073" y="16997"/>
                  </a:lnTo>
                  <a:lnTo>
                    <a:pt x="17596" y="17203"/>
                  </a:lnTo>
                  <a:lnTo>
                    <a:pt x="17596" y="17537"/>
                  </a:lnTo>
                  <a:lnTo>
                    <a:pt x="17412" y="17589"/>
                  </a:lnTo>
                  <a:lnTo>
                    <a:pt x="17008" y="18000"/>
                  </a:lnTo>
                  <a:lnTo>
                    <a:pt x="16824" y="18000"/>
                  </a:lnTo>
                  <a:lnTo>
                    <a:pt x="16714" y="17923"/>
                  </a:lnTo>
                  <a:lnTo>
                    <a:pt x="16457" y="18129"/>
                  </a:lnTo>
                  <a:lnTo>
                    <a:pt x="16457" y="18334"/>
                  </a:lnTo>
                  <a:lnTo>
                    <a:pt x="16163" y="18463"/>
                  </a:lnTo>
                  <a:lnTo>
                    <a:pt x="16053" y="18669"/>
                  </a:lnTo>
                  <a:lnTo>
                    <a:pt x="16163" y="18874"/>
                  </a:lnTo>
                  <a:lnTo>
                    <a:pt x="16053" y="19054"/>
                  </a:lnTo>
                  <a:lnTo>
                    <a:pt x="15759" y="19209"/>
                  </a:lnTo>
                  <a:lnTo>
                    <a:pt x="15392" y="19337"/>
                  </a:lnTo>
                  <a:lnTo>
                    <a:pt x="14731" y="19414"/>
                  </a:lnTo>
                  <a:lnTo>
                    <a:pt x="14143" y="19466"/>
                  </a:lnTo>
                  <a:lnTo>
                    <a:pt x="13665" y="19414"/>
                  </a:lnTo>
                  <a:lnTo>
                    <a:pt x="13371" y="19337"/>
                  </a:lnTo>
                  <a:lnTo>
                    <a:pt x="13004" y="19414"/>
                  </a:lnTo>
                  <a:lnTo>
                    <a:pt x="12710" y="19337"/>
                  </a:lnTo>
                  <a:lnTo>
                    <a:pt x="12416" y="19414"/>
                  </a:lnTo>
                  <a:lnTo>
                    <a:pt x="12416" y="19671"/>
                  </a:lnTo>
                  <a:lnTo>
                    <a:pt x="12710" y="19929"/>
                  </a:lnTo>
                  <a:lnTo>
                    <a:pt x="12894" y="19929"/>
                  </a:lnTo>
                  <a:lnTo>
                    <a:pt x="13004" y="20083"/>
                  </a:lnTo>
                  <a:lnTo>
                    <a:pt x="12416" y="20340"/>
                  </a:lnTo>
                  <a:lnTo>
                    <a:pt x="12233" y="20546"/>
                  </a:lnTo>
                  <a:lnTo>
                    <a:pt x="11755" y="20546"/>
                  </a:lnTo>
                  <a:lnTo>
                    <a:pt x="10616" y="20751"/>
                  </a:lnTo>
                  <a:lnTo>
                    <a:pt x="10139" y="20931"/>
                  </a:lnTo>
                  <a:lnTo>
                    <a:pt x="9661" y="21086"/>
                  </a:lnTo>
                  <a:lnTo>
                    <a:pt x="9184" y="21343"/>
                  </a:lnTo>
                  <a:lnTo>
                    <a:pt x="8780" y="21420"/>
                  </a:lnTo>
                  <a:lnTo>
                    <a:pt x="8706" y="21266"/>
                  </a:lnTo>
                  <a:lnTo>
                    <a:pt x="8522" y="20931"/>
                  </a:lnTo>
                  <a:lnTo>
                    <a:pt x="8302" y="20880"/>
                  </a:lnTo>
                  <a:lnTo>
                    <a:pt x="8118" y="21009"/>
                  </a:lnTo>
                  <a:lnTo>
                    <a:pt x="8118" y="21214"/>
                  </a:lnTo>
                  <a:lnTo>
                    <a:pt x="7935" y="21549"/>
                  </a:lnTo>
                  <a:lnTo>
                    <a:pt x="7347" y="21549"/>
                  </a:lnTo>
                  <a:lnTo>
                    <a:pt x="7090" y="21600"/>
                  </a:lnTo>
                  <a:lnTo>
                    <a:pt x="6796" y="21600"/>
                  </a:lnTo>
                  <a:lnTo>
                    <a:pt x="6686" y="21343"/>
                  </a:lnTo>
                  <a:lnTo>
                    <a:pt x="6502" y="21214"/>
                  </a:lnTo>
                  <a:lnTo>
                    <a:pt x="6502" y="20931"/>
                  </a:lnTo>
                  <a:lnTo>
                    <a:pt x="6135" y="20597"/>
                  </a:lnTo>
                  <a:lnTo>
                    <a:pt x="5841" y="20263"/>
                  </a:lnTo>
                  <a:lnTo>
                    <a:pt x="5547" y="20134"/>
                  </a:lnTo>
                  <a:lnTo>
                    <a:pt x="4886" y="19594"/>
                  </a:lnTo>
                  <a:lnTo>
                    <a:pt x="4224" y="19209"/>
                  </a:lnTo>
                  <a:lnTo>
                    <a:pt x="3931" y="19131"/>
                  </a:lnTo>
                  <a:lnTo>
                    <a:pt x="3820" y="18926"/>
                  </a:lnTo>
                  <a:lnTo>
                    <a:pt x="3637" y="18874"/>
                  </a:lnTo>
                  <a:lnTo>
                    <a:pt x="3637" y="18540"/>
                  </a:lnTo>
                  <a:lnTo>
                    <a:pt x="3747" y="18386"/>
                  </a:lnTo>
                  <a:lnTo>
                    <a:pt x="3747" y="18129"/>
                  </a:lnTo>
                  <a:lnTo>
                    <a:pt x="4298" y="18129"/>
                  </a:lnTo>
                  <a:lnTo>
                    <a:pt x="4482" y="18206"/>
                  </a:lnTo>
                  <a:lnTo>
                    <a:pt x="4886" y="18129"/>
                  </a:lnTo>
                  <a:lnTo>
                    <a:pt x="5180" y="18206"/>
                  </a:lnTo>
                  <a:lnTo>
                    <a:pt x="5363" y="18129"/>
                  </a:lnTo>
                  <a:lnTo>
                    <a:pt x="5731" y="18206"/>
                  </a:lnTo>
                  <a:lnTo>
                    <a:pt x="5914" y="18257"/>
                  </a:lnTo>
                  <a:lnTo>
                    <a:pt x="6208" y="18257"/>
                  </a:lnTo>
                  <a:lnTo>
                    <a:pt x="6392" y="18206"/>
                  </a:lnTo>
                  <a:lnTo>
                    <a:pt x="6318" y="18129"/>
                  </a:lnTo>
                  <a:lnTo>
                    <a:pt x="5731" y="17871"/>
                  </a:lnTo>
                  <a:lnTo>
                    <a:pt x="5657" y="17589"/>
                  </a:lnTo>
                  <a:lnTo>
                    <a:pt x="5363" y="17460"/>
                  </a:lnTo>
                  <a:lnTo>
                    <a:pt x="5069" y="17126"/>
                  </a:lnTo>
                  <a:lnTo>
                    <a:pt x="5069" y="16920"/>
                  </a:lnTo>
                  <a:lnTo>
                    <a:pt x="5253" y="16714"/>
                  </a:lnTo>
                  <a:lnTo>
                    <a:pt x="5363" y="16380"/>
                  </a:lnTo>
                  <a:lnTo>
                    <a:pt x="5180" y="16251"/>
                  </a:lnTo>
                  <a:lnTo>
                    <a:pt x="5180" y="16123"/>
                  </a:lnTo>
                  <a:lnTo>
                    <a:pt x="5253" y="15994"/>
                  </a:lnTo>
                  <a:lnTo>
                    <a:pt x="5253" y="15789"/>
                  </a:lnTo>
                  <a:lnTo>
                    <a:pt x="5069" y="15454"/>
                  </a:lnTo>
                  <a:lnTo>
                    <a:pt x="4959" y="15249"/>
                  </a:lnTo>
                  <a:lnTo>
                    <a:pt x="4886" y="15120"/>
                  </a:lnTo>
                  <a:lnTo>
                    <a:pt x="4776" y="14709"/>
                  </a:lnTo>
                  <a:lnTo>
                    <a:pt x="4298" y="14451"/>
                  </a:lnTo>
                  <a:lnTo>
                    <a:pt x="3453" y="14117"/>
                  </a:lnTo>
                  <a:lnTo>
                    <a:pt x="3159" y="13783"/>
                  </a:lnTo>
                  <a:lnTo>
                    <a:pt x="2682" y="13371"/>
                  </a:lnTo>
                  <a:lnTo>
                    <a:pt x="2388" y="13320"/>
                  </a:lnTo>
                  <a:lnTo>
                    <a:pt x="2314" y="11649"/>
                  </a:lnTo>
                  <a:lnTo>
                    <a:pt x="2314" y="11494"/>
                  </a:lnTo>
                  <a:lnTo>
                    <a:pt x="2498" y="11494"/>
                  </a:lnTo>
                  <a:lnTo>
                    <a:pt x="2792" y="11443"/>
                  </a:lnTo>
                  <a:lnTo>
                    <a:pt x="2792" y="11314"/>
                  </a:lnTo>
                  <a:lnTo>
                    <a:pt x="5914" y="9103"/>
                  </a:lnTo>
                  <a:lnTo>
                    <a:pt x="5841" y="7226"/>
                  </a:lnTo>
                  <a:lnTo>
                    <a:pt x="6318" y="4731"/>
                  </a:lnTo>
                  <a:lnTo>
                    <a:pt x="6612" y="4551"/>
                  </a:lnTo>
                  <a:lnTo>
                    <a:pt x="6686" y="4063"/>
                  </a:lnTo>
                  <a:lnTo>
                    <a:pt x="5437" y="3009"/>
                  </a:lnTo>
                  <a:lnTo>
                    <a:pt x="5547" y="2854"/>
                  </a:lnTo>
                  <a:lnTo>
                    <a:pt x="5547" y="2520"/>
                  </a:lnTo>
                  <a:lnTo>
                    <a:pt x="4702" y="720"/>
                  </a:lnTo>
                  <a:lnTo>
                    <a:pt x="4408" y="591"/>
                  </a:lnTo>
                  <a:close/>
                  <a:moveTo>
                    <a:pt x="588" y="13989"/>
                  </a:moveTo>
                  <a:lnTo>
                    <a:pt x="404" y="14117"/>
                  </a:lnTo>
                  <a:lnTo>
                    <a:pt x="110" y="14169"/>
                  </a:lnTo>
                  <a:lnTo>
                    <a:pt x="0" y="14117"/>
                  </a:lnTo>
                  <a:lnTo>
                    <a:pt x="588" y="13989"/>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3" name="Freeform 177">
              <a:extLst>
                <a:ext uri="{FF2B5EF4-FFF2-40B4-BE49-F238E27FC236}">
                  <a16:creationId xmlns:a16="http://schemas.microsoft.com/office/drawing/2014/main" id="{848D26C7-65D6-8F43-9DE2-95D79851CFE4}"/>
                </a:ext>
              </a:extLst>
            </p:cNvPr>
            <p:cNvSpPr/>
            <p:nvPr/>
          </p:nvSpPr>
          <p:spPr>
            <a:xfrm>
              <a:off x="2971373" y="2311732"/>
              <a:ext cx="2314733" cy="1802015"/>
            </a:xfrm>
            <a:custGeom>
              <a:avLst/>
              <a:gdLst/>
              <a:ahLst/>
              <a:cxnLst>
                <a:cxn ang="0">
                  <a:pos x="wd2" y="hd2"/>
                </a:cxn>
                <a:cxn ang="5400000">
                  <a:pos x="wd2" y="hd2"/>
                </a:cxn>
                <a:cxn ang="10800000">
                  <a:pos x="wd2" y="hd2"/>
                </a:cxn>
                <a:cxn ang="16200000">
                  <a:pos x="wd2" y="hd2"/>
                </a:cxn>
              </a:cxnLst>
              <a:rect l="0" t="0" r="r" b="b"/>
              <a:pathLst>
                <a:path w="21600" h="21600" extrusionOk="0">
                  <a:moveTo>
                    <a:pt x="4868" y="21600"/>
                  </a:moveTo>
                  <a:lnTo>
                    <a:pt x="4589" y="21061"/>
                  </a:lnTo>
                  <a:lnTo>
                    <a:pt x="4197" y="20953"/>
                  </a:lnTo>
                  <a:lnTo>
                    <a:pt x="4001" y="20486"/>
                  </a:lnTo>
                  <a:lnTo>
                    <a:pt x="3469" y="20019"/>
                  </a:lnTo>
                  <a:lnTo>
                    <a:pt x="3413" y="20378"/>
                  </a:lnTo>
                  <a:lnTo>
                    <a:pt x="3413" y="20594"/>
                  </a:lnTo>
                  <a:lnTo>
                    <a:pt x="3190" y="20666"/>
                  </a:lnTo>
                  <a:lnTo>
                    <a:pt x="2910" y="20666"/>
                  </a:lnTo>
                  <a:lnTo>
                    <a:pt x="2602" y="20198"/>
                  </a:lnTo>
                  <a:lnTo>
                    <a:pt x="2742" y="19911"/>
                  </a:lnTo>
                  <a:lnTo>
                    <a:pt x="2742" y="19551"/>
                  </a:lnTo>
                  <a:lnTo>
                    <a:pt x="2602" y="19444"/>
                  </a:lnTo>
                  <a:lnTo>
                    <a:pt x="2602" y="19192"/>
                  </a:lnTo>
                  <a:lnTo>
                    <a:pt x="2462" y="19084"/>
                  </a:lnTo>
                  <a:lnTo>
                    <a:pt x="1819" y="19551"/>
                  </a:lnTo>
                  <a:lnTo>
                    <a:pt x="1371" y="18976"/>
                  </a:lnTo>
                  <a:lnTo>
                    <a:pt x="1287" y="18258"/>
                  </a:lnTo>
                  <a:lnTo>
                    <a:pt x="0" y="17107"/>
                  </a:lnTo>
                  <a:lnTo>
                    <a:pt x="0" y="16640"/>
                  </a:lnTo>
                  <a:lnTo>
                    <a:pt x="140" y="16281"/>
                  </a:lnTo>
                  <a:lnTo>
                    <a:pt x="196" y="15706"/>
                  </a:lnTo>
                  <a:lnTo>
                    <a:pt x="280" y="15526"/>
                  </a:lnTo>
                  <a:lnTo>
                    <a:pt x="644" y="15634"/>
                  </a:lnTo>
                  <a:lnTo>
                    <a:pt x="1595" y="15454"/>
                  </a:lnTo>
                  <a:lnTo>
                    <a:pt x="1959" y="15526"/>
                  </a:lnTo>
                  <a:lnTo>
                    <a:pt x="2322" y="15239"/>
                  </a:lnTo>
                  <a:lnTo>
                    <a:pt x="3190" y="15239"/>
                  </a:lnTo>
                  <a:lnTo>
                    <a:pt x="3637" y="14951"/>
                  </a:lnTo>
                  <a:lnTo>
                    <a:pt x="4001" y="14879"/>
                  </a:lnTo>
                  <a:lnTo>
                    <a:pt x="4421" y="14592"/>
                  </a:lnTo>
                  <a:lnTo>
                    <a:pt x="5148" y="14124"/>
                  </a:lnTo>
                  <a:lnTo>
                    <a:pt x="5232" y="13765"/>
                  </a:lnTo>
                  <a:lnTo>
                    <a:pt x="5316" y="13082"/>
                  </a:lnTo>
                  <a:lnTo>
                    <a:pt x="5512" y="12902"/>
                  </a:lnTo>
                  <a:lnTo>
                    <a:pt x="5596" y="11321"/>
                  </a:lnTo>
                  <a:lnTo>
                    <a:pt x="5680" y="7763"/>
                  </a:lnTo>
                  <a:lnTo>
                    <a:pt x="7862" y="7116"/>
                  </a:lnTo>
                  <a:lnTo>
                    <a:pt x="9597" y="5068"/>
                  </a:lnTo>
                  <a:lnTo>
                    <a:pt x="15920" y="0"/>
                  </a:lnTo>
                  <a:lnTo>
                    <a:pt x="18410" y="827"/>
                  </a:lnTo>
                  <a:lnTo>
                    <a:pt x="18634" y="1114"/>
                  </a:lnTo>
                  <a:lnTo>
                    <a:pt x="19865" y="467"/>
                  </a:lnTo>
                  <a:lnTo>
                    <a:pt x="20089" y="647"/>
                  </a:lnTo>
                  <a:lnTo>
                    <a:pt x="20733" y="3163"/>
                  </a:lnTo>
                  <a:lnTo>
                    <a:pt x="20733" y="3630"/>
                  </a:lnTo>
                  <a:lnTo>
                    <a:pt x="20649" y="3846"/>
                  </a:lnTo>
                  <a:lnTo>
                    <a:pt x="21600" y="5319"/>
                  </a:lnTo>
                  <a:lnTo>
                    <a:pt x="21544" y="6002"/>
                  </a:lnTo>
                  <a:lnTo>
                    <a:pt x="21320" y="6254"/>
                  </a:lnTo>
                  <a:lnTo>
                    <a:pt x="20956" y="9740"/>
                  </a:lnTo>
                  <a:lnTo>
                    <a:pt x="21012" y="12363"/>
                  </a:lnTo>
                  <a:lnTo>
                    <a:pt x="18634" y="15454"/>
                  </a:lnTo>
                  <a:lnTo>
                    <a:pt x="18634" y="15634"/>
                  </a:lnTo>
                  <a:lnTo>
                    <a:pt x="18410" y="15706"/>
                  </a:lnTo>
                  <a:lnTo>
                    <a:pt x="18270" y="15706"/>
                  </a:lnTo>
                  <a:lnTo>
                    <a:pt x="18270" y="15921"/>
                  </a:lnTo>
                  <a:lnTo>
                    <a:pt x="18326" y="18258"/>
                  </a:lnTo>
                  <a:lnTo>
                    <a:pt x="18103" y="18150"/>
                  </a:lnTo>
                  <a:lnTo>
                    <a:pt x="17907" y="18437"/>
                  </a:lnTo>
                  <a:lnTo>
                    <a:pt x="17907" y="18725"/>
                  </a:lnTo>
                  <a:lnTo>
                    <a:pt x="17739" y="18725"/>
                  </a:lnTo>
                  <a:lnTo>
                    <a:pt x="17543" y="18617"/>
                  </a:lnTo>
                  <a:lnTo>
                    <a:pt x="17319" y="18725"/>
                  </a:lnTo>
                  <a:lnTo>
                    <a:pt x="17235" y="18904"/>
                  </a:lnTo>
                  <a:lnTo>
                    <a:pt x="16955" y="19084"/>
                  </a:lnTo>
                  <a:lnTo>
                    <a:pt x="16955" y="19192"/>
                  </a:lnTo>
                  <a:lnTo>
                    <a:pt x="16508" y="19372"/>
                  </a:lnTo>
                  <a:lnTo>
                    <a:pt x="16368" y="19192"/>
                  </a:lnTo>
                  <a:lnTo>
                    <a:pt x="15920" y="19192"/>
                  </a:lnTo>
                  <a:lnTo>
                    <a:pt x="15501" y="18904"/>
                  </a:lnTo>
                  <a:lnTo>
                    <a:pt x="14829" y="18797"/>
                  </a:lnTo>
                  <a:lnTo>
                    <a:pt x="14549" y="18976"/>
                  </a:lnTo>
                  <a:lnTo>
                    <a:pt x="13822" y="18904"/>
                  </a:lnTo>
                  <a:lnTo>
                    <a:pt x="13514" y="18976"/>
                  </a:lnTo>
                  <a:lnTo>
                    <a:pt x="13150" y="19659"/>
                  </a:lnTo>
                  <a:lnTo>
                    <a:pt x="12787" y="20019"/>
                  </a:lnTo>
                  <a:lnTo>
                    <a:pt x="12507" y="19911"/>
                  </a:lnTo>
                  <a:lnTo>
                    <a:pt x="12003" y="19659"/>
                  </a:lnTo>
                  <a:lnTo>
                    <a:pt x="11695" y="19551"/>
                  </a:lnTo>
                  <a:lnTo>
                    <a:pt x="11192" y="19264"/>
                  </a:lnTo>
                  <a:lnTo>
                    <a:pt x="10912" y="19084"/>
                  </a:lnTo>
                  <a:lnTo>
                    <a:pt x="10912" y="18976"/>
                  </a:lnTo>
                  <a:lnTo>
                    <a:pt x="10688" y="18725"/>
                  </a:lnTo>
                  <a:lnTo>
                    <a:pt x="10464" y="18725"/>
                  </a:lnTo>
                  <a:lnTo>
                    <a:pt x="10408" y="18797"/>
                  </a:lnTo>
                  <a:lnTo>
                    <a:pt x="9961" y="18904"/>
                  </a:lnTo>
                  <a:lnTo>
                    <a:pt x="9821" y="18976"/>
                  </a:lnTo>
                  <a:lnTo>
                    <a:pt x="9597" y="19084"/>
                  </a:lnTo>
                  <a:lnTo>
                    <a:pt x="9457" y="19264"/>
                  </a:lnTo>
                  <a:lnTo>
                    <a:pt x="9317" y="19372"/>
                  </a:lnTo>
                  <a:lnTo>
                    <a:pt x="9009" y="19192"/>
                  </a:lnTo>
                  <a:lnTo>
                    <a:pt x="8730" y="18509"/>
                  </a:lnTo>
                  <a:lnTo>
                    <a:pt x="8590" y="18329"/>
                  </a:lnTo>
                  <a:lnTo>
                    <a:pt x="8142" y="18150"/>
                  </a:lnTo>
                  <a:lnTo>
                    <a:pt x="7918" y="18042"/>
                  </a:lnTo>
                  <a:lnTo>
                    <a:pt x="7778" y="17970"/>
                  </a:lnTo>
                  <a:lnTo>
                    <a:pt x="7331" y="17862"/>
                  </a:lnTo>
                  <a:lnTo>
                    <a:pt x="6967" y="17862"/>
                  </a:lnTo>
                  <a:lnTo>
                    <a:pt x="6827" y="17970"/>
                  </a:lnTo>
                  <a:lnTo>
                    <a:pt x="6099" y="17970"/>
                  </a:lnTo>
                  <a:lnTo>
                    <a:pt x="5820" y="18042"/>
                  </a:lnTo>
                  <a:lnTo>
                    <a:pt x="5680" y="18150"/>
                  </a:lnTo>
                  <a:lnTo>
                    <a:pt x="5512" y="18258"/>
                  </a:lnTo>
                  <a:lnTo>
                    <a:pt x="5232" y="18509"/>
                  </a:lnTo>
                  <a:lnTo>
                    <a:pt x="5148" y="18725"/>
                  </a:lnTo>
                  <a:lnTo>
                    <a:pt x="5232" y="18904"/>
                  </a:lnTo>
                  <a:lnTo>
                    <a:pt x="5232" y="18976"/>
                  </a:lnTo>
                  <a:lnTo>
                    <a:pt x="5148" y="19084"/>
                  </a:lnTo>
                  <a:lnTo>
                    <a:pt x="5232" y="19444"/>
                  </a:lnTo>
                  <a:lnTo>
                    <a:pt x="5316" y="19659"/>
                  </a:lnTo>
                  <a:lnTo>
                    <a:pt x="5316" y="19839"/>
                  </a:lnTo>
                  <a:lnTo>
                    <a:pt x="5092" y="19839"/>
                  </a:lnTo>
                  <a:lnTo>
                    <a:pt x="4784" y="20198"/>
                  </a:lnTo>
                  <a:lnTo>
                    <a:pt x="4784" y="20486"/>
                  </a:lnTo>
                  <a:lnTo>
                    <a:pt x="4728" y="20666"/>
                  </a:lnTo>
                  <a:lnTo>
                    <a:pt x="4952" y="21133"/>
                  </a:lnTo>
                  <a:lnTo>
                    <a:pt x="5092" y="21133"/>
                  </a:lnTo>
                  <a:lnTo>
                    <a:pt x="5092" y="21348"/>
                  </a:lnTo>
                  <a:lnTo>
                    <a:pt x="4868" y="216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4" name="Freeform 178">
              <a:extLst>
                <a:ext uri="{FF2B5EF4-FFF2-40B4-BE49-F238E27FC236}">
                  <a16:creationId xmlns:a16="http://schemas.microsoft.com/office/drawing/2014/main" id="{067E8E05-0BF5-FE47-9EED-0AC456859E64}"/>
                </a:ext>
              </a:extLst>
            </p:cNvPr>
            <p:cNvSpPr/>
            <p:nvPr/>
          </p:nvSpPr>
          <p:spPr>
            <a:xfrm>
              <a:off x="3361160" y="3801917"/>
              <a:ext cx="1739048" cy="1484187"/>
            </a:xfrm>
            <a:custGeom>
              <a:avLst/>
              <a:gdLst/>
              <a:ahLst/>
              <a:cxnLst>
                <a:cxn ang="0">
                  <a:pos x="wd2" y="hd2"/>
                </a:cxn>
                <a:cxn ang="5400000">
                  <a:pos x="wd2" y="hd2"/>
                </a:cxn>
                <a:cxn ang="10800000">
                  <a:pos x="wd2" y="hd2"/>
                </a:cxn>
                <a:cxn ang="16200000">
                  <a:pos x="wd2" y="hd2"/>
                </a:cxn>
              </a:cxnLst>
              <a:rect l="0" t="0" r="r" b="b"/>
              <a:pathLst>
                <a:path w="21600" h="21600" extrusionOk="0">
                  <a:moveTo>
                    <a:pt x="20632" y="1833"/>
                  </a:moveTo>
                  <a:lnTo>
                    <a:pt x="20334" y="1265"/>
                  </a:lnTo>
                  <a:lnTo>
                    <a:pt x="19850" y="567"/>
                  </a:lnTo>
                  <a:lnTo>
                    <a:pt x="19254" y="349"/>
                  </a:lnTo>
                  <a:lnTo>
                    <a:pt x="18993" y="698"/>
                  </a:lnTo>
                  <a:lnTo>
                    <a:pt x="18993" y="1047"/>
                  </a:lnTo>
                  <a:lnTo>
                    <a:pt x="18770" y="1047"/>
                  </a:lnTo>
                  <a:lnTo>
                    <a:pt x="18509" y="916"/>
                  </a:lnTo>
                  <a:lnTo>
                    <a:pt x="18211" y="1047"/>
                  </a:lnTo>
                  <a:lnTo>
                    <a:pt x="18099" y="1265"/>
                  </a:lnTo>
                  <a:lnTo>
                    <a:pt x="17727" y="1484"/>
                  </a:lnTo>
                  <a:lnTo>
                    <a:pt x="17541" y="1833"/>
                  </a:lnTo>
                  <a:lnTo>
                    <a:pt x="17243" y="1920"/>
                  </a:lnTo>
                  <a:lnTo>
                    <a:pt x="16945" y="1615"/>
                  </a:lnTo>
                  <a:lnTo>
                    <a:pt x="16349" y="1615"/>
                  </a:lnTo>
                  <a:lnTo>
                    <a:pt x="15790" y="1265"/>
                  </a:lnTo>
                  <a:lnTo>
                    <a:pt x="14897" y="1135"/>
                  </a:lnTo>
                  <a:lnTo>
                    <a:pt x="14524" y="1353"/>
                  </a:lnTo>
                  <a:lnTo>
                    <a:pt x="13556" y="1265"/>
                  </a:lnTo>
                  <a:lnTo>
                    <a:pt x="13146" y="1353"/>
                  </a:lnTo>
                  <a:lnTo>
                    <a:pt x="12662" y="2182"/>
                  </a:lnTo>
                  <a:lnTo>
                    <a:pt x="12178" y="2618"/>
                  </a:lnTo>
                  <a:lnTo>
                    <a:pt x="11806" y="2487"/>
                  </a:lnTo>
                  <a:lnTo>
                    <a:pt x="11135" y="2182"/>
                  </a:lnTo>
                  <a:lnTo>
                    <a:pt x="10726" y="2051"/>
                  </a:lnTo>
                  <a:lnTo>
                    <a:pt x="10055" y="1702"/>
                  </a:lnTo>
                  <a:lnTo>
                    <a:pt x="9683" y="1484"/>
                  </a:lnTo>
                  <a:lnTo>
                    <a:pt x="9683" y="1353"/>
                  </a:lnTo>
                  <a:lnTo>
                    <a:pt x="9385" y="1047"/>
                  </a:lnTo>
                  <a:lnTo>
                    <a:pt x="9087" y="1047"/>
                  </a:lnTo>
                  <a:lnTo>
                    <a:pt x="9012" y="1135"/>
                  </a:lnTo>
                  <a:lnTo>
                    <a:pt x="8417" y="1265"/>
                  </a:lnTo>
                  <a:lnTo>
                    <a:pt x="8230" y="1353"/>
                  </a:lnTo>
                  <a:lnTo>
                    <a:pt x="7932" y="1484"/>
                  </a:lnTo>
                  <a:lnTo>
                    <a:pt x="7746" y="1702"/>
                  </a:lnTo>
                  <a:lnTo>
                    <a:pt x="7560" y="1833"/>
                  </a:lnTo>
                  <a:lnTo>
                    <a:pt x="7150" y="1615"/>
                  </a:lnTo>
                  <a:lnTo>
                    <a:pt x="6778" y="785"/>
                  </a:lnTo>
                  <a:lnTo>
                    <a:pt x="6592" y="567"/>
                  </a:lnTo>
                  <a:lnTo>
                    <a:pt x="5996" y="349"/>
                  </a:lnTo>
                  <a:lnTo>
                    <a:pt x="5698" y="218"/>
                  </a:lnTo>
                  <a:lnTo>
                    <a:pt x="5512" y="131"/>
                  </a:lnTo>
                  <a:lnTo>
                    <a:pt x="4916" y="0"/>
                  </a:lnTo>
                  <a:lnTo>
                    <a:pt x="4432" y="0"/>
                  </a:lnTo>
                  <a:lnTo>
                    <a:pt x="4246" y="131"/>
                  </a:lnTo>
                  <a:lnTo>
                    <a:pt x="3277" y="131"/>
                  </a:lnTo>
                  <a:lnTo>
                    <a:pt x="2905" y="218"/>
                  </a:lnTo>
                  <a:lnTo>
                    <a:pt x="2719" y="349"/>
                  </a:lnTo>
                  <a:lnTo>
                    <a:pt x="2495" y="480"/>
                  </a:lnTo>
                  <a:lnTo>
                    <a:pt x="2123" y="785"/>
                  </a:lnTo>
                  <a:lnTo>
                    <a:pt x="2011" y="1047"/>
                  </a:lnTo>
                  <a:lnTo>
                    <a:pt x="2123" y="1265"/>
                  </a:lnTo>
                  <a:lnTo>
                    <a:pt x="2123" y="1353"/>
                  </a:lnTo>
                  <a:lnTo>
                    <a:pt x="2011" y="1484"/>
                  </a:lnTo>
                  <a:lnTo>
                    <a:pt x="2123" y="1920"/>
                  </a:lnTo>
                  <a:lnTo>
                    <a:pt x="2234" y="2182"/>
                  </a:lnTo>
                  <a:lnTo>
                    <a:pt x="2234" y="2400"/>
                  </a:lnTo>
                  <a:lnTo>
                    <a:pt x="1937" y="2400"/>
                  </a:lnTo>
                  <a:lnTo>
                    <a:pt x="1527" y="2836"/>
                  </a:lnTo>
                  <a:lnTo>
                    <a:pt x="1527" y="3185"/>
                  </a:lnTo>
                  <a:lnTo>
                    <a:pt x="1452" y="3404"/>
                  </a:lnTo>
                  <a:lnTo>
                    <a:pt x="1750" y="3971"/>
                  </a:lnTo>
                  <a:lnTo>
                    <a:pt x="1937" y="3971"/>
                  </a:lnTo>
                  <a:lnTo>
                    <a:pt x="1937" y="4233"/>
                  </a:lnTo>
                  <a:lnTo>
                    <a:pt x="1527" y="4538"/>
                  </a:lnTo>
                  <a:lnTo>
                    <a:pt x="1527" y="5367"/>
                  </a:lnTo>
                  <a:lnTo>
                    <a:pt x="2123" y="5804"/>
                  </a:lnTo>
                  <a:lnTo>
                    <a:pt x="2123" y="6371"/>
                  </a:lnTo>
                  <a:lnTo>
                    <a:pt x="2309" y="7156"/>
                  </a:lnTo>
                  <a:lnTo>
                    <a:pt x="2234" y="7375"/>
                  </a:lnTo>
                  <a:lnTo>
                    <a:pt x="1825" y="7505"/>
                  </a:lnTo>
                  <a:lnTo>
                    <a:pt x="1639" y="7724"/>
                  </a:lnTo>
                  <a:lnTo>
                    <a:pt x="1639" y="7942"/>
                  </a:lnTo>
                  <a:lnTo>
                    <a:pt x="2011" y="8422"/>
                  </a:lnTo>
                  <a:lnTo>
                    <a:pt x="1937" y="8640"/>
                  </a:lnTo>
                  <a:lnTo>
                    <a:pt x="1750" y="8640"/>
                  </a:lnTo>
                  <a:lnTo>
                    <a:pt x="1452" y="8858"/>
                  </a:lnTo>
                  <a:lnTo>
                    <a:pt x="1341" y="9207"/>
                  </a:lnTo>
                  <a:lnTo>
                    <a:pt x="1043" y="9775"/>
                  </a:lnTo>
                  <a:lnTo>
                    <a:pt x="857" y="10124"/>
                  </a:lnTo>
                  <a:lnTo>
                    <a:pt x="745" y="10342"/>
                  </a:lnTo>
                  <a:lnTo>
                    <a:pt x="484" y="10342"/>
                  </a:lnTo>
                  <a:lnTo>
                    <a:pt x="186" y="10560"/>
                  </a:lnTo>
                  <a:lnTo>
                    <a:pt x="74" y="10822"/>
                  </a:lnTo>
                  <a:lnTo>
                    <a:pt x="74" y="11476"/>
                  </a:lnTo>
                  <a:lnTo>
                    <a:pt x="0" y="11956"/>
                  </a:lnTo>
                  <a:lnTo>
                    <a:pt x="74" y="12175"/>
                  </a:lnTo>
                  <a:lnTo>
                    <a:pt x="74" y="13396"/>
                  </a:lnTo>
                  <a:lnTo>
                    <a:pt x="186" y="14313"/>
                  </a:lnTo>
                  <a:lnTo>
                    <a:pt x="74" y="14662"/>
                  </a:lnTo>
                  <a:lnTo>
                    <a:pt x="186" y="15011"/>
                  </a:lnTo>
                  <a:lnTo>
                    <a:pt x="74" y="16145"/>
                  </a:lnTo>
                  <a:lnTo>
                    <a:pt x="186" y="16582"/>
                  </a:lnTo>
                  <a:lnTo>
                    <a:pt x="968" y="16713"/>
                  </a:lnTo>
                  <a:lnTo>
                    <a:pt x="1527" y="16495"/>
                  </a:lnTo>
                  <a:lnTo>
                    <a:pt x="2905" y="17280"/>
                  </a:lnTo>
                  <a:lnTo>
                    <a:pt x="3687" y="18196"/>
                  </a:lnTo>
                  <a:lnTo>
                    <a:pt x="4171" y="19331"/>
                  </a:lnTo>
                  <a:lnTo>
                    <a:pt x="4171" y="19985"/>
                  </a:lnTo>
                  <a:lnTo>
                    <a:pt x="4357" y="20116"/>
                  </a:lnTo>
                  <a:lnTo>
                    <a:pt x="4543" y="20902"/>
                  </a:lnTo>
                  <a:lnTo>
                    <a:pt x="5028" y="21382"/>
                  </a:lnTo>
                  <a:lnTo>
                    <a:pt x="5698" y="21600"/>
                  </a:lnTo>
                  <a:lnTo>
                    <a:pt x="7560" y="21469"/>
                  </a:lnTo>
                  <a:lnTo>
                    <a:pt x="7932" y="21251"/>
                  </a:lnTo>
                  <a:lnTo>
                    <a:pt x="8230" y="21382"/>
                  </a:lnTo>
                  <a:lnTo>
                    <a:pt x="9087" y="21033"/>
                  </a:lnTo>
                  <a:lnTo>
                    <a:pt x="9385" y="21120"/>
                  </a:lnTo>
                  <a:lnTo>
                    <a:pt x="9869" y="21033"/>
                  </a:lnTo>
                  <a:lnTo>
                    <a:pt x="10055" y="20465"/>
                  </a:lnTo>
                  <a:lnTo>
                    <a:pt x="10353" y="20815"/>
                  </a:lnTo>
                  <a:lnTo>
                    <a:pt x="10539" y="20684"/>
                  </a:lnTo>
                  <a:lnTo>
                    <a:pt x="10539" y="20815"/>
                  </a:lnTo>
                  <a:lnTo>
                    <a:pt x="10539" y="20465"/>
                  </a:lnTo>
                  <a:lnTo>
                    <a:pt x="11023" y="19767"/>
                  </a:lnTo>
                  <a:lnTo>
                    <a:pt x="11210" y="19200"/>
                  </a:lnTo>
                  <a:lnTo>
                    <a:pt x="11135" y="18764"/>
                  </a:lnTo>
                  <a:lnTo>
                    <a:pt x="11135" y="18284"/>
                  </a:lnTo>
                  <a:lnTo>
                    <a:pt x="11321" y="18065"/>
                  </a:lnTo>
                  <a:lnTo>
                    <a:pt x="11321" y="17716"/>
                  </a:lnTo>
                  <a:lnTo>
                    <a:pt x="11619" y="17411"/>
                  </a:lnTo>
                  <a:lnTo>
                    <a:pt x="11992" y="17149"/>
                  </a:lnTo>
                  <a:lnTo>
                    <a:pt x="12103" y="16931"/>
                  </a:lnTo>
                  <a:lnTo>
                    <a:pt x="12662" y="16495"/>
                  </a:lnTo>
                  <a:lnTo>
                    <a:pt x="12662" y="16015"/>
                  </a:lnTo>
                  <a:lnTo>
                    <a:pt x="12774" y="15796"/>
                  </a:lnTo>
                  <a:lnTo>
                    <a:pt x="13146" y="15796"/>
                  </a:lnTo>
                  <a:lnTo>
                    <a:pt x="13370" y="15447"/>
                  </a:lnTo>
                  <a:lnTo>
                    <a:pt x="13444" y="15578"/>
                  </a:lnTo>
                  <a:lnTo>
                    <a:pt x="13928" y="15796"/>
                  </a:lnTo>
                  <a:lnTo>
                    <a:pt x="14114" y="15796"/>
                  </a:lnTo>
                  <a:lnTo>
                    <a:pt x="14524" y="16015"/>
                  </a:lnTo>
                  <a:lnTo>
                    <a:pt x="14710" y="16364"/>
                  </a:lnTo>
                  <a:lnTo>
                    <a:pt x="15008" y="16713"/>
                  </a:lnTo>
                  <a:lnTo>
                    <a:pt x="15306" y="16800"/>
                  </a:lnTo>
                  <a:lnTo>
                    <a:pt x="15679" y="16495"/>
                  </a:lnTo>
                  <a:lnTo>
                    <a:pt x="15865" y="16015"/>
                  </a:lnTo>
                  <a:lnTo>
                    <a:pt x="15865" y="15796"/>
                  </a:lnTo>
                  <a:lnTo>
                    <a:pt x="16051" y="15578"/>
                  </a:lnTo>
                  <a:lnTo>
                    <a:pt x="16349" y="15447"/>
                  </a:lnTo>
                  <a:lnTo>
                    <a:pt x="16572" y="15098"/>
                  </a:lnTo>
                  <a:lnTo>
                    <a:pt x="16572" y="14793"/>
                  </a:lnTo>
                  <a:lnTo>
                    <a:pt x="16647" y="14225"/>
                  </a:lnTo>
                  <a:lnTo>
                    <a:pt x="17243" y="13527"/>
                  </a:lnTo>
                  <a:lnTo>
                    <a:pt x="17317" y="13178"/>
                  </a:lnTo>
                  <a:lnTo>
                    <a:pt x="17243" y="12829"/>
                  </a:lnTo>
                  <a:lnTo>
                    <a:pt x="17429" y="12524"/>
                  </a:lnTo>
                  <a:lnTo>
                    <a:pt x="17913" y="11956"/>
                  </a:lnTo>
                  <a:lnTo>
                    <a:pt x="18286" y="11607"/>
                  </a:lnTo>
                  <a:lnTo>
                    <a:pt x="18286" y="11127"/>
                  </a:lnTo>
                  <a:lnTo>
                    <a:pt x="18509" y="10822"/>
                  </a:lnTo>
                  <a:lnTo>
                    <a:pt x="18397" y="10124"/>
                  </a:lnTo>
                  <a:lnTo>
                    <a:pt x="18695" y="9905"/>
                  </a:lnTo>
                  <a:lnTo>
                    <a:pt x="19179" y="9644"/>
                  </a:lnTo>
                  <a:lnTo>
                    <a:pt x="19477" y="9207"/>
                  </a:lnTo>
                  <a:lnTo>
                    <a:pt x="19552" y="8771"/>
                  </a:lnTo>
                  <a:lnTo>
                    <a:pt x="19552" y="8204"/>
                  </a:lnTo>
                  <a:lnTo>
                    <a:pt x="19477" y="7855"/>
                  </a:lnTo>
                  <a:lnTo>
                    <a:pt x="19738" y="7375"/>
                  </a:lnTo>
                  <a:lnTo>
                    <a:pt x="20036" y="6589"/>
                  </a:lnTo>
                  <a:lnTo>
                    <a:pt x="20222" y="6502"/>
                  </a:lnTo>
                  <a:lnTo>
                    <a:pt x="20334" y="6240"/>
                  </a:lnTo>
                  <a:lnTo>
                    <a:pt x="20632" y="5935"/>
                  </a:lnTo>
                  <a:lnTo>
                    <a:pt x="20818" y="5935"/>
                  </a:lnTo>
                  <a:lnTo>
                    <a:pt x="21116" y="5585"/>
                  </a:lnTo>
                  <a:lnTo>
                    <a:pt x="21600" y="5367"/>
                  </a:lnTo>
                  <a:lnTo>
                    <a:pt x="21600" y="5105"/>
                  </a:lnTo>
                  <a:lnTo>
                    <a:pt x="21414" y="4538"/>
                  </a:lnTo>
                  <a:lnTo>
                    <a:pt x="21414" y="4320"/>
                  </a:lnTo>
                  <a:lnTo>
                    <a:pt x="21302" y="3884"/>
                  </a:lnTo>
                  <a:lnTo>
                    <a:pt x="21004" y="3753"/>
                  </a:lnTo>
                  <a:lnTo>
                    <a:pt x="20818" y="3404"/>
                  </a:lnTo>
                  <a:lnTo>
                    <a:pt x="20818" y="2400"/>
                  </a:lnTo>
                  <a:lnTo>
                    <a:pt x="20632" y="1833"/>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5" name="Freeform 179">
              <a:extLst>
                <a:ext uri="{FF2B5EF4-FFF2-40B4-BE49-F238E27FC236}">
                  <a16:creationId xmlns:a16="http://schemas.microsoft.com/office/drawing/2014/main" id="{3041DABA-F950-CB4D-8E83-668DC27DD00A}"/>
                </a:ext>
              </a:extLst>
            </p:cNvPr>
            <p:cNvSpPr/>
            <p:nvPr/>
          </p:nvSpPr>
          <p:spPr>
            <a:xfrm>
              <a:off x="4164720" y="5340074"/>
              <a:ext cx="77958" cy="116937"/>
            </a:xfrm>
            <a:custGeom>
              <a:avLst/>
              <a:gdLst/>
              <a:ahLst/>
              <a:cxnLst>
                <a:cxn ang="0">
                  <a:pos x="wd2" y="hd2"/>
                </a:cxn>
                <a:cxn ang="5400000">
                  <a:pos x="wd2" y="hd2"/>
                </a:cxn>
                <a:cxn ang="10800000">
                  <a:pos x="wd2" y="hd2"/>
                </a:cxn>
                <a:cxn ang="16200000">
                  <a:pos x="wd2" y="hd2"/>
                </a:cxn>
              </a:cxnLst>
              <a:rect l="0" t="0" r="r" b="b"/>
              <a:pathLst>
                <a:path w="21600" h="21600" extrusionOk="0">
                  <a:moveTo>
                    <a:pt x="0" y="17169"/>
                  </a:moveTo>
                  <a:lnTo>
                    <a:pt x="0" y="12738"/>
                  </a:lnTo>
                  <a:lnTo>
                    <a:pt x="5815" y="12738"/>
                  </a:lnTo>
                  <a:lnTo>
                    <a:pt x="8308" y="5538"/>
                  </a:lnTo>
                  <a:lnTo>
                    <a:pt x="16615" y="0"/>
                  </a:lnTo>
                  <a:lnTo>
                    <a:pt x="21600" y="2769"/>
                  </a:lnTo>
                  <a:lnTo>
                    <a:pt x="21600" y="9969"/>
                  </a:lnTo>
                  <a:lnTo>
                    <a:pt x="14954" y="21600"/>
                  </a:lnTo>
                  <a:lnTo>
                    <a:pt x="8308" y="20492"/>
                  </a:lnTo>
                  <a:lnTo>
                    <a:pt x="0" y="17169"/>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6" name="Freeform 180">
              <a:extLst>
                <a:ext uri="{FF2B5EF4-FFF2-40B4-BE49-F238E27FC236}">
                  <a16:creationId xmlns:a16="http://schemas.microsoft.com/office/drawing/2014/main" id="{6D430575-9FE7-8647-9B85-BA2FECCCA142}"/>
                </a:ext>
              </a:extLst>
            </p:cNvPr>
            <p:cNvSpPr/>
            <p:nvPr/>
          </p:nvSpPr>
          <p:spPr>
            <a:xfrm>
              <a:off x="4209694" y="3927848"/>
              <a:ext cx="1148373" cy="173904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0" y="15902"/>
                  </a:lnTo>
                  <a:lnTo>
                    <a:pt x="733" y="15306"/>
                  </a:lnTo>
                  <a:lnTo>
                    <a:pt x="1015" y="14822"/>
                  </a:lnTo>
                  <a:lnTo>
                    <a:pt x="902" y="14450"/>
                  </a:lnTo>
                  <a:lnTo>
                    <a:pt x="902" y="14040"/>
                  </a:lnTo>
                  <a:lnTo>
                    <a:pt x="1184" y="13854"/>
                  </a:lnTo>
                  <a:lnTo>
                    <a:pt x="1184" y="13556"/>
                  </a:lnTo>
                  <a:lnTo>
                    <a:pt x="1636" y="13295"/>
                  </a:lnTo>
                  <a:lnTo>
                    <a:pt x="2199" y="13072"/>
                  </a:lnTo>
                  <a:lnTo>
                    <a:pt x="2369" y="12886"/>
                  </a:lnTo>
                  <a:lnTo>
                    <a:pt x="3215" y="12513"/>
                  </a:lnTo>
                  <a:lnTo>
                    <a:pt x="3215" y="12103"/>
                  </a:lnTo>
                  <a:lnTo>
                    <a:pt x="3384" y="11917"/>
                  </a:lnTo>
                  <a:lnTo>
                    <a:pt x="3948" y="11917"/>
                  </a:lnTo>
                  <a:lnTo>
                    <a:pt x="4286" y="11619"/>
                  </a:lnTo>
                  <a:lnTo>
                    <a:pt x="4399" y="11731"/>
                  </a:lnTo>
                  <a:lnTo>
                    <a:pt x="5132" y="11917"/>
                  </a:lnTo>
                  <a:lnTo>
                    <a:pt x="5414" y="11917"/>
                  </a:lnTo>
                  <a:lnTo>
                    <a:pt x="6034" y="12103"/>
                  </a:lnTo>
                  <a:lnTo>
                    <a:pt x="6316" y="12401"/>
                  </a:lnTo>
                  <a:lnTo>
                    <a:pt x="6768" y="12699"/>
                  </a:lnTo>
                  <a:lnTo>
                    <a:pt x="7219" y="12774"/>
                  </a:lnTo>
                  <a:lnTo>
                    <a:pt x="7783" y="12513"/>
                  </a:lnTo>
                  <a:lnTo>
                    <a:pt x="8065" y="12103"/>
                  </a:lnTo>
                  <a:lnTo>
                    <a:pt x="8065" y="11917"/>
                  </a:lnTo>
                  <a:lnTo>
                    <a:pt x="8347" y="11731"/>
                  </a:lnTo>
                  <a:lnTo>
                    <a:pt x="8798" y="11619"/>
                  </a:lnTo>
                  <a:lnTo>
                    <a:pt x="9136" y="11321"/>
                  </a:lnTo>
                  <a:lnTo>
                    <a:pt x="9136" y="11061"/>
                  </a:lnTo>
                  <a:lnTo>
                    <a:pt x="9249" y="10577"/>
                  </a:lnTo>
                  <a:lnTo>
                    <a:pt x="10151" y="9981"/>
                  </a:lnTo>
                  <a:lnTo>
                    <a:pt x="10264" y="9683"/>
                  </a:lnTo>
                  <a:lnTo>
                    <a:pt x="10151" y="9385"/>
                  </a:lnTo>
                  <a:lnTo>
                    <a:pt x="10433" y="9124"/>
                  </a:lnTo>
                  <a:lnTo>
                    <a:pt x="11167" y="8640"/>
                  </a:lnTo>
                  <a:lnTo>
                    <a:pt x="11731" y="8342"/>
                  </a:lnTo>
                  <a:lnTo>
                    <a:pt x="11731" y="7932"/>
                  </a:lnTo>
                  <a:lnTo>
                    <a:pt x="12069" y="7672"/>
                  </a:lnTo>
                  <a:lnTo>
                    <a:pt x="11900" y="7076"/>
                  </a:lnTo>
                  <a:lnTo>
                    <a:pt x="12351" y="6890"/>
                  </a:lnTo>
                  <a:lnTo>
                    <a:pt x="13084" y="6666"/>
                  </a:lnTo>
                  <a:lnTo>
                    <a:pt x="13535" y="6294"/>
                  </a:lnTo>
                  <a:lnTo>
                    <a:pt x="13648" y="5921"/>
                  </a:lnTo>
                  <a:lnTo>
                    <a:pt x="13648" y="5437"/>
                  </a:lnTo>
                  <a:lnTo>
                    <a:pt x="13535" y="5139"/>
                  </a:lnTo>
                  <a:lnTo>
                    <a:pt x="13930" y="4730"/>
                  </a:lnTo>
                  <a:lnTo>
                    <a:pt x="14381" y="4059"/>
                  </a:lnTo>
                  <a:lnTo>
                    <a:pt x="14663" y="3985"/>
                  </a:lnTo>
                  <a:lnTo>
                    <a:pt x="14832" y="3761"/>
                  </a:lnTo>
                  <a:lnTo>
                    <a:pt x="15284" y="3501"/>
                  </a:lnTo>
                  <a:lnTo>
                    <a:pt x="15566" y="3501"/>
                  </a:lnTo>
                  <a:lnTo>
                    <a:pt x="16017" y="3203"/>
                  </a:lnTo>
                  <a:lnTo>
                    <a:pt x="16750" y="3017"/>
                  </a:lnTo>
                  <a:lnTo>
                    <a:pt x="16750" y="2793"/>
                  </a:lnTo>
                  <a:lnTo>
                    <a:pt x="16468" y="2309"/>
                  </a:lnTo>
                  <a:lnTo>
                    <a:pt x="16468" y="2123"/>
                  </a:lnTo>
                  <a:lnTo>
                    <a:pt x="16299" y="1750"/>
                  </a:lnTo>
                  <a:lnTo>
                    <a:pt x="15848" y="1639"/>
                  </a:lnTo>
                  <a:lnTo>
                    <a:pt x="15566" y="1341"/>
                  </a:lnTo>
                  <a:lnTo>
                    <a:pt x="15566" y="484"/>
                  </a:lnTo>
                  <a:lnTo>
                    <a:pt x="15284" y="0"/>
                  </a:lnTo>
                  <a:lnTo>
                    <a:pt x="16581" y="484"/>
                  </a:lnTo>
                  <a:lnTo>
                    <a:pt x="17314" y="857"/>
                  </a:lnTo>
                  <a:lnTo>
                    <a:pt x="17483" y="1452"/>
                  </a:lnTo>
                  <a:lnTo>
                    <a:pt x="17596" y="1639"/>
                  </a:lnTo>
                  <a:lnTo>
                    <a:pt x="17765" y="1937"/>
                  </a:lnTo>
                  <a:lnTo>
                    <a:pt x="18047" y="2421"/>
                  </a:lnTo>
                  <a:lnTo>
                    <a:pt x="18047" y="2719"/>
                  </a:lnTo>
                  <a:lnTo>
                    <a:pt x="17934" y="2905"/>
                  </a:lnTo>
                  <a:lnTo>
                    <a:pt x="17934" y="3091"/>
                  </a:lnTo>
                  <a:lnTo>
                    <a:pt x="18216" y="3277"/>
                  </a:lnTo>
                  <a:lnTo>
                    <a:pt x="18047" y="3761"/>
                  </a:lnTo>
                  <a:lnTo>
                    <a:pt x="17765" y="4059"/>
                  </a:lnTo>
                  <a:lnTo>
                    <a:pt x="17765" y="4357"/>
                  </a:lnTo>
                  <a:lnTo>
                    <a:pt x="18216" y="4841"/>
                  </a:lnTo>
                  <a:lnTo>
                    <a:pt x="18667" y="5028"/>
                  </a:lnTo>
                  <a:lnTo>
                    <a:pt x="18780" y="5437"/>
                  </a:lnTo>
                  <a:lnTo>
                    <a:pt x="19683" y="5810"/>
                  </a:lnTo>
                  <a:lnTo>
                    <a:pt x="19795" y="5921"/>
                  </a:lnTo>
                  <a:lnTo>
                    <a:pt x="19513" y="5996"/>
                  </a:lnTo>
                  <a:lnTo>
                    <a:pt x="19062" y="5996"/>
                  </a:lnTo>
                  <a:lnTo>
                    <a:pt x="18780" y="5921"/>
                  </a:lnTo>
                  <a:lnTo>
                    <a:pt x="18216" y="5810"/>
                  </a:lnTo>
                  <a:lnTo>
                    <a:pt x="17934" y="5921"/>
                  </a:lnTo>
                  <a:lnTo>
                    <a:pt x="17483" y="5810"/>
                  </a:lnTo>
                  <a:lnTo>
                    <a:pt x="16863" y="5921"/>
                  </a:lnTo>
                  <a:lnTo>
                    <a:pt x="16581" y="5810"/>
                  </a:lnTo>
                  <a:lnTo>
                    <a:pt x="15735" y="5810"/>
                  </a:lnTo>
                  <a:lnTo>
                    <a:pt x="15735" y="6182"/>
                  </a:lnTo>
                  <a:lnTo>
                    <a:pt x="15566" y="6406"/>
                  </a:lnTo>
                  <a:lnTo>
                    <a:pt x="15566" y="6890"/>
                  </a:lnTo>
                  <a:lnTo>
                    <a:pt x="15848" y="6964"/>
                  </a:lnTo>
                  <a:lnTo>
                    <a:pt x="16017" y="7262"/>
                  </a:lnTo>
                  <a:lnTo>
                    <a:pt x="16468" y="7374"/>
                  </a:lnTo>
                  <a:lnTo>
                    <a:pt x="17483" y="7932"/>
                  </a:lnTo>
                  <a:lnTo>
                    <a:pt x="18498" y="8714"/>
                  </a:lnTo>
                  <a:lnTo>
                    <a:pt x="18949" y="8901"/>
                  </a:lnTo>
                  <a:lnTo>
                    <a:pt x="19401" y="9385"/>
                  </a:lnTo>
                  <a:lnTo>
                    <a:pt x="19964" y="9869"/>
                  </a:lnTo>
                  <a:lnTo>
                    <a:pt x="19964" y="10353"/>
                  </a:lnTo>
                  <a:lnTo>
                    <a:pt x="19401" y="10837"/>
                  </a:lnTo>
                  <a:lnTo>
                    <a:pt x="18949" y="10949"/>
                  </a:lnTo>
                  <a:lnTo>
                    <a:pt x="18780" y="11321"/>
                  </a:lnTo>
                  <a:lnTo>
                    <a:pt x="18216" y="12029"/>
                  </a:lnTo>
                  <a:lnTo>
                    <a:pt x="17934" y="12401"/>
                  </a:lnTo>
                  <a:lnTo>
                    <a:pt x="17314" y="12997"/>
                  </a:lnTo>
                  <a:lnTo>
                    <a:pt x="17032" y="13072"/>
                  </a:lnTo>
                  <a:lnTo>
                    <a:pt x="16750" y="13295"/>
                  </a:lnTo>
                  <a:lnTo>
                    <a:pt x="16863" y="13668"/>
                  </a:lnTo>
                  <a:lnTo>
                    <a:pt x="17032" y="14152"/>
                  </a:lnTo>
                  <a:lnTo>
                    <a:pt x="16863" y="14636"/>
                  </a:lnTo>
                  <a:lnTo>
                    <a:pt x="17201" y="15120"/>
                  </a:lnTo>
                  <a:lnTo>
                    <a:pt x="17314" y="15604"/>
                  </a:lnTo>
                  <a:lnTo>
                    <a:pt x="17314" y="16274"/>
                  </a:lnTo>
                  <a:lnTo>
                    <a:pt x="17483" y="16461"/>
                  </a:lnTo>
                  <a:lnTo>
                    <a:pt x="18329" y="16684"/>
                  </a:lnTo>
                  <a:lnTo>
                    <a:pt x="18780" y="17057"/>
                  </a:lnTo>
                  <a:lnTo>
                    <a:pt x="18949" y="17429"/>
                  </a:lnTo>
                  <a:lnTo>
                    <a:pt x="19683" y="18137"/>
                  </a:lnTo>
                  <a:lnTo>
                    <a:pt x="20134" y="18695"/>
                  </a:lnTo>
                  <a:lnTo>
                    <a:pt x="20416" y="18919"/>
                  </a:lnTo>
                  <a:lnTo>
                    <a:pt x="21262" y="19403"/>
                  </a:lnTo>
                  <a:lnTo>
                    <a:pt x="21431" y="19775"/>
                  </a:lnTo>
                  <a:lnTo>
                    <a:pt x="21431" y="20073"/>
                  </a:lnTo>
                  <a:lnTo>
                    <a:pt x="21600" y="20148"/>
                  </a:lnTo>
                  <a:lnTo>
                    <a:pt x="21600" y="20371"/>
                  </a:lnTo>
                  <a:lnTo>
                    <a:pt x="21431" y="20557"/>
                  </a:lnTo>
                  <a:lnTo>
                    <a:pt x="20980" y="20930"/>
                  </a:lnTo>
                  <a:lnTo>
                    <a:pt x="20980" y="21041"/>
                  </a:lnTo>
                  <a:lnTo>
                    <a:pt x="21149" y="21339"/>
                  </a:lnTo>
                  <a:lnTo>
                    <a:pt x="21149" y="21526"/>
                  </a:lnTo>
                  <a:lnTo>
                    <a:pt x="20867" y="21600"/>
                  </a:lnTo>
                  <a:lnTo>
                    <a:pt x="20698" y="21414"/>
                  </a:lnTo>
                  <a:lnTo>
                    <a:pt x="20528" y="21526"/>
                  </a:lnTo>
                  <a:lnTo>
                    <a:pt x="20246" y="21414"/>
                  </a:lnTo>
                  <a:lnTo>
                    <a:pt x="19964" y="21339"/>
                  </a:lnTo>
                  <a:lnTo>
                    <a:pt x="19401" y="21339"/>
                  </a:lnTo>
                  <a:lnTo>
                    <a:pt x="19231" y="21414"/>
                  </a:lnTo>
                  <a:lnTo>
                    <a:pt x="18780" y="21228"/>
                  </a:lnTo>
                  <a:lnTo>
                    <a:pt x="18498" y="21228"/>
                  </a:lnTo>
                  <a:lnTo>
                    <a:pt x="18498" y="21339"/>
                  </a:lnTo>
                  <a:lnTo>
                    <a:pt x="18216" y="21339"/>
                  </a:lnTo>
                  <a:lnTo>
                    <a:pt x="17934" y="21228"/>
                  </a:lnTo>
                  <a:lnTo>
                    <a:pt x="17596" y="21116"/>
                  </a:lnTo>
                  <a:lnTo>
                    <a:pt x="17314" y="21228"/>
                  </a:lnTo>
                  <a:lnTo>
                    <a:pt x="17032" y="20930"/>
                  </a:lnTo>
                  <a:lnTo>
                    <a:pt x="16863" y="20930"/>
                  </a:lnTo>
                  <a:lnTo>
                    <a:pt x="16750" y="21041"/>
                  </a:lnTo>
                  <a:lnTo>
                    <a:pt x="16299" y="20930"/>
                  </a:lnTo>
                  <a:lnTo>
                    <a:pt x="12802" y="20930"/>
                  </a:lnTo>
                  <a:lnTo>
                    <a:pt x="12633" y="20743"/>
                  </a:lnTo>
                  <a:lnTo>
                    <a:pt x="12351" y="20743"/>
                  </a:lnTo>
                  <a:lnTo>
                    <a:pt x="12182" y="20855"/>
                  </a:lnTo>
                  <a:lnTo>
                    <a:pt x="11449" y="20855"/>
                  </a:lnTo>
                  <a:lnTo>
                    <a:pt x="11449" y="20743"/>
                  </a:lnTo>
                  <a:lnTo>
                    <a:pt x="10264" y="20743"/>
                  </a:lnTo>
                  <a:lnTo>
                    <a:pt x="9418" y="20632"/>
                  </a:lnTo>
                  <a:lnTo>
                    <a:pt x="9136" y="20743"/>
                  </a:lnTo>
                  <a:lnTo>
                    <a:pt x="8347" y="20743"/>
                  </a:lnTo>
                  <a:lnTo>
                    <a:pt x="8065" y="20855"/>
                  </a:lnTo>
                  <a:lnTo>
                    <a:pt x="7501" y="20855"/>
                  </a:lnTo>
                  <a:lnTo>
                    <a:pt x="7501" y="20930"/>
                  </a:lnTo>
                  <a:lnTo>
                    <a:pt x="4117" y="20930"/>
                  </a:lnTo>
                  <a:lnTo>
                    <a:pt x="3835" y="20855"/>
                  </a:lnTo>
                  <a:lnTo>
                    <a:pt x="3553" y="20855"/>
                  </a:lnTo>
                  <a:lnTo>
                    <a:pt x="3215" y="20930"/>
                  </a:lnTo>
                  <a:lnTo>
                    <a:pt x="3666" y="20632"/>
                  </a:lnTo>
                  <a:lnTo>
                    <a:pt x="3215" y="20371"/>
                  </a:lnTo>
                  <a:lnTo>
                    <a:pt x="3666" y="19663"/>
                  </a:lnTo>
                  <a:lnTo>
                    <a:pt x="3553" y="18993"/>
                  </a:lnTo>
                  <a:lnTo>
                    <a:pt x="2933" y="18509"/>
                  </a:lnTo>
                  <a:lnTo>
                    <a:pt x="2933" y="17913"/>
                  </a:lnTo>
                  <a:lnTo>
                    <a:pt x="3215" y="17727"/>
                  </a:lnTo>
                  <a:lnTo>
                    <a:pt x="2820" y="17243"/>
                  </a:lnTo>
                  <a:lnTo>
                    <a:pt x="1917" y="17541"/>
                  </a:lnTo>
                  <a:lnTo>
                    <a:pt x="1636" y="17354"/>
                  </a:lnTo>
                  <a:lnTo>
                    <a:pt x="1184" y="17243"/>
                  </a:lnTo>
                  <a:lnTo>
                    <a:pt x="733" y="16088"/>
                  </a:lnTo>
                  <a:lnTo>
                    <a:pt x="282" y="16274"/>
                  </a:lnTo>
                  <a:lnTo>
                    <a:pt x="0" y="162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7" name="Freeform 181">
              <a:extLst>
                <a:ext uri="{FF2B5EF4-FFF2-40B4-BE49-F238E27FC236}">
                  <a16:creationId xmlns:a16="http://schemas.microsoft.com/office/drawing/2014/main" id="{A52F5C03-0E0E-E547-9455-ABBD109395EA}"/>
                </a:ext>
              </a:extLst>
            </p:cNvPr>
            <p:cNvSpPr/>
            <p:nvPr/>
          </p:nvSpPr>
          <p:spPr>
            <a:xfrm>
              <a:off x="4218690" y="5588937"/>
              <a:ext cx="866525" cy="944483"/>
            </a:xfrm>
            <a:custGeom>
              <a:avLst/>
              <a:gdLst/>
              <a:ahLst/>
              <a:cxnLst>
                <a:cxn ang="0">
                  <a:pos x="wd2" y="hd2"/>
                </a:cxn>
                <a:cxn ang="5400000">
                  <a:pos x="wd2" y="hd2"/>
                </a:cxn>
                <a:cxn ang="10800000">
                  <a:pos x="wd2" y="hd2"/>
                </a:cxn>
                <a:cxn ang="16200000">
                  <a:pos x="wd2" y="hd2"/>
                </a:cxn>
              </a:cxnLst>
              <a:rect l="0" t="0" r="r" b="b"/>
              <a:pathLst>
                <a:path w="21600" h="21600" extrusionOk="0">
                  <a:moveTo>
                    <a:pt x="9716" y="549"/>
                  </a:moveTo>
                  <a:lnTo>
                    <a:pt x="9716" y="411"/>
                  </a:lnTo>
                  <a:lnTo>
                    <a:pt x="10464" y="411"/>
                  </a:lnTo>
                  <a:lnTo>
                    <a:pt x="10837" y="206"/>
                  </a:lnTo>
                  <a:lnTo>
                    <a:pt x="11884" y="206"/>
                  </a:lnTo>
                  <a:lnTo>
                    <a:pt x="12257" y="0"/>
                  </a:lnTo>
                  <a:lnTo>
                    <a:pt x="13379" y="206"/>
                  </a:lnTo>
                  <a:lnTo>
                    <a:pt x="14948" y="206"/>
                  </a:lnTo>
                  <a:lnTo>
                    <a:pt x="14948" y="411"/>
                  </a:lnTo>
                  <a:lnTo>
                    <a:pt x="15920" y="411"/>
                  </a:lnTo>
                  <a:lnTo>
                    <a:pt x="16144" y="206"/>
                  </a:lnTo>
                  <a:lnTo>
                    <a:pt x="16518" y="206"/>
                  </a:lnTo>
                  <a:lnTo>
                    <a:pt x="16742" y="549"/>
                  </a:lnTo>
                  <a:lnTo>
                    <a:pt x="16518" y="1303"/>
                  </a:lnTo>
                  <a:lnTo>
                    <a:pt x="16742" y="1989"/>
                  </a:lnTo>
                  <a:lnTo>
                    <a:pt x="16742" y="2674"/>
                  </a:lnTo>
                  <a:lnTo>
                    <a:pt x="16891" y="3429"/>
                  </a:lnTo>
                  <a:lnTo>
                    <a:pt x="16742" y="3771"/>
                  </a:lnTo>
                  <a:lnTo>
                    <a:pt x="17116" y="3977"/>
                  </a:lnTo>
                  <a:lnTo>
                    <a:pt x="17713" y="3566"/>
                  </a:lnTo>
                  <a:lnTo>
                    <a:pt x="18237" y="3771"/>
                  </a:lnTo>
                  <a:lnTo>
                    <a:pt x="19059" y="3566"/>
                  </a:lnTo>
                  <a:lnTo>
                    <a:pt x="19806" y="3223"/>
                  </a:lnTo>
                  <a:lnTo>
                    <a:pt x="21002" y="3223"/>
                  </a:lnTo>
                  <a:lnTo>
                    <a:pt x="21376" y="3566"/>
                  </a:lnTo>
                  <a:lnTo>
                    <a:pt x="21600" y="4663"/>
                  </a:lnTo>
                  <a:lnTo>
                    <a:pt x="21152" y="5006"/>
                  </a:lnTo>
                  <a:lnTo>
                    <a:pt x="21600" y="5349"/>
                  </a:lnTo>
                  <a:lnTo>
                    <a:pt x="21376" y="6103"/>
                  </a:lnTo>
                  <a:lnTo>
                    <a:pt x="20628" y="6240"/>
                  </a:lnTo>
                  <a:lnTo>
                    <a:pt x="19806" y="6651"/>
                  </a:lnTo>
                  <a:lnTo>
                    <a:pt x="19806" y="7200"/>
                  </a:lnTo>
                  <a:lnTo>
                    <a:pt x="20030" y="7337"/>
                  </a:lnTo>
                  <a:lnTo>
                    <a:pt x="20180" y="7680"/>
                  </a:lnTo>
                  <a:lnTo>
                    <a:pt x="20030" y="7886"/>
                  </a:lnTo>
                  <a:lnTo>
                    <a:pt x="19806" y="8091"/>
                  </a:lnTo>
                  <a:lnTo>
                    <a:pt x="19433" y="8229"/>
                  </a:lnTo>
                  <a:lnTo>
                    <a:pt x="19433" y="8434"/>
                  </a:lnTo>
                  <a:lnTo>
                    <a:pt x="19657" y="8777"/>
                  </a:lnTo>
                  <a:lnTo>
                    <a:pt x="19806" y="8983"/>
                  </a:lnTo>
                  <a:lnTo>
                    <a:pt x="20180" y="9120"/>
                  </a:lnTo>
                  <a:lnTo>
                    <a:pt x="20404" y="9463"/>
                  </a:lnTo>
                  <a:lnTo>
                    <a:pt x="21002" y="10011"/>
                  </a:lnTo>
                  <a:lnTo>
                    <a:pt x="21152" y="10354"/>
                  </a:lnTo>
                  <a:lnTo>
                    <a:pt x="21600" y="10766"/>
                  </a:lnTo>
                  <a:lnTo>
                    <a:pt x="21376" y="11451"/>
                  </a:lnTo>
                  <a:lnTo>
                    <a:pt x="21002" y="12891"/>
                  </a:lnTo>
                  <a:lnTo>
                    <a:pt x="20180" y="15360"/>
                  </a:lnTo>
                  <a:lnTo>
                    <a:pt x="20404" y="15909"/>
                  </a:lnTo>
                  <a:lnTo>
                    <a:pt x="20180" y="16594"/>
                  </a:lnTo>
                  <a:lnTo>
                    <a:pt x="19806" y="16594"/>
                  </a:lnTo>
                  <a:lnTo>
                    <a:pt x="19657" y="16114"/>
                  </a:lnTo>
                  <a:lnTo>
                    <a:pt x="18835" y="15703"/>
                  </a:lnTo>
                  <a:lnTo>
                    <a:pt x="18087" y="15909"/>
                  </a:lnTo>
                  <a:lnTo>
                    <a:pt x="17713" y="16114"/>
                  </a:lnTo>
                  <a:lnTo>
                    <a:pt x="17265" y="16114"/>
                  </a:lnTo>
                  <a:lnTo>
                    <a:pt x="16293" y="16251"/>
                  </a:lnTo>
                  <a:lnTo>
                    <a:pt x="15770" y="15703"/>
                  </a:lnTo>
                  <a:lnTo>
                    <a:pt x="15172" y="14331"/>
                  </a:lnTo>
                  <a:lnTo>
                    <a:pt x="14574" y="14331"/>
                  </a:lnTo>
                  <a:lnTo>
                    <a:pt x="14201" y="14674"/>
                  </a:lnTo>
                  <a:lnTo>
                    <a:pt x="14201" y="15360"/>
                  </a:lnTo>
                  <a:lnTo>
                    <a:pt x="13976" y="16114"/>
                  </a:lnTo>
                  <a:lnTo>
                    <a:pt x="12257" y="16114"/>
                  </a:lnTo>
                  <a:lnTo>
                    <a:pt x="12033" y="16457"/>
                  </a:lnTo>
                  <a:lnTo>
                    <a:pt x="11660" y="16800"/>
                  </a:lnTo>
                  <a:lnTo>
                    <a:pt x="10837" y="16251"/>
                  </a:lnTo>
                  <a:lnTo>
                    <a:pt x="10090" y="16457"/>
                  </a:lnTo>
                  <a:lnTo>
                    <a:pt x="9716" y="16800"/>
                  </a:lnTo>
                  <a:lnTo>
                    <a:pt x="10090" y="17349"/>
                  </a:lnTo>
                  <a:lnTo>
                    <a:pt x="9866" y="17897"/>
                  </a:lnTo>
                  <a:lnTo>
                    <a:pt x="10464" y="17691"/>
                  </a:lnTo>
                  <a:lnTo>
                    <a:pt x="11062" y="17691"/>
                  </a:lnTo>
                  <a:lnTo>
                    <a:pt x="11435" y="17897"/>
                  </a:lnTo>
                  <a:lnTo>
                    <a:pt x="12033" y="18446"/>
                  </a:lnTo>
                  <a:lnTo>
                    <a:pt x="12257" y="20023"/>
                  </a:lnTo>
                  <a:lnTo>
                    <a:pt x="12033" y="20709"/>
                  </a:lnTo>
                  <a:lnTo>
                    <a:pt x="11062" y="19817"/>
                  </a:lnTo>
                  <a:lnTo>
                    <a:pt x="10837" y="19817"/>
                  </a:lnTo>
                  <a:lnTo>
                    <a:pt x="10464" y="20229"/>
                  </a:lnTo>
                  <a:lnTo>
                    <a:pt x="9866" y="20366"/>
                  </a:lnTo>
                  <a:lnTo>
                    <a:pt x="9492" y="20571"/>
                  </a:lnTo>
                  <a:lnTo>
                    <a:pt x="9492" y="20914"/>
                  </a:lnTo>
                  <a:lnTo>
                    <a:pt x="8894" y="21600"/>
                  </a:lnTo>
                  <a:lnTo>
                    <a:pt x="8745" y="21463"/>
                  </a:lnTo>
                  <a:lnTo>
                    <a:pt x="8147" y="21257"/>
                  </a:lnTo>
                  <a:lnTo>
                    <a:pt x="7922" y="20709"/>
                  </a:lnTo>
                  <a:lnTo>
                    <a:pt x="6577" y="20023"/>
                  </a:lnTo>
                  <a:lnTo>
                    <a:pt x="6203" y="19337"/>
                  </a:lnTo>
                  <a:lnTo>
                    <a:pt x="4484" y="18034"/>
                  </a:lnTo>
                  <a:lnTo>
                    <a:pt x="3513" y="17143"/>
                  </a:lnTo>
                  <a:lnTo>
                    <a:pt x="3887" y="17006"/>
                  </a:lnTo>
                  <a:lnTo>
                    <a:pt x="2915" y="16114"/>
                  </a:lnTo>
                  <a:lnTo>
                    <a:pt x="2541" y="15360"/>
                  </a:lnTo>
                  <a:lnTo>
                    <a:pt x="1943" y="14811"/>
                  </a:lnTo>
                  <a:lnTo>
                    <a:pt x="1943" y="13783"/>
                  </a:lnTo>
                  <a:lnTo>
                    <a:pt x="1121" y="12891"/>
                  </a:lnTo>
                  <a:lnTo>
                    <a:pt x="1121" y="12343"/>
                  </a:lnTo>
                  <a:lnTo>
                    <a:pt x="747" y="12137"/>
                  </a:lnTo>
                  <a:lnTo>
                    <a:pt x="0" y="10560"/>
                  </a:lnTo>
                  <a:lnTo>
                    <a:pt x="0" y="10217"/>
                  </a:lnTo>
                  <a:lnTo>
                    <a:pt x="972" y="10560"/>
                  </a:lnTo>
                  <a:lnTo>
                    <a:pt x="1570" y="10011"/>
                  </a:lnTo>
                  <a:lnTo>
                    <a:pt x="1719" y="8091"/>
                  </a:lnTo>
                  <a:lnTo>
                    <a:pt x="1943" y="6994"/>
                  </a:lnTo>
                  <a:lnTo>
                    <a:pt x="2317" y="7543"/>
                  </a:lnTo>
                  <a:lnTo>
                    <a:pt x="4036" y="7200"/>
                  </a:lnTo>
                  <a:lnTo>
                    <a:pt x="2915" y="6789"/>
                  </a:lnTo>
                  <a:lnTo>
                    <a:pt x="2093" y="5760"/>
                  </a:lnTo>
                  <a:lnTo>
                    <a:pt x="2915" y="5554"/>
                  </a:lnTo>
                  <a:lnTo>
                    <a:pt x="2915" y="4869"/>
                  </a:lnTo>
                  <a:lnTo>
                    <a:pt x="3289" y="4869"/>
                  </a:lnTo>
                  <a:lnTo>
                    <a:pt x="3887" y="4663"/>
                  </a:lnTo>
                  <a:lnTo>
                    <a:pt x="4260" y="4457"/>
                  </a:lnTo>
                  <a:lnTo>
                    <a:pt x="4484" y="4663"/>
                  </a:lnTo>
                  <a:lnTo>
                    <a:pt x="9716" y="4663"/>
                  </a:lnTo>
                  <a:lnTo>
                    <a:pt x="9716" y="549"/>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8" name="Freeform 182">
              <a:extLst>
                <a:ext uri="{FF2B5EF4-FFF2-40B4-BE49-F238E27FC236}">
                  <a16:creationId xmlns:a16="http://schemas.microsoft.com/office/drawing/2014/main" id="{37502BE9-7865-2348-A33F-1D2EC73E6D8F}"/>
                </a:ext>
              </a:extLst>
            </p:cNvPr>
            <p:cNvSpPr/>
            <p:nvPr/>
          </p:nvSpPr>
          <p:spPr>
            <a:xfrm>
              <a:off x="4296648" y="5606928"/>
              <a:ext cx="311830" cy="194893"/>
            </a:xfrm>
            <a:custGeom>
              <a:avLst/>
              <a:gdLst/>
              <a:ahLst/>
              <a:cxnLst>
                <a:cxn ang="0">
                  <a:pos x="wd2" y="hd2"/>
                </a:cxn>
                <a:cxn ang="5400000">
                  <a:pos x="wd2" y="hd2"/>
                </a:cxn>
                <a:cxn ang="10800000">
                  <a:pos x="wd2" y="hd2"/>
                </a:cxn>
                <a:cxn ang="16200000">
                  <a:pos x="wd2" y="hd2"/>
                </a:cxn>
              </a:cxnLst>
              <a:rect l="0" t="0" r="r" b="b"/>
              <a:pathLst>
                <a:path w="21600" h="21600" extrusionOk="0">
                  <a:moveTo>
                    <a:pt x="2700" y="21600"/>
                  </a:moveTo>
                  <a:lnTo>
                    <a:pt x="3738" y="21600"/>
                  </a:lnTo>
                  <a:lnTo>
                    <a:pt x="5400" y="20603"/>
                  </a:lnTo>
                  <a:lnTo>
                    <a:pt x="6438" y="19606"/>
                  </a:lnTo>
                  <a:lnTo>
                    <a:pt x="7062" y="20603"/>
                  </a:lnTo>
                  <a:lnTo>
                    <a:pt x="21600" y="20603"/>
                  </a:lnTo>
                  <a:lnTo>
                    <a:pt x="21600" y="665"/>
                  </a:lnTo>
                  <a:lnTo>
                    <a:pt x="9138" y="665"/>
                  </a:lnTo>
                  <a:lnTo>
                    <a:pt x="8100" y="0"/>
                  </a:lnTo>
                  <a:lnTo>
                    <a:pt x="7062" y="0"/>
                  </a:lnTo>
                  <a:lnTo>
                    <a:pt x="5815" y="665"/>
                  </a:lnTo>
                  <a:lnTo>
                    <a:pt x="5400" y="1662"/>
                  </a:lnTo>
                  <a:lnTo>
                    <a:pt x="5815" y="4320"/>
                  </a:lnTo>
                  <a:lnTo>
                    <a:pt x="2700" y="10302"/>
                  </a:lnTo>
                  <a:lnTo>
                    <a:pt x="0" y="17945"/>
                  </a:lnTo>
                  <a:lnTo>
                    <a:pt x="2700" y="20603"/>
                  </a:lnTo>
                  <a:lnTo>
                    <a:pt x="2700" y="21600"/>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9" name="Freeform 183">
              <a:extLst>
                <a:ext uri="{FF2B5EF4-FFF2-40B4-BE49-F238E27FC236}">
                  <a16:creationId xmlns:a16="http://schemas.microsoft.com/office/drawing/2014/main" id="{605EAAFC-E80C-2142-AF45-9FA31FE217FE}"/>
                </a:ext>
              </a:extLst>
            </p:cNvPr>
            <p:cNvSpPr/>
            <p:nvPr/>
          </p:nvSpPr>
          <p:spPr>
            <a:xfrm>
              <a:off x="4575493" y="5349070"/>
              <a:ext cx="1163364" cy="1364253"/>
            </a:xfrm>
            <a:custGeom>
              <a:avLst/>
              <a:gdLst/>
              <a:ahLst/>
              <a:cxnLst>
                <a:cxn ang="0">
                  <a:pos x="wd2" y="hd2"/>
                </a:cxn>
                <a:cxn ang="5400000">
                  <a:pos x="wd2" y="hd2"/>
                </a:cxn>
                <a:cxn ang="10800000">
                  <a:pos x="wd2" y="hd2"/>
                </a:cxn>
                <a:cxn ang="16200000">
                  <a:pos x="wd2" y="hd2"/>
                </a:cxn>
              </a:cxnLst>
              <a:rect l="0" t="0" r="r" b="b"/>
              <a:pathLst>
                <a:path w="21600" h="21600" extrusionOk="0">
                  <a:moveTo>
                    <a:pt x="0" y="18752"/>
                  </a:moveTo>
                  <a:lnTo>
                    <a:pt x="445" y="18277"/>
                  </a:lnTo>
                  <a:lnTo>
                    <a:pt x="445" y="18040"/>
                  </a:lnTo>
                  <a:lnTo>
                    <a:pt x="724" y="17897"/>
                  </a:lnTo>
                  <a:lnTo>
                    <a:pt x="1169" y="17802"/>
                  </a:lnTo>
                  <a:lnTo>
                    <a:pt x="1447" y="17517"/>
                  </a:lnTo>
                  <a:lnTo>
                    <a:pt x="1614" y="17517"/>
                  </a:lnTo>
                  <a:lnTo>
                    <a:pt x="2338" y="18135"/>
                  </a:lnTo>
                  <a:lnTo>
                    <a:pt x="2505" y="17660"/>
                  </a:lnTo>
                  <a:lnTo>
                    <a:pt x="2338" y="16568"/>
                  </a:lnTo>
                  <a:lnTo>
                    <a:pt x="1893" y="16188"/>
                  </a:lnTo>
                  <a:lnTo>
                    <a:pt x="1614" y="16046"/>
                  </a:lnTo>
                  <a:lnTo>
                    <a:pt x="1169" y="16046"/>
                  </a:lnTo>
                  <a:lnTo>
                    <a:pt x="724" y="16188"/>
                  </a:lnTo>
                  <a:lnTo>
                    <a:pt x="891" y="15808"/>
                  </a:lnTo>
                  <a:lnTo>
                    <a:pt x="612" y="15429"/>
                  </a:lnTo>
                  <a:lnTo>
                    <a:pt x="891" y="15191"/>
                  </a:lnTo>
                  <a:lnTo>
                    <a:pt x="1447" y="15049"/>
                  </a:lnTo>
                  <a:lnTo>
                    <a:pt x="2060" y="15429"/>
                  </a:lnTo>
                  <a:lnTo>
                    <a:pt x="2338" y="15191"/>
                  </a:lnTo>
                  <a:lnTo>
                    <a:pt x="2505" y="14954"/>
                  </a:lnTo>
                  <a:lnTo>
                    <a:pt x="3786" y="14954"/>
                  </a:lnTo>
                  <a:lnTo>
                    <a:pt x="3953" y="14432"/>
                  </a:lnTo>
                  <a:lnTo>
                    <a:pt x="3953" y="13957"/>
                  </a:lnTo>
                  <a:lnTo>
                    <a:pt x="4231" y="13720"/>
                  </a:lnTo>
                  <a:lnTo>
                    <a:pt x="4676" y="13720"/>
                  </a:lnTo>
                  <a:lnTo>
                    <a:pt x="5122" y="14669"/>
                  </a:lnTo>
                  <a:lnTo>
                    <a:pt x="5511" y="15049"/>
                  </a:lnTo>
                  <a:lnTo>
                    <a:pt x="6235" y="14954"/>
                  </a:lnTo>
                  <a:lnTo>
                    <a:pt x="6569" y="14954"/>
                  </a:lnTo>
                  <a:lnTo>
                    <a:pt x="6847" y="14811"/>
                  </a:lnTo>
                  <a:lnTo>
                    <a:pt x="7404" y="14669"/>
                  </a:lnTo>
                  <a:lnTo>
                    <a:pt x="8016" y="14954"/>
                  </a:lnTo>
                  <a:lnTo>
                    <a:pt x="8128" y="15286"/>
                  </a:lnTo>
                  <a:lnTo>
                    <a:pt x="8406" y="15286"/>
                  </a:lnTo>
                  <a:lnTo>
                    <a:pt x="8573" y="14811"/>
                  </a:lnTo>
                  <a:lnTo>
                    <a:pt x="8406" y="14432"/>
                  </a:lnTo>
                  <a:lnTo>
                    <a:pt x="9019" y="12723"/>
                  </a:lnTo>
                  <a:lnTo>
                    <a:pt x="9297" y="11726"/>
                  </a:lnTo>
                  <a:lnTo>
                    <a:pt x="9464" y="11251"/>
                  </a:lnTo>
                  <a:lnTo>
                    <a:pt x="9130" y="10966"/>
                  </a:lnTo>
                  <a:lnTo>
                    <a:pt x="9019" y="10729"/>
                  </a:lnTo>
                  <a:lnTo>
                    <a:pt x="8573" y="10349"/>
                  </a:lnTo>
                  <a:lnTo>
                    <a:pt x="8406" y="10112"/>
                  </a:lnTo>
                  <a:lnTo>
                    <a:pt x="8128" y="10017"/>
                  </a:lnTo>
                  <a:lnTo>
                    <a:pt x="8016" y="9874"/>
                  </a:lnTo>
                  <a:lnTo>
                    <a:pt x="7849" y="9637"/>
                  </a:lnTo>
                  <a:lnTo>
                    <a:pt x="7849" y="9495"/>
                  </a:lnTo>
                  <a:lnTo>
                    <a:pt x="8128" y="9400"/>
                  </a:lnTo>
                  <a:lnTo>
                    <a:pt x="8295" y="9257"/>
                  </a:lnTo>
                  <a:lnTo>
                    <a:pt x="8406" y="9115"/>
                  </a:lnTo>
                  <a:lnTo>
                    <a:pt x="8295" y="8877"/>
                  </a:lnTo>
                  <a:lnTo>
                    <a:pt x="8128" y="8782"/>
                  </a:lnTo>
                  <a:lnTo>
                    <a:pt x="8128" y="8403"/>
                  </a:lnTo>
                  <a:lnTo>
                    <a:pt x="8740" y="8118"/>
                  </a:lnTo>
                  <a:lnTo>
                    <a:pt x="9297" y="8023"/>
                  </a:lnTo>
                  <a:lnTo>
                    <a:pt x="9464" y="7501"/>
                  </a:lnTo>
                  <a:lnTo>
                    <a:pt x="9130" y="7263"/>
                  </a:lnTo>
                  <a:lnTo>
                    <a:pt x="9464" y="7026"/>
                  </a:lnTo>
                  <a:lnTo>
                    <a:pt x="9297" y="6266"/>
                  </a:lnTo>
                  <a:lnTo>
                    <a:pt x="9019" y="6029"/>
                  </a:lnTo>
                  <a:lnTo>
                    <a:pt x="8128" y="6029"/>
                  </a:lnTo>
                  <a:lnTo>
                    <a:pt x="7571" y="6266"/>
                  </a:lnTo>
                  <a:lnTo>
                    <a:pt x="6959" y="6409"/>
                  </a:lnTo>
                  <a:lnTo>
                    <a:pt x="6569" y="6266"/>
                  </a:lnTo>
                  <a:lnTo>
                    <a:pt x="6124" y="6551"/>
                  </a:lnTo>
                  <a:lnTo>
                    <a:pt x="5845" y="6409"/>
                  </a:lnTo>
                  <a:lnTo>
                    <a:pt x="5957" y="6171"/>
                  </a:lnTo>
                  <a:lnTo>
                    <a:pt x="5845" y="5649"/>
                  </a:lnTo>
                  <a:lnTo>
                    <a:pt x="5845" y="5175"/>
                  </a:lnTo>
                  <a:lnTo>
                    <a:pt x="5678" y="4700"/>
                  </a:lnTo>
                  <a:lnTo>
                    <a:pt x="5845" y="4178"/>
                  </a:lnTo>
                  <a:lnTo>
                    <a:pt x="9297" y="4178"/>
                  </a:lnTo>
                  <a:lnTo>
                    <a:pt x="9742" y="4320"/>
                  </a:lnTo>
                  <a:lnTo>
                    <a:pt x="9854" y="4178"/>
                  </a:lnTo>
                  <a:lnTo>
                    <a:pt x="10021" y="4178"/>
                  </a:lnTo>
                  <a:lnTo>
                    <a:pt x="10299" y="4557"/>
                  </a:lnTo>
                  <a:lnTo>
                    <a:pt x="10577" y="4415"/>
                  </a:lnTo>
                  <a:lnTo>
                    <a:pt x="10911" y="4557"/>
                  </a:lnTo>
                  <a:lnTo>
                    <a:pt x="11190" y="4700"/>
                  </a:lnTo>
                  <a:lnTo>
                    <a:pt x="11468" y="4700"/>
                  </a:lnTo>
                  <a:lnTo>
                    <a:pt x="11468" y="4557"/>
                  </a:lnTo>
                  <a:lnTo>
                    <a:pt x="11746" y="4557"/>
                  </a:lnTo>
                  <a:lnTo>
                    <a:pt x="12192" y="4795"/>
                  </a:lnTo>
                  <a:lnTo>
                    <a:pt x="12359" y="4700"/>
                  </a:lnTo>
                  <a:lnTo>
                    <a:pt x="12915" y="4700"/>
                  </a:lnTo>
                  <a:lnTo>
                    <a:pt x="13194" y="4795"/>
                  </a:lnTo>
                  <a:lnTo>
                    <a:pt x="13472" y="4937"/>
                  </a:lnTo>
                  <a:lnTo>
                    <a:pt x="13639" y="4795"/>
                  </a:lnTo>
                  <a:lnTo>
                    <a:pt x="13806" y="5032"/>
                  </a:lnTo>
                  <a:lnTo>
                    <a:pt x="14085" y="4937"/>
                  </a:lnTo>
                  <a:lnTo>
                    <a:pt x="14085" y="4700"/>
                  </a:lnTo>
                  <a:lnTo>
                    <a:pt x="13918" y="4320"/>
                  </a:lnTo>
                  <a:lnTo>
                    <a:pt x="13918" y="4178"/>
                  </a:lnTo>
                  <a:lnTo>
                    <a:pt x="14363" y="3703"/>
                  </a:lnTo>
                  <a:lnTo>
                    <a:pt x="14530" y="3465"/>
                  </a:lnTo>
                  <a:lnTo>
                    <a:pt x="15810" y="1472"/>
                  </a:lnTo>
                  <a:lnTo>
                    <a:pt x="16534" y="949"/>
                  </a:lnTo>
                  <a:lnTo>
                    <a:pt x="16979" y="855"/>
                  </a:lnTo>
                  <a:lnTo>
                    <a:pt x="17258" y="617"/>
                  </a:lnTo>
                  <a:lnTo>
                    <a:pt x="18427" y="237"/>
                  </a:lnTo>
                  <a:lnTo>
                    <a:pt x="18872" y="237"/>
                  </a:lnTo>
                  <a:lnTo>
                    <a:pt x="19151" y="0"/>
                  </a:lnTo>
                  <a:lnTo>
                    <a:pt x="19986" y="0"/>
                  </a:lnTo>
                  <a:lnTo>
                    <a:pt x="20153" y="237"/>
                  </a:lnTo>
                  <a:lnTo>
                    <a:pt x="20709" y="475"/>
                  </a:lnTo>
                  <a:lnTo>
                    <a:pt x="21043" y="332"/>
                  </a:lnTo>
                  <a:lnTo>
                    <a:pt x="21322" y="332"/>
                  </a:lnTo>
                  <a:lnTo>
                    <a:pt x="21322" y="475"/>
                  </a:lnTo>
                  <a:lnTo>
                    <a:pt x="21600" y="949"/>
                  </a:lnTo>
                  <a:lnTo>
                    <a:pt x="21600" y="1851"/>
                  </a:lnTo>
                  <a:lnTo>
                    <a:pt x="21043" y="2089"/>
                  </a:lnTo>
                  <a:lnTo>
                    <a:pt x="20876" y="2564"/>
                  </a:lnTo>
                  <a:lnTo>
                    <a:pt x="19707" y="3940"/>
                  </a:lnTo>
                  <a:lnTo>
                    <a:pt x="19986" y="4700"/>
                  </a:lnTo>
                  <a:lnTo>
                    <a:pt x="19707" y="5175"/>
                  </a:lnTo>
                  <a:lnTo>
                    <a:pt x="19707" y="5792"/>
                  </a:lnTo>
                  <a:lnTo>
                    <a:pt x="19262" y="6171"/>
                  </a:lnTo>
                  <a:lnTo>
                    <a:pt x="19262" y="7263"/>
                  </a:lnTo>
                  <a:lnTo>
                    <a:pt x="19151" y="7880"/>
                  </a:lnTo>
                  <a:lnTo>
                    <a:pt x="19262" y="8118"/>
                  </a:lnTo>
                  <a:lnTo>
                    <a:pt x="19262" y="8782"/>
                  </a:lnTo>
                  <a:lnTo>
                    <a:pt x="18872" y="8877"/>
                  </a:lnTo>
                  <a:lnTo>
                    <a:pt x="18538" y="9732"/>
                  </a:lnTo>
                  <a:lnTo>
                    <a:pt x="18538" y="10491"/>
                  </a:lnTo>
                  <a:lnTo>
                    <a:pt x="17703" y="11726"/>
                  </a:lnTo>
                  <a:lnTo>
                    <a:pt x="17091" y="11868"/>
                  </a:lnTo>
                  <a:lnTo>
                    <a:pt x="16701" y="12200"/>
                  </a:lnTo>
                  <a:lnTo>
                    <a:pt x="16256" y="12105"/>
                  </a:lnTo>
                  <a:lnTo>
                    <a:pt x="15643" y="12485"/>
                  </a:lnTo>
                  <a:lnTo>
                    <a:pt x="15087" y="13102"/>
                  </a:lnTo>
                  <a:lnTo>
                    <a:pt x="15087" y="13577"/>
                  </a:lnTo>
                  <a:lnTo>
                    <a:pt x="14196" y="14337"/>
                  </a:lnTo>
                  <a:lnTo>
                    <a:pt x="13918" y="14954"/>
                  </a:lnTo>
                  <a:lnTo>
                    <a:pt x="14085" y="15571"/>
                  </a:lnTo>
                  <a:lnTo>
                    <a:pt x="14196" y="15808"/>
                  </a:lnTo>
                  <a:lnTo>
                    <a:pt x="14085" y="17043"/>
                  </a:lnTo>
                  <a:lnTo>
                    <a:pt x="13918" y="17802"/>
                  </a:lnTo>
                  <a:lnTo>
                    <a:pt x="13918" y="18135"/>
                  </a:lnTo>
                  <a:lnTo>
                    <a:pt x="13472" y="18752"/>
                  </a:lnTo>
                  <a:lnTo>
                    <a:pt x="12915" y="18894"/>
                  </a:lnTo>
                  <a:lnTo>
                    <a:pt x="12470" y="19131"/>
                  </a:lnTo>
                  <a:lnTo>
                    <a:pt x="12359" y="19511"/>
                  </a:lnTo>
                  <a:lnTo>
                    <a:pt x="11190" y="20508"/>
                  </a:lnTo>
                  <a:lnTo>
                    <a:pt x="10744" y="20983"/>
                  </a:lnTo>
                  <a:lnTo>
                    <a:pt x="10021" y="21220"/>
                  </a:lnTo>
                  <a:lnTo>
                    <a:pt x="9464" y="20888"/>
                  </a:lnTo>
                  <a:lnTo>
                    <a:pt x="9297" y="20508"/>
                  </a:lnTo>
                  <a:lnTo>
                    <a:pt x="9130" y="20366"/>
                  </a:lnTo>
                  <a:lnTo>
                    <a:pt x="9464" y="19891"/>
                  </a:lnTo>
                  <a:lnTo>
                    <a:pt x="9464" y="19654"/>
                  </a:lnTo>
                  <a:lnTo>
                    <a:pt x="8573" y="19891"/>
                  </a:lnTo>
                  <a:lnTo>
                    <a:pt x="8016" y="20271"/>
                  </a:lnTo>
                  <a:lnTo>
                    <a:pt x="7293" y="20271"/>
                  </a:lnTo>
                  <a:lnTo>
                    <a:pt x="7293" y="20745"/>
                  </a:lnTo>
                  <a:lnTo>
                    <a:pt x="6959" y="21125"/>
                  </a:lnTo>
                  <a:lnTo>
                    <a:pt x="6402" y="21125"/>
                  </a:lnTo>
                  <a:lnTo>
                    <a:pt x="6402" y="20888"/>
                  </a:lnTo>
                  <a:lnTo>
                    <a:pt x="6235" y="20603"/>
                  </a:lnTo>
                  <a:lnTo>
                    <a:pt x="5845" y="20745"/>
                  </a:lnTo>
                  <a:lnTo>
                    <a:pt x="5511" y="20745"/>
                  </a:lnTo>
                  <a:lnTo>
                    <a:pt x="5400" y="20888"/>
                  </a:lnTo>
                  <a:lnTo>
                    <a:pt x="5400" y="20366"/>
                  </a:lnTo>
                  <a:lnTo>
                    <a:pt x="5122" y="20128"/>
                  </a:lnTo>
                  <a:lnTo>
                    <a:pt x="4788" y="19891"/>
                  </a:lnTo>
                  <a:lnTo>
                    <a:pt x="4509" y="19891"/>
                  </a:lnTo>
                  <a:lnTo>
                    <a:pt x="4064" y="20271"/>
                  </a:lnTo>
                  <a:lnTo>
                    <a:pt x="3674" y="20271"/>
                  </a:lnTo>
                  <a:lnTo>
                    <a:pt x="3507" y="20745"/>
                  </a:lnTo>
                  <a:lnTo>
                    <a:pt x="3062" y="20983"/>
                  </a:lnTo>
                  <a:lnTo>
                    <a:pt x="2951" y="20983"/>
                  </a:lnTo>
                  <a:lnTo>
                    <a:pt x="2616" y="21505"/>
                  </a:lnTo>
                  <a:lnTo>
                    <a:pt x="2338" y="21600"/>
                  </a:lnTo>
                  <a:lnTo>
                    <a:pt x="2060" y="21363"/>
                  </a:lnTo>
                  <a:lnTo>
                    <a:pt x="2060" y="20888"/>
                  </a:lnTo>
                  <a:lnTo>
                    <a:pt x="1614" y="20508"/>
                  </a:lnTo>
                  <a:lnTo>
                    <a:pt x="1614" y="19986"/>
                  </a:lnTo>
                  <a:lnTo>
                    <a:pt x="724" y="19511"/>
                  </a:lnTo>
                  <a:lnTo>
                    <a:pt x="612" y="19274"/>
                  </a:lnTo>
                  <a:lnTo>
                    <a:pt x="0" y="18752"/>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0" name="Freeform 184">
              <a:extLst>
                <a:ext uri="{FF2B5EF4-FFF2-40B4-BE49-F238E27FC236}">
                  <a16:creationId xmlns:a16="http://schemas.microsoft.com/office/drawing/2014/main" id="{722B02EC-B5EE-6B4D-B097-A710E8F52C5B}"/>
                </a:ext>
              </a:extLst>
            </p:cNvPr>
            <p:cNvSpPr/>
            <p:nvPr/>
          </p:nvSpPr>
          <p:spPr>
            <a:xfrm>
              <a:off x="4701424" y="6605381"/>
              <a:ext cx="164912" cy="224879"/>
            </a:xfrm>
            <a:custGeom>
              <a:avLst/>
              <a:gdLst/>
              <a:ahLst/>
              <a:cxnLst>
                <a:cxn ang="0">
                  <a:pos x="wd2" y="hd2"/>
                </a:cxn>
                <a:cxn ang="5400000">
                  <a:pos x="wd2" y="hd2"/>
                </a:cxn>
                <a:cxn ang="10800000">
                  <a:pos x="wd2" y="hd2"/>
                </a:cxn>
                <a:cxn ang="16200000">
                  <a:pos x="wd2" y="hd2"/>
                </a:cxn>
              </a:cxnLst>
              <a:rect l="0" t="0" r="r" b="b"/>
              <a:pathLst>
                <a:path w="21600" h="21600" extrusionOk="0">
                  <a:moveTo>
                    <a:pt x="21600" y="6048"/>
                  </a:moveTo>
                  <a:lnTo>
                    <a:pt x="21600" y="2880"/>
                  </a:lnTo>
                  <a:lnTo>
                    <a:pt x="19636" y="1440"/>
                  </a:lnTo>
                  <a:lnTo>
                    <a:pt x="17280" y="0"/>
                  </a:lnTo>
                  <a:lnTo>
                    <a:pt x="15316" y="0"/>
                  </a:lnTo>
                  <a:lnTo>
                    <a:pt x="12175" y="2304"/>
                  </a:lnTo>
                  <a:lnTo>
                    <a:pt x="9425" y="2304"/>
                  </a:lnTo>
                  <a:lnTo>
                    <a:pt x="8247" y="5184"/>
                  </a:lnTo>
                  <a:lnTo>
                    <a:pt x="5105" y="6624"/>
                  </a:lnTo>
                  <a:lnTo>
                    <a:pt x="4320" y="6624"/>
                  </a:lnTo>
                  <a:lnTo>
                    <a:pt x="1964" y="9792"/>
                  </a:lnTo>
                  <a:lnTo>
                    <a:pt x="0" y="10368"/>
                  </a:lnTo>
                  <a:lnTo>
                    <a:pt x="1964" y="12672"/>
                  </a:lnTo>
                  <a:lnTo>
                    <a:pt x="4320" y="16416"/>
                  </a:lnTo>
                  <a:lnTo>
                    <a:pt x="1964" y="19584"/>
                  </a:lnTo>
                  <a:lnTo>
                    <a:pt x="3142" y="21600"/>
                  </a:lnTo>
                  <a:lnTo>
                    <a:pt x="6284" y="19584"/>
                  </a:lnTo>
                  <a:lnTo>
                    <a:pt x="10211" y="19584"/>
                  </a:lnTo>
                  <a:lnTo>
                    <a:pt x="12175" y="17856"/>
                  </a:lnTo>
                  <a:lnTo>
                    <a:pt x="12175" y="12672"/>
                  </a:lnTo>
                  <a:lnTo>
                    <a:pt x="13353" y="11232"/>
                  </a:lnTo>
                  <a:lnTo>
                    <a:pt x="17280" y="8064"/>
                  </a:lnTo>
                  <a:lnTo>
                    <a:pt x="21600" y="604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1" name="Freeform 185">
              <a:extLst>
                <a:ext uri="{FF2B5EF4-FFF2-40B4-BE49-F238E27FC236}">
                  <a16:creationId xmlns:a16="http://schemas.microsoft.com/office/drawing/2014/main" id="{E0F99A37-48AC-AE4E-A314-C46891464C63}"/>
                </a:ext>
              </a:extLst>
            </p:cNvPr>
            <p:cNvSpPr/>
            <p:nvPr/>
          </p:nvSpPr>
          <p:spPr>
            <a:xfrm>
              <a:off x="7336982" y="6074671"/>
              <a:ext cx="1694072" cy="1733052"/>
            </a:xfrm>
            <a:custGeom>
              <a:avLst/>
              <a:gdLst/>
              <a:ahLst/>
              <a:cxnLst>
                <a:cxn ang="0">
                  <a:pos x="wd2" y="hd2"/>
                </a:cxn>
                <a:cxn ang="5400000">
                  <a:pos x="wd2" y="hd2"/>
                </a:cxn>
                <a:cxn ang="10800000">
                  <a:pos x="wd2" y="hd2"/>
                </a:cxn>
                <a:cxn ang="16200000">
                  <a:pos x="wd2" y="hd2"/>
                </a:cxn>
              </a:cxnLst>
              <a:rect l="0" t="0" r="r" b="b"/>
              <a:pathLst>
                <a:path w="21600" h="21600" extrusionOk="0">
                  <a:moveTo>
                    <a:pt x="2408" y="486"/>
                  </a:moveTo>
                  <a:lnTo>
                    <a:pt x="2485" y="299"/>
                  </a:lnTo>
                  <a:lnTo>
                    <a:pt x="2714" y="374"/>
                  </a:lnTo>
                  <a:lnTo>
                    <a:pt x="2905" y="187"/>
                  </a:lnTo>
                  <a:lnTo>
                    <a:pt x="5199" y="187"/>
                  </a:lnTo>
                  <a:lnTo>
                    <a:pt x="9175" y="0"/>
                  </a:lnTo>
                  <a:lnTo>
                    <a:pt x="16210" y="3999"/>
                  </a:lnTo>
                  <a:lnTo>
                    <a:pt x="16630" y="4671"/>
                  </a:lnTo>
                  <a:lnTo>
                    <a:pt x="16515" y="4858"/>
                  </a:lnTo>
                  <a:lnTo>
                    <a:pt x="16630" y="5045"/>
                  </a:lnTo>
                  <a:lnTo>
                    <a:pt x="16821" y="5232"/>
                  </a:lnTo>
                  <a:lnTo>
                    <a:pt x="19192" y="6913"/>
                  </a:lnTo>
                  <a:lnTo>
                    <a:pt x="19115" y="6913"/>
                  </a:lnTo>
                  <a:lnTo>
                    <a:pt x="19192" y="6988"/>
                  </a:lnTo>
                  <a:lnTo>
                    <a:pt x="19192" y="7287"/>
                  </a:lnTo>
                  <a:lnTo>
                    <a:pt x="19115" y="7474"/>
                  </a:lnTo>
                  <a:lnTo>
                    <a:pt x="18695" y="8745"/>
                  </a:lnTo>
                  <a:lnTo>
                    <a:pt x="18427" y="9529"/>
                  </a:lnTo>
                  <a:lnTo>
                    <a:pt x="18427" y="10015"/>
                  </a:lnTo>
                  <a:lnTo>
                    <a:pt x="18924" y="10389"/>
                  </a:lnTo>
                  <a:lnTo>
                    <a:pt x="19421" y="10875"/>
                  </a:lnTo>
                  <a:lnTo>
                    <a:pt x="19612" y="10875"/>
                  </a:lnTo>
                  <a:lnTo>
                    <a:pt x="19918" y="11585"/>
                  </a:lnTo>
                  <a:lnTo>
                    <a:pt x="19803" y="11772"/>
                  </a:lnTo>
                  <a:lnTo>
                    <a:pt x="19612" y="11772"/>
                  </a:lnTo>
                  <a:lnTo>
                    <a:pt x="19421" y="11846"/>
                  </a:lnTo>
                  <a:lnTo>
                    <a:pt x="19192" y="12332"/>
                  </a:lnTo>
                  <a:lnTo>
                    <a:pt x="19306" y="13042"/>
                  </a:lnTo>
                  <a:lnTo>
                    <a:pt x="19612" y="13304"/>
                  </a:lnTo>
                  <a:lnTo>
                    <a:pt x="19497" y="13715"/>
                  </a:lnTo>
                  <a:lnTo>
                    <a:pt x="19306" y="14014"/>
                  </a:lnTo>
                  <a:lnTo>
                    <a:pt x="19306" y="14388"/>
                  </a:lnTo>
                  <a:lnTo>
                    <a:pt x="19497" y="14873"/>
                  </a:lnTo>
                  <a:lnTo>
                    <a:pt x="19421" y="14873"/>
                  </a:lnTo>
                  <a:lnTo>
                    <a:pt x="19497" y="15172"/>
                  </a:lnTo>
                  <a:lnTo>
                    <a:pt x="19612" y="15471"/>
                  </a:lnTo>
                  <a:lnTo>
                    <a:pt x="19803" y="15658"/>
                  </a:lnTo>
                  <a:lnTo>
                    <a:pt x="19688" y="16032"/>
                  </a:lnTo>
                  <a:lnTo>
                    <a:pt x="19803" y="16256"/>
                  </a:lnTo>
                  <a:lnTo>
                    <a:pt x="19994" y="16817"/>
                  </a:lnTo>
                  <a:lnTo>
                    <a:pt x="19994" y="17116"/>
                  </a:lnTo>
                  <a:lnTo>
                    <a:pt x="20682" y="17713"/>
                  </a:lnTo>
                  <a:lnTo>
                    <a:pt x="21179" y="17788"/>
                  </a:lnTo>
                  <a:lnTo>
                    <a:pt x="21600" y="18087"/>
                  </a:lnTo>
                  <a:lnTo>
                    <a:pt x="21600" y="18386"/>
                  </a:lnTo>
                  <a:lnTo>
                    <a:pt x="21409" y="18573"/>
                  </a:lnTo>
                  <a:lnTo>
                    <a:pt x="20988" y="18461"/>
                  </a:lnTo>
                  <a:lnTo>
                    <a:pt x="20797" y="18760"/>
                  </a:lnTo>
                  <a:lnTo>
                    <a:pt x="20491" y="18947"/>
                  </a:lnTo>
                  <a:lnTo>
                    <a:pt x="20109" y="19059"/>
                  </a:lnTo>
                  <a:lnTo>
                    <a:pt x="19803" y="19358"/>
                  </a:lnTo>
                  <a:lnTo>
                    <a:pt x="19421" y="19358"/>
                  </a:lnTo>
                  <a:lnTo>
                    <a:pt x="19306" y="19545"/>
                  </a:lnTo>
                  <a:lnTo>
                    <a:pt x="19000" y="19657"/>
                  </a:lnTo>
                  <a:lnTo>
                    <a:pt x="18695" y="19545"/>
                  </a:lnTo>
                  <a:lnTo>
                    <a:pt x="17930" y="19731"/>
                  </a:lnTo>
                  <a:lnTo>
                    <a:pt x="17815" y="19918"/>
                  </a:lnTo>
                  <a:lnTo>
                    <a:pt x="17433" y="19918"/>
                  </a:lnTo>
                  <a:lnTo>
                    <a:pt x="17127" y="19731"/>
                  </a:lnTo>
                  <a:lnTo>
                    <a:pt x="16936" y="19844"/>
                  </a:lnTo>
                  <a:lnTo>
                    <a:pt x="16515" y="19731"/>
                  </a:lnTo>
                  <a:lnTo>
                    <a:pt x="16439" y="19844"/>
                  </a:lnTo>
                  <a:lnTo>
                    <a:pt x="16515" y="20030"/>
                  </a:lnTo>
                  <a:lnTo>
                    <a:pt x="16439" y="20329"/>
                  </a:lnTo>
                  <a:lnTo>
                    <a:pt x="15827" y="20329"/>
                  </a:lnTo>
                  <a:lnTo>
                    <a:pt x="15445" y="20516"/>
                  </a:lnTo>
                  <a:lnTo>
                    <a:pt x="15216" y="20329"/>
                  </a:lnTo>
                  <a:lnTo>
                    <a:pt x="14948" y="20329"/>
                  </a:lnTo>
                  <a:lnTo>
                    <a:pt x="14948" y="20217"/>
                  </a:lnTo>
                  <a:lnTo>
                    <a:pt x="14719" y="20143"/>
                  </a:lnTo>
                  <a:lnTo>
                    <a:pt x="14527" y="20217"/>
                  </a:lnTo>
                  <a:lnTo>
                    <a:pt x="14336" y="20329"/>
                  </a:lnTo>
                  <a:lnTo>
                    <a:pt x="13954" y="20628"/>
                  </a:lnTo>
                  <a:lnTo>
                    <a:pt x="13342" y="20703"/>
                  </a:lnTo>
                  <a:lnTo>
                    <a:pt x="13457" y="20628"/>
                  </a:lnTo>
                  <a:lnTo>
                    <a:pt x="13228" y="20442"/>
                  </a:lnTo>
                  <a:lnTo>
                    <a:pt x="12960" y="20329"/>
                  </a:lnTo>
                  <a:lnTo>
                    <a:pt x="12731" y="20217"/>
                  </a:lnTo>
                  <a:lnTo>
                    <a:pt x="12463" y="20143"/>
                  </a:lnTo>
                  <a:lnTo>
                    <a:pt x="12463" y="19918"/>
                  </a:lnTo>
                  <a:lnTo>
                    <a:pt x="12157" y="20030"/>
                  </a:lnTo>
                  <a:lnTo>
                    <a:pt x="12042" y="20143"/>
                  </a:lnTo>
                  <a:lnTo>
                    <a:pt x="11737" y="20217"/>
                  </a:lnTo>
                  <a:lnTo>
                    <a:pt x="9940" y="20217"/>
                  </a:lnTo>
                  <a:lnTo>
                    <a:pt x="9558" y="21600"/>
                  </a:lnTo>
                  <a:lnTo>
                    <a:pt x="9558" y="18386"/>
                  </a:lnTo>
                  <a:lnTo>
                    <a:pt x="9443" y="17713"/>
                  </a:lnTo>
                  <a:lnTo>
                    <a:pt x="8869" y="17003"/>
                  </a:lnTo>
                  <a:lnTo>
                    <a:pt x="8678" y="16817"/>
                  </a:lnTo>
                  <a:lnTo>
                    <a:pt x="8372" y="16742"/>
                  </a:lnTo>
                  <a:lnTo>
                    <a:pt x="8372" y="16518"/>
                  </a:lnTo>
                  <a:lnTo>
                    <a:pt x="8181" y="16518"/>
                  </a:lnTo>
                  <a:lnTo>
                    <a:pt x="8067" y="16443"/>
                  </a:lnTo>
                  <a:lnTo>
                    <a:pt x="7761" y="16443"/>
                  </a:lnTo>
                  <a:lnTo>
                    <a:pt x="7570" y="16331"/>
                  </a:lnTo>
                  <a:lnTo>
                    <a:pt x="7378" y="16331"/>
                  </a:lnTo>
                  <a:lnTo>
                    <a:pt x="7264" y="16144"/>
                  </a:lnTo>
                  <a:lnTo>
                    <a:pt x="7073" y="16032"/>
                  </a:lnTo>
                  <a:lnTo>
                    <a:pt x="6958" y="16144"/>
                  </a:lnTo>
                  <a:lnTo>
                    <a:pt x="6881" y="16144"/>
                  </a:lnTo>
                  <a:lnTo>
                    <a:pt x="6461" y="15770"/>
                  </a:lnTo>
                  <a:lnTo>
                    <a:pt x="6384" y="15471"/>
                  </a:lnTo>
                  <a:lnTo>
                    <a:pt x="6079" y="15471"/>
                  </a:lnTo>
                  <a:lnTo>
                    <a:pt x="5964" y="15284"/>
                  </a:lnTo>
                  <a:lnTo>
                    <a:pt x="5773" y="15284"/>
                  </a:lnTo>
                  <a:lnTo>
                    <a:pt x="4893" y="14985"/>
                  </a:lnTo>
                  <a:lnTo>
                    <a:pt x="4473" y="14985"/>
                  </a:lnTo>
                  <a:lnTo>
                    <a:pt x="4282" y="14687"/>
                  </a:lnTo>
                  <a:lnTo>
                    <a:pt x="4205" y="14574"/>
                  </a:lnTo>
                  <a:lnTo>
                    <a:pt x="3976" y="14388"/>
                  </a:lnTo>
                  <a:lnTo>
                    <a:pt x="3785" y="14388"/>
                  </a:lnTo>
                  <a:lnTo>
                    <a:pt x="3479" y="14275"/>
                  </a:lnTo>
                  <a:lnTo>
                    <a:pt x="3211" y="14275"/>
                  </a:lnTo>
                  <a:lnTo>
                    <a:pt x="2600" y="14014"/>
                  </a:lnTo>
                  <a:lnTo>
                    <a:pt x="2103" y="12444"/>
                  </a:lnTo>
                  <a:lnTo>
                    <a:pt x="726" y="10613"/>
                  </a:lnTo>
                  <a:lnTo>
                    <a:pt x="229" y="8446"/>
                  </a:lnTo>
                  <a:lnTo>
                    <a:pt x="0" y="6801"/>
                  </a:lnTo>
                  <a:lnTo>
                    <a:pt x="994" y="6801"/>
                  </a:lnTo>
                  <a:lnTo>
                    <a:pt x="1606" y="6689"/>
                  </a:lnTo>
                  <a:lnTo>
                    <a:pt x="1988" y="6203"/>
                  </a:lnTo>
                  <a:lnTo>
                    <a:pt x="2485" y="5643"/>
                  </a:lnTo>
                  <a:lnTo>
                    <a:pt x="2714" y="5456"/>
                  </a:lnTo>
                  <a:lnTo>
                    <a:pt x="2905" y="5232"/>
                  </a:lnTo>
                  <a:lnTo>
                    <a:pt x="3288" y="4858"/>
                  </a:lnTo>
                  <a:lnTo>
                    <a:pt x="3288" y="4671"/>
                  </a:lnTo>
                  <a:lnTo>
                    <a:pt x="3211" y="4073"/>
                  </a:lnTo>
                  <a:lnTo>
                    <a:pt x="2905" y="3999"/>
                  </a:lnTo>
                  <a:lnTo>
                    <a:pt x="2905" y="3774"/>
                  </a:lnTo>
                  <a:lnTo>
                    <a:pt x="2600" y="3588"/>
                  </a:lnTo>
                  <a:lnTo>
                    <a:pt x="2600" y="3401"/>
                  </a:lnTo>
                  <a:lnTo>
                    <a:pt x="2485" y="3214"/>
                  </a:lnTo>
                  <a:lnTo>
                    <a:pt x="2485" y="2990"/>
                  </a:lnTo>
                  <a:lnTo>
                    <a:pt x="2600" y="3102"/>
                  </a:lnTo>
                  <a:lnTo>
                    <a:pt x="2791" y="3214"/>
                  </a:lnTo>
                  <a:lnTo>
                    <a:pt x="2982" y="2990"/>
                  </a:lnTo>
                  <a:lnTo>
                    <a:pt x="3097" y="2915"/>
                  </a:lnTo>
                  <a:lnTo>
                    <a:pt x="3211" y="2616"/>
                  </a:lnTo>
                  <a:lnTo>
                    <a:pt x="3288" y="2429"/>
                  </a:lnTo>
                  <a:lnTo>
                    <a:pt x="3288" y="2018"/>
                  </a:lnTo>
                  <a:lnTo>
                    <a:pt x="3097" y="1457"/>
                  </a:lnTo>
                  <a:lnTo>
                    <a:pt x="2905" y="1271"/>
                  </a:lnTo>
                  <a:lnTo>
                    <a:pt x="2905" y="972"/>
                  </a:lnTo>
                  <a:lnTo>
                    <a:pt x="2600" y="785"/>
                  </a:lnTo>
                  <a:lnTo>
                    <a:pt x="2408" y="486"/>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2" name="Freeform 186">
              <a:extLst>
                <a:ext uri="{FF2B5EF4-FFF2-40B4-BE49-F238E27FC236}">
                  <a16:creationId xmlns:a16="http://schemas.microsoft.com/office/drawing/2014/main" id="{C2D5E57E-5514-2544-80E9-02D628530F1B}"/>
                </a:ext>
              </a:extLst>
            </p:cNvPr>
            <p:cNvSpPr/>
            <p:nvPr/>
          </p:nvSpPr>
          <p:spPr>
            <a:xfrm>
              <a:off x="7292006" y="6104656"/>
              <a:ext cx="302836" cy="257859"/>
            </a:xfrm>
            <a:custGeom>
              <a:avLst/>
              <a:gdLst/>
              <a:ahLst/>
              <a:cxnLst>
                <a:cxn ang="0">
                  <a:pos x="wd2" y="hd2"/>
                </a:cxn>
                <a:cxn ang="5400000">
                  <a:pos x="wd2" y="hd2"/>
                </a:cxn>
                <a:cxn ang="10800000">
                  <a:pos x="wd2" y="hd2"/>
                </a:cxn>
                <a:cxn ang="16200000">
                  <a:pos x="wd2" y="hd2"/>
                </a:cxn>
              </a:cxnLst>
              <a:rect l="0" t="0" r="r" b="b"/>
              <a:pathLst>
                <a:path w="21600" h="21600" extrusionOk="0">
                  <a:moveTo>
                    <a:pt x="5988" y="3265"/>
                  </a:moveTo>
                  <a:lnTo>
                    <a:pt x="8341" y="3265"/>
                  </a:lnTo>
                  <a:lnTo>
                    <a:pt x="10051" y="1256"/>
                  </a:lnTo>
                  <a:lnTo>
                    <a:pt x="11549" y="2009"/>
                  </a:lnTo>
                  <a:lnTo>
                    <a:pt x="12190" y="3265"/>
                  </a:lnTo>
                  <a:lnTo>
                    <a:pt x="13901" y="3265"/>
                  </a:lnTo>
                  <a:lnTo>
                    <a:pt x="14329" y="2009"/>
                  </a:lnTo>
                  <a:lnTo>
                    <a:pt x="14329" y="753"/>
                  </a:lnTo>
                  <a:lnTo>
                    <a:pt x="16681" y="0"/>
                  </a:lnTo>
                  <a:lnTo>
                    <a:pt x="17750" y="2763"/>
                  </a:lnTo>
                  <a:lnTo>
                    <a:pt x="19461" y="4019"/>
                  </a:lnTo>
                  <a:lnTo>
                    <a:pt x="19461" y="6028"/>
                  </a:lnTo>
                  <a:lnTo>
                    <a:pt x="20531" y="7284"/>
                  </a:lnTo>
                  <a:lnTo>
                    <a:pt x="21600" y="11051"/>
                  </a:lnTo>
                  <a:lnTo>
                    <a:pt x="21600" y="13814"/>
                  </a:lnTo>
                  <a:lnTo>
                    <a:pt x="21172" y="15070"/>
                  </a:lnTo>
                  <a:lnTo>
                    <a:pt x="20531" y="17079"/>
                  </a:lnTo>
                  <a:lnTo>
                    <a:pt x="19889" y="17581"/>
                  </a:lnTo>
                  <a:lnTo>
                    <a:pt x="18820" y="19088"/>
                  </a:lnTo>
                  <a:lnTo>
                    <a:pt x="17750" y="18335"/>
                  </a:lnTo>
                  <a:lnTo>
                    <a:pt x="17109" y="17581"/>
                  </a:lnTo>
                  <a:lnTo>
                    <a:pt x="17109" y="17079"/>
                  </a:lnTo>
                  <a:lnTo>
                    <a:pt x="16040" y="16326"/>
                  </a:lnTo>
                  <a:lnTo>
                    <a:pt x="15612" y="14316"/>
                  </a:lnTo>
                  <a:lnTo>
                    <a:pt x="13901" y="14316"/>
                  </a:lnTo>
                  <a:lnTo>
                    <a:pt x="13259" y="13060"/>
                  </a:lnTo>
                  <a:lnTo>
                    <a:pt x="12190" y="13060"/>
                  </a:lnTo>
                  <a:lnTo>
                    <a:pt x="12190" y="15823"/>
                  </a:lnTo>
                  <a:lnTo>
                    <a:pt x="11121" y="19591"/>
                  </a:lnTo>
                  <a:lnTo>
                    <a:pt x="11121" y="20344"/>
                  </a:lnTo>
                  <a:lnTo>
                    <a:pt x="8768" y="21600"/>
                  </a:lnTo>
                  <a:lnTo>
                    <a:pt x="7699" y="20344"/>
                  </a:lnTo>
                  <a:lnTo>
                    <a:pt x="7271" y="20344"/>
                  </a:lnTo>
                  <a:lnTo>
                    <a:pt x="6630" y="21600"/>
                  </a:lnTo>
                  <a:lnTo>
                    <a:pt x="4491" y="20344"/>
                  </a:lnTo>
                  <a:lnTo>
                    <a:pt x="3850" y="18335"/>
                  </a:lnTo>
                  <a:lnTo>
                    <a:pt x="2780" y="17581"/>
                  </a:lnTo>
                  <a:lnTo>
                    <a:pt x="1069" y="17581"/>
                  </a:lnTo>
                  <a:lnTo>
                    <a:pt x="0" y="18335"/>
                  </a:lnTo>
                  <a:lnTo>
                    <a:pt x="0" y="16326"/>
                  </a:lnTo>
                  <a:lnTo>
                    <a:pt x="1711" y="8540"/>
                  </a:lnTo>
                  <a:lnTo>
                    <a:pt x="3850" y="6028"/>
                  </a:lnTo>
                  <a:lnTo>
                    <a:pt x="5988" y="3265"/>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3" name="Freeform 187">
              <a:extLst>
                <a:ext uri="{FF2B5EF4-FFF2-40B4-BE49-F238E27FC236}">
                  <a16:creationId xmlns:a16="http://schemas.microsoft.com/office/drawing/2014/main" id="{43417BD8-C5D3-8740-9F3C-23AAC6AE0220}"/>
                </a:ext>
              </a:extLst>
            </p:cNvPr>
            <p:cNvSpPr/>
            <p:nvPr/>
          </p:nvSpPr>
          <p:spPr>
            <a:xfrm>
              <a:off x="7292006" y="6260570"/>
              <a:ext cx="302836" cy="359804"/>
            </a:xfrm>
            <a:custGeom>
              <a:avLst/>
              <a:gdLst/>
              <a:ahLst/>
              <a:cxnLst>
                <a:cxn ang="0">
                  <a:pos x="wd2" y="hd2"/>
                </a:cxn>
                <a:cxn ang="5400000">
                  <a:pos x="wd2" y="hd2"/>
                </a:cxn>
                <a:cxn ang="10800000">
                  <a:pos x="wd2" y="hd2"/>
                </a:cxn>
                <a:cxn ang="16200000">
                  <a:pos x="wd2" y="hd2"/>
                </a:cxn>
              </a:cxnLst>
              <a:rect l="0" t="0" r="r" b="b"/>
              <a:pathLst>
                <a:path w="21600" h="21600" extrusionOk="0">
                  <a:moveTo>
                    <a:pt x="3208" y="21600"/>
                  </a:moveTo>
                  <a:lnTo>
                    <a:pt x="8768" y="21600"/>
                  </a:lnTo>
                  <a:lnTo>
                    <a:pt x="12190" y="21060"/>
                  </a:lnTo>
                  <a:lnTo>
                    <a:pt x="14329" y="18720"/>
                  </a:lnTo>
                  <a:lnTo>
                    <a:pt x="17109" y="16020"/>
                  </a:lnTo>
                  <a:lnTo>
                    <a:pt x="18392" y="15120"/>
                  </a:lnTo>
                  <a:lnTo>
                    <a:pt x="19461" y="14040"/>
                  </a:lnTo>
                  <a:lnTo>
                    <a:pt x="21600" y="12240"/>
                  </a:lnTo>
                  <a:lnTo>
                    <a:pt x="21600" y="11340"/>
                  </a:lnTo>
                  <a:lnTo>
                    <a:pt x="21172" y="8460"/>
                  </a:lnTo>
                  <a:lnTo>
                    <a:pt x="19461" y="8100"/>
                  </a:lnTo>
                  <a:lnTo>
                    <a:pt x="19461" y="7020"/>
                  </a:lnTo>
                  <a:lnTo>
                    <a:pt x="17750" y="6120"/>
                  </a:lnTo>
                  <a:lnTo>
                    <a:pt x="17750" y="5220"/>
                  </a:lnTo>
                  <a:lnTo>
                    <a:pt x="17109" y="4320"/>
                  </a:lnTo>
                  <a:lnTo>
                    <a:pt x="17109" y="2880"/>
                  </a:lnTo>
                  <a:lnTo>
                    <a:pt x="16040" y="2340"/>
                  </a:lnTo>
                  <a:lnTo>
                    <a:pt x="15612" y="900"/>
                  </a:lnTo>
                  <a:lnTo>
                    <a:pt x="13901" y="900"/>
                  </a:lnTo>
                  <a:lnTo>
                    <a:pt x="13259" y="0"/>
                  </a:lnTo>
                  <a:lnTo>
                    <a:pt x="12190" y="0"/>
                  </a:lnTo>
                  <a:lnTo>
                    <a:pt x="12190" y="1980"/>
                  </a:lnTo>
                  <a:lnTo>
                    <a:pt x="11121" y="4680"/>
                  </a:lnTo>
                  <a:lnTo>
                    <a:pt x="11121" y="5220"/>
                  </a:lnTo>
                  <a:lnTo>
                    <a:pt x="8768" y="6120"/>
                  </a:lnTo>
                  <a:lnTo>
                    <a:pt x="7699" y="5220"/>
                  </a:lnTo>
                  <a:lnTo>
                    <a:pt x="7271" y="5220"/>
                  </a:lnTo>
                  <a:lnTo>
                    <a:pt x="6630" y="6120"/>
                  </a:lnTo>
                  <a:lnTo>
                    <a:pt x="4491" y="5220"/>
                  </a:lnTo>
                  <a:lnTo>
                    <a:pt x="3850" y="3780"/>
                  </a:lnTo>
                  <a:lnTo>
                    <a:pt x="2780" y="3240"/>
                  </a:lnTo>
                  <a:lnTo>
                    <a:pt x="1069" y="3240"/>
                  </a:lnTo>
                  <a:lnTo>
                    <a:pt x="0" y="3780"/>
                  </a:lnTo>
                  <a:lnTo>
                    <a:pt x="0" y="4680"/>
                  </a:lnTo>
                  <a:lnTo>
                    <a:pt x="1069" y="6660"/>
                  </a:lnTo>
                  <a:lnTo>
                    <a:pt x="1069" y="10800"/>
                  </a:lnTo>
                  <a:lnTo>
                    <a:pt x="3208" y="2160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4" name="Freeform 188">
              <a:extLst>
                <a:ext uri="{FF2B5EF4-FFF2-40B4-BE49-F238E27FC236}">
                  <a16:creationId xmlns:a16="http://schemas.microsoft.com/office/drawing/2014/main" id="{5C976643-2F7B-B74F-ABC0-7D37F01A1424}"/>
                </a:ext>
              </a:extLst>
            </p:cNvPr>
            <p:cNvSpPr/>
            <p:nvPr/>
          </p:nvSpPr>
          <p:spPr>
            <a:xfrm>
              <a:off x="4725411" y="5115198"/>
              <a:ext cx="2893417" cy="2872427"/>
            </a:xfrm>
            <a:custGeom>
              <a:avLst/>
              <a:gdLst/>
              <a:ahLst/>
              <a:cxnLst>
                <a:cxn ang="0">
                  <a:pos x="wd2" y="hd2"/>
                </a:cxn>
                <a:cxn ang="5400000">
                  <a:pos x="wd2" y="hd2"/>
                </a:cxn>
                <a:cxn ang="10800000">
                  <a:pos x="wd2" y="hd2"/>
                </a:cxn>
                <a:cxn ang="16200000">
                  <a:pos x="wd2" y="hd2"/>
                </a:cxn>
              </a:cxnLst>
              <a:rect l="0" t="0" r="r" b="b"/>
              <a:pathLst>
                <a:path w="21600" h="21600" extrusionOk="0">
                  <a:moveTo>
                    <a:pt x="0" y="12897"/>
                  </a:moveTo>
                  <a:lnTo>
                    <a:pt x="179" y="12739"/>
                  </a:lnTo>
                  <a:lnTo>
                    <a:pt x="403" y="12739"/>
                  </a:lnTo>
                  <a:lnTo>
                    <a:pt x="515" y="12604"/>
                  </a:lnTo>
                  <a:lnTo>
                    <a:pt x="515" y="12198"/>
                  </a:lnTo>
                  <a:lnTo>
                    <a:pt x="582" y="12085"/>
                  </a:lnTo>
                  <a:lnTo>
                    <a:pt x="806" y="11837"/>
                  </a:lnTo>
                  <a:lnTo>
                    <a:pt x="1097" y="11612"/>
                  </a:lnTo>
                  <a:lnTo>
                    <a:pt x="1231" y="11612"/>
                  </a:lnTo>
                  <a:lnTo>
                    <a:pt x="1388" y="11544"/>
                  </a:lnTo>
                  <a:lnTo>
                    <a:pt x="1455" y="11679"/>
                  </a:lnTo>
                  <a:lnTo>
                    <a:pt x="1455" y="11792"/>
                  </a:lnTo>
                  <a:lnTo>
                    <a:pt x="1679" y="11792"/>
                  </a:lnTo>
                  <a:lnTo>
                    <a:pt x="1813" y="11612"/>
                  </a:lnTo>
                  <a:lnTo>
                    <a:pt x="1813" y="11386"/>
                  </a:lnTo>
                  <a:lnTo>
                    <a:pt x="2104" y="11386"/>
                  </a:lnTo>
                  <a:lnTo>
                    <a:pt x="2328" y="11206"/>
                  </a:lnTo>
                  <a:lnTo>
                    <a:pt x="2686" y="11093"/>
                  </a:lnTo>
                  <a:lnTo>
                    <a:pt x="2686" y="11206"/>
                  </a:lnTo>
                  <a:lnTo>
                    <a:pt x="2552" y="11431"/>
                  </a:lnTo>
                  <a:lnTo>
                    <a:pt x="2619" y="11499"/>
                  </a:lnTo>
                  <a:lnTo>
                    <a:pt x="2686" y="11679"/>
                  </a:lnTo>
                  <a:lnTo>
                    <a:pt x="2910" y="11837"/>
                  </a:lnTo>
                  <a:lnTo>
                    <a:pt x="3201" y="11724"/>
                  </a:lnTo>
                  <a:lnTo>
                    <a:pt x="3380" y="11499"/>
                  </a:lnTo>
                  <a:lnTo>
                    <a:pt x="3850" y="11025"/>
                  </a:lnTo>
                  <a:lnTo>
                    <a:pt x="3895" y="10845"/>
                  </a:lnTo>
                  <a:lnTo>
                    <a:pt x="4074" y="10732"/>
                  </a:lnTo>
                  <a:lnTo>
                    <a:pt x="4298" y="10665"/>
                  </a:lnTo>
                  <a:lnTo>
                    <a:pt x="4477" y="10372"/>
                  </a:lnTo>
                  <a:lnTo>
                    <a:pt x="4477" y="10214"/>
                  </a:lnTo>
                  <a:lnTo>
                    <a:pt x="4544" y="9853"/>
                  </a:lnTo>
                  <a:lnTo>
                    <a:pt x="4589" y="9267"/>
                  </a:lnTo>
                  <a:lnTo>
                    <a:pt x="4544" y="9154"/>
                  </a:lnTo>
                  <a:lnTo>
                    <a:pt x="4477" y="8861"/>
                  </a:lnTo>
                  <a:lnTo>
                    <a:pt x="4589" y="8568"/>
                  </a:lnTo>
                  <a:lnTo>
                    <a:pt x="4947" y="8207"/>
                  </a:lnTo>
                  <a:lnTo>
                    <a:pt x="4947" y="7982"/>
                  </a:lnTo>
                  <a:lnTo>
                    <a:pt x="5171" y="7689"/>
                  </a:lnTo>
                  <a:lnTo>
                    <a:pt x="5417" y="7508"/>
                  </a:lnTo>
                  <a:lnTo>
                    <a:pt x="5596" y="7553"/>
                  </a:lnTo>
                  <a:lnTo>
                    <a:pt x="5753" y="7395"/>
                  </a:lnTo>
                  <a:lnTo>
                    <a:pt x="5999" y="7328"/>
                  </a:lnTo>
                  <a:lnTo>
                    <a:pt x="6335" y="6742"/>
                  </a:lnTo>
                  <a:lnTo>
                    <a:pt x="6335" y="6381"/>
                  </a:lnTo>
                  <a:lnTo>
                    <a:pt x="6469" y="5975"/>
                  </a:lnTo>
                  <a:lnTo>
                    <a:pt x="6625" y="5930"/>
                  </a:lnTo>
                  <a:lnTo>
                    <a:pt x="6625" y="5614"/>
                  </a:lnTo>
                  <a:lnTo>
                    <a:pt x="6581" y="5501"/>
                  </a:lnTo>
                  <a:lnTo>
                    <a:pt x="6625" y="5208"/>
                  </a:lnTo>
                  <a:lnTo>
                    <a:pt x="6625" y="4690"/>
                  </a:lnTo>
                  <a:lnTo>
                    <a:pt x="6805" y="4509"/>
                  </a:lnTo>
                  <a:lnTo>
                    <a:pt x="6805" y="4216"/>
                  </a:lnTo>
                  <a:lnTo>
                    <a:pt x="6916" y="3991"/>
                  </a:lnTo>
                  <a:lnTo>
                    <a:pt x="6805" y="3630"/>
                  </a:lnTo>
                  <a:lnTo>
                    <a:pt x="7275" y="2976"/>
                  </a:lnTo>
                  <a:lnTo>
                    <a:pt x="7342" y="2751"/>
                  </a:lnTo>
                  <a:lnTo>
                    <a:pt x="7566" y="2638"/>
                  </a:lnTo>
                  <a:lnTo>
                    <a:pt x="7566" y="2210"/>
                  </a:lnTo>
                  <a:lnTo>
                    <a:pt x="7454" y="1984"/>
                  </a:lnTo>
                  <a:lnTo>
                    <a:pt x="7454" y="1759"/>
                  </a:lnTo>
                  <a:lnTo>
                    <a:pt x="7498" y="1578"/>
                  </a:lnTo>
                  <a:lnTo>
                    <a:pt x="7566" y="1466"/>
                  </a:lnTo>
                  <a:lnTo>
                    <a:pt x="7387" y="1218"/>
                  </a:lnTo>
                  <a:lnTo>
                    <a:pt x="7387" y="1105"/>
                  </a:lnTo>
                  <a:lnTo>
                    <a:pt x="7566" y="1105"/>
                  </a:lnTo>
                  <a:lnTo>
                    <a:pt x="7678" y="992"/>
                  </a:lnTo>
                  <a:lnTo>
                    <a:pt x="7678" y="879"/>
                  </a:lnTo>
                  <a:lnTo>
                    <a:pt x="7745" y="744"/>
                  </a:lnTo>
                  <a:lnTo>
                    <a:pt x="7789" y="586"/>
                  </a:lnTo>
                  <a:lnTo>
                    <a:pt x="7857" y="519"/>
                  </a:lnTo>
                  <a:lnTo>
                    <a:pt x="8036" y="519"/>
                  </a:lnTo>
                  <a:lnTo>
                    <a:pt x="8148" y="338"/>
                  </a:lnTo>
                  <a:lnTo>
                    <a:pt x="8371" y="406"/>
                  </a:lnTo>
                  <a:lnTo>
                    <a:pt x="8371" y="293"/>
                  </a:lnTo>
                  <a:lnTo>
                    <a:pt x="8506" y="293"/>
                  </a:lnTo>
                  <a:lnTo>
                    <a:pt x="8685" y="406"/>
                  </a:lnTo>
                  <a:lnTo>
                    <a:pt x="8797" y="406"/>
                  </a:lnTo>
                  <a:lnTo>
                    <a:pt x="9132" y="699"/>
                  </a:lnTo>
                  <a:lnTo>
                    <a:pt x="9312" y="744"/>
                  </a:lnTo>
                  <a:lnTo>
                    <a:pt x="9670" y="1105"/>
                  </a:lnTo>
                  <a:lnTo>
                    <a:pt x="9961" y="1037"/>
                  </a:lnTo>
                  <a:lnTo>
                    <a:pt x="10140" y="1218"/>
                  </a:lnTo>
                  <a:lnTo>
                    <a:pt x="10587" y="1218"/>
                  </a:lnTo>
                  <a:lnTo>
                    <a:pt x="10722" y="1172"/>
                  </a:lnTo>
                  <a:lnTo>
                    <a:pt x="10878" y="1172"/>
                  </a:lnTo>
                  <a:lnTo>
                    <a:pt x="11057" y="1285"/>
                  </a:lnTo>
                  <a:lnTo>
                    <a:pt x="11348" y="1330"/>
                  </a:lnTo>
                  <a:lnTo>
                    <a:pt x="11460" y="1398"/>
                  </a:lnTo>
                  <a:lnTo>
                    <a:pt x="11707" y="1330"/>
                  </a:lnTo>
                  <a:lnTo>
                    <a:pt x="11751" y="1218"/>
                  </a:lnTo>
                  <a:lnTo>
                    <a:pt x="11639" y="1105"/>
                  </a:lnTo>
                  <a:lnTo>
                    <a:pt x="11639" y="992"/>
                  </a:lnTo>
                  <a:lnTo>
                    <a:pt x="11818" y="812"/>
                  </a:lnTo>
                  <a:lnTo>
                    <a:pt x="11930" y="631"/>
                  </a:lnTo>
                  <a:lnTo>
                    <a:pt x="12400" y="631"/>
                  </a:lnTo>
                  <a:lnTo>
                    <a:pt x="12512" y="812"/>
                  </a:lnTo>
                  <a:lnTo>
                    <a:pt x="12691" y="744"/>
                  </a:lnTo>
                  <a:lnTo>
                    <a:pt x="13161" y="699"/>
                  </a:lnTo>
                  <a:lnTo>
                    <a:pt x="13273" y="586"/>
                  </a:lnTo>
                  <a:lnTo>
                    <a:pt x="13452" y="519"/>
                  </a:lnTo>
                  <a:lnTo>
                    <a:pt x="13922" y="293"/>
                  </a:lnTo>
                  <a:lnTo>
                    <a:pt x="14034" y="293"/>
                  </a:lnTo>
                  <a:lnTo>
                    <a:pt x="14079" y="406"/>
                  </a:lnTo>
                  <a:lnTo>
                    <a:pt x="14146" y="406"/>
                  </a:lnTo>
                  <a:lnTo>
                    <a:pt x="14213" y="519"/>
                  </a:lnTo>
                  <a:lnTo>
                    <a:pt x="14325" y="519"/>
                  </a:lnTo>
                  <a:lnTo>
                    <a:pt x="14437" y="451"/>
                  </a:lnTo>
                  <a:lnTo>
                    <a:pt x="14728" y="451"/>
                  </a:lnTo>
                  <a:lnTo>
                    <a:pt x="14840" y="406"/>
                  </a:lnTo>
                  <a:lnTo>
                    <a:pt x="15019" y="406"/>
                  </a:lnTo>
                  <a:lnTo>
                    <a:pt x="15131" y="158"/>
                  </a:lnTo>
                  <a:lnTo>
                    <a:pt x="15086" y="113"/>
                  </a:lnTo>
                  <a:lnTo>
                    <a:pt x="15086" y="0"/>
                  </a:lnTo>
                  <a:lnTo>
                    <a:pt x="15243" y="0"/>
                  </a:lnTo>
                  <a:lnTo>
                    <a:pt x="15377" y="113"/>
                  </a:lnTo>
                  <a:lnTo>
                    <a:pt x="15601" y="158"/>
                  </a:lnTo>
                  <a:lnTo>
                    <a:pt x="15780" y="113"/>
                  </a:lnTo>
                  <a:lnTo>
                    <a:pt x="15825" y="158"/>
                  </a:lnTo>
                  <a:lnTo>
                    <a:pt x="16004" y="225"/>
                  </a:lnTo>
                  <a:lnTo>
                    <a:pt x="16183" y="338"/>
                  </a:lnTo>
                  <a:lnTo>
                    <a:pt x="16653" y="338"/>
                  </a:lnTo>
                  <a:lnTo>
                    <a:pt x="16989" y="225"/>
                  </a:lnTo>
                  <a:lnTo>
                    <a:pt x="17280" y="225"/>
                  </a:lnTo>
                  <a:lnTo>
                    <a:pt x="17459" y="338"/>
                  </a:lnTo>
                  <a:lnTo>
                    <a:pt x="17571" y="406"/>
                  </a:lnTo>
                  <a:lnTo>
                    <a:pt x="17571" y="586"/>
                  </a:lnTo>
                  <a:lnTo>
                    <a:pt x="17750" y="699"/>
                  </a:lnTo>
                  <a:lnTo>
                    <a:pt x="17884" y="744"/>
                  </a:lnTo>
                  <a:lnTo>
                    <a:pt x="17996" y="879"/>
                  </a:lnTo>
                  <a:lnTo>
                    <a:pt x="18220" y="1105"/>
                  </a:lnTo>
                  <a:lnTo>
                    <a:pt x="18466" y="1172"/>
                  </a:lnTo>
                  <a:lnTo>
                    <a:pt x="18578" y="1105"/>
                  </a:lnTo>
                  <a:lnTo>
                    <a:pt x="18623" y="992"/>
                  </a:lnTo>
                  <a:lnTo>
                    <a:pt x="18802" y="924"/>
                  </a:lnTo>
                  <a:lnTo>
                    <a:pt x="19205" y="924"/>
                  </a:lnTo>
                  <a:lnTo>
                    <a:pt x="19205" y="992"/>
                  </a:lnTo>
                  <a:lnTo>
                    <a:pt x="19339" y="992"/>
                  </a:lnTo>
                  <a:lnTo>
                    <a:pt x="19563" y="924"/>
                  </a:lnTo>
                  <a:lnTo>
                    <a:pt x="19675" y="812"/>
                  </a:lnTo>
                  <a:lnTo>
                    <a:pt x="19787" y="631"/>
                  </a:lnTo>
                  <a:lnTo>
                    <a:pt x="20033" y="631"/>
                  </a:lnTo>
                  <a:lnTo>
                    <a:pt x="20145" y="699"/>
                  </a:lnTo>
                  <a:lnTo>
                    <a:pt x="20257" y="992"/>
                  </a:lnTo>
                  <a:lnTo>
                    <a:pt x="20369" y="1172"/>
                  </a:lnTo>
                  <a:lnTo>
                    <a:pt x="20436" y="1285"/>
                  </a:lnTo>
                  <a:lnTo>
                    <a:pt x="20794" y="1330"/>
                  </a:lnTo>
                  <a:lnTo>
                    <a:pt x="20906" y="1466"/>
                  </a:lnTo>
                  <a:lnTo>
                    <a:pt x="20951" y="1623"/>
                  </a:lnTo>
                  <a:lnTo>
                    <a:pt x="21018" y="1759"/>
                  </a:lnTo>
                  <a:lnTo>
                    <a:pt x="21085" y="1916"/>
                  </a:lnTo>
                  <a:lnTo>
                    <a:pt x="21130" y="2052"/>
                  </a:lnTo>
                  <a:lnTo>
                    <a:pt x="21421" y="2052"/>
                  </a:lnTo>
                  <a:lnTo>
                    <a:pt x="21533" y="2097"/>
                  </a:lnTo>
                  <a:lnTo>
                    <a:pt x="21488" y="2277"/>
                  </a:lnTo>
                  <a:lnTo>
                    <a:pt x="21376" y="2458"/>
                  </a:lnTo>
                  <a:lnTo>
                    <a:pt x="21376" y="2751"/>
                  </a:lnTo>
                  <a:lnTo>
                    <a:pt x="21309" y="3157"/>
                  </a:lnTo>
                  <a:lnTo>
                    <a:pt x="21242" y="3450"/>
                  </a:lnTo>
                  <a:lnTo>
                    <a:pt x="21376" y="3517"/>
                  </a:lnTo>
                  <a:lnTo>
                    <a:pt x="21488" y="3698"/>
                  </a:lnTo>
                  <a:lnTo>
                    <a:pt x="21600" y="3856"/>
                  </a:lnTo>
                  <a:lnTo>
                    <a:pt x="21533" y="3991"/>
                  </a:lnTo>
                  <a:lnTo>
                    <a:pt x="20951" y="4803"/>
                  </a:lnTo>
                  <a:lnTo>
                    <a:pt x="20615" y="5163"/>
                  </a:lnTo>
                  <a:lnTo>
                    <a:pt x="20548" y="5321"/>
                  </a:lnTo>
                  <a:lnTo>
                    <a:pt x="20078" y="6155"/>
                  </a:lnTo>
                  <a:lnTo>
                    <a:pt x="20033" y="6268"/>
                  </a:lnTo>
                  <a:lnTo>
                    <a:pt x="19966" y="6561"/>
                  </a:lnTo>
                  <a:lnTo>
                    <a:pt x="19966" y="6967"/>
                  </a:lnTo>
                  <a:lnTo>
                    <a:pt x="19787" y="7395"/>
                  </a:lnTo>
                  <a:lnTo>
                    <a:pt x="19854" y="7689"/>
                  </a:lnTo>
                  <a:lnTo>
                    <a:pt x="19339" y="8207"/>
                  </a:lnTo>
                  <a:lnTo>
                    <a:pt x="19160" y="8906"/>
                  </a:lnTo>
                  <a:lnTo>
                    <a:pt x="19160" y="9199"/>
                  </a:lnTo>
                  <a:lnTo>
                    <a:pt x="19272" y="9447"/>
                  </a:lnTo>
                  <a:lnTo>
                    <a:pt x="19272" y="9966"/>
                  </a:lnTo>
                  <a:lnTo>
                    <a:pt x="19630" y="12311"/>
                  </a:lnTo>
                  <a:lnTo>
                    <a:pt x="19921" y="13618"/>
                  </a:lnTo>
                  <a:lnTo>
                    <a:pt x="20727" y="14723"/>
                  </a:lnTo>
                  <a:lnTo>
                    <a:pt x="21018" y="15670"/>
                  </a:lnTo>
                  <a:lnTo>
                    <a:pt x="20839" y="15535"/>
                  </a:lnTo>
                  <a:lnTo>
                    <a:pt x="18981" y="16008"/>
                  </a:lnTo>
                  <a:lnTo>
                    <a:pt x="18511" y="16888"/>
                  </a:lnTo>
                  <a:lnTo>
                    <a:pt x="18578" y="17136"/>
                  </a:lnTo>
                  <a:lnTo>
                    <a:pt x="18690" y="17248"/>
                  </a:lnTo>
                  <a:lnTo>
                    <a:pt x="18802" y="17316"/>
                  </a:lnTo>
                  <a:lnTo>
                    <a:pt x="18802" y="17474"/>
                  </a:lnTo>
                  <a:lnTo>
                    <a:pt x="18757" y="17542"/>
                  </a:lnTo>
                  <a:lnTo>
                    <a:pt x="18757" y="18241"/>
                  </a:lnTo>
                  <a:lnTo>
                    <a:pt x="18623" y="18308"/>
                  </a:lnTo>
                  <a:lnTo>
                    <a:pt x="18690" y="18353"/>
                  </a:lnTo>
                  <a:lnTo>
                    <a:pt x="18623" y="18489"/>
                  </a:lnTo>
                  <a:lnTo>
                    <a:pt x="18399" y="18714"/>
                  </a:lnTo>
                  <a:lnTo>
                    <a:pt x="18332" y="18827"/>
                  </a:lnTo>
                  <a:lnTo>
                    <a:pt x="18399" y="19481"/>
                  </a:lnTo>
                  <a:lnTo>
                    <a:pt x="18399" y="19774"/>
                  </a:lnTo>
                  <a:lnTo>
                    <a:pt x="18869" y="20247"/>
                  </a:lnTo>
                  <a:lnTo>
                    <a:pt x="18914" y="20428"/>
                  </a:lnTo>
                  <a:lnTo>
                    <a:pt x="19048" y="20540"/>
                  </a:lnTo>
                  <a:lnTo>
                    <a:pt x="19563" y="20540"/>
                  </a:lnTo>
                  <a:lnTo>
                    <a:pt x="19451" y="20428"/>
                  </a:lnTo>
                  <a:lnTo>
                    <a:pt x="19451" y="20292"/>
                  </a:lnTo>
                  <a:lnTo>
                    <a:pt x="19675" y="20247"/>
                  </a:lnTo>
                  <a:lnTo>
                    <a:pt x="19854" y="20292"/>
                  </a:lnTo>
                  <a:lnTo>
                    <a:pt x="19921" y="21532"/>
                  </a:lnTo>
                  <a:lnTo>
                    <a:pt x="19854" y="21600"/>
                  </a:lnTo>
                  <a:lnTo>
                    <a:pt x="19630" y="21600"/>
                  </a:lnTo>
                  <a:lnTo>
                    <a:pt x="19630" y="21532"/>
                  </a:lnTo>
                  <a:lnTo>
                    <a:pt x="19563" y="21465"/>
                  </a:lnTo>
                  <a:lnTo>
                    <a:pt x="19205" y="21600"/>
                  </a:lnTo>
                  <a:lnTo>
                    <a:pt x="19048" y="21600"/>
                  </a:lnTo>
                  <a:lnTo>
                    <a:pt x="18802" y="21420"/>
                  </a:lnTo>
                  <a:lnTo>
                    <a:pt x="18578" y="21127"/>
                  </a:lnTo>
                  <a:lnTo>
                    <a:pt x="18399" y="20946"/>
                  </a:lnTo>
                  <a:lnTo>
                    <a:pt x="18175" y="20653"/>
                  </a:lnTo>
                  <a:lnTo>
                    <a:pt x="17884" y="20473"/>
                  </a:lnTo>
                  <a:lnTo>
                    <a:pt x="17459" y="20292"/>
                  </a:lnTo>
                  <a:lnTo>
                    <a:pt x="17235" y="20180"/>
                  </a:lnTo>
                  <a:lnTo>
                    <a:pt x="17168" y="20067"/>
                  </a:lnTo>
                  <a:lnTo>
                    <a:pt x="16989" y="19841"/>
                  </a:lnTo>
                  <a:lnTo>
                    <a:pt x="16989" y="19548"/>
                  </a:lnTo>
                  <a:lnTo>
                    <a:pt x="16944" y="19481"/>
                  </a:lnTo>
                  <a:lnTo>
                    <a:pt x="16832" y="19548"/>
                  </a:lnTo>
                  <a:lnTo>
                    <a:pt x="16653" y="19548"/>
                  </a:lnTo>
                  <a:lnTo>
                    <a:pt x="16586" y="19886"/>
                  </a:lnTo>
                  <a:lnTo>
                    <a:pt x="16541" y="19954"/>
                  </a:lnTo>
                  <a:lnTo>
                    <a:pt x="16183" y="20067"/>
                  </a:lnTo>
                  <a:lnTo>
                    <a:pt x="16004" y="20067"/>
                  </a:lnTo>
                  <a:lnTo>
                    <a:pt x="16004" y="19999"/>
                  </a:lnTo>
                  <a:lnTo>
                    <a:pt x="15713" y="19954"/>
                  </a:lnTo>
                  <a:lnTo>
                    <a:pt x="15534" y="19954"/>
                  </a:lnTo>
                  <a:lnTo>
                    <a:pt x="15243" y="19774"/>
                  </a:lnTo>
                  <a:lnTo>
                    <a:pt x="15131" y="19774"/>
                  </a:lnTo>
                  <a:lnTo>
                    <a:pt x="14907" y="19661"/>
                  </a:lnTo>
                  <a:lnTo>
                    <a:pt x="14840" y="19661"/>
                  </a:lnTo>
                  <a:lnTo>
                    <a:pt x="14840" y="19413"/>
                  </a:lnTo>
                  <a:lnTo>
                    <a:pt x="14795" y="19300"/>
                  </a:lnTo>
                  <a:lnTo>
                    <a:pt x="14795" y="19075"/>
                  </a:lnTo>
                  <a:lnTo>
                    <a:pt x="14661" y="19075"/>
                  </a:lnTo>
                  <a:lnTo>
                    <a:pt x="14370" y="19120"/>
                  </a:lnTo>
                  <a:lnTo>
                    <a:pt x="14325" y="19187"/>
                  </a:lnTo>
                  <a:lnTo>
                    <a:pt x="14146" y="19233"/>
                  </a:lnTo>
                  <a:lnTo>
                    <a:pt x="14034" y="19300"/>
                  </a:lnTo>
                  <a:lnTo>
                    <a:pt x="13855" y="19413"/>
                  </a:lnTo>
                  <a:lnTo>
                    <a:pt x="13788" y="19368"/>
                  </a:lnTo>
                  <a:lnTo>
                    <a:pt x="13743" y="19300"/>
                  </a:lnTo>
                  <a:lnTo>
                    <a:pt x="13743" y="19075"/>
                  </a:lnTo>
                  <a:lnTo>
                    <a:pt x="13676" y="19007"/>
                  </a:lnTo>
                  <a:lnTo>
                    <a:pt x="13497" y="18939"/>
                  </a:lnTo>
                  <a:lnTo>
                    <a:pt x="13385" y="18939"/>
                  </a:lnTo>
                  <a:lnTo>
                    <a:pt x="13273" y="18894"/>
                  </a:lnTo>
                  <a:lnTo>
                    <a:pt x="13094" y="18894"/>
                  </a:lnTo>
                  <a:lnTo>
                    <a:pt x="12915" y="18939"/>
                  </a:lnTo>
                  <a:lnTo>
                    <a:pt x="12691" y="19075"/>
                  </a:lnTo>
                  <a:lnTo>
                    <a:pt x="12624" y="19120"/>
                  </a:lnTo>
                  <a:lnTo>
                    <a:pt x="12109" y="19120"/>
                  </a:lnTo>
                  <a:lnTo>
                    <a:pt x="11998" y="19075"/>
                  </a:lnTo>
                  <a:lnTo>
                    <a:pt x="11818" y="18939"/>
                  </a:lnTo>
                  <a:lnTo>
                    <a:pt x="11707" y="18939"/>
                  </a:lnTo>
                  <a:lnTo>
                    <a:pt x="11639" y="19007"/>
                  </a:lnTo>
                  <a:lnTo>
                    <a:pt x="11527" y="19007"/>
                  </a:lnTo>
                  <a:lnTo>
                    <a:pt x="11460" y="19120"/>
                  </a:lnTo>
                  <a:lnTo>
                    <a:pt x="11348" y="19120"/>
                  </a:lnTo>
                  <a:lnTo>
                    <a:pt x="11304" y="19007"/>
                  </a:lnTo>
                  <a:lnTo>
                    <a:pt x="11304" y="18827"/>
                  </a:lnTo>
                  <a:lnTo>
                    <a:pt x="11416" y="18714"/>
                  </a:lnTo>
                  <a:lnTo>
                    <a:pt x="11416" y="18646"/>
                  </a:lnTo>
                  <a:lnTo>
                    <a:pt x="11460" y="18489"/>
                  </a:lnTo>
                  <a:lnTo>
                    <a:pt x="11304" y="18421"/>
                  </a:lnTo>
                  <a:lnTo>
                    <a:pt x="11304" y="18195"/>
                  </a:lnTo>
                  <a:lnTo>
                    <a:pt x="11348" y="18060"/>
                  </a:lnTo>
                  <a:lnTo>
                    <a:pt x="11348" y="17947"/>
                  </a:lnTo>
                  <a:lnTo>
                    <a:pt x="11169" y="17835"/>
                  </a:lnTo>
                  <a:lnTo>
                    <a:pt x="11169" y="17722"/>
                  </a:lnTo>
                  <a:lnTo>
                    <a:pt x="11236" y="17542"/>
                  </a:lnTo>
                  <a:lnTo>
                    <a:pt x="11236" y="17429"/>
                  </a:lnTo>
                  <a:lnTo>
                    <a:pt x="11125" y="17429"/>
                  </a:lnTo>
                  <a:lnTo>
                    <a:pt x="11057" y="17248"/>
                  </a:lnTo>
                  <a:lnTo>
                    <a:pt x="11013" y="17248"/>
                  </a:lnTo>
                  <a:lnTo>
                    <a:pt x="11013" y="17068"/>
                  </a:lnTo>
                  <a:lnTo>
                    <a:pt x="10878" y="16955"/>
                  </a:lnTo>
                  <a:lnTo>
                    <a:pt x="10878" y="16843"/>
                  </a:lnTo>
                  <a:lnTo>
                    <a:pt x="10834" y="16730"/>
                  </a:lnTo>
                  <a:lnTo>
                    <a:pt x="10878" y="16549"/>
                  </a:lnTo>
                  <a:lnTo>
                    <a:pt x="10878" y="16144"/>
                  </a:lnTo>
                  <a:lnTo>
                    <a:pt x="10834" y="15963"/>
                  </a:lnTo>
                  <a:lnTo>
                    <a:pt x="10834" y="15896"/>
                  </a:lnTo>
                  <a:lnTo>
                    <a:pt x="10878" y="15783"/>
                  </a:lnTo>
                  <a:lnTo>
                    <a:pt x="10878" y="15670"/>
                  </a:lnTo>
                  <a:lnTo>
                    <a:pt x="10766" y="15422"/>
                  </a:lnTo>
                  <a:lnTo>
                    <a:pt x="10834" y="15242"/>
                  </a:lnTo>
                  <a:lnTo>
                    <a:pt x="10945" y="15084"/>
                  </a:lnTo>
                  <a:lnTo>
                    <a:pt x="10945" y="14723"/>
                  </a:lnTo>
                  <a:lnTo>
                    <a:pt x="10878" y="14610"/>
                  </a:lnTo>
                  <a:lnTo>
                    <a:pt x="9602" y="14498"/>
                  </a:lnTo>
                  <a:lnTo>
                    <a:pt x="9558" y="14362"/>
                  </a:lnTo>
                  <a:lnTo>
                    <a:pt x="9670" y="14250"/>
                  </a:lnTo>
                  <a:lnTo>
                    <a:pt x="9670" y="14137"/>
                  </a:lnTo>
                  <a:lnTo>
                    <a:pt x="9312" y="14069"/>
                  </a:lnTo>
                  <a:lnTo>
                    <a:pt x="9312" y="14205"/>
                  </a:lnTo>
                  <a:lnTo>
                    <a:pt x="8215" y="14205"/>
                  </a:lnTo>
                  <a:lnTo>
                    <a:pt x="8148" y="14543"/>
                  </a:lnTo>
                  <a:lnTo>
                    <a:pt x="8080" y="14723"/>
                  </a:lnTo>
                  <a:lnTo>
                    <a:pt x="7968" y="14791"/>
                  </a:lnTo>
                  <a:lnTo>
                    <a:pt x="8036" y="15016"/>
                  </a:lnTo>
                  <a:lnTo>
                    <a:pt x="8036" y="15309"/>
                  </a:lnTo>
                  <a:lnTo>
                    <a:pt x="7163" y="15377"/>
                  </a:lnTo>
                  <a:lnTo>
                    <a:pt x="7051" y="15422"/>
                  </a:lnTo>
                  <a:lnTo>
                    <a:pt x="6625" y="15422"/>
                  </a:lnTo>
                  <a:lnTo>
                    <a:pt x="6514" y="15377"/>
                  </a:lnTo>
                  <a:lnTo>
                    <a:pt x="6290" y="15422"/>
                  </a:lnTo>
                  <a:lnTo>
                    <a:pt x="5999" y="15422"/>
                  </a:lnTo>
                  <a:lnTo>
                    <a:pt x="5887" y="15377"/>
                  </a:lnTo>
                  <a:lnTo>
                    <a:pt x="5820" y="14949"/>
                  </a:lnTo>
                  <a:lnTo>
                    <a:pt x="5641" y="14791"/>
                  </a:lnTo>
                  <a:lnTo>
                    <a:pt x="5596" y="14610"/>
                  </a:lnTo>
                  <a:lnTo>
                    <a:pt x="5462" y="14543"/>
                  </a:lnTo>
                  <a:lnTo>
                    <a:pt x="5462" y="14430"/>
                  </a:lnTo>
                  <a:lnTo>
                    <a:pt x="5417" y="14317"/>
                  </a:lnTo>
                  <a:lnTo>
                    <a:pt x="5350" y="14024"/>
                  </a:lnTo>
                  <a:lnTo>
                    <a:pt x="5238" y="13844"/>
                  </a:lnTo>
                  <a:lnTo>
                    <a:pt x="5238" y="13663"/>
                  </a:lnTo>
                  <a:lnTo>
                    <a:pt x="5305" y="13551"/>
                  </a:lnTo>
                  <a:lnTo>
                    <a:pt x="5171" y="13325"/>
                  </a:lnTo>
                  <a:lnTo>
                    <a:pt x="5126" y="13145"/>
                  </a:lnTo>
                  <a:lnTo>
                    <a:pt x="5171" y="13145"/>
                  </a:lnTo>
                  <a:lnTo>
                    <a:pt x="5171" y="12965"/>
                  </a:lnTo>
                  <a:lnTo>
                    <a:pt x="940" y="12965"/>
                  </a:lnTo>
                  <a:lnTo>
                    <a:pt x="761" y="13032"/>
                  </a:lnTo>
                  <a:lnTo>
                    <a:pt x="649" y="13077"/>
                  </a:lnTo>
                  <a:lnTo>
                    <a:pt x="582" y="13077"/>
                  </a:lnTo>
                  <a:lnTo>
                    <a:pt x="515" y="13145"/>
                  </a:lnTo>
                  <a:lnTo>
                    <a:pt x="358" y="13032"/>
                  </a:lnTo>
                  <a:lnTo>
                    <a:pt x="67" y="13032"/>
                  </a:lnTo>
                  <a:lnTo>
                    <a:pt x="0" y="12897"/>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5" name="Freeform 189">
              <a:extLst>
                <a:ext uri="{FF2B5EF4-FFF2-40B4-BE49-F238E27FC236}">
                  <a16:creationId xmlns:a16="http://schemas.microsoft.com/office/drawing/2014/main" id="{61CDB0DD-70D3-AD40-9E11-81440B8FA8D9}"/>
                </a:ext>
              </a:extLst>
            </p:cNvPr>
            <p:cNvSpPr/>
            <p:nvPr/>
          </p:nvSpPr>
          <p:spPr>
            <a:xfrm>
              <a:off x="7837706" y="7360966"/>
              <a:ext cx="482738" cy="1226331"/>
            </a:xfrm>
            <a:custGeom>
              <a:avLst/>
              <a:gdLst/>
              <a:ahLst/>
              <a:cxnLst>
                <a:cxn ang="0">
                  <a:pos x="wd2" y="hd2"/>
                </a:cxn>
                <a:cxn ang="5400000">
                  <a:pos x="wd2" y="hd2"/>
                </a:cxn>
                <a:cxn ang="10800000">
                  <a:pos x="wd2" y="hd2"/>
                </a:cxn>
                <a:cxn ang="16200000">
                  <a:pos x="wd2" y="hd2"/>
                </a:cxn>
              </a:cxnLst>
              <a:rect l="0" t="0" r="r" b="b"/>
              <a:pathLst>
                <a:path w="21600" h="21600" extrusionOk="0">
                  <a:moveTo>
                    <a:pt x="2012" y="158"/>
                  </a:moveTo>
                  <a:lnTo>
                    <a:pt x="2415" y="0"/>
                  </a:lnTo>
                  <a:lnTo>
                    <a:pt x="3086" y="158"/>
                  </a:lnTo>
                  <a:lnTo>
                    <a:pt x="3488" y="422"/>
                  </a:lnTo>
                  <a:lnTo>
                    <a:pt x="4159" y="422"/>
                  </a:lnTo>
                  <a:lnTo>
                    <a:pt x="4830" y="581"/>
                  </a:lnTo>
                  <a:lnTo>
                    <a:pt x="5903" y="581"/>
                  </a:lnTo>
                  <a:lnTo>
                    <a:pt x="6306" y="687"/>
                  </a:lnTo>
                  <a:lnTo>
                    <a:pt x="6976" y="687"/>
                  </a:lnTo>
                  <a:lnTo>
                    <a:pt x="6976" y="1003"/>
                  </a:lnTo>
                  <a:lnTo>
                    <a:pt x="8050" y="1109"/>
                  </a:lnTo>
                  <a:lnTo>
                    <a:pt x="8720" y="1373"/>
                  </a:lnTo>
                  <a:lnTo>
                    <a:pt x="10733" y="2377"/>
                  </a:lnTo>
                  <a:lnTo>
                    <a:pt x="11135" y="3327"/>
                  </a:lnTo>
                  <a:lnTo>
                    <a:pt x="11135" y="7869"/>
                  </a:lnTo>
                  <a:lnTo>
                    <a:pt x="10733" y="8397"/>
                  </a:lnTo>
                  <a:lnTo>
                    <a:pt x="11806" y="10879"/>
                  </a:lnTo>
                  <a:lnTo>
                    <a:pt x="13953" y="11302"/>
                  </a:lnTo>
                  <a:lnTo>
                    <a:pt x="15026" y="11566"/>
                  </a:lnTo>
                  <a:lnTo>
                    <a:pt x="15294" y="11830"/>
                  </a:lnTo>
                  <a:lnTo>
                    <a:pt x="15965" y="11988"/>
                  </a:lnTo>
                  <a:lnTo>
                    <a:pt x="18514" y="12780"/>
                  </a:lnTo>
                  <a:lnTo>
                    <a:pt x="18783" y="13203"/>
                  </a:lnTo>
                  <a:lnTo>
                    <a:pt x="20527" y="14048"/>
                  </a:lnTo>
                  <a:lnTo>
                    <a:pt x="20929" y="14734"/>
                  </a:lnTo>
                  <a:lnTo>
                    <a:pt x="21600" y="15157"/>
                  </a:lnTo>
                  <a:lnTo>
                    <a:pt x="21600" y="15421"/>
                  </a:lnTo>
                  <a:lnTo>
                    <a:pt x="20527" y="15579"/>
                  </a:lnTo>
                  <a:lnTo>
                    <a:pt x="20258" y="15844"/>
                  </a:lnTo>
                  <a:lnTo>
                    <a:pt x="19453" y="15844"/>
                  </a:lnTo>
                  <a:lnTo>
                    <a:pt x="19453" y="16108"/>
                  </a:lnTo>
                  <a:lnTo>
                    <a:pt x="19856" y="16266"/>
                  </a:lnTo>
                  <a:lnTo>
                    <a:pt x="19453" y="16530"/>
                  </a:lnTo>
                  <a:lnTo>
                    <a:pt x="20258" y="16794"/>
                  </a:lnTo>
                  <a:lnTo>
                    <a:pt x="20258" y="17745"/>
                  </a:lnTo>
                  <a:lnTo>
                    <a:pt x="19856" y="18167"/>
                  </a:lnTo>
                  <a:lnTo>
                    <a:pt x="18783" y="18431"/>
                  </a:lnTo>
                  <a:lnTo>
                    <a:pt x="17441" y="18695"/>
                  </a:lnTo>
                  <a:lnTo>
                    <a:pt x="16770" y="19382"/>
                  </a:lnTo>
                  <a:lnTo>
                    <a:pt x="16770" y="19804"/>
                  </a:lnTo>
                  <a:lnTo>
                    <a:pt x="15965" y="20385"/>
                  </a:lnTo>
                  <a:lnTo>
                    <a:pt x="16368" y="20913"/>
                  </a:lnTo>
                  <a:lnTo>
                    <a:pt x="15965" y="21442"/>
                  </a:lnTo>
                  <a:lnTo>
                    <a:pt x="15026" y="21600"/>
                  </a:lnTo>
                  <a:lnTo>
                    <a:pt x="14624" y="21178"/>
                  </a:lnTo>
                  <a:lnTo>
                    <a:pt x="15026" y="20913"/>
                  </a:lnTo>
                  <a:lnTo>
                    <a:pt x="13953" y="20385"/>
                  </a:lnTo>
                  <a:lnTo>
                    <a:pt x="13282" y="20068"/>
                  </a:lnTo>
                  <a:lnTo>
                    <a:pt x="12477" y="19963"/>
                  </a:lnTo>
                  <a:lnTo>
                    <a:pt x="11135" y="19540"/>
                  </a:lnTo>
                  <a:lnTo>
                    <a:pt x="10062" y="19012"/>
                  </a:lnTo>
                  <a:lnTo>
                    <a:pt x="10062" y="18590"/>
                  </a:lnTo>
                  <a:lnTo>
                    <a:pt x="9391" y="18009"/>
                  </a:lnTo>
                  <a:lnTo>
                    <a:pt x="8989" y="17481"/>
                  </a:lnTo>
                  <a:lnTo>
                    <a:pt x="10062" y="17058"/>
                  </a:lnTo>
                  <a:lnTo>
                    <a:pt x="10465" y="16372"/>
                  </a:lnTo>
                  <a:lnTo>
                    <a:pt x="11806" y="15844"/>
                  </a:lnTo>
                  <a:lnTo>
                    <a:pt x="11806" y="14470"/>
                  </a:lnTo>
                  <a:lnTo>
                    <a:pt x="11538" y="14048"/>
                  </a:lnTo>
                  <a:lnTo>
                    <a:pt x="9391" y="13889"/>
                  </a:lnTo>
                  <a:lnTo>
                    <a:pt x="8050" y="13889"/>
                  </a:lnTo>
                  <a:lnTo>
                    <a:pt x="7647" y="14206"/>
                  </a:lnTo>
                  <a:lnTo>
                    <a:pt x="6574" y="14206"/>
                  </a:lnTo>
                  <a:lnTo>
                    <a:pt x="6306" y="14312"/>
                  </a:lnTo>
                  <a:lnTo>
                    <a:pt x="5232" y="14048"/>
                  </a:lnTo>
                  <a:lnTo>
                    <a:pt x="4830" y="13625"/>
                  </a:lnTo>
                  <a:lnTo>
                    <a:pt x="4561" y="13361"/>
                  </a:lnTo>
                  <a:lnTo>
                    <a:pt x="4159" y="13203"/>
                  </a:lnTo>
                  <a:lnTo>
                    <a:pt x="3757" y="12780"/>
                  </a:lnTo>
                  <a:lnTo>
                    <a:pt x="1744" y="13097"/>
                  </a:lnTo>
                  <a:lnTo>
                    <a:pt x="1744" y="12780"/>
                  </a:lnTo>
                  <a:lnTo>
                    <a:pt x="1073" y="12252"/>
                  </a:lnTo>
                  <a:lnTo>
                    <a:pt x="268" y="11830"/>
                  </a:lnTo>
                  <a:lnTo>
                    <a:pt x="0" y="11566"/>
                  </a:lnTo>
                  <a:lnTo>
                    <a:pt x="671" y="11407"/>
                  </a:lnTo>
                  <a:lnTo>
                    <a:pt x="1744" y="11038"/>
                  </a:lnTo>
                  <a:lnTo>
                    <a:pt x="1744" y="10615"/>
                  </a:lnTo>
                  <a:lnTo>
                    <a:pt x="2012" y="10351"/>
                  </a:lnTo>
                  <a:lnTo>
                    <a:pt x="1744" y="10034"/>
                  </a:lnTo>
                  <a:lnTo>
                    <a:pt x="1744" y="9665"/>
                  </a:lnTo>
                  <a:lnTo>
                    <a:pt x="2012" y="9506"/>
                  </a:lnTo>
                  <a:lnTo>
                    <a:pt x="3488" y="9084"/>
                  </a:lnTo>
                  <a:lnTo>
                    <a:pt x="4561" y="8820"/>
                  </a:lnTo>
                  <a:lnTo>
                    <a:pt x="4830" y="8556"/>
                  </a:lnTo>
                  <a:lnTo>
                    <a:pt x="5501" y="8556"/>
                  </a:lnTo>
                  <a:lnTo>
                    <a:pt x="5232" y="8397"/>
                  </a:lnTo>
                  <a:lnTo>
                    <a:pt x="4561" y="8133"/>
                  </a:lnTo>
                  <a:lnTo>
                    <a:pt x="4561" y="7869"/>
                  </a:lnTo>
                  <a:lnTo>
                    <a:pt x="4159" y="7605"/>
                  </a:lnTo>
                  <a:lnTo>
                    <a:pt x="4561" y="7446"/>
                  </a:lnTo>
                  <a:lnTo>
                    <a:pt x="4830" y="7182"/>
                  </a:lnTo>
                  <a:lnTo>
                    <a:pt x="4159" y="6760"/>
                  </a:lnTo>
                  <a:lnTo>
                    <a:pt x="4830" y="6337"/>
                  </a:lnTo>
                  <a:lnTo>
                    <a:pt x="4561" y="6073"/>
                  </a:lnTo>
                  <a:lnTo>
                    <a:pt x="4561" y="5651"/>
                  </a:lnTo>
                  <a:lnTo>
                    <a:pt x="3757" y="5228"/>
                  </a:lnTo>
                  <a:lnTo>
                    <a:pt x="4159" y="4700"/>
                  </a:lnTo>
                  <a:lnTo>
                    <a:pt x="5501" y="4119"/>
                  </a:lnTo>
                  <a:lnTo>
                    <a:pt x="5501" y="4014"/>
                  </a:lnTo>
                  <a:lnTo>
                    <a:pt x="5903" y="3855"/>
                  </a:lnTo>
                  <a:lnTo>
                    <a:pt x="5903" y="3169"/>
                  </a:lnTo>
                  <a:lnTo>
                    <a:pt x="5501" y="2905"/>
                  </a:lnTo>
                  <a:lnTo>
                    <a:pt x="4561" y="2482"/>
                  </a:lnTo>
                  <a:lnTo>
                    <a:pt x="4159" y="2218"/>
                  </a:lnTo>
                  <a:lnTo>
                    <a:pt x="5232" y="1532"/>
                  </a:lnTo>
                  <a:lnTo>
                    <a:pt x="5232" y="1373"/>
                  </a:lnTo>
                  <a:lnTo>
                    <a:pt x="4159" y="1267"/>
                  </a:lnTo>
                  <a:lnTo>
                    <a:pt x="3488" y="1109"/>
                  </a:lnTo>
                  <a:lnTo>
                    <a:pt x="3086" y="687"/>
                  </a:lnTo>
                  <a:lnTo>
                    <a:pt x="2415" y="581"/>
                  </a:lnTo>
                  <a:lnTo>
                    <a:pt x="2012" y="158"/>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6" name="Freeform 190">
              <a:extLst>
                <a:ext uri="{FF2B5EF4-FFF2-40B4-BE49-F238E27FC236}">
                  <a16:creationId xmlns:a16="http://schemas.microsoft.com/office/drawing/2014/main" id="{B538BF02-BE2D-3A4B-B905-7BBE1E8DE893}"/>
                </a:ext>
              </a:extLst>
            </p:cNvPr>
            <p:cNvSpPr/>
            <p:nvPr/>
          </p:nvSpPr>
          <p:spPr>
            <a:xfrm>
              <a:off x="6176616" y="7181065"/>
              <a:ext cx="1793019" cy="1532163"/>
            </a:xfrm>
            <a:custGeom>
              <a:avLst/>
              <a:gdLst/>
              <a:ahLst/>
              <a:cxnLst>
                <a:cxn ang="0">
                  <a:pos x="wd2" y="hd2"/>
                </a:cxn>
                <a:cxn ang="5400000">
                  <a:pos x="wd2" y="hd2"/>
                </a:cxn>
                <a:cxn ang="10800000">
                  <a:pos x="wd2" y="hd2"/>
                </a:cxn>
                <a:cxn ang="16200000">
                  <a:pos x="wd2" y="hd2"/>
                </a:cxn>
              </a:cxnLst>
              <a:rect l="0" t="0" r="r" b="b"/>
              <a:pathLst>
                <a:path w="21600" h="21600" extrusionOk="0">
                  <a:moveTo>
                    <a:pt x="3937" y="6298"/>
                  </a:moveTo>
                  <a:lnTo>
                    <a:pt x="4118" y="6383"/>
                  </a:lnTo>
                  <a:lnTo>
                    <a:pt x="4298" y="6383"/>
                  </a:lnTo>
                  <a:lnTo>
                    <a:pt x="4587" y="6510"/>
                  </a:lnTo>
                  <a:lnTo>
                    <a:pt x="4696" y="6636"/>
                  </a:lnTo>
                  <a:lnTo>
                    <a:pt x="4696" y="7059"/>
                  </a:lnTo>
                  <a:lnTo>
                    <a:pt x="4768" y="7186"/>
                  </a:lnTo>
                  <a:lnTo>
                    <a:pt x="4876" y="7270"/>
                  </a:lnTo>
                  <a:lnTo>
                    <a:pt x="5165" y="7059"/>
                  </a:lnTo>
                  <a:lnTo>
                    <a:pt x="5346" y="6932"/>
                  </a:lnTo>
                  <a:lnTo>
                    <a:pt x="5635" y="6848"/>
                  </a:lnTo>
                  <a:lnTo>
                    <a:pt x="5707" y="6721"/>
                  </a:lnTo>
                  <a:lnTo>
                    <a:pt x="6177" y="6636"/>
                  </a:lnTo>
                  <a:lnTo>
                    <a:pt x="6393" y="6636"/>
                  </a:lnTo>
                  <a:lnTo>
                    <a:pt x="6393" y="7059"/>
                  </a:lnTo>
                  <a:lnTo>
                    <a:pt x="6466" y="7270"/>
                  </a:lnTo>
                  <a:lnTo>
                    <a:pt x="6466" y="7735"/>
                  </a:lnTo>
                  <a:lnTo>
                    <a:pt x="6574" y="7735"/>
                  </a:lnTo>
                  <a:lnTo>
                    <a:pt x="6935" y="7947"/>
                  </a:lnTo>
                  <a:lnTo>
                    <a:pt x="7116" y="7947"/>
                  </a:lnTo>
                  <a:lnTo>
                    <a:pt x="7585" y="8285"/>
                  </a:lnTo>
                  <a:lnTo>
                    <a:pt x="7874" y="8285"/>
                  </a:lnTo>
                  <a:lnTo>
                    <a:pt x="8344" y="8369"/>
                  </a:lnTo>
                  <a:lnTo>
                    <a:pt x="8344" y="8496"/>
                  </a:lnTo>
                  <a:lnTo>
                    <a:pt x="8633" y="8496"/>
                  </a:lnTo>
                  <a:lnTo>
                    <a:pt x="9211" y="8285"/>
                  </a:lnTo>
                  <a:lnTo>
                    <a:pt x="9283" y="8158"/>
                  </a:lnTo>
                  <a:lnTo>
                    <a:pt x="9391" y="7524"/>
                  </a:lnTo>
                  <a:lnTo>
                    <a:pt x="9680" y="7524"/>
                  </a:lnTo>
                  <a:lnTo>
                    <a:pt x="9861" y="7397"/>
                  </a:lnTo>
                  <a:lnTo>
                    <a:pt x="9933" y="7524"/>
                  </a:lnTo>
                  <a:lnTo>
                    <a:pt x="9933" y="8074"/>
                  </a:lnTo>
                  <a:lnTo>
                    <a:pt x="10222" y="8496"/>
                  </a:lnTo>
                  <a:lnTo>
                    <a:pt x="10330" y="8708"/>
                  </a:lnTo>
                  <a:lnTo>
                    <a:pt x="10692" y="8919"/>
                  </a:lnTo>
                  <a:lnTo>
                    <a:pt x="11378" y="9257"/>
                  </a:lnTo>
                  <a:lnTo>
                    <a:pt x="11847" y="9595"/>
                  </a:lnTo>
                  <a:lnTo>
                    <a:pt x="12209" y="10145"/>
                  </a:lnTo>
                  <a:lnTo>
                    <a:pt x="12498" y="10483"/>
                  </a:lnTo>
                  <a:lnTo>
                    <a:pt x="12859" y="11032"/>
                  </a:lnTo>
                  <a:lnTo>
                    <a:pt x="13256" y="11371"/>
                  </a:lnTo>
                  <a:lnTo>
                    <a:pt x="13509" y="11371"/>
                  </a:lnTo>
                  <a:lnTo>
                    <a:pt x="14087" y="11117"/>
                  </a:lnTo>
                  <a:lnTo>
                    <a:pt x="14195" y="11244"/>
                  </a:lnTo>
                  <a:lnTo>
                    <a:pt x="14195" y="11371"/>
                  </a:lnTo>
                  <a:lnTo>
                    <a:pt x="14557" y="11371"/>
                  </a:lnTo>
                  <a:lnTo>
                    <a:pt x="14665" y="11244"/>
                  </a:lnTo>
                  <a:lnTo>
                    <a:pt x="14557" y="8919"/>
                  </a:lnTo>
                  <a:lnTo>
                    <a:pt x="14268" y="8834"/>
                  </a:lnTo>
                  <a:lnTo>
                    <a:pt x="13906" y="8919"/>
                  </a:lnTo>
                  <a:lnTo>
                    <a:pt x="13906" y="9173"/>
                  </a:lnTo>
                  <a:lnTo>
                    <a:pt x="14087" y="9384"/>
                  </a:lnTo>
                  <a:lnTo>
                    <a:pt x="13256" y="9384"/>
                  </a:lnTo>
                  <a:lnTo>
                    <a:pt x="13039" y="9173"/>
                  </a:lnTo>
                  <a:lnTo>
                    <a:pt x="12967" y="8834"/>
                  </a:lnTo>
                  <a:lnTo>
                    <a:pt x="12209" y="7947"/>
                  </a:lnTo>
                  <a:lnTo>
                    <a:pt x="12209" y="7397"/>
                  </a:lnTo>
                  <a:lnTo>
                    <a:pt x="12100" y="6171"/>
                  </a:lnTo>
                  <a:lnTo>
                    <a:pt x="12209" y="5960"/>
                  </a:lnTo>
                  <a:lnTo>
                    <a:pt x="12570" y="5537"/>
                  </a:lnTo>
                  <a:lnTo>
                    <a:pt x="12678" y="5284"/>
                  </a:lnTo>
                  <a:lnTo>
                    <a:pt x="12570" y="5199"/>
                  </a:lnTo>
                  <a:lnTo>
                    <a:pt x="12787" y="5072"/>
                  </a:lnTo>
                  <a:lnTo>
                    <a:pt x="12787" y="3762"/>
                  </a:lnTo>
                  <a:lnTo>
                    <a:pt x="12859" y="3635"/>
                  </a:lnTo>
                  <a:lnTo>
                    <a:pt x="12859" y="3339"/>
                  </a:lnTo>
                  <a:lnTo>
                    <a:pt x="12678" y="3213"/>
                  </a:lnTo>
                  <a:lnTo>
                    <a:pt x="12498" y="3001"/>
                  </a:lnTo>
                  <a:lnTo>
                    <a:pt x="12389" y="2536"/>
                  </a:lnTo>
                  <a:lnTo>
                    <a:pt x="13148" y="888"/>
                  </a:lnTo>
                  <a:lnTo>
                    <a:pt x="16146" y="0"/>
                  </a:lnTo>
                  <a:lnTo>
                    <a:pt x="17013" y="550"/>
                  </a:lnTo>
                  <a:lnTo>
                    <a:pt x="17266" y="550"/>
                  </a:lnTo>
                  <a:lnTo>
                    <a:pt x="17555" y="676"/>
                  </a:lnTo>
                  <a:lnTo>
                    <a:pt x="17735" y="676"/>
                  </a:lnTo>
                  <a:lnTo>
                    <a:pt x="17952" y="888"/>
                  </a:lnTo>
                  <a:lnTo>
                    <a:pt x="18024" y="1014"/>
                  </a:lnTo>
                  <a:lnTo>
                    <a:pt x="18205" y="1353"/>
                  </a:lnTo>
                  <a:lnTo>
                    <a:pt x="18602" y="1353"/>
                  </a:lnTo>
                  <a:lnTo>
                    <a:pt x="19433" y="1691"/>
                  </a:lnTo>
                  <a:lnTo>
                    <a:pt x="19613" y="1691"/>
                  </a:lnTo>
                  <a:lnTo>
                    <a:pt x="19722" y="1902"/>
                  </a:lnTo>
                  <a:lnTo>
                    <a:pt x="20011" y="1902"/>
                  </a:lnTo>
                  <a:lnTo>
                    <a:pt x="20083" y="2240"/>
                  </a:lnTo>
                  <a:lnTo>
                    <a:pt x="20480" y="2663"/>
                  </a:lnTo>
                  <a:lnTo>
                    <a:pt x="20553" y="2663"/>
                  </a:lnTo>
                  <a:lnTo>
                    <a:pt x="20661" y="3001"/>
                  </a:lnTo>
                  <a:lnTo>
                    <a:pt x="20841" y="3086"/>
                  </a:lnTo>
                  <a:lnTo>
                    <a:pt x="20950" y="3424"/>
                  </a:lnTo>
                  <a:lnTo>
                    <a:pt x="21130" y="3551"/>
                  </a:lnTo>
                  <a:lnTo>
                    <a:pt x="21419" y="3635"/>
                  </a:lnTo>
                  <a:lnTo>
                    <a:pt x="21419" y="3762"/>
                  </a:lnTo>
                  <a:lnTo>
                    <a:pt x="21130" y="4312"/>
                  </a:lnTo>
                  <a:lnTo>
                    <a:pt x="21239" y="4523"/>
                  </a:lnTo>
                  <a:lnTo>
                    <a:pt x="21492" y="4861"/>
                  </a:lnTo>
                  <a:lnTo>
                    <a:pt x="21600" y="5072"/>
                  </a:lnTo>
                  <a:lnTo>
                    <a:pt x="21600" y="5622"/>
                  </a:lnTo>
                  <a:lnTo>
                    <a:pt x="21492" y="5749"/>
                  </a:lnTo>
                  <a:lnTo>
                    <a:pt x="21492" y="5833"/>
                  </a:lnTo>
                  <a:lnTo>
                    <a:pt x="21130" y="6298"/>
                  </a:lnTo>
                  <a:lnTo>
                    <a:pt x="21022" y="6721"/>
                  </a:lnTo>
                  <a:lnTo>
                    <a:pt x="21239" y="7059"/>
                  </a:lnTo>
                  <a:lnTo>
                    <a:pt x="21239" y="7397"/>
                  </a:lnTo>
                  <a:lnTo>
                    <a:pt x="21311" y="7609"/>
                  </a:lnTo>
                  <a:lnTo>
                    <a:pt x="21130" y="7947"/>
                  </a:lnTo>
                  <a:lnTo>
                    <a:pt x="21311" y="8285"/>
                  </a:lnTo>
                  <a:lnTo>
                    <a:pt x="21239" y="8496"/>
                  </a:lnTo>
                  <a:lnTo>
                    <a:pt x="21130" y="8623"/>
                  </a:lnTo>
                  <a:lnTo>
                    <a:pt x="21239" y="8834"/>
                  </a:lnTo>
                  <a:lnTo>
                    <a:pt x="21239" y="9046"/>
                  </a:lnTo>
                  <a:lnTo>
                    <a:pt x="21419" y="9257"/>
                  </a:lnTo>
                  <a:lnTo>
                    <a:pt x="21492" y="9384"/>
                  </a:lnTo>
                  <a:lnTo>
                    <a:pt x="21311" y="9384"/>
                  </a:lnTo>
                  <a:lnTo>
                    <a:pt x="21239" y="9595"/>
                  </a:lnTo>
                  <a:lnTo>
                    <a:pt x="20950" y="9807"/>
                  </a:lnTo>
                  <a:lnTo>
                    <a:pt x="20553" y="10145"/>
                  </a:lnTo>
                  <a:lnTo>
                    <a:pt x="20480" y="10272"/>
                  </a:lnTo>
                  <a:lnTo>
                    <a:pt x="20480" y="10568"/>
                  </a:lnTo>
                  <a:lnTo>
                    <a:pt x="20553" y="10821"/>
                  </a:lnTo>
                  <a:lnTo>
                    <a:pt x="20480" y="11032"/>
                  </a:lnTo>
                  <a:lnTo>
                    <a:pt x="20480" y="11371"/>
                  </a:lnTo>
                  <a:lnTo>
                    <a:pt x="20191" y="11667"/>
                  </a:lnTo>
                  <a:lnTo>
                    <a:pt x="20011" y="11793"/>
                  </a:lnTo>
                  <a:lnTo>
                    <a:pt x="20083" y="12005"/>
                  </a:lnTo>
                  <a:lnTo>
                    <a:pt x="20300" y="12343"/>
                  </a:lnTo>
                  <a:lnTo>
                    <a:pt x="20480" y="12766"/>
                  </a:lnTo>
                  <a:lnTo>
                    <a:pt x="20480" y="13019"/>
                  </a:lnTo>
                  <a:lnTo>
                    <a:pt x="20011" y="13231"/>
                  </a:lnTo>
                  <a:lnTo>
                    <a:pt x="18891" y="13653"/>
                  </a:lnTo>
                  <a:lnTo>
                    <a:pt x="18494" y="13780"/>
                  </a:lnTo>
                  <a:lnTo>
                    <a:pt x="16724" y="14668"/>
                  </a:lnTo>
                  <a:lnTo>
                    <a:pt x="16326" y="14668"/>
                  </a:lnTo>
                  <a:lnTo>
                    <a:pt x="15604" y="15090"/>
                  </a:lnTo>
                  <a:lnTo>
                    <a:pt x="15387" y="15429"/>
                  </a:lnTo>
                  <a:lnTo>
                    <a:pt x="15604" y="16105"/>
                  </a:lnTo>
                  <a:lnTo>
                    <a:pt x="15604" y="16316"/>
                  </a:lnTo>
                  <a:lnTo>
                    <a:pt x="14845" y="16316"/>
                  </a:lnTo>
                  <a:lnTo>
                    <a:pt x="14737" y="16189"/>
                  </a:lnTo>
                  <a:lnTo>
                    <a:pt x="14268" y="16189"/>
                  </a:lnTo>
                  <a:lnTo>
                    <a:pt x="13906" y="16316"/>
                  </a:lnTo>
                  <a:lnTo>
                    <a:pt x="13617" y="16528"/>
                  </a:lnTo>
                  <a:lnTo>
                    <a:pt x="13328" y="16654"/>
                  </a:lnTo>
                  <a:lnTo>
                    <a:pt x="12787" y="16866"/>
                  </a:lnTo>
                  <a:lnTo>
                    <a:pt x="12678" y="17204"/>
                  </a:lnTo>
                  <a:lnTo>
                    <a:pt x="12678" y="17415"/>
                  </a:lnTo>
                  <a:lnTo>
                    <a:pt x="12570" y="17627"/>
                  </a:lnTo>
                  <a:lnTo>
                    <a:pt x="12678" y="17838"/>
                  </a:lnTo>
                  <a:lnTo>
                    <a:pt x="12678" y="17965"/>
                  </a:lnTo>
                  <a:lnTo>
                    <a:pt x="12498" y="18049"/>
                  </a:lnTo>
                  <a:lnTo>
                    <a:pt x="11847" y="18387"/>
                  </a:lnTo>
                  <a:lnTo>
                    <a:pt x="10800" y="19275"/>
                  </a:lnTo>
                  <a:lnTo>
                    <a:pt x="9933" y="20501"/>
                  </a:lnTo>
                  <a:lnTo>
                    <a:pt x="9391" y="21389"/>
                  </a:lnTo>
                  <a:lnTo>
                    <a:pt x="8922" y="21600"/>
                  </a:lnTo>
                  <a:lnTo>
                    <a:pt x="8524" y="21473"/>
                  </a:lnTo>
                  <a:lnTo>
                    <a:pt x="8272" y="21262"/>
                  </a:lnTo>
                  <a:lnTo>
                    <a:pt x="8163" y="21135"/>
                  </a:lnTo>
                  <a:lnTo>
                    <a:pt x="8055" y="21135"/>
                  </a:lnTo>
                  <a:lnTo>
                    <a:pt x="7874" y="21050"/>
                  </a:lnTo>
                  <a:lnTo>
                    <a:pt x="7405" y="21135"/>
                  </a:lnTo>
                  <a:lnTo>
                    <a:pt x="7116" y="21389"/>
                  </a:lnTo>
                  <a:lnTo>
                    <a:pt x="6935" y="21389"/>
                  </a:lnTo>
                  <a:lnTo>
                    <a:pt x="6755" y="21135"/>
                  </a:lnTo>
                  <a:lnTo>
                    <a:pt x="6466" y="21050"/>
                  </a:lnTo>
                  <a:lnTo>
                    <a:pt x="5996" y="20924"/>
                  </a:lnTo>
                  <a:lnTo>
                    <a:pt x="5815" y="20924"/>
                  </a:lnTo>
                  <a:lnTo>
                    <a:pt x="5454" y="20501"/>
                  </a:lnTo>
                  <a:lnTo>
                    <a:pt x="5165" y="20501"/>
                  </a:lnTo>
                  <a:lnTo>
                    <a:pt x="5057" y="20374"/>
                  </a:lnTo>
                  <a:lnTo>
                    <a:pt x="4985" y="20374"/>
                  </a:lnTo>
                  <a:lnTo>
                    <a:pt x="4876" y="20247"/>
                  </a:lnTo>
                  <a:lnTo>
                    <a:pt x="4407" y="20374"/>
                  </a:lnTo>
                  <a:lnTo>
                    <a:pt x="4226" y="20374"/>
                  </a:lnTo>
                  <a:lnTo>
                    <a:pt x="2528" y="20839"/>
                  </a:lnTo>
                  <a:lnTo>
                    <a:pt x="2420" y="20501"/>
                  </a:lnTo>
                  <a:lnTo>
                    <a:pt x="2239" y="20374"/>
                  </a:lnTo>
                  <a:lnTo>
                    <a:pt x="1951" y="20036"/>
                  </a:lnTo>
                  <a:lnTo>
                    <a:pt x="1878" y="19825"/>
                  </a:lnTo>
                  <a:lnTo>
                    <a:pt x="1589" y="19698"/>
                  </a:lnTo>
                  <a:lnTo>
                    <a:pt x="1300" y="19486"/>
                  </a:lnTo>
                  <a:lnTo>
                    <a:pt x="939" y="18937"/>
                  </a:lnTo>
                  <a:lnTo>
                    <a:pt x="759" y="18726"/>
                  </a:lnTo>
                  <a:lnTo>
                    <a:pt x="542" y="18514"/>
                  </a:lnTo>
                  <a:lnTo>
                    <a:pt x="72" y="17965"/>
                  </a:lnTo>
                  <a:lnTo>
                    <a:pt x="0" y="17753"/>
                  </a:lnTo>
                  <a:lnTo>
                    <a:pt x="181" y="10568"/>
                  </a:lnTo>
                  <a:lnTo>
                    <a:pt x="4045" y="10568"/>
                  </a:lnTo>
                  <a:lnTo>
                    <a:pt x="3937" y="10356"/>
                  </a:lnTo>
                  <a:lnTo>
                    <a:pt x="4045" y="9722"/>
                  </a:lnTo>
                  <a:lnTo>
                    <a:pt x="4226" y="9595"/>
                  </a:lnTo>
                  <a:lnTo>
                    <a:pt x="4226" y="9257"/>
                  </a:lnTo>
                  <a:lnTo>
                    <a:pt x="3937" y="8834"/>
                  </a:lnTo>
                  <a:lnTo>
                    <a:pt x="3937" y="8369"/>
                  </a:lnTo>
                  <a:lnTo>
                    <a:pt x="4045" y="7609"/>
                  </a:lnTo>
                  <a:lnTo>
                    <a:pt x="3829" y="6721"/>
                  </a:lnTo>
                  <a:lnTo>
                    <a:pt x="3937" y="6510"/>
                  </a:lnTo>
                  <a:lnTo>
                    <a:pt x="3937" y="629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7" name="Freeform 191">
              <a:extLst>
                <a:ext uri="{FF2B5EF4-FFF2-40B4-BE49-F238E27FC236}">
                  <a16:creationId xmlns:a16="http://schemas.microsoft.com/office/drawing/2014/main" id="{CDBB78FE-8687-D042-B2AF-433DC9E5C923}"/>
                </a:ext>
              </a:extLst>
            </p:cNvPr>
            <p:cNvSpPr/>
            <p:nvPr/>
          </p:nvSpPr>
          <p:spPr>
            <a:xfrm>
              <a:off x="4623467" y="6839253"/>
              <a:ext cx="1903959" cy="1873975"/>
            </a:xfrm>
            <a:custGeom>
              <a:avLst/>
              <a:gdLst/>
              <a:ahLst/>
              <a:cxnLst>
                <a:cxn ang="0">
                  <a:pos x="wd2" y="hd2"/>
                </a:cxn>
                <a:cxn ang="5400000">
                  <a:pos x="wd2" y="hd2"/>
                </a:cxn>
                <a:cxn ang="10800000">
                  <a:pos x="wd2" y="hd2"/>
                </a:cxn>
                <a:cxn ang="16200000">
                  <a:pos x="wd2" y="hd2"/>
                </a:cxn>
              </a:cxnLst>
              <a:rect l="0" t="0" r="r" b="b"/>
              <a:pathLst>
                <a:path w="21600" h="21600" extrusionOk="0">
                  <a:moveTo>
                    <a:pt x="20001" y="20978"/>
                  </a:moveTo>
                  <a:lnTo>
                    <a:pt x="19899" y="20701"/>
                  </a:lnTo>
                  <a:lnTo>
                    <a:pt x="19729" y="20598"/>
                  </a:lnTo>
                  <a:lnTo>
                    <a:pt x="19457" y="20321"/>
                  </a:lnTo>
                  <a:lnTo>
                    <a:pt x="19389" y="20148"/>
                  </a:lnTo>
                  <a:lnTo>
                    <a:pt x="19117" y="20045"/>
                  </a:lnTo>
                  <a:lnTo>
                    <a:pt x="18845" y="19872"/>
                  </a:lnTo>
                  <a:lnTo>
                    <a:pt x="18505" y="19423"/>
                  </a:lnTo>
                  <a:lnTo>
                    <a:pt x="18334" y="19250"/>
                  </a:lnTo>
                  <a:lnTo>
                    <a:pt x="18130" y="19077"/>
                  </a:lnTo>
                  <a:lnTo>
                    <a:pt x="17688" y="18628"/>
                  </a:lnTo>
                  <a:lnTo>
                    <a:pt x="17620" y="18455"/>
                  </a:lnTo>
                  <a:lnTo>
                    <a:pt x="17790" y="12580"/>
                  </a:lnTo>
                  <a:lnTo>
                    <a:pt x="21430" y="12580"/>
                  </a:lnTo>
                  <a:lnTo>
                    <a:pt x="21328" y="12407"/>
                  </a:lnTo>
                  <a:lnTo>
                    <a:pt x="21430" y="11889"/>
                  </a:lnTo>
                  <a:lnTo>
                    <a:pt x="21600" y="11785"/>
                  </a:lnTo>
                  <a:lnTo>
                    <a:pt x="21600" y="11508"/>
                  </a:lnTo>
                  <a:lnTo>
                    <a:pt x="21328" y="11163"/>
                  </a:lnTo>
                  <a:lnTo>
                    <a:pt x="21328" y="10783"/>
                  </a:lnTo>
                  <a:lnTo>
                    <a:pt x="21430" y="10161"/>
                  </a:lnTo>
                  <a:lnTo>
                    <a:pt x="21226" y="9435"/>
                  </a:lnTo>
                  <a:lnTo>
                    <a:pt x="21328" y="9262"/>
                  </a:lnTo>
                  <a:lnTo>
                    <a:pt x="21328" y="9089"/>
                  </a:lnTo>
                  <a:lnTo>
                    <a:pt x="21056" y="9089"/>
                  </a:lnTo>
                  <a:lnTo>
                    <a:pt x="20784" y="9158"/>
                  </a:lnTo>
                  <a:lnTo>
                    <a:pt x="20443" y="9366"/>
                  </a:lnTo>
                  <a:lnTo>
                    <a:pt x="20341" y="9435"/>
                  </a:lnTo>
                  <a:lnTo>
                    <a:pt x="19559" y="9435"/>
                  </a:lnTo>
                  <a:lnTo>
                    <a:pt x="19389" y="9366"/>
                  </a:lnTo>
                  <a:lnTo>
                    <a:pt x="19117" y="9158"/>
                  </a:lnTo>
                  <a:lnTo>
                    <a:pt x="18947" y="9158"/>
                  </a:lnTo>
                  <a:lnTo>
                    <a:pt x="18845" y="9262"/>
                  </a:lnTo>
                  <a:lnTo>
                    <a:pt x="18675" y="9262"/>
                  </a:lnTo>
                  <a:lnTo>
                    <a:pt x="18573" y="9435"/>
                  </a:lnTo>
                  <a:lnTo>
                    <a:pt x="18403" y="9435"/>
                  </a:lnTo>
                  <a:lnTo>
                    <a:pt x="18334" y="9262"/>
                  </a:lnTo>
                  <a:lnTo>
                    <a:pt x="18334" y="8986"/>
                  </a:lnTo>
                  <a:lnTo>
                    <a:pt x="18505" y="8813"/>
                  </a:lnTo>
                  <a:lnTo>
                    <a:pt x="18505" y="8709"/>
                  </a:lnTo>
                  <a:lnTo>
                    <a:pt x="18573" y="8467"/>
                  </a:lnTo>
                  <a:lnTo>
                    <a:pt x="18334" y="8364"/>
                  </a:lnTo>
                  <a:lnTo>
                    <a:pt x="18334" y="8018"/>
                  </a:lnTo>
                  <a:lnTo>
                    <a:pt x="18403" y="7811"/>
                  </a:lnTo>
                  <a:lnTo>
                    <a:pt x="18403" y="7638"/>
                  </a:lnTo>
                  <a:lnTo>
                    <a:pt x="18130" y="7465"/>
                  </a:lnTo>
                  <a:lnTo>
                    <a:pt x="18130" y="7292"/>
                  </a:lnTo>
                  <a:lnTo>
                    <a:pt x="18232" y="7016"/>
                  </a:lnTo>
                  <a:lnTo>
                    <a:pt x="18232" y="6843"/>
                  </a:lnTo>
                  <a:lnTo>
                    <a:pt x="18062" y="6843"/>
                  </a:lnTo>
                  <a:lnTo>
                    <a:pt x="17960" y="6566"/>
                  </a:lnTo>
                  <a:lnTo>
                    <a:pt x="17892" y="6566"/>
                  </a:lnTo>
                  <a:lnTo>
                    <a:pt x="17892" y="6290"/>
                  </a:lnTo>
                  <a:lnTo>
                    <a:pt x="17688" y="6117"/>
                  </a:lnTo>
                  <a:lnTo>
                    <a:pt x="17688" y="5944"/>
                  </a:lnTo>
                  <a:lnTo>
                    <a:pt x="17620" y="5772"/>
                  </a:lnTo>
                  <a:lnTo>
                    <a:pt x="17688" y="5495"/>
                  </a:lnTo>
                  <a:lnTo>
                    <a:pt x="17688" y="4873"/>
                  </a:lnTo>
                  <a:lnTo>
                    <a:pt x="17620" y="4596"/>
                  </a:lnTo>
                  <a:lnTo>
                    <a:pt x="17620" y="4493"/>
                  </a:lnTo>
                  <a:lnTo>
                    <a:pt x="17688" y="4320"/>
                  </a:lnTo>
                  <a:lnTo>
                    <a:pt x="17688" y="4147"/>
                  </a:lnTo>
                  <a:lnTo>
                    <a:pt x="17518" y="3767"/>
                  </a:lnTo>
                  <a:lnTo>
                    <a:pt x="17620" y="3491"/>
                  </a:lnTo>
                  <a:lnTo>
                    <a:pt x="17790" y="3249"/>
                  </a:lnTo>
                  <a:lnTo>
                    <a:pt x="17790" y="2696"/>
                  </a:lnTo>
                  <a:lnTo>
                    <a:pt x="17688" y="2523"/>
                  </a:lnTo>
                  <a:lnTo>
                    <a:pt x="15749" y="2350"/>
                  </a:lnTo>
                  <a:lnTo>
                    <a:pt x="15681" y="2143"/>
                  </a:lnTo>
                  <a:lnTo>
                    <a:pt x="15851" y="1970"/>
                  </a:lnTo>
                  <a:lnTo>
                    <a:pt x="15851" y="1797"/>
                  </a:lnTo>
                  <a:lnTo>
                    <a:pt x="15307" y="1693"/>
                  </a:lnTo>
                  <a:lnTo>
                    <a:pt x="15307" y="1901"/>
                  </a:lnTo>
                  <a:lnTo>
                    <a:pt x="13640" y="1901"/>
                  </a:lnTo>
                  <a:lnTo>
                    <a:pt x="13538" y="2419"/>
                  </a:lnTo>
                  <a:lnTo>
                    <a:pt x="13436" y="2696"/>
                  </a:lnTo>
                  <a:lnTo>
                    <a:pt x="13266" y="2799"/>
                  </a:lnTo>
                  <a:lnTo>
                    <a:pt x="13368" y="3145"/>
                  </a:lnTo>
                  <a:lnTo>
                    <a:pt x="13368" y="3594"/>
                  </a:lnTo>
                  <a:lnTo>
                    <a:pt x="12042" y="3698"/>
                  </a:lnTo>
                  <a:lnTo>
                    <a:pt x="11871" y="3767"/>
                  </a:lnTo>
                  <a:lnTo>
                    <a:pt x="11225" y="3767"/>
                  </a:lnTo>
                  <a:lnTo>
                    <a:pt x="11055" y="3698"/>
                  </a:lnTo>
                  <a:lnTo>
                    <a:pt x="10715" y="3767"/>
                  </a:lnTo>
                  <a:lnTo>
                    <a:pt x="10273" y="3767"/>
                  </a:lnTo>
                  <a:lnTo>
                    <a:pt x="10103" y="3698"/>
                  </a:lnTo>
                  <a:lnTo>
                    <a:pt x="10001" y="3041"/>
                  </a:lnTo>
                  <a:lnTo>
                    <a:pt x="9729" y="2799"/>
                  </a:lnTo>
                  <a:lnTo>
                    <a:pt x="9660" y="2523"/>
                  </a:lnTo>
                  <a:lnTo>
                    <a:pt x="9456" y="2419"/>
                  </a:lnTo>
                  <a:lnTo>
                    <a:pt x="9456" y="2246"/>
                  </a:lnTo>
                  <a:lnTo>
                    <a:pt x="9388" y="2074"/>
                  </a:lnTo>
                  <a:lnTo>
                    <a:pt x="9286" y="1624"/>
                  </a:lnTo>
                  <a:lnTo>
                    <a:pt x="9116" y="1348"/>
                  </a:lnTo>
                  <a:lnTo>
                    <a:pt x="9116" y="1071"/>
                  </a:lnTo>
                  <a:lnTo>
                    <a:pt x="9218" y="899"/>
                  </a:lnTo>
                  <a:lnTo>
                    <a:pt x="9014" y="553"/>
                  </a:lnTo>
                  <a:lnTo>
                    <a:pt x="8946" y="276"/>
                  </a:lnTo>
                  <a:lnTo>
                    <a:pt x="9014" y="276"/>
                  </a:lnTo>
                  <a:lnTo>
                    <a:pt x="9014" y="0"/>
                  </a:lnTo>
                  <a:lnTo>
                    <a:pt x="2585" y="0"/>
                  </a:lnTo>
                  <a:lnTo>
                    <a:pt x="2313" y="104"/>
                  </a:lnTo>
                  <a:lnTo>
                    <a:pt x="2143" y="173"/>
                  </a:lnTo>
                  <a:lnTo>
                    <a:pt x="2041" y="173"/>
                  </a:lnTo>
                  <a:lnTo>
                    <a:pt x="1939" y="276"/>
                  </a:lnTo>
                  <a:lnTo>
                    <a:pt x="1429" y="553"/>
                  </a:lnTo>
                  <a:lnTo>
                    <a:pt x="1599" y="726"/>
                  </a:lnTo>
                  <a:lnTo>
                    <a:pt x="1599" y="1002"/>
                  </a:lnTo>
                  <a:lnTo>
                    <a:pt x="2585" y="2074"/>
                  </a:lnTo>
                  <a:lnTo>
                    <a:pt x="2585" y="3421"/>
                  </a:lnTo>
                  <a:lnTo>
                    <a:pt x="3095" y="4216"/>
                  </a:lnTo>
                  <a:lnTo>
                    <a:pt x="3027" y="4873"/>
                  </a:lnTo>
                  <a:lnTo>
                    <a:pt x="2483" y="5564"/>
                  </a:lnTo>
                  <a:lnTo>
                    <a:pt x="2755" y="5772"/>
                  </a:lnTo>
                  <a:lnTo>
                    <a:pt x="2755" y="6394"/>
                  </a:lnTo>
                  <a:lnTo>
                    <a:pt x="3027" y="6843"/>
                  </a:lnTo>
                  <a:lnTo>
                    <a:pt x="3027" y="7292"/>
                  </a:lnTo>
                  <a:lnTo>
                    <a:pt x="3708" y="8364"/>
                  </a:lnTo>
                  <a:lnTo>
                    <a:pt x="3640" y="8640"/>
                  </a:lnTo>
                  <a:lnTo>
                    <a:pt x="3912" y="8916"/>
                  </a:lnTo>
                  <a:lnTo>
                    <a:pt x="3912" y="10437"/>
                  </a:lnTo>
                  <a:lnTo>
                    <a:pt x="3197" y="11681"/>
                  </a:lnTo>
                  <a:lnTo>
                    <a:pt x="3027" y="11681"/>
                  </a:lnTo>
                  <a:lnTo>
                    <a:pt x="2211" y="12338"/>
                  </a:lnTo>
                  <a:lnTo>
                    <a:pt x="2211" y="12787"/>
                  </a:lnTo>
                  <a:lnTo>
                    <a:pt x="1259" y="13582"/>
                  </a:lnTo>
                  <a:lnTo>
                    <a:pt x="1259" y="14135"/>
                  </a:lnTo>
                  <a:lnTo>
                    <a:pt x="1054" y="14308"/>
                  </a:lnTo>
                  <a:lnTo>
                    <a:pt x="1054" y="15656"/>
                  </a:lnTo>
                  <a:lnTo>
                    <a:pt x="714" y="16278"/>
                  </a:lnTo>
                  <a:lnTo>
                    <a:pt x="612" y="16900"/>
                  </a:lnTo>
                  <a:lnTo>
                    <a:pt x="102" y="17453"/>
                  </a:lnTo>
                  <a:lnTo>
                    <a:pt x="102" y="18179"/>
                  </a:lnTo>
                  <a:lnTo>
                    <a:pt x="0" y="18697"/>
                  </a:lnTo>
                  <a:lnTo>
                    <a:pt x="102" y="19526"/>
                  </a:lnTo>
                  <a:lnTo>
                    <a:pt x="0" y="20045"/>
                  </a:lnTo>
                  <a:lnTo>
                    <a:pt x="0" y="20252"/>
                  </a:lnTo>
                  <a:lnTo>
                    <a:pt x="272" y="20321"/>
                  </a:lnTo>
                  <a:lnTo>
                    <a:pt x="340" y="20425"/>
                  </a:lnTo>
                  <a:lnTo>
                    <a:pt x="544" y="20321"/>
                  </a:lnTo>
                  <a:lnTo>
                    <a:pt x="544" y="20148"/>
                  </a:lnTo>
                  <a:lnTo>
                    <a:pt x="612" y="20045"/>
                  </a:lnTo>
                  <a:lnTo>
                    <a:pt x="1054" y="20148"/>
                  </a:lnTo>
                  <a:lnTo>
                    <a:pt x="1327" y="20252"/>
                  </a:lnTo>
                  <a:lnTo>
                    <a:pt x="1497" y="20148"/>
                  </a:lnTo>
                  <a:lnTo>
                    <a:pt x="1497" y="19872"/>
                  </a:lnTo>
                  <a:lnTo>
                    <a:pt x="2041" y="19526"/>
                  </a:lnTo>
                  <a:lnTo>
                    <a:pt x="2211" y="19526"/>
                  </a:lnTo>
                  <a:lnTo>
                    <a:pt x="2483" y="19699"/>
                  </a:lnTo>
                  <a:lnTo>
                    <a:pt x="2585" y="19699"/>
                  </a:lnTo>
                  <a:lnTo>
                    <a:pt x="2653" y="19596"/>
                  </a:lnTo>
                  <a:lnTo>
                    <a:pt x="2823" y="19596"/>
                  </a:lnTo>
                  <a:lnTo>
                    <a:pt x="3027" y="19699"/>
                  </a:lnTo>
                  <a:lnTo>
                    <a:pt x="3095" y="19803"/>
                  </a:lnTo>
                  <a:lnTo>
                    <a:pt x="3266" y="19872"/>
                  </a:lnTo>
                  <a:lnTo>
                    <a:pt x="3266" y="20045"/>
                  </a:lnTo>
                  <a:lnTo>
                    <a:pt x="3368" y="20045"/>
                  </a:lnTo>
                  <a:lnTo>
                    <a:pt x="3708" y="20425"/>
                  </a:lnTo>
                  <a:lnTo>
                    <a:pt x="4082" y="20598"/>
                  </a:lnTo>
                  <a:lnTo>
                    <a:pt x="4354" y="20425"/>
                  </a:lnTo>
                  <a:lnTo>
                    <a:pt x="4422" y="20425"/>
                  </a:lnTo>
                  <a:lnTo>
                    <a:pt x="4694" y="20252"/>
                  </a:lnTo>
                  <a:lnTo>
                    <a:pt x="4864" y="20252"/>
                  </a:lnTo>
                  <a:lnTo>
                    <a:pt x="4966" y="20321"/>
                  </a:lnTo>
                  <a:lnTo>
                    <a:pt x="11429" y="20321"/>
                  </a:lnTo>
                  <a:lnTo>
                    <a:pt x="11497" y="20425"/>
                  </a:lnTo>
                  <a:lnTo>
                    <a:pt x="11667" y="20771"/>
                  </a:lnTo>
                  <a:lnTo>
                    <a:pt x="11769" y="20874"/>
                  </a:lnTo>
                  <a:lnTo>
                    <a:pt x="12110" y="21047"/>
                  </a:lnTo>
                  <a:lnTo>
                    <a:pt x="12484" y="21151"/>
                  </a:lnTo>
                  <a:lnTo>
                    <a:pt x="12756" y="21047"/>
                  </a:lnTo>
                  <a:lnTo>
                    <a:pt x="12926" y="21151"/>
                  </a:lnTo>
                  <a:lnTo>
                    <a:pt x="12994" y="21220"/>
                  </a:lnTo>
                  <a:lnTo>
                    <a:pt x="13266" y="21324"/>
                  </a:lnTo>
                  <a:lnTo>
                    <a:pt x="13436" y="21220"/>
                  </a:lnTo>
                  <a:lnTo>
                    <a:pt x="13810" y="21151"/>
                  </a:lnTo>
                  <a:lnTo>
                    <a:pt x="14253" y="21220"/>
                  </a:lnTo>
                  <a:lnTo>
                    <a:pt x="14423" y="21220"/>
                  </a:lnTo>
                  <a:lnTo>
                    <a:pt x="14525" y="20978"/>
                  </a:lnTo>
                  <a:lnTo>
                    <a:pt x="14593" y="21047"/>
                  </a:lnTo>
                  <a:lnTo>
                    <a:pt x="14797" y="21047"/>
                  </a:lnTo>
                  <a:lnTo>
                    <a:pt x="15137" y="21427"/>
                  </a:lnTo>
                  <a:lnTo>
                    <a:pt x="15477" y="21496"/>
                  </a:lnTo>
                  <a:lnTo>
                    <a:pt x="15851" y="21600"/>
                  </a:lnTo>
                  <a:lnTo>
                    <a:pt x="15919" y="21496"/>
                  </a:lnTo>
                  <a:lnTo>
                    <a:pt x="15919" y="21427"/>
                  </a:lnTo>
                  <a:lnTo>
                    <a:pt x="16123" y="21324"/>
                  </a:lnTo>
                  <a:lnTo>
                    <a:pt x="16294" y="21324"/>
                  </a:lnTo>
                  <a:lnTo>
                    <a:pt x="16464" y="21427"/>
                  </a:lnTo>
                  <a:lnTo>
                    <a:pt x="16566" y="21427"/>
                  </a:lnTo>
                  <a:lnTo>
                    <a:pt x="16736" y="21496"/>
                  </a:lnTo>
                  <a:lnTo>
                    <a:pt x="16804" y="21496"/>
                  </a:lnTo>
                  <a:lnTo>
                    <a:pt x="16906" y="21600"/>
                  </a:lnTo>
                  <a:lnTo>
                    <a:pt x="17348" y="21600"/>
                  </a:lnTo>
                  <a:lnTo>
                    <a:pt x="20001" y="20978"/>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8" name="Freeform 192">
              <a:extLst>
                <a:ext uri="{FF2B5EF4-FFF2-40B4-BE49-F238E27FC236}">
                  <a16:creationId xmlns:a16="http://schemas.microsoft.com/office/drawing/2014/main" id="{42696464-97D3-1840-9533-E35CBE607D34}"/>
                </a:ext>
              </a:extLst>
            </p:cNvPr>
            <p:cNvSpPr/>
            <p:nvPr/>
          </p:nvSpPr>
          <p:spPr>
            <a:xfrm>
              <a:off x="6659353" y="8329437"/>
              <a:ext cx="1193348" cy="1085406"/>
            </a:xfrm>
            <a:custGeom>
              <a:avLst/>
              <a:gdLst/>
              <a:ahLst/>
              <a:cxnLst>
                <a:cxn ang="0">
                  <a:pos x="wd2" y="hd2"/>
                </a:cxn>
                <a:cxn ang="5400000">
                  <a:pos x="wd2" y="hd2"/>
                </a:cxn>
                <a:cxn ang="10800000">
                  <a:pos x="wd2" y="hd2"/>
                </a:cxn>
                <a:cxn ang="16200000">
                  <a:pos x="wd2" y="hd2"/>
                </a:cxn>
              </a:cxnLst>
              <a:rect l="0" t="0" r="r" b="b"/>
              <a:pathLst>
                <a:path w="21600" h="21600" extrusionOk="0">
                  <a:moveTo>
                    <a:pt x="0" y="6683"/>
                  </a:moveTo>
                  <a:lnTo>
                    <a:pt x="271" y="6683"/>
                  </a:lnTo>
                  <a:lnTo>
                    <a:pt x="977" y="6862"/>
                  </a:lnTo>
                  <a:lnTo>
                    <a:pt x="1411" y="6981"/>
                  </a:lnTo>
                  <a:lnTo>
                    <a:pt x="1682" y="7339"/>
                  </a:lnTo>
                  <a:lnTo>
                    <a:pt x="1954" y="7339"/>
                  </a:lnTo>
                  <a:lnTo>
                    <a:pt x="2388" y="6981"/>
                  </a:lnTo>
                  <a:lnTo>
                    <a:pt x="3093" y="6862"/>
                  </a:lnTo>
                  <a:lnTo>
                    <a:pt x="3365" y="6981"/>
                  </a:lnTo>
                  <a:lnTo>
                    <a:pt x="3528" y="6981"/>
                  </a:lnTo>
                  <a:lnTo>
                    <a:pt x="3690" y="7160"/>
                  </a:lnTo>
                  <a:lnTo>
                    <a:pt x="4070" y="7459"/>
                  </a:lnTo>
                  <a:lnTo>
                    <a:pt x="4667" y="7638"/>
                  </a:lnTo>
                  <a:lnTo>
                    <a:pt x="5373" y="7339"/>
                  </a:lnTo>
                  <a:lnTo>
                    <a:pt x="6187" y="6086"/>
                  </a:lnTo>
                  <a:lnTo>
                    <a:pt x="7489" y="4356"/>
                  </a:lnTo>
                  <a:lnTo>
                    <a:pt x="9063" y="3103"/>
                  </a:lnTo>
                  <a:lnTo>
                    <a:pt x="10040" y="2625"/>
                  </a:lnTo>
                  <a:lnTo>
                    <a:pt x="10312" y="2506"/>
                  </a:lnTo>
                  <a:lnTo>
                    <a:pt x="10312" y="2327"/>
                  </a:lnTo>
                  <a:lnTo>
                    <a:pt x="10149" y="2029"/>
                  </a:lnTo>
                  <a:lnTo>
                    <a:pt x="10312" y="1730"/>
                  </a:lnTo>
                  <a:lnTo>
                    <a:pt x="10312" y="1432"/>
                  </a:lnTo>
                  <a:lnTo>
                    <a:pt x="10474" y="955"/>
                  </a:lnTo>
                  <a:lnTo>
                    <a:pt x="11288" y="656"/>
                  </a:lnTo>
                  <a:lnTo>
                    <a:pt x="11723" y="477"/>
                  </a:lnTo>
                  <a:lnTo>
                    <a:pt x="12157" y="179"/>
                  </a:lnTo>
                  <a:lnTo>
                    <a:pt x="12699" y="0"/>
                  </a:lnTo>
                  <a:lnTo>
                    <a:pt x="13405" y="0"/>
                  </a:lnTo>
                  <a:lnTo>
                    <a:pt x="13568" y="179"/>
                  </a:lnTo>
                  <a:lnTo>
                    <a:pt x="14708" y="179"/>
                  </a:lnTo>
                  <a:lnTo>
                    <a:pt x="14816" y="1253"/>
                  </a:lnTo>
                  <a:lnTo>
                    <a:pt x="15684" y="1253"/>
                  </a:lnTo>
                  <a:lnTo>
                    <a:pt x="16119" y="1432"/>
                  </a:lnTo>
                  <a:lnTo>
                    <a:pt x="16227" y="1730"/>
                  </a:lnTo>
                  <a:lnTo>
                    <a:pt x="16498" y="1551"/>
                  </a:lnTo>
                  <a:lnTo>
                    <a:pt x="16824" y="1253"/>
                  </a:lnTo>
                  <a:lnTo>
                    <a:pt x="17530" y="1551"/>
                  </a:lnTo>
                  <a:lnTo>
                    <a:pt x="18235" y="2029"/>
                  </a:lnTo>
                  <a:lnTo>
                    <a:pt x="18778" y="2625"/>
                  </a:lnTo>
                  <a:lnTo>
                    <a:pt x="19212" y="2804"/>
                  </a:lnTo>
                  <a:lnTo>
                    <a:pt x="20026" y="2983"/>
                  </a:lnTo>
                  <a:lnTo>
                    <a:pt x="20623" y="3282"/>
                  </a:lnTo>
                  <a:lnTo>
                    <a:pt x="20894" y="3759"/>
                  </a:lnTo>
                  <a:lnTo>
                    <a:pt x="21437" y="3759"/>
                  </a:lnTo>
                  <a:lnTo>
                    <a:pt x="21600" y="4177"/>
                  </a:lnTo>
                  <a:lnTo>
                    <a:pt x="21329" y="4654"/>
                  </a:lnTo>
                  <a:lnTo>
                    <a:pt x="21329" y="6385"/>
                  </a:lnTo>
                  <a:lnTo>
                    <a:pt x="21057" y="6862"/>
                  </a:lnTo>
                  <a:lnTo>
                    <a:pt x="21057" y="7638"/>
                  </a:lnTo>
                  <a:lnTo>
                    <a:pt x="20732" y="8234"/>
                  </a:lnTo>
                  <a:lnTo>
                    <a:pt x="20894" y="8533"/>
                  </a:lnTo>
                  <a:lnTo>
                    <a:pt x="21437" y="8413"/>
                  </a:lnTo>
                  <a:lnTo>
                    <a:pt x="21166" y="8891"/>
                  </a:lnTo>
                  <a:lnTo>
                    <a:pt x="20732" y="9189"/>
                  </a:lnTo>
                  <a:lnTo>
                    <a:pt x="20732" y="10263"/>
                  </a:lnTo>
                  <a:lnTo>
                    <a:pt x="20460" y="10442"/>
                  </a:lnTo>
                  <a:lnTo>
                    <a:pt x="20460" y="10860"/>
                  </a:lnTo>
                  <a:lnTo>
                    <a:pt x="20894" y="11218"/>
                  </a:lnTo>
                  <a:lnTo>
                    <a:pt x="21057" y="11814"/>
                  </a:lnTo>
                  <a:lnTo>
                    <a:pt x="20732" y="11993"/>
                  </a:lnTo>
                  <a:lnTo>
                    <a:pt x="20732" y="12590"/>
                  </a:lnTo>
                  <a:lnTo>
                    <a:pt x="21057" y="12888"/>
                  </a:lnTo>
                  <a:lnTo>
                    <a:pt x="21166" y="13187"/>
                  </a:lnTo>
                  <a:lnTo>
                    <a:pt x="20732" y="13843"/>
                  </a:lnTo>
                  <a:lnTo>
                    <a:pt x="20189" y="14320"/>
                  </a:lnTo>
                  <a:lnTo>
                    <a:pt x="20026" y="14619"/>
                  </a:lnTo>
                  <a:lnTo>
                    <a:pt x="19755" y="14619"/>
                  </a:lnTo>
                  <a:lnTo>
                    <a:pt x="19646" y="15096"/>
                  </a:lnTo>
                  <a:lnTo>
                    <a:pt x="19755" y="15573"/>
                  </a:lnTo>
                  <a:lnTo>
                    <a:pt x="19646" y="15991"/>
                  </a:lnTo>
                  <a:lnTo>
                    <a:pt x="19646" y="16767"/>
                  </a:lnTo>
                  <a:lnTo>
                    <a:pt x="19483" y="17244"/>
                  </a:lnTo>
                  <a:lnTo>
                    <a:pt x="19321" y="18199"/>
                  </a:lnTo>
                  <a:lnTo>
                    <a:pt x="16390" y="21600"/>
                  </a:lnTo>
                  <a:lnTo>
                    <a:pt x="15956" y="21123"/>
                  </a:lnTo>
                  <a:lnTo>
                    <a:pt x="14979" y="21003"/>
                  </a:lnTo>
                  <a:lnTo>
                    <a:pt x="14273" y="21003"/>
                  </a:lnTo>
                  <a:lnTo>
                    <a:pt x="13839" y="21302"/>
                  </a:lnTo>
                  <a:lnTo>
                    <a:pt x="13676" y="21003"/>
                  </a:lnTo>
                  <a:lnTo>
                    <a:pt x="13134" y="20645"/>
                  </a:lnTo>
                  <a:lnTo>
                    <a:pt x="12699" y="20824"/>
                  </a:lnTo>
                  <a:lnTo>
                    <a:pt x="12428" y="20347"/>
                  </a:lnTo>
                  <a:lnTo>
                    <a:pt x="11885" y="20228"/>
                  </a:lnTo>
                  <a:lnTo>
                    <a:pt x="10854" y="20347"/>
                  </a:lnTo>
                  <a:lnTo>
                    <a:pt x="10746" y="20049"/>
                  </a:lnTo>
                  <a:lnTo>
                    <a:pt x="10474" y="19750"/>
                  </a:lnTo>
                  <a:lnTo>
                    <a:pt x="10474" y="19452"/>
                  </a:lnTo>
                  <a:lnTo>
                    <a:pt x="10149" y="19273"/>
                  </a:lnTo>
                  <a:lnTo>
                    <a:pt x="9877" y="19273"/>
                  </a:lnTo>
                  <a:lnTo>
                    <a:pt x="9335" y="18796"/>
                  </a:lnTo>
                  <a:lnTo>
                    <a:pt x="9063" y="18796"/>
                  </a:lnTo>
                  <a:lnTo>
                    <a:pt x="8358" y="18497"/>
                  </a:lnTo>
                  <a:lnTo>
                    <a:pt x="7924" y="18676"/>
                  </a:lnTo>
                  <a:lnTo>
                    <a:pt x="7327" y="18497"/>
                  </a:lnTo>
                  <a:lnTo>
                    <a:pt x="7055" y="18020"/>
                  </a:lnTo>
                  <a:lnTo>
                    <a:pt x="6513" y="17543"/>
                  </a:lnTo>
                  <a:lnTo>
                    <a:pt x="6350" y="17125"/>
                  </a:lnTo>
                  <a:lnTo>
                    <a:pt x="6350" y="16648"/>
                  </a:lnTo>
                  <a:lnTo>
                    <a:pt x="6187" y="15991"/>
                  </a:lnTo>
                  <a:lnTo>
                    <a:pt x="6350" y="15573"/>
                  </a:lnTo>
                  <a:lnTo>
                    <a:pt x="5916" y="15215"/>
                  </a:lnTo>
                  <a:lnTo>
                    <a:pt x="5481" y="15096"/>
                  </a:lnTo>
                  <a:lnTo>
                    <a:pt x="5373" y="14738"/>
                  </a:lnTo>
                  <a:lnTo>
                    <a:pt x="5373" y="14320"/>
                  </a:lnTo>
                  <a:lnTo>
                    <a:pt x="4939" y="14141"/>
                  </a:lnTo>
                  <a:lnTo>
                    <a:pt x="4667" y="13843"/>
                  </a:lnTo>
                  <a:lnTo>
                    <a:pt x="4233" y="13545"/>
                  </a:lnTo>
                  <a:lnTo>
                    <a:pt x="3690" y="13067"/>
                  </a:lnTo>
                  <a:lnTo>
                    <a:pt x="2985" y="11814"/>
                  </a:lnTo>
                  <a:lnTo>
                    <a:pt x="2659" y="11337"/>
                  </a:lnTo>
                  <a:lnTo>
                    <a:pt x="2551" y="11337"/>
                  </a:lnTo>
                  <a:lnTo>
                    <a:pt x="2279" y="11039"/>
                  </a:lnTo>
                  <a:lnTo>
                    <a:pt x="2117" y="10740"/>
                  </a:lnTo>
                  <a:lnTo>
                    <a:pt x="1845" y="10442"/>
                  </a:lnTo>
                  <a:lnTo>
                    <a:pt x="1845" y="9786"/>
                  </a:lnTo>
                  <a:lnTo>
                    <a:pt x="1574" y="9308"/>
                  </a:lnTo>
                  <a:lnTo>
                    <a:pt x="1411" y="9189"/>
                  </a:lnTo>
                  <a:lnTo>
                    <a:pt x="1248" y="8891"/>
                  </a:lnTo>
                  <a:lnTo>
                    <a:pt x="1140" y="8533"/>
                  </a:lnTo>
                  <a:lnTo>
                    <a:pt x="706" y="8413"/>
                  </a:lnTo>
                  <a:lnTo>
                    <a:pt x="543" y="8115"/>
                  </a:lnTo>
                  <a:lnTo>
                    <a:pt x="163" y="7757"/>
                  </a:lnTo>
                  <a:lnTo>
                    <a:pt x="163" y="7459"/>
                  </a:lnTo>
                  <a:lnTo>
                    <a:pt x="0" y="7339"/>
                  </a:lnTo>
                  <a:lnTo>
                    <a:pt x="163" y="6981"/>
                  </a:lnTo>
                  <a:lnTo>
                    <a:pt x="0" y="6683"/>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9" name="Freeform 193">
              <a:extLst>
                <a:ext uri="{FF2B5EF4-FFF2-40B4-BE49-F238E27FC236}">
                  <a16:creationId xmlns:a16="http://schemas.microsoft.com/office/drawing/2014/main" id="{6E2BFA30-8952-5F40-A3D8-5D752043795B}"/>
                </a:ext>
              </a:extLst>
            </p:cNvPr>
            <p:cNvSpPr/>
            <p:nvPr/>
          </p:nvSpPr>
          <p:spPr>
            <a:xfrm>
              <a:off x="5840800" y="8665253"/>
              <a:ext cx="1418225" cy="1421222"/>
            </a:xfrm>
            <a:custGeom>
              <a:avLst/>
              <a:gdLst/>
              <a:ahLst/>
              <a:cxnLst>
                <a:cxn ang="0">
                  <a:pos x="wd2" y="hd2"/>
                </a:cxn>
                <a:cxn ang="5400000">
                  <a:pos x="wd2" y="hd2"/>
                </a:cxn>
                <a:cxn ang="10800000">
                  <a:pos x="wd2" y="hd2"/>
                </a:cxn>
                <a:cxn ang="16200000">
                  <a:pos x="wd2" y="hd2"/>
                </a:cxn>
              </a:cxnLst>
              <a:rect l="0" t="0" r="r" b="b"/>
              <a:pathLst>
                <a:path w="21600" h="21600" extrusionOk="0">
                  <a:moveTo>
                    <a:pt x="12467" y="0"/>
                  </a:moveTo>
                  <a:lnTo>
                    <a:pt x="12604" y="228"/>
                  </a:lnTo>
                  <a:lnTo>
                    <a:pt x="12467" y="501"/>
                  </a:lnTo>
                  <a:lnTo>
                    <a:pt x="12604" y="592"/>
                  </a:lnTo>
                  <a:lnTo>
                    <a:pt x="12604" y="820"/>
                  </a:lnTo>
                  <a:lnTo>
                    <a:pt x="12923" y="1094"/>
                  </a:lnTo>
                  <a:lnTo>
                    <a:pt x="13060" y="1322"/>
                  </a:lnTo>
                  <a:lnTo>
                    <a:pt x="13426" y="1413"/>
                  </a:lnTo>
                  <a:lnTo>
                    <a:pt x="13517" y="1686"/>
                  </a:lnTo>
                  <a:lnTo>
                    <a:pt x="13654" y="1914"/>
                  </a:lnTo>
                  <a:lnTo>
                    <a:pt x="13791" y="2005"/>
                  </a:lnTo>
                  <a:lnTo>
                    <a:pt x="14019" y="2370"/>
                  </a:lnTo>
                  <a:lnTo>
                    <a:pt x="14019" y="2871"/>
                  </a:lnTo>
                  <a:lnTo>
                    <a:pt x="14248" y="3099"/>
                  </a:lnTo>
                  <a:lnTo>
                    <a:pt x="14385" y="3327"/>
                  </a:lnTo>
                  <a:lnTo>
                    <a:pt x="14613" y="3554"/>
                  </a:lnTo>
                  <a:lnTo>
                    <a:pt x="14704" y="3554"/>
                  </a:lnTo>
                  <a:lnTo>
                    <a:pt x="14978" y="3919"/>
                  </a:lnTo>
                  <a:lnTo>
                    <a:pt x="15572" y="4876"/>
                  </a:lnTo>
                  <a:lnTo>
                    <a:pt x="16029" y="5241"/>
                  </a:lnTo>
                  <a:lnTo>
                    <a:pt x="16394" y="5468"/>
                  </a:lnTo>
                  <a:lnTo>
                    <a:pt x="16622" y="5696"/>
                  </a:lnTo>
                  <a:lnTo>
                    <a:pt x="16988" y="5833"/>
                  </a:lnTo>
                  <a:lnTo>
                    <a:pt x="16988" y="6152"/>
                  </a:lnTo>
                  <a:lnTo>
                    <a:pt x="17079" y="6425"/>
                  </a:lnTo>
                  <a:lnTo>
                    <a:pt x="17444" y="6516"/>
                  </a:lnTo>
                  <a:lnTo>
                    <a:pt x="17810" y="6790"/>
                  </a:lnTo>
                  <a:lnTo>
                    <a:pt x="17673" y="7109"/>
                  </a:lnTo>
                  <a:lnTo>
                    <a:pt x="17810" y="7610"/>
                  </a:lnTo>
                  <a:lnTo>
                    <a:pt x="17810" y="7975"/>
                  </a:lnTo>
                  <a:lnTo>
                    <a:pt x="17947" y="8294"/>
                  </a:lnTo>
                  <a:lnTo>
                    <a:pt x="18403" y="8658"/>
                  </a:lnTo>
                  <a:lnTo>
                    <a:pt x="18632" y="9023"/>
                  </a:lnTo>
                  <a:lnTo>
                    <a:pt x="19134" y="9159"/>
                  </a:lnTo>
                  <a:lnTo>
                    <a:pt x="19499" y="9023"/>
                  </a:lnTo>
                  <a:lnTo>
                    <a:pt x="20093" y="9251"/>
                  </a:lnTo>
                  <a:lnTo>
                    <a:pt x="20321" y="9251"/>
                  </a:lnTo>
                  <a:lnTo>
                    <a:pt x="20778" y="9615"/>
                  </a:lnTo>
                  <a:lnTo>
                    <a:pt x="21006" y="9615"/>
                  </a:lnTo>
                  <a:lnTo>
                    <a:pt x="21280" y="9752"/>
                  </a:lnTo>
                  <a:lnTo>
                    <a:pt x="21280" y="9980"/>
                  </a:lnTo>
                  <a:lnTo>
                    <a:pt x="21509" y="10208"/>
                  </a:lnTo>
                  <a:lnTo>
                    <a:pt x="21600" y="10435"/>
                  </a:lnTo>
                  <a:lnTo>
                    <a:pt x="21372" y="10435"/>
                  </a:lnTo>
                  <a:lnTo>
                    <a:pt x="21143" y="10663"/>
                  </a:lnTo>
                  <a:lnTo>
                    <a:pt x="20778" y="10663"/>
                  </a:lnTo>
                  <a:lnTo>
                    <a:pt x="20550" y="10937"/>
                  </a:lnTo>
                  <a:lnTo>
                    <a:pt x="20550" y="11165"/>
                  </a:lnTo>
                  <a:lnTo>
                    <a:pt x="20413" y="11529"/>
                  </a:lnTo>
                  <a:lnTo>
                    <a:pt x="20093" y="11529"/>
                  </a:lnTo>
                  <a:lnTo>
                    <a:pt x="19819" y="11848"/>
                  </a:lnTo>
                  <a:lnTo>
                    <a:pt x="19134" y="11848"/>
                  </a:lnTo>
                  <a:lnTo>
                    <a:pt x="18997" y="11757"/>
                  </a:lnTo>
                  <a:lnTo>
                    <a:pt x="18540" y="11848"/>
                  </a:lnTo>
                  <a:lnTo>
                    <a:pt x="17810" y="12577"/>
                  </a:lnTo>
                  <a:lnTo>
                    <a:pt x="17581" y="12714"/>
                  </a:lnTo>
                  <a:lnTo>
                    <a:pt x="17444" y="12942"/>
                  </a:lnTo>
                  <a:lnTo>
                    <a:pt x="17079" y="13033"/>
                  </a:lnTo>
                  <a:lnTo>
                    <a:pt x="16988" y="13306"/>
                  </a:lnTo>
                  <a:lnTo>
                    <a:pt x="16759" y="13306"/>
                  </a:lnTo>
                  <a:lnTo>
                    <a:pt x="16394" y="13397"/>
                  </a:lnTo>
                  <a:lnTo>
                    <a:pt x="15800" y="14263"/>
                  </a:lnTo>
                  <a:lnTo>
                    <a:pt x="15663" y="14856"/>
                  </a:lnTo>
                  <a:lnTo>
                    <a:pt x="15800" y="15084"/>
                  </a:lnTo>
                  <a:lnTo>
                    <a:pt x="15800" y="15448"/>
                  </a:lnTo>
                  <a:lnTo>
                    <a:pt x="15435" y="15448"/>
                  </a:lnTo>
                  <a:lnTo>
                    <a:pt x="15298" y="15676"/>
                  </a:lnTo>
                  <a:lnTo>
                    <a:pt x="15070" y="15676"/>
                  </a:lnTo>
                  <a:lnTo>
                    <a:pt x="14704" y="16041"/>
                  </a:lnTo>
                  <a:lnTo>
                    <a:pt x="14613" y="16268"/>
                  </a:lnTo>
                  <a:lnTo>
                    <a:pt x="14476" y="16359"/>
                  </a:lnTo>
                  <a:lnTo>
                    <a:pt x="14385" y="16633"/>
                  </a:lnTo>
                  <a:lnTo>
                    <a:pt x="14019" y="16633"/>
                  </a:lnTo>
                  <a:lnTo>
                    <a:pt x="13791" y="16861"/>
                  </a:lnTo>
                  <a:lnTo>
                    <a:pt x="13289" y="16952"/>
                  </a:lnTo>
                  <a:lnTo>
                    <a:pt x="13060" y="17316"/>
                  </a:lnTo>
                  <a:lnTo>
                    <a:pt x="13060" y="17909"/>
                  </a:lnTo>
                  <a:lnTo>
                    <a:pt x="12832" y="18137"/>
                  </a:lnTo>
                  <a:lnTo>
                    <a:pt x="12832" y="18410"/>
                  </a:lnTo>
                  <a:lnTo>
                    <a:pt x="12695" y="18866"/>
                  </a:lnTo>
                  <a:lnTo>
                    <a:pt x="12832" y="19094"/>
                  </a:lnTo>
                  <a:lnTo>
                    <a:pt x="12330" y="19322"/>
                  </a:lnTo>
                  <a:lnTo>
                    <a:pt x="12101" y="19230"/>
                  </a:lnTo>
                  <a:lnTo>
                    <a:pt x="11873" y="19003"/>
                  </a:lnTo>
                  <a:lnTo>
                    <a:pt x="11508" y="19094"/>
                  </a:lnTo>
                  <a:lnTo>
                    <a:pt x="10914" y="19094"/>
                  </a:lnTo>
                  <a:lnTo>
                    <a:pt x="10458" y="19230"/>
                  </a:lnTo>
                  <a:lnTo>
                    <a:pt x="10092" y="19094"/>
                  </a:lnTo>
                  <a:lnTo>
                    <a:pt x="9727" y="19094"/>
                  </a:lnTo>
                  <a:lnTo>
                    <a:pt x="8905" y="18638"/>
                  </a:lnTo>
                  <a:lnTo>
                    <a:pt x="8677" y="18638"/>
                  </a:lnTo>
                  <a:lnTo>
                    <a:pt x="8448" y="18273"/>
                  </a:lnTo>
                  <a:lnTo>
                    <a:pt x="6987" y="18273"/>
                  </a:lnTo>
                  <a:lnTo>
                    <a:pt x="6393" y="18866"/>
                  </a:lnTo>
                  <a:lnTo>
                    <a:pt x="6074" y="19686"/>
                  </a:lnTo>
                  <a:lnTo>
                    <a:pt x="5708" y="20187"/>
                  </a:lnTo>
                  <a:lnTo>
                    <a:pt x="4886" y="20552"/>
                  </a:lnTo>
                  <a:lnTo>
                    <a:pt x="4749" y="20780"/>
                  </a:lnTo>
                  <a:lnTo>
                    <a:pt x="4293" y="21144"/>
                  </a:lnTo>
                  <a:lnTo>
                    <a:pt x="3790" y="21235"/>
                  </a:lnTo>
                  <a:lnTo>
                    <a:pt x="3425" y="21463"/>
                  </a:lnTo>
                  <a:lnTo>
                    <a:pt x="2831" y="21372"/>
                  </a:lnTo>
                  <a:lnTo>
                    <a:pt x="2512" y="21600"/>
                  </a:lnTo>
                  <a:lnTo>
                    <a:pt x="1918" y="21463"/>
                  </a:lnTo>
                  <a:lnTo>
                    <a:pt x="1324" y="21463"/>
                  </a:lnTo>
                  <a:lnTo>
                    <a:pt x="1324" y="21144"/>
                  </a:lnTo>
                  <a:lnTo>
                    <a:pt x="1644" y="20415"/>
                  </a:lnTo>
                  <a:lnTo>
                    <a:pt x="1644" y="19686"/>
                  </a:lnTo>
                  <a:lnTo>
                    <a:pt x="1050" y="18410"/>
                  </a:lnTo>
                  <a:lnTo>
                    <a:pt x="822" y="17818"/>
                  </a:lnTo>
                  <a:lnTo>
                    <a:pt x="0" y="17225"/>
                  </a:lnTo>
                  <a:lnTo>
                    <a:pt x="457" y="9980"/>
                  </a:lnTo>
                  <a:lnTo>
                    <a:pt x="2512" y="9843"/>
                  </a:lnTo>
                  <a:lnTo>
                    <a:pt x="2831" y="1686"/>
                  </a:lnTo>
                  <a:lnTo>
                    <a:pt x="4612" y="1686"/>
                  </a:lnTo>
                  <a:lnTo>
                    <a:pt x="6896" y="1185"/>
                  </a:lnTo>
                  <a:lnTo>
                    <a:pt x="7489" y="957"/>
                  </a:lnTo>
                  <a:lnTo>
                    <a:pt x="8083" y="957"/>
                  </a:lnTo>
                  <a:lnTo>
                    <a:pt x="8174" y="1322"/>
                  </a:lnTo>
                  <a:lnTo>
                    <a:pt x="8448" y="1413"/>
                  </a:lnTo>
                  <a:lnTo>
                    <a:pt x="8311" y="1686"/>
                  </a:lnTo>
                  <a:lnTo>
                    <a:pt x="8174" y="1914"/>
                  </a:lnTo>
                  <a:lnTo>
                    <a:pt x="8448" y="2005"/>
                  </a:lnTo>
                  <a:lnTo>
                    <a:pt x="9133" y="1413"/>
                  </a:lnTo>
                  <a:lnTo>
                    <a:pt x="9636" y="957"/>
                  </a:lnTo>
                  <a:lnTo>
                    <a:pt x="10092" y="501"/>
                  </a:lnTo>
                  <a:lnTo>
                    <a:pt x="10549" y="365"/>
                  </a:lnTo>
                  <a:lnTo>
                    <a:pt x="10686" y="592"/>
                  </a:lnTo>
                  <a:lnTo>
                    <a:pt x="10914" y="592"/>
                  </a:lnTo>
                  <a:lnTo>
                    <a:pt x="11279" y="365"/>
                  </a:lnTo>
                  <a:lnTo>
                    <a:pt x="12010" y="137"/>
                  </a:lnTo>
                  <a:lnTo>
                    <a:pt x="12467"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0" name="Freeform 194">
              <a:extLst>
                <a:ext uri="{FF2B5EF4-FFF2-40B4-BE49-F238E27FC236}">
                  <a16:creationId xmlns:a16="http://schemas.microsoft.com/office/drawing/2014/main" id="{EACCAD3F-04E1-C649-A157-5F3B07D5B02F}"/>
                </a:ext>
              </a:extLst>
            </p:cNvPr>
            <p:cNvSpPr/>
            <p:nvPr/>
          </p:nvSpPr>
          <p:spPr>
            <a:xfrm>
              <a:off x="4623467" y="8533325"/>
              <a:ext cx="2035887" cy="1912953"/>
            </a:xfrm>
            <a:custGeom>
              <a:avLst/>
              <a:gdLst/>
              <a:ahLst/>
              <a:cxnLst>
                <a:cxn ang="0">
                  <a:pos x="wd2" y="hd2"/>
                </a:cxn>
                <a:cxn ang="5400000">
                  <a:pos x="wd2" y="hd2"/>
                </a:cxn>
                <a:cxn ang="10800000">
                  <a:pos x="wd2" y="hd2"/>
                </a:cxn>
                <a:cxn ang="16200000">
                  <a:pos x="wd2" y="hd2"/>
                </a:cxn>
              </a:cxnLst>
              <a:rect l="0" t="0" r="r" b="b"/>
              <a:pathLst>
                <a:path w="21600" h="21600" extrusionOk="0">
                  <a:moveTo>
                    <a:pt x="12915" y="14287"/>
                  </a:moveTo>
                  <a:lnTo>
                    <a:pt x="13234" y="8904"/>
                  </a:lnTo>
                  <a:lnTo>
                    <a:pt x="14665" y="8803"/>
                  </a:lnTo>
                  <a:lnTo>
                    <a:pt x="14888" y="2742"/>
                  </a:lnTo>
                  <a:lnTo>
                    <a:pt x="16128" y="2742"/>
                  </a:lnTo>
                  <a:lnTo>
                    <a:pt x="17719" y="2370"/>
                  </a:lnTo>
                  <a:lnTo>
                    <a:pt x="18133" y="2201"/>
                  </a:lnTo>
                  <a:lnTo>
                    <a:pt x="18546" y="2201"/>
                  </a:lnTo>
                  <a:lnTo>
                    <a:pt x="18610" y="2471"/>
                  </a:lnTo>
                  <a:lnTo>
                    <a:pt x="18801" y="2539"/>
                  </a:lnTo>
                  <a:lnTo>
                    <a:pt x="18705" y="2742"/>
                  </a:lnTo>
                  <a:lnTo>
                    <a:pt x="18610" y="2912"/>
                  </a:lnTo>
                  <a:lnTo>
                    <a:pt x="18801" y="2979"/>
                  </a:lnTo>
                  <a:lnTo>
                    <a:pt x="19278" y="2539"/>
                  </a:lnTo>
                  <a:lnTo>
                    <a:pt x="19628" y="2201"/>
                  </a:lnTo>
                  <a:lnTo>
                    <a:pt x="19946" y="1862"/>
                  </a:lnTo>
                  <a:lnTo>
                    <a:pt x="20264" y="1761"/>
                  </a:lnTo>
                  <a:lnTo>
                    <a:pt x="20359" y="1930"/>
                  </a:lnTo>
                  <a:lnTo>
                    <a:pt x="20518" y="1930"/>
                  </a:lnTo>
                  <a:lnTo>
                    <a:pt x="20773" y="1761"/>
                  </a:lnTo>
                  <a:lnTo>
                    <a:pt x="21282" y="1591"/>
                  </a:lnTo>
                  <a:lnTo>
                    <a:pt x="21600" y="1490"/>
                  </a:lnTo>
                  <a:lnTo>
                    <a:pt x="21282" y="1151"/>
                  </a:lnTo>
                  <a:lnTo>
                    <a:pt x="21027" y="1151"/>
                  </a:lnTo>
                  <a:lnTo>
                    <a:pt x="20932" y="1050"/>
                  </a:lnTo>
                  <a:lnTo>
                    <a:pt x="20868" y="1050"/>
                  </a:lnTo>
                  <a:lnTo>
                    <a:pt x="20773" y="948"/>
                  </a:lnTo>
                  <a:lnTo>
                    <a:pt x="20359" y="1050"/>
                  </a:lnTo>
                  <a:lnTo>
                    <a:pt x="20200" y="1050"/>
                  </a:lnTo>
                  <a:lnTo>
                    <a:pt x="16224" y="2031"/>
                  </a:lnTo>
                  <a:lnTo>
                    <a:pt x="15810" y="2031"/>
                  </a:lnTo>
                  <a:lnTo>
                    <a:pt x="15715" y="1930"/>
                  </a:lnTo>
                  <a:lnTo>
                    <a:pt x="15651" y="1930"/>
                  </a:lnTo>
                  <a:lnTo>
                    <a:pt x="15492" y="1862"/>
                  </a:lnTo>
                  <a:lnTo>
                    <a:pt x="15397" y="1862"/>
                  </a:lnTo>
                  <a:lnTo>
                    <a:pt x="15238" y="1761"/>
                  </a:lnTo>
                  <a:lnTo>
                    <a:pt x="15079" y="1761"/>
                  </a:lnTo>
                  <a:lnTo>
                    <a:pt x="14888" y="1862"/>
                  </a:lnTo>
                  <a:lnTo>
                    <a:pt x="14888" y="1930"/>
                  </a:lnTo>
                  <a:lnTo>
                    <a:pt x="14824" y="2031"/>
                  </a:lnTo>
                  <a:lnTo>
                    <a:pt x="14474" y="1930"/>
                  </a:lnTo>
                  <a:lnTo>
                    <a:pt x="14156" y="1862"/>
                  </a:lnTo>
                  <a:lnTo>
                    <a:pt x="13838" y="1490"/>
                  </a:lnTo>
                  <a:lnTo>
                    <a:pt x="13647" y="1490"/>
                  </a:lnTo>
                  <a:lnTo>
                    <a:pt x="13584" y="1422"/>
                  </a:lnTo>
                  <a:lnTo>
                    <a:pt x="13488" y="1659"/>
                  </a:lnTo>
                  <a:lnTo>
                    <a:pt x="13329" y="1659"/>
                  </a:lnTo>
                  <a:lnTo>
                    <a:pt x="12915" y="1591"/>
                  </a:lnTo>
                  <a:lnTo>
                    <a:pt x="12566" y="1659"/>
                  </a:lnTo>
                  <a:lnTo>
                    <a:pt x="12406" y="1761"/>
                  </a:lnTo>
                  <a:lnTo>
                    <a:pt x="12152" y="1659"/>
                  </a:lnTo>
                  <a:lnTo>
                    <a:pt x="12088" y="1591"/>
                  </a:lnTo>
                  <a:lnTo>
                    <a:pt x="11929" y="1490"/>
                  </a:lnTo>
                  <a:lnTo>
                    <a:pt x="11675" y="1591"/>
                  </a:lnTo>
                  <a:lnTo>
                    <a:pt x="11325" y="1490"/>
                  </a:lnTo>
                  <a:lnTo>
                    <a:pt x="11007" y="1320"/>
                  </a:lnTo>
                  <a:lnTo>
                    <a:pt x="10911" y="1219"/>
                  </a:lnTo>
                  <a:lnTo>
                    <a:pt x="10752" y="880"/>
                  </a:lnTo>
                  <a:lnTo>
                    <a:pt x="10689" y="779"/>
                  </a:lnTo>
                  <a:lnTo>
                    <a:pt x="4644" y="779"/>
                  </a:lnTo>
                  <a:lnTo>
                    <a:pt x="4549" y="711"/>
                  </a:lnTo>
                  <a:lnTo>
                    <a:pt x="4390" y="711"/>
                  </a:lnTo>
                  <a:lnTo>
                    <a:pt x="4135" y="880"/>
                  </a:lnTo>
                  <a:lnTo>
                    <a:pt x="4072" y="880"/>
                  </a:lnTo>
                  <a:lnTo>
                    <a:pt x="3817" y="1050"/>
                  </a:lnTo>
                  <a:lnTo>
                    <a:pt x="3467" y="880"/>
                  </a:lnTo>
                  <a:lnTo>
                    <a:pt x="3149" y="508"/>
                  </a:lnTo>
                  <a:lnTo>
                    <a:pt x="3054" y="508"/>
                  </a:lnTo>
                  <a:lnTo>
                    <a:pt x="3054" y="339"/>
                  </a:lnTo>
                  <a:lnTo>
                    <a:pt x="2895" y="271"/>
                  </a:lnTo>
                  <a:lnTo>
                    <a:pt x="2831" y="169"/>
                  </a:lnTo>
                  <a:lnTo>
                    <a:pt x="2640" y="68"/>
                  </a:lnTo>
                  <a:lnTo>
                    <a:pt x="2481" y="68"/>
                  </a:lnTo>
                  <a:lnTo>
                    <a:pt x="2418" y="169"/>
                  </a:lnTo>
                  <a:lnTo>
                    <a:pt x="2322" y="169"/>
                  </a:lnTo>
                  <a:lnTo>
                    <a:pt x="2068" y="0"/>
                  </a:lnTo>
                  <a:lnTo>
                    <a:pt x="1909" y="0"/>
                  </a:lnTo>
                  <a:lnTo>
                    <a:pt x="1400" y="339"/>
                  </a:lnTo>
                  <a:lnTo>
                    <a:pt x="1400" y="609"/>
                  </a:lnTo>
                  <a:lnTo>
                    <a:pt x="1241" y="711"/>
                  </a:lnTo>
                  <a:lnTo>
                    <a:pt x="986" y="609"/>
                  </a:lnTo>
                  <a:lnTo>
                    <a:pt x="573" y="508"/>
                  </a:lnTo>
                  <a:lnTo>
                    <a:pt x="509" y="609"/>
                  </a:lnTo>
                  <a:lnTo>
                    <a:pt x="509" y="779"/>
                  </a:lnTo>
                  <a:lnTo>
                    <a:pt x="318" y="880"/>
                  </a:lnTo>
                  <a:lnTo>
                    <a:pt x="254" y="779"/>
                  </a:lnTo>
                  <a:lnTo>
                    <a:pt x="0" y="711"/>
                  </a:lnTo>
                  <a:lnTo>
                    <a:pt x="95" y="2201"/>
                  </a:lnTo>
                  <a:lnTo>
                    <a:pt x="986" y="3250"/>
                  </a:lnTo>
                  <a:lnTo>
                    <a:pt x="1591" y="4130"/>
                  </a:lnTo>
                  <a:lnTo>
                    <a:pt x="2322" y="6060"/>
                  </a:lnTo>
                  <a:lnTo>
                    <a:pt x="2481" y="6771"/>
                  </a:lnTo>
                  <a:lnTo>
                    <a:pt x="3245" y="8024"/>
                  </a:lnTo>
                  <a:lnTo>
                    <a:pt x="3245" y="8532"/>
                  </a:lnTo>
                  <a:lnTo>
                    <a:pt x="4135" y="9784"/>
                  </a:lnTo>
                  <a:lnTo>
                    <a:pt x="4135" y="10495"/>
                  </a:lnTo>
                  <a:lnTo>
                    <a:pt x="3881" y="10563"/>
                  </a:lnTo>
                  <a:lnTo>
                    <a:pt x="4135" y="11443"/>
                  </a:lnTo>
                  <a:lnTo>
                    <a:pt x="4135" y="12764"/>
                  </a:lnTo>
                  <a:lnTo>
                    <a:pt x="4644" y="14186"/>
                  </a:lnTo>
                  <a:lnTo>
                    <a:pt x="4644" y="14897"/>
                  </a:lnTo>
                  <a:lnTo>
                    <a:pt x="4708" y="15337"/>
                  </a:lnTo>
                  <a:lnTo>
                    <a:pt x="4549" y="15506"/>
                  </a:lnTo>
                  <a:lnTo>
                    <a:pt x="4708" y="15777"/>
                  </a:lnTo>
                  <a:lnTo>
                    <a:pt x="4804" y="16657"/>
                  </a:lnTo>
                  <a:lnTo>
                    <a:pt x="5058" y="16826"/>
                  </a:lnTo>
                  <a:lnTo>
                    <a:pt x="5217" y="17097"/>
                  </a:lnTo>
                  <a:lnTo>
                    <a:pt x="5058" y="17266"/>
                  </a:lnTo>
                  <a:lnTo>
                    <a:pt x="5058" y="17639"/>
                  </a:lnTo>
                  <a:lnTo>
                    <a:pt x="5313" y="17876"/>
                  </a:lnTo>
                  <a:lnTo>
                    <a:pt x="5313" y="18587"/>
                  </a:lnTo>
                  <a:lnTo>
                    <a:pt x="5631" y="18959"/>
                  </a:lnTo>
                  <a:lnTo>
                    <a:pt x="5949" y="19839"/>
                  </a:lnTo>
                  <a:lnTo>
                    <a:pt x="6362" y="20178"/>
                  </a:lnTo>
                  <a:lnTo>
                    <a:pt x="6458" y="20449"/>
                  </a:lnTo>
                  <a:lnTo>
                    <a:pt x="7030" y="20889"/>
                  </a:lnTo>
                  <a:lnTo>
                    <a:pt x="7189" y="20720"/>
                  </a:lnTo>
                  <a:lnTo>
                    <a:pt x="7603" y="20618"/>
                  </a:lnTo>
                  <a:lnTo>
                    <a:pt x="7603" y="20449"/>
                  </a:lnTo>
                  <a:lnTo>
                    <a:pt x="7444" y="20347"/>
                  </a:lnTo>
                  <a:lnTo>
                    <a:pt x="7603" y="20009"/>
                  </a:lnTo>
                  <a:lnTo>
                    <a:pt x="8016" y="19839"/>
                  </a:lnTo>
                  <a:lnTo>
                    <a:pt x="8207" y="20280"/>
                  </a:lnTo>
                  <a:lnTo>
                    <a:pt x="8525" y="20280"/>
                  </a:lnTo>
                  <a:lnTo>
                    <a:pt x="8366" y="20618"/>
                  </a:lnTo>
                  <a:lnTo>
                    <a:pt x="8621" y="21160"/>
                  </a:lnTo>
                  <a:lnTo>
                    <a:pt x="9194" y="21228"/>
                  </a:lnTo>
                  <a:lnTo>
                    <a:pt x="9512" y="21397"/>
                  </a:lnTo>
                  <a:lnTo>
                    <a:pt x="9925" y="21397"/>
                  </a:lnTo>
                  <a:lnTo>
                    <a:pt x="10180" y="21498"/>
                  </a:lnTo>
                  <a:lnTo>
                    <a:pt x="10339" y="21329"/>
                  </a:lnTo>
                  <a:lnTo>
                    <a:pt x="10593" y="21329"/>
                  </a:lnTo>
                  <a:lnTo>
                    <a:pt x="10689" y="21600"/>
                  </a:lnTo>
                  <a:lnTo>
                    <a:pt x="11102" y="21600"/>
                  </a:lnTo>
                  <a:lnTo>
                    <a:pt x="11166" y="21228"/>
                  </a:lnTo>
                  <a:lnTo>
                    <a:pt x="11261" y="21058"/>
                  </a:lnTo>
                  <a:lnTo>
                    <a:pt x="11516" y="21058"/>
                  </a:lnTo>
                  <a:lnTo>
                    <a:pt x="11579" y="20720"/>
                  </a:lnTo>
                  <a:lnTo>
                    <a:pt x="12088" y="20449"/>
                  </a:lnTo>
                  <a:lnTo>
                    <a:pt x="12566" y="20517"/>
                  </a:lnTo>
                  <a:lnTo>
                    <a:pt x="12756" y="20517"/>
                  </a:lnTo>
                  <a:lnTo>
                    <a:pt x="12915" y="14287"/>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1" name="Freeform 195">
              <a:extLst>
                <a:ext uri="{FF2B5EF4-FFF2-40B4-BE49-F238E27FC236}">
                  <a16:creationId xmlns:a16="http://schemas.microsoft.com/office/drawing/2014/main" id="{F21C3487-78D8-3F43-AF8E-5448766EEDA6}"/>
                </a:ext>
              </a:extLst>
            </p:cNvPr>
            <p:cNvSpPr/>
            <p:nvPr/>
          </p:nvSpPr>
          <p:spPr>
            <a:xfrm>
              <a:off x="9327891" y="7774740"/>
              <a:ext cx="1154368" cy="2155821"/>
            </a:xfrm>
            <a:custGeom>
              <a:avLst/>
              <a:gdLst/>
              <a:ahLst/>
              <a:cxnLst>
                <a:cxn ang="0">
                  <a:pos x="wd2" y="hd2"/>
                </a:cxn>
                <a:cxn ang="5400000">
                  <a:pos x="wd2" y="hd2"/>
                </a:cxn>
                <a:cxn ang="10800000">
                  <a:pos x="wd2" y="hd2"/>
                </a:cxn>
                <a:cxn ang="16200000">
                  <a:pos x="wd2" y="hd2"/>
                </a:cxn>
              </a:cxnLst>
              <a:rect l="0" t="0" r="r" b="b"/>
              <a:pathLst>
                <a:path w="21600" h="21600" extrusionOk="0">
                  <a:moveTo>
                    <a:pt x="4488" y="21600"/>
                  </a:moveTo>
                  <a:lnTo>
                    <a:pt x="4937" y="21450"/>
                  </a:lnTo>
                  <a:lnTo>
                    <a:pt x="5554" y="21450"/>
                  </a:lnTo>
                  <a:lnTo>
                    <a:pt x="6284" y="21209"/>
                  </a:lnTo>
                  <a:lnTo>
                    <a:pt x="6676" y="20879"/>
                  </a:lnTo>
                  <a:lnTo>
                    <a:pt x="8584" y="20819"/>
                  </a:lnTo>
                  <a:lnTo>
                    <a:pt x="9033" y="20879"/>
                  </a:lnTo>
                  <a:lnTo>
                    <a:pt x="10043" y="20669"/>
                  </a:lnTo>
                  <a:lnTo>
                    <a:pt x="10211" y="20428"/>
                  </a:lnTo>
                  <a:lnTo>
                    <a:pt x="10660" y="20428"/>
                  </a:lnTo>
                  <a:lnTo>
                    <a:pt x="11052" y="19888"/>
                  </a:lnTo>
                  <a:lnTo>
                    <a:pt x="11501" y="19497"/>
                  </a:lnTo>
                  <a:lnTo>
                    <a:pt x="11501" y="19257"/>
                  </a:lnTo>
                  <a:lnTo>
                    <a:pt x="12118" y="19107"/>
                  </a:lnTo>
                  <a:lnTo>
                    <a:pt x="11950" y="18626"/>
                  </a:lnTo>
                  <a:lnTo>
                    <a:pt x="11782" y="18536"/>
                  </a:lnTo>
                  <a:lnTo>
                    <a:pt x="12231" y="18386"/>
                  </a:lnTo>
                  <a:lnTo>
                    <a:pt x="12511" y="17845"/>
                  </a:lnTo>
                  <a:lnTo>
                    <a:pt x="12399" y="17755"/>
                  </a:lnTo>
                  <a:lnTo>
                    <a:pt x="12679" y="17755"/>
                  </a:lnTo>
                  <a:lnTo>
                    <a:pt x="13128" y="17364"/>
                  </a:lnTo>
                  <a:lnTo>
                    <a:pt x="13577" y="16343"/>
                  </a:lnTo>
                  <a:lnTo>
                    <a:pt x="13858" y="15802"/>
                  </a:lnTo>
                  <a:lnTo>
                    <a:pt x="14306" y="15562"/>
                  </a:lnTo>
                  <a:lnTo>
                    <a:pt x="14587" y="14961"/>
                  </a:lnTo>
                  <a:lnTo>
                    <a:pt x="15316" y="14180"/>
                  </a:lnTo>
                  <a:lnTo>
                    <a:pt x="16046" y="12978"/>
                  </a:lnTo>
                  <a:lnTo>
                    <a:pt x="16607" y="12527"/>
                  </a:lnTo>
                  <a:lnTo>
                    <a:pt x="16607" y="11987"/>
                  </a:lnTo>
                  <a:lnTo>
                    <a:pt x="17224" y="11416"/>
                  </a:lnTo>
                  <a:lnTo>
                    <a:pt x="17224" y="11206"/>
                  </a:lnTo>
                  <a:lnTo>
                    <a:pt x="17953" y="10635"/>
                  </a:lnTo>
                  <a:lnTo>
                    <a:pt x="18234" y="9854"/>
                  </a:lnTo>
                  <a:lnTo>
                    <a:pt x="18514" y="9253"/>
                  </a:lnTo>
                  <a:lnTo>
                    <a:pt x="18683" y="9073"/>
                  </a:lnTo>
                  <a:lnTo>
                    <a:pt x="18795" y="8622"/>
                  </a:lnTo>
                  <a:lnTo>
                    <a:pt x="18683" y="8382"/>
                  </a:lnTo>
                  <a:lnTo>
                    <a:pt x="18795" y="7991"/>
                  </a:lnTo>
                  <a:lnTo>
                    <a:pt x="19412" y="7601"/>
                  </a:lnTo>
                  <a:lnTo>
                    <a:pt x="19244" y="7360"/>
                  </a:lnTo>
                  <a:lnTo>
                    <a:pt x="19692" y="7120"/>
                  </a:lnTo>
                  <a:lnTo>
                    <a:pt x="19524" y="6729"/>
                  </a:lnTo>
                  <a:lnTo>
                    <a:pt x="19412" y="6579"/>
                  </a:lnTo>
                  <a:lnTo>
                    <a:pt x="19692" y="6339"/>
                  </a:lnTo>
                  <a:lnTo>
                    <a:pt x="19524" y="5948"/>
                  </a:lnTo>
                  <a:lnTo>
                    <a:pt x="19412" y="5888"/>
                  </a:lnTo>
                  <a:lnTo>
                    <a:pt x="19412" y="5558"/>
                  </a:lnTo>
                  <a:lnTo>
                    <a:pt x="19692" y="5408"/>
                  </a:lnTo>
                  <a:lnTo>
                    <a:pt x="19973" y="5558"/>
                  </a:lnTo>
                  <a:lnTo>
                    <a:pt x="20141" y="5888"/>
                  </a:lnTo>
                  <a:lnTo>
                    <a:pt x="20534" y="6189"/>
                  </a:lnTo>
                  <a:lnTo>
                    <a:pt x="20983" y="6279"/>
                  </a:lnTo>
                  <a:lnTo>
                    <a:pt x="21151" y="6038"/>
                  </a:lnTo>
                  <a:lnTo>
                    <a:pt x="21151" y="5798"/>
                  </a:lnTo>
                  <a:lnTo>
                    <a:pt x="21263" y="5708"/>
                  </a:lnTo>
                  <a:lnTo>
                    <a:pt x="21432" y="5408"/>
                  </a:lnTo>
                  <a:lnTo>
                    <a:pt x="21600" y="5317"/>
                  </a:lnTo>
                  <a:lnTo>
                    <a:pt x="21600" y="5017"/>
                  </a:lnTo>
                  <a:lnTo>
                    <a:pt x="20983" y="4626"/>
                  </a:lnTo>
                  <a:lnTo>
                    <a:pt x="20871" y="4326"/>
                  </a:lnTo>
                  <a:lnTo>
                    <a:pt x="20983" y="4236"/>
                  </a:lnTo>
                  <a:lnTo>
                    <a:pt x="20983" y="3845"/>
                  </a:lnTo>
                  <a:lnTo>
                    <a:pt x="20871" y="3455"/>
                  </a:lnTo>
                  <a:lnTo>
                    <a:pt x="20983" y="3305"/>
                  </a:lnTo>
                  <a:lnTo>
                    <a:pt x="20983" y="2524"/>
                  </a:lnTo>
                  <a:lnTo>
                    <a:pt x="20534" y="2193"/>
                  </a:lnTo>
                  <a:lnTo>
                    <a:pt x="20534" y="1562"/>
                  </a:lnTo>
                  <a:lnTo>
                    <a:pt x="20422" y="1352"/>
                  </a:lnTo>
                  <a:lnTo>
                    <a:pt x="20141" y="1352"/>
                  </a:lnTo>
                  <a:lnTo>
                    <a:pt x="19692" y="1021"/>
                  </a:lnTo>
                  <a:lnTo>
                    <a:pt x="19524" y="721"/>
                  </a:lnTo>
                  <a:lnTo>
                    <a:pt x="19075" y="631"/>
                  </a:lnTo>
                  <a:lnTo>
                    <a:pt x="19412" y="330"/>
                  </a:lnTo>
                  <a:lnTo>
                    <a:pt x="19075" y="0"/>
                  </a:lnTo>
                  <a:lnTo>
                    <a:pt x="18346" y="330"/>
                  </a:lnTo>
                  <a:lnTo>
                    <a:pt x="18683" y="571"/>
                  </a:lnTo>
                  <a:lnTo>
                    <a:pt x="18065" y="721"/>
                  </a:lnTo>
                  <a:lnTo>
                    <a:pt x="17617" y="571"/>
                  </a:lnTo>
                  <a:lnTo>
                    <a:pt x="17336" y="571"/>
                  </a:lnTo>
                  <a:lnTo>
                    <a:pt x="17785" y="871"/>
                  </a:lnTo>
                  <a:lnTo>
                    <a:pt x="17785" y="1112"/>
                  </a:lnTo>
                  <a:lnTo>
                    <a:pt x="18065" y="1262"/>
                  </a:lnTo>
                  <a:lnTo>
                    <a:pt x="18065" y="1352"/>
                  </a:lnTo>
                  <a:lnTo>
                    <a:pt x="17617" y="1652"/>
                  </a:lnTo>
                  <a:lnTo>
                    <a:pt x="17617" y="2133"/>
                  </a:lnTo>
                  <a:lnTo>
                    <a:pt x="17224" y="2433"/>
                  </a:lnTo>
                  <a:lnTo>
                    <a:pt x="16887" y="2343"/>
                  </a:lnTo>
                  <a:lnTo>
                    <a:pt x="16326" y="2584"/>
                  </a:lnTo>
                  <a:lnTo>
                    <a:pt x="16326" y="2914"/>
                  </a:lnTo>
                  <a:lnTo>
                    <a:pt x="15877" y="2974"/>
                  </a:lnTo>
                  <a:lnTo>
                    <a:pt x="15597" y="2914"/>
                  </a:lnTo>
                  <a:lnTo>
                    <a:pt x="15597" y="2584"/>
                  </a:lnTo>
                  <a:lnTo>
                    <a:pt x="15316" y="2524"/>
                  </a:lnTo>
                  <a:lnTo>
                    <a:pt x="15036" y="2674"/>
                  </a:lnTo>
                  <a:lnTo>
                    <a:pt x="14868" y="3064"/>
                  </a:lnTo>
                  <a:lnTo>
                    <a:pt x="15429" y="3365"/>
                  </a:lnTo>
                  <a:lnTo>
                    <a:pt x="15597" y="3515"/>
                  </a:lnTo>
                  <a:lnTo>
                    <a:pt x="15429" y="3605"/>
                  </a:lnTo>
                  <a:lnTo>
                    <a:pt x="15148" y="3515"/>
                  </a:lnTo>
                  <a:lnTo>
                    <a:pt x="14419" y="3605"/>
                  </a:lnTo>
                  <a:lnTo>
                    <a:pt x="14587" y="3935"/>
                  </a:lnTo>
                  <a:lnTo>
                    <a:pt x="15148" y="3996"/>
                  </a:lnTo>
                  <a:lnTo>
                    <a:pt x="15316" y="4146"/>
                  </a:lnTo>
                  <a:lnTo>
                    <a:pt x="15036" y="4326"/>
                  </a:lnTo>
                  <a:lnTo>
                    <a:pt x="14699" y="4146"/>
                  </a:lnTo>
                  <a:lnTo>
                    <a:pt x="14306" y="4236"/>
                  </a:lnTo>
                  <a:lnTo>
                    <a:pt x="14306" y="4476"/>
                  </a:lnTo>
                  <a:lnTo>
                    <a:pt x="13409" y="4777"/>
                  </a:lnTo>
                  <a:lnTo>
                    <a:pt x="13409" y="4476"/>
                  </a:lnTo>
                  <a:lnTo>
                    <a:pt x="13577" y="4386"/>
                  </a:lnTo>
                  <a:lnTo>
                    <a:pt x="13409" y="4236"/>
                  </a:lnTo>
                  <a:lnTo>
                    <a:pt x="12848" y="4476"/>
                  </a:lnTo>
                  <a:lnTo>
                    <a:pt x="13128" y="4536"/>
                  </a:lnTo>
                  <a:lnTo>
                    <a:pt x="13128" y="4717"/>
                  </a:lnTo>
                  <a:lnTo>
                    <a:pt x="12399" y="4927"/>
                  </a:lnTo>
                  <a:lnTo>
                    <a:pt x="12679" y="5167"/>
                  </a:lnTo>
                  <a:lnTo>
                    <a:pt x="12960" y="5257"/>
                  </a:lnTo>
                  <a:lnTo>
                    <a:pt x="12960" y="5408"/>
                  </a:lnTo>
                  <a:lnTo>
                    <a:pt x="12679" y="5498"/>
                  </a:lnTo>
                  <a:lnTo>
                    <a:pt x="12231" y="5648"/>
                  </a:lnTo>
                  <a:lnTo>
                    <a:pt x="12118" y="5408"/>
                  </a:lnTo>
                  <a:lnTo>
                    <a:pt x="11782" y="5408"/>
                  </a:lnTo>
                  <a:lnTo>
                    <a:pt x="12118" y="5167"/>
                  </a:lnTo>
                  <a:lnTo>
                    <a:pt x="11782" y="5017"/>
                  </a:lnTo>
                  <a:lnTo>
                    <a:pt x="10772" y="5498"/>
                  </a:lnTo>
                  <a:lnTo>
                    <a:pt x="10660" y="5948"/>
                  </a:lnTo>
                  <a:lnTo>
                    <a:pt x="10772" y="6098"/>
                  </a:lnTo>
                  <a:lnTo>
                    <a:pt x="10660" y="6339"/>
                  </a:lnTo>
                  <a:lnTo>
                    <a:pt x="10323" y="6279"/>
                  </a:lnTo>
                  <a:lnTo>
                    <a:pt x="10043" y="6189"/>
                  </a:lnTo>
                  <a:lnTo>
                    <a:pt x="10043" y="5708"/>
                  </a:lnTo>
                  <a:lnTo>
                    <a:pt x="9762" y="5708"/>
                  </a:lnTo>
                  <a:lnTo>
                    <a:pt x="9201" y="6098"/>
                  </a:lnTo>
                  <a:lnTo>
                    <a:pt x="8472" y="5798"/>
                  </a:lnTo>
                  <a:lnTo>
                    <a:pt x="8303" y="5948"/>
                  </a:lnTo>
                  <a:lnTo>
                    <a:pt x="8023" y="5948"/>
                  </a:lnTo>
                  <a:lnTo>
                    <a:pt x="8135" y="6429"/>
                  </a:lnTo>
                  <a:lnTo>
                    <a:pt x="7855" y="6339"/>
                  </a:lnTo>
                  <a:lnTo>
                    <a:pt x="7742" y="6429"/>
                  </a:lnTo>
                  <a:lnTo>
                    <a:pt x="7742" y="6189"/>
                  </a:lnTo>
                  <a:lnTo>
                    <a:pt x="7406" y="6098"/>
                  </a:lnTo>
                  <a:lnTo>
                    <a:pt x="7125" y="6339"/>
                  </a:lnTo>
                  <a:lnTo>
                    <a:pt x="6845" y="6098"/>
                  </a:lnTo>
                  <a:lnTo>
                    <a:pt x="5666" y="6669"/>
                  </a:lnTo>
                  <a:lnTo>
                    <a:pt x="5386" y="6669"/>
                  </a:lnTo>
                  <a:lnTo>
                    <a:pt x="5105" y="6579"/>
                  </a:lnTo>
                  <a:lnTo>
                    <a:pt x="4488" y="6579"/>
                  </a:lnTo>
                  <a:lnTo>
                    <a:pt x="4376" y="6729"/>
                  </a:lnTo>
                  <a:lnTo>
                    <a:pt x="4376" y="7210"/>
                  </a:lnTo>
                  <a:lnTo>
                    <a:pt x="3647" y="7901"/>
                  </a:lnTo>
                  <a:lnTo>
                    <a:pt x="3647" y="8051"/>
                  </a:lnTo>
                  <a:lnTo>
                    <a:pt x="2749" y="8532"/>
                  </a:lnTo>
                  <a:lnTo>
                    <a:pt x="2749" y="8772"/>
                  </a:lnTo>
                  <a:lnTo>
                    <a:pt x="3198" y="8922"/>
                  </a:lnTo>
                  <a:lnTo>
                    <a:pt x="2917" y="9253"/>
                  </a:lnTo>
                  <a:lnTo>
                    <a:pt x="3198" y="9643"/>
                  </a:lnTo>
                  <a:lnTo>
                    <a:pt x="3030" y="10034"/>
                  </a:lnTo>
                  <a:lnTo>
                    <a:pt x="3927" y="10815"/>
                  </a:lnTo>
                  <a:lnTo>
                    <a:pt x="3759" y="11025"/>
                  </a:lnTo>
                  <a:lnTo>
                    <a:pt x="4376" y="11356"/>
                  </a:lnTo>
                  <a:lnTo>
                    <a:pt x="4376" y="11506"/>
                  </a:lnTo>
                  <a:lnTo>
                    <a:pt x="3927" y="11656"/>
                  </a:lnTo>
                  <a:lnTo>
                    <a:pt x="4096" y="11897"/>
                  </a:lnTo>
                  <a:lnTo>
                    <a:pt x="3759" y="12587"/>
                  </a:lnTo>
                  <a:lnTo>
                    <a:pt x="3198" y="12768"/>
                  </a:lnTo>
                  <a:lnTo>
                    <a:pt x="3030" y="13218"/>
                  </a:lnTo>
                  <a:lnTo>
                    <a:pt x="2749" y="13218"/>
                  </a:lnTo>
                  <a:lnTo>
                    <a:pt x="2581" y="13459"/>
                  </a:lnTo>
                  <a:lnTo>
                    <a:pt x="2020" y="13699"/>
                  </a:lnTo>
                  <a:lnTo>
                    <a:pt x="2020" y="14240"/>
                  </a:lnTo>
                  <a:lnTo>
                    <a:pt x="1739" y="14480"/>
                  </a:lnTo>
                  <a:lnTo>
                    <a:pt x="842" y="14570"/>
                  </a:lnTo>
                  <a:lnTo>
                    <a:pt x="729" y="14720"/>
                  </a:lnTo>
                  <a:lnTo>
                    <a:pt x="729" y="15171"/>
                  </a:lnTo>
                  <a:lnTo>
                    <a:pt x="112" y="15562"/>
                  </a:lnTo>
                  <a:lnTo>
                    <a:pt x="112" y="15952"/>
                  </a:lnTo>
                  <a:lnTo>
                    <a:pt x="0" y="16192"/>
                  </a:lnTo>
                  <a:lnTo>
                    <a:pt x="112" y="16343"/>
                  </a:lnTo>
                  <a:lnTo>
                    <a:pt x="112" y="16913"/>
                  </a:lnTo>
                  <a:lnTo>
                    <a:pt x="842" y="17364"/>
                  </a:lnTo>
                  <a:lnTo>
                    <a:pt x="729" y="17695"/>
                  </a:lnTo>
                  <a:lnTo>
                    <a:pt x="842" y="17935"/>
                  </a:lnTo>
                  <a:lnTo>
                    <a:pt x="1290" y="17995"/>
                  </a:lnTo>
                  <a:lnTo>
                    <a:pt x="1459" y="17995"/>
                  </a:lnTo>
                  <a:lnTo>
                    <a:pt x="1290" y="18085"/>
                  </a:lnTo>
                  <a:lnTo>
                    <a:pt x="729" y="18145"/>
                  </a:lnTo>
                  <a:lnTo>
                    <a:pt x="729" y="18476"/>
                  </a:lnTo>
                  <a:lnTo>
                    <a:pt x="842" y="19016"/>
                  </a:lnTo>
                  <a:lnTo>
                    <a:pt x="729" y="19647"/>
                  </a:lnTo>
                  <a:lnTo>
                    <a:pt x="1010" y="19707"/>
                  </a:lnTo>
                  <a:lnTo>
                    <a:pt x="1010" y="19948"/>
                  </a:lnTo>
                  <a:lnTo>
                    <a:pt x="1290" y="20038"/>
                  </a:lnTo>
                  <a:lnTo>
                    <a:pt x="1739" y="20338"/>
                  </a:lnTo>
                  <a:lnTo>
                    <a:pt x="2020" y="20428"/>
                  </a:lnTo>
                  <a:lnTo>
                    <a:pt x="2188" y="20669"/>
                  </a:lnTo>
                  <a:lnTo>
                    <a:pt x="2581" y="20879"/>
                  </a:lnTo>
                  <a:lnTo>
                    <a:pt x="3030" y="20819"/>
                  </a:lnTo>
                  <a:lnTo>
                    <a:pt x="3198" y="20879"/>
                  </a:lnTo>
                  <a:lnTo>
                    <a:pt x="3647" y="20969"/>
                  </a:lnTo>
                  <a:lnTo>
                    <a:pt x="4096" y="21270"/>
                  </a:lnTo>
                  <a:lnTo>
                    <a:pt x="4376" y="21360"/>
                  </a:lnTo>
                  <a:lnTo>
                    <a:pt x="4376" y="21510"/>
                  </a:lnTo>
                  <a:lnTo>
                    <a:pt x="4488" y="21600"/>
                  </a:lnTo>
                  <a:close/>
                  <a:moveTo>
                    <a:pt x="16887" y="1562"/>
                  </a:moveTo>
                  <a:lnTo>
                    <a:pt x="16775" y="1412"/>
                  </a:lnTo>
                  <a:lnTo>
                    <a:pt x="17224" y="1172"/>
                  </a:lnTo>
                  <a:lnTo>
                    <a:pt x="17224" y="1262"/>
                  </a:lnTo>
                  <a:lnTo>
                    <a:pt x="16887" y="1562"/>
                  </a:lnTo>
                  <a:close/>
                  <a:moveTo>
                    <a:pt x="16775" y="2043"/>
                  </a:moveTo>
                  <a:lnTo>
                    <a:pt x="16775" y="1953"/>
                  </a:lnTo>
                  <a:lnTo>
                    <a:pt x="16887" y="2043"/>
                  </a:lnTo>
                  <a:lnTo>
                    <a:pt x="16775" y="2133"/>
                  </a:lnTo>
                  <a:lnTo>
                    <a:pt x="16775" y="2043"/>
                  </a:lnTo>
                  <a:close/>
                  <a:moveTo>
                    <a:pt x="15877" y="1953"/>
                  </a:moveTo>
                  <a:lnTo>
                    <a:pt x="15877" y="1893"/>
                  </a:lnTo>
                  <a:lnTo>
                    <a:pt x="16046" y="1953"/>
                  </a:lnTo>
                  <a:lnTo>
                    <a:pt x="16326" y="2043"/>
                  </a:lnTo>
                  <a:lnTo>
                    <a:pt x="16158" y="2343"/>
                  </a:lnTo>
                  <a:lnTo>
                    <a:pt x="15877" y="2193"/>
                  </a:lnTo>
                  <a:lnTo>
                    <a:pt x="15597" y="2193"/>
                  </a:lnTo>
                  <a:lnTo>
                    <a:pt x="15877" y="1953"/>
                  </a:lnTo>
                  <a:close/>
                  <a:moveTo>
                    <a:pt x="19692" y="8051"/>
                  </a:moveTo>
                  <a:lnTo>
                    <a:pt x="19692" y="7601"/>
                  </a:lnTo>
                  <a:lnTo>
                    <a:pt x="19805" y="7510"/>
                  </a:lnTo>
                  <a:lnTo>
                    <a:pt x="19973" y="7450"/>
                  </a:lnTo>
                  <a:lnTo>
                    <a:pt x="20254" y="7270"/>
                  </a:lnTo>
                  <a:lnTo>
                    <a:pt x="20141" y="7601"/>
                  </a:lnTo>
                  <a:lnTo>
                    <a:pt x="19973" y="7751"/>
                  </a:lnTo>
                  <a:lnTo>
                    <a:pt x="19692" y="8051"/>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2" name="Freeform 196">
              <a:extLst>
                <a:ext uri="{FF2B5EF4-FFF2-40B4-BE49-F238E27FC236}">
                  <a16:creationId xmlns:a16="http://schemas.microsoft.com/office/drawing/2014/main" id="{9650DCA7-E5F9-3B46-809D-52CB7D46B5A9}"/>
                </a:ext>
              </a:extLst>
            </p:cNvPr>
            <p:cNvSpPr/>
            <p:nvPr/>
          </p:nvSpPr>
          <p:spPr>
            <a:xfrm>
              <a:off x="7453917" y="7549864"/>
              <a:ext cx="1592130" cy="2545606"/>
            </a:xfrm>
            <a:custGeom>
              <a:avLst/>
              <a:gdLst/>
              <a:ahLst/>
              <a:cxnLst>
                <a:cxn ang="0">
                  <a:pos x="wd2" y="hd2"/>
                </a:cxn>
                <a:cxn ang="5400000">
                  <a:pos x="wd2" y="hd2"/>
                </a:cxn>
                <a:cxn ang="10800000">
                  <a:pos x="wd2" y="hd2"/>
                </a:cxn>
                <a:cxn ang="16200000">
                  <a:pos x="wd2" y="hd2"/>
                </a:cxn>
              </a:cxnLst>
              <a:rect l="0" t="0" r="r" b="b"/>
              <a:pathLst>
                <a:path w="21600" h="21600" extrusionOk="0">
                  <a:moveTo>
                    <a:pt x="1505" y="15825"/>
                  </a:moveTo>
                  <a:lnTo>
                    <a:pt x="3702" y="14375"/>
                  </a:lnTo>
                  <a:lnTo>
                    <a:pt x="3824" y="13967"/>
                  </a:lnTo>
                  <a:lnTo>
                    <a:pt x="3946" y="13764"/>
                  </a:lnTo>
                  <a:lnTo>
                    <a:pt x="3946" y="13433"/>
                  </a:lnTo>
                  <a:lnTo>
                    <a:pt x="4027" y="13255"/>
                  </a:lnTo>
                  <a:lnTo>
                    <a:pt x="3946" y="13052"/>
                  </a:lnTo>
                  <a:lnTo>
                    <a:pt x="4027" y="12848"/>
                  </a:lnTo>
                  <a:lnTo>
                    <a:pt x="4231" y="12848"/>
                  </a:lnTo>
                  <a:lnTo>
                    <a:pt x="4353" y="12721"/>
                  </a:lnTo>
                  <a:lnTo>
                    <a:pt x="4759" y="12517"/>
                  </a:lnTo>
                  <a:lnTo>
                    <a:pt x="5085" y="12237"/>
                  </a:lnTo>
                  <a:lnTo>
                    <a:pt x="5003" y="12110"/>
                  </a:lnTo>
                  <a:lnTo>
                    <a:pt x="4759" y="11983"/>
                  </a:lnTo>
                  <a:lnTo>
                    <a:pt x="4759" y="11729"/>
                  </a:lnTo>
                  <a:lnTo>
                    <a:pt x="5003" y="11652"/>
                  </a:lnTo>
                  <a:lnTo>
                    <a:pt x="4881" y="11398"/>
                  </a:lnTo>
                  <a:lnTo>
                    <a:pt x="4556" y="11245"/>
                  </a:lnTo>
                  <a:lnTo>
                    <a:pt x="4556" y="11067"/>
                  </a:lnTo>
                  <a:lnTo>
                    <a:pt x="4759" y="10991"/>
                  </a:lnTo>
                  <a:lnTo>
                    <a:pt x="4759" y="10533"/>
                  </a:lnTo>
                  <a:lnTo>
                    <a:pt x="5085" y="10406"/>
                  </a:lnTo>
                  <a:lnTo>
                    <a:pt x="5288" y="10202"/>
                  </a:lnTo>
                  <a:lnTo>
                    <a:pt x="4881" y="10253"/>
                  </a:lnTo>
                  <a:lnTo>
                    <a:pt x="4759" y="10126"/>
                  </a:lnTo>
                  <a:lnTo>
                    <a:pt x="5003" y="9871"/>
                  </a:lnTo>
                  <a:lnTo>
                    <a:pt x="5003" y="9541"/>
                  </a:lnTo>
                  <a:lnTo>
                    <a:pt x="5207" y="9337"/>
                  </a:lnTo>
                  <a:lnTo>
                    <a:pt x="5207" y="8599"/>
                  </a:lnTo>
                  <a:lnTo>
                    <a:pt x="5410" y="8396"/>
                  </a:lnTo>
                  <a:lnTo>
                    <a:pt x="5288" y="8218"/>
                  </a:lnTo>
                  <a:lnTo>
                    <a:pt x="4881" y="8218"/>
                  </a:lnTo>
                  <a:lnTo>
                    <a:pt x="4678" y="8014"/>
                  </a:lnTo>
                  <a:lnTo>
                    <a:pt x="4231" y="7887"/>
                  </a:lnTo>
                  <a:lnTo>
                    <a:pt x="3620" y="7811"/>
                  </a:lnTo>
                  <a:lnTo>
                    <a:pt x="3295" y="7734"/>
                  </a:lnTo>
                  <a:lnTo>
                    <a:pt x="2888" y="7480"/>
                  </a:lnTo>
                  <a:lnTo>
                    <a:pt x="2359" y="7276"/>
                  </a:lnTo>
                  <a:lnTo>
                    <a:pt x="1831" y="7149"/>
                  </a:lnTo>
                  <a:lnTo>
                    <a:pt x="1586" y="7276"/>
                  </a:lnTo>
                  <a:lnTo>
                    <a:pt x="1383" y="7353"/>
                  </a:lnTo>
                  <a:lnTo>
                    <a:pt x="1302" y="7225"/>
                  </a:lnTo>
                  <a:lnTo>
                    <a:pt x="976" y="7149"/>
                  </a:lnTo>
                  <a:lnTo>
                    <a:pt x="325" y="7149"/>
                  </a:lnTo>
                  <a:lnTo>
                    <a:pt x="244" y="6564"/>
                  </a:lnTo>
                  <a:lnTo>
                    <a:pt x="0" y="6157"/>
                  </a:lnTo>
                  <a:lnTo>
                    <a:pt x="244" y="5953"/>
                  </a:lnTo>
                  <a:lnTo>
                    <a:pt x="1058" y="5699"/>
                  </a:lnTo>
                  <a:lnTo>
                    <a:pt x="1505" y="5699"/>
                  </a:lnTo>
                  <a:lnTo>
                    <a:pt x="3498" y="5165"/>
                  </a:lnTo>
                  <a:lnTo>
                    <a:pt x="3946" y="5088"/>
                  </a:lnTo>
                  <a:lnTo>
                    <a:pt x="5207" y="4834"/>
                  </a:lnTo>
                  <a:lnTo>
                    <a:pt x="5736" y="4707"/>
                  </a:lnTo>
                  <a:lnTo>
                    <a:pt x="6346" y="4554"/>
                  </a:lnTo>
                  <a:lnTo>
                    <a:pt x="6468" y="4758"/>
                  </a:lnTo>
                  <a:lnTo>
                    <a:pt x="6590" y="4834"/>
                  </a:lnTo>
                  <a:lnTo>
                    <a:pt x="6671" y="4961"/>
                  </a:lnTo>
                  <a:lnTo>
                    <a:pt x="6793" y="5165"/>
                  </a:lnTo>
                  <a:lnTo>
                    <a:pt x="7119" y="5292"/>
                  </a:lnTo>
                  <a:lnTo>
                    <a:pt x="7200" y="5241"/>
                  </a:lnTo>
                  <a:lnTo>
                    <a:pt x="7525" y="5241"/>
                  </a:lnTo>
                  <a:lnTo>
                    <a:pt x="7647" y="5088"/>
                  </a:lnTo>
                  <a:lnTo>
                    <a:pt x="8054" y="5088"/>
                  </a:lnTo>
                  <a:lnTo>
                    <a:pt x="8705" y="5165"/>
                  </a:lnTo>
                  <a:lnTo>
                    <a:pt x="8786" y="5368"/>
                  </a:lnTo>
                  <a:lnTo>
                    <a:pt x="8786" y="6030"/>
                  </a:lnTo>
                  <a:lnTo>
                    <a:pt x="8380" y="6284"/>
                  </a:lnTo>
                  <a:lnTo>
                    <a:pt x="8258" y="6615"/>
                  </a:lnTo>
                  <a:lnTo>
                    <a:pt x="7932" y="6818"/>
                  </a:lnTo>
                  <a:lnTo>
                    <a:pt x="8054" y="7073"/>
                  </a:lnTo>
                  <a:lnTo>
                    <a:pt x="8258" y="7353"/>
                  </a:lnTo>
                  <a:lnTo>
                    <a:pt x="8258" y="7556"/>
                  </a:lnTo>
                  <a:lnTo>
                    <a:pt x="8583" y="7811"/>
                  </a:lnTo>
                  <a:lnTo>
                    <a:pt x="8990" y="8014"/>
                  </a:lnTo>
                  <a:lnTo>
                    <a:pt x="9234" y="8065"/>
                  </a:lnTo>
                  <a:lnTo>
                    <a:pt x="9437" y="8218"/>
                  </a:lnTo>
                  <a:lnTo>
                    <a:pt x="9763" y="8472"/>
                  </a:lnTo>
                  <a:lnTo>
                    <a:pt x="9641" y="8599"/>
                  </a:lnTo>
                  <a:lnTo>
                    <a:pt x="9763" y="8803"/>
                  </a:lnTo>
                  <a:lnTo>
                    <a:pt x="10047" y="8727"/>
                  </a:lnTo>
                  <a:lnTo>
                    <a:pt x="10169" y="8472"/>
                  </a:lnTo>
                  <a:lnTo>
                    <a:pt x="10047" y="8218"/>
                  </a:lnTo>
                  <a:lnTo>
                    <a:pt x="10292" y="7938"/>
                  </a:lnTo>
                  <a:lnTo>
                    <a:pt x="10292" y="7734"/>
                  </a:lnTo>
                  <a:lnTo>
                    <a:pt x="10495" y="7404"/>
                  </a:lnTo>
                  <a:lnTo>
                    <a:pt x="10902" y="7276"/>
                  </a:lnTo>
                  <a:lnTo>
                    <a:pt x="11227" y="7149"/>
                  </a:lnTo>
                  <a:lnTo>
                    <a:pt x="11349" y="6946"/>
                  </a:lnTo>
                  <a:lnTo>
                    <a:pt x="11349" y="6488"/>
                  </a:lnTo>
                  <a:lnTo>
                    <a:pt x="11105" y="6360"/>
                  </a:lnTo>
                  <a:lnTo>
                    <a:pt x="11227" y="6233"/>
                  </a:lnTo>
                  <a:lnTo>
                    <a:pt x="11105" y="6157"/>
                  </a:lnTo>
                  <a:lnTo>
                    <a:pt x="11105" y="6030"/>
                  </a:lnTo>
                  <a:lnTo>
                    <a:pt x="11349" y="6030"/>
                  </a:lnTo>
                  <a:lnTo>
                    <a:pt x="11431" y="5902"/>
                  </a:lnTo>
                  <a:lnTo>
                    <a:pt x="11756" y="5826"/>
                  </a:lnTo>
                  <a:lnTo>
                    <a:pt x="11756" y="5699"/>
                  </a:lnTo>
                  <a:lnTo>
                    <a:pt x="11553" y="5495"/>
                  </a:lnTo>
                  <a:lnTo>
                    <a:pt x="11431" y="5165"/>
                  </a:lnTo>
                  <a:lnTo>
                    <a:pt x="10902" y="4758"/>
                  </a:lnTo>
                  <a:lnTo>
                    <a:pt x="10820" y="4554"/>
                  </a:lnTo>
                  <a:lnTo>
                    <a:pt x="10047" y="4172"/>
                  </a:lnTo>
                  <a:lnTo>
                    <a:pt x="9844" y="4096"/>
                  </a:lnTo>
                  <a:lnTo>
                    <a:pt x="9763" y="3969"/>
                  </a:lnTo>
                  <a:lnTo>
                    <a:pt x="9437" y="3842"/>
                  </a:lnTo>
                  <a:lnTo>
                    <a:pt x="8786" y="3638"/>
                  </a:lnTo>
                  <a:lnTo>
                    <a:pt x="8461" y="2442"/>
                  </a:lnTo>
                  <a:lnTo>
                    <a:pt x="8990" y="1247"/>
                  </a:lnTo>
                  <a:lnTo>
                    <a:pt x="10902" y="1247"/>
                  </a:lnTo>
                  <a:lnTo>
                    <a:pt x="11227" y="1196"/>
                  </a:lnTo>
                  <a:lnTo>
                    <a:pt x="11349" y="1119"/>
                  </a:lnTo>
                  <a:lnTo>
                    <a:pt x="11675" y="1043"/>
                  </a:lnTo>
                  <a:lnTo>
                    <a:pt x="11675" y="1196"/>
                  </a:lnTo>
                  <a:lnTo>
                    <a:pt x="11959" y="1247"/>
                  </a:lnTo>
                  <a:lnTo>
                    <a:pt x="12203" y="1323"/>
                  </a:lnTo>
                  <a:lnTo>
                    <a:pt x="12488" y="1399"/>
                  </a:lnTo>
                  <a:lnTo>
                    <a:pt x="12732" y="1527"/>
                  </a:lnTo>
                  <a:lnTo>
                    <a:pt x="12610" y="1577"/>
                  </a:lnTo>
                  <a:lnTo>
                    <a:pt x="13261" y="1527"/>
                  </a:lnTo>
                  <a:lnTo>
                    <a:pt x="13668" y="1323"/>
                  </a:lnTo>
                  <a:lnTo>
                    <a:pt x="13871" y="1247"/>
                  </a:lnTo>
                  <a:lnTo>
                    <a:pt x="14075" y="1196"/>
                  </a:lnTo>
                  <a:lnTo>
                    <a:pt x="14319" y="1247"/>
                  </a:lnTo>
                  <a:lnTo>
                    <a:pt x="14319" y="1323"/>
                  </a:lnTo>
                  <a:lnTo>
                    <a:pt x="14603" y="1323"/>
                  </a:lnTo>
                  <a:lnTo>
                    <a:pt x="14847" y="1450"/>
                  </a:lnTo>
                  <a:lnTo>
                    <a:pt x="15254" y="1323"/>
                  </a:lnTo>
                  <a:lnTo>
                    <a:pt x="15905" y="1323"/>
                  </a:lnTo>
                  <a:lnTo>
                    <a:pt x="15986" y="1119"/>
                  </a:lnTo>
                  <a:lnTo>
                    <a:pt x="15905" y="992"/>
                  </a:lnTo>
                  <a:lnTo>
                    <a:pt x="15986" y="916"/>
                  </a:lnTo>
                  <a:lnTo>
                    <a:pt x="16434" y="992"/>
                  </a:lnTo>
                  <a:lnTo>
                    <a:pt x="16637" y="916"/>
                  </a:lnTo>
                  <a:lnTo>
                    <a:pt x="16963" y="1043"/>
                  </a:lnTo>
                  <a:lnTo>
                    <a:pt x="17369" y="1043"/>
                  </a:lnTo>
                  <a:lnTo>
                    <a:pt x="17492" y="916"/>
                  </a:lnTo>
                  <a:lnTo>
                    <a:pt x="18305" y="789"/>
                  </a:lnTo>
                  <a:lnTo>
                    <a:pt x="18631" y="865"/>
                  </a:lnTo>
                  <a:lnTo>
                    <a:pt x="18956" y="789"/>
                  </a:lnTo>
                  <a:lnTo>
                    <a:pt x="19078" y="661"/>
                  </a:lnTo>
                  <a:lnTo>
                    <a:pt x="19485" y="661"/>
                  </a:lnTo>
                  <a:lnTo>
                    <a:pt x="19810" y="458"/>
                  </a:lnTo>
                  <a:lnTo>
                    <a:pt x="20217" y="382"/>
                  </a:lnTo>
                  <a:lnTo>
                    <a:pt x="20542" y="254"/>
                  </a:lnTo>
                  <a:lnTo>
                    <a:pt x="20746" y="51"/>
                  </a:lnTo>
                  <a:lnTo>
                    <a:pt x="21193" y="127"/>
                  </a:lnTo>
                  <a:lnTo>
                    <a:pt x="21397" y="0"/>
                  </a:lnTo>
                  <a:lnTo>
                    <a:pt x="21600" y="51"/>
                  </a:lnTo>
                  <a:lnTo>
                    <a:pt x="21478" y="331"/>
                  </a:lnTo>
                  <a:lnTo>
                    <a:pt x="21397" y="458"/>
                  </a:lnTo>
                  <a:lnTo>
                    <a:pt x="21478" y="534"/>
                  </a:lnTo>
                  <a:lnTo>
                    <a:pt x="21071" y="916"/>
                  </a:lnTo>
                  <a:lnTo>
                    <a:pt x="21071" y="1196"/>
                  </a:lnTo>
                  <a:lnTo>
                    <a:pt x="21193" y="1247"/>
                  </a:lnTo>
                  <a:lnTo>
                    <a:pt x="20949" y="1323"/>
                  </a:lnTo>
                  <a:lnTo>
                    <a:pt x="21071" y="1781"/>
                  </a:lnTo>
                  <a:lnTo>
                    <a:pt x="21275" y="2061"/>
                  </a:lnTo>
                  <a:lnTo>
                    <a:pt x="21193" y="2112"/>
                  </a:lnTo>
                  <a:lnTo>
                    <a:pt x="21193" y="2442"/>
                  </a:lnTo>
                  <a:lnTo>
                    <a:pt x="21275" y="2570"/>
                  </a:lnTo>
                  <a:lnTo>
                    <a:pt x="21275" y="2849"/>
                  </a:lnTo>
                  <a:lnTo>
                    <a:pt x="21071" y="2977"/>
                  </a:lnTo>
                  <a:lnTo>
                    <a:pt x="21193" y="3384"/>
                  </a:lnTo>
                  <a:lnTo>
                    <a:pt x="21071" y="3969"/>
                  </a:lnTo>
                  <a:lnTo>
                    <a:pt x="20949" y="3969"/>
                  </a:lnTo>
                  <a:lnTo>
                    <a:pt x="21071" y="4096"/>
                  </a:lnTo>
                  <a:lnTo>
                    <a:pt x="21071" y="4707"/>
                  </a:lnTo>
                  <a:lnTo>
                    <a:pt x="20746" y="4707"/>
                  </a:lnTo>
                  <a:lnTo>
                    <a:pt x="20746" y="4758"/>
                  </a:lnTo>
                  <a:lnTo>
                    <a:pt x="20868" y="4834"/>
                  </a:lnTo>
                  <a:lnTo>
                    <a:pt x="21275" y="4885"/>
                  </a:lnTo>
                  <a:lnTo>
                    <a:pt x="21397" y="4885"/>
                  </a:lnTo>
                  <a:lnTo>
                    <a:pt x="21478" y="5419"/>
                  </a:lnTo>
                  <a:lnTo>
                    <a:pt x="21275" y="5623"/>
                  </a:lnTo>
                  <a:lnTo>
                    <a:pt x="21071" y="5699"/>
                  </a:lnTo>
                  <a:lnTo>
                    <a:pt x="21193" y="5826"/>
                  </a:lnTo>
                  <a:lnTo>
                    <a:pt x="21071" y="5902"/>
                  </a:lnTo>
                  <a:lnTo>
                    <a:pt x="20868" y="5902"/>
                  </a:lnTo>
                  <a:lnTo>
                    <a:pt x="20542" y="6081"/>
                  </a:lnTo>
                  <a:lnTo>
                    <a:pt x="20664" y="6157"/>
                  </a:lnTo>
                  <a:lnTo>
                    <a:pt x="20949" y="6157"/>
                  </a:lnTo>
                  <a:lnTo>
                    <a:pt x="20746" y="6284"/>
                  </a:lnTo>
                  <a:lnTo>
                    <a:pt x="20746" y="6564"/>
                  </a:lnTo>
                  <a:lnTo>
                    <a:pt x="20420" y="6615"/>
                  </a:lnTo>
                  <a:lnTo>
                    <a:pt x="20014" y="6946"/>
                  </a:lnTo>
                  <a:lnTo>
                    <a:pt x="20014" y="7149"/>
                  </a:lnTo>
                  <a:lnTo>
                    <a:pt x="19607" y="7480"/>
                  </a:lnTo>
                  <a:lnTo>
                    <a:pt x="19281" y="7480"/>
                  </a:lnTo>
                  <a:lnTo>
                    <a:pt x="19281" y="7734"/>
                  </a:lnTo>
                  <a:lnTo>
                    <a:pt x="18020" y="8218"/>
                  </a:lnTo>
                  <a:lnTo>
                    <a:pt x="17776" y="8218"/>
                  </a:lnTo>
                  <a:lnTo>
                    <a:pt x="17695" y="8396"/>
                  </a:lnTo>
                  <a:lnTo>
                    <a:pt x="16312" y="8803"/>
                  </a:lnTo>
                  <a:lnTo>
                    <a:pt x="15905" y="8803"/>
                  </a:lnTo>
                  <a:lnTo>
                    <a:pt x="15783" y="8879"/>
                  </a:lnTo>
                  <a:lnTo>
                    <a:pt x="15254" y="9057"/>
                  </a:lnTo>
                  <a:lnTo>
                    <a:pt x="14400" y="9413"/>
                  </a:lnTo>
                  <a:lnTo>
                    <a:pt x="14197" y="9261"/>
                  </a:lnTo>
                  <a:lnTo>
                    <a:pt x="14197" y="9464"/>
                  </a:lnTo>
                  <a:lnTo>
                    <a:pt x="13668" y="9871"/>
                  </a:lnTo>
                  <a:lnTo>
                    <a:pt x="13464" y="9922"/>
                  </a:lnTo>
                  <a:lnTo>
                    <a:pt x="13261" y="9744"/>
                  </a:lnTo>
                  <a:lnTo>
                    <a:pt x="13261" y="10075"/>
                  </a:lnTo>
                  <a:lnTo>
                    <a:pt x="12936" y="10075"/>
                  </a:lnTo>
                  <a:lnTo>
                    <a:pt x="12936" y="10253"/>
                  </a:lnTo>
                  <a:lnTo>
                    <a:pt x="12081" y="10584"/>
                  </a:lnTo>
                  <a:lnTo>
                    <a:pt x="12081" y="10736"/>
                  </a:lnTo>
                  <a:lnTo>
                    <a:pt x="11878" y="10787"/>
                  </a:lnTo>
                  <a:lnTo>
                    <a:pt x="11675" y="10864"/>
                  </a:lnTo>
                  <a:lnTo>
                    <a:pt x="11675" y="11067"/>
                  </a:lnTo>
                  <a:lnTo>
                    <a:pt x="11105" y="11067"/>
                  </a:lnTo>
                  <a:lnTo>
                    <a:pt x="10047" y="11525"/>
                  </a:lnTo>
                  <a:lnTo>
                    <a:pt x="10169" y="11780"/>
                  </a:lnTo>
                  <a:lnTo>
                    <a:pt x="9763" y="11983"/>
                  </a:lnTo>
                  <a:lnTo>
                    <a:pt x="9315" y="11983"/>
                  </a:lnTo>
                  <a:lnTo>
                    <a:pt x="9112" y="12110"/>
                  </a:lnTo>
                  <a:lnTo>
                    <a:pt x="8705" y="11983"/>
                  </a:lnTo>
                  <a:lnTo>
                    <a:pt x="8461" y="11983"/>
                  </a:lnTo>
                  <a:lnTo>
                    <a:pt x="8461" y="12110"/>
                  </a:lnTo>
                  <a:lnTo>
                    <a:pt x="8705" y="12237"/>
                  </a:lnTo>
                  <a:lnTo>
                    <a:pt x="8705" y="12441"/>
                  </a:lnTo>
                  <a:lnTo>
                    <a:pt x="8461" y="12568"/>
                  </a:lnTo>
                  <a:lnTo>
                    <a:pt x="8583" y="12772"/>
                  </a:lnTo>
                  <a:lnTo>
                    <a:pt x="8380" y="12975"/>
                  </a:lnTo>
                  <a:lnTo>
                    <a:pt x="8908" y="13433"/>
                  </a:lnTo>
                  <a:lnTo>
                    <a:pt x="8908" y="13637"/>
                  </a:lnTo>
                  <a:lnTo>
                    <a:pt x="8705" y="13764"/>
                  </a:lnTo>
                  <a:lnTo>
                    <a:pt x="8908" y="13840"/>
                  </a:lnTo>
                  <a:lnTo>
                    <a:pt x="9112" y="14044"/>
                  </a:lnTo>
                  <a:lnTo>
                    <a:pt x="9112" y="14375"/>
                  </a:lnTo>
                  <a:lnTo>
                    <a:pt x="9315" y="14629"/>
                  </a:lnTo>
                  <a:lnTo>
                    <a:pt x="9234" y="15418"/>
                  </a:lnTo>
                  <a:lnTo>
                    <a:pt x="9315" y="15748"/>
                  </a:lnTo>
                  <a:lnTo>
                    <a:pt x="9519" y="15698"/>
                  </a:lnTo>
                  <a:lnTo>
                    <a:pt x="9519" y="15494"/>
                  </a:lnTo>
                  <a:lnTo>
                    <a:pt x="9763" y="15163"/>
                  </a:lnTo>
                  <a:lnTo>
                    <a:pt x="9763" y="15418"/>
                  </a:lnTo>
                  <a:lnTo>
                    <a:pt x="9844" y="15418"/>
                  </a:lnTo>
                  <a:lnTo>
                    <a:pt x="9844" y="15825"/>
                  </a:lnTo>
                  <a:lnTo>
                    <a:pt x="9641" y="15952"/>
                  </a:lnTo>
                  <a:lnTo>
                    <a:pt x="9641" y="16283"/>
                  </a:lnTo>
                  <a:lnTo>
                    <a:pt x="9763" y="16359"/>
                  </a:lnTo>
                  <a:lnTo>
                    <a:pt x="9519" y="16741"/>
                  </a:lnTo>
                  <a:lnTo>
                    <a:pt x="9519" y="16944"/>
                  </a:lnTo>
                  <a:lnTo>
                    <a:pt x="9315" y="17097"/>
                  </a:lnTo>
                  <a:lnTo>
                    <a:pt x="9315" y="17351"/>
                  </a:lnTo>
                  <a:lnTo>
                    <a:pt x="9234" y="17351"/>
                  </a:lnTo>
                  <a:lnTo>
                    <a:pt x="9234" y="17606"/>
                  </a:lnTo>
                  <a:lnTo>
                    <a:pt x="9519" y="17478"/>
                  </a:lnTo>
                  <a:lnTo>
                    <a:pt x="9641" y="17606"/>
                  </a:lnTo>
                  <a:lnTo>
                    <a:pt x="9437" y="17886"/>
                  </a:lnTo>
                  <a:lnTo>
                    <a:pt x="9234" y="18216"/>
                  </a:lnTo>
                  <a:lnTo>
                    <a:pt x="8461" y="18674"/>
                  </a:lnTo>
                  <a:lnTo>
                    <a:pt x="7200" y="19081"/>
                  </a:lnTo>
                  <a:lnTo>
                    <a:pt x="5410" y="19259"/>
                  </a:lnTo>
                  <a:lnTo>
                    <a:pt x="4678" y="19666"/>
                  </a:lnTo>
                  <a:lnTo>
                    <a:pt x="4149" y="19794"/>
                  </a:lnTo>
                  <a:lnTo>
                    <a:pt x="4027" y="19921"/>
                  </a:lnTo>
                  <a:lnTo>
                    <a:pt x="3702" y="20073"/>
                  </a:lnTo>
                  <a:lnTo>
                    <a:pt x="3620" y="20404"/>
                  </a:lnTo>
                  <a:lnTo>
                    <a:pt x="3417" y="20404"/>
                  </a:lnTo>
                  <a:lnTo>
                    <a:pt x="3173" y="20455"/>
                  </a:lnTo>
                  <a:lnTo>
                    <a:pt x="3295" y="20531"/>
                  </a:lnTo>
                  <a:lnTo>
                    <a:pt x="3498" y="20786"/>
                  </a:lnTo>
                  <a:lnTo>
                    <a:pt x="3498" y="20989"/>
                  </a:lnTo>
                  <a:lnTo>
                    <a:pt x="3620" y="20862"/>
                  </a:lnTo>
                  <a:lnTo>
                    <a:pt x="3946" y="20939"/>
                  </a:lnTo>
                  <a:lnTo>
                    <a:pt x="4027" y="20659"/>
                  </a:lnTo>
                  <a:lnTo>
                    <a:pt x="4149" y="20659"/>
                  </a:lnTo>
                  <a:lnTo>
                    <a:pt x="4149" y="21117"/>
                  </a:lnTo>
                  <a:lnTo>
                    <a:pt x="3946" y="21396"/>
                  </a:lnTo>
                  <a:lnTo>
                    <a:pt x="3824" y="21600"/>
                  </a:lnTo>
                  <a:lnTo>
                    <a:pt x="3498" y="21600"/>
                  </a:lnTo>
                  <a:lnTo>
                    <a:pt x="2766" y="21447"/>
                  </a:lnTo>
                  <a:lnTo>
                    <a:pt x="2563" y="21524"/>
                  </a:lnTo>
                  <a:lnTo>
                    <a:pt x="2563" y="21396"/>
                  </a:lnTo>
                  <a:lnTo>
                    <a:pt x="2644" y="21193"/>
                  </a:lnTo>
                  <a:lnTo>
                    <a:pt x="2644" y="20989"/>
                  </a:lnTo>
                  <a:lnTo>
                    <a:pt x="2766" y="20939"/>
                  </a:lnTo>
                  <a:lnTo>
                    <a:pt x="2563" y="20735"/>
                  </a:lnTo>
                  <a:lnTo>
                    <a:pt x="2359" y="20582"/>
                  </a:lnTo>
                  <a:lnTo>
                    <a:pt x="2115" y="20531"/>
                  </a:lnTo>
                  <a:lnTo>
                    <a:pt x="2034" y="20455"/>
                  </a:lnTo>
                  <a:lnTo>
                    <a:pt x="2034" y="20073"/>
                  </a:lnTo>
                  <a:lnTo>
                    <a:pt x="2115" y="19666"/>
                  </a:lnTo>
                  <a:lnTo>
                    <a:pt x="2237" y="19259"/>
                  </a:lnTo>
                  <a:lnTo>
                    <a:pt x="2237" y="18267"/>
                  </a:lnTo>
                  <a:lnTo>
                    <a:pt x="2115" y="18013"/>
                  </a:lnTo>
                  <a:lnTo>
                    <a:pt x="2034" y="17758"/>
                  </a:lnTo>
                  <a:lnTo>
                    <a:pt x="2034" y="16817"/>
                  </a:lnTo>
                  <a:lnTo>
                    <a:pt x="1831" y="16486"/>
                  </a:lnTo>
                  <a:lnTo>
                    <a:pt x="1708" y="16155"/>
                  </a:lnTo>
                  <a:lnTo>
                    <a:pt x="1505" y="15825"/>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3" name="Freeform 197">
              <a:extLst>
                <a:ext uri="{FF2B5EF4-FFF2-40B4-BE49-F238E27FC236}">
                  <a16:creationId xmlns:a16="http://schemas.microsoft.com/office/drawing/2014/main" id="{D3821B84-CF73-A042-8A18-47A510800A6B}"/>
                </a:ext>
              </a:extLst>
            </p:cNvPr>
            <p:cNvSpPr/>
            <p:nvPr/>
          </p:nvSpPr>
          <p:spPr>
            <a:xfrm>
              <a:off x="7438926" y="9915567"/>
              <a:ext cx="218880" cy="239870"/>
            </a:xfrm>
            <a:custGeom>
              <a:avLst/>
              <a:gdLst/>
              <a:ahLst/>
              <a:cxnLst>
                <a:cxn ang="0">
                  <a:pos x="wd2" y="hd2"/>
                </a:cxn>
                <a:cxn ang="5400000">
                  <a:pos x="wd2" y="hd2"/>
                </a:cxn>
                <a:cxn ang="10800000">
                  <a:pos x="wd2" y="hd2"/>
                </a:cxn>
                <a:cxn ang="16200000">
                  <a:pos x="wd2" y="hd2"/>
                </a:cxn>
              </a:cxnLst>
              <a:rect l="0" t="0" r="r" b="b"/>
              <a:pathLst>
                <a:path w="21600" h="21600" extrusionOk="0">
                  <a:moveTo>
                    <a:pt x="16274" y="4050"/>
                  </a:moveTo>
                  <a:lnTo>
                    <a:pt x="16866" y="4860"/>
                  </a:lnTo>
                  <a:lnTo>
                    <a:pt x="18641" y="5400"/>
                  </a:lnTo>
                  <a:lnTo>
                    <a:pt x="20121" y="7020"/>
                  </a:lnTo>
                  <a:lnTo>
                    <a:pt x="21600" y="9180"/>
                  </a:lnTo>
                  <a:lnTo>
                    <a:pt x="20712" y="9720"/>
                  </a:lnTo>
                  <a:lnTo>
                    <a:pt x="20712" y="11880"/>
                  </a:lnTo>
                  <a:lnTo>
                    <a:pt x="20121" y="14040"/>
                  </a:lnTo>
                  <a:lnTo>
                    <a:pt x="20121" y="15390"/>
                  </a:lnTo>
                  <a:lnTo>
                    <a:pt x="19233" y="15390"/>
                  </a:lnTo>
                  <a:lnTo>
                    <a:pt x="16866" y="16200"/>
                  </a:lnTo>
                  <a:lnTo>
                    <a:pt x="17753" y="18090"/>
                  </a:lnTo>
                  <a:lnTo>
                    <a:pt x="16866" y="21060"/>
                  </a:lnTo>
                  <a:lnTo>
                    <a:pt x="14795" y="21600"/>
                  </a:lnTo>
                  <a:lnTo>
                    <a:pt x="8581" y="21060"/>
                  </a:lnTo>
                  <a:lnTo>
                    <a:pt x="3847" y="18900"/>
                  </a:lnTo>
                  <a:lnTo>
                    <a:pt x="2367" y="16200"/>
                  </a:lnTo>
                  <a:lnTo>
                    <a:pt x="888" y="14580"/>
                  </a:lnTo>
                  <a:lnTo>
                    <a:pt x="0" y="13230"/>
                  </a:lnTo>
                  <a:lnTo>
                    <a:pt x="888" y="9720"/>
                  </a:lnTo>
                  <a:lnTo>
                    <a:pt x="4734" y="3510"/>
                  </a:lnTo>
                  <a:lnTo>
                    <a:pt x="5326" y="540"/>
                  </a:lnTo>
                  <a:lnTo>
                    <a:pt x="7693" y="0"/>
                  </a:lnTo>
                  <a:lnTo>
                    <a:pt x="11540" y="1350"/>
                  </a:lnTo>
                  <a:lnTo>
                    <a:pt x="13907" y="3510"/>
                  </a:lnTo>
                  <a:lnTo>
                    <a:pt x="16274" y="4860"/>
                  </a:lnTo>
                  <a:lnTo>
                    <a:pt x="16274" y="4050"/>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4" name="Freeform 198">
              <a:extLst>
                <a:ext uri="{FF2B5EF4-FFF2-40B4-BE49-F238E27FC236}">
                  <a16:creationId xmlns:a16="http://schemas.microsoft.com/office/drawing/2014/main" id="{AB142BC1-DA0F-054C-AB28-1FB797D205FA}"/>
                </a:ext>
              </a:extLst>
            </p:cNvPr>
            <p:cNvSpPr/>
            <p:nvPr/>
          </p:nvSpPr>
          <p:spPr>
            <a:xfrm>
              <a:off x="5286106" y="9345879"/>
              <a:ext cx="2449658" cy="2089858"/>
            </a:xfrm>
            <a:custGeom>
              <a:avLst/>
              <a:gdLst/>
              <a:ahLst/>
              <a:cxnLst>
                <a:cxn ang="0">
                  <a:pos x="wd2" y="hd2"/>
                </a:cxn>
                <a:cxn ang="5400000">
                  <a:pos x="wd2" y="hd2"/>
                </a:cxn>
                <a:cxn ang="10800000">
                  <a:pos x="wd2" y="hd2"/>
                </a:cxn>
                <a:cxn ang="16200000">
                  <a:pos x="wd2" y="hd2"/>
                </a:cxn>
              </a:cxnLst>
              <a:rect l="0" t="0" r="r" b="b"/>
              <a:pathLst>
                <a:path w="21600" h="21600" extrusionOk="0">
                  <a:moveTo>
                    <a:pt x="0" y="10723"/>
                  </a:moveTo>
                  <a:lnTo>
                    <a:pt x="132" y="10568"/>
                  </a:lnTo>
                  <a:lnTo>
                    <a:pt x="476" y="10475"/>
                  </a:lnTo>
                  <a:lnTo>
                    <a:pt x="476" y="10320"/>
                  </a:lnTo>
                  <a:lnTo>
                    <a:pt x="344" y="10227"/>
                  </a:lnTo>
                  <a:lnTo>
                    <a:pt x="476" y="9917"/>
                  </a:lnTo>
                  <a:lnTo>
                    <a:pt x="820" y="9762"/>
                  </a:lnTo>
                  <a:lnTo>
                    <a:pt x="978" y="10165"/>
                  </a:lnTo>
                  <a:lnTo>
                    <a:pt x="1243" y="10165"/>
                  </a:lnTo>
                  <a:lnTo>
                    <a:pt x="1110" y="10475"/>
                  </a:lnTo>
                  <a:lnTo>
                    <a:pt x="1322" y="10970"/>
                  </a:lnTo>
                  <a:lnTo>
                    <a:pt x="1798" y="11032"/>
                  </a:lnTo>
                  <a:lnTo>
                    <a:pt x="2062" y="11187"/>
                  </a:lnTo>
                  <a:lnTo>
                    <a:pt x="2406" y="11187"/>
                  </a:lnTo>
                  <a:lnTo>
                    <a:pt x="2617" y="11280"/>
                  </a:lnTo>
                  <a:lnTo>
                    <a:pt x="2750" y="11125"/>
                  </a:lnTo>
                  <a:lnTo>
                    <a:pt x="2961" y="11125"/>
                  </a:lnTo>
                  <a:lnTo>
                    <a:pt x="3040" y="11373"/>
                  </a:lnTo>
                  <a:lnTo>
                    <a:pt x="3384" y="11373"/>
                  </a:lnTo>
                  <a:lnTo>
                    <a:pt x="3437" y="11032"/>
                  </a:lnTo>
                  <a:lnTo>
                    <a:pt x="3516" y="10877"/>
                  </a:lnTo>
                  <a:lnTo>
                    <a:pt x="3728" y="10877"/>
                  </a:lnTo>
                  <a:lnTo>
                    <a:pt x="3781" y="10568"/>
                  </a:lnTo>
                  <a:lnTo>
                    <a:pt x="4204" y="10320"/>
                  </a:lnTo>
                  <a:lnTo>
                    <a:pt x="4600" y="10382"/>
                  </a:lnTo>
                  <a:lnTo>
                    <a:pt x="4759" y="10382"/>
                  </a:lnTo>
                  <a:lnTo>
                    <a:pt x="4891" y="4679"/>
                  </a:lnTo>
                  <a:lnTo>
                    <a:pt x="5367" y="5082"/>
                  </a:lnTo>
                  <a:lnTo>
                    <a:pt x="5499" y="5485"/>
                  </a:lnTo>
                  <a:lnTo>
                    <a:pt x="5843" y="6353"/>
                  </a:lnTo>
                  <a:lnTo>
                    <a:pt x="5843" y="6849"/>
                  </a:lnTo>
                  <a:lnTo>
                    <a:pt x="5658" y="7345"/>
                  </a:lnTo>
                  <a:lnTo>
                    <a:pt x="5658" y="7562"/>
                  </a:lnTo>
                  <a:lnTo>
                    <a:pt x="6001" y="7562"/>
                  </a:lnTo>
                  <a:lnTo>
                    <a:pt x="6345" y="7655"/>
                  </a:lnTo>
                  <a:lnTo>
                    <a:pt x="6530" y="7500"/>
                  </a:lnTo>
                  <a:lnTo>
                    <a:pt x="6874" y="7562"/>
                  </a:lnTo>
                  <a:lnTo>
                    <a:pt x="7085" y="7407"/>
                  </a:lnTo>
                  <a:lnTo>
                    <a:pt x="7376" y="7345"/>
                  </a:lnTo>
                  <a:lnTo>
                    <a:pt x="7641" y="7097"/>
                  </a:lnTo>
                  <a:lnTo>
                    <a:pt x="7720" y="6942"/>
                  </a:lnTo>
                  <a:lnTo>
                    <a:pt x="8196" y="6694"/>
                  </a:lnTo>
                  <a:lnTo>
                    <a:pt x="8407" y="6353"/>
                  </a:lnTo>
                  <a:lnTo>
                    <a:pt x="8592" y="5795"/>
                  </a:lnTo>
                  <a:lnTo>
                    <a:pt x="8936" y="5392"/>
                  </a:lnTo>
                  <a:lnTo>
                    <a:pt x="9782" y="5392"/>
                  </a:lnTo>
                  <a:lnTo>
                    <a:pt x="9914" y="5640"/>
                  </a:lnTo>
                  <a:lnTo>
                    <a:pt x="10047" y="5640"/>
                  </a:lnTo>
                  <a:lnTo>
                    <a:pt x="10522" y="5950"/>
                  </a:lnTo>
                  <a:lnTo>
                    <a:pt x="10734" y="5950"/>
                  </a:lnTo>
                  <a:lnTo>
                    <a:pt x="10945" y="6043"/>
                  </a:lnTo>
                  <a:lnTo>
                    <a:pt x="11210" y="5950"/>
                  </a:lnTo>
                  <a:lnTo>
                    <a:pt x="11553" y="5950"/>
                  </a:lnTo>
                  <a:lnTo>
                    <a:pt x="11765" y="5888"/>
                  </a:lnTo>
                  <a:lnTo>
                    <a:pt x="11897" y="6043"/>
                  </a:lnTo>
                  <a:lnTo>
                    <a:pt x="12029" y="6105"/>
                  </a:lnTo>
                  <a:lnTo>
                    <a:pt x="12320" y="5950"/>
                  </a:lnTo>
                  <a:lnTo>
                    <a:pt x="12241" y="5795"/>
                  </a:lnTo>
                  <a:lnTo>
                    <a:pt x="12320" y="5485"/>
                  </a:lnTo>
                  <a:lnTo>
                    <a:pt x="12320" y="5299"/>
                  </a:lnTo>
                  <a:lnTo>
                    <a:pt x="12452" y="5144"/>
                  </a:lnTo>
                  <a:lnTo>
                    <a:pt x="12452" y="4741"/>
                  </a:lnTo>
                  <a:lnTo>
                    <a:pt x="12585" y="4494"/>
                  </a:lnTo>
                  <a:lnTo>
                    <a:pt x="12875" y="4432"/>
                  </a:lnTo>
                  <a:lnTo>
                    <a:pt x="13008" y="4277"/>
                  </a:lnTo>
                  <a:lnTo>
                    <a:pt x="13219" y="4277"/>
                  </a:lnTo>
                  <a:lnTo>
                    <a:pt x="13272" y="4091"/>
                  </a:lnTo>
                  <a:lnTo>
                    <a:pt x="13351" y="4029"/>
                  </a:lnTo>
                  <a:lnTo>
                    <a:pt x="13404" y="3874"/>
                  </a:lnTo>
                  <a:lnTo>
                    <a:pt x="13616" y="3626"/>
                  </a:lnTo>
                  <a:lnTo>
                    <a:pt x="13748" y="3626"/>
                  </a:lnTo>
                  <a:lnTo>
                    <a:pt x="13827" y="3471"/>
                  </a:lnTo>
                  <a:lnTo>
                    <a:pt x="14039" y="3471"/>
                  </a:lnTo>
                  <a:lnTo>
                    <a:pt x="14039" y="3223"/>
                  </a:lnTo>
                  <a:lnTo>
                    <a:pt x="13959" y="3068"/>
                  </a:lnTo>
                  <a:lnTo>
                    <a:pt x="14039" y="2665"/>
                  </a:lnTo>
                  <a:lnTo>
                    <a:pt x="14382" y="2076"/>
                  </a:lnTo>
                  <a:lnTo>
                    <a:pt x="14594" y="2014"/>
                  </a:lnTo>
                  <a:lnTo>
                    <a:pt x="14726" y="2014"/>
                  </a:lnTo>
                  <a:lnTo>
                    <a:pt x="14779" y="1828"/>
                  </a:lnTo>
                  <a:lnTo>
                    <a:pt x="14990" y="1766"/>
                  </a:lnTo>
                  <a:lnTo>
                    <a:pt x="15070" y="1611"/>
                  </a:lnTo>
                  <a:lnTo>
                    <a:pt x="15202" y="1519"/>
                  </a:lnTo>
                  <a:lnTo>
                    <a:pt x="15625" y="1023"/>
                  </a:lnTo>
                  <a:lnTo>
                    <a:pt x="15889" y="961"/>
                  </a:lnTo>
                  <a:lnTo>
                    <a:pt x="15969" y="1023"/>
                  </a:lnTo>
                  <a:lnTo>
                    <a:pt x="16365" y="1023"/>
                  </a:lnTo>
                  <a:lnTo>
                    <a:pt x="16524" y="806"/>
                  </a:lnTo>
                  <a:lnTo>
                    <a:pt x="16709" y="806"/>
                  </a:lnTo>
                  <a:lnTo>
                    <a:pt x="16788" y="558"/>
                  </a:lnTo>
                  <a:lnTo>
                    <a:pt x="16788" y="403"/>
                  </a:lnTo>
                  <a:lnTo>
                    <a:pt x="16920" y="217"/>
                  </a:lnTo>
                  <a:lnTo>
                    <a:pt x="17132" y="217"/>
                  </a:lnTo>
                  <a:lnTo>
                    <a:pt x="17264" y="62"/>
                  </a:lnTo>
                  <a:lnTo>
                    <a:pt x="17899" y="0"/>
                  </a:lnTo>
                  <a:lnTo>
                    <a:pt x="18163" y="62"/>
                  </a:lnTo>
                  <a:lnTo>
                    <a:pt x="18295" y="310"/>
                  </a:lnTo>
                  <a:lnTo>
                    <a:pt x="18507" y="217"/>
                  </a:lnTo>
                  <a:lnTo>
                    <a:pt x="18771" y="403"/>
                  </a:lnTo>
                  <a:lnTo>
                    <a:pt x="18850" y="558"/>
                  </a:lnTo>
                  <a:lnTo>
                    <a:pt x="19062" y="403"/>
                  </a:lnTo>
                  <a:lnTo>
                    <a:pt x="19406" y="403"/>
                  </a:lnTo>
                  <a:lnTo>
                    <a:pt x="19882" y="465"/>
                  </a:lnTo>
                  <a:lnTo>
                    <a:pt x="20093" y="713"/>
                  </a:lnTo>
                  <a:lnTo>
                    <a:pt x="20225" y="1116"/>
                  </a:lnTo>
                  <a:lnTo>
                    <a:pt x="20305" y="1519"/>
                  </a:lnTo>
                  <a:lnTo>
                    <a:pt x="20437" y="1921"/>
                  </a:lnTo>
                  <a:lnTo>
                    <a:pt x="20437" y="3068"/>
                  </a:lnTo>
                  <a:lnTo>
                    <a:pt x="20490" y="3378"/>
                  </a:lnTo>
                  <a:lnTo>
                    <a:pt x="20569" y="3688"/>
                  </a:lnTo>
                  <a:lnTo>
                    <a:pt x="20569" y="4896"/>
                  </a:lnTo>
                  <a:lnTo>
                    <a:pt x="20490" y="5392"/>
                  </a:lnTo>
                  <a:lnTo>
                    <a:pt x="20437" y="5888"/>
                  </a:lnTo>
                  <a:lnTo>
                    <a:pt x="20437" y="6446"/>
                  </a:lnTo>
                  <a:lnTo>
                    <a:pt x="20225" y="6291"/>
                  </a:lnTo>
                  <a:lnTo>
                    <a:pt x="20014" y="6043"/>
                  </a:lnTo>
                  <a:lnTo>
                    <a:pt x="19670" y="5888"/>
                  </a:lnTo>
                  <a:lnTo>
                    <a:pt x="19459" y="5950"/>
                  </a:lnTo>
                  <a:lnTo>
                    <a:pt x="19406" y="6291"/>
                  </a:lnTo>
                  <a:lnTo>
                    <a:pt x="19062" y="7004"/>
                  </a:lnTo>
                  <a:lnTo>
                    <a:pt x="18983" y="7407"/>
                  </a:lnTo>
                  <a:lnTo>
                    <a:pt x="19062" y="7562"/>
                  </a:lnTo>
                  <a:lnTo>
                    <a:pt x="19194" y="7747"/>
                  </a:lnTo>
                  <a:lnTo>
                    <a:pt x="19326" y="8057"/>
                  </a:lnTo>
                  <a:lnTo>
                    <a:pt x="19749" y="8305"/>
                  </a:lnTo>
                  <a:lnTo>
                    <a:pt x="20305" y="8367"/>
                  </a:lnTo>
                  <a:lnTo>
                    <a:pt x="20490" y="8305"/>
                  </a:lnTo>
                  <a:lnTo>
                    <a:pt x="20569" y="7964"/>
                  </a:lnTo>
                  <a:lnTo>
                    <a:pt x="20490" y="7747"/>
                  </a:lnTo>
                  <a:lnTo>
                    <a:pt x="20913" y="7562"/>
                  </a:lnTo>
                  <a:lnTo>
                    <a:pt x="21388" y="7747"/>
                  </a:lnTo>
                  <a:lnTo>
                    <a:pt x="21600" y="7747"/>
                  </a:lnTo>
                  <a:lnTo>
                    <a:pt x="21600" y="7809"/>
                  </a:lnTo>
                  <a:lnTo>
                    <a:pt x="21468" y="8057"/>
                  </a:lnTo>
                  <a:lnTo>
                    <a:pt x="21521" y="8057"/>
                  </a:lnTo>
                  <a:lnTo>
                    <a:pt x="21388" y="8615"/>
                  </a:lnTo>
                  <a:lnTo>
                    <a:pt x="21336" y="9111"/>
                  </a:lnTo>
                  <a:lnTo>
                    <a:pt x="21124" y="9576"/>
                  </a:lnTo>
                  <a:lnTo>
                    <a:pt x="21045" y="10165"/>
                  </a:lnTo>
                  <a:lnTo>
                    <a:pt x="20833" y="10475"/>
                  </a:lnTo>
                  <a:lnTo>
                    <a:pt x="20780" y="10723"/>
                  </a:lnTo>
                  <a:lnTo>
                    <a:pt x="20437" y="11280"/>
                  </a:lnTo>
                  <a:lnTo>
                    <a:pt x="20305" y="11280"/>
                  </a:lnTo>
                  <a:lnTo>
                    <a:pt x="20225" y="11373"/>
                  </a:lnTo>
                  <a:lnTo>
                    <a:pt x="19961" y="11528"/>
                  </a:lnTo>
                  <a:lnTo>
                    <a:pt x="19802" y="11683"/>
                  </a:lnTo>
                  <a:lnTo>
                    <a:pt x="19459" y="11931"/>
                  </a:lnTo>
                  <a:lnTo>
                    <a:pt x="19326" y="12334"/>
                  </a:lnTo>
                  <a:lnTo>
                    <a:pt x="19062" y="12644"/>
                  </a:lnTo>
                  <a:lnTo>
                    <a:pt x="19062" y="12830"/>
                  </a:lnTo>
                  <a:lnTo>
                    <a:pt x="18930" y="13140"/>
                  </a:lnTo>
                  <a:lnTo>
                    <a:pt x="18639" y="13233"/>
                  </a:lnTo>
                  <a:lnTo>
                    <a:pt x="18427" y="13636"/>
                  </a:lnTo>
                  <a:lnTo>
                    <a:pt x="17899" y="14751"/>
                  </a:lnTo>
                  <a:lnTo>
                    <a:pt x="17476" y="15247"/>
                  </a:lnTo>
                  <a:lnTo>
                    <a:pt x="17396" y="15650"/>
                  </a:lnTo>
                  <a:lnTo>
                    <a:pt x="17132" y="15805"/>
                  </a:lnTo>
                  <a:lnTo>
                    <a:pt x="16920" y="16115"/>
                  </a:lnTo>
                  <a:lnTo>
                    <a:pt x="16788" y="16115"/>
                  </a:lnTo>
                  <a:lnTo>
                    <a:pt x="15334" y="17819"/>
                  </a:lnTo>
                  <a:lnTo>
                    <a:pt x="15123" y="17912"/>
                  </a:lnTo>
                  <a:lnTo>
                    <a:pt x="15123" y="17974"/>
                  </a:lnTo>
                  <a:lnTo>
                    <a:pt x="14938" y="18222"/>
                  </a:lnTo>
                  <a:lnTo>
                    <a:pt x="14039" y="18935"/>
                  </a:lnTo>
                  <a:lnTo>
                    <a:pt x="13827" y="19183"/>
                  </a:lnTo>
                  <a:lnTo>
                    <a:pt x="13483" y="19338"/>
                  </a:lnTo>
                  <a:lnTo>
                    <a:pt x="13483" y="19431"/>
                  </a:lnTo>
                  <a:lnTo>
                    <a:pt x="13008" y="19586"/>
                  </a:lnTo>
                  <a:lnTo>
                    <a:pt x="12717" y="19741"/>
                  </a:lnTo>
                  <a:lnTo>
                    <a:pt x="12373" y="19834"/>
                  </a:lnTo>
                  <a:lnTo>
                    <a:pt x="12241" y="19679"/>
                  </a:lnTo>
                  <a:lnTo>
                    <a:pt x="11844" y="19679"/>
                  </a:lnTo>
                  <a:lnTo>
                    <a:pt x="11501" y="19834"/>
                  </a:lnTo>
                  <a:lnTo>
                    <a:pt x="11342" y="20081"/>
                  </a:lnTo>
                  <a:lnTo>
                    <a:pt x="11553" y="20329"/>
                  </a:lnTo>
                  <a:lnTo>
                    <a:pt x="11553" y="20391"/>
                  </a:lnTo>
                  <a:lnTo>
                    <a:pt x="11078" y="20391"/>
                  </a:lnTo>
                  <a:lnTo>
                    <a:pt x="10813" y="20236"/>
                  </a:lnTo>
                  <a:lnTo>
                    <a:pt x="10602" y="20236"/>
                  </a:lnTo>
                  <a:lnTo>
                    <a:pt x="10390" y="20391"/>
                  </a:lnTo>
                  <a:lnTo>
                    <a:pt x="10470" y="20639"/>
                  </a:lnTo>
                  <a:lnTo>
                    <a:pt x="10390" y="20732"/>
                  </a:lnTo>
                  <a:lnTo>
                    <a:pt x="9782" y="20546"/>
                  </a:lnTo>
                  <a:lnTo>
                    <a:pt x="9571" y="20391"/>
                  </a:lnTo>
                  <a:lnTo>
                    <a:pt x="8936" y="20236"/>
                  </a:lnTo>
                  <a:lnTo>
                    <a:pt x="8540" y="20329"/>
                  </a:lnTo>
                  <a:lnTo>
                    <a:pt x="8540" y="20391"/>
                  </a:lnTo>
                  <a:lnTo>
                    <a:pt x="8328" y="20484"/>
                  </a:lnTo>
                  <a:lnTo>
                    <a:pt x="8064" y="20329"/>
                  </a:lnTo>
                  <a:lnTo>
                    <a:pt x="7297" y="20329"/>
                  </a:lnTo>
                  <a:lnTo>
                    <a:pt x="7085" y="20391"/>
                  </a:lnTo>
                  <a:lnTo>
                    <a:pt x="7033" y="20732"/>
                  </a:lnTo>
                  <a:lnTo>
                    <a:pt x="6874" y="20639"/>
                  </a:lnTo>
                  <a:lnTo>
                    <a:pt x="6742" y="20639"/>
                  </a:lnTo>
                  <a:lnTo>
                    <a:pt x="6610" y="20794"/>
                  </a:lnTo>
                  <a:lnTo>
                    <a:pt x="6530" y="20980"/>
                  </a:lnTo>
                  <a:lnTo>
                    <a:pt x="6187" y="20980"/>
                  </a:lnTo>
                  <a:lnTo>
                    <a:pt x="6001" y="21042"/>
                  </a:lnTo>
                  <a:lnTo>
                    <a:pt x="5578" y="20887"/>
                  </a:lnTo>
                  <a:lnTo>
                    <a:pt x="5235" y="20887"/>
                  </a:lnTo>
                  <a:lnTo>
                    <a:pt x="5155" y="21042"/>
                  </a:lnTo>
                  <a:lnTo>
                    <a:pt x="4891" y="20980"/>
                  </a:lnTo>
                  <a:lnTo>
                    <a:pt x="4600" y="21383"/>
                  </a:lnTo>
                  <a:lnTo>
                    <a:pt x="4336" y="21383"/>
                  </a:lnTo>
                  <a:lnTo>
                    <a:pt x="4257" y="21600"/>
                  </a:lnTo>
                  <a:lnTo>
                    <a:pt x="4124" y="21538"/>
                  </a:lnTo>
                  <a:lnTo>
                    <a:pt x="3992" y="21600"/>
                  </a:lnTo>
                  <a:lnTo>
                    <a:pt x="3305" y="21290"/>
                  </a:lnTo>
                  <a:lnTo>
                    <a:pt x="3173" y="21383"/>
                  </a:lnTo>
                  <a:lnTo>
                    <a:pt x="3173" y="20980"/>
                  </a:lnTo>
                  <a:lnTo>
                    <a:pt x="2882" y="20794"/>
                  </a:lnTo>
                  <a:lnTo>
                    <a:pt x="2750" y="20980"/>
                  </a:lnTo>
                  <a:lnTo>
                    <a:pt x="2617" y="20887"/>
                  </a:lnTo>
                  <a:lnTo>
                    <a:pt x="2697" y="20732"/>
                  </a:lnTo>
                  <a:lnTo>
                    <a:pt x="2617" y="20391"/>
                  </a:lnTo>
                  <a:lnTo>
                    <a:pt x="2353" y="20391"/>
                  </a:lnTo>
                  <a:lnTo>
                    <a:pt x="2141" y="20546"/>
                  </a:lnTo>
                  <a:lnTo>
                    <a:pt x="2141" y="20887"/>
                  </a:lnTo>
                  <a:lnTo>
                    <a:pt x="1930" y="20732"/>
                  </a:lnTo>
                  <a:lnTo>
                    <a:pt x="1930" y="20391"/>
                  </a:lnTo>
                  <a:lnTo>
                    <a:pt x="2062" y="20143"/>
                  </a:lnTo>
                  <a:lnTo>
                    <a:pt x="2009" y="19741"/>
                  </a:lnTo>
                  <a:lnTo>
                    <a:pt x="2141" y="19431"/>
                  </a:lnTo>
                  <a:lnTo>
                    <a:pt x="1930" y="18935"/>
                  </a:lnTo>
                  <a:lnTo>
                    <a:pt x="1666" y="18625"/>
                  </a:lnTo>
                  <a:lnTo>
                    <a:pt x="1454" y="18222"/>
                  </a:lnTo>
                  <a:lnTo>
                    <a:pt x="1454" y="17819"/>
                  </a:lnTo>
                  <a:lnTo>
                    <a:pt x="1666" y="17726"/>
                  </a:lnTo>
                  <a:lnTo>
                    <a:pt x="1718" y="17912"/>
                  </a:lnTo>
                  <a:lnTo>
                    <a:pt x="1851" y="17912"/>
                  </a:lnTo>
                  <a:lnTo>
                    <a:pt x="2009" y="17664"/>
                  </a:lnTo>
                  <a:lnTo>
                    <a:pt x="2141" y="17168"/>
                  </a:lnTo>
                  <a:lnTo>
                    <a:pt x="2009" y="16704"/>
                  </a:lnTo>
                  <a:lnTo>
                    <a:pt x="2009" y="16456"/>
                  </a:lnTo>
                  <a:lnTo>
                    <a:pt x="1586" y="15650"/>
                  </a:lnTo>
                  <a:lnTo>
                    <a:pt x="1586" y="15309"/>
                  </a:lnTo>
                  <a:lnTo>
                    <a:pt x="1243" y="14751"/>
                  </a:lnTo>
                  <a:lnTo>
                    <a:pt x="1031" y="13853"/>
                  </a:lnTo>
                  <a:lnTo>
                    <a:pt x="767" y="12985"/>
                  </a:lnTo>
                  <a:lnTo>
                    <a:pt x="767" y="12582"/>
                  </a:lnTo>
                  <a:lnTo>
                    <a:pt x="476" y="11621"/>
                  </a:lnTo>
                  <a:lnTo>
                    <a:pt x="79" y="11187"/>
                  </a:lnTo>
                  <a:lnTo>
                    <a:pt x="0" y="10723"/>
                  </a:lnTo>
                  <a:close/>
                  <a:moveTo>
                    <a:pt x="14250" y="13698"/>
                  </a:moveTo>
                  <a:lnTo>
                    <a:pt x="14435" y="13945"/>
                  </a:lnTo>
                  <a:lnTo>
                    <a:pt x="14594" y="14193"/>
                  </a:lnTo>
                  <a:lnTo>
                    <a:pt x="14858" y="14255"/>
                  </a:lnTo>
                  <a:lnTo>
                    <a:pt x="15123" y="14255"/>
                  </a:lnTo>
                  <a:lnTo>
                    <a:pt x="15202" y="14100"/>
                  </a:lnTo>
                  <a:lnTo>
                    <a:pt x="15281" y="14038"/>
                  </a:lnTo>
                  <a:lnTo>
                    <a:pt x="15413" y="13636"/>
                  </a:lnTo>
                  <a:lnTo>
                    <a:pt x="15625" y="13543"/>
                  </a:lnTo>
                  <a:lnTo>
                    <a:pt x="15810" y="13388"/>
                  </a:lnTo>
                  <a:lnTo>
                    <a:pt x="16180" y="13388"/>
                  </a:lnTo>
                  <a:lnTo>
                    <a:pt x="16445" y="13233"/>
                  </a:lnTo>
                  <a:lnTo>
                    <a:pt x="16524" y="12985"/>
                  </a:lnTo>
                  <a:lnTo>
                    <a:pt x="16365" y="12892"/>
                  </a:lnTo>
                  <a:lnTo>
                    <a:pt x="16365" y="12644"/>
                  </a:lnTo>
                  <a:lnTo>
                    <a:pt x="16577" y="12489"/>
                  </a:lnTo>
                  <a:lnTo>
                    <a:pt x="16868" y="12241"/>
                  </a:lnTo>
                  <a:lnTo>
                    <a:pt x="16868" y="11931"/>
                  </a:lnTo>
                  <a:lnTo>
                    <a:pt x="16656" y="11280"/>
                  </a:lnTo>
                  <a:lnTo>
                    <a:pt x="16312" y="11032"/>
                  </a:lnTo>
                  <a:lnTo>
                    <a:pt x="16101" y="11125"/>
                  </a:lnTo>
                  <a:lnTo>
                    <a:pt x="15969" y="10970"/>
                  </a:lnTo>
                  <a:lnTo>
                    <a:pt x="15810" y="11032"/>
                  </a:lnTo>
                  <a:lnTo>
                    <a:pt x="15757" y="10877"/>
                  </a:lnTo>
                  <a:lnTo>
                    <a:pt x="15546" y="10877"/>
                  </a:lnTo>
                  <a:lnTo>
                    <a:pt x="15466" y="11032"/>
                  </a:lnTo>
                  <a:lnTo>
                    <a:pt x="15334" y="11125"/>
                  </a:lnTo>
                  <a:lnTo>
                    <a:pt x="15202" y="11280"/>
                  </a:lnTo>
                  <a:lnTo>
                    <a:pt x="14726" y="11373"/>
                  </a:lnTo>
                  <a:lnTo>
                    <a:pt x="14382" y="11683"/>
                  </a:lnTo>
                  <a:lnTo>
                    <a:pt x="14303" y="12086"/>
                  </a:lnTo>
                  <a:lnTo>
                    <a:pt x="13959" y="12427"/>
                  </a:lnTo>
                  <a:lnTo>
                    <a:pt x="13748" y="12582"/>
                  </a:lnTo>
                  <a:lnTo>
                    <a:pt x="13906" y="12892"/>
                  </a:lnTo>
                  <a:lnTo>
                    <a:pt x="14039" y="13047"/>
                  </a:lnTo>
                  <a:lnTo>
                    <a:pt x="14039" y="13233"/>
                  </a:lnTo>
                  <a:lnTo>
                    <a:pt x="14250" y="13450"/>
                  </a:lnTo>
                  <a:lnTo>
                    <a:pt x="14250" y="1369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5" name="Freeform 199">
              <a:extLst>
                <a:ext uri="{FF2B5EF4-FFF2-40B4-BE49-F238E27FC236}">
                  <a16:creationId xmlns:a16="http://schemas.microsoft.com/office/drawing/2014/main" id="{5C1D86AE-CC17-024F-9C59-796F2D318A05}"/>
                </a:ext>
              </a:extLst>
            </p:cNvPr>
            <p:cNvSpPr/>
            <p:nvPr/>
          </p:nvSpPr>
          <p:spPr>
            <a:xfrm>
              <a:off x="6845251" y="10398304"/>
              <a:ext cx="353808" cy="326821"/>
            </a:xfrm>
            <a:custGeom>
              <a:avLst/>
              <a:gdLst/>
              <a:ahLst/>
              <a:cxnLst>
                <a:cxn ang="0">
                  <a:pos x="wd2" y="hd2"/>
                </a:cxn>
                <a:cxn ang="5400000">
                  <a:pos x="wd2" y="hd2"/>
                </a:cxn>
                <a:cxn ang="10800000">
                  <a:pos x="wd2" y="hd2"/>
                </a:cxn>
                <a:cxn ang="16200000">
                  <a:pos x="wd2" y="hd2"/>
                </a:cxn>
              </a:cxnLst>
              <a:rect l="0" t="0" r="r" b="b"/>
              <a:pathLst>
                <a:path w="21600" h="21600" extrusionOk="0">
                  <a:moveTo>
                    <a:pt x="3478" y="18033"/>
                  </a:moveTo>
                  <a:lnTo>
                    <a:pt x="3478" y="16448"/>
                  </a:lnTo>
                  <a:lnTo>
                    <a:pt x="2014" y="15061"/>
                  </a:lnTo>
                  <a:lnTo>
                    <a:pt x="2014" y="13872"/>
                  </a:lnTo>
                  <a:lnTo>
                    <a:pt x="1098" y="12881"/>
                  </a:lnTo>
                  <a:lnTo>
                    <a:pt x="0" y="10899"/>
                  </a:lnTo>
                  <a:lnTo>
                    <a:pt x="1464" y="9908"/>
                  </a:lnTo>
                  <a:lnTo>
                    <a:pt x="3844" y="7728"/>
                  </a:lnTo>
                  <a:lnTo>
                    <a:pt x="4393" y="5152"/>
                  </a:lnTo>
                  <a:lnTo>
                    <a:pt x="6773" y="3171"/>
                  </a:lnTo>
                  <a:lnTo>
                    <a:pt x="10068" y="2576"/>
                  </a:lnTo>
                  <a:lnTo>
                    <a:pt x="10983" y="1585"/>
                  </a:lnTo>
                  <a:lnTo>
                    <a:pt x="11898" y="991"/>
                  </a:lnTo>
                  <a:lnTo>
                    <a:pt x="12447" y="0"/>
                  </a:lnTo>
                  <a:lnTo>
                    <a:pt x="13912" y="0"/>
                  </a:lnTo>
                  <a:lnTo>
                    <a:pt x="14278" y="991"/>
                  </a:lnTo>
                  <a:lnTo>
                    <a:pt x="15376" y="594"/>
                  </a:lnTo>
                  <a:lnTo>
                    <a:pt x="16292" y="1585"/>
                  </a:lnTo>
                  <a:lnTo>
                    <a:pt x="17756" y="991"/>
                  </a:lnTo>
                  <a:lnTo>
                    <a:pt x="20136" y="2576"/>
                  </a:lnTo>
                  <a:lnTo>
                    <a:pt x="21600" y="6738"/>
                  </a:lnTo>
                  <a:lnTo>
                    <a:pt x="21600" y="8719"/>
                  </a:lnTo>
                  <a:lnTo>
                    <a:pt x="19586" y="10305"/>
                  </a:lnTo>
                  <a:lnTo>
                    <a:pt x="18122" y="11295"/>
                  </a:lnTo>
                  <a:lnTo>
                    <a:pt x="18122" y="12881"/>
                  </a:lnTo>
                  <a:lnTo>
                    <a:pt x="19220" y="13475"/>
                  </a:lnTo>
                  <a:lnTo>
                    <a:pt x="18671" y="15061"/>
                  </a:lnTo>
                  <a:lnTo>
                    <a:pt x="16841" y="16051"/>
                  </a:lnTo>
                  <a:lnTo>
                    <a:pt x="14278" y="16051"/>
                  </a:lnTo>
                  <a:lnTo>
                    <a:pt x="12997" y="17042"/>
                  </a:lnTo>
                  <a:lnTo>
                    <a:pt x="11532" y="17637"/>
                  </a:lnTo>
                  <a:lnTo>
                    <a:pt x="10617" y="20213"/>
                  </a:lnTo>
                  <a:lnTo>
                    <a:pt x="10068" y="20609"/>
                  </a:lnTo>
                  <a:lnTo>
                    <a:pt x="9519" y="21600"/>
                  </a:lnTo>
                  <a:lnTo>
                    <a:pt x="7688" y="21600"/>
                  </a:lnTo>
                  <a:lnTo>
                    <a:pt x="5858" y="21204"/>
                  </a:lnTo>
                  <a:lnTo>
                    <a:pt x="4759" y="19618"/>
                  </a:lnTo>
                  <a:lnTo>
                    <a:pt x="3478" y="18033"/>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6" name="Rectangle 200">
              <a:extLst>
                <a:ext uri="{FF2B5EF4-FFF2-40B4-BE49-F238E27FC236}">
                  <a16:creationId xmlns:a16="http://schemas.microsoft.com/office/drawing/2014/main" id="{98B9FBF2-D1FB-DB41-A2B2-DD19526BC795}"/>
                </a:ext>
              </a:extLst>
            </p:cNvPr>
            <p:cNvSpPr txBox="1"/>
            <p:nvPr/>
          </p:nvSpPr>
          <p:spPr>
            <a:xfrm>
              <a:off x="1676083" y="797563"/>
              <a:ext cx="919443"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MOROCCO</a:t>
              </a:r>
            </a:p>
          </p:txBody>
        </p:sp>
        <p:sp>
          <p:nvSpPr>
            <p:cNvPr id="147" name="Rectangle 201">
              <a:extLst>
                <a:ext uri="{FF2B5EF4-FFF2-40B4-BE49-F238E27FC236}">
                  <a16:creationId xmlns:a16="http://schemas.microsoft.com/office/drawing/2014/main" id="{6147DF52-67BE-234C-89AD-A6C63638A6E5}"/>
                </a:ext>
              </a:extLst>
            </p:cNvPr>
            <p:cNvSpPr txBox="1"/>
            <p:nvPr/>
          </p:nvSpPr>
          <p:spPr>
            <a:xfrm>
              <a:off x="3980320" y="391370"/>
              <a:ext cx="742575" cy="210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TUNISIA</a:t>
              </a:r>
            </a:p>
          </p:txBody>
        </p:sp>
        <p:sp>
          <p:nvSpPr>
            <p:cNvPr id="148" name="Rectangle 202">
              <a:extLst>
                <a:ext uri="{FF2B5EF4-FFF2-40B4-BE49-F238E27FC236}">
                  <a16:creationId xmlns:a16="http://schemas.microsoft.com/office/drawing/2014/main" id="{3442321F-CC32-5145-8327-3B4F2159EFC7}"/>
                </a:ext>
              </a:extLst>
            </p:cNvPr>
            <p:cNvSpPr txBox="1"/>
            <p:nvPr/>
          </p:nvSpPr>
          <p:spPr>
            <a:xfrm>
              <a:off x="4989267" y="1523165"/>
              <a:ext cx="1123495" cy="3358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 I B Y A</a:t>
              </a:r>
            </a:p>
          </p:txBody>
        </p:sp>
        <p:sp>
          <p:nvSpPr>
            <p:cNvPr id="149" name="Rectangle 203">
              <a:extLst>
                <a:ext uri="{FF2B5EF4-FFF2-40B4-BE49-F238E27FC236}">
                  <a16:creationId xmlns:a16="http://schemas.microsoft.com/office/drawing/2014/main" id="{E71F42FC-B045-D74E-B7CE-ABF411679706}"/>
                </a:ext>
              </a:extLst>
            </p:cNvPr>
            <p:cNvSpPr txBox="1"/>
            <p:nvPr/>
          </p:nvSpPr>
          <p:spPr>
            <a:xfrm>
              <a:off x="6884229" y="1718058"/>
              <a:ext cx="999672" cy="3358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EGYPT</a:t>
              </a:r>
            </a:p>
          </p:txBody>
        </p:sp>
        <p:sp>
          <p:nvSpPr>
            <p:cNvPr id="150" name="Rectangle 204">
              <a:extLst>
                <a:ext uri="{FF2B5EF4-FFF2-40B4-BE49-F238E27FC236}">
                  <a16:creationId xmlns:a16="http://schemas.microsoft.com/office/drawing/2014/main" id="{0040E660-3ADF-F943-A37E-0D1F2D951B4D}"/>
                </a:ext>
              </a:extLst>
            </p:cNvPr>
            <p:cNvSpPr txBox="1"/>
            <p:nvPr/>
          </p:nvSpPr>
          <p:spPr>
            <a:xfrm>
              <a:off x="5379053" y="3304190"/>
              <a:ext cx="839588" cy="3358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CHAD</a:t>
              </a:r>
            </a:p>
          </p:txBody>
        </p:sp>
        <p:sp>
          <p:nvSpPr>
            <p:cNvPr id="151" name="Rectangle 205">
              <a:extLst>
                <a:ext uri="{FF2B5EF4-FFF2-40B4-BE49-F238E27FC236}">
                  <a16:creationId xmlns:a16="http://schemas.microsoft.com/office/drawing/2014/main" id="{00C69F9A-5FED-C848-BF1D-8CE27E1303CA}"/>
                </a:ext>
              </a:extLst>
            </p:cNvPr>
            <p:cNvSpPr txBox="1"/>
            <p:nvPr/>
          </p:nvSpPr>
          <p:spPr>
            <a:xfrm>
              <a:off x="6869238" y="3232229"/>
              <a:ext cx="1115543"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SUDAN</a:t>
              </a:r>
            </a:p>
          </p:txBody>
        </p:sp>
        <p:sp>
          <p:nvSpPr>
            <p:cNvPr id="152" name="Rectangle 206">
              <a:extLst>
                <a:ext uri="{FF2B5EF4-FFF2-40B4-BE49-F238E27FC236}">
                  <a16:creationId xmlns:a16="http://schemas.microsoft.com/office/drawing/2014/main" id="{F262CA06-265C-6E41-AE5A-01CD4662C91B}"/>
                </a:ext>
              </a:extLst>
            </p:cNvPr>
            <p:cNvSpPr txBox="1"/>
            <p:nvPr/>
          </p:nvSpPr>
          <p:spPr>
            <a:xfrm>
              <a:off x="8353518" y="3383646"/>
              <a:ext cx="855658"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ERITREA</a:t>
              </a:r>
            </a:p>
          </p:txBody>
        </p:sp>
        <p:sp>
          <p:nvSpPr>
            <p:cNvPr id="153" name="Rectangle 207">
              <a:extLst>
                <a:ext uri="{FF2B5EF4-FFF2-40B4-BE49-F238E27FC236}">
                  <a16:creationId xmlns:a16="http://schemas.microsoft.com/office/drawing/2014/main" id="{A081782C-EBF8-8542-9923-DE5A3741FB33}"/>
                </a:ext>
              </a:extLst>
            </p:cNvPr>
            <p:cNvSpPr txBox="1"/>
            <p:nvPr/>
          </p:nvSpPr>
          <p:spPr>
            <a:xfrm>
              <a:off x="3717963" y="4302642"/>
              <a:ext cx="911654" cy="2638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NIGERIA</a:t>
              </a:r>
            </a:p>
          </p:txBody>
        </p:sp>
        <p:sp>
          <p:nvSpPr>
            <p:cNvPr id="154" name="Rectangle 208">
              <a:extLst>
                <a:ext uri="{FF2B5EF4-FFF2-40B4-BE49-F238E27FC236}">
                  <a16:creationId xmlns:a16="http://schemas.microsoft.com/office/drawing/2014/main" id="{9357D556-3573-DC49-BAD5-233CF8DA5637}"/>
                </a:ext>
              </a:extLst>
            </p:cNvPr>
            <p:cNvSpPr txBox="1"/>
            <p:nvPr/>
          </p:nvSpPr>
          <p:spPr>
            <a:xfrm>
              <a:off x="3038516" y="4224685"/>
              <a:ext cx="516151"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BENIN</a:t>
              </a:r>
            </a:p>
          </p:txBody>
        </p:sp>
        <p:sp>
          <p:nvSpPr>
            <p:cNvPr id="155" name="Rectangle 209">
              <a:extLst>
                <a:ext uri="{FF2B5EF4-FFF2-40B4-BE49-F238E27FC236}">
                  <a16:creationId xmlns:a16="http://schemas.microsoft.com/office/drawing/2014/main" id="{42EB3026-C48F-734B-A624-C2FDFFC51EFC}"/>
                </a:ext>
              </a:extLst>
            </p:cNvPr>
            <p:cNvSpPr txBox="1"/>
            <p:nvPr/>
          </p:nvSpPr>
          <p:spPr>
            <a:xfrm>
              <a:off x="2454156" y="4813862"/>
              <a:ext cx="589630"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GHANA</a:t>
              </a:r>
            </a:p>
          </p:txBody>
        </p:sp>
        <p:sp>
          <p:nvSpPr>
            <p:cNvPr id="156" name="Rectangle 210">
              <a:extLst>
                <a:ext uri="{FF2B5EF4-FFF2-40B4-BE49-F238E27FC236}">
                  <a16:creationId xmlns:a16="http://schemas.microsoft.com/office/drawing/2014/main" id="{26F0175A-54CC-A649-8DDB-126510AF0699}"/>
                </a:ext>
              </a:extLst>
            </p:cNvPr>
            <p:cNvSpPr txBox="1"/>
            <p:nvPr/>
          </p:nvSpPr>
          <p:spPr>
            <a:xfrm>
              <a:off x="2287929" y="3840974"/>
              <a:ext cx="758449" cy="3206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BURKINA</a:t>
              </a:r>
            </a:p>
            <a:p>
              <a:pPr algn="ctr" defTabSz="457200">
                <a:defRPr sz="1100" b="0" spc="0"/>
              </a:pPr>
              <a:r>
                <a:rPr sz="550"/>
                <a:t>FASO</a:t>
              </a:r>
            </a:p>
          </p:txBody>
        </p:sp>
        <p:sp>
          <p:nvSpPr>
            <p:cNvPr id="157" name="Rectangle 212">
              <a:extLst>
                <a:ext uri="{FF2B5EF4-FFF2-40B4-BE49-F238E27FC236}">
                  <a16:creationId xmlns:a16="http://schemas.microsoft.com/office/drawing/2014/main" id="{725103F3-3E8D-6C42-B1FA-3AAE8C645E90}"/>
                </a:ext>
              </a:extLst>
            </p:cNvPr>
            <p:cNvSpPr txBox="1"/>
            <p:nvPr/>
          </p:nvSpPr>
          <p:spPr>
            <a:xfrm>
              <a:off x="1756247" y="4531073"/>
              <a:ext cx="658931" cy="3247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COTE</a:t>
              </a:r>
            </a:p>
            <a:p>
              <a:pPr algn="ctr" defTabSz="457200">
                <a:defRPr sz="1100" b="0" spc="0"/>
              </a:pPr>
              <a:r>
                <a:rPr sz="550"/>
                <a:t>D`IVOIRE</a:t>
              </a:r>
            </a:p>
          </p:txBody>
        </p:sp>
        <p:sp>
          <p:nvSpPr>
            <p:cNvPr id="158" name="Rectangle 214">
              <a:extLst>
                <a:ext uri="{FF2B5EF4-FFF2-40B4-BE49-F238E27FC236}">
                  <a16:creationId xmlns:a16="http://schemas.microsoft.com/office/drawing/2014/main" id="{76667E7D-BE24-F745-80B0-697165E37A82}"/>
                </a:ext>
              </a:extLst>
            </p:cNvPr>
            <p:cNvSpPr txBox="1"/>
            <p:nvPr/>
          </p:nvSpPr>
          <p:spPr>
            <a:xfrm>
              <a:off x="1233383" y="4899316"/>
              <a:ext cx="600864" cy="1850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LIBERIA</a:t>
              </a:r>
            </a:p>
          </p:txBody>
        </p:sp>
        <p:sp>
          <p:nvSpPr>
            <p:cNvPr id="159" name="Rectangle 215">
              <a:extLst>
                <a:ext uri="{FF2B5EF4-FFF2-40B4-BE49-F238E27FC236}">
                  <a16:creationId xmlns:a16="http://schemas.microsoft.com/office/drawing/2014/main" id="{854FFE4A-C265-C641-9F2C-3FC3CD67D8F4}"/>
                </a:ext>
              </a:extLst>
            </p:cNvPr>
            <p:cNvSpPr txBox="1"/>
            <p:nvPr/>
          </p:nvSpPr>
          <p:spPr>
            <a:xfrm>
              <a:off x="850925" y="4152725"/>
              <a:ext cx="667744"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GUINEA</a:t>
              </a:r>
            </a:p>
          </p:txBody>
        </p:sp>
        <p:sp>
          <p:nvSpPr>
            <p:cNvPr id="160" name="Rectangle 216">
              <a:extLst>
                <a:ext uri="{FF2B5EF4-FFF2-40B4-BE49-F238E27FC236}">
                  <a16:creationId xmlns:a16="http://schemas.microsoft.com/office/drawing/2014/main" id="{DBA19A58-3223-404A-9F40-9C00B0D94FDC}"/>
                </a:ext>
              </a:extLst>
            </p:cNvPr>
            <p:cNvSpPr txBox="1"/>
            <p:nvPr/>
          </p:nvSpPr>
          <p:spPr>
            <a:xfrm>
              <a:off x="473740" y="3577039"/>
              <a:ext cx="770753" cy="1799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SENEGAL</a:t>
              </a:r>
            </a:p>
          </p:txBody>
        </p:sp>
        <p:sp>
          <p:nvSpPr>
            <p:cNvPr id="161" name="Rectangle 217">
              <a:extLst>
                <a:ext uri="{FF2B5EF4-FFF2-40B4-BE49-F238E27FC236}">
                  <a16:creationId xmlns:a16="http://schemas.microsoft.com/office/drawing/2014/main" id="{A9FEA46B-A91B-394B-BDF8-0AA92A66C695}"/>
                </a:ext>
              </a:extLst>
            </p:cNvPr>
            <p:cNvSpPr txBox="1"/>
            <p:nvPr/>
          </p:nvSpPr>
          <p:spPr>
            <a:xfrm>
              <a:off x="707612" y="2812459"/>
              <a:ext cx="1193254"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MAURITANIA</a:t>
              </a:r>
            </a:p>
          </p:txBody>
        </p:sp>
        <p:sp>
          <p:nvSpPr>
            <p:cNvPr id="162" name="Rectangle 218">
              <a:extLst>
                <a:ext uri="{FF2B5EF4-FFF2-40B4-BE49-F238E27FC236}">
                  <a16:creationId xmlns:a16="http://schemas.microsoft.com/office/drawing/2014/main" id="{CDE04E7A-339B-BB4F-872F-08F3C1215790}"/>
                </a:ext>
              </a:extLst>
            </p:cNvPr>
            <p:cNvSpPr txBox="1"/>
            <p:nvPr/>
          </p:nvSpPr>
          <p:spPr>
            <a:xfrm>
              <a:off x="417439" y="2073723"/>
              <a:ext cx="886800" cy="2901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WESTERN</a:t>
              </a:r>
            </a:p>
            <a:p>
              <a:pPr algn="ctr" defTabSz="457200">
                <a:defRPr sz="1100" b="0" spc="0"/>
              </a:pPr>
              <a:r>
                <a:rPr sz="550"/>
                <a:t>SHARAH</a:t>
              </a:r>
            </a:p>
          </p:txBody>
        </p:sp>
        <p:sp>
          <p:nvSpPr>
            <p:cNvPr id="163" name="Rectangle 220">
              <a:extLst>
                <a:ext uri="{FF2B5EF4-FFF2-40B4-BE49-F238E27FC236}">
                  <a16:creationId xmlns:a16="http://schemas.microsoft.com/office/drawing/2014/main" id="{D9876B29-360D-2B40-8E34-7904F88E8C72}"/>
                </a:ext>
              </a:extLst>
            </p:cNvPr>
            <p:cNvSpPr txBox="1"/>
            <p:nvPr/>
          </p:nvSpPr>
          <p:spPr>
            <a:xfrm>
              <a:off x="73326" y="4047783"/>
              <a:ext cx="856282" cy="3119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GUINEA-BISSAU</a:t>
              </a:r>
            </a:p>
          </p:txBody>
        </p:sp>
        <p:sp>
          <p:nvSpPr>
            <p:cNvPr id="164" name="Rectangle 221">
              <a:extLst>
                <a:ext uri="{FF2B5EF4-FFF2-40B4-BE49-F238E27FC236}">
                  <a16:creationId xmlns:a16="http://schemas.microsoft.com/office/drawing/2014/main" id="{71E4904C-1023-184E-891B-32CEF94E9A1D}"/>
                </a:ext>
              </a:extLst>
            </p:cNvPr>
            <p:cNvSpPr txBox="1"/>
            <p:nvPr/>
          </p:nvSpPr>
          <p:spPr>
            <a:xfrm>
              <a:off x="0" y="3834898"/>
              <a:ext cx="908731"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THE GAMBIA</a:t>
              </a:r>
            </a:p>
          </p:txBody>
        </p:sp>
        <p:sp>
          <p:nvSpPr>
            <p:cNvPr id="165" name="Rectangle 222">
              <a:extLst>
                <a:ext uri="{FF2B5EF4-FFF2-40B4-BE49-F238E27FC236}">
                  <a16:creationId xmlns:a16="http://schemas.microsoft.com/office/drawing/2014/main" id="{75302EBE-3AF6-C047-B1CA-7DB3AB7AA142}"/>
                </a:ext>
              </a:extLst>
            </p:cNvPr>
            <p:cNvSpPr txBox="1"/>
            <p:nvPr/>
          </p:nvSpPr>
          <p:spPr>
            <a:xfrm>
              <a:off x="550800" y="4488541"/>
              <a:ext cx="946279" cy="3652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SIERRA LEONE</a:t>
              </a:r>
            </a:p>
          </p:txBody>
        </p:sp>
        <p:sp>
          <p:nvSpPr>
            <p:cNvPr id="166" name="Rectangle 223">
              <a:extLst>
                <a:ext uri="{FF2B5EF4-FFF2-40B4-BE49-F238E27FC236}">
                  <a16:creationId xmlns:a16="http://schemas.microsoft.com/office/drawing/2014/main" id="{D740EB8B-981C-684B-AEF8-E36A235DAF12}"/>
                </a:ext>
              </a:extLst>
            </p:cNvPr>
            <p:cNvSpPr txBox="1"/>
            <p:nvPr/>
          </p:nvSpPr>
          <p:spPr>
            <a:xfrm rot="16200000">
              <a:off x="2890025" y="4577507"/>
              <a:ext cx="457434" cy="1415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TOGO</a:t>
              </a:r>
            </a:p>
          </p:txBody>
        </p:sp>
        <p:sp>
          <p:nvSpPr>
            <p:cNvPr id="167" name="Rectangle 224">
              <a:extLst>
                <a:ext uri="{FF2B5EF4-FFF2-40B4-BE49-F238E27FC236}">
                  <a16:creationId xmlns:a16="http://schemas.microsoft.com/office/drawing/2014/main" id="{19D8AEDC-3DEC-0342-A04D-8AF2FFF5BB7F}"/>
                </a:ext>
              </a:extLst>
            </p:cNvPr>
            <p:cNvSpPr txBox="1"/>
            <p:nvPr/>
          </p:nvSpPr>
          <p:spPr>
            <a:xfrm>
              <a:off x="3873878" y="3106298"/>
              <a:ext cx="1011548"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NIGER</a:t>
              </a:r>
            </a:p>
          </p:txBody>
        </p:sp>
        <p:sp>
          <p:nvSpPr>
            <p:cNvPr id="168" name="Rectangle 225">
              <a:extLst>
                <a:ext uri="{FF2B5EF4-FFF2-40B4-BE49-F238E27FC236}">
                  <a16:creationId xmlns:a16="http://schemas.microsoft.com/office/drawing/2014/main" id="{C9C0BA5C-58C2-9947-A876-7B154E85E444}"/>
                </a:ext>
              </a:extLst>
            </p:cNvPr>
            <p:cNvSpPr txBox="1"/>
            <p:nvPr/>
          </p:nvSpPr>
          <p:spPr>
            <a:xfrm>
              <a:off x="2368702" y="2920400"/>
              <a:ext cx="751792"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MALI</a:t>
              </a:r>
            </a:p>
          </p:txBody>
        </p:sp>
        <p:sp>
          <p:nvSpPr>
            <p:cNvPr id="169" name="Rectangle 226">
              <a:extLst>
                <a:ext uri="{FF2B5EF4-FFF2-40B4-BE49-F238E27FC236}">
                  <a16:creationId xmlns:a16="http://schemas.microsoft.com/office/drawing/2014/main" id="{38B3CFAC-A31E-B04A-82B7-AE75D93F648E}"/>
                </a:ext>
              </a:extLst>
            </p:cNvPr>
            <p:cNvSpPr txBox="1"/>
            <p:nvPr/>
          </p:nvSpPr>
          <p:spPr>
            <a:xfrm>
              <a:off x="2641554" y="1421221"/>
              <a:ext cx="1375755"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ALGERIA</a:t>
              </a:r>
            </a:p>
          </p:txBody>
        </p:sp>
        <p:sp>
          <p:nvSpPr>
            <p:cNvPr id="170" name="Rectangle 227">
              <a:extLst>
                <a:ext uri="{FF2B5EF4-FFF2-40B4-BE49-F238E27FC236}">
                  <a16:creationId xmlns:a16="http://schemas.microsoft.com/office/drawing/2014/main" id="{EB7D2CED-1BD9-B046-BB86-A2DA34C1F1B9}"/>
                </a:ext>
              </a:extLst>
            </p:cNvPr>
            <p:cNvSpPr txBox="1"/>
            <p:nvPr/>
          </p:nvSpPr>
          <p:spPr>
            <a:xfrm>
              <a:off x="9138994" y="4047783"/>
              <a:ext cx="866050"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DJIBOUTI</a:t>
              </a:r>
            </a:p>
          </p:txBody>
        </p:sp>
        <p:sp>
          <p:nvSpPr>
            <p:cNvPr id="171" name="Rectangle 228">
              <a:extLst>
                <a:ext uri="{FF2B5EF4-FFF2-40B4-BE49-F238E27FC236}">
                  <a16:creationId xmlns:a16="http://schemas.microsoft.com/office/drawing/2014/main" id="{860ED23E-C679-9D49-AA72-7CA3E91A904E}"/>
                </a:ext>
              </a:extLst>
            </p:cNvPr>
            <p:cNvSpPr txBox="1"/>
            <p:nvPr/>
          </p:nvSpPr>
          <p:spPr>
            <a:xfrm>
              <a:off x="9179473" y="5412034"/>
              <a:ext cx="877114"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SOMALIA</a:t>
              </a:r>
            </a:p>
          </p:txBody>
        </p:sp>
        <p:sp>
          <p:nvSpPr>
            <p:cNvPr id="172" name="Rectangle 229">
              <a:extLst>
                <a:ext uri="{FF2B5EF4-FFF2-40B4-BE49-F238E27FC236}">
                  <a16:creationId xmlns:a16="http://schemas.microsoft.com/office/drawing/2014/main" id="{46F0936D-C1CC-8E4A-AD09-DF840901A118}"/>
                </a:ext>
              </a:extLst>
            </p:cNvPr>
            <p:cNvSpPr txBox="1"/>
            <p:nvPr/>
          </p:nvSpPr>
          <p:spPr>
            <a:xfrm>
              <a:off x="8335434" y="4536514"/>
              <a:ext cx="1143570" cy="287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ETHIOPIA</a:t>
              </a:r>
            </a:p>
          </p:txBody>
        </p:sp>
        <p:sp>
          <p:nvSpPr>
            <p:cNvPr id="173" name="Rectangle 230">
              <a:extLst>
                <a:ext uri="{FF2B5EF4-FFF2-40B4-BE49-F238E27FC236}">
                  <a16:creationId xmlns:a16="http://schemas.microsoft.com/office/drawing/2014/main" id="{4ACA5B8D-F6FE-FE4D-A9E7-DB4032C88196}"/>
                </a:ext>
              </a:extLst>
            </p:cNvPr>
            <p:cNvSpPr txBox="1"/>
            <p:nvPr/>
          </p:nvSpPr>
          <p:spPr>
            <a:xfrm>
              <a:off x="8296457" y="5747850"/>
              <a:ext cx="739939" cy="2638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KENYA</a:t>
              </a:r>
            </a:p>
          </p:txBody>
        </p:sp>
        <p:sp>
          <p:nvSpPr>
            <p:cNvPr id="174" name="Rectangle 231">
              <a:extLst>
                <a:ext uri="{FF2B5EF4-FFF2-40B4-BE49-F238E27FC236}">
                  <a16:creationId xmlns:a16="http://schemas.microsoft.com/office/drawing/2014/main" id="{80A8F031-D7DF-E442-BCA0-5C88AB955915}"/>
                </a:ext>
              </a:extLst>
            </p:cNvPr>
            <p:cNvSpPr txBox="1"/>
            <p:nvPr/>
          </p:nvSpPr>
          <p:spPr>
            <a:xfrm>
              <a:off x="7571986" y="5579942"/>
              <a:ext cx="677996"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UGANDA</a:t>
              </a:r>
            </a:p>
          </p:txBody>
        </p:sp>
        <p:sp>
          <p:nvSpPr>
            <p:cNvPr id="175" name="Rectangle 232">
              <a:extLst>
                <a:ext uri="{FF2B5EF4-FFF2-40B4-BE49-F238E27FC236}">
                  <a16:creationId xmlns:a16="http://schemas.microsoft.com/office/drawing/2014/main" id="{C68B1309-BA3F-A947-B695-1448D3CCCFCD}"/>
                </a:ext>
              </a:extLst>
            </p:cNvPr>
            <p:cNvSpPr txBox="1"/>
            <p:nvPr/>
          </p:nvSpPr>
          <p:spPr>
            <a:xfrm>
              <a:off x="7132343" y="6182613"/>
              <a:ext cx="808107"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RWANDA</a:t>
              </a:r>
            </a:p>
          </p:txBody>
        </p:sp>
        <p:sp>
          <p:nvSpPr>
            <p:cNvPr id="176" name="Rectangle 233">
              <a:extLst>
                <a:ext uri="{FF2B5EF4-FFF2-40B4-BE49-F238E27FC236}">
                  <a16:creationId xmlns:a16="http://schemas.microsoft.com/office/drawing/2014/main" id="{94B5128B-E3A1-6D47-A966-B63D2D94721E}"/>
                </a:ext>
              </a:extLst>
            </p:cNvPr>
            <p:cNvSpPr txBox="1"/>
            <p:nvPr/>
          </p:nvSpPr>
          <p:spPr>
            <a:xfrm>
              <a:off x="7183646" y="6435174"/>
              <a:ext cx="705502" cy="1635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BURUNDI</a:t>
              </a:r>
            </a:p>
          </p:txBody>
        </p:sp>
        <p:sp>
          <p:nvSpPr>
            <p:cNvPr id="177" name="Rectangle 234">
              <a:extLst>
                <a:ext uri="{FF2B5EF4-FFF2-40B4-BE49-F238E27FC236}">
                  <a16:creationId xmlns:a16="http://schemas.microsoft.com/office/drawing/2014/main" id="{3AE92D80-B0F2-5246-884D-73F6B4D23C7D}"/>
                </a:ext>
              </a:extLst>
            </p:cNvPr>
            <p:cNvSpPr txBox="1"/>
            <p:nvPr/>
          </p:nvSpPr>
          <p:spPr>
            <a:xfrm>
              <a:off x="7687788" y="6794278"/>
              <a:ext cx="958726"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TANZANIA</a:t>
              </a:r>
            </a:p>
          </p:txBody>
        </p:sp>
        <p:sp>
          <p:nvSpPr>
            <p:cNvPr id="178" name="Rectangle 235">
              <a:extLst>
                <a:ext uri="{FF2B5EF4-FFF2-40B4-BE49-F238E27FC236}">
                  <a16:creationId xmlns:a16="http://schemas.microsoft.com/office/drawing/2014/main" id="{A7EE4A3A-C677-3C40-AB34-3C1DC551259E}"/>
                </a:ext>
              </a:extLst>
            </p:cNvPr>
            <p:cNvSpPr txBox="1"/>
            <p:nvPr/>
          </p:nvSpPr>
          <p:spPr>
            <a:xfrm>
              <a:off x="6434475" y="8011611"/>
              <a:ext cx="827641" cy="2638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ZAMBIA</a:t>
              </a:r>
            </a:p>
          </p:txBody>
        </p:sp>
        <p:sp>
          <p:nvSpPr>
            <p:cNvPr id="179" name="Rectangle 236">
              <a:extLst>
                <a:ext uri="{FF2B5EF4-FFF2-40B4-BE49-F238E27FC236}">
                  <a16:creationId xmlns:a16="http://schemas.microsoft.com/office/drawing/2014/main" id="{8EC31A43-5556-E74D-880B-C25BD171DE50}"/>
                </a:ext>
              </a:extLst>
            </p:cNvPr>
            <p:cNvSpPr txBox="1"/>
            <p:nvPr/>
          </p:nvSpPr>
          <p:spPr>
            <a:xfrm>
              <a:off x="7837706" y="8092444"/>
              <a:ext cx="666381"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MALAWI</a:t>
              </a:r>
            </a:p>
          </p:txBody>
        </p:sp>
        <p:sp>
          <p:nvSpPr>
            <p:cNvPr id="180" name="Rectangle 237">
              <a:extLst>
                <a:ext uri="{FF2B5EF4-FFF2-40B4-BE49-F238E27FC236}">
                  <a16:creationId xmlns:a16="http://schemas.microsoft.com/office/drawing/2014/main" id="{0FBE8361-8264-9F4A-8772-CD0919BCEB9D}"/>
                </a:ext>
              </a:extLst>
            </p:cNvPr>
            <p:cNvSpPr txBox="1"/>
            <p:nvPr/>
          </p:nvSpPr>
          <p:spPr>
            <a:xfrm>
              <a:off x="8142464" y="7933654"/>
              <a:ext cx="1023466"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MOZAMBIQUE</a:t>
              </a:r>
            </a:p>
          </p:txBody>
        </p:sp>
        <p:sp>
          <p:nvSpPr>
            <p:cNvPr id="181" name="Rectangle 238">
              <a:extLst>
                <a:ext uri="{FF2B5EF4-FFF2-40B4-BE49-F238E27FC236}">
                  <a16:creationId xmlns:a16="http://schemas.microsoft.com/office/drawing/2014/main" id="{E5FB6DB0-3DF4-8F4A-89A0-D8451BDDFF22}"/>
                </a:ext>
              </a:extLst>
            </p:cNvPr>
            <p:cNvSpPr txBox="1"/>
            <p:nvPr/>
          </p:nvSpPr>
          <p:spPr>
            <a:xfrm>
              <a:off x="6962186" y="8776192"/>
              <a:ext cx="881674"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ZIMBABWE</a:t>
              </a:r>
            </a:p>
          </p:txBody>
        </p:sp>
        <p:sp>
          <p:nvSpPr>
            <p:cNvPr id="182" name="Rectangle 239">
              <a:extLst>
                <a:ext uri="{FF2B5EF4-FFF2-40B4-BE49-F238E27FC236}">
                  <a16:creationId xmlns:a16="http://schemas.microsoft.com/office/drawing/2014/main" id="{8EA82DF4-C4E9-6D4A-B671-7E558B6DAFFB}"/>
                </a:ext>
              </a:extLst>
            </p:cNvPr>
            <p:cNvSpPr txBox="1"/>
            <p:nvPr/>
          </p:nvSpPr>
          <p:spPr>
            <a:xfrm>
              <a:off x="6104655" y="9228944"/>
              <a:ext cx="978719"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BOTSWANA</a:t>
              </a:r>
            </a:p>
          </p:txBody>
        </p:sp>
        <p:sp>
          <p:nvSpPr>
            <p:cNvPr id="183" name="Rectangle 240">
              <a:extLst>
                <a:ext uri="{FF2B5EF4-FFF2-40B4-BE49-F238E27FC236}">
                  <a16:creationId xmlns:a16="http://schemas.microsoft.com/office/drawing/2014/main" id="{D618BDC5-DEA1-7148-9C64-185F26DCD9FD}"/>
                </a:ext>
              </a:extLst>
            </p:cNvPr>
            <p:cNvSpPr txBox="1"/>
            <p:nvPr/>
          </p:nvSpPr>
          <p:spPr>
            <a:xfrm>
              <a:off x="5046237" y="8989076"/>
              <a:ext cx="813024"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NAMIBIA</a:t>
              </a:r>
            </a:p>
          </p:txBody>
        </p:sp>
        <p:sp>
          <p:nvSpPr>
            <p:cNvPr id="184" name="Rectangle 241">
              <a:extLst>
                <a:ext uri="{FF2B5EF4-FFF2-40B4-BE49-F238E27FC236}">
                  <a16:creationId xmlns:a16="http://schemas.microsoft.com/office/drawing/2014/main" id="{07F61145-8C44-9746-AF84-21E84824B96A}"/>
                </a:ext>
              </a:extLst>
            </p:cNvPr>
            <p:cNvSpPr txBox="1"/>
            <p:nvPr/>
          </p:nvSpPr>
          <p:spPr>
            <a:xfrm>
              <a:off x="4974276" y="7870687"/>
              <a:ext cx="1023753" cy="287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ANGOLA</a:t>
              </a:r>
            </a:p>
          </p:txBody>
        </p:sp>
        <p:sp>
          <p:nvSpPr>
            <p:cNvPr id="185" name="Rectangle 242">
              <a:extLst>
                <a:ext uri="{FF2B5EF4-FFF2-40B4-BE49-F238E27FC236}">
                  <a16:creationId xmlns:a16="http://schemas.microsoft.com/office/drawing/2014/main" id="{1A62D9CA-DE9D-FD4D-9DE7-B2788101F138}"/>
                </a:ext>
              </a:extLst>
            </p:cNvPr>
            <p:cNvSpPr txBox="1"/>
            <p:nvPr/>
          </p:nvSpPr>
          <p:spPr>
            <a:xfrm>
              <a:off x="5864787" y="6059679"/>
              <a:ext cx="1140314" cy="426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DEMOCRATIC</a:t>
              </a:r>
            </a:p>
            <a:p>
              <a:pPr algn="ctr" defTabSz="457200">
                <a:defRPr sz="1100" b="0" spc="0"/>
              </a:pPr>
              <a:r>
                <a:rPr sz="550"/>
                <a:t>REPUBLIC</a:t>
              </a:r>
            </a:p>
            <a:p>
              <a:pPr algn="ctr" defTabSz="457200">
                <a:defRPr sz="1100" b="0" spc="0"/>
              </a:pPr>
              <a:r>
                <a:rPr sz="550"/>
                <a:t>OF THE CONGO</a:t>
              </a:r>
            </a:p>
          </p:txBody>
        </p:sp>
        <p:sp>
          <p:nvSpPr>
            <p:cNvPr id="186" name="Rectangle 245">
              <a:extLst>
                <a:ext uri="{FF2B5EF4-FFF2-40B4-BE49-F238E27FC236}">
                  <a16:creationId xmlns:a16="http://schemas.microsoft.com/office/drawing/2014/main" id="{FC0F7310-9802-B24B-834D-2018F64CFC0E}"/>
                </a:ext>
              </a:extLst>
            </p:cNvPr>
            <p:cNvSpPr txBox="1"/>
            <p:nvPr/>
          </p:nvSpPr>
          <p:spPr>
            <a:xfrm>
              <a:off x="4794375" y="6317538"/>
              <a:ext cx="567832"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CONGO</a:t>
              </a:r>
            </a:p>
          </p:txBody>
        </p:sp>
        <p:sp>
          <p:nvSpPr>
            <p:cNvPr id="187" name="Rectangle 246">
              <a:extLst>
                <a:ext uri="{FF2B5EF4-FFF2-40B4-BE49-F238E27FC236}">
                  <a16:creationId xmlns:a16="http://schemas.microsoft.com/office/drawing/2014/main" id="{67229A3B-B555-ED43-B614-006B8DB89A45}"/>
                </a:ext>
              </a:extLst>
            </p:cNvPr>
            <p:cNvSpPr txBox="1"/>
            <p:nvPr/>
          </p:nvSpPr>
          <p:spPr>
            <a:xfrm>
              <a:off x="4437569" y="5942744"/>
              <a:ext cx="625973"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GABON</a:t>
              </a:r>
            </a:p>
          </p:txBody>
        </p:sp>
        <p:sp>
          <p:nvSpPr>
            <p:cNvPr id="188" name="Rectangle 247">
              <a:extLst>
                <a:ext uri="{FF2B5EF4-FFF2-40B4-BE49-F238E27FC236}">
                  <a16:creationId xmlns:a16="http://schemas.microsoft.com/office/drawing/2014/main" id="{6CC2DD3C-F4FD-2442-8272-133593E37EBB}"/>
                </a:ext>
              </a:extLst>
            </p:cNvPr>
            <p:cNvSpPr txBox="1"/>
            <p:nvPr/>
          </p:nvSpPr>
          <p:spPr>
            <a:xfrm>
              <a:off x="4311638" y="5121195"/>
              <a:ext cx="886867" cy="1910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CAMEROON</a:t>
              </a:r>
            </a:p>
          </p:txBody>
        </p:sp>
        <p:sp>
          <p:nvSpPr>
            <p:cNvPr id="189" name="Rectangle 248">
              <a:extLst>
                <a:ext uri="{FF2B5EF4-FFF2-40B4-BE49-F238E27FC236}">
                  <a16:creationId xmlns:a16="http://schemas.microsoft.com/office/drawing/2014/main" id="{D0FFC4B4-243E-9247-9C42-B9B7F7BB8C47}"/>
                </a:ext>
              </a:extLst>
            </p:cNvPr>
            <p:cNvSpPr txBox="1"/>
            <p:nvPr/>
          </p:nvSpPr>
          <p:spPr>
            <a:xfrm>
              <a:off x="5652920" y="4728786"/>
              <a:ext cx="923901" cy="58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CENTRAL</a:t>
              </a:r>
            </a:p>
            <a:p>
              <a:pPr algn="ctr" defTabSz="457200">
                <a:defRPr sz="1100" b="0" spc="0"/>
              </a:pPr>
              <a:r>
                <a:rPr sz="550"/>
                <a:t>AFRICAN</a:t>
              </a:r>
            </a:p>
            <a:p>
              <a:pPr algn="ctr" defTabSz="457200">
                <a:defRPr sz="1100" b="0" spc="0"/>
              </a:pPr>
              <a:r>
                <a:rPr sz="550"/>
                <a:t>REPUBLIK</a:t>
              </a:r>
            </a:p>
          </p:txBody>
        </p:sp>
        <p:sp>
          <p:nvSpPr>
            <p:cNvPr id="190" name="Rectangle 251">
              <a:extLst>
                <a:ext uri="{FF2B5EF4-FFF2-40B4-BE49-F238E27FC236}">
                  <a16:creationId xmlns:a16="http://schemas.microsoft.com/office/drawing/2014/main" id="{DEA07CCC-002A-7740-8A5F-8D9B2E39FE61}"/>
                </a:ext>
              </a:extLst>
            </p:cNvPr>
            <p:cNvSpPr txBox="1"/>
            <p:nvPr/>
          </p:nvSpPr>
          <p:spPr>
            <a:xfrm>
              <a:off x="7151084" y="4617470"/>
              <a:ext cx="695620" cy="344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SOUTH</a:t>
              </a:r>
            </a:p>
            <a:p>
              <a:pPr algn="ctr" defTabSz="457200">
                <a:defRPr sz="1100" b="0" spc="0"/>
              </a:pPr>
              <a:r>
                <a:rPr sz="550"/>
                <a:t>SUDAN</a:t>
              </a:r>
            </a:p>
          </p:txBody>
        </p:sp>
        <p:sp>
          <p:nvSpPr>
            <p:cNvPr id="191" name="Rectangle 253">
              <a:extLst>
                <a:ext uri="{FF2B5EF4-FFF2-40B4-BE49-F238E27FC236}">
                  <a16:creationId xmlns:a16="http://schemas.microsoft.com/office/drawing/2014/main" id="{97D78038-9AD6-5148-8CC8-086A9499BEA5}"/>
                </a:ext>
              </a:extLst>
            </p:cNvPr>
            <p:cNvSpPr txBox="1"/>
            <p:nvPr/>
          </p:nvSpPr>
          <p:spPr>
            <a:xfrm>
              <a:off x="3684895" y="5614423"/>
              <a:ext cx="887690" cy="3025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EQUATORIAL GIUNEA</a:t>
              </a:r>
            </a:p>
          </p:txBody>
        </p:sp>
        <p:sp>
          <p:nvSpPr>
            <p:cNvPr id="192" name="Rectangle 254">
              <a:extLst>
                <a:ext uri="{FF2B5EF4-FFF2-40B4-BE49-F238E27FC236}">
                  <a16:creationId xmlns:a16="http://schemas.microsoft.com/office/drawing/2014/main" id="{76CBFA8D-1EB8-604C-9A3A-9C26CD0F3A81}"/>
                </a:ext>
              </a:extLst>
            </p:cNvPr>
            <p:cNvSpPr txBox="1"/>
            <p:nvPr/>
          </p:nvSpPr>
          <p:spPr>
            <a:xfrm>
              <a:off x="2731070" y="5305389"/>
              <a:ext cx="1532595" cy="3572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BIOKO (EQUATORIAL GIUNEA)</a:t>
              </a:r>
            </a:p>
          </p:txBody>
        </p:sp>
        <p:sp>
          <p:nvSpPr>
            <p:cNvPr id="193" name="Rectangle 255">
              <a:extLst>
                <a:ext uri="{FF2B5EF4-FFF2-40B4-BE49-F238E27FC236}">
                  <a16:creationId xmlns:a16="http://schemas.microsoft.com/office/drawing/2014/main" id="{A3DF4A90-02FE-B04F-A68D-D10C2EAA3E65}"/>
                </a:ext>
              </a:extLst>
            </p:cNvPr>
            <p:cNvSpPr txBox="1"/>
            <p:nvPr/>
          </p:nvSpPr>
          <p:spPr>
            <a:xfrm>
              <a:off x="4243989" y="6692334"/>
              <a:ext cx="693129"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CABINDA</a:t>
              </a:r>
            </a:p>
          </p:txBody>
        </p:sp>
        <p:sp>
          <p:nvSpPr>
            <p:cNvPr id="194" name="Rectangle 256">
              <a:extLst>
                <a:ext uri="{FF2B5EF4-FFF2-40B4-BE49-F238E27FC236}">
                  <a16:creationId xmlns:a16="http://schemas.microsoft.com/office/drawing/2014/main" id="{B4086DE0-A996-C84C-B10C-843AE2C01196}"/>
                </a:ext>
              </a:extLst>
            </p:cNvPr>
            <p:cNvSpPr txBox="1"/>
            <p:nvPr/>
          </p:nvSpPr>
          <p:spPr>
            <a:xfrm>
              <a:off x="7458416" y="9993524"/>
              <a:ext cx="904257"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SWAZILAND</a:t>
              </a:r>
            </a:p>
          </p:txBody>
        </p:sp>
        <p:sp>
          <p:nvSpPr>
            <p:cNvPr id="195" name="Rectangle 257">
              <a:extLst>
                <a:ext uri="{FF2B5EF4-FFF2-40B4-BE49-F238E27FC236}">
                  <a16:creationId xmlns:a16="http://schemas.microsoft.com/office/drawing/2014/main" id="{FC5D36F7-040D-6244-83AE-95104B1EF071}"/>
                </a:ext>
              </a:extLst>
            </p:cNvPr>
            <p:cNvSpPr txBox="1"/>
            <p:nvPr/>
          </p:nvSpPr>
          <p:spPr>
            <a:xfrm>
              <a:off x="6863242" y="10503245"/>
              <a:ext cx="713192" cy="144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LESOTHO</a:t>
              </a:r>
            </a:p>
          </p:txBody>
        </p:sp>
        <p:sp>
          <p:nvSpPr>
            <p:cNvPr id="196" name="Rectangle 258">
              <a:extLst>
                <a:ext uri="{FF2B5EF4-FFF2-40B4-BE49-F238E27FC236}">
                  <a16:creationId xmlns:a16="http://schemas.microsoft.com/office/drawing/2014/main" id="{CFB77522-96F2-CB49-BBC2-029E3439D409}"/>
                </a:ext>
              </a:extLst>
            </p:cNvPr>
            <p:cNvSpPr txBox="1"/>
            <p:nvPr/>
          </p:nvSpPr>
          <p:spPr>
            <a:xfrm>
              <a:off x="5621921" y="10704136"/>
              <a:ext cx="1264851"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SOUTH AFRICA</a:t>
              </a:r>
            </a:p>
          </p:txBody>
        </p:sp>
        <p:sp>
          <p:nvSpPr>
            <p:cNvPr id="197" name="Rectangle 259">
              <a:extLst>
                <a:ext uri="{FF2B5EF4-FFF2-40B4-BE49-F238E27FC236}">
                  <a16:creationId xmlns:a16="http://schemas.microsoft.com/office/drawing/2014/main" id="{DA4CCD74-8628-9E46-8265-1A0C403177E2}"/>
                </a:ext>
              </a:extLst>
            </p:cNvPr>
            <p:cNvSpPr txBox="1"/>
            <p:nvPr/>
          </p:nvSpPr>
          <p:spPr>
            <a:xfrm rot="17580000">
              <a:off x="9109319" y="8803386"/>
              <a:ext cx="1559405" cy="2638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MADAGASCAR</a:t>
              </a:r>
            </a:p>
          </p:txBody>
        </p:sp>
      </p:grpSp>
      <p:grpSp>
        <p:nvGrpSpPr>
          <p:cNvPr id="198" name="Group 197">
            <a:extLst>
              <a:ext uri="{FF2B5EF4-FFF2-40B4-BE49-F238E27FC236}">
                <a16:creationId xmlns:a16="http://schemas.microsoft.com/office/drawing/2014/main" id="{18454F60-3EF5-9E4B-8634-80E899860ADF}"/>
              </a:ext>
            </a:extLst>
          </p:cNvPr>
          <p:cNvGrpSpPr/>
          <p:nvPr userDrawn="1"/>
        </p:nvGrpSpPr>
        <p:grpSpPr>
          <a:xfrm>
            <a:off x="921250" y="-1151563"/>
            <a:ext cx="4081327" cy="819555"/>
            <a:chOff x="5280584" y="26972"/>
            <a:chExt cx="4081327" cy="819555"/>
          </a:xfrm>
        </p:grpSpPr>
        <p:sp>
          <p:nvSpPr>
            <p:cNvPr id="199" name="Rectangle 198">
              <a:extLst>
                <a:ext uri="{FF2B5EF4-FFF2-40B4-BE49-F238E27FC236}">
                  <a16:creationId xmlns:a16="http://schemas.microsoft.com/office/drawing/2014/main" id="{89A75E96-C6F6-854F-BA9C-EE099BF5E6B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5A0E0C27-E634-2149-B38E-03ED6985EFCF}"/>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96FB9A2-584C-3545-9AD3-6B5EE102F547}"/>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FA97C4E-14DB-9146-BFC2-EC95F040E795}"/>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840B567-211A-2643-9BBB-9666A4D4D579}"/>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172051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 Yellow Top">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7AB25CC9-8ED5-994E-90BA-81CEAED860DA}"/>
              </a:ext>
            </a:extLst>
          </p:cNvPr>
          <p:cNvSpPr/>
          <p:nvPr userDrawn="1"/>
        </p:nvSpPr>
        <p:spPr>
          <a:xfrm>
            <a:off x="-38973" y="4577742"/>
            <a:ext cx="12244546" cy="2312492"/>
          </a:xfrm>
          <a:prstGeom prst="rect">
            <a:avLst/>
          </a:prstGeom>
          <a:solidFill>
            <a:srgbClr val="FFFFFF"/>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b="0" i="0" dirty="0">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5230681"/>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5763768"/>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2" name="Picture 1">
            <a:extLst>
              <a:ext uri="{FF2B5EF4-FFF2-40B4-BE49-F238E27FC236}">
                <a16:creationId xmlns:a16="http://schemas.microsoft.com/office/drawing/2014/main" id="{2ED6F55B-EBEF-953D-06BE-7BC05AC9A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2474" y="1855776"/>
            <a:ext cx="5007052" cy="1249360"/>
          </a:xfrm>
          <a:prstGeom prst="rect">
            <a:avLst/>
          </a:prstGeom>
        </p:spPr>
      </p:pic>
    </p:spTree>
    <p:extLst>
      <p:ext uri="{BB962C8B-B14F-4D97-AF65-F5344CB8AC3E}">
        <p14:creationId xmlns:p14="http://schemas.microsoft.com/office/powerpoint/2010/main" val="2629553054"/>
      </p:ext>
    </p:extLst>
  </p:cSld>
  <p:clrMapOvr>
    <a:masterClrMapping/>
  </p:clrMapOvr>
  <p:transition spd="med"/>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p - Europ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9038"/>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26457"/>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Europe</a:t>
            </a:r>
          </a:p>
        </p:txBody>
      </p:sp>
      <p:grpSp>
        <p:nvGrpSpPr>
          <p:cNvPr id="50" name="Group">
            <a:extLst>
              <a:ext uri="{FF2B5EF4-FFF2-40B4-BE49-F238E27FC236}">
                <a16:creationId xmlns:a16="http://schemas.microsoft.com/office/drawing/2014/main" id="{AC1CE217-9330-BA4C-87B4-340FBCC1F16C}"/>
              </a:ext>
            </a:extLst>
          </p:cNvPr>
          <p:cNvGrpSpPr/>
          <p:nvPr userDrawn="1"/>
        </p:nvGrpSpPr>
        <p:grpSpPr>
          <a:xfrm>
            <a:off x="6070817" y="825266"/>
            <a:ext cx="5913512" cy="4956649"/>
            <a:chOff x="0" y="0"/>
            <a:chExt cx="11827022" cy="9913295"/>
          </a:xfrm>
        </p:grpSpPr>
        <p:sp>
          <p:nvSpPr>
            <p:cNvPr id="51" name="Freeform 30">
              <a:extLst>
                <a:ext uri="{FF2B5EF4-FFF2-40B4-BE49-F238E27FC236}">
                  <a16:creationId xmlns:a16="http://schemas.microsoft.com/office/drawing/2014/main" id="{D2CDC7C4-5A24-2B4F-ADB7-22F74574B911}"/>
                </a:ext>
              </a:extLst>
            </p:cNvPr>
            <p:cNvSpPr/>
            <p:nvPr/>
          </p:nvSpPr>
          <p:spPr>
            <a:xfrm>
              <a:off x="6128811" y="394158"/>
              <a:ext cx="4967317" cy="6525595"/>
            </a:xfrm>
            <a:custGeom>
              <a:avLst/>
              <a:gdLst/>
              <a:ahLst/>
              <a:cxnLst>
                <a:cxn ang="0">
                  <a:pos x="wd2" y="hd2"/>
                </a:cxn>
                <a:cxn ang="5400000">
                  <a:pos x="wd2" y="hd2"/>
                </a:cxn>
                <a:cxn ang="10800000">
                  <a:pos x="wd2" y="hd2"/>
                </a:cxn>
                <a:cxn ang="16200000">
                  <a:pos x="wd2" y="hd2"/>
                </a:cxn>
              </a:cxnLst>
              <a:rect l="0" t="0" r="r" b="b"/>
              <a:pathLst>
                <a:path w="21582" h="21586" extrusionOk="0">
                  <a:moveTo>
                    <a:pt x="2025" y="13822"/>
                  </a:moveTo>
                  <a:cubicBezTo>
                    <a:pt x="2025" y="13841"/>
                    <a:pt x="1999" y="13861"/>
                    <a:pt x="1973" y="13861"/>
                  </a:cubicBezTo>
                  <a:cubicBezTo>
                    <a:pt x="1973" y="13880"/>
                    <a:pt x="1973" y="13900"/>
                    <a:pt x="1948" y="13900"/>
                  </a:cubicBezTo>
                  <a:cubicBezTo>
                    <a:pt x="1948" y="13919"/>
                    <a:pt x="1948" y="13919"/>
                    <a:pt x="1948" y="13919"/>
                  </a:cubicBezTo>
                  <a:cubicBezTo>
                    <a:pt x="1948" y="14094"/>
                    <a:pt x="1948" y="14094"/>
                    <a:pt x="1948" y="14094"/>
                  </a:cubicBezTo>
                  <a:cubicBezTo>
                    <a:pt x="1948" y="14114"/>
                    <a:pt x="1948" y="14133"/>
                    <a:pt x="1973" y="14133"/>
                  </a:cubicBezTo>
                  <a:cubicBezTo>
                    <a:pt x="1999" y="14152"/>
                    <a:pt x="1999" y="14152"/>
                    <a:pt x="1999" y="14172"/>
                  </a:cubicBezTo>
                  <a:cubicBezTo>
                    <a:pt x="1999" y="14211"/>
                    <a:pt x="1999" y="14211"/>
                    <a:pt x="1999" y="14211"/>
                  </a:cubicBezTo>
                  <a:cubicBezTo>
                    <a:pt x="1948" y="14211"/>
                    <a:pt x="1897" y="14230"/>
                    <a:pt x="1846" y="14230"/>
                  </a:cubicBezTo>
                  <a:cubicBezTo>
                    <a:pt x="1820" y="14250"/>
                    <a:pt x="1820" y="14250"/>
                    <a:pt x="1820" y="14250"/>
                  </a:cubicBezTo>
                  <a:cubicBezTo>
                    <a:pt x="1718" y="14250"/>
                    <a:pt x="1693" y="14269"/>
                    <a:pt x="1591" y="14269"/>
                  </a:cubicBezTo>
                  <a:cubicBezTo>
                    <a:pt x="1565" y="14289"/>
                    <a:pt x="1463" y="14289"/>
                    <a:pt x="1412" y="14308"/>
                  </a:cubicBezTo>
                  <a:cubicBezTo>
                    <a:pt x="1233" y="14328"/>
                    <a:pt x="1029" y="14347"/>
                    <a:pt x="825" y="14328"/>
                  </a:cubicBezTo>
                  <a:cubicBezTo>
                    <a:pt x="773" y="14328"/>
                    <a:pt x="722" y="14308"/>
                    <a:pt x="671" y="14308"/>
                  </a:cubicBezTo>
                  <a:cubicBezTo>
                    <a:pt x="646" y="14308"/>
                    <a:pt x="646" y="14308"/>
                    <a:pt x="646" y="14308"/>
                  </a:cubicBezTo>
                  <a:cubicBezTo>
                    <a:pt x="493" y="14308"/>
                    <a:pt x="493" y="14308"/>
                    <a:pt x="493" y="14308"/>
                  </a:cubicBezTo>
                  <a:cubicBezTo>
                    <a:pt x="416" y="14269"/>
                    <a:pt x="212" y="14289"/>
                    <a:pt x="84" y="14289"/>
                  </a:cubicBezTo>
                  <a:cubicBezTo>
                    <a:pt x="110" y="14269"/>
                    <a:pt x="110" y="14230"/>
                    <a:pt x="135" y="14230"/>
                  </a:cubicBezTo>
                  <a:cubicBezTo>
                    <a:pt x="186" y="14230"/>
                    <a:pt x="186" y="14211"/>
                    <a:pt x="212" y="14211"/>
                  </a:cubicBezTo>
                  <a:cubicBezTo>
                    <a:pt x="212" y="14211"/>
                    <a:pt x="237" y="14191"/>
                    <a:pt x="237" y="14191"/>
                  </a:cubicBezTo>
                  <a:cubicBezTo>
                    <a:pt x="263" y="14191"/>
                    <a:pt x="263" y="14191"/>
                    <a:pt x="263" y="14172"/>
                  </a:cubicBezTo>
                  <a:cubicBezTo>
                    <a:pt x="263" y="14172"/>
                    <a:pt x="288" y="14172"/>
                    <a:pt x="314" y="14172"/>
                  </a:cubicBezTo>
                  <a:cubicBezTo>
                    <a:pt x="314" y="14133"/>
                    <a:pt x="391" y="14152"/>
                    <a:pt x="391" y="14114"/>
                  </a:cubicBezTo>
                  <a:cubicBezTo>
                    <a:pt x="314" y="14114"/>
                    <a:pt x="237" y="14133"/>
                    <a:pt x="186" y="14152"/>
                  </a:cubicBezTo>
                  <a:cubicBezTo>
                    <a:pt x="186" y="14133"/>
                    <a:pt x="161" y="14133"/>
                    <a:pt x="161" y="14133"/>
                  </a:cubicBezTo>
                  <a:cubicBezTo>
                    <a:pt x="161" y="14114"/>
                    <a:pt x="135" y="14114"/>
                    <a:pt x="135" y="14114"/>
                  </a:cubicBezTo>
                  <a:cubicBezTo>
                    <a:pt x="135" y="14133"/>
                    <a:pt x="110" y="14133"/>
                    <a:pt x="110" y="14152"/>
                  </a:cubicBezTo>
                  <a:cubicBezTo>
                    <a:pt x="110" y="14172"/>
                    <a:pt x="84" y="14172"/>
                    <a:pt x="59" y="14172"/>
                  </a:cubicBezTo>
                  <a:cubicBezTo>
                    <a:pt x="33" y="14114"/>
                    <a:pt x="59" y="14094"/>
                    <a:pt x="84" y="14075"/>
                  </a:cubicBezTo>
                  <a:cubicBezTo>
                    <a:pt x="84" y="14036"/>
                    <a:pt x="33" y="14055"/>
                    <a:pt x="33" y="14016"/>
                  </a:cubicBezTo>
                  <a:cubicBezTo>
                    <a:pt x="33" y="13997"/>
                    <a:pt x="-18" y="13997"/>
                    <a:pt x="8" y="13958"/>
                  </a:cubicBezTo>
                  <a:cubicBezTo>
                    <a:pt x="8" y="13938"/>
                    <a:pt x="8" y="13919"/>
                    <a:pt x="8" y="13900"/>
                  </a:cubicBezTo>
                  <a:cubicBezTo>
                    <a:pt x="33" y="13900"/>
                    <a:pt x="8" y="13880"/>
                    <a:pt x="33" y="13880"/>
                  </a:cubicBezTo>
                  <a:cubicBezTo>
                    <a:pt x="59" y="13880"/>
                    <a:pt x="59" y="13880"/>
                    <a:pt x="84" y="13861"/>
                  </a:cubicBezTo>
                  <a:cubicBezTo>
                    <a:pt x="110" y="13861"/>
                    <a:pt x="110" y="13861"/>
                    <a:pt x="135" y="13861"/>
                  </a:cubicBezTo>
                  <a:cubicBezTo>
                    <a:pt x="135" y="13861"/>
                    <a:pt x="135" y="13861"/>
                    <a:pt x="161" y="13861"/>
                  </a:cubicBezTo>
                  <a:cubicBezTo>
                    <a:pt x="161" y="13880"/>
                    <a:pt x="212" y="13861"/>
                    <a:pt x="237" y="13861"/>
                  </a:cubicBezTo>
                  <a:cubicBezTo>
                    <a:pt x="314" y="13861"/>
                    <a:pt x="314" y="13861"/>
                    <a:pt x="314" y="13861"/>
                  </a:cubicBezTo>
                  <a:cubicBezTo>
                    <a:pt x="314" y="13861"/>
                    <a:pt x="339" y="13861"/>
                    <a:pt x="365" y="13861"/>
                  </a:cubicBezTo>
                  <a:cubicBezTo>
                    <a:pt x="365" y="13802"/>
                    <a:pt x="416" y="13822"/>
                    <a:pt x="416" y="13783"/>
                  </a:cubicBezTo>
                  <a:cubicBezTo>
                    <a:pt x="442" y="13783"/>
                    <a:pt x="467" y="13763"/>
                    <a:pt x="493" y="13724"/>
                  </a:cubicBezTo>
                  <a:cubicBezTo>
                    <a:pt x="493" y="13724"/>
                    <a:pt x="493" y="13724"/>
                    <a:pt x="493" y="13724"/>
                  </a:cubicBezTo>
                  <a:cubicBezTo>
                    <a:pt x="544" y="13647"/>
                    <a:pt x="595" y="13588"/>
                    <a:pt x="620" y="13530"/>
                  </a:cubicBezTo>
                  <a:cubicBezTo>
                    <a:pt x="646" y="13530"/>
                    <a:pt x="646" y="13530"/>
                    <a:pt x="646" y="13510"/>
                  </a:cubicBezTo>
                  <a:cubicBezTo>
                    <a:pt x="671" y="13510"/>
                    <a:pt x="671" y="13530"/>
                    <a:pt x="671" y="13530"/>
                  </a:cubicBezTo>
                  <a:cubicBezTo>
                    <a:pt x="671" y="13588"/>
                    <a:pt x="671" y="13588"/>
                    <a:pt x="671" y="13588"/>
                  </a:cubicBezTo>
                  <a:cubicBezTo>
                    <a:pt x="646" y="13588"/>
                    <a:pt x="646" y="13627"/>
                    <a:pt x="646" y="13627"/>
                  </a:cubicBezTo>
                  <a:cubicBezTo>
                    <a:pt x="646" y="13647"/>
                    <a:pt x="620" y="13627"/>
                    <a:pt x="620" y="13627"/>
                  </a:cubicBezTo>
                  <a:cubicBezTo>
                    <a:pt x="620" y="13647"/>
                    <a:pt x="620" y="13666"/>
                    <a:pt x="620" y="13666"/>
                  </a:cubicBezTo>
                  <a:cubicBezTo>
                    <a:pt x="620" y="13666"/>
                    <a:pt x="620" y="13666"/>
                    <a:pt x="595" y="13666"/>
                  </a:cubicBezTo>
                  <a:cubicBezTo>
                    <a:pt x="595" y="13666"/>
                    <a:pt x="595" y="13685"/>
                    <a:pt x="595" y="13685"/>
                  </a:cubicBezTo>
                  <a:cubicBezTo>
                    <a:pt x="569" y="13724"/>
                    <a:pt x="544" y="13724"/>
                    <a:pt x="544" y="13763"/>
                  </a:cubicBezTo>
                  <a:cubicBezTo>
                    <a:pt x="518" y="13763"/>
                    <a:pt x="518" y="13783"/>
                    <a:pt x="493" y="13783"/>
                  </a:cubicBezTo>
                  <a:cubicBezTo>
                    <a:pt x="493" y="13802"/>
                    <a:pt x="467" y="13802"/>
                    <a:pt x="467" y="13822"/>
                  </a:cubicBezTo>
                  <a:cubicBezTo>
                    <a:pt x="518" y="13822"/>
                    <a:pt x="544" y="13861"/>
                    <a:pt x="595" y="13861"/>
                  </a:cubicBezTo>
                  <a:cubicBezTo>
                    <a:pt x="799" y="13861"/>
                    <a:pt x="799" y="13861"/>
                    <a:pt x="799" y="13861"/>
                  </a:cubicBezTo>
                  <a:cubicBezTo>
                    <a:pt x="825" y="13841"/>
                    <a:pt x="799" y="13802"/>
                    <a:pt x="850" y="13822"/>
                  </a:cubicBezTo>
                  <a:cubicBezTo>
                    <a:pt x="850" y="13724"/>
                    <a:pt x="850" y="13724"/>
                    <a:pt x="850" y="13724"/>
                  </a:cubicBezTo>
                  <a:cubicBezTo>
                    <a:pt x="850" y="13705"/>
                    <a:pt x="825" y="13724"/>
                    <a:pt x="825" y="13705"/>
                  </a:cubicBezTo>
                  <a:cubicBezTo>
                    <a:pt x="825" y="13685"/>
                    <a:pt x="850" y="13685"/>
                    <a:pt x="825" y="13666"/>
                  </a:cubicBezTo>
                  <a:cubicBezTo>
                    <a:pt x="825" y="13627"/>
                    <a:pt x="825" y="13608"/>
                    <a:pt x="799" y="13588"/>
                  </a:cubicBezTo>
                  <a:cubicBezTo>
                    <a:pt x="799" y="13569"/>
                    <a:pt x="825" y="13569"/>
                    <a:pt x="825" y="13549"/>
                  </a:cubicBezTo>
                  <a:cubicBezTo>
                    <a:pt x="876" y="13549"/>
                    <a:pt x="850" y="13510"/>
                    <a:pt x="850" y="13491"/>
                  </a:cubicBezTo>
                  <a:cubicBezTo>
                    <a:pt x="876" y="13491"/>
                    <a:pt x="901" y="13491"/>
                    <a:pt x="927" y="13491"/>
                  </a:cubicBezTo>
                  <a:cubicBezTo>
                    <a:pt x="927" y="13491"/>
                    <a:pt x="927" y="13491"/>
                    <a:pt x="927" y="13510"/>
                  </a:cubicBezTo>
                  <a:cubicBezTo>
                    <a:pt x="927" y="13510"/>
                    <a:pt x="952" y="13491"/>
                    <a:pt x="952" y="13510"/>
                  </a:cubicBezTo>
                  <a:cubicBezTo>
                    <a:pt x="952" y="13510"/>
                    <a:pt x="952" y="13510"/>
                    <a:pt x="952" y="13510"/>
                  </a:cubicBezTo>
                  <a:cubicBezTo>
                    <a:pt x="1003" y="13530"/>
                    <a:pt x="1054" y="13510"/>
                    <a:pt x="1080" y="13549"/>
                  </a:cubicBezTo>
                  <a:cubicBezTo>
                    <a:pt x="1182" y="13549"/>
                    <a:pt x="1182" y="13549"/>
                    <a:pt x="1182" y="13549"/>
                  </a:cubicBezTo>
                  <a:cubicBezTo>
                    <a:pt x="1182" y="13588"/>
                    <a:pt x="1208" y="13569"/>
                    <a:pt x="1233" y="13588"/>
                  </a:cubicBezTo>
                  <a:cubicBezTo>
                    <a:pt x="1259" y="13588"/>
                    <a:pt x="1284" y="13608"/>
                    <a:pt x="1310" y="13608"/>
                  </a:cubicBezTo>
                  <a:cubicBezTo>
                    <a:pt x="1386" y="13608"/>
                    <a:pt x="1386" y="13608"/>
                    <a:pt x="1386" y="13608"/>
                  </a:cubicBezTo>
                  <a:cubicBezTo>
                    <a:pt x="1437" y="13627"/>
                    <a:pt x="1463" y="13666"/>
                    <a:pt x="1539" y="13647"/>
                  </a:cubicBezTo>
                  <a:cubicBezTo>
                    <a:pt x="1846" y="13647"/>
                    <a:pt x="1846" y="13647"/>
                    <a:pt x="1846" y="13647"/>
                  </a:cubicBezTo>
                  <a:cubicBezTo>
                    <a:pt x="1897" y="13647"/>
                    <a:pt x="1897" y="13685"/>
                    <a:pt x="1897" y="13685"/>
                  </a:cubicBezTo>
                  <a:cubicBezTo>
                    <a:pt x="1922" y="13705"/>
                    <a:pt x="1922" y="13724"/>
                    <a:pt x="1948" y="13724"/>
                  </a:cubicBezTo>
                  <a:cubicBezTo>
                    <a:pt x="1999" y="13724"/>
                    <a:pt x="1999" y="13783"/>
                    <a:pt x="2025" y="13822"/>
                  </a:cubicBezTo>
                  <a:close/>
                  <a:moveTo>
                    <a:pt x="6467" y="3781"/>
                  </a:moveTo>
                  <a:cubicBezTo>
                    <a:pt x="6467" y="3781"/>
                    <a:pt x="6467" y="3800"/>
                    <a:pt x="6493" y="3800"/>
                  </a:cubicBezTo>
                  <a:cubicBezTo>
                    <a:pt x="6493" y="3800"/>
                    <a:pt x="6518" y="3800"/>
                    <a:pt x="6518" y="3800"/>
                  </a:cubicBezTo>
                  <a:cubicBezTo>
                    <a:pt x="6493" y="3858"/>
                    <a:pt x="6569" y="3839"/>
                    <a:pt x="6595" y="3839"/>
                  </a:cubicBezTo>
                  <a:cubicBezTo>
                    <a:pt x="6595" y="3820"/>
                    <a:pt x="6595" y="3800"/>
                    <a:pt x="6595" y="3761"/>
                  </a:cubicBezTo>
                  <a:cubicBezTo>
                    <a:pt x="6595" y="3761"/>
                    <a:pt x="6569" y="3761"/>
                    <a:pt x="6569" y="3742"/>
                  </a:cubicBezTo>
                  <a:cubicBezTo>
                    <a:pt x="6569" y="3683"/>
                    <a:pt x="6544" y="3664"/>
                    <a:pt x="6518" y="3664"/>
                  </a:cubicBezTo>
                  <a:cubicBezTo>
                    <a:pt x="6493" y="3703"/>
                    <a:pt x="6467" y="3644"/>
                    <a:pt x="6442" y="3664"/>
                  </a:cubicBezTo>
                  <a:cubicBezTo>
                    <a:pt x="6442" y="3664"/>
                    <a:pt x="6416" y="3664"/>
                    <a:pt x="6416" y="3664"/>
                  </a:cubicBezTo>
                  <a:cubicBezTo>
                    <a:pt x="6416" y="3683"/>
                    <a:pt x="6391" y="3703"/>
                    <a:pt x="6391" y="3703"/>
                  </a:cubicBezTo>
                  <a:cubicBezTo>
                    <a:pt x="6365" y="3703"/>
                    <a:pt x="6365" y="3703"/>
                    <a:pt x="6339" y="3703"/>
                  </a:cubicBezTo>
                  <a:cubicBezTo>
                    <a:pt x="6339" y="3722"/>
                    <a:pt x="6365" y="3742"/>
                    <a:pt x="6391" y="3761"/>
                  </a:cubicBezTo>
                  <a:cubicBezTo>
                    <a:pt x="6391" y="3761"/>
                    <a:pt x="6416" y="3761"/>
                    <a:pt x="6416" y="3761"/>
                  </a:cubicBezTo>
                  <a:cubicBezTo>
                    <a:pt x="6416" y="3781"/>
                    <a:pt x="6416" y="3781"/>
                    <a:pt x="6416" y="3800"/>
                  </a:cubicBezTo>
                  <a:cubicBezTo>
                    <a:pt x="6442" y="3800"/>
                    <a:pt x="6467" y="3781"/>
                    <a:pt x="6467" y="3781"/>
                  </a:cubicBezTo>
                  <a:close/>
                  <a:moveTo>
                    <a:pt x="6748" y="3586"/>
                  </a:moveTo>
                  <a:cubicBezTo>
                    <a:pt x="6722" y="3605"/>
                    <a:pt x="6697" y="3586"/>
                    <a:pt x="6671" y="3586"/>
                  </a:cubicBezTo>
                  <a:cubicBezTo>
                    <a:pt x="6671" y="3586"/>
                    <a:pt x="6671" y="3605"/>
                    <a:pt x="6671" y="3605"/>
                  </a:cubicBezTo>
                  <a:cubicBezTo>
                    <a:pt x="6671" y="3605"/>
                    <a:pt x="6646" y="3625"/>
                    <a:pt x="6646" y="3625"/>
                  </a:cubicBezTo>
                  <a:cubicBezTo>
                    <a:pt x="6620" y="3625"/>
                    <a:pt x="6595" y="3605"/>
                    <a:pt x="6569" y="3625"/>
                  </a:cubicBezTo>
                  <a:cubicBezTo>
                    <a:pt x="6544" y="3703"/>
                    <a:pt x="6646" y="3664"/>
                    <a:pt x="6697" y="3664"/>
                  </a:cubicBezTo>
                  <a:cubicBezTo>
                    <a:pt x="6722" y="3644"/>
                    <a:pt x="6748" y="3625"/>
                    <a:pt x="6748" y="3586"/>
                  </a:cubicBezTo>
                  <a:close/>
                  <a:moveTo>
                    <a:pt x="6620" y="4111"/>
                  </a:moveTo>
                  <a:cubicBezTo>
                    <a:pt x="6620" y="4111"/>
                    <a:pt x="6620" y="4092"/>
                    <a:pt x="6595" y="4092"/>
                  </a:cubicBezTo>
                  <a:cubicBezTo>
                    <a:pt x="6595" y="4092"/>
                    <a:pt x="6569" y="4092"/>
                    <a:pt x="6595" y="4072"/>
                  </a:cubicBezTo>
                  <a:cubicBezTo>
                    <a:pt x="6595" y="4072"/>
                    <a:pt x="6595" y="4072"/>
                    <a:pt x="6595" y="4072"/>
                  </a:cubicBezTo>
                  <a:cubicBezTo>
                    <a:pt x="6518" y="4053"/>
                    <a:pt x="6518" y="4131"/>
                    <a:pt x="6595" y="4111"/>
                  </a:cubicBezTo>
                  <a:cubicBezTo>
                    <a:pt x="6595" y="4111"/>
                    <a:pt x="6595" y="4111"/>
                    <a:pt x="6620" y="4111"/>
                  </a:cubicBezTo>
                  <a:close/>
                  <a:moveTo>
                    <a:pt x="4756" y="2769"/>
                  </a:moveTo>
                  <a:cubicBezTo>
                    <a:pt x="4782" y="2788"/>
                    <a:pt x="4859" y="2788"/>
                    <a:pt x="4884" y="2769"/>
                  </a:cubicBezTo>
                  <a:cubicBezTo>
                    <a:pt x="4910" y="2749"/>
                    <a:pt x="4910" y="2749"/>
                    <a:pt x="4910" y="2730"/>
                  </a:cubicBezTo>
                  <a:cubicBezTo>
                    <a:pt x="4859" y="2730"/>
                    <a:pt x="4756" y="2710"/>
                    <a:pt x="4756" y="2769"/>
                  </a:cubicBezTo>
                  <a:close/>
                  <a:moveTo>
                    <a:pt x="4271" y="2360"/>
                  </a:moveTo>
                  <a:cubicBezTo>
                    <a:pt x="4271" y="2341"/>
                    <a:pt x="4246" y="2341"/>
                    <a:pt x="4246" y="2341"/>
                  </a:cubicBezTo>
                  <a:cubicBezTo>
                    <a:pt x="4246" y="2341"/>
                    <a:pt x="4246" y="2341"/>
                    <a:pt x="4246" y="2341"/>
                  </a:cubicBezTo>
                  <a:cubicBezTo>
                    <a:pt x="4246" y="2341"/>
                    <a:pt x="4220" y="2341"/>
                    <a:pt x="4220" y="2341"/>
                  </a:cubicBezTo>
                  <a:cubicBezTo>
                    <a:pt x="4220" y="2360"/>
                    <a:pt x="4220" y="2360"/>
                    <a:pt x="4220" y="2360"/>
                  </a:cubicBezTo>
                  <a:cubicBezTo>
                    <a:pt x="4220" y="2360"/>
                    <a:pt x="4220" y="2360"/>
                    <a:pt x="4220" y="2360"/>
                  </a:cubicBezTo>
                  <a:cubicBezTo>
                    <a:pt x="4220" y="2360"/>
                    <a:pt x="4220" y="2380"/>
                    <a:pt x="4220" y="2380"/>
                  </a:cubicBezTo>
                  <a:cubicBezTo>
                    <a:pt x="4220" y="2380"/>
                    <a:pt x="4220" y="2380"/>
                    <a:pt x="4220" y="2399"/>
                  </a:cubicBezTo>
                  <a:cubicBezTo>
                    <a:pt x="4220" y="2399"/>
                    <a:pt x="4220" y="2399"/>
                    <a:pt x="4220" y="2399"/>
                  </a:cubicBezTo>
                  <a:cubicBezTo>
                    <a:pt x="4246" y="2380"/>
                    <a:pt x="4246" y="2418"/>
                    <a:pt x="4271" y="2418"/>
                  </a:cubicBezTo>
                  <a:cubicBezTo>
                    <a:pt x="4297" y="2399"/>
                    <a:pt x="4322" y="2360"/>
                    <a:pt x="4271" y="2360"/>
                  </a:cubicBezTo>
                  <a:cubicBezTo>
                    <a:pt x="4271" y="2360"/>
                    <a:pt x="4271" y="2360"/>
                    <a:pt x="4271" y="2360"/>
                  </a:cubicBezTo>
                  <a:close/>
                  <a:moveTo>
                    <a:pt x="5165" y="2905"/>
                  </a:moveTo>
                  <a:cubicBezTo>
                    <a:pt x="5191" y="2924"/>
                    <a:pt x="5216" y="2924"/>
                    <a:pt x="5242" y="2944"/>
                  </a:cubicBezTo>
                  <a:cubicBezTo>
                    <a:pt x="5242" y="2905"/>
                    <a:pt x="5165" y="2885"/>
                    <a:pt x="5165" y="2905"/>
                  </a:cubicBezTo>
                  <a:close/>
                  <a:moveTo>
                    <a:pt x="6569" y="4345"/>
                  </a:moveTo>
                  <a:cubicBezTo>
                    <a:pt x="6544" y="4345"/>
                    <a:pt x="6518" y="4325"/>
                    <a:pt x="6493" y="4345"/>
                  </a:cubicBezTo>
                  <a:cubicBezTo>
                    <a:pt x="6493" y="4384"/>
                    <a:pt x="6569" y="4384"/>
                    <a:pt x="6569" y="4345"/>
                  </a:cubicBezTo>
                  <a:close/>
                  <a:moveTo>
                    <a:pt x="6825" y="4345"/>
                  </a:moveTo>
                  <a:cubicBezTo>
                    <a:pt x="6850" y="4345"/>
                    <a:pt x="6901" y="4345"/>
                    <a:pt x="6901" y="4325"/>
                  </a:cubicBezTo>
                  <a:cubicBezTo>
                    <a:pt x="6901" y="4325"/>
                    <a:pt x="6901" y="4306"/>
                    <a:pt x="6901" y="4306"/>
                  </a:cubicBezTo>
                  <a:cubicBezTo>
                    <a:pt x="6876" y="4306"/>
                    <a:pt x="6825" y="4248"/>
                    <a:pt x="6799" y="4287"/>
                  </a:cubicBezTo>
                  <a:cubicBezTo>
                    <a:pt x="6825" y="4306"/>
                    <a:pt x="6825" y="4306"/>
                    <a:pt x="6825" y="4345"/>
                  </a:cubicBezTo>
                  <a:close/>
                  <a:moveTo>
                    <a:pt x="4297" y="8354"/>
                  </a:moveTo>
                  <a:cubicBezTo>
                    <a:pt x="4322" y="8315"/>
                    <a:pt x="4297" y="8295"/>
                    <a:pt x="4246" y="8295"/>
                  </a:cubicBezTo>
                  <a:cubicBezTo>
                    <a:pt x="4246" y="8334"/>
                    <a:pt x="4246" y="8373"/>
                    <a:pt x="4297" y="8354"/>
                  </a:cubicBezTo>
                  <a:close/>
                  <a:moveTo>
                    <a:pt x="4348" y="8587"/>
                  </a:moveTo>
                  <a:cubicBezTo>
                    <a:pt x="4373" y="8607"/>
                    <a:pt x="4425" y="8607"/>
                    <a:pt x="4450" y="8587"/>
                  </a:cubicBezTo>
                  <a:cubicBezTo>
                    <a:pt x="4450" y="8568"/>
                    <a:pt x="4450" y="8568"/>
                    <a:pt x="4425" y="8548"/>
                  </a:cubicBezTo>
                  <a:cubicBezTo>
                    <a:pt x="4399" y="8548"/>
                    <a:pt x="4373" y="8548"/>
                    <a:pt x="4373" y="8548"/>
                  </a:cubicBezTo>
                  <a:cubicBezTo>
                    <a:pt x="4322" y="8548"/>
                    <a:pt x="4271" y="8548"/>
                    <a:pt x="4246" y="8548"/>
                  </a:cubicBezTo>
                  <a:cubicBezTo>
                    <a:pt x="4220" y="8548"/>
                    <a:pt x="4220" y="8548"/>
                    <a:pt x="4220" y="8548"/>
                  </a:cubicBezTo>
                  <a:cubicBezTo>
                    <a:pt x="4246" y="8548"/>
                    <a:pt x="4271" y="8568"/>
                    <a:pt x="4271" y="8587"/>
                  </a:cubicBezTo>
                  <a:cubicBezTo>
                    <a:pt x="4297" y="8607"/>
                    <a:pt x="4322" y="8587"/>
                    <a:pt x="4322" y="8587"/>
                  </a:cubicBezTo>
                  <a:cubicBezTo>
                    <a:pt x="4322" y="8587"/>
                    <a:pt x="4322" y="8587"/>
                    <a:pt x="4322" y="8587"/>
                  </a:cubicBezTo>
                  <a:cubicBezTo>
                    <a:pt x="4322" y="8587"/>
                    <a:pt x="4348" y="8587"/>
                    <a:pt x="4348" y="8587"/>
                  </a:cubicBezTo>
                  <a:close/>
                  <a:moveTo>
                    <a:pt x="4220" y="8451"/>
                  </a:moveTo>
                  <a:cubicBezTo>
                    <a:pt x="4195" y="8470"/>
                    <a:pt x="4195" y="8470"/>
                    <a:pt x="4220" y="8490"/>
                  </a:cubicBezTo>
                  <a:cubicBezTo>
                    <a:pt x="4220" y="8509"/>
                    <a:pt x="4297" y="8529"/>
                    <a:pt x="4297" y="8490"/>
                  </a:cubicBezTo>
                  <a:cubicBezTo>
                    <a:pt x="4246" y="8490"/>
                    <a:pt x="4271" y="8451"/>
                    <a:pt x="4220" y="8451"/>
                  </a:cubicBezTo>
                  <a:close/>
                  <a:moveTo>
                    <a:pt x="18135" y="6388"/>
                  </a:moveTo>
                  <a:cubicBezTo>
                    <a:pt x="17829" y="6213"/>
                    <a:pt x="17829" y="6213"/>
                    <a:pt x="17829" y="6213"/>
                  </a:cubicBezTo>
                  <a:cubicBezTo>
                    <a:pt x="17931" y="6310"/>
                    <a:pt x="18008" y="6330"/>
                    <a:pt x="18059" y="6349"/>
                  </a:cubicBezTo>
                  <a:cubicBezTo>
                    <a:pt x="18135" y="6388"/>
                    <a:pt x="17982" y="6310"/>
                    <a:pt x="18135" y="6388"/>
                  </a:cubicBezTo>
                  <a:close/>
                  <a:moveTo>
                    <a:pt x="21429" y="11876"/>
                  </a:moveTo>
                  <a:cubicBezTo>
                    <a:pt x="21403" y="11992"/>
                    <a:pt x="21327" y="12070"/>
                    <a:pt x="21250" y="12168"/>
                  </a:cubicBezTo>
                  <a:cubicBezTo>
                    <a:pt x="21199" y="12265"/>
                    <a:pt x="21046" y="12284"/>
                    <a:pt x="20995" y="12362"/>
                  </a:cubicBezTo>
                  <a:cubicBezTo>
                    <a:pt x="20918" y="12460"/>
                    <a:pt x="20995" y="12518"/>
                    <a:pt x="21071" y="12596"/>
                  </a:cubicBezTo>
                  <a:cubicBezTo>
                    <a:pt x="20995" y="12654"/>
                    <a:pt x="20995" y="12712"/>
                    <a:pt x="20969" y="12771"/>
                  </a:cubicBezTo>
                  <a:cubicBezTo>
                    <a:pt x="20944" y="12829"/>
                    <a:pt x="20918" y="12868"/>
                    <a:pt x="20842" y="12927"/>
                  </a:cubicBezTo>
                  <a:cubicBezTo>
                    <a:pt x="20663" y="13043"/>
                    <a:pt x="20688" y="13043"/>
                    <a:pt x="20842" y="13141"/>
                  </a:cubicBezTo>
                  <a:cubicBezTo>
                    <a:pt x="20944" y="13218"/>
                    <a:pt x="21097" y="13316"/>
                    <a:pt x="21148" y="13413"/>
                  </a:cubicBezTo>
                  <a:cubicBezTo>
                    <a:pt x="21250" y="13530"/>
                    <a:pt x="21148" y="13588"/>
                    <a:pt x="20995" y="13666"/>
                  </a:cubicBezTo>
                  <a:cubicBezTo>
                    <a:pt x="20893" y="13724"/>
                    <a:pt x="20944" y="13744"/>
                    <a:pt x="20791" y="13705"/>
                  </a:cubicBezTo>
                  <a:cubicBezTo>
                    <a:pt x="20714" y="13666"/>
                    <a:pt x="20688" y="13627"/>
                    <a:pt x="20612" y="13608"/>
                  </a:cubicBezTo>
                  <a:cubicBezTo>
                    <a:pt x="20510" y="13588"/>
                    <a:pt x="20459" y="13569"/>
                    <a:pt x="20382" y="13530"/>
                  </a:cubicBezTo>
                  <a:cubicBezTo>
                    <a:pt x="20331" y="13510"/>
                    <a:pt x="20203" y="13413"/>
                    <a:pt x="20152" y="13413"/>
                  </a:cubicBezTo>
                  <a:cubicBezTo>
                    <a:pt x="19973" y="13413"/>
                    <a:pt x="20101" y="13491"/>
                    <a:pt x="20050" y="13549"/>
                  </a:cubicBezTo>
                  <a:cubicBezTo>
                    <a:pt x="20025" y="13588"/>
                    <a:pt x="19999" y="13588"/>
                    <a:pt x="19948" y="13588"/>
                  </a:cubicBezTo>
                  <a:cubicBezTo>
                    <a:pt x="19948" y="13588"/>
                    <a:pt x="19948" y="13588"/>
                    <a:pt x="19948" y="13588"/>
                  </a:cubicBezTo>
                  <a:cubicBezTo>
                    <a:pt x="19999" y="13685"/>
                    <a:pt x="20101" y="13763"/>
                    <a:pt x="20127" y="13861"/>
                  </a:cubicBezTo>
                  <a:cubicBezTo>
                    <a:pt x="20127" y="13958"/>
                    <a:pt x="19973" y="13997"/>
                    <a:pt x="19973" y="14094"/>
                  </a:cubicBezTo>
                  <a:cubicBezTo>
                    <a:pt x="19973" y="14133"/>
                    <a:pt x="20076" y="14172"/>
                    <a:pt x="20101" y="14230"/>
                  </a:cubicBezTo>
                  <a:cubicBezTo>
                    <a:pt x="20101" y="14269"/>
                    <a:pt x="20101" y="14328"/>
                    <a:pt x="20127" y="14367"/>
                  </a:cubicBezTo>
                  <a:cubicBezTo>
                    <a:pt x="20127" y="14405"/>
                    <a:pt x="20101" y="14503"/>
                    <a:pt x="20127" y="14522"/>
                  </a:cubicBezTo>
                  <a:cubicBezTo>
                    <a:pt x="20178" y="14561"/>
                    <a:pt x="20254" y="14542"/>
                    <a:pt x="20331" y="14561"/>
                  </a:cubicBezTo>
                  <a:cubicBezTo>
                    <a:pt x="20561" y="14600"/>
                    <a:pt x="20433" y="14658"/>
                    <a:pt x="20433" y="14795"/>
                  </a:cubicBezTo>
                  <a:cubicBezTo>
                    <a:pt x="20433" y="14892"/>
                    <a:pt x="20510" y="15009"/>
                    <a:pt x="20484" y="15106"/>
                  </a:cubicBezTo>
                  <a:cubicBezTo>
                    <a:pt x="20382" y="15106"/>
                    <a:pt x="20305" y="15048"/>
                    <a:pt x="20178" y="15067"/>
                  </a:cubicBezTo>
                  <a:cubicBezTo>
                    <a:pt x="20101" y="15067"/>
                    <a:pt x="19871" y="15106"/>
                    <a:pt x="19846" y="15184"/>
                  </a:cubicBezTo>
                  <a:cubicBezTo>
                    <a:pt x="19820" y="15223"/>
                    <a:pt x="19871" y="15262"/>
                    <a:pt x="19871" y="15301"/>
                  </a:cubicBezTo>
                  <a:cubicBezTo>
                    <a:pt x="19871" y="15359"/>
                    <a:pt x="19846" y="15378"/>
                    <a:pt x="19795" y="15417"/>
                  </a:cubicBezTo>
                  <a:cubicBezTo>
                    <a:pt x="19744" y="15476"/>
                    <a:pt x="19565" y="15534"/>
                    <a:pt x="19565" y="15612"/>
                  </a:cubicBezTo>
                  <a:cubicBezTo>
                    <a:pt x="19616" y="15612"/>
                    <a:pt x="19693" y="15631"/>
                    <a:pt x="19744" y="15651"/>
                  </a:cubicBezTo>
                  <a:cubicBezTo>
                    <a:pt x="19667" y="15690"/>
                    <a:pt x="19310" y="15690"/>
                    <a:pt x="19488" y="15845"/>
                  </a:cubicBezTo>
                  <a:cubicBezTo>
                    <a:pt x="19539" y="15904"/>
                    <a:pt x="19591" y="15845"/>
                    <a:pt x="19667" y="15884"/>
                  </a:cubicBezTo>
                  <a:cubicBezTo>
                    <a:pt x="19744" y="15923"/>
                    <a:pt x="19667" y="15982"/>
                    <a:pt x="19591" y="15962"/>
                  </a:cubicBezTo>
                  <a:cubicBezTo>
                    <a:pt x="19591" y="16001"/>
                    <a:pt x="19591" y="16021"/>
                    <a:pt x="19591" y="16040"/>
                  </a:cubicBezTo>
                  <a:cubicBezTo>
                    <a:pt x="19514" y="16060"/>
                    <a:pt x="19514" y="16137"/>
                    <a:pt x="19412" y="16157"/>
                  </a:cubicBezTo>
                  <a:cubicBezTo>
                    <a:pt x="19412" y="16079"/>
                    <a:pt x="19156" y="15962"/>
                    <a:pt x="19131" y="16098"/>
                  </a:cubicBezTo>
                  <a:cubicBezTo>
                    <a:pt x="19105" y="16235"/>
                    <a:pt x="19386" y="16235"/>
                    <a:pt x="19412" y="16390"/>
                  </a:cubicBezTo>
                  <a:cubicBezTo>
                    <a:pt x="19310" y="16429"/>
                    <a:pt x="19029" y="16410"/>
                    <a:pt x="19156" y="16585"/>
                  </a:cubicBezTo>
                  <a:cubicBezTo>
                    <a:pt x="19054" y="16624"/>
                    <a:pt x="19003" y="16721"/>
                    <a:pt x="19054" y="16799"/>
                  </a:cubicBezTo>
                  <a:cubicBezTo>
                    <a:pt x="19080" y="16857"/>
                    <a:pt x="19105" y="16857"/>
                    <a:pt x="19105" y="16935"/>
                  </a:cubicBezTo>
                  <a:cubicBezTo>
                    <a:pt x="19105" y="16955"/>
                    <a:pt x="19105" y="16955"/>
                    <a:pt x="19080" y="16974"/>
                  </a:cubicBezTo>
                  <a:cubicBezTo>
                    <a:pt x="19105" y="16994"/>
                    <a:pt x="19105" y="16994"/>
                    <a:pt x="19131" y="16994"/>
                  </a:cubicBezTo>
                  <a:cubicBezTo>
                    <a:pt x="19182" y="17032"/>
                    <a:pt x="19182" y="17071"/>
                    <a:pt x="19259" y="17091"/>
                  </a:cubicBezTo>
                  <a:cubicBezTo>
                    <a:pt x="19310" y="17013"/>
                    <a:pt x="19284" y="16955"/>
                    <a:pt x="19386" y="16896"/>
                  </a:cubicBezTo>
                  <a:cubicBezTo>
                    <a:pt x="19437" y="16857"/>
                    <a:pt x="19514" y="16838"/>
                    <a:pt x="19591" y="16896"/>
                  </a:cubicBezTo>
                  <a:cubicBezTo>
                    <a:pt x="19667" y="16955"/>
                    <a:pt x="19642" y="17013"/>
                    <a:pt x="19642" y="17091"/>
                  </a:cubicBezTo>
                  <a:cubicBezTo>
                    <a:pt x="19667" y="17149"/>
                    <a:pt x="19693" y="17208"/>
                    <a:pt x="19693" y="17285"/>
                  </a:cubicBezTo>
                  <a:cubicBezTo>
                    <a:pt x="19718" y="17305"/>
                    <a:pt x="19718" y="17363"/>
                    <a:pt x="19693" y="17383"/>
                  </a:cubicBezTo>
                  <a:cubicBezTo>
                    <a:pt x="19693" y="17422"/>
                    <a:pt x="19667" y="17422"/>
                    <a:pt x="19642" y="17461"/>
                  </a:cubicBezTo>
                  <a:cubicBezTo>
                    <a:pt x="19616" y="17500"/>
                    <a:pt x="19616" y="17480"/>
                    <a:pt x="19616" y="17538"/>
                  </a:cubicBezTo>
                  <a:cubicBezTo>
                    <a:pt x="19616" y="17597"/>
                    <a:pt x="19616" y="17597"/>
                    <a:pt x="19591" y="17636"/>
                  </a:cubicBezTo>
                  <a:cubicBezTo>
                    <a:pt x="19591" y="17714"/>
                    <a:pt x="19642" y="17714"/>
                    <a:pt x="19693" y="17772"/>
                  </a:cubicBezTo>
                  <a:cubicBezTo>
                    <a:pt x="19718" y="17811"/>
                    <a:pt x="19846" y="17928"/>
                    <a:pt x="19744" y="17928"/>
                  </a:cubicBezTo>
                  <a:cubicBezTo>
                    <a:pt x="19718" y="17889"/>
                    <a:pt x="19642" y="17889"/>
                    <a:pt x="19591" y="17908"/>
                  </a:cubicBezTo>
                  <a:cubicBezTo>
                    <a:pt x="19539" y="17947"/>
                    <a:pt x="19565" y="17947"/>
                    <a:pt x="19591" y="18005"/>
                  </a:cubicBezTo>
                  <a:cubicBezTo>
                    <a:pt x="19616" y="18122"/>
                    <a:pt x="19463" y="18161"/>
                    <a:pt x="19335" y="18142"/>
                  </a:cubicBezTo>
                  <a:cubicBezTo>
                    <a:pt x="19284" y="18142"/>
                    <a:pt x="19259" y="18122"/>
                    <a:pt x="19208" y="18103"/>
                  </a:cubicBezTo>
                  <a:cubicBezTo>
                    <a:pt x="19156" y="18083"/>
                    <a:pt x="19105" y="18083"/>
                    <a:pt x="19029" y="18083"/>
                  </a:cubicBezTo>
                  <a:cubicBezTo>
                    <a:pt x="18901" y="18083"/>
                    <a:pt x="18825" y="18083"/>
                    <a:pt x="18748" y="18161"/>
                  </a:cubicBezTo>
                  <a:cubicBezTo>
                    <a:pt x="18671" y="18122"/>
                    <a:pt x="18620" y="18103"/>
                    <a:pt x="18544" y="18103"/>
                  </a:cubicBezTo>
                  <a:cubicBezTo>
                    <a:pt x="18467" y="18103"/>
                    <a:pt x="18391" y="18103"/>
                    <a:pt x="18314" y="18103"/>
                  </a:cubicBezTo>
                  <a:cubicBezTo>
                    <a:pt x="18212" y="18142"/>
                    <a:pt x="18186" y="18278"/>
                    <a:pt x="18339" y="18278"/>
                  </a:cubicBezTo>
                  <a:cubicBezTo>
                    <a:pt x="18365" y="18278"/>
                    <a:pt x="18493" y="18258"/>
                    <a:pt x="18442" y="18336"/>
                  </a:cubicBezTo>
                  <a:cubicBezTo>
                    <a:pt x="18416" y="18375"/>
                    <a:pt x="18288" y="18336"/>
                    <a:pt x="18263" y="18375"/>
                  </a:cubicBezTo>
                  <a:cubicBezTo>
                    <a:pt x="18237" y="18414"/>
                    <a:pt x="18314" y="18434"/>
                    <a:pt x="18314" y="18492"/>
                  </a:cubicBezTo>
                  <a:cubicBezTo>
                    <a:pt x="18288" y="18589"/>
                    <a:pt x="18186" y="18472"/>
                    <a:pt x="18135" y="18453"/>
                  </a:cubicBezTo>
                  <a:cubicBezTo>
                    <a:pt x="18135" y="18511"/>
                    <a:pt x="18110" y="18531"/>
                    <a:pt x="18135" y="18589"/>
                  </a:cubicBezTo>
                  <a:cubicBezTo>
                    <a:pt x="18161" y="18687"/>
                    <a:pt x="18161" y="18725"/>
                    <a:pt x="18084" y="18784"/>
                  </a:cubicBezTo>
                  <a:cubicBezTo>
                    <a:pt x="18008" y="18862"/>
                    <a:pt x="18008" y="18803"/>
                    <a:pt x="17905" y="18784"/>
                  </a:cubicBezTo>
                  <a:cubicBezTo>
                    <a:pt x="17880" y="18784"/>
                    <a:pt x="17854" y="18784"/>
                    <a:pt x="17803" y="18803"/>
                  </a:cubicBezTo>
                  <a:cubicBezTo>
                    <a:pt x="17829" y="18803"/>
                    <a:pt x="17829" y="18803"/>
                    <a:pt x="17829" y="18823"/>
                  </a:cubicBezTo>
                  <a:cubicBezTo>
                    <a:pt x="17905" y="18862"/>
                    <a:pt x="17956" y="18940"/>
                    <a:pt x="18033" y="18940"/>
                  </a:cubicBezTo>
                  <a:cubicBezTo>
                    <a:pt x="18084" y="19056"/>
                    <a:pt x="18059" y="19095"/>
                    <a:pt x="17931" y="19115"/>
                  </a:cubicBezTo>
                  <a:cubicBezTo>
                    <a:pt x="17803" y="19154"/>
                    <a:pt x="17803" y="19212"/>
                    <a:pt x="17829" y="19309"/>
                  </a:cubicBezTo>
                  <a:cubicBezTo>
                    <a:pt x="17931" y="19309"/>
                    <a:pt x="17931" y="19387"/>
                    <a:pt x="17956" y="19426"/>
                  </a:cubicBezTo>
                  <a:cubicBezTo>
                    <a:pt x="18008" y="19504"/>
                    <a:pt x="17982" y="19465"/>
                    <a:pt x="18059" y="19504"/>
                  </a:cubicBezTo>
                  <a:cubicBezTo>
                    <a:pt x="18110" y="19504"/>
                    <a:pt x="18161" y="19504"/>
                    <a:pt x="18186" y="19543"/>
                  </a:cubicBezTo>
                  <a:cubicBezTo>
                    <a:pt x="18263" y="19407"/>
                    <a:pt x="18365" y="19465"/>
                    <a:pt x="18442" y="19562"/>
                  </a:cubicBezTo>
                  <a:cubicBezTo>
                    <a:pt x="18442" y="19582"/>
                    <a:pt x="18467" y="19640"/>
                    <a:pt x="18493" y="19660"/>
                  </a:cubicBezTo>
                  <a:cubicBezTo>
                    <a:pt x="18569" y="19718"/>
                    <a:pt x="18569" y="19640"/>
                    <a:pt x="18646" y="19640"/>
                  </a:cubicBezTo>
                  <a:cubicBezTo>
                    <a:pt x="18876" y="19679"/>
                    <a:pt x="18646" y="19990"/>
                    <a:pt x="18722" y="20049"/>
                  </a:cubicBezTo>
                  <a:cubicBezTo>
                    <a:pt x="18748" y="20029"/>
                    <a:pt x="18773" y="19990"/>
                    <a:pt x="18773" y="19971"/>
                  </a:cubicBezTo>
                  <a:cubicBezTo>
                    <a:pt x="18850" y="19971"/>
                    <a:pt x="18799" y="20029"/>
                    <a:pt x="18825" y="20029"/>
                  </a:cubicBezTo>
                  <a:cubicBezTo>
                    <a:pt x="18876" y="20049"/>
                    <a:pt x="18901" y="20010"/>
                    <a:pt x="18978" y="20029"/>
                  </a:cubicBezTo>
                  <a:cubicBezTo>
                    <a:pt x="19105" y="20068"/>
                    <a:pt x="18952" y="20185"/>
                    <a:pt x="19003" y="20263"/>
                  </a:cubicBezTo>
                  <a:cubicBezTo>
                    <a:pt x="19003" y="20282"/>
                    <a:pt x="19054" y="20263"/>
                    <a:pt x="19054" y="20263"/>
                  </a:cubicBezTo>
                  <a:cubicBezTo>
                    <a:pt x="19080" y="20282"/>
                    <a:pt x="19054" y="20302"/>
                    <a:pt x="19080" y="20321"/>
                  </a:cubicBezTo>
                  <a:cubicBezTo>
                    <a:pt x="19105" y="20380"/>
                    <a:pt x="19105" y="20418"/>
                    <a:pt x="19054" y="20477"/>
                  </a:cubicBezTo>
                  <a:cubicBezTo>
                    <a:pt x="19029" y="20516"/>
                    <a:pt x="18876" y="20594"/>
                    <a:pt x="18825" y="20613"/>
                  </a:cubicBezTo>
                  <a:cubicBezTo>
                    <a:pt x="18799" y="20574"/>
                    <a:pt x="18773" y="20555"/>
                    <a:pt x="18799" y="20516"/>
                  </a:cubicBezTo>
                  <a:cubicBezTo>
                    <a:pt x="18697" y="20496"/>
                    <a:pt x="18620" y="20555"/>
                    <a:pt x="18518" y="20555"/>
                  </a:cubicBezTo>
                  <a:cubicBezTo>
                    <a:pt x="18493" y="20555"/>
                    <a:pt x="18416" y="20496"/>
                    <a:pt x="18416" y="20574"/>
                  </a:cubicBezTo>
                  <a:cubicBezTo>
                    <a:pt x="18416" y="20632"/>
                    <a:pt x="18442" y="20652"/>
                    <a:pt x="18518" y="20652"/>
                  </a:cubicBezTo>
                  <a:cubicBezTo>
                    <a:pt x="18544" y="20749"/>
                    <a:pt x="18467" y="20788"/>
                    <a:pt x="18442" y="20885"/>
                  </a:cubicBezTo>
                  <a:cubicBezTo>
                    <a:pt x="18416" y="20963"/>
                    <a:pt x="18493" y="21041"/>
                    <a:pt x="18518" y="21100"/>
                  </a:cubicBezTo>
                  <a:cubicBezTo>
                    <a:pt x="18518" y="21138"/>
                    <a:pt x="18518" y="21158"/>
                    <a:pt x="18544" y="21158"/>
                  </a:cubicBezTo>
                  <a:cubicBezTo>
                    <a:pt x="18544" y="21158"/>
                    <a:pt x="18544" y="21158"/>
                    <a:pt x="18544" y="21158"/>
                  </a:cubicBezTo>
                  <a:cubicBezTo>
                    <a:pt x="18518" y="21158"/>
                    <a:pt x="18518" y="21158"/>
                    <a:pt x="18518" y="21158"/>
                  </a:cubicBezTo>
                  <a:cubicBezTo>
                    <a:pt x="18518" y="21158"/>
                    <a:pt x="18518" y="21177"/>
                    <a:pt x="18518" y="21177"/>
                  </a:cubicBezTo>
                  <a:cubicBezTo>
                    <a:pt x="18493" y="21177"/>
                    <a:pt x="18493" y="21177"/>
                    <a:pt x="18493" y="21177"/>
                  </a:cubicBezTo>
                  <a:cubicBezTo>
                    <a:pt x="18493" y="21177"/>
                    <a:pt x="18493" y="21177"/>
                    <a:pt x="18493" y="21177"/>
                  </a:cubicBezTo>
                  <a:cubicBezTo>
                    <a:pt x="18493" y="21177"/>
                    <a:pt x="18467" y="21177"/>
                    <a:pt x="18467" y="21177"/>
                  </a:cubicBezTo>
                  <a:cubicBezTo>
                    <a:pt x="18467" y="21177"/>
                    <a:pt x="18467" y="21177"/>
                    <a:pt x="18467" y="21177"/>
                  </a:cubicBezTo>
                  <a:cubicBezTo>
                    <a:pt x="18467" y="21177"/>
                    <a:pt x="18442" y="21177"/>
                    <a:pt x="18442" y="21177"/>
                  </a:cubicBezTo>
                  <a:cubicBezTo>
                    <a:pt x="18442" y="21177"/>
                    <a:pt x="18442" y="21177"/>
                    <a:pt x="18442" y="21177"/>
                  </a:cubicBezTo>
                  <a:cubicBezTo>
                    <a:pt x="18442" y="21177"/>
                    <a:pt x="18416" y="21177"/>
                    <a:pt x="18416" y="21177"/>
                  </a:cubicBezTo>
                  <a:cubicBezTo>
                    <a:pt x="18416" y="21177"/>
                    <a:pt x="18416" y="21177"/>
                    <a:pt x="18416" y="21177"/>
                  </a:cubicBezTo>
                  <a:cubicBezTo>
                    <a:pt x="18416" y="21177"/>
                    <a:pt x="18416" y="21177"/>
                    <a:pt x="18391" y="21177"/>
                  </a:cubicBezTo>
                  <a:cubicBezTo>
                    <a:pt x="18391" y="21177"/>
                    <a:pt x="18391" y="21177"/>
                    <a:pt x="18391" y="21177"/>
                  </a:cubicBezTo>
                  <a:cubicBezTo>
                    <a:pt x="18391" y="21177"/>
                    <a:pt x="18391" y="21177"/>
                    <a:pt x="18365" y="21177"/>
                  </a:cubicBezTo>
                  <a:cubicBezTo>
                    <a:pt x="18365" y="21197"/>
                    <a:pt x="18365" y="21197"/>
                    <a:pt x="18339" y="21197"/>
                  </a:cubicBezTo>
                  <a:cubicBezTo>
                    <a:pt x="18212" y="21236"/>
                    <a:pt x="18186" y="21236"/>
                    <a:pt x="18033" y="21255"/>
                  </a:cubicBezTo>
                  <a:cubicBezTo>
                    <a:pt x="17982" y="21236"/>
                    <a:pt x="17982" y="21236"/>
                    <a:pt x="17982" y="21236"/>
                  </a:cubicBezTo>
                  <a:cubicBezTo>
                    <a:pt x="17982" y="21255"/>
                    <a:pt x="17982" y="21255"/>
                    <a:pt x="17956" y="21255"/>
                  </a:cubicBezTo>
                  <a:cubicBezTo>
                    <a:pt x="17956" y="21314"/>
                    <a:pt x="18008" y="21314"/>
                    <a:pt x="18033" y="21352"/>
                  </a:cubicBezTo>
                  <a:cubicBezTo>
                    <a:pt x="18033" y="21352"/>
                    <a:pt x="18033" y="21352"/>
                    <a:pt x="18033" y="21352"/>
                  </a:cubicBezTo>
                  <a:cubicBezTo>
                    <a:pt x="18033" y="21352"/>
                    <a:pt x="18033" y="21352"/>
                    <a:pt x="18033" y="21352"/>
                  </a:cubicBezTo>
                  <a:cubicBezTo>
                    <a:pt x="18033" y="21352"/>
                    <a:pt x="18033" y="21352"/>
                    <a:pt x="18033" y="21352"/>
                  </a:cubicBezTo>
                  <a:cubicBezTo>
                    <a:pt x="18033" y="21352"/>
                    <a:pt x="18033" y="21352"/>
                    <a:pt x="18033" y="21352"/>
                  </a:cubicBezTo>
                  <a:cubicBezTo>
                    <a:pt x="18033" y="21352"/>
                    <a:pt x="18033" y="21352"/>
                    <a:pt x="18033" y="21352"/>
                  </a:cubicBezTo>
                  <a:cubicBezTo>
                    <a:pt x="18033" y="21372"/>
                    <a:pt x="18033" y="21372"/>
                    <a:pt x="18033" y="21372"/>
                  </a:cubicBezTo>
                  <a:cubicBezTo>
                    <a:pt x="18059" y="21411"/>
                    <a:pt x="18059" y="21430"/>
                    <a:pt x="18084" y="21469"/>
                  </a:cubicBezTo>
                  <a:cubicBezTo>
                    <a:pt x="18084" y="21469"/>
                    <a:pt x="18084" y="21489"/>
                    <a:pt x="18084" y="21489"/>
                  </a:cubicBezTo>
                  <a:cubicBezTo>
                    <a:pt x="18110" y="21567"/>
                    <a:pt x="18110" y="21586"/>
                    <a:pt x="18110" y="21586"/>
                  </a:cubicBezTo>
                  <a:cubicBezTo>
                    <a:pt x="18110" y="21586"/>
                    <a:pt x="18110" y="21586"/>
                    <a:pt x="18110" y="21586"/>
                  </a:cubicBezTo>
                  <a:cubicBezTo>
                    <a:pt x="17982" y="21547"/>
                    <a:pt x="17548" y="21158"/>
                    <a:pt x="17420" y="21138"/>
                  </a:cubicBezTo>
                  <a:cubicBezTo>
                    <a:pt x="17267" y="21100"/>
                    <a:pt x="17293" y="20983"/>
                    <a:pt x="17114" y="20983"/>
                  </a:cubicBezTo>
                  <a:cubicBezTo>
                    <a:pt x="17063" y="20983"/>
                    <a:pt x="17012" y="20983"/>
                    <a:pt x="17012" y="20963"/>
                  </a:cubicBezTo>
                  <a:cubicBezTo>
                    <a:pt x="16986" y="20944"/>
                    <a:pt x="16935" y="20944"/>
                    <a:pt x="16884" y="20944"/>
                  </a:cubicBezTo>
                  <a:cubicBezTo>
                    <a:pt x="16884" y="20924"/>
                    <a:pt x="16859" y="20924"/>
                    <a:pt x="16833" y="20924"/>
                  </a:cubicBezTo>
                  <a:cubicBezTo>
                    <a:pt x="16833" y="20905"/>
                    <a:pt x="16808" y="20905"/>
                    <a:pt x="16808" y="20885"/>
                  </a:cubicBezTo>
                  <a:cubicBezTo>
                    <a:pt x="16808" y="20885"/>
                    <a:pt x="16782" y="20885"/>
                    <a:pt x="16782" y="20885"/>
                  </a:cubicBezTo>
                  <a:cubicBezTo>
                    <a:pt x="16705" y="20885"/>
                    <a:pt x="16680" y="20847"/>
                    <a:pt x="16603" y="20847"/>
                  </a:cubicBezTo>
                  <a:cubicBezTo>
                    <a:pt x="16629" y="20827"/>
                    <a:pt x="16552" y="20827"/>
                    <a:pt x="16552" y="20808"/>
                  </a:cubicBezTo>
                  <a:cubicBezTo>
                    <a:pt x="16527" y="20808"/>
                    <a:pt x="16527" y="20769"/>
                    <a:pt x="16501" y="20788"/>
                  </a:cubicBezTo>
                  <a:cubicBezTo>
                    <a:pt x="16399" y="20788"/>
                    <a:pt x="16348" y="20788"/>
                    <a:pt x="16271" y="20788"/>
                  </a:cubicBezTo>
                  <a:cubicBezTo>
                    <a:pt x="16220" y="20788"/>
                    <a:pt x="16195" y="20808"/>
                    <a:pt x="16144" y="20808"/>
                  </a:cubicBezTo>
                  <a:cubicBezTo>
                    <a:pt x="16067" y="20808"/>
                    <a:pt x="16042" y="20788"/>
                    <a:pt x="15965" y="20788"/>
                  </a:cubicBezTo>
                  <a:cubicBezTo>
                    <a:pt x="15965" y="20769"/>
                    <a:pt x="15965" y="20769"/>
                    <a:pt x="15965" y="20769"/>
                  </a:cubicBezTo>
                  <a:cubicBezTo>
                    <a:pt x="15939" y="20769"/>
                    <a:pt x="15914" y="20769"/>
                    <a:pt x="15914" y="20749"/>
                  </a:cubicBezTo>
                  <a:cubicBezTo>
                    <a:pt x="15888" y="20749"/>
                    <a:pt x="15888" y="20730"/>
                    <a:pt x="15888" y="20710"/>
                  </a:cubicBezTo>
                  <a:cubicBezTo>
                    <a:pt x="15837" y="20710"/>
                    <a:pt x="15786" y="20691"/>
                    <a:pt x="15735" y="20691"/>
                  </a:cubicBezTo>
                  <a:cubicBezTo>
                    <a:pt x="15735" y="20671"/>
                    <a:pt x="15735" y="20671"/>
                    <a:pt x="15735" y="20671"/>
                  </a:cubicBezTo>
                  <a:cubicBezTo>
                    <a:pt x="15710" y="20671"/>
                    <a:pt x="15710" y="20652"/>
                    <a:pt x="15684" y="20652"/>
                  </a:cubicBezTo>
                  <a:cubicBezTo>
                    <a:pt x="15684" y="20632"/>
                    <a:pt x="15684" y="20632"/>
                    <a:pt x="15684" y="20632"/>
                  </a:cubicBezTo>
                  <a:cubicBezTo>
                    <a:pt x="15659" y="20632"/>
                    <a:pt x="15659" y="20613"/>
                    <a:pt x="15608" y="20613"/>
                  </a:cubicBezTo>
                  <a:cubicBezTo>
                    <a:pt x="15608" y="20652"/>
                    <a:pt x="15684" y="20671"/>
                    <a:pt x="15608" y="20671"/>
                  </a:cubicBezTo>
                  <a:cubicBezTo>
                    <a:pt x="15582" y="20671"/>
                    <a:pt x="15556" y="20671"/>
                    <a:pt x="15556" y="20691"/>
                  </a:cubicBezTo>
                  <a:cubicBezTo>
                    <a:pt x="15403" y="20691"/>
                    <a:pt x="15403" y="20691"/>
                    <a:pt x="15403" y="20691"/>
                  </a:cubicBezTo>
                  <a:cubicBezTo>
                    <a:pt x="15378" y="20691"/>
                    <a:pt x="15378" y="20671"/>
                    <a:pt x="15378" y="20671"/>
                  </a:cubicBezTo>
                  <a:cubicBezTo>
                    <a:pt x="15352" y="20671"/>
                    <a:pt x="15352" y="20691"/>
                    <a:pt x="15327" y="20691"/>
                  </a:cubicBezTo>
                  <a:cubicBezTo>
                    <a:pt x="15352" y="20691"/>
                    <a:pt x="15301" y="20671"/>
                    <a:pt x="15327" y="20671"/>
                  </a:cubicBezTo>
                  <a:cubicBezTo>
                    <a:pt x="15301" y="20671"/>
                    <a:pt x="15327" y="20671"/>
                    <a:pt x="15301" y="20652"/>
                  </a:cubicBezTo>
                  <a:cubicBezTo>
                    <a:pt x="15276" y="20652"/>
                    <a:pt x="15250" y="20671"/>
                    <a:pt x="15225" y="20652"/>
                  </a:cubicBezTo>
                  <a:cubicBezTo>
                    <a:pt x="15199" y="20613"/>
                    <a:pt x="15148" y="20594"/>
                    <a:pt x="15097" y="20574"/>
                  </a:cubicBezTo>
                  <a:cubicBezTo>
                    <a:pt x="15097" y="20555"/>
                    <a:pt x="15071" y="20535"/>
                    <a:pt x="15071" y="20516"/>
                  </a:cubicBezTo>
                  <a:cubicBezTo>
                    <a:pt x="15020" y="20496"/>
                    <a:pt x="14995" y="20496"/>
                    <a:pt x="14969" y="20477"/>
                  </a:cubicBezTo>
                  <a:cubicBezTo>
                    <a:pt x="14893" y="20496"/>
                    <a:pt x="14893" y="20457"/>
                    <a:pt x="14842" y="20457"/>
                  </a:cubicBezTo>
                  <a:cubicBezTo>
                    <a:pt x="14714" y="20457"/>
                    <a:pt x="14714" y="20457"/>
                    <a:pt x="14714" y="20457"/>
                  </a:cubicBezTo>
                  <a:cubicBezTo>
                    <a:pt x="14688" y="20457"/>
                    <a:pt x="14663" y="20477"/>
                    <a:pt x="14612" y="20477"/>
                  </a:cubicBezTo>
                  <a:cubicBezTo>
                    <a:pt x="14637" y="20457"/>
                    <a:pt x="14561" y="20477"/>
                    <a:pt x="14535" y="20477"/>
                  </a:cubicBezTo>
                  <a:cubicBezTo>
                    <a:pt x="14535" y="20438"/>
                    <a:pt x="14484" y="20438"/>
                    <a:pt x="14510" y="20399"/>
                  </a:cubicBezTo>
                  <a:cubicBezTo>
                    <a:pt x="14510" y="20380"/>
                    <a:pt x="14535" y="20380"/>
                    <a:pt x="14561" y="20380"/>
                  </a:cubicBezTo>
                  <a:cubicBezTo>
                    <a:pt x="14535" y="20360"/>
                    <a:pt x="14586" y="20360"/>
                    <a:pt x="14586" y="20360"/>
                  </a:cubicBezTo>
                  <a:cubicBezTo>
                    <a:pt x="14586" y="20360"/>
                    <a:pt x="14586" y="20341"/>
                    <a:pt x="14612" y="20341"/>
                  </a:cubicBezTo>
                  <a:cubicBezTo>
                    <a:pt x="14663" y="20341"/>
                    <a:pt x="14663" y="20341"/>
                    <a:pt x="14663" y="20341"/>
                  </a:cubicBezTo>
                  <a:cubicBezTo>
                    <a:pt x="14688" y="20302"/>
                    <a:pt x="14739" y="20282"/>
                    <a:pt x="14739" y="20243"/>
                  </a:cubicBezTo>
                  <a:cubicBezTo>
                    <a:pt x="14688" y="20243"/>
                    <a:pt x="14688" y="20302"/>
                    <a:pt x="14612" y="20282"/>
                  </a:cubicBezTo>
                  <a:cubicBezTo>
                    <a:pt x="14612" y="20282"/>
                    <a:pt x="14612" y="20263"/>
                    <a:pt x="14586" y="20263"/>
                  </a:cubicBezTo>
                  <a:cubicBezTo>
                    <a:pt x="14586" y="20243"/>
                    <a:pt x="14586" y="20224"/>
                    <a:pt x="14561" y="20224"/>
                  </a:cubicBezTo>
                  <a:cubicBezTo>
                    <a:pt x="14535" y="20263"/>
                    <a:pt x="14535" y="20321"/>
                    <a:pt x="14484" y="20341"/>
                  </a:cubicBezTo>
                  <a:cubicBezTo>
                    <a:pt x="14484" y="20243"/>
                    <a:pt x="14510" y="20165"/>
                    <a:pt x="14612" y="20146"/>
                  </a:cubicBezTo>
                  <a:cubicBezTo>
                    <a:pt x="14688" y="20146"/>
                    <a:pt x="14688" y="20146"/>
                    <a:pt x="14688" y="20146"/>
                  </a:cubicBezTo>
                  <a:cubicBezTo>
                    <a:pt x="14739" y="20165"/>
                    <a:pt x="14739" y="20185"/>
                    <a:pt x="14791" y="20185"/>
                  </a:cubicBezTo>
                  <a:cubicBezTo>
                    <a:pt x="14893" y="20185"/>
                    <a:pt x="14893" y="20185"/>
                    <a:pt x="14893" y="20185"/>
                  </a:cubicBezTo>
                  <a:cubicBezTo>
                    <a:pt x="14918" y="20185"/>
                    <a:pt x="14944" y="20146"/>
                    <a:pt x="14995" y="20165"/>
                  </a:cubicBezTo>
                  <a:cubicBezTo>
                    <a:pt x="14995" y="20127"/>
                    <a:pt x="15020" y="20107"/>
                    <a:pt x="15046" y="20107"/>
                  </a:cubicBezTo>
                  <a:cubicBezTo>
                    <a:pt x="15071" y="20127"/>
                    <a:pt x="15071" y="20107"/>
                    <a:pt x="15071" y="20107"/>
                  </a:cubicBezTo>
                  <a:cubicBezTo>
                    <a:pt x="15071" y="20107"/>
                    <a:pt x="15071" y="20107"/>
                    <a:pt x="15097" y="20088"/>
                  </a:cubicBezTo>
                  <a:cubicBezTo>
                    <a:pt x="15097" y="20088"/>
                    <a:pt x="15097" y="20088"/>
                    <a:pt x="15097" y="20068"/>
                  </a:cubicBezTo>
                  <a:cubicBezTo>
                    <a:pt x="15097" y="20068"/>
                    <a:pt x="15122" y="20068"/>
                    <a:pt x="15122" y="20068"/>
                  </a:cubicBezTo>
                  <a:cubicBezTo>
                    <a:pt x="15122" y="20049"/>
                    <a:pt x="15122" y="20029"/>
                    <a:pt x="15148" y="20029"/>
                  </a:cubicBezTo>
                  <a:cubicBezTo>
                    <a:pt x="15122" y="19951"/>
                    <a:pt x="15071" y="19893"/>
                    <a:pt x="15097" y="19796"/>
                  </a:cubicBezTo>
                  <a:cubicBezTo>
                    <a:pt x="15097" y="19796"/>
                    <a:pt x="15097" y="19776"/>
                    <a:pt x="15097" y="19757"/>
                  </a:cubicBezTo>
                  <a:cubicBezTo>
                    <a:pt x="15148" y="19757"/>
                    <a:pt x="15148" y="19757"/>
                    <a:pt x="15148" y="19757"/>
                  </a:cubicBezTo>
                  <a:cubicBezTo>
                    <a:pt x="15148" y="19776"/>
                    <a:pt x="15148" y="19757"/>
                    <a:pt x="15148" y="19757"/>
                  </a:cubicBezTo>
                  <a:cubicBezTo>
                    <a:pt x="15173" y="19757"/>
                    <a:pt x="15173" y="19737"/>
                    <a:pt x="15173" y="19737"/>
                  </a:cubicBezTo>
                  <a:cubicBezTo>
                    <a:pt x="15199" y="19737"/>
                    <a:pt x="15173" y="19698"/>
                    <a:pt x="15225" y="19698"/>
                  </a:cubicBezTo>
                  <a:cubicBezTo>
                    <a:pt x="15225" y="19660"/>
                    <a:pt x="15225" y="19601"/>
                    <a:pt x="15199" y="19582"/>
                  </a:cubicBezTo>
                  <a:cubicBezTo>
                    <a:pt x="15199" y="19543"/>
                    <a:pt x="15173" y="19523"/>
                    <a:pt x="15173" y="19504"/>
                  </a:cubicBezTo>
                  <a:cubicBezTo>
                    <a:pt x="15199" y="19484"/>
                    <a:pt x="15199" y="19445"/>
                    <a:pt x="15199" y="19407"/>
                  </a:cubicBezTo>
                  <a:cubicBezTo>
                    <a:pt x="15250" y="19426"/>
                    <a:pt x="15225" y="19387"/>
                    <a:pt x="15250" y="19387"/>
                  </a:cubicBezTo>
                  <a:cubicBezTo>
                    <a:pt x="15276" y="19426"/>
                    <a:pt x="15301" y="19368"/>
                    <a:pt x="15327" y="19368"/>
                  </a:cubicBezTo>
                  <a:cubicBezTo>
                    <a:pt x="15301" y="19407"/>
                    <a:pt x="15327" y="19426"/>
                    <a:pt x="15327" y="19465"/>
                  </a:cubicBezTo>
                  <a:cubicBezTo>
                    <a:pt x="15327" y="19484"/>
                    <a:pt x="15352" y="19484"/>
                    <a:pt x="15352" y="19484"/>
                  </a:cubicBezTo>
                  <a:cubicBezTo>
                    <a:pt x="15327" y="19504"/>
                    <a:pt x="15378" y="19543"/>
                    <a:pt x="15378" y="19504"/>
                  </a:cubicBezTo>
                  <a:cubicBezTo>
                    <a:pt x="15352" y="19504"/>
                    <a:pt x="15378" y="19445"/>
                    <a:pt x="15378" y="19426"/>
                  </a:cubicBezTo>
                  <a:cubicBezTo>
                    <a:pt x="15352" y="19426"/>
                    <a:pt x="15352" y="19407"/>
                    <a:pt x="15352" y="19407"/>
                  </a:cubicBezTo>
                  <a:cubicBezTo>
                    <a:pt x="15352" y="19387"/>
                    <a:pt x="15352" y="19387"/>
                    <a:pt x="15327" y="19368"/>
                  </a:cubicBezTo>
                  <a:cubicBezTo>
                    <a:pt x="15352" y="19309"/>
                    <a:pt x="15301" y="19290"/>
                    <a:pt x="15327" y="19231"/>
                  </a:cubicBezTo>
                  <a:cubicBezTo>
                    <a:pt x="15327" y="19231"/>
                    <a:pt x="15327" y="19212"/>
                    <a:pt x="15327" y="19212"/>
                  </a:cubicBezTo>
                  <a:cubicBezTo>
                    <a:pt x="15327" y="19192"/>
                    <a:pt x="15327" y="19192"/>
                    <a:pt x="15327" y="19192"/>
                  </a:cubicBezTo>
                  <a:cubicBezTo>
                    <a:pt x="15327" y="19192"/>
                    <a:pt x="15327" y="19192"/>
                    <a:pt x="15327" y="19173"/>
                  </a:cubicBezTo>
                  <a:cubicBezTo>
                    <a:pt x="15301" y="19173"/>
                    <a:pt x="15301" y="19192"/>
                    <a:pt x="15301" y="19173"/>
                  </a:cubicBezTo>
                  <a:cubicBezTo>
                    <a:pt x="15301" y="19173"/>
                    <a:pt x="15301" y="19173"/>
                    <a:pt x="15301" y="19173"/>
                  </a:cubicBezTo>
                  <a:cubicBezTo>
                    <a:pt x="15276" y="19154"/>
                    <a:pt x="15250" y="19173"/>
                    <a:pt x="15250" y="19154"/>
                  </a:cubicBezTo>
                  <a:cubicBezTo>
                    <a:pt x="15199" y="19154"/>
                    <a:pt x="15199" y="19115"/>
                    <a:pt x="15148" y="19115"/>
                  </a:cubicBezTo>
                  <a:cubicBezTo>
                    <a:pt x="15122" y="19115"/>
                    <a:pt x="15122" y="19115"/>
                    <a:pt x="15097" y="19134"/>
                  </a:cubicBezTo>
                  <a:cubicBezTo>
                    <a:pt x="15020" y="19134"/>
                    <a:pt x="15020" y="19134"/>
                    <a:pt x="15020" y="19134"/>
                  </a:cubicBezTo>
                  <a:cubicBezTo>
                    <a:pt x="14995" y="19134"/>
                    <a:pt x="14995" y="19115"/>
                    <a:pt x="14969" y="19115"/>
                  </a:cubicBezTo>
                  <a:cubicBezTo>
                    <a:pt x="14969" y="19076"/>
                    <a:pt x="14918" y="19095"/>
                    <a:pt x="14918" y="19056"/>
                  </a:cubicBezTo>
                  <a:cubicBezTo>
                    <a:pt x="14918" y="19056"/>
                    <a:pt x="14918" y="19037"/>
                    <a:pt x="14918" y="19037"/>
                  </a:cubicBezTo>
                  <a:cubicBezTo>
                    <a:pt x="14918" y="19037"/>
                    <a:pt x="14893" y="19037"/>
                    <a:pt x="14893" y="19037"/>
                  </a:cubicBezTo>
                  <a:cubicBezTo>
                    <a:pt x="14893" y="19017"/>
                    <a:pt x="14867" y="19017"/>
                    <a:pt x="14867" y="18998"/>
                  </a:cubicBezTo>
                  <a:cubicBezTo>
                    <a:pt x="14867" y="18998"/>
                    <a:pt x="14867" y="18998"/>
                    <a:pt x="14842" y="18998"/>
                  </a:cubicBezTo>
                  <a:cubicBezTo>
                    <a:pt x="14867" y="18978"/>
                    <a:pt x="14842" y="18978"/>
                    <a:pt x="14842" y="18978"/>
                  </a:cubicBezTo>
                  <a:cubicBezTo>
                    <a:pt x="14842" y="18959"/>
                    <a:pt x="14816" y="18959"/>
                    <a:pt x="14816" y="18959"/>
                  </a:cubicBezTo>
                  <a:cubicBezTo>
                    <a:pt x="14893" y="18959"/>
                    <a:pt x="14893" y="18940"/>
                    <a:pt x="14944" y="18959"/>
                  </a:cubicBezTo>
                  <a:cubicBezTo>
                    <a:pt x="14969" y="18959"/>
                    <a:pt x="14969" y="18940"/>
                    <a:pt x="14969" y="18940"/>
                  </a:cubicBezTo>
                  <a:cubicBezTo>
                    <a:pt x="14995" y="18940"/>
                    <a:pt x="14995" y="18940"/>
                    <a:pt x="14995" y="18920"/>
                  </a:cubicBezTo>
                  <a:cubicBezTo>
                    <a:pt x="15046" y="18920"/>
                    <a:pt x="15046" y="18862"/>
                    <a:pt x="15097" y="18862"/>
                  </a:cubicBezTo>
                  <a:cubicBezTo>
                    <a:pt x="15097" y="18842"/>
                    <a:pt x="15097" y="18823"/>
                    <a:pt x="15148" y="18823"/>
                  </a:cubicBezTo>
                  <a:cubicBezTo>
                    <a:pt x="15148" y="18823"/>
                    <a:pt x="15148" y="18803"/>
                    <a:pt x="15148" y="18803"/>
                  </a:cubicBezTo>
                  <a:cubicBezTo>
                    <a:pt x="15173" y="18784"/>
                    <a:pt x="15173" y="18745"/>
                    <a:pt x="15199" y="18764"/>
                  </a:cubicBezTo>
                  <a:cubicBezTo>
                    <a:pt x="15250" y="18764"/>
                    <a:pt x="15225" y="18823"/>
                    <a:pt x="15276" y="18803"/>
                  </a:cubicBezTo>
                  <a:cubicBezTo>
                    <a:pt x="15327" y="18803"/>
                    <a:pt x="15327" y="18784"/>
                    <a:pt x="15378" y="18784"/>
                  </a:cubicBezTo>
                  <a:cubicBezTo>
                    <a:pt x="15378" y="18764"/>
                    <a:pt x="15429" y="18784"/>
                    <a:pt x="15429" y="18764"/>
                  </a:cubicBezTo>
                  <a:cubicBezTo>
                    <a:pt x="15454" y="18764"/>
                    <a:pt x="15454" y="18745"/>
                    <a:pt x="15429" y="18725"/>
                  </a:cubicBezTo>
                  <a:cubicBezTo>
                    <a:pt x="15403" y="18725"/>
                    <a:pt x="15352" y="18725"/>
                    <a:pt x="15327" y="18725"/>
                  </a:cubicBezTo>
                  <a:cubicBezTo>
                    <a:pt x="15301" y="18745"/>
                    <a:pt x="15301" y="18764"/>
                    <a:pt x="15250" y="18764"/>
                  </a:cubicBezTo>
                  <a:cubicBezTo>
                    <a:pt x="15250" y="18648"/>
                    <a:pt x="15250" y="18648"/>
                    <a:pt x="15250" y="18648"/>
                  </a:cubicBezTo>
                  <a:cubicBezTo>
                    <a:pt x="15276" y="18648"/>
                    <a:pt x="15301" y="18609"/>
                    <a:pt x="15327" y="18589"/>
                  </a:cubicBezTo>
                  <a:cubicBezTo>
                    <a:pt x="15378" y="18589"/>
                    <a:pt x="15403" y="18570"/>
                    <a:pt x="15454" y="18550"/>
                  </a:cubicBezTo>
                  <a:cubicBezTo>
                    <a:pt x="15454" y="18511"/>
                    <a:pt x="15505" y="18531"/>
                    <a:pt x="15505" y="18492"/>
                  </a:cubicBezTo>
                  <a:cubicBezTo>
                    <a:pt x="15556" y="18492"/>
                    <a:pt x="15556" y="18453"/>
                    <a:pt x="15582" y="18453"/>
                  </a:cubicBezTo>
                  <a:cubicBezTo>
                    <a:pt x="15582" y="18414"/>
                    <a:pt x="15608" y="18395"/>
                    <a:pt x="15608" y="18356"/>
                  </a:cubicBezTo>
                  <a:cubicBezTo>
                    <a:pt x="15684" y="18356"/>
                    <a:pt x="15710" y="18336"/>
                    <a:pt x="15786" y="18336"/>
                  </a:cubicBezTo>
                  <a:cubicBezTo>
                    <a:pt x="15786" y="18317"/>
                    <a:pt x="15786" y="18297"/>
                    <a:pt x="15761" y="18297"/>
                  </a:cubicBezTo>
                  <a:cubicBezTo>
                    <a:pt x="15735" y="18297"/>
                    <a:pt x="15735" y="18297"/>
                    <a:pt x="15735" y="18278"/>
                  </a:cubicBezTo>
                  <a:cubicBezTo>
                    <a:pt x="15735" y="18258"/>
                    <a:pt x="15735" y="18239"/>
                    <a:pt x="15735" y="18239"/>
                  </a:cubicBezTo>
                  <a:cubicBezTo>
                    <a:pt x="15735" y="18200"/>
                    <a:pt x="15710" y="18181"/>
                    <a:pt x="15710" y="18142"/>
                  </a:cubicBezTo>
                  <a:cubicBezTo>
                    <a:pt x="15633" y="18142"/>
                    <a:pt x="15608" y="18181"/>
                    <a:pt x="15556" y="18200"/>
                  </a:cubicBezTo>
                  <a:cubicBezTo>
                    <a:pt x="15556" y="18200"/>
                    <a:pt x="15531" y="18220"/>
                    <a:pt x="15531" y="18239"/>
                  </a:cubicBezTo>
                  <a:cubicBezTo>
                    <a:pt x="15531" y="18239"/>
                    <a:pt x="15505" y="18239"/>
                    <a:pt x="15505" y="18239"/>
                  </a:cubicBezTo>
                  <a:cubicBezTo>
                    <a:pt x="15505" y="18278"/>
                    <a:pt x="15505" y="18278"/>
                    <a:pt x="15505" y="18278"/>
                  </a:cubicBezTo>
                  <a:cubicBezTo>
                    <a:pt x="15454" y="18258"/>
                    <a:pt x="15454" y="18297"/>
                    <a:pt x="15429" y="18297"/>
                  </a:cubicBezTo>
                  <a:cubicBezTo>
                    <a:pt x="15429" y="18317"/>
                    <a:pt x="15403" y="18317"/>
                    <a:pt x="15378" y="18317"/>
                  </a:cubicBezTo>
                  <a:cubicBezTo>
                    <a:pt x="15378" y="18317"/>
                    <a:pt x="15378" y="18336"/>
                    <a:pt x="15378" y="18336"/>
                  </a:cubicBezTo>
                  <a:cubicBezTo>
                    <a:pt x="15352" y="18317"/>
                    <a:pt x="15352" y="18336"/>
                    <a:pt x="15352" y="18336"/>
                  </a:cubicBezTo>
                  <a:cubicBezTo>
                    <a:pt x="15301" y="18356"/>
                    <a:pt x="15301" y="18395"/>
                    <a:pt x="15225" y="18375"/>
                  </a:cubicBezTo>
                  <a:cubicBezTo>
                    <a:pt x="15225" y="18297"/>
                    <a:pt x="15225" y="18297"/>
                    <a:pt x="15225" y="18297"/>
                  </a:cubicBezTo>
                  <a:cubicBezTo>
                    <a:pt x="15250" y="18297"/>
                    <a:pt x="15250" y="18297"/>
                    <a:pt x="15250" y="18278"/>
                  </a:cubicBezTo>
                  <a:cubicBezTo>
                    <a:pt x="15276" y="18258"/>
                    <a:pt x="15301" y="18258"/>
                    <a:pt x="15301" y="18239"/>
                  </a:cubicBezTo>
                  <a:cubicBezTo>
                    <a:pt x="15327" y="18239"/>
                    <a:pt x="15327" y="18239"/>
                    <a:pt x="15327" y="18239"/>
                  </a:cubicBezTo>
                  <a:cubicBezTo>
                    <a:pt x="15327" y="18220"/>
                    <a:pt x="15301" y="18239"/>
                    <a:pt x="15301" y="18239"/>
                  </a:cubicBezTo>
                  <a:cubicBezTo>
                    <a:pt x="15250" y="18239"/>
                    <a:pt x="15250" y="18278"/>
                    <a:pt x="15225" y="18297"/>
                  </a:cubicBezTo>
                  <a:cubicBezTo>
                    <a:pt x="15225" y="18297"/>
                    <a:pt x="15199" y="18317"/>
                    <a:pt x="15199" y="18317"/>
                  </a:cubicBezTo>
                  <a:cubicBezTo>
                    <a:pt x="15173" y="18356"/>
                    <a:pt x="15225" y="18336"/>
                    <a:pt x="15199" y="18375"/>
                  </a:cubicBezTo>
                  <a:cubicBezTo>
                    <a:pt x="15173" y="18395"/>
                    <a:pt x="15148" y="18414"/>
                    <a:pt x="15122" y="18453"/>
                  </a:cubicBezTo>
                  <a:cubicBezTo>
                    <a:pt x="15097" y="18453"/>
                    <a:pt x="15122" y="18472"/>
                    <a:pt x="15097" y="18472"/>
                  </a:cubicBezTo>
                  <a:cubicBezTo>
                    <a:pt x="15097" y="18472"/>
                    <a:pt x="15071" y="18472"/>
                    <a:pt x="15071" y="18472"/>
                  </a:cubicBezTo>
                  <a:cubicBezTo>
                    <a:pt x="15071" y="18492"/>
                    <a:pt x="15046" y="18492"/>
                    <a:pt x="15020" y="18511"/>
                  </a:cubicBezTo>
                  <a:cubicBezTo>
                    <a:pt x="15020" y="18511"/>
                    <a:pt x="15020" y="18511"/>
                    <a:pt x="15020" y="18511"/>
                  </a:cubicBezTo>
                  <a:cubicBezTo>
                    <a:pt x="15020" y="18453"/>
                    <a:pt x="14995" y="18434"/>
                    <a:pt x="14995" y="18395"/>
                  </a:cubicBezTo>
                  <a:cubicBezTo>
                    <a:pt x="14995" y="18356"/>
                    <a:pt x="14944" y="18336"/>
                    <a:pt x="14918" y="18317"/>
                  </a:cubicBezTo>
                  <a:cubicBezTo>
                    <a:pt x="14918" y="18161"/>
                    <a:pt x="14918" y="18161"/>
                    <a:pt x="14918" y="18161"/>
                  </a:cubicBezTo>
                  <a:cubicBezTo>
                    <a:pt x="14918" y="18142"/>
                    <a:pt x="14918" y="18142"/>
                    <a:pt x="14944" y="18142"/>
                  </a:cubicBezTo>
                  <a:cubicBezTo>
                    <a:pt x="14944" y="18103"/>
                    <a:pt x="14918" y="18083"/>
                    <a:pt x="14918" y="18044"/>
                  </a:cubicBezTo>
                  <a:cubicBezTo>
                    <a:pt x="14944" y="18044"/>
                    <a:pt x="14944" y="18025"/>
                    <a:pt x="14944" y="18005"/>
                  </a:cubicBezTo>
                  <a:cubicBezTo>
                    <a:pt x="14969" y="18005"/>
                    <a:pt x="14944" y="17986"/>
                    <a:pt x="14969" y="17967"/>
                  </a:cubicBezTo>
                  <a:cubicBezTo>
                    <a:pt x="14995" y="17967"/>
                    <a:pt x="15020" y="17967"/>
                    <a:pt x="15020" y="17947"/>
                  </a:cubicBezTo>
                  <a:cubicBezTo>
                    <a:pt x="15097" y="17947"/>
                    <a:pt x="15097" y="17889"/>
                    <a:pt x="15148" y="17889"/>
                  </a:cubicBezTo>
                  <a:cubicBezTo>
                    <a:pt x="15148" y="17869"/>
                    <a:pt x="15173" y="17850"/>
                    <a:pt x="15199" y="17850"/>
                  </a:cubicBezTo>
                  <a:cubicBezTo>
                    <a:pt x="15199" y="17791"/>
                    <a:pt x="15148" y="17772"/>
                    <a:pt x="15148" y="17694"/>
                  </a:cubicBezTo>
                  <a:cubicBezTo>
                    <a:pt x="15173" y="17694"/>
                    <a:pt x="15173" y="17675"/>
                    <a:pt x="15199" y="17675"/>
                  </a:cubicBezTo>
                  <a:cubicBezTo>
                    <a:pt x="15199" y="17675"/>
                    <a:pt x="15199" y="17655"/>
                    <a:pt x="15199" y="17655"/>
                  </a:cubicBezTo>
                  <a:cubicBezTo>
                    <a:pt x="15250" y="17655"/>
                    <a:pt x="15250" y="17636"/>
                    <a:pt x="15250" y="17636"/>
                  </a:cubicBezTo>
                  <a:cubicBezTo>
                    <a:pt x="15276" y="17636"/>
                    <a:pt x="15301" y="17636"/>
                    <a:pt x="15301" y="17616"/>
                  </a:cubicBezTo>
                  <a:cubicBezTo>
                    <a:pt x="15301" y="17616"/>
                    <a:pt x="15301" y="17616"/>
                    <a:pt x="15327" y="17616"/>
                  </a:cubicBezTo>
                  <a:cubicBezTo>
                    <a:pt x="15327" y="17616"/>
                    <a:pt x="15327" y="17616"/>
                    <a:pt x="15327" y="17616"/>
                  </a:cubicBezTo>
                  <a:cubicBezTo>
                    <a:pt x="15327" y="17616"/>
                    <a:pt x="15327" y="17616"/>
                    <a:pt x="15352" y="17616"/>
                  </a:cubicBezTo>
                  <a:cubicBezTo>
                    <a:pt x="15352" y="17616"/>
                    <a:pt x="15352" y="17616"/>
                    <a:pt x="15352" y="17616"/>
                  </a:cubicBezTo>
                  <a:cubicBezTo>
                    <a:pt x="15352" y="17616"/>
                    <a:pt x="15352" y="17616"/>
                    <a:pt x="15352" y="17616"/>
                  </a:cubicBezTo>
                  <a:cubicBezTo>
                    <a:pt x="15352" y="17616"/>
                    <a:pt x="15378" y="17616"/>
                    <a:pt x="15378" y="17616"/>
                  </a:cubicBezTo>
                  <a:cubicBezTo>
                    <a:pt x="15403" y="17616"/>
                    <a:pt x="15429" y="17597"/>
                    <a:pt x="15429" y="17597"/>
                  </a:cubicBezTo>
                  <a:cubicBezTo>
                    <a:pt x="15454" y="17597"/>
                    <a:pt x="15454" y="17577"/>
                    <a:pt x="15454" y="17577"/>
                  </a:cubicBezTo>
                  <a:cubicBezTo>
                    <a:pt x="15480" y="17577"/>
                    <a:pt x="15531" y="17597"/>
                    <a:pt x="15531" y="17577"/>
                  </a:cubicBezTo>
                  <a:cubicBezTo>
                    <a:pt x="15531" y="17577"/>
                    <a:pt x="15531" y="17577"/>
                    <a:pt x="15531" y="17577"/>
                  </a:cubicBezTo>
                  <a:cubicBezTo>
                    <a:pt x="15556" y="17558"/>
                    <a:pt x="15582" y="17577"/>
                    <a:pt x="15608" y="17577"/>
                  </a:cubicBezTo>
                  <a:cubicBezTo>
                    <a:pt x="15608" y="17558"/>
                    <a:pt x="15608" y="17558"/>
                    <a:pt x="15633" y="17558"/>
                  </a:cubicBezTo>
                  <a:cubicBezTo>
                    <a:pt x="15710" y="17538"/>
                    <a:pt x="15786" y="17538"/>
                    <a:pt x="15837" y="17519"/>
                  </a:cubicBezTo>
                  <a:cubicBezTo>
                    <a:pt x="15837" y="17519"/>
                    <a:pt x="15863" y="17480"/>
                    <a:pt x="15837" y="17480"/>
                  </a:cubicBezTo>
                  <a:cubicBezTo>
                    <a:pt x="15837" y="17461"/>
                    <a:pt x="15812" y="17461"/>
                    <a:pt x="15812" y="17461"/>
                  </a:cubicBezTo>
                  <a:cubicBezTo>
                    <a:pt x="15812" y="17441"/>
                    <a:pt x="15786" y="17422"/>
                    <a:pt x="15786" y="17402"/>
                  </a:cubicBezTo>
                  <a:cubicBezTo>
                    <a:pt x="15761" y="17363"/>
                    <a:pt x="15812" y="17344"/>
                    <a:pt x="15812" y="17305"/>
                  </a:cubicBezTo>
                  <a:cubicBezTo>
                    <a:pt x="15812" y="17266"/>
                    <a:pt x="15761" y="17227"/>
                    <a:pt x="15735" y="17188"/>
                  </a:cubicBezTo>
                  <a:cubicBezTo>
                    <a:pt x="15761" y="17130"/>
                    <a:pt x="15735" y="17091"/>
                    <a:pt x="15735" y="17032"/>
                  </a:cubicBezTo>
                  <a:cubicBezTo>
                    <a:pt x="15710" y="17013"/>
                    <a:pt x="15684" y="16994"/>
                    <a:pt x="15659" y="16955"/>
                  </a:cubicBezTo>
                  <a:cubicBezTo>
                    <a:pt x="15608" y="16955"/>
                    <a:pt x="15608" y="16935"/>
                    <a:pt x="15556" y="16935"/>
                  </a:cubicBezTo>
                  <a:cubicBezTo>
                    <a:pt x="15531" y="16955"/>
                    <a:pt x="15505" y="16935"/>
                    <a:pt x="15505" y="16935"/>
                  </a:cubicBezTo>
                  <a:cubicBezTo>
                    <a:pt x="15480" y="16896"/>
                    <a:pt x="15480" y="16877"/>
                    <a:pt x="15480" y="16818"/>
                  </a:cubicBezTo>
                  <a:cubicBezTo>
                    <a:pt x="15480" y="16799"/>
                    <a:pt x="15480" y="16799"/>
                    <a:pt x="15454" y="16799"/>
                  </a:cubicBezTo>
                  <a:cubicBezTo>
                    <a:pt x="15454" y="16780"/>
                    <a:pt x="15454" y="16780"/>
                    <a:pt x="15429" y="16760"/>
                  </a:cubicBezTo>
                  <a:cubicBezTo>
                    <a:pt x="15429" y="16741"/>
                    <a:pt x="15480" y="16741"/>
                    <a:pt x="15454" y="16702"/>
                  </a:cubicBezTo>
                  <a:cubicBezTo>
                    <a:pt x="15480" y="16702"/>
                    <a:pt x="15531" y="16702"/>
                    <a:pt x="15531" y="16682"/>
                  </a:cubicBezTo>
                  <a:cubicBezTo>
                    <a:pt x="15556" y="16682"/>
                    <a:pt x="15608" y="16702"/>
                    <a:pt x="15608" y="16682"/>
                  </a:cubicBezTo>
                  <a:cubicBezTo>
                    <a:pt x="15608" y="16643"/>
                    <a:pt x="15582" y="16643"/>
                    <a:pt x="15556" y="16643"/>
                  </a:cubicBezTo>
                  <a:cubicBezTo>
                    <a:pt x="15454" y="16643"/>
                    <a:pt x="15454" y="16643"/>
                    <a:pt x="15454" y="16643"/>
                  </a:cubicBezTo>
                  <a:cubicBezTo>
                    <a:pt x="15454" y="16624"/>
                    <a:pt x="15429" y="16643"/>
                    <a:pt x="15403" y="16624"/>
                  </a:cubicBezTo>
                  <a:cubicBezTo>
                    <a:pt x="15403" y="16624"/>
                    <a:pt x="15378" y="16624"/>
                    <a:pt x="15352" y="16624"/>
                  </a:cubicBezTo>
                  <a:cubicBezTo>
                    <a:pt x="15352" y="16488"/>
                    <a:pt x="15352" y="16488"/>
                    <a:pt x="15352" y="16488"/>
                  </a:cubicBezTo>
                  <a:cubicBezTo>
                    <a:pt x="15403" y="16507"/>
                    <a:pt x="15429" y="16488"/>
                    <a:pt x="15454" y="16488"/>
                  </a:cubicBezTo>
                  <a:cubicBezTo>
                    <a:pt x="15480" y="16449"/>
                    <a:pt x="15403" y="16429"/>
                    <a:pt x="15454" y="16410"/>
                  </a:cubicBezTo>
                  <a:cubicBezTo>
                    <a:pt x="15480" y="16429"/>
                    <a:pt x="15480" y="16410"/>
                    <a:pt x="15454" y="16410"/>
                  </a:cubicBezTo>
                  <a:cubicBezTo>
                    <a:pt x="15454" y="16390"/>
                    <a:pt x="15454" y="16390"/>
                    <a:pt x="15454" y="16390"/>
                  </a:cubicBezTo>
                  <a:cubicBezTo>
                    <a:pt x="15454" y="16371"/>
                    <a:pt x="15480" y="16351"/>
                    <a:pt x="15505" y="16351"/>
                  </a:cubicBezTo>
                  <a:cubicBezTo>
                    <a:pt x="15505" y="16351"/>
                    <a:pt x="15505" y="16332"/>
                    <a:pt x="15505" y="16312"/>
                  </a:cubicBezTo>
                  <a:cubicBezTo>
                    <a:pt x="15531" y="16332"/>
                    <a:pt x="15531" y="16312"/>
                    <a:pt x="15531" y="16312"/>
                  </a:cubicBezTo>
                  <a:cubicBezTo>
                    <a:pt x="15531" y="16293"/>
                    <a:pt x="15531" y="16293"/>
                    <a:pt x="15531" y="16274"/>
                  </a:cubicBezTo>
                  <a:cubicBezTo>
                    <a:pt x="15531" y="16274"/>
                    <a:pt x="15505" y="16254"/>
                    <a:pt x="15505" y="16254"/>
                  </a:cubicBezTo>
                  <a:cubicBezTo>
                    <a:pt x="15505" y="16254"/>
                    <a:pt x="15505" y="16254"/>
                    <a:pt x="15505" y="16254"/>
                  </a:cubicBezTo>
                  <a:cubicBezTo>
                    <a:pt x="15480" y="16254"/>
                    <a:pt x="15505" y="16235"/>
                    <a:pt x="15505" y="16235"/>
                  </a:cubicBezTo>
                  <a:cubicBezTo>
                    <a:pt x="15480" y="16235"/>
                    <a:pt x="15480" y="16235"/>
                    <a:pt x="15480" y="16235"/>
                  </a:cubicBezTo>
                  <a:cubicBezTo>
                    <a:pt x="15480" y="16235"/>
                    <a:pt x="15480" y="16215"/>
                    <a:pt x="15480" y="16215"/>
                  </a:cubicBezTo>
                  <a:cubicBezTo>
                    <a:pt x="15480" y="16215"/>
                    <a:pt x="15454" y="16215"/>
                    <a:pt x="15454" y="16215"/>
                  </a:cubicBezTo>
                  <a:cubicBezTo>
                    <a:pt x="15454" y="16215"/>
                    <a:pt x="15454" y="16196"/>
                    <a:pt x="15454" y="16196"/>
                  </a:cubicBezTo>
                  <a:cubicBezTo>
                    <a:pt x="15454" y="16196"/>
                    <a:pt x="15454" y="16196"/>
                    <a:pt x="15429" y="16176"/>
                  </a:cubicBezTo>
                  <a:cubicBezTo>
                    <a:pt x="15429" y="16176"/>
                    <a:pt x="15429" y="16176"/>
                    <a:pt x="15429" y="16176"/>
                  </a:cubicBezTo>
                  <a:cubicBezTo>
                    <a:pt x="15429" y="16157"/>
                    <a:pt x="15403" y="16157"/>
                    <a:pt x="15403" y="16137"/>
                  </a:cubicBezTo>
                  <a:cubicBezTo>
                    <a:pt x="15403" y="16098"/>
                    <a:pt x="15403" y="16060"/>
                    <a:pt x="15429" y="16021"/>
                  </a:cubicBezTo>
                  <a:cubicBezTo>
                    <a:pt x="15429" y="16021"/>
                    <a:pt x="15429" y="16021"/>
                    <a:pt x="15429" y="16001"/>
                  </a:cubicBezTo>
                  <a:cubicBezTo>
                    <a:pt x="15429" y="15982"/>
                    <a:pt x="15378" y="16001"/>
                    <a:pt x="15327" y="15982"/>
                  </a:cubicBezTo>
                  <a:cubicBezTo>
                    <a:pt x="15250" y="16001"/>
                    <a:pt x="15301" y="16040"/>
                    <a:pt x="15276" y="16079"/>
                  </a:cubicBezTo>
                  <a:cubicBezTo>
                    <a:pt x="15173" y="16079"/>
                    <a:pt x="15122" y="16060"/>
                    <a:pt x="15046" y="16040"/>
                  </a:cubicBezTo>
                  <a:cubicBezTo>
                    <a:pt x="15020" y="16060"/>
                    <a:pt x="15020" y="16040"/>
                    <a:pt x="14995" y="16040"/>
                  </a:cubicBezTo>
                  <a:cubicBezTo>
                    <a:pt x="14995" y="16040"/>
                    <a:pt x="14969" y="16040"/>
                    <a:pt x="14969" y="16021"/>
                  </a:cubicBezTo>
                  <a:cubicBezTo>
                    <a:pt x="14944" y="16021"/>
                    <a:pt x="14944" y="16001"/>
                    <a:pt x="14918" y="16001"/>
                  </a:cubicBezTo>
                  <a:cubicBezTo>
                    <a:pt x="14893" y="16001"/>
                    <a:pt x="14893" y="16021"/>
                    <a:pt x="14867" y="16021"/>
                  </a:cubicBezTo>
                  <a:cubicBezTo>
                    <a:pt x="14867" y="16040"/>
                    <a:pt x="14867" y="16040"/>
                    <a:pt x="14842" y="16040"/>
                  </a:cubicBezTo>
                  <a:cubicBezTo>
                    <a:pt x="14791" y="16040"/>
                    <a:pt x="14791" y="16040"/>
                    <a:pt x="14791" y="16040"/>
                  </a:cubicBezTo>
                  <a:cubicBezTo>
                    <a:pt x="14791" y="16021"/>
                    <a:pt x="14791" y="16021"/>
                    <a:pt x="14765" y="16021"/>
                  </a:cubicBezTo>
                  <a:cubicBezTo>
                    <a:pt x="14765" y="16001"/>
                    <a:pt x="14765" y="16001"/>
                    <a:pt x="14765" y="16001"/>
                  </a:cubicBezTo>
                  <a:cubicBezTo>
                    <a:pt x="14739" y="15982"/>
                    <a:pt x="14739" y="15982"/>
                    <a:pt x="14739" y="15962"/>
                  </a:cubicBezTo>
                  <a:cubicBezTo>
                    <a:pt x="14714" y="15962"/>
                    <a:pt x="14714" y="15962"/>
                    <a:pt x="14714" y="15962"/>
                  </a:cubicBezTo>
                  <a:cubicBezTo>
                    <a:pt x="14688" y="15962"/>
                    <a:pt x="14688" y="15962"/>
                    <a:pt x="14688" y="15943"/>
                  </a:cubicBezTo>
                  <a:cubicBezTo>
                    <a:pt x="14663" y="15943"/>
                    <a:pt x="14663" y="15943"/>
                    <a:pt x="14663" y="15923"/>
                  </a:cubicBezTo>
                  <a:cubicBezTo>
                    <a:pt x="14663" y="15923"/>
                    <a:pt x="14663" y="15904"/>
                    <a:pt x="14637" y="15923"/>
                  </a:cubicBezTo>
                  <a:cubicBezTo>
                    <a:pt x="14612" y="15923"/>
                    <a:pt x="14612" y="15923"/>
                    <a:pt x="14612" y="15923"/>
                  </a:cubicBezTo>
                  <a:cubicBezTo>
                    <a:pt x="14586" y="15904"/>
                    <a:pt x="14612" y="15962"/>
                    <a:pt x="14612" y="15982"/>
                  </a:cubicBezTo>
                  <a:cubicBezTo>
                    <a:pt x="14510" y="16001"/>
                    <a:pt x="14459" y="15982"/>
                    <a:pt x="14331" y="15982"/>
                  </a:cubicBezTo>
                  <a:cubicBezTo>
                    <a:pt x="14305" y="15982"/>
                    <a:pt x="14305" y="15962"/>
                    <a:pt x="14305" y="15962"/>
                  </a:cubicBezTo>
                  <a:cubicBezTo>
                    <a:pt x="14280" y="15962"/>
                    <a:pt x="14280" y="15943"/>
                    <a:pt x="14254" y="15943"/>
                  </a:cubicBezTo>
                  <a:cubicBezTo>
                    <a:pt x="14229" y="15943"/>
                    <a:pt x="14178" y="15943"/>
                    <a:pt x="14152" y="15943"/>
                  </a:cubicBezTo>
                  <a:cubicBezTo>
                    <a:pt x="14127" y="15943"/>
                    <a:pt x="14050" y="15923"/>
                    <a:pt x="14050" y="15962"/>
                  </a:cubicBezTo>
                  <a:cubicBezTo>
                    <a:pt x="14025" y="15943"/>
                    <a:pt x="14050" y="15923"/>
                    <a:pt x="14025" y="15923"/>
                  </a:cubicBezTo>
                  <a:cubicBezTo>
                    <a:pt x="14025" y="15923"/>
                    <a:pt x="13999" y="15923"/>
                    <a:pt x="13973" y="15923"/>
                  </a:cubicBezTo>
                  <a:cubicBezTo>
                    <a:pt x="13922" y="15923"/>
                    <a:pt x="13897" y="15943"/>
                    <a:pt x="13846" y="15962"/>
                  </a:cubicBezTo>
                  <a:cubicBezTo>
                    <a:pt x="13871" y="15982"/>
                    <a:pt x="13897" y="16001"/>
                    <a:pt x="13897" y="16040"/>
                  </a:cubicBezTo>
                  <a:cubicBezTo>
                    <a:pt x="13871" y="16060"/>
                    <a:pt x="13846" y="16060"/>
                    <a:pt x="13846" y="16098"/>
                  </a:cubicBezTo>
                  <a:cubicBezTo>
                    <a:pt x="13846" y="16079"/>
                    <a:pt x="13820" y="16098"/>
                    <a:pt x="13820" y="16098"/>
                  </a:cubicBezTo>
                  <a:cubicBezTo>
                    <a:pt x="13718" y="16098"/>
                    <a:pt x="13693" y="16060"/>
                    <a:pt x="13591" y="16060"/>
                  </a:cubicBezTo>
                  <a:cubicBezTo>
                    <a:pt x="13591" y="16021"/>
                    <a:pt x="13514" y="16040"/>
                    <a:pt x="13514" y="16001"/>
                  </a:cubicBezTo>
                  <a:cubicBezTo>
                    <a:pt x="13437" y="16021"/>
                    <a:pt x="13437" y="15982"/>
                    <a:pt x="13386" y="15982"/>
                  </a:cubicBezTo>
                  <a:cubicBezTo>
                    <a:pt x="13361" y="15943"/>
                    <a:pt x="13335" y="15923"/>
                    <a:pt x="13259" y="15904"/>
                  </a:cubicBezTo>
                  <a:cubicBezTo>
                    <a:pt x="13259" y="15884"/>
                    <a:pt x="13233" y="15865"/>
                    <a:pt x="13233" y="15845"/>
                  </a:cubicBezTo>
                  <a:cubicBezTo>
                    <a:pt x="13208" y="15845"/>
                    <a:pt x="13182" y="15826"/>
                    <a:pt x="13208" y="15787"/>
                  </a:cubicBezTo>
                  <a:cubicBezTo>
                    <a:pt x="13182" y="15807"/>
                    <a:pt x="13156" y="15807"/>
                    <a:pt x="13156" y="15826"/>
                  </a:cubicBezTo>
                  <a:cubicBezTo>
                    <a:pt x="13131" y="15845"/>
                    <a:pt x="13105" y="15845"/>
                    <a:pt x="13105" y="15865"/>
                  </a:cubicBezTo>
                  <a:cubicBezTo>
                    <a:pt x="13080" y="15865"/>
                    <a:pt x="13105" y="15884"/>
                    <a:pt x="13080" y="15904"/>
                  </a:cubicBezTo>
                  <a:cubicBezTo>
                    <a:pt x="13080" y="15904"/>
                    <a:pt x="13054" y="15904"/>
                    <a:pt x="13080" y="15923"/>
                  </a:cubicBezTo>
                  <a:cubicBezTo>
                    <a:pt x="13054" y="15923"/>
                    <a:pt x="13054" y="15923"/>
                    <a:pt x="13054" y="15943"/>
                  </a:cubicBezTo>
                  <a:cubicBezTo>
                    <a:pt x="13054" y="15943"/>
                    <a:pt x="13029" y="15943"/>
                    <a:pt x="13029" y="15962"/>
                  </a:cubicBezTo>
                  <a:cubicBezTo>
                    <a:pt x="12978" y="15962"/>
                    <a:pt x="12927" y="15982"/>
                    <a:pt x="12876" y="16001"/>
                  </a:cubicBezTo>
                  <a:cubicBezTo>
                    <a:pt x="12825" y="16001"/>
                    <a:pt x="12825" y="16060"/>
                    <a:pt x="12799" y="16098"/>
                  </a:cubicBezTo>
                  <a:cubicBezTo>
                    <a:pt x="12773" y="16098"/>
                    <a:pt x="12748" y="16079"/>
                    <a:pt x="12748" y="16098"/>
                  </a:cubicBezTo>
                  <a:cubicBezTo>
                    <a:pt x="12697" y="16098"/>
                    <a:pt x="12620" y="16098"/>
                    <a:pt x="12595" y="16118"/>
                  </a:cubicBezTo>
                  <a:cubicBezTo>
                    <a:pt x="12544" y="16118"/>
                    <a:pt x="12467" y="16118"/>
                    <a:pt x="12442" y="16137"/>
                  </a:cubicBezTo>
                  <a:cubicBezTo>
                    <a:pt x="12416" y="16137"/>
                    <a:pt x="12391" y="16118"/>
                    <a:pt x="12365" y="16098"/>
                  </a:cubicBezTo>
                  <a:cubicBezTo>
                    <a:pt x="12339" y="16098"/>
                    <a:pt x="12339" y="16098"/>
                    <a:pt x="12339" y="16079"/>
                  </a:cubicBezTo>
                  <a:cubicBezTo>
                    <a:pt x="12314" y="16079"/>
                    <a:pt x="12288" y="16079"/>
                    <a:pt x="12288" y="16060"/>
                  </a:cubicBezTo>
                  <a:cubicBezTo>
                    <a:pt x="12288" y="16060"/>
                    <a:pt x="12263" y="16079"/>
                    <a:pt x="12263" y="16079"/>
                  </a:cubicBezTo>
                  <a:cubicBezTo>
                    <a:pt x="12237" y="16079"/>
                    <a:pt x="12212" y="16079"/>
                    <a:pt x="12212" y="16079"/>
                  </a:cubicBezTo>
                  <a:cubicBezTo>
                    <a:pt x="12161" y="16079"/>
                    <a:pt x="12135" y="16098"/>
                    <a:pt x="12110" y="16098"/>
                  </a:cubicBezTo>
                  <a:cubicBezTo>
                    <a:pt x="12110" y="16118"/>
                    <a:pt x="12084" y="16118"/>
                    <a:pt x="12059" y="16118"/>
                  </a:cubicBezTo>
                  <a:cubicBezTo>
                    <a:pt x="12033" y="16118"/>
                    <a:pt x="12059" y="16137"/>
                    <a:pt x="12033" y="16137"/>
                  </a:cubicBezTo>
                  <a:cubicBezTo>
                    <a:pt x="12033" y="16137"/>
                    <a:pt x="12033" y="16137"/>
                    <a:pt x="12033" y="16137"/>
                  </a:cubicBezTo>
                  <a:cubicBezTo>
                    <a:pt x="12033" y="16137"/>
                    <a:pt x="12033" y="16137"/>
                    <a:pt x="12033" y="16137"/>
                  </a:cubicBezTo>
                  <a:cubicBezTo>
                    <a:pt x="11982" y="16118"/>
                    <a:pt x="11956" y="16118"/>
                    <a:pt x="11905" y="16118"/>
                  </a:cubicBezTo>
                  <a:cubicBezTo>
                    <a:pt x="11880" y="16098"/>
                    <a:pt x="11854" y="16079"/>
                    <a:pt x="11829" y="16060"/>
                  </a:cubicBezTo>
                  <a:cubicBezTo>
                    <a:pt x="11778" y="16060"/>
                    <a:pt x="11778" y="16021"/>
                    <a:pt x="11752" y="16001"/>
                  </a:cubicBezTo>
                  <a:cubicBezTo>
                    <a:pt x="11752" y="15962"/>
                    <a:pt x="11803" y="15962"/>
                    <a:pt x="11803" y="15923"/>
                  </a:cubicBezTo>
                  <a:cubicBezTo>
                    <a:pt x="11778" y="15904"/>
                    <a:pt x="11752" y="15884"/>
                    <a:pt x="11752" y="15845"/>
                  </a:cubicBezTo>
                  <a:cubicBezTo>
                    <a:pt x="11727" y="15826"/>
                    <a:pt x="11701" y="15826"/>
                    <a:pt x="11701" y="15787"/>
                  </a:cubicBezTo>
                  <a:cubicBezTo>
                    <a:pt x="11676" y="15768"/>
                    <a:pt x="11650" y="15748"/>
                    <a:pt x="11625" y="15729"/>
                  </a:cubicBezTo>
                  <a:cubicBezTo>
                    <a:pt x="11650" y="15729"/>
                    <a:pt x="11650" y="15729"/>
                    <a:pt x="11650" y="15709"/>
                  </a:cubicBezTo>
                  <a:cubicBezTo>
                    <a:pt x="11650" y="15690"/>
                    <a:pt x="11650" y="15670"/>
                    <a:pt x="11650" y="15651"/>
                  </a:cubicBezTo>
                  <a:cubicBezTo>
                    <a:pt x="11625" y="15670"/>
                    <a:pt x="11625" y="15631"/>
                    <a:pt x="11625" y="15612"/>
                  </a:cubicBezTo>
                  <a:cubicBezTo>
                    <a:pt x="11548" y="15612"/>
                    <a:pt x="11497" y="15612"/>
                    <a:pt x="11446" y="15612"/>
                  </a:cubicBezTo>
                  <a:cubicBezTo>
                    <a:pt x="11420" y="15573"/>
                    <a:pt x="11395" y="15554"/>
                    <a:pt x="11395" y="15515"/>
                  </a:cubicBezTo>
                  <a:cubicBezTo>
                    <a:pt x="11344" y="15515"/>
                    <a:pt x="11318" y="15515"/>
                    <a:pt x="11318" y="15495"/>
                  </a:cubicBezTo>
                  <a:cubicBezTo>
                    <a:pt x="11293" y="15495"/>
                    <a:pt x="11267" y="15495"/>
                    <a:pt x="11242" y="15515"/>
                  </a:cubicBezTo>
                  <a:cubicBezTo>
                    <a:pt x="11216" y="15515"/>
                    <a:pt x="11191" y="15534"/>
                    <a:pt x="11191" y="15554"/>
                  </a:cubicBezTo>
                  <a:cubicBezTo>
                    <a:pt x="11139" y="15534"/>
                    <a:pt x="11165" y="15573"/>
                    <a:pt x="11139" y="15592"/>
                  </a:cubicBezTo>
                  <a:cubicBezTo>
                    <a:pt x="11114" y="15592"/>
                    <a:pt x="11088" y="15592"/>
                    <a:pt x="11088" y="15612"/>
                  </a:cubicBezTo>
                  <a:cubicBezTo>
                    <a:pt x="11012" y="15631"/>
                    <a:pt x="11063" y="15554"/>
                    <a:pt x="10986" y="15573"/>
                  </a:cubicBezTo>
                  <a:cubicBezTo>
                    <a:pt x="10961" y="15573"/>
                    <a:pt x="10935" y="15592"/>
                    <a:pt x="10935" y="15592"/>
                  </a:cubicBezTo>
                  <a:cubicBezTo>
                    <a:pt x="10910" y="15612"/>
                    <a:pt x="10884" y="15592"/>
                    <a:pt x="10884" y="15612"/>
                  </a:cubicBezTo>
                  <a:cubicBezTo>
                    <a:pt x="10808" y="15612"/>
                    <a:pt x="10808" y="15651"/>
                    <a:pt x="10756" y="15651"/>
                  </a:cubicBezTo>
                  <a:cubicBezTo>
                    <a:pt x="10756" y="15612"/>
                    <a:pt x="10756" y="15592"/>
                    <a:pt x="10756" y="15554"/>
                  </a:cubicBezTo>
                  <a:cubicBezTo>
                    <a:pt x="10731" y="15554"/>
                    <a:pt x="10731" y="15534"/>
                    <a:pt x="10680" y="15534"/>
                  </a:cubicBezTo>
                  <a:cubicBezTo>
                    <a:pt x="10705" y="15476"/>
                    <a:pt x="10654" y="15476"/>
                    <a:pt x="10654" y="15417"/>
                  </a:cubicBezTo>
                  <a:cubicBezTo>
                    <a:pt x="10654" y="15398"/>
                    <a:pt x="10629" y="15398"/>
                    <a:pt x="10629" y="15378"/>
                  </a:cubicBezTo>
                  <a:cubicBezTo>
                    <a:pt x="10603" y="15340"/>
                    <a:pt x="10527" y="15359"/>
                    <a:pt x="10527" y="15340"/>
                  </a:cubicBezTo>
                  <a:cubicBezTo>
                    <a:pt x="10527" y="15320"/>
                    <a:pt x="10527" y="15301"/>
                    <a:pt x="10552" y="15301"/>
                  </a:cubicBezTo>
                  <a:cubicBezTo>
                    <a:pt x="10552" y="15301"/>
                    <a:pt x="10578" y="15301"/>
                    <a:pt x="10578" y="15281"/>
                  </a:cubicBezTo>
                  <a:cubicBezTo>
                    <a:pt x="10603" y="15301"/>
                    <a:pt x="10629" y="15301"/>
                    <a:pt x="10629" y="15281"/>
                  </a:cubicBezTo>
                  <a:cubicBezTo>
                    <a:pt x="10629" y="15242"/>
                    <a:pt x="10705" y="15262"/>
                    <a:pt x="10705" y="15223"/>
                  </a:cubicBezTo>
                  <a:cubicBezTo>
                    <a:pt x="10705" y="15164"/>
                    <a:pt x="10705" y="15125"/>
                    <a:pt x="10629" y="15125"/>
                  </a:cubicBezTo>
                  <a:cubicBezTo>
                    <a:pt x="10629" y="15125"/>
                    <a:pt x="10629" y="15125"/>
                    <a:pt x="10629" y="15106"/>
                  </a:cubicBezTo>
                  <a:cubicBezTo>
                    <a:pt x="10578" y="15106"/>
                    <a:pt x="10552" y="15087"/>
                    <a:pt x="10527" y="15067"/>
                  </a:cubicBezTo>
                  <a:cubicBezTo>
                    <a:pt x="10476" y="15048"/>
                    <a:pt x="10450" y="15028"/>
                    <a:pt x="10399" y="15028"/>
                  </a:cubicBezTo>
                  <a:cubicBezTo>
                    <a:pt x="10399" y="14989"/>
                    <a:pt x="10373" y="14970"/>
                    <a:pt x="10373" y="14950"/>
                  </a:cubicBezTo>
                  <a:cubicBezTo>
                    <a:pt x="10348" y="14931"/>
                    <a:pt x="10348" y="14892"/>
                    <a:pt x="10348" y="14892"/>
                  </a:cubicBezTo>
                  <a:cubicBezTo>
                    <a:pt x="10348" y="14872"/>
                    <a:pt x="10322" y="14872"/>
                    <a:pt x="10322" y="14872"/>
                  </a:cubicBezTo>
                  <a:cubicBezTo>
                    <a:pt x="10297" y="14834"/>
                    <a:pt x="10246" y="14814"/>
                    <a:pt x="10220" y="14795"/>
                  </a:cubicBezTo>
                  <a:cubicBezTo>
                    <a:pt x="10195" y="14775"/>
                    <a:pt x="10195" y="14775"/>
                    <a:pt x="10169" y="14756"/>
                  </a:cubicBezTo>
                  <a:cubicBezTo>
                    <a:pt x="10144" y="14756"/>
                    <a:pt x="10118" y="14756"/>
                    <a:pt x="10093" y="14736"/>
                  </a:cubicBezTo>
                  <a:cubicBezTo>
                    <a:pt x="9991" y="14736"/>
                    <a:pt x="9991" y="14736"/>
                    <a:pt x="9991" y="14736"/>
                  </a:cubicBezTo>
                  <a:cubicBezTo>
                    <a:pt x="9939" y="14736"/>
                    <a:pt x="9939" y="14736"/>
                    <a:pt x="9914" y="14756"/>
                  </a:cubicBezTo>
                  <a:cubicBezTo>
                    <a:pt x="9914" y="14775"/>
                    <a:pt x="9888" y="14775"/>
                    <a:pt x="9863" y="14795"/>
                  </a:cubicBezTo>
                  <a:cubicBezTo>
                    <a:pt x="9761" y="14795"/>
                    <a:pt x="9761" y="14795"/>
                    <a:pt x="9761" y="14795"/>
                  </a:cubicBezTo>
                  <a:cubicBezTo>
                    <a:pt x="9735" y="14795"/>
                    <a:pt x="9735" y="14814"/>
                    <a:pt x="9735" y="14834"/>
                  </a:cubicBezTo>
                  <a:cubicBezTo>
                    <a:pt x="9684" y="14834"/>
                    <a:pt x="9684" y="14853"/>
                    <a:pt x="9633" y="14853"/>
                  </a:cubicBezTo>
                  <a:cubicBezTo>
                    <a:pt x="9608" y="14872"/>
                    <a:pt x="9556" y="14911"/>
                    <a:pt x="9556" y="14950"/>
                  </a:cubicBezTo>
                  <a:cubicBezTo>
                    <a:pt x="9505" y="14950"/>
                    <a:pt x="9505" y="14970"/>
                    <a:pt x="9480" y="14989"/>
                  </a:cubicBezTo>
                  <a:cubicBezTo>
                    <a:pt x="9429" y="14989"/>
                    <a:pt x="9429" y="15009"/>
                    <a:pt x="9403" y="15028"/>
                  </a:cubicBezTo>
                  <a:cubicBezTo>
                    <a:pt x="9276" y="15028"/>
                    <a:pt x="9276" y="15028"/>
                    <a:pt x="9276" y="15028"/>
                  </a:cubicBezTo>
                  <a:cubicBezTo>
                    <a:pt x="9276" y="15009"/>
                    <a:pt x="9225" y="15009"/>
                    <a:pt x="9225" y="14989"/>
                  </a:cubicBezTo>
                  <a:cubicBezTo>
                    <a:pt x="9225" y="15009"/>
                    <a:pt x="9199" y="15009"/>
                    <a:pt x="9173" y="15009"/>
                  </a:cubicBezTo>
                  <a:cubicBezTo>
                    <a:pt x="9148" y="15009"/>
                    <a:pt x="9148" y="15009"/>
                    <a:pt x="9148" y="15028"/>
                  </a:cubicBezTo>
                  <a:cubicBezTo>
                    <a:pt x="9148" y="15028"/>
                    <a:pt x="9122" y="15048"/>
                    <a:pt x="9097" y="15048"/>
                  </a:cubicBezTo>
                  <a:cubicBezTo>
                    <a:pt x="9122" y="15067"/>
                    <a:pt x="9122" y="15106"/>
                    <a:pt x="9122" y="15145"/>
                  </a:cubicBezTo>
                  <a:cubicBezTo>
                    <a:pt x="9122" y="15164"/>
                    <a:pt x="9097" y="15164"/>
                    <a:pt x="9097" y="15203"/>
                  </a:cubicBezTo>
                  <a:cubicBezTo>
                    <a:pt x="9097" y="15203"/>
                    <a:pt x="9097" y="15223"/>
                    <a:pt x="9071" y="15223"/>
                  </a:cubicBezTo>
                  <a:cubicBezTo>
                    <a:pt x="9071" y="15262"/>
                    <a:pt x="9020" y="15262"/>
                    <a:pt x="9020" y="15301"/>
                  </a:cubicBezTo>
                  <a:cubicBezTo>
                    <a:pt x="8842" y="15301"/>
                    <a:pt x="8842" y="15301"/>
                    <a:pt x="8842" y="15301"/>
                  </a:cubicBezTo>
                  <a:cubicBezTo>
                    <a:pt x="8816" y="15301"/>
                    <a:pt x="8791" y="15281"/>
                    <a:pt x="8765" y="15281"/>
                  </a:cubicBezTo>
                  <a:cubicBezTo>
                    <a:pt x="8739" y="15262"/>
                    <a:pt x="8714" y="15242"/>
                    <a:pt x="8688" y="15203"/>
                  </a:cubicBezTo>
                  <a:cubicBezTo>
                    <a:pt x="8663" y="15203"/>
                    <a:pt x="8612" y="15184"/>
                    <a:pt x="8612" y="15164"/>
                  </a:cubicBezTo>
                  <a:cubicBezTo>
                    <a:pt x="8561" y="15164"/>
                    <a:pt x="8561" y="15125"/>
                    <a:pt x="8510" y="15106"/>
                  </a:cubicBezTo>
                  <a:cubicBezTo>
                    <a:pt x="8535" y="15048"/>
                    <a:pt x="8459" y="14989"/>
                    <a:pt x="8510" y="14931"/>
                  </a:cubicBezTo>
                  <a:cubicBezTo>
                    <a:pt x="8510" y="14892"/>
                    <a:pt x="8484" y="14872"/>
                    <a:pt x="8459" y="14872"/>
                  </a:cubicBezTo>
                  <a:cubicBezTo>
                    <a:pt x="8433" y="14853"/>
                    <a:pt x="8433" y="14834"/>
                    <a:pt x="8408" y="14834"/>
                  </a:cubicBezTo>
                  <a:cubicBezTo>
                    <a:pt x="8408" y="14814"/>
                    <a:pt x="8382" y="14814"/>
                    <a:pt x="8382" y="14795"/>
                  </a:cubicBezTo>
                  <a:cubicBezTo>
                    <a:pt x="8382" y="14795"/>
                    <a:pt x="8382" y="14775"/>
                    <a:pt x="8356" y="14775"/>
                  </a:cubicBezTo>
                  <a:cubicBezTo>
                    <a:pt x="8356" y="14775"/>
                    <a:pt x="8356" y="14756"/>
                    <a:pt x="8356" y="14756"/>
                  </a:cubicBezTo>
                  <a:cubicBezTo>
                    <a:pt x="8356" y="14756"/>
                    <a:pt x="8331" y="14756"/>
                    <a:pt x="8331" y="14756"/>
                  </a:cubicBezTo>
                  <a:cubicBezTo>
                    <a:pt x="8331" y="14736"/>
                    <a:pt x="8356" y="14736"/>
                    <a:pt x="8356" y="14717"/>
                  </a:cubicBezTo>
                  <a:cubicBezTo>
                    <a:pt x="8356" y="14697"/>
                    <a:pt x="8305" y="14678"/>
                    <a:pt x="8305" y="14639"/>
                  </a:cubicBezTo>
                  <a:cubicBezTo>
                    <a:pt x="8305" y="14620"/>
                    <a:pt x="8229" y="14620"/>
                    <a:pt x="8229" y="14581"/>
                  </a:cubicBezTo>
                  <a:cubicBezTo>
                    <a:pt x="8178" y="14581"/>
                    <a:pt x="8178" y="14542"/>
                    <a:pt x="8127" y="14522"/>
                  </a:cubicBezTo>
                  <a:cubicBezTo>
                    <a:pt x="8152" y="14522"/>
                    <a:pt x="8152" y="14503"/>
                    <a:pt x="8152" y="14483"/>
                  </a:cubicBezTo>
                  <a:cubicBezTo>
                    <a:pt x="8178" y="14464"/>
                    <a:pt x="8152" y="14425"/>
                    <a:pt x="8229" y="14444"/>
                  </a:cubicBezTo>
                  <a:cubicBezTo>
                    <a:pt x="8229" y="14386"/>
                    <a:pt x="8229" y="14386"/>
                    <a:pt x="8229" y="14386"/>
                  </a:cubicBezTo>
                  <a:cubicBezTo>
                    <a:pt x="8254" y="14367"/>
                    <a:pt x="8280" y="14367"/>
                    <a:pt x="8305" y="14367"/>
                  </a:cubicBezTo>
                  <a:cubicBezTo>
                    <a:pt x="8305" y="14367"/>
                    <a:pt x="8305" y="14347"/>
                    <a:pt x="8305" y="14347"/>
                  </a:cubicBezTo>
                  <a:cubicBezTo>
                    <a:pt x="8305" y="14347"/>
                    <a:pt x="8331" y="14367"/>
                    <a:pt x="8331" y="14347"/>
                  </a:cubicBezTo>
                  <a:cubicBezTo>
                    <a:pt x="8356" y="14347"/>
                    <a:pt x="8331" y="14347"/>
                    <a:pt x="8356" y="14347"/>
                  </a:cubicBezTo>
                  <a:cubicBezTo>
                    <a:pt x="8382" y="14347"/>
                    <a:pt x="8382" y="14347"/>
                    <a:pt x="8408" y="14347"/>
                  </a:cubicBezTo>
                  <a:cubicBezTo>
                    <a:pt x="8408" y="14347"/>
                    <a:pt x="8433" y="14347"/>
                    <a:pt x="8433" y="14367"/>
                  </a:cubicBezTo>
                  <a:cubicBezTo>
                    <a:pt x="8433" y="14386"/>
                    <a:pt x="8433" y="14405"/>
                    <a:pt x="8459" y="14405"/>
                  </a:cubicBezTo>
                  <a:cubicBezTo>
                    <a:pt x="8535" y="14405"/>
                    <a:pt x="8561" y="14425"/>
                    <a:pt x="8637" y="14425"/>
                  </a:cubicBezTo>
                  <a:cubicBezTo>
                    <a:pt x="8688" y="14405"/>
                    <a:pt x="8688" y="14386"/>
                    <a:pt x="8765" y="14386"/>
                  </a:cubicBezTo>
                  <a:cubicBezTo>
                    <a:pt x="8816" y="14386"/>
                    <a:pt x="8791" y="14328"/>
                    <a:pt x="8867" y="14347"/>
                  </a:cubicBezTo>
                  <a:cubicBezTo>
                    <a:pt x="8867" y="14308"/>
                    <a:pt x="8842" y="14289"/>
                    <a:pt x="8842" y="14269"/>
                  </a:cubicBezTo>
                  <a:cubicBezTo>
                    <a:pt x="8893" y="14269"/>
                    <a:pt x="8816" y="14191"/>
                    <a:pt x="8867" y="14211"/>
                  </a:cubicBezTo>
                  <a:cubicBezTo>
                    <a:pt x="8893" y="14191"/>
                    <a:pt x="8867" y="14152"/>
                    <a:pt x="8867" y="14152"/>
                  </a:cubicBezTo>
                  <a:cubicBezTo>
                    <a:pt x="8867" y="14152"/>
                    <a:pt x="8893" y="14152"/>
                    <a:pt x="8867" y="14133"/>
                  </a:cubicBezTo>
                  <a:cubicBezTo>
                    <a:pt x="8944" y="14133"/>
                    <a:pt x="8944" y="14133"/>
                    <a:pt x="8944" y="14133"/>
                  </a:cubicBezTo>
                  <a:cubicBezTo>
                    <a:pt x="8944" y="14094"/>
                    <a:pt x="8995" y="14114"/>
                    <a:pt x="8995" y="14094"/>
                  </a:cubicBezTo>
                  <a:cubicBezTo>
                    <a:pt x="8995" y="14055"/>
                    <a:pt x="9020" y="14036"/>
                    <a:pt x="9020" y="13997"/>
                  </a:cubicBezTo>
                  <a:cubicBezTo>
                    <a:pt x="8969" y="13977"/>
                    <a:pt x="8944" y="13977"/>
                    <a:pt x="8918" y="13958"/>
                  </a:cubicBezTo>
                  <a:cubicBezTo>
                    <a:pt x="8867" y="13958"/>
                    <a:pt x="8867" y="13919"/>
                    <a:pt x="8816" y="13938"/>
                  </a:cubicBezTo>
                  <a:cubicBezTo>
                    <a:pt x="8816" y="13919"/>
                    <a:pt x="8791" y="13919"/>
                    <a:pt x="8791" y="13900"/>
                  </a:cubicBezTo>
                  <a:cubicBezTo>
                    <a:pt x="8739" y="13919"/>
                    <a:pt x="8739" y="13880"/>
                    <a:pt x="8688" y="13861"/>
                  </a:cubicBezTo>
                  <a:cubicBezTo>
                    <a:pt x="8688" y="13822"/>
                    <a:pt x="8739" y="13802"/>
                    <a:pt x="8714" y="13763"/>
                  </a:cubicBezTo>
                  <a:cubicBezTo>
                    <a:pt x="8688" y="13744"/>
                    <a:pt x="8612" y="13744"/>
                    <a:pt x="8535" y="13744"/>
                  </a:cubicBezTo>
                  <a:cubicBezTo>
                    <a:pt x="8484" y="13744"/>
                    <a:pt x="8484" y="13724"/>
                    <a:pt x="8408" y="13724"/>
                  </a:cubicBezTo>
                  <a:cubicBezTo>
                    <a:pt x="8382" y="13724"/>
                    <a:pt x="8356" y="13744"/>
                    <a:pt x="8331" y="13763"/>
                  </a:cubicBezTo>
                  <a:cubicBezTo>
                    <a:pt x="8356" y="13802"/>
                    <a:pt x="8280" y="13783"/>
                    <a:pt x="8254" y="13783"/>
                  </a:cubicBezTo>
                  <a:cubicBezTo>
                    <a:pt x="8229" y="13744"/>
                    <a:pt x="8254" y="13666"/>
                    <a:pt x="8229" y="13608"/>
                  </a:cubicBezTo>
                  <a:cubicBezTo>
                    <a:pt x="8229" y="13569"/>
                    <a:pt x="8127" y="13569"/>
                    <a:pt x="8101" y="13549"/>
                  </a:cubicBezTo>
                  <a:cubicBezTo>
                    <a:pt x="8025" y="13549"/>
                    <a:pt x="7999" y="13530"/>
                    <a:pt x="7922" y="13530"/>
                  </a:cubicBezTo>
                  <a:cubicBezTo>
                    <a:pt x="7922" y="13491"/>
                    <a:pt x="7846" y="13510"/>
                    <a:pt x="7820" y="13471"/>
                  </a:cubicBezTo>
                  <a:cubicBezTo>
                    <a:pt x="7769" y="13471"/>
                    <a:pt x="7769" y="13452"/>
                    <a:pt x="7718" y="13432"/>
                  </a:cubicBezTo>
                  <a:cubicBezTo>
                    <a:pt x="7693" y="13374"/>
                    <a:pt x="7642" y="13335"/>
                    <a:pt x="7642" y="13277"/>
                  </a:cubicBezTo>
                  <a:cubicBezTo>
                    <a:pt x="7616" y="13257"/>
                    <a:pt x="7591" y="13238"/>
                    <a:pt x="7539" y="13218"/>
                  </a:cubicBezTo>
                  <a:cubicBezTo>
                    <a:pt x="7514" y="13199"/>
                    <a:pt x="7463"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386" y="13180"/>
                    <a:pt x="7386" y="13180"/>
                  </a:cubicBezTo>
                  <a:cubicBezTo>
                    <a:pt x="7386" y="13160"/>
                    <a:pt x="7386" y="13160"/>
                    <a:pt x="7361" y="13160"/>
                  </a:cubicBezTo>
                  <a:cubicBezTo>
                    <a:pt x="7361" y="13160"/>
                    <a:pt x="7335" y="13141"/>
                    <a:pt x="7310" y="13141"/>
                  </a:cubicBezTo>
                  <a:cubicBezTo>
                    <a:pt x="7310" y="13141"/>
                    <a:pt x="7310" y="13141"/>
                    <a:pt x="7310" y="13141"/>
                  </a:cubicBezTo>
                  <a:cubicBezTo>
                    <a:pt x="7310" y="13141"/>
                    <a:pt x="7310" y="13141"/>
                    <a:pt x="7284" y="13141"/>
                  </a:cubicBezTo>
                  <a:cubicBezTo>
                    <a:pt x="7284" y="13141"/>
                    <a:pt x="7284" y="13141"/>
                    <a:pt x="7284" y="13141"/>
                  </a:cubicBezTo>
                  <a:cubicBezTo>
                    <a:pt x="7284" y="13141"/>
                    <a:pt x="7284" y="13141"/>
                    <a:pt x="7284" y="13121"/>
                  </a:cubicBezTo>
                  <a:cubicBezTo>
                    <a:pt x="7284" y="13121"/>
                    <a:pt x="7259" y="13121"/>
                    <a:pt x="7259" y="13121"/>
                  </a:cubicBezTo>
                  <a:cubicBezTo>
                    <a:pt x="7259" y="13121"/>
                    <a:pt x="7259" y="13121"/>
                    <a:pt x="7259" y="13121"/>
                  </a:cubicBezTo>
                  <a:cubicBezTo>
                    <a:pt x="7259" y="13121"/>
                    <a:pt x="7259" y="13121"/>
                    <a:pt x="7259" y="13121"/>
                  </a:cubicBezTo>
                  <a:cubicBezTo>
                    <a:pt x="7259" y="13121"/>
                    <a:pt x="7259" y="13121"/>
                    <a:pt x="7259" y="13121"/>
                  </a:cubicBezTo>
                  <a:cubicBezTo>
                    <a:pt x="7259" y="13121"/>
                    <a:pt x="7259" y="13121"/>
                    <a:pt x="7259" y="13121"/>
                  </a:cubicBezTo>
                  <a:cubicBezTo>
                    <a:pt x="7259" y="13121"/>
                    <a:pt x="7259" y="13102"/>
                    <a:pt x="7259" y="13102"/>
                  </a:cubicBezTo>
                  <a:cubicBezTo>
                    <a:pt x="7233" y="13102"/>
                    <a:pt x="7208" y="13102"/>
                    <a:pt x="7182" y="13102"/>
                  </a:cubicBezTo>
                  <a:cubicBezTo>
                    <a:pt x="7182" y="13102"/>
                    <a:pt x="7182" y="13102"/>
                    <a:pt x="7182" y="13102"/>
                  </a:cubicBezTo>
                  <a:cubicBezTo>
                    <a:pt x="7156" y="13043"/>
                    <a:pt x="7182" y="12985"/>
                    <a:pt x="7208" y="12946"/>
                  </a:cubicBezTo>
                  <a:cubicBezTo>
                    <a:pt x="7233" y="12927"/>
                    <a:pt x="7233" y="12888"/>
                    <a:pt x="7259" y="12888"/>
                  </a:cubicBezTo>
                  <a:cubicBezTo>
                    <a:pt x="7259" y="12849"/>
                    <a:pt x="7284" y="12849"/>
                    <a:pt x="7284" y="12829"/>
                  </a:cubicBezTo>
                  <a:cubicBezTo>
                    <a:pt x="7310" y="12771"/>
                    <a:pt x="7259" y="12771"/>
                    <a:pt x="7284" y="12712"/>
                  </a:cubicBezTo>
                  <a:cubicBezTo>
                    <a:pt x="7284" y="12693"/>
                    <a:pt x="7233" y="12693"/>
                    <a:pt x="7233" y="12654"/>
                  </a:cubicBezTo>
                  <a:cubicBezTo>
                    <a:pt x="7208" y="12635"/>
                    <a:pt x="7156" y="12615"/>
                    <a:pt x="7131" y="12576"/>
                  </a:cubicBezTo>
                  <a:cubicBezTo>
                    <a:pt x="7131" y="12557"/>
                    <a:pt x="7080" y="12557"/>
                    <a:pt x="7080" y="12537"/>
                  </a:cubicBezTo>
                  <a:cubicBezTo>
                    <a:pt x="7080" y="12498"/>
                    <a:pt x="7105" y="12460"/>
                    <a:pt x="7105" y="12421"/>
                  </a:cubicBezTo>
                  <a:cubicBezTo>
                    <a:pt x="7105" y="12421"/>
                    <a:pt x="7105" y="12382"/>
                    <a:pt x="7080" y="12362"/>
                  </a:cubicBezTo>
                  <a:cubicBezTo>
                    <a:pt x="7080" y="12343"/>
                    <a:pt x="7054" y="12343"/>
                    <a:pt x="7054" y="12323"/>
                  </a:cubicBezTo>
                  <a:cubicBezTo>
                    <a:pt x="7054" y="12304"/>
                    <a:pt x="7054" y="12304"/>
                    <a:pt x="7054" y="12304"/>
                  </a:cubicBezTo>
                  <a:cubicBezTo>
                    <a:pt x="7054" y="12284"/>
                    <a:pt x="7054" y="12284"/>
                    <a:pt x="7054" y="12284"/>
                  </a:cubicBezTo>
                  <a:cubicBezTo>
                    <a:pt x="7029" y="12265"/>
                    <a:pt x="7003" y="12284"/>
                    <a:pt x="7003" y="12245"/>
                  </a:cubicBezTo>
                  <a:cubicBezTo>
                    <a:pt x="6952" y="12265"/>
                    <a:pt x="6952" y="12245"/>
                    <a:pt x="6927" y="12245"/>
                  </a:cubicBezTo>
                  <a:cubicBezTo>
                    <a:pt x="6927" y="12207"/>
                    <a:pt x="6825" y="12226"/>
                    <a:pt x="6825" y="12187"/>
                  </a:cubicBezTo>
                  <a:cubicBezTo>
                    <a:pt x="6748" y="12187"/>
                    <a:pt x="6697" y="12168"/>
                    <a:pt x="6646" y="12168"/>
                  </a:cubicBezTo>
                  <a:cubicBezTo>
                    <a:pt x="6416" y="12168"/>
                    <a:pt x="6416" y="12168"/>
                    <a:pt x="6416" y="12168"/>
                  </a:cubicBezTo>
                  <a:cubicBezTo>
                    <a:pt x="6391" y="12168"/>
                    <a:pt x="6365" y="12187"/>
                    <a:pt x="6339" y="12187"/>
                  </a:cubicBezTo>
                  <a:cubicBezTo>
                    <a:pt x="6314" y="12207"/>
                    <a:pt x="6263" y="12245"/>
                    <a:pt x="6237" y="12284"/>
                  </a:cubicBezTo>
                  <a:cubicBezTo>
                    <a:pt x="6186" y="12284"/>
                    <a:pt x="6186" y="12323"/>
                    <a:pt x="6161" y="12323"/>
                  </a:cubicBezTo>
                  <a:cubicBezTo>
                    <a:pt x="6161" y="12343"/>
                    <a:pt x="6110" y="12323"/>
                    <a:pt x="6110" y="12343"/>
                  </a:cubicBezTo>
                  <a:cubicBezTo>
                    <a:pt x="6084" y="12343"/>
                    <a:pt x="6110" y="12343"/>
                    <a:pt x="6084" y="12343"/>
                  </a:cubicBezTo>
                  <a:cubicBezTo>
                    <a:pt x="6084" y="12343"/>
                    <a:pt x="6084" y="12343"/>
                    <a:pt x="6059" y="12343"/>
                  </a:cubicBezTo>
                  <a:cubicBezTo>
                    <a:pt x="6059" y="12343"/>
                    <a:pt x="6033" y="12343"/>
                    <a:pt x="6033" y="12343"/>
                  </a:cubicBezTo>
                  <a:cubicBezTo>
                    <a:pt x="6008" y="12304"/>
                    <a:pt x="6008" y="12265"/>
                    <a:pt x="6008" y="12207"/>
                  </a:cubicBezTo>
                  <a:cubicBezTo>
                    <a:pt x="6008" y="12187"/>
                    <a:pt x="5982" y="12187"/>
                    <a:pt x="5931" y="12187"/>
                  </a:cubicBezTo>
                  <a:cubicBezTo>
                    <a:pt x="5931" y="12168"/>
                    <a:pt x="5880" y="12187"/>
                    <a:pt x="5880" y="12168"/>
                  </a:cubicBezTo>
                  <a:cubicBezTo>
                    <a:pt x="5803" y="12168"/>
                    <a:pt x="5778" y="12148"/>
                    <a:pt x="5701" y="12148"/>
                  </a:cubicBezTo>
                  <a:cubicBezTo>
                    <a:pt x="5701" y="12148"/>
                    <a:pt x="5701" y="12168"/>
                    <a:pt x="5701" y="12187"/>
                  </a:cubicBezTo>
                  <a:cubicBezTo>
                    <a:pt x="5676" y="12207"/>
                    <a:pt x="5676" y="12207"/>
                    <a:pt x="5650" y="12207"/>
                  </a:cubicBezTo>
                  <a:cubicBezTo>
                    <a:pt x="5676" y="12265"/>
                    <a:pt x="5599" y="12226"/>
                    <a:pt x="5599" y="12265"/>
                  </a:cubicBezTo>
                  <a:cubicBezTo>
                    <a:pt x="5548" y="12265"/>
                    <a:pt x="5548" y="12226"/>
                    <a:pt x="5522" y="12226"/>
                  </a:cubicBezTo>
                  <a:cubicBezTo>
                    <a:pt x="5522" y="12187"/>
                    <a:pt x="5471" y="12207"/>
                    <a:pt x="5471" y="12168"/>
                  </a:cubicBezTo>
                  <a:cubicBezTo>
                    <a:pt x="5369" y="12148"/>
                    <a:pt x="5293" y="12168"/>
                    <a:pt x="5191" y="12187"/>
                  </a:cubicBezTo>
                  <a:cubicBezTo>
                    <a:pt x="5165" y="12168"/>
                    <a:pt x="5191" y="12129"/>
                    <a:pt x="5139" y="12148"/>
                  </a:cubicBezTo>
                  <a:cubicBezTo>
                    <a:pt x="5139" y="12129"/>
                    <a:pt x="5139" y="12109"/>
                    <a:pt x="5114" y="12109"/>
                  </a:cubicBezTo>
                  <a:cubicBezTo>
                    <a:pt x="5114" y="12070"/>
                    <a:pt x="5139" y="12051"/>
                    <a:pt x="5139" y="12031"/>
                  </a:cubicBezTo>
                  <a:cubicBezTo>
                    <a:pt x="5139" y="11992"/>
                    <a:pt x="5088" y="11973"/>
                    <a:pt x="5063" y="11954"/>
                  </a:cubicBezTo>
                  <a:cubicBezTo>
                    <a:pt x="5063" y="11915"/>
                    <a:pt x="5037" y="11915"/>
                    <a:pt x="5012" y="11895"/>
                  </a:cubicBezTo>
                  <a:cubicBezTo>
                    <a:pt x="4986" y="11856"/>
                    <a:pt x="5012" y="11856"/>
                    <a:pt x="5012" y="11856"/>
                  </a:cubicBezTo>
                  <a:cubicBezTo>
                    <a:pt x="4986" y="11798"/>
                    <a:pt x="4935" y="11798"/>
                    <a:pt x="4884" y="11759"/>
                  </a:cubicBezTo>
                  <a:cubicBezTo>
                    <a:pt x="4884" y="11759"/>
                    <a:pt x="4884" y="11740"/>
                    <a:pt x="4884" y="11740"/>
                  </a:cubicBezTo>
                  <a:cubicBezTo>
                    <a:pt x="4859" y="11701"/>
                    <a:pt x="4859" y="11681"/>
                    <a:pt x="4859" y="11642"/>
                  </a:cubicBezTo>
                  <a:cubicBezTo>
                    <a:pt x="4808" y="11662"/>
                    <a:pt x="4782" y="11603"/>
                    <a:pt x="4756" y="11642"/>
                  </a:cubicBezTo>
                  <a:cubicBezTo>
                    <a:pt x="4756" y="11662"/>
                    <a:pt x="4731" y="11662"/>
                    <a:pt x="4680" y="11662"/>
                  </a:cubicBezTo>
                  <a:cubicBezTo>
                    <a:pt x="4680" y="11623"/>
                    <a:pt x="4654" y="11623"/>
                    <a:pt x="4654" y="11584"/>
                  </a:cubicBezTo>
                  <a:cubicBezTo>
                    <a:pt x="4654" y="11545"/>
                    <a:pt x="4705" y="11545"/>
                    <a:pt x="4680" y="11506"/>
                  </a:cubicBezTo>
                  <a:cubicBezTo>
                    <a:pt x="4680" y="11467"/>
                    <a:pt x="4629" y="11467"/>
                    <a:pt x="4654" y="11409"/>
                  </a:cubicBezTo>
                  <a:cubicBezTo>
                    <a:pt x="4654" y="11389"/>
                    <a:pt x="4629" y="11370"/>
                    <a:pt x="4654" y="11350"/>
                  </a:cubicBezTo>
                  <a:cubicBezTo>
                    <a:pt x="4680" y="11350"/>
                    <a:pt x="4680" y="11331"/>
                    <a:pt x="4680" y="11311"/>
                  </a:cubicBezTo>
                  <a:cubicBezTo>
                    <a:pt x="4680" y="11292"/>
                    <a:pt x="4654" y="11292"/>
                    <a:pt x="4654" y="11272"/>
                  </a:cubicBezTo>
                  <a:cubicBezTo>
                    <a:pt x="4654" y="11253"/>
                    <a:pt x="4629" y="11234"/>
                    <a:pt x="4629" y="11214"/>
                  </a:cubicBezTo>
                  <a:cubicBezTo>
                    <a:pt x="4629" y="11195"/>
                    <a:pt x="4578" y="11214"/>
                    <a:pt x="4578" y="11175"/>
                  </a:cubicBezTo>
                  <a:cubicBezTo>
                    <a:pt x="4578" y="11156"/>
                    <a:pt x="4552" y="11156"/>
                    <a:pt x="4552" y="11136"/>
                  </a:cubicBezTo>
                  <a:cubicBezTo>
                    <a:pt x="4552" y="11136"/>
                    <a:pt x="4527" y="11136"/>
                    <a:pt x="4527" y="11136"/>
                  </a:cubicBezTo>
                  <a:cubicBezTo>
                    <a:pt x="4527" y="11078"/>
                    <a:pt x="4527" y="11078"/>
                    <a:pt x="4527" y="11078"/>
                  </a:cubicBezTo>
                  <a:cubicBezTo>
                    <a:pt x="4476" y="11058"/>
                    <a:pt x="4425" y="11058"/>
                    <a:pt x="4373" y="11039"/>
                  </a:cubicBezTo>
                  <a:cubicBezTo>
                    <a:pt x="4373" y="11000"/>
                    <a:pt x="4399" y="11000"/>
                    <a:pt x="4399" y="10961"/>
                  </a:cubicBezTo>
                  <a:cubicBezTo>
                    <a:pt x="4399" y="10942"/>
                    <a:pt x="4450" y="10942"/>
                    <a:pt x="4450" y="10903"/>
                  </a:cubicBezTo>
                  <a:cubicBezTo>
                    <a:pt x="4425" y="10883"/>
                    <a:pt x="4425" y="10844"/>
                    <a:pt x="4425" y="10805"/>
                  </a:cubicBezTo>
                  <a:cubicBezTo>
                    <a:pt x="4425" y="10786"/>
                    <a:pt x="4399" y="10786"/>
                    <a:pt x="4373" y="10786"/>
                  </a:cubicBezTo>
                  <a:cubicBezTo>
                    <a:pt x="4373" y="10767"/>
                    <a:pt x="4425" y="10786"/>
                    <a:pt x="4425" y="10767"/>
                  </a:cubicBezTo>
                  <a:cubicBezTo>
                    <a:pt x="4476" y="10767"/>
                    <a:pt x="4476" y="10767"/>
                    <a:pt x="4476" y="10767"/>
                  </a:cubicBezTo>
                  <a:cubicBezTo>
                    <a:pt x="4501" y="10708"/>
                    <a:pt x="4425" y="10728"/>
                    <a:pt x="4450" y="10689"/>
                  </a:cubicBezTo>
                  <a:cubicBezTo>
                    <a:pt x="4425" y="10708"/>
                    <a:pt x="4425" y="10689"/>
                    <a:pt x="4425" y="10689"/>
                  </a:cubicBezTo>
                  <a:cubicBezTo>
                    <a:pt x="4425" y="10669"/>
                    <a:pt x="4399" y="10689"/>
                    <a:pt x="4399" y="10689"/>
                  </a:cubicBezTo>
                  <a:cubicBezTo>
                    <a:pt x="4373" y="10669"/>
                    <a:pt x="4373" y="10669"/>
                    <a:pt x="4373" y="10650"/>
                  </a:cubicBezTo>
                  <a:cubicBezTo>
                    <a:pt x="4373" y="10630"/>
                    <a:pt x="4348" y="10611"/>
                    <a:pt x="4348" y="10591"/>
                  </a:cubicBezTo>
                  <a:cubicBezTo>
                    <a:pt x="4322" y="10572"/>
                    <a:pt x="4297" y="10552"/>
                    <a:pt x="4246" y="10552"/>
                  </a:cubicBezTo>
                  <a:cubicBezTo>
                    <a:pt x="4246" y="10533"/>
                    <a:pt x="4246" y="10514"/>
                    <a:pt x="4246" y="10514"/>
                  </a:cubicBezTo>
                  <a:cubicBezTo>
                    <a:pt x="4246" y="10514"/>
                    <a:pt x="4246" y="10514"/>
                    <a:pt x="4246" y="10514"/>
                  </a:cubicBezTo>
                  <a:cubicBezTo>
                    <a:pt x="4246" y="10494"/>
                    <a:pt x="4246" y="10494"/>
                    <a:pt x="4271" y="10494"/>
                  </a:cubicBezTo>
                  <a:cubicBezTo>
                    <a:pt x="4271" y="10494"/>
                    <a:pt x="4297" y="10494"/>
                    <a:pt x="4322" y="10494"/>
                  </a:cubicBezTo>
                  <a:cubicBezTo>
                    <a:pt x="4297" y="10494"/>
                    <a:pt x="4297" y="10475"/>
                    <a:pt x="4297" y="10455"/>
                  </a:cubicBezTo>
                  <a:cubicBezTo>
                    <a:pt x="4271" y="10436"/>
                    <a:pt x="4271" y="10416"/>
                    <a:pt x="4246" y="10416"/>
                  </a:cubicBezTo>
                  <a:cubicBezTo>
                    <a:pt x="4246" y="10397"/>
                    <a:pt x="4246" y="10377"/>
                    <a:pt x="4246" y="10358"/>
                  </a:cubicBezTo>
                  <a:cubicBezTo>
                    <a:pt x="4246" y="10338"/>
                    <a:pt x="4246" y="10338"/>
                    <a:pt x="4220" y="10319"/>
                  </a:cubicBezTo>
                  <a:cubicBezTo>
                    <a:pt x="4220" y="10300"/>
                    <a:pt x="4195" y="10280"/>
                    <a:pt x="4195" y="10261"/>
                  </a:cubicBezTo>
                  <a:cubicBezTo>
                    <a:pt x="4195" y="10241"/>
                    <a:pt x="4169" y="10222"/>
                    <a:pt x="4169" y="10222"/>
                  </a:cubicBezTo>
                  <a:cubicBezTo>
                    <a:pt x="4169" y="10183"/>
                    <a:pt x="4169" y="10163"/>
                    <a:pt x="4144" y="10144"/>
                  </a:cubicBezTo>
                  <a:cubicBezTo>
                    <a:pt x="4118" y="10124"/>
                    <a:pt x="4118" y="10105"/>
                    <a:pt x="4093" y="10085"/>
                  </a:cubicBezTo>
                  <a:cubicBezTo>
                    <a:pt x="4067" y="10066"/>
                    <a:pt x="4067" y="10047"/>
                    <a:pt x="4042" y="10027"/>
                  </a:cubicBezTo>
                  <a:cubicBezTo>
                    <a:pt x="4016" y="10008"/>
                    <a:pt x="3991" y="10008"/>
                    <a:pt x="3991" y="9988"/>
                  </a:cubicBezTo>
                  <a:cubicBezTo>
                    <a:pt x="3965" y="9988"/>
                    <a:pt x="3965" y="9988"/>
                    <a:pt x="3965" y="9988"/>
                  </a:cubicBezTo>
                  <a:cubicBezTo>
                    <a:pt x="3965" y="9988"/>
                    <a:pt x="3965" y="9988"/>
                    <a:pt x="3965" y="9988"/>
                  </a:cubicBezTo>
                  <a:cubicBezTo>
                    <a:pt x="3965" y="9969"/>
                    <a:pt x="3939" y="9969"/>
                    <a:pt x="3939" y="9969"/>
                  </a:cubicBezTo>
                  <a:cubicBezTo>
                    <a:pt x="3939" y="9969"/>
                    <a:pt x="3939" y="9969"/>
                    <a:pt x="3939" y="9969"/>
                  </a:cubicBezTo>
                  <a:cubicBezTo>
                    <a:pt x="3939" y="9969"/>
                    <a:pt x="3939" y="9969"/>
                    <a:pt x="3939" y="9969"/>
                  </a:cubicBezTo>
                  <a:cubicBezTo>
                    <a:pt x="3939" y="9969"/>
                    <a:pt x="3939" y="9949"/>
                    <a:pt x="3939" y="9949"/>
                  </a:cubicBezTo>
                  <a:cubicBezTo>
                    <a:pt x="3914" y="9949"/>
                    <a:pt x="3914" y="9949"/>
                    <a:pt x="3888" y="9949"/>
                  </a:cubicBezTo>
                  <a:cubicBezTo>
                    <a:pt x="3888" y="9949"/>
                    <a:pt x="3888" y="9949"/>
                    <a:pt x="3888" y="9949"/>
                  </a:cubicBezTo>
                  <a:cubicBezTo>
                    <a:pt x="3863" y="9969"/>
                    <a:pt x="3837" y="9930"/>
                    <a:pt x="3812" y="9930"/>
                  </a:cubicBezTo>
                  <a:cubicBezTo>
                    <a:pt x="3812" y="9930"/>
                    <a:pt x="3812" y="9930"/>
                    <a:pt x="3812" y="9930"/>
                  </a:cubicBezTo>
                  <a:cubicBezTo>
                    <a:pt x="3812" y="9930"/>
                    <a:pt x="3812" y="9930"/>
                    <a:pt x="3812" y="9930"/>
                  </a:cubicBezTo>
                  <a:cubicBezTo>
                    <a:pt x="3812" y="9930"/>
                    <a:pt x="3812" y="9930"/>
                    <a:pt x="3812" y="9930"/>
                  </a:cubicBezTo>
                  <a:cubicBezTo>
                    <a:pt x="3812" y="9910"/>
                    <a:pt x="3812" y="9891"/>
                    <a:pt x="3812" y="9891"/>
                  </a:cubicBezTo>
                  <a:cubicBezTo>
                    <a:pt x="3812" y="9871"/>
                    <a:pt x="3812" y="9871"/>
                    <a:pt x="3812" y="9871"/>
                  </a:cubicBezTo>
                  <a:cubicBezTo>
                    <a:pt x="3812" y="9871"/>
                    <a:pt x="3837" y="9871"/>
                    <a:pt x="3837" y="9871"/>
                  </a:cubicBezTo>
                  <a:cubicBezTo>
                    <a:pt x="3837" y="9871"/>
                    <a:pt x="3837" y="9871"/>
                    <a:pt x="3837" y="9871"/>
                  </a:cubicBezTo>
                  <a:cubicBezTo>
                    <a:pt x="3863" y="9852"/>
                    <a:pt x="3863" y="9832"/>
                    <a:pt x="3888" y="9832"/>
                  </a:cubicBezTo>
                  <a:cubicBezTo>
                    <a:pt x="3888" y="9832"/>
                    <a:pt x="3888" y="9832"/>
                    <a:pt x="3914" y="9832"/>
                  </a:cubicBezTo>
                  <a:cubicBezTo>
                    <a:pt x="3914" y="9813"/>
                    <a:pt x="3914" y="9813"/>
                    <a:pt x="3914" y="9813"/>
                  </a:cubicBezTo>
                  <a:cubicBezTo>
                    <a:pt x="3914" y="9813"/>
                    <a:pt x="3914" y="9813"/>
                    <a:pt x="3939" y="9813"/>
                  </a:cubicBezTo>
                  <a:cubicBezTo>
                    <a:pt x="3939" y="9813"/>
                    <a:pt x="3939" y="9813"/>
                    <a:pt x="3939" y="9813"/>
                  </a:cubicBezTo>
                  <a:cubicBezTo>
                    <a:pt x="3939" y="9813"/>
                    <a:pt x="3939" y="9813"/>
                    <a:pt x="3965" y="9813"/>
                  </a:cubicBezTo>
                  <a:cubicBezTo>
                    <a:pt x="3965" y="9813"/>
                    <a:pt x="3965" y="9794"/>
                    <a:pt x="3965" y="9794"/>
                  </a:cubicBezTo>
                  <a:cubicBezTo>
                    <a:pt x="3965" y="9794"/>
                    <a:pt x="3991" y="9794"/>
                    <a:pt x="3991" y="9794"/>
                  </a:cubicBezTo>
                  <a:cubicBezTo>
                    <a:pt x="3991" y="9794"/>
                    <a:pt x="3991" y="9794"/>
                    <a:pt x="3991" y="9794"/>
                  </a:cubicBezTo>
                  <a:cubicBezTo>
                    <a:pt x="3991" y="9794"/>
                    <a:pt x="4016" y="9794"/>
                    <a:pt x="4016" y="9794"/>
                  </a:cubicBezTo>
                  <a:cubicBezTo>
                    <a:pt x="4016" y="9794"/>
                    <a:pt x="4016" y="9794"/>
                    <a:pt x="4016" y="9794"/>
                  </a:cubicBezTo>
                  <a:cubicBezTo>
                    <a:pt x="4042" y="9794"/>
                    <a:pt x="4042" y="9794"/>
                    <a:pt x="4042" y="9794"/>
                  </a:cubicBezTo>
                  <a:cubicBezTo>
                    <a:pt x="4042" y="9774"/>
                    <a:pt x="4042" y="9774"/>
                    <a:pt x="4067" y="9774"/>
                  </a:cubicBezTo>
                  <a:cubicBezTo>
                    <a:pt x="4067" y="9774"/>
                    <a:pt x="4067" y="9774"/>
                    <a:pt x="4067" y="9774"/>
                  </a:cubicBezTo>
                  <a:cubicBezTo>
                    <a:pt x="4093" y="9774"/>
                    <a:pt x="4093" y="9774"/>
                    <a:pt x="4118" y="9774"/>
                  </a:cubicBezTo>
                  <a:cubicBezTo>
                    <a:pt x="4118" y="9774"/>
                    <a:pt x="4118" y="9774"/>
                    <a:pt x="4144" y="9774"/>
                  </a:cubicBezTo>
                  <a:cubicBezTo>
                    <a:pt x="4144" y="9774"/>
                    <a:pt x="4144" y="9774"/>
                    <a:pt x="4144" y="9774"/>
                  </a:cubicBezTo>
                  <a:cubicBezTo>
                    <a:pt x="4144" y="9774"/>
                    <a:pt x="4144" y="9774"/>
                    <a:pt x="4144" y="9774"/>
                  </a:cubicBezTo>
                  <a:cubicBezTo>
                    <a:pt x="4144" y="9755"/>
                    <a:pt x="4144" y="9755"/>
                    <a:pt x="4169" y="9755"/>
                  </a:cubicBezTo>
                  <a:cubicBezTo>
                    <a:pt x="4169" y="9755"/>
                    <a:pt x="4169" y="9755"/>
                    <a:pt x="4169" y="9755"/>
                  </a:cubicBezTo>
                  <a:cubicBezTo>
                    <a:pt x="4169" y="9755"/>
                    <a:pt x="4169" y="9735"/>
                    <a:pt x="4169" y="9716"/>
                  </a:cubicBezTo>
                  <a:cubicBezTo>
                    <a:pt x="4169" y="9716"/>
                    <a:pt x="4169" y="9716"/>
                    <a:pt x="4169" y="9716"/>
                  </a:cubicBezTo>
                  <a:cubicBezTo>
                    <a:pt x="4169" y="9716"/>
                    <a:pt x="4169" y="9696"/>
                    <a:pt x="4169" y="9677"/>
                  </a:cubicBezTo>
                  <a:cubicBezTo>
                    <a:pt x="4195" y="9677"/>
                    <a:pt x="4195" y="9677"/>
                    <a:pt x="4195" y="9657"/>
                  </a:cubicBezTo>
                  <a:cubicBezTo>
                    <a:pt x="4195" y="9638"/>
                    <a:pt x="4195" y="9618"/>
                    <a:pt x="4220" y="9599"/>
                  </a:cubicBezTo>
                  <a:cubicBezTo>
                    <a:pt x="4195" y="9599"/>
                    <a:pt x="4195" y="9560"/>
                    <a:pt x="4195" y="9541"/>
                  </a:cubicBezTo>
                  <a:cubicBezTo>
                    <a:pt x="4220" y="9541"/>
                    <a:pt x="4220" y="9521"/>
                    <a:pt x="4220" y="9521"/>
                  </a:cubicBezTo>
                  <a:cubicBezTo>
                    <a:pt x="4246" y="9521"/>
                    <a:pt x="4220" y="9502"/>
                    <a:pt x="4246" y="9482"/>
                  </a:cubicBezTo>
                  <a:cubicBezTo>
                    <a:pt x="4271" y="9482"/>
                    <a:pt x="4246" y="9443"/>
                    <a:pt x="4297" y="9463"/>
                  </a:cubicBezTo>
                  <a:cubicBezTo>
                    <a:pt x="4322" y="9443"/>
                    <a:pt x="4348" y="9443"/>
                    <a:pt x="4348" y="9443"/>
                  </a:cubicBezTo>
                  <a:cubicBezTo>
                    <a:pt x="4373" y="9404"/>
                    <a:pt x="4348" y="9385"/>
                    <a:pt x="4297" y="9385"/>
                  </a:cubicBezTo>
                  <a:cubicBezTo>
                    <a:pt x="4297" y="9365"/>
                    <a:pt x="4271" y="9346"/>
                    <a:pt x="4246" y="9346"/>
                  </a:cubicBezTo>
                  <a:cubicBezTo>
                    <a:pt x="4246" y="9249"/>
                    <a:pt x="4246" y="9249"/>
                    <a:pt x="4246" y="9249"/>
                  </a:cubicBezTo>
                  <a:cubicBezTo>
                    <a:pt x="4246" y="9229"/>
                    <a:pt x="4246" y="9229"/>
                    <a:pt x="4220" y="9210"/>
                  </a:cubicBezTo>
                  <a:cubicBezTo>
                    <a:pt x="4220" y="9210"/>
                    <a:pt x="4220" y="9210"/>
                    <a:pt x="4220" y="9210"/>
                  </a:cubicBezTo>
                  <a:cubicBezTo>
                    <a:pt x="4195" y="9210"/>
                    <a:pt x="4169" y="9190"/>
                    <a:pt x="4169" y="9171"/>
                  </a:cubicBezTo>
                  <a:cubicBezTo>
                    <a:pt x="4169" y="9151"/>
                    <a:pt x="4169" y="9151"/>
                    <a:pt x="4169" y="9151"/>
                  </a:cubicBezTo>
                  <a:cubicBezTo>
                    <a:pt x="4169" y="9132"/>
                    <a:pt x="4169" y="9112"/>
                    <a:pt x="4169" y="9093"/>
                  </a:cubicBezTo>
                  <a:cubicBezTo>
                    <a:pt x="4169" y="9054"/>
                    <a:pt x="4169" y="9035"/>
                    <a:pt x="4220" y="9035"/>
                  </a:cubicBezTo>
                  <a:cubicBezTo>
                    <a:pt x="4322" y="9015"/>
                    <a:pt x="4297" y="9112"/>
                    <a:pt x="4399" y="9093"/>
                  </a:cubicBezTo>
                  <a:cubicBezTo>
                    <a:pt x="4373" y="9054"/>
                    <a:pt x="4373" y="9035"/>
                    <a:pt x="4373" y="8996"/>
                  </a:cubicBezTo>
                  <a:cubicBezTo>
                    <a:pt x="4399" y="8976"/>
                    <a:pt x="4399" y="8937"/>
                    <a:pt x="4425" y="8937"/>
                  </a:cubicBezTo>
                  <a:cubicBezTo>
                    <a:pt x="4476" y="8937"/>
                    <a:pt x="4501" y="8976"/>
                    <a:pt x="4527" y="8996"/>
                  </a:cubicBezTo>
                  <a:cubicBezTo>
                    <a:pt x="4552" y="8996"/>
                    <a:pt x="4552" y="8996"/>
                    <a:pt x="4552" y="8996"/>
                  </a:cubicBezTo>
                  <a:cubicBezTo>
                    <a:pt x="4629" y="8976"/>
                    <a:pt x="4680" y="8957"/>
                    <a:pt x="4705" y="8918"/>
                  </a:cubicBezTo>
                  <a:cubicBezTo>
                    <a:pt x="4705" y="8918"/>
                    <a:pt x="4705" y="8898"/>
                    <a:pt x="4705" y="8879"/>
                  </a:cubicBezTo>
                  <a:cubicBezTo>
                    <a:pt x="4680" y="8879"/>
                    <a:pt x="4680" y="8860"/>
                    <a:pt x="4680" y="8860"/>
                  </a:cubicBezTo>
                  <a:cubicBezTo>
                    <a:pt x="4680" y="8860"/>
                    <a:pt x="4680" y="8860"/>
                    <a:pt x="4680" y="8860"/>
                  </a:cubicBezTo>
                  <a:cubicBezTo>
                    <a:pt x="4705" y="8840"/>
                    <a:pt x="4654" y="8801"/>
                    <a:pt x="4731" y="8801"/>
                  </a:cubicBezTo>
                  <a:cubicBezTo>
                    <a:pt x="4731" y="8801"/>
                    <a:pt x="4731" y="8801"/>
                    <a:pt x="4731" y="8801"/>
                  </a:cubicBezTo>
                  <a:cubicBezTo>
                    <a:pt x="4756" y="8782"/>
                    <a:pt x="4756" y="8782"/>
                    <a:pt x="4782" y="8762"/>
                  </a:cubicBezTo>
                  <a:cubicBezTo>
                    <a:pt x="4859" y="8782"/>
                    <a:pt x="4833" y="8743"/>
                    <a:pt x="4884" y="8743"/>
                  </a:cubicBezTo>
                  <a:cubicBezTo>
                    <a:pt x="4961" y="8743"/>
                    <a:pt x="5037" y="8723"/>
                    <a:pt x="5063" y="8762"/>
                  </a:cubicBezTo>
                  <a:cubicBezTo>
                    <a:pt x="5063" y="8743"/>
                    <a:pt x="5063" y="8723"/>
                    <a:pt x="5063" y="8723"/>
                  </a:cubicBezTo>
                  <a:cubicBezTo>
                    <a:pt x="5088" y="8723"/>
                    <a:pt x="5088" y="8723"/>
                    <a:pt x="5114" y="8723"/>
                  </a:cubicBezTo>
                  <a:cubicBezTo>
                    <a:pt x="5139" y="8723"/>
                    <a:pt x="5165" y="8723"/>
                    <a:pt x="5165" y="8743"/>
                  </a:cubicBezTo>
                  <a:cubicBezTo>
                    <a:pt x="5139" y="8762"/>
                    <a:pt x="5139" y="8762"/>
                    <a:pt x="5114" y="8762"/>
                  </a:cubicBezTo>
                  <a:cubicBezTo>
                    <a:pt x="5088" y="8743"/>
                    <a:pt x="5088" y="8762"/>
                    <a:pt x="5114" y="8762"/>
                  </a:cubicBezTo>
                  <a:cubicBezTo>
                    <a:pt x="5114" y="8782"/>
                    <a:pt x="5114" y="8782"/>
                    <a:pt x="5114" y="8782"/>
                  </a:cubicBezTo>
                  <a:cubicBezTo>
                    <a:pt x="5165" y="8782"/>
                    <a:pt x="5216" y="8782"/>
                    <a:pt x="5242" y="8801"/>
                  </a:cubicBezTo>
                  <a:cubicBezTo>
                    <a:pt x="5242" y="8782"/>
                    <a:pt x="5267" y="8782"/>
                    <a:pt x="5293" y="8782"/>
                  </a:cubicBezTo>
                  <a:cubicBezTo>
                    <a:pt x="5293" y="8782"/>
                    <a:pt x="5318" y="8782"/>
                    <a:pt x="5318" y="8762"/>
                  </a:cubicBezTo>
                  <a:cubicBezTo>
                    <a:pt x="5344" y="8762"/>
                    <a:pt x="5395" y="8762"/>
                    <a:pt x="5369" y="8723"/>
                  </a:cubicBezTo>
                  <a:cubicBezTo>
                    <a:pt x="5318" y="8723"/>
                    <a:pt x="5267" y="8704"/>
                    <a:pt x="5191" y="8704"/>
                  </a:cubicBezTo>
                  <a:cubicBezTo>
                    <a:pt x="5216" y="8645"/>
                    <a:pt x="5139" y="8665"/>
                    <a:pt x="5139" y="8607"/>
                  </a:cubicBezTo>
                  <a:cubicBezTo>
                    <a:pt x="5114" y="8607"/>
                    <a:pt x="5114" y="8587"/>
                    <a:pt x="5114" y="8587"/>
                  </a:cubicBezTo>
                  <a:cubicBezTo>
                    <a:pt x="5063" y="8587"/>
                    <a:pt x="5063" y="8568"/>
                    <a:pt x="5012" y="8568"/>
                  </a:cubicBezTo>
                  <a:cubicBezTo>
                    <a:pt x="4961" y="8568"/>
                    <a:pt x="4961" y="8607"/>
                    <a:pt x="4884" y="8587"/>
                  </a:cubicBezTo>
                  <a:cubicBezTo>
                    <a:pt x="4884" y="8607"/>
                    <a:pt x="4884" y="8607"/>
                    <a:pt x="4859" y="8607"/>
                  </a:cubicBezTo>
                  <a:cubicBezTo>
                    <a:pt x="4859" y="8607"/>
                    <a:pt x="4859" y="8607"/>
                    <a:pt x="4859" y="8607"/>
                  </a:cubicBezTo>
                  <a:cubicBezTo>
                    <a:pt x="4833" y="8626"/>
                    <a:pt x="4833" y="8665"/>
                    <a:pt x="4782" y="8645"/>
                  </a:cubicBezTo>
                  <a:cubicBezTo>
                    <a:pt x="4654" y="8645"/>
                    <a:pt x="4654" y="8645"/>
                    <a:pt x="4654" y="8645"/>
                  </a:cubicBezTo>
                  <a:cubicBezTo>
                    <a:pt x="4654" y="8626"/>
                    <a:pt x="4654" y="8607"/>
                    <a:pt x="4629" y="8587"/>
                  </a:cubicBezTo>
                  <a:cubicBezTo>
                    <a:pt x="4603" y="8568"/>
                    <a:pt x="4527" y="8587"/>
                    <a:pt x="4552" y="8548"/>
                  </a:cubicBezTo>
                  <a:cubicBezTo>
                    <a:pt x="4501" y="8568"/>
                    <a:pt x="4476" y="8529"/>
                    <a:pt x="4425" y="8529"/>
                  </a:cubicBezTo>
                  <a:cubicBezTo>
                    <a:pt x="4425" y="8529"/>
                    <a:pt x="4425" y="8548"/>
                    <a:pt x="4425" y="8529"/>
                  </a:cubicBezTo>
                  <a:cubicBezTo>
                    <a:pt x="4348" y="8529"/>
                    <a:pt x="4348" y="8529"/>
                    <a:pt x="4348" y="8529"/>
                  </a:cubicBezTo>
                  <a:cubicBezTo>
                    <a:pt x="4348" y="8509"/>
                    <a:pt x="4348" y="8509"/>
                    <a:pt x="4322" y="8509"/>
                  </a:cubicBezTo>
                  <a:cubicBezTo>
                    <a:pt x="4322" y="8451"/>
                    <a:pt x="4246" y="8470"/>
                    <a:pt x="4246" y="8412"/>
                  </a:cubicBezTo>
                  <a:cubicBezTo>
                    <a:pt x="4220" y="8412"/>
                    <a:pt x="4195" y="8412"/>
                    <a:pt x="4169" y="8392"/>
                  </a:cubicBezTo>
                  <a:cubicBezTo>
                    <a:pt x="4220" y="8373"/>
                    <a:pt x="4297" y="8373"/>
                    <a:pt x="4297" y="8412"/>
                  </a:cubicBezTo>
                  <a:cubicBezTo>
                    <a:pt x="4297" y="8412"/>
                    <a:pt x="4297" y="8431"/>
                    <a:pt x="4322" y="8431"/>
                  </a:cubicBezTo>
                  <a:cubicBezTo>
                    <a:pt x="4373" y="8431"/>
                    <a:pt x="4373" y="8490"/>
                    <a:pt x="4399" y="8431"/>
                  </a:cubicBezTo>
                  <a:cubicBezTo>
                    <a:pt x="4373" y="8412"/>
                    <a:pt x="4373" y="8392"/>
                    <a:pt x="4348" y="8354"/>
                  </a:cubicBezTo>
                  <a:cubicBezTo>
                    <a:pt x="4348" y="8334"/>
                    <a:pt x="4322" y="8315"/>
                    <a:pt x="4322" y="8276"/>
                  </a:cubicBezTo>
                  <a:cubicBezTo>
                    <a:pt x="4322" y="8256"/>
                    <a:pt x="4348" y="8237"/>
                    <a:pt x="4348" y="8217"/>
                  </a:cubicBezTo>
                  <a:cubicBezTo>
                    <a:pt x="4348" y="8198"/>
                    <a:pt x="4348" y="8178"/>
                    <a:pt x="4297" y="8159"/>
                  </a:cubicBezTo>
                  <a:cubicBezTo>
                    <a:pt x="4322" y="8198"/>
                    <a:pt x="4297" y="8217"/>
                    <a:pt x="4297" y="8256"/>
                  </a:cubicBezTo>
                  <a:cubicBezTo>
                    <a:pt x="4271" y="8276"/>
                    <a:pt x="4220" y="8276"/>
                    <a:pt x="4195" y="8276"/>
                  </a:cubicBezTo>
                  <a:cubicBezTo>
                    <a:pt x="4195" y="8295"/>
                    <a:pt x="4169" y="8295"/>
                    <a:pt x="4169" y="8315"/>
                  </a:cubicBezTo>
                  <a:cubicBezTo>
                    <a:pt x="4169" y="8315"/>
                    <a:pt x="4169" y="8315"/>
                    <a:pt x="4169" y="8334"/>
                  </a:cubicBezTo>
                  <a:cubicBezTo>
                    <a:pt x="4169" y="8354"/>
                    <a:pt x="4144" y="8354"/>
                    <a:pt x="4118" y="8354"/>
                  </a:cubicBezTo>
                  <a:cubicBezTo>
                    <a:pt x="4118" y="8373"/>
                    <a:pt x="4144" y="8412"/>
                    <a:pt x="4118" y="8412"/>
                  </a:cubicBezTo>
                  <a:cubicBezTo>
                    <a:pt x="4093" y="8412"/>
                    <a:pt x="4067" y="8412"/>
                    <a:pt x="4067" y="8431"/>
                  </a:cubicBezTo>
                  <a:cubicBezTo>
                    <a:pt x="3991" y="8431"/>
                    <a:pt x="3991" y="8431"/>
                    <a:pt x="3991" y="8431"/>
                  </a:cubicBezTo>
                  <a:cubicBezTo>
                    <a:pt x="3965" y="8431"/>
                    <a:pt x="3939" y="8412"/>
                    <a:pt x="3888" y="8412"/>
                  </a:cubicBezTo>
                  <a:cubicBezTo>
                    <a:pt x="3888" y="8354"/>
                    <a:pt x="3939" y="8334"/>
                    <a:pt x="3939" y="8295"/>
                  </a:cubicBezTo>
                  <a:cubicBezTo>
                    <a:pt x="3965" y="8295"/>
                    <a:pt x="3965" y="8295"/>
                    <a:pt x="3965" y="8295"/>
                  </a:cubicBezTo>
                  <a:cubicBezTo>
                    <a:pt x="3965" y="8295"/>
                    <a:pt x="3965" y="8295"/>
                    <a:pt x="3965" y="8295"/>
                  </a:cubicBezTo>
                  <a:cubicBezTo>
                    <a:pt x="3965" y="8295"/>
                    <a:pt x="3965" y="8276"/>
                    <a:pt x="3965" y="8276"/>
                  </a:cubicBezTo>
                  <a:cubicBezTo>
                    <a:pt x="3965" y="8276"/>
                    <a:pt x="3965" y="8276"/>
                    <a:pt x="3965" y="8276"/>
                  </a:cubicBezTo>
                  <a:cubicBezTo>
                    <a:pt x="3965" y="8276"/>
                    <a:pt x="3965" y="8276"/>
                    <a:pt x="3965" y="8276"/>
                  </a:cubicBezTo>
                  <a:cubicBezTo>
                    <a:pt x="3965" y="8276"/>
                    <a:pt x="3965" y="8276"/>
                    <a:pt x="3965" y="8276"/>
                  </a:cubicBezTo>
                  <a:cubicBezTo>
                    <a:pt x="3991" y="8276"/>
                    <a:pt x="3991" y="827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37"/>
                    <a:pt x="3991" y="8237"/>
                  </a:cubicBezTo>
                  <a:cubicBezTo>
                    <a:pt x="3991" y="8237"/>
                    <a:pt x="3991" y="8237"/>
                    <a:pt x="3991" y="8237"/>
                  </a:cubicBezTo>
                  <a:cubicBezTo>
                    <a:pt x="3991" y="8237"/>
                    <a:pt x="3991" y="8237"/>
                    <a:pt x="3991" y="8237"/>
                  </a:cubicBezTo>
                  <a:cubicBezTo>
                    <a:pt x="3991" y="8237"/>
                    <a:pt x="3991" y="8237"/>
                    <a:pt x="3991" y="8237"/>
                  </a:cubicBezTo>
                  <a:cubicBezTo>
                    <a:pt x="3991" y="8237"/>
                    <a:pt x="3991" y="8237"/>
                    <a:pt x="3991" y="8217"/>
                  </a:cubicBezTo>
                  <a:cubicBezTo>
                    <a:pt x="3991" y="8217"/>
                    <a:pt x="3991" y="8217"/>
                    <a:pt x="3991" y="8217"/>
                  </a:cubicBezTo>
                  <a:cubicBezTo>
                    <a:pt x="3991" y="8217"/>
                    <a:pt x="4016" y="8198"/>
                    <a:pt x="4016" y="8198"/>
                  </a:cubicBezTo>
                  <a:cubicBezTo>
                    <a:pt x="4016" y="8198"/>
                    <a:pt x="4016" y="8198"/>
                    <a:pt x="4016" y="8178"/>
                  </a:cubicBezTo>
                  <a:cubicBezTo>
                    <a:pt x="4042" y="8178"/>
                    <a:pt x="4042" y="8178"/>
                    <a:pt x="4042" y="8178"/>
                  </a:cubicBezTo>
                  <a:cubicBezTo>
                    <a:pt x="4042" y="8178"/>
                    <a:pt x="4042" y="8159"/>
                    <a:pt x="4042" y="8159"/>
                  </a:cubicBezTo>
                  <a:cubicBezTo>
                    <a:pt x="4042" y="8159"/>
                    <a:pt x="4042" y="8159"/>
                    <a:pt x="4042" y="8159"/>
                  </a:cubicBezTo>
                  <a:cubicBezTo>
                    <a:pt x="4042" y="8159"/>
                    <a:pt x="4042" y="8159"/>
                    <a:pt x="4042" y="8159"/>
                  </a:cubicBezTo>
                  <a:cubicBezTo>
                    <a:pt x="4042" y="8159"/>
                    <a:pt x="4042" y="8140"/>
                    <a:pt x="4067" y="8140"/>
                  </a:cubicBezTo>
                  <a:cubicBezTo>
                    <a:pt x="4067" y="8140"/>
                    <a:pt x="4067" y="8140"/>
                    <a:pt x="4067" y="8140"/>
                  </a:cubicBezTo>
                  <a:cubicBezTo>
                    <a:pt x="4067" y="8120"/>
                    <a:pt x="4067" y="8120"/>
                    <a:pt x="4067" y="8120"/>
                  </a:cubicBezTo>
                  <a:cubicBezTo>
                    <a:pt x="4067" y="8120"/>
                    <a:pt x="4067" y="8120"/>
                    <a:pt x="4067" y="8101"/>
                  </a:cubicBezTo>
                  <a:cubicBezTo>
                    <a:pt x="4067" y="8101"/>
                    <a:pt x="4067" y="8101"/>
                    <a:pt x="4067" y="8101"/>
                  </a:cubicBezTo>
                  <a:cubicBezTo>
                    <a:pt x="4067" y="8101"/>
                    <a:pt x="4067" y="8101"/>
                    <a:pt x="4067" y="8101"/>
                  </a:cubicBezTo>
                  <a:cubicBezTo>
                    <a:pt x="4067" y="8101"/>
                    <a:pt x="4067" y="8101"/>
                    <a:pt x="4067" y="8101"/>
                  </a:cubicBezTo>
                  <a:cubicBezTo>
                    <a:pt x="4067" y="8101"/>
                    <a:pt x="4067" y="8101"/>
                    <a:pt x="4067" y="8101"/>
                  </a:cubicBezTo>
                  <a:cubicBezTo>
                    <a:pt x="4067" y="8101"/>
                    <a:pt x="4067" y="8101"/>
                    <a:pt x="4093" y="8101"/>
                  </a:cubicBezTo>
                  <a:cubicBezTo>
                    <a:pt x="4093" y="8081"/>
                    <a:pt x="4093" y="8081"/>
                    <a:pt x="4093" y="8081"/>
                  </a:cubicBezTo>
                  <a:cubicBezTo>
                    <a:pt x="4093" y="8081"/>
                    <a:pt x="4093" y="8081"/>
                    <a:pt x="4093" y="8081"/>
                  </a:cubicBezTo>
                  <a:cubicBezTo>
                    <a:pt x="4093" y="8081"/>
                    <a:pt x="4093" y="8081"/>
                    <a:pt x="4093" y="8081"/>
                  </a:cubicBezTo>
                  <a:cubicBezTo>
                    <a:pt x="4093" y="8081"/>
                    <a:pt x="4093" y="8081"/>
                    <a:pt x="4093" y="8081"/>
                  </a:cubicBezTo>
                  <a:cubicBezTo>
                    <a:pt x="4093" y="8081"/>
                    <a:pt x="4118" y="8081"/>
                    <a:pt x="4118" y="8081"/>
                  </a:cubicBezTo>
                  <a:cubicBezTo>
                    <a:pt x="4118" y="8081"/>
                    <a:pt x="4118" y="8081"/>
                    <a:pt x="4118" y="8081"/>
                  </a:cubicBezTo>
                  <a:cubicBezTo>
                    <a:pt x="4118" y="8081"/>
                    <a:pt x="4118" y="8081"/>
                    <a:pt x="4118" y="8081"/>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42"/>
                  </a:cubicBezTo>
                  <a:cubicBezTo>
                    <a:pt x="4118" y="8042"/>
                    <a:pt x="4144" y="8023"/>
                    <a:pt x="4144" y="8023"/>
                  </a:cubicBezTo>
                  <a:cubicBezTo>
                    <a:pt x="4144" y="8003"/>
                    <a:pt x="4169" y="8003"/>
                    <a:pt x="4169" y="8003"/>
                  </a:cubicBezTo>
                  <a:cubicBezTo>
                    <a:pt x="4169" y="8003"/>
                    <a:pt x="4169" y="8003"/>
                    <a:pt x="4169" y="8003"/>
                  </a:cubicBezTo>
                  <a:cubicBezTo>
                    <a:pt x="4169" y="8003"/>
                    <a:pt x="4169" y="7984"/>
                    <a:pt x="4195" y="7984"/>
                  </a:cubicBezTo>
                  <a:cubicBezTo>
                    <a:pt x="4195" y="7984"/>
                    <a:pt x="4195" y="7984"/>
                    <a:pt x="4195" y="7984"/>
                  </a:cubicBezTo>
                  <a:cubicBezTo>
                    <a:pt x="4195" y="7984"/>
                    <a:pt x="4195" y="7984"/>
                    <a:pt x="4195" y="7984"/>
                  </a:cubicBezTo>
                  <a:cubicBezTo>
                    <a:pt x="4195" y="7984"/>
                    <a:pt x="4220" y="7984"/>
                    <a:pt x="4220" y="7984"/>
                  </a:cubicBezTo>
                  <a:cubicBezTo>
                    <a:pt x="4220" y="7964"/>
                    <a:pt x="4220" y="7964"/>
                    <a:pt x="4220" y="7964"/>
                  </a:cubicBezTo>
                  <a:cubicBezTo>
                    <a:pt x="4246" y="7945"/>
                    <a:pt x="4246" y="7925"/>
                    <a:pt x="4246" y="7906"/>
                  </a:cubicBezTo>
                  <a:cubicBezTo>
                    <a:pt x="4246" y="7906"/>
                    <a:pt x="4246" y="7906"/>
                    <a:pt x="4246" y="7906"/>
                  </a:cubicBezTo>
                  <a:cubicBezTo>
                    <a:pt x="4246" y="7867"/>
                    <a:pt x="4246" y="7867"/>
                    <a:pt x="4246" y="7867"/>
                  </a:cubicBezTo>
                  <a:cubicBezTo>
                    <a:pt x="4246" y="7867"/>
                    <a:pt x="4246" y="7867"/>
                    <a:pt x="4271" y="7867"/>
                  </a:cubicBezTo>
                  <a:cubicBezTo>
                    <a:pt x="4271" y="7867"/>
                    <a:pt x="4271" y="7867"/>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28"/>
                    <a:pt x="4271" y="7828"/>
                    <a:pt x="4271" y="7828"/>
                  </a:cubicBezTo>
                  <a:cubicBezTo>
                    <a:pt x="4271" y="7828"/>
                    <a:pt x="4271" y="7828"/>
                    <a:pt x="4271" y="7828"/>
                  </a:cubicBezTo>
                  <a:cubicBezTo>
                    <a:pt x="4271" y="7828"/>
                    <a:pt x="4271" y="7828"/>
                    <a:pt x="4297" y="7828"/>
                  </a:cubicBezTo>
                  <a:cubicBezTo>
                    <a:pt x="4297" y="7828"/>
                    <a:pt x="4297" y="7828"/>
                    <a:pt x="4297" y="7828"/>
                  </a:cubicBezTo>
                  <a:cubicBezTo>
                    <a:pt x="4297" y="7828"/>
                    <a:pt x="4297" y="7828"/>
                    <a:pt x="4297" y="7809"/>
                  </a:cubicBezTo>
                  <a:cubicBezTo>
                    <a:pt x="4297" y="7809"/>
                    <a:pt x="4297" y="7809"/>
                    <a:pt x="4297" y="7809"/>
                  </a:cubicBezTo>
                  <a:cubicBezTo>
                    <a:pt x="4297" y="7809"/>
                    <a:pt x="4297" y="7809"/>
                    <a:pt x="4297" y="7809"/>
                  </a:cubicBezTo>
                  <a:cubicBezTo>
                    <a:pt x="4297" y="7809"/>
                    <a:pt x="4297" y="7809"/>
                    <a:pt x="4297" y="7809"/>
                  </a:cubicBezTo>
                  <a:cubicBezTo>
                    <a:pt x="4297" y="7809"/>
                    <a:pt x="4297" y="7809"/>
                    <a:pt x="4297" y="7809"/>
                  </a:cubicBezTo>
                  <a:cubicBezTo>
                    <a:pt x="4322" y="7789"/>
                    <a:pt x="4322" y="7770"/>
                    <a:pt x="4348" y="7750"/>
                  </a:cubicBezTo>
                  <a:cubicBezTo>
                    <a:pt x="4348" y="7750"/>
                    <a:pt x="4348" y="7750"/>
                    <a:pt x="4348" y="7750"/>
                  </a:cubicBezTo>
                  <a:cubicBezTo>
                    <a:pt x="4348" y="7750"/>
                    <a:pt x="4348" y="7750"/>
                    <a:pt x="4348" y="7731"/>
                  </a:cubicBezTo>
                  <a:cubicBezTo>
                    <a:pt x="4348" y="7731"/>
                    <a:pt x="4348" y="7731"/>
                    <a:pt x="4348" y="7711"/>
                  </a:cubicBezTo>
                  <a:cubicBezTo>
                    <a:pt x="4348" y="7711"/>
                    <a:pt x="4373" y="7711"/>
                    <a:pt x="4373" y="7711"/>
                  </a:cubicBezTo>
                  <a:cubicBezTo>
                    <a:pt x="4373" y="7692"/>
                    <a:pt x="4373" y="7692"/>
                    <a:pt x="4399" y="7692"/>
                  </a:cubicBezTo>
                  <a:cubicBezTo>
                    <a:pt x="4399" y="7692"/>
                    <a:pt x="4399" y="7692"/>
                    <a:pt x="4399" y="7692"/>
                  </a:cubicBezTo>
                  <a:cubicBezTo>
                    <a:pt x="4399" y="7692"/>
                    <a:pt x="4399" y="7692"/>
                    <a:pt x="4399" y="7692"/>
                  </a:cubicBezTo>
                  <a:cubicBezTo>
                    <a:pt x="4399" y="7692"/>
                    <a:pt x="4399" y="7692"/>
                    <a:pt x="4399" y="7692"/>
                  </a:cubicBezTo>
                  <a:cubicBezTo>
                    <a:pt x="4399" y="7692"/>
                    <a:pt x="4399" y="7672"/>
                    <a:pt x="4425" y="7672"/>
                  </a:cubicBezTo>
                  <a:cubicBezTo>
                    <a:pt x="4425" y="7672"/>
                    <a:pt x="4425" y="7653"/>
                    <a:pt x="4425" y="7653"/>
                  </a:cubicBezTo>
                  <a:cubicBezTo>
                    <a:pt x="4425" y="7653"/>
                    <a:pt x="4425" y="7653"/>
                    <a:pt x="4425" y="7653"/>
                  </a:cubicBezTo>
                  <a:cubicBezTo>
                    <a:pt x="4425" y="7634"/>
                    <a:pt x="4450" y="7634"/>
                    <a:pt x="4450" y="7634"/>
                  </a:cubicBezTo>
                  <a:cubicBezTo>
                    <a:pt x="4450" y="7634"/>
                    <a:pt x="4450" y="7634"/>
                    <a:pt x="4450" y="7634"/>
                  </a:cubicBezTo>
                  <a:cubicBezTo>
                    <a:pt x="4476" y="7634"/>
                    <a:pt x="4476" y="7634"/>
                    <a:pt x="4476" y="7634"/>
                  </a:cubicBezTo>
                  <a:cubicBezTo>
                    <a:pt x="4476" y="7634"/>
                    <a:pt x="4476" y="7634"/>
                    <a:pt x="4476" y="7634"/>
                  </a:cubicBezTo>
                  <a:cubicBezTo>
                    <a:pt x="4476" y="7634"/>
                    <a:pt x="4476" y="7614"/>
                    <a:pt x="4476" y="7614"/>
                  </a:cubicBezTo>
                  <a:cubicBezTo>
                    <a:pt x="4476" y="7614"/>
                    <a:pt x="4476" y="7614"/>
                    <a:pt x="4476" y="7614"/>
                  </a:cubicBezTo>
                  <a:cubicBezTo>
                    <a:pt x="4476" y="7614"/>
                    <a:pt x="4476" y="7614"/>
                    <a:pt x="4476" y="7614"/>
                  </a:cubicBezTo>
                  <a:cubicBezTo>
                    <a:pt x="4476" y="7614"/>
                    <a:pt x="4476" y="7614"/>
                    <a:pt x="4476" y="7614"/>
                  </a:cubicBezTo>
                  <a:cubicBezTo>
                    <a:pt x="4476" y="7614"/>
                    <a:pt x="4476" y="7614"/>
                    <a:pt x="4476" y="7595"/>
                  </a:cubicBezTo>
                  <a:cubicBezTo>
                    <a:pt x="4476" y="7595"/>
                    <a:pt x="4476" y="7595"/>
                    <a:pt x="4476" y="7595"/>
                  </a:cubicBezTo>
                  <a:cubicBezTo>
                    <a:pt x="4501" y="7595"/>
                    <a:pt x="4501" y="7595"/>
                    <a:pt x="4501" y="7595"/>
                  </a:cubicBezTo>
                  <a:cubicBezTo>
                    <a:pt x="4501" y="7595"/>
                    <a:pt x="4501" y="7575"/>
                    <a:pt x="4501" y="7575"/>
                  </a:cubicBezTo>
                  <a:cubicBezTo>
                    <a:pt x="4527" y="7575"/>
                    <a:pt x="4527" y="7575"/>
                    <a:pt x="4527" y="7575"/>
                  </a:cubicBezTo>
                  <a:cubicBezTo>
                    <a:pt x="4501" y="7497"/>
                    <a:pt x="4578" y="7478"/>
                    <a:pt x="4552" y="7400"/>
                  </a:cubicBezTo>
                  <a:cubicBezTo>
                    <a:pt x="4578" y="7400"/>
                    <a:pt x="4578" y="7381"/>
                    <a:pt x="4578" y="7381"/>
                  </a:cubicBezTo>
                  <a:cubicBezTo>
                    <a:pt x="4603" y="7361"/>
                    <a:pt x="4603" y="7361"/>
                    <a:pt x="4629" y="7361"/>
                  </a:cubicBezTo>
                  <a:cubicBezTo>
                    <a:pt x="4603" y="7322"/>
                    <a:pt x="4654" y="7322"/>
                    <a:pt x="4654" y="7283"/>
                  </a:cubicBezTo>
                  <a:cubicBezTo>
                    <a:pt x="4654" y="7283"/>
                    <a:pt x="4654" y="7283"/>
                    <a:pt x="4654" y="7283"/>
                  </a:cubicBezTo>
                  <a:cubicBezTo>
                    <a:pt x="4654" y="7283"/>
                    <a:pt x="4654" y="7283"/>
                    <a:pt x="4654" y="7283"/>
                  </a:cubicBezTo>
                  <a:cubicBezTo>
                    <a:pt x="4654" y="7283"/>
                    <a:pt x="4654" y="7283"/>
                    <a:pt x="4654" y="7283"/>
                  </a:cubicBezTo>
                  <a:cubicBezTo>
                    <a:pt x="4654" y="7283"/>
                    <a:pt x="4654" y="7283"/>
                    <a:pt x="4654" y="7283"/>
                  </a:cubicBezTo>
                  <a:cubicBezTo>
                    <a:pt x="4654" y="7283"/>
                    <a:pt x="4654" y="7264"/>
                    <a:pt x="4654" y="7264"/>
                  </a:cubicBezTo>
                  <a:cubicBezTo>
                    <a:pt x="4654" y="7264"/>
                    <a:pt x="4654" y="7264"/>
                    <a:pt x="4654" y="7264"/>
                  </a:cubicBezTo>
                  <a:cubicBezTo>
                    <a:pt x="4680" y="7264"/>
                    <a:pt x="4680" y="7264"/>
                    <a:pt x="4680" y="7264"/>
                  </a:cubicBezTo>
                  <a:cubicBezTo>
                    <a:pt x="4680" y="7264"/>
                    <a:pt x="4680" y="7264"/>
                    <a:pt x="4680" y="7264"/>
                  </a:cubicBezTo>
                  <a:cubicBezTo>
                    <a:pt x="4680" y="7264"/>
                    <a:pt x="4680" y="7264"/>
                    <a:pt x="4680" y="7264"/>
                  </a:cubicBezTo>
                  <a:cubicBezTo>
                    <a:pt x="4680" y="7244"/>
                    <a:pt x="4680" y="7205"/>
                    <a:pt x="4705" y="7205"/>
                  </a:cubicBezTo>
                  <a:cubicBezTo>
                    <a:pt x="4705" y="7167"/>
                    <a:pt x="4756" y="7167"/>
                    <a:pt x="4731" y="7128"/>
                  </a:cubicBezTo>
                  <a:cubicBezTo>
                    <a:pt x="4680" y="7128"/>
                    <a:pt x="4705" y="7167"/>
                    <a:pt x="4654" y="7147"/>
                  </a:cubicBezTo>
                  <a:cubicBezTo>
                    <a:pt x="4654" y="7147"/>
                    <a:pt x="4654" y="7147"/>
                    <a:pt x="4654" y="7147"/>
                  </a:cubicBezTo>
                  <a:cubicBezTo>
                    <a:pt x="4654" y="7147"/>
                    <a:pt x="4654" y="7147"/>
                    <a:pt x="4654" y="7147"/>
                  </a:cubicBezTo>
                  <a:cubicBezTo>
                    <a:pt x="4680" y="7128"/>
                    <a:pt x="4705" y="7108"/>
                    <a:pt x="4731" y="7089"/>
                  </a:cubicBezTo>
                  <a:cubicBezTo>
                    <a:pt x="4756" y="7050"/>
                    <a:pt x="4756" y="7030"/>
                    <a:pt x="4756" y="6991"/>
                  </a:cubicBezTo>
                  <a:cubicBezTo>
                    <a:pt x="4782" y="7011"/>
                    <a:pt x="4782" y="7030"/>
                    <a:pt x="4808" y="7030"/>
                  </a:cubicBezTo>
                  <a:cubicBezTo>
                    <a:pt x="4808" y="7030"/>
                    <a:pt x="4808" y="7011"/>
                    <a:pt x="4833" y="7011"/>
                  </a:cubicBezTo>
                  <a:cubicBezTo>
                    <a:pt x="4833" y="6991"/>
                    <a:pt x="4808" y="6991"/>
                    <a:pt x="4833" y="6972"/>
                  </a:cubicBezTo>
                  <a:cubicBezTo>
                    <a:pt x="4833" y="6972"/>
                    <a:pt x="4833" y="6972"/>
                    <a:pt x="4833" y="6972"/>
                  </a:cubicBezTo>
                  <a:cubicBezTo>
                    <a:pt x="4833" y="6972"/>
                    <a:pt x="4833" y="6972"/>
                    <a:pt x="4833" y="6972"/>
                  </a:cubicBezTo>
                  <a:cubicBezTo>
                    <a:pt x="4833" y="6972"/>
                    <a:pt x="4833" y="6972"/>
                    <a:pt x="4833" y="6972"/>
                  </a:cubicBezTo>
                  <a:cubicBezTo>
                    <a:pt x="4833" y="6972"/>
                    <a:pt x="4833" y="6972"/>
                    <a:pt x="4833" y="6972"/>
                  </a:cubicBezTo>
                  <a:cubicBezTo>
                    <a:pt x="4833" y="6972"/>
                    <a:pt x="4833" y="6972"/>
                    <a:pt x="4833" y="6972"/>
                  </a:cubicBezTo>
                  <a:cubicBezTo>
                    <a:pt x="4833" y="6972"/>
                    <a:pt x="4833" y="6972"/>
                    <a:pt x="4833" y="6972"/>
                  </a:cubicBezTo>
                  <a:cubicBezTo>
                    <a:pt x="4833" y="6952"/>
                    <a:pt x="4833" y="6933"/>
                    <a:pt x="4859" y="6933"/>
                  </a:cubicBezTo>
                  <a:cubicBezTo>
                    <a:pt x="4884" y="6914"/>
                    <a:pt x="4884" y="6875"/>
                    <a:pt x="4910" y="6855"/>
                  </a:cubicBezTo>
                  <a:cubicBezTo>
                    <a:pt x="4910" y="6797"/>
                    <a:pt x="4935" y="6758"/>
                    <a:pt x="4935" y="6700"/>
                  </a:cubicBezTo>
                  <a:cubicBezTo>
                    <a:pt x="4986" y="6680"/>
                    <a:pt x="4986" y="6661"/>
                    <a:pt x="5037" y="6661"/>
                  </a:cubicBezTo>
                  <a:cubicBezTo>
                    <a:pt x="5037" y="6622"/>
                    <a:pt x="5063" y="6602"/>
                    <a:pt x="5114" y="6583"/>
                  </a:cubicBezTo>
                  <a:cubicBezTo>
                    <a:pt x="5088" y="6544"/>
                    <a:pt x="5139" y="6544"/>
                    <a:pt x="5114" y="6505"/>
                  </a:cubicBezTo>
                  <a:cubicBezTo>
                    <a:pt x="5139" y="6505"/>
                    <a:pt x="5165" y="6485"/>
                    <a:pt x="5165" y="6466"/>
                  </a:cubicBezTo>
                  <a:cubicBezTo>
                    <a:pt x="5191" y="6408"/>
                    <a:pt x="5165" y="6388"/>
                    <a:pt x="5165" y="6349"/>
                  </a:cubicBezTo>
                  <a:cubicBezTo>
                    <a:pt x="5165" y="6310"/>
                    <a:pt x="5114" y="6310"/>
                    <a:pt x="5114" y="6291"/>
                  </a:cubicBezTo>
                  <a:cubicBezTo>
                    <a:pt x="5139" y="6232"/>
                    <a:pt x="5165" y="6194"/>
                    <a:pt x="5165" y="6135"/>
                  </a:cubicBezTo>
                  <a:cubicBezTo>
                    <a:pt x="5191" y="6135"/>
                    <a:pt x="5191" y="6116"/>
                    <a:pt x="5191" y="6116"/>
                  </a:cubicBezTo>
                  <a:cubicBezTo>
                    <a:pt x="5216" y="6116"/>
                    <a:pt x="5216" y="6116"/>
                    <a:pt x="5216" y="6096"/>
                  </a:cubicBezTo>
                  <a:cubicBezTo>
                    <a:pt x="5216" y="6096"/>
                    <a:pt x="5242" y="6077"/>
                    <a:pt x="5242" y="6038"/>
                  </a:cubicBezTo>
                  <a:cubicBezTo>
                    <a:pt x="5216" y="6038"/>
                    <a:pt x="5216" y="6018"/>
                    <a:pt x="5216" y="5999"/>
                  </a:cubicBezTo>
                  <a:cubicBezTo>
                    <a:pt x="5216" y="5999"/>
                    <a:pt x="5191" y="5999"/>
                    <a:pt x="5165" y="5999"/>
                  </a:cubicBezTo>
                  <a:cubicBezTo>
                    <a:pt x="5165" y="5980"/>
                    <a:pt x="5139" y="5980"/>
                    <a:pt x="5139" y="5980"/>
                  </a:cubicBezTo>
                  <a:cubicBezTo>
                    <a:pt x="5139" y="5980"/>
                    <a:pt x="5139" y="5960"/>
                    <a:pt x="5114" y="5941"/>
                  </a:cubicBezTo>
                  <a:cubicBezTo>
                    <a:pt x="5114" y="5941"/>
                    <a:pt x="5088" y="5960"/>
                    <a:pt x="5088" y="5941"/>
                  </a:cubicBezTo>
                  <a:cubicBezTo>
                    <a:pt x="5088" y="5941"/>
                    <a:pt x="5088" y="5941"/>
                    <a:pt x="5088" y="5941"/>
                  </a:cubicBezTo>
                  <a:cubicBezTo>
                    <a:pt x="5088" y="5921"/>
                    <a:pt x="5063" y="5921"/>
                    <a:pt x="5063" y="5921"/>
                  </a:cubicBezTo>
                  <a:cubicBezTo>
                    <a:pt x="5037" y="5921"/>
                    <a:pt x="5012" y="5882"/>
                    <a:pt x="4986" y="5902"/>
                  </a:cubicBezTo>
                  <a:cubicBezTo>
                    <a:pt x="4961" y="5882"/>
                    <a:pt x="4961" y="5882"/>
                    <a:pt x="4961" y="5863"/>
                  </a:cubicBezTo>
                  <a:cubicBezTo>
                    <a:pt x="4961" y="5843"/>
                    <a:pt x="4935" y="5843"/>
                    <a:pt x="4935" y="5843"/>
                  </a:cubicBezTo>
                  <a:cubicBezTo>
                    <a:pt x="4910" y="5843"/>
                    <a:pt x="4910" y="5824"/>
                    <a:pt x="4910" y="5824"/>
                  </a:cubicBezTo>
                  <a:cubicBezTo>
                    <a:pt x="4884" y="5804"/>
                    <a:pt x="4859" y="5804"/>
                    <a:pt x="4859" y="5765"/>
                  </a:cubicBezTo>
                  <a:cubicBezTo>
                    <a:pt x="4782" y="5765"/>
                    <a:pt x="4731" y="5727"/>
                    <a:pt x="4705" y="5688"/>
                  </a:cubicBezTo>
                  <a:cubicBezTo>
                    <a:pt x="4603" y="5688"/>
                    <a:pt x="4552" y="5649"/>
                    <a:pt x="4450" y="5649"/>
                  </a:cubicBezTo>
                  <a:cubicBezTo>
                    <a:pt x="4450" y="5629"/>
                    <a:pt x="4425" y="5610"/>
                    <a:pt x="4425" y="5590"/>
                  </a:cubicBezTo>
                  <a:cubicBezTo>
                    <a:pt x="4348" y="5590"/>
                    <a:pt x="4322" y="5571"/>
                    <a:pt x="4297" y="5532"/>
                  </a:cubicBezTo>
                  <a:cubicBezTo>
                    <a:pt x="4271" y="5532"/>
                    <a:pt x="4246" y="5532"/>
                    <a:pt x="4246" y="5551"/>
                  </a:cubicBezTo>
                  <a:cubicBezTo>
                    <a:pt x="4195" y="5551"/>
                    <a:pt x="4195" y="5532"/>
                    <a:pt x="4169" y="5532"/>
                  </a:cubicBezTo>
                  <a:cubicBezTo>
                    <a:pt x="4195" y="5493"/>
                    <a:pt x="4144" y="5493"/>
                    <a:pt x="4169" y="5454"/>
                  </a:cubicBezTo>
                  <a:cubicBezTo>
                    <a:pt x="4195" y="5454"/>
                    <a:pt x="4169" y="5435"/>
                    <a:pt x="4169" y="5415"/>
                  </a:cubicBezTo>
                  <a:cubicBezTo>
                    <a:pt x="4220" y="5415"/>
                    <a:pt x="4195" y="5376"/>
                    <a:pt x="4246" y="5376"/>
                  </a:cubicBezTo>
                  <a:cubicBezTo>
                    <a:pt x="4220" y="5318"/>
                    <a:pt x="4271" y="5298"/>
                    <a:pt x="4246" y="5240"/>
                  </a:cubicBezTo>
                  <a:cubicBezTo>
                    <a:pt x="4271" y="5240"/>
                    <a:pt x="4271" y="5221"/>
                    <a:pt x="4271" y="5221"/>
                  </a:cubicBezTo>
                  <a:cubicBezTo>
                    <a:pt x="4297" y="5221"/>
                    <a:pt x="4297" y="5221"/>
                    <a:pt x="4297" y="5201"/>
                  </a:cubicBezTo>
                  <a:cubicBezTo>
                    <a:pt x="4297" y="5201"/>
                    <a:pt x="4297" y="5182"/>
                    <a:pt x="4322" y="5182"/>
                  </a:cubicBezTo>
                  <a:cubicBezTo>
                    <a:pt x="4297" y="5143"/>
                    <a:pt x="4271" y="5104"/>
                    <a:pt x="4271" y="5026"/>
                  </a:cubicBezTo>
                  <a:cubicBezTo>
                    <a:pt x="4271" y="5007"/>
                    <a:pt x="4246" y="5026"/>
                    <a:pt x="4246" y="5007"/>
                  </a:cubicBezTo>
                  <a:cubicBezTo>
                    <a:pt x="4220" y="5007"/>
                    <a:pt x="4220" y="4987"/>
                    <a:pt x="4195" y="4987"/>
                  </a:cubicBezTo>
                  <a:cubicBezTo>
                    <a:pt x="4169" y="4987"/>
                    <a:pt x="4144" y="4968"/>
                    <a:pt x="4118" y="4968"/>
                  </a:cubicBezTo>
                  <a:cubicBezTo>
                    <a:pt x="4118" y="4948"/>
                    <a:pt x="4067" y="4948"/>
                    <a:pt x="4067" y="4929"/>
                  </a:cubicBezTo>
                  <a:cubicBezTo>
                    <a:pt x="4067" y="4929"/>
                    <a:pt x="4067" y="4929"/>
                    <a:pt x="4042" y="4929"/>
                  </a:cubicBezTo>
                  <a:cubicBezTo>
                    <a:pt x="4042" y="4909"/>
                    <a:pt x="4016" y="4909"/>
                    <a:pt x="3991" y="4909"/>
                  </a:cubicBezTo>
                  <a:cubicBezTo>
                    <a:pt x="3991" y="4909"/>
                    <a:pt x="4016" y="4890"/>
                    <a:pt x="3991" y="4890"/>
                  </a:cubicBezTo>
                  <a:cubicBezTo>
                    <a:pt x="3991" y="4890"/>
                    <a:pt x="3965" y="4890"/>
                    <a:pt x="3939" y="4890"/>
                  </a:cubicBezTo>
                  <a:cubicBezTo>
                    <a:pt x="3939" y="4831"/>
                    <a:pt x="3914" y="4792"/>
                    <a:pt x="3888" y="4734"/>
                  </a:cubicBezTo>
                  <a:cubicBezTo>
                    <a:pt x="3914" y="4695"/>
                    <a:pt x="3914" y="4656"/>
                    <a:pt x="3888" y="4617"/>
                  </a:cubicBezTo>
                  <a:cubicBezTo>
                    <a:pt x="3888" y="4617"/>
                    <a:pt x="3863" y="4598"/>
                    <a:pt x="3888" y="4598"/>
                  </a:cubicBezTo>
                  <a:cubicBezTo>
                    <a:pt x="3888" y="4598"/>
                    <a:pt x="3888" y="4598"/>
                    <a:pt x="3888" y="4598"/>
                  </a:cubicBezTo>
                  <a:cubicBezTo>
                    <a:pt x="3888" y="4578"/>
                    <a:pt x="3863" y="4578"/>
                    <a:pt x="3888" y="4559"/>
                  </a:cubicBezTo>
                  <a:cubicBezTo>
                    <a:pt x="3812" y="4559"/>
                    <a:pt x="3786" y="4578"/>
                    <a:pt x="3735" y="4578"/>
                  </a:cubicBezTo>
                  <a:cubicBezTo>
                    <a:pt x="3710" y="4540"/>
                    <a:pt x="3710" y="4501"/>
                    <a:pt x="3659" y="4481"/>
                  </a:cubicBezTo>
                  <a:cubicBezTo>
                    <a:pt x="3659" y="4423"/>
                    <a:pt x="3608" y="4423"/>
                    <a:pt x="3633" y="4384"/>
                  </a:cubicBezTo>
                  <a:cubicBezTo>
                    <a:pt x="3633" y="4325"/>
                    <a:pt x="3710" y="4325"/>
                    <a:pt x="3710" y="4248"/>
                  </a:cubicBezTo>
                  <a:cubicBezTo>
                    <a:pt x="3684" y="4228"/>
                    <a:pt x="3608" y="4228"/>
                    <a:pt x="3556" y="4209"/>
                  </a:cubicBezTo>
                  <a:cubicBezTo>
                    <a:pt x="3556" y="4150"/>
                    <a:pt x="3556" y="4092"/>
                    <a:pt x="3582" y="4034"/>
                  </a:cubicBezTo>
                  <a:cubicBezTo>
                    <a:pt x="3556" y="3975"/>
                    <a:pt x="3556" y="3917"/>
                    <a:pt x="3556" y="3839"/>
                  </a:cubicBezTo>
                  <a:cubicBezTo>
                    <a:pt x="3556" y="3800"/>
                    <a:pt x="3608" y="3800"/>
                    <a:pt x="3608" y="3761"/>
                  </a:cubicBezTo>
                  <a:cubicBezTo>
                    <a:pt x="3608" y="3703"/>
                    <a:pt x="3531" y="3664"/>
                    <a:pt x="3531" y="3586"/>
                  </a:cubicBezTo>
                  <a:cubicBezTo>
                    <a:pt x="3531" y="3567"/>
                    <a:pt x="3480" y="3567"/>
                    <a:pt x="3480" y="3528"/>
                  </a:cubicBezTo>
                  <a:cubicBezTo>
                    <a:pt x="3454" y="3547"/>
                    <a:pt x="3480" y="3489"/>
                    <a:pt x="3429" y="3489"/>
                  </a:cubicBezTo>
                  <a:cubicBezTo>
                    <a:pt x="3429" y="3489"/>
                    <a:pt x="3429" y="3469"/>
                    <a:pt x="3403" y="3450"/>
                  </a:cubicBezTo>
                  <a:cubicBezTo>
                    <a:pt x="3403" y="3450"/>
                    <a:pt x="3403" y="3450"/>
                    <a:pt x="3403" y="3450"/>
                  </a:cubicBezTo>
                  <a:cubicBezTo>
                    <a:pt x="3429" y="3430"/>
                    <a:pt x="3429" y="3411"/>
                    <a:pt x="3403" y="3391"/>
                  </a:cubicBezTo>
                  <a:cubicBezTo>
                    <a:pt x="3403" y="3391"/>
                    <a:pt x="3403" y="3391"/>
                    <a:pt x="3378" y="3391"/>
                  </a:cubicBezTo>
                  <a:cubicBezTo>
                    <a:pt x="3378" y="3391"/>
                    <a:pt x="3352" y="3372"/>
                    <a:pt x="3352" y="3372"/>
                  </a:cubicBezTo>
                  <a:cubicBezTo>
                    <a:pt x="3352" y="3372"/>
                    <a:pt x="3352" y="3372"/>
                    <a:pt x="3352" y="3352"/>
                  </a:cubicBezTo>
                  <a:cubicBezTo>
                    <a:pt x="3352" y="3352"/>
                    <a:pt x="3352" y="3352"/>
                    <a:pt x="3352" y="3352"/>
                  </a:cubicBezTo>
                  <a:cubicBezTo>
                    <a:pt x="3352" y="3352"/>
                    <a:pt x="3352" y="3352"/>
                    <a:pt x="3352" y="3352"/>
                  </a:cubicBezTo>
                  <a:cubicBezTo>
                    <a:pt x="3327" y="3352"/>
                    <a:pt x="3327" y="3352"/>
                    <a:pt x="3327" y="3352"/>
                  </a:cubicBezTo>
                  <a:cubicBezTo>
                    <a:pt x="3327" y="3333"/>
                    <a:pt x="3327" y="3333"/>
                    <a:pt x="3327" y="3333"/>
                  </a:cubicBezTo>
                  <a:cubicBezTo>
                    <a:pt x="3327" y="3333"/>
                    <a:pt x="3301" y="3333"/>
                    <a:pt x="3301" y="3314"/>
                  </a:cubicBezTo>
                  <a:cubicBezTo>
                    <a:pt x="3301" y="3314"/>
                    <a:pt x="3276" y="3294"/>
                    <a:pt x="3301" y="3275"/>
                  </a:cubicBezTo>
                  <a:cubicBezTo>
                    <a:pt x="3225" y="3275"/>
                    <a:pt x="3250" y="3197"/>
                    <a:pt x="3199" y="3177"/>
                  </a:cubicBezTo>
                  <a:cubicBezTo>
                    <a:pt x="3199" y="3158"/>
                    <a:pt x="3199" y="3158"/>
                    <a:pt x="3173" y="3138"/>
                  </a:cubicBezTo>
                  <a:cubicBezTo>
                    <a:pt x="3173" y="3138"/>
                    <a:pt x="3148" y="3138"/>
                    <a:pt x="3148" y="3138"/>
                  </a:cubicBezTo>
                  <a:cubicBezTo>
                    <a:pt x="3148" y="3138"/>
                    <a:pt x="3122" y="3138"/>
                    <a:pt x="3122" y="3119"/>
                  </a:cubicBezTo>
                  <a:cubicBezTo>
                    <a:pt x="3122" y="3100"/>
                    <a:pt x="3097" y="3061"/>
                    <a:pt x="3071" y="3061"/>
                  </a:cubicBezTo>
                  <a:cubicBezTo>
                    <a:pt x="3020" y="3022"/>
                    <a:pt x="2995" y="3002"/>
                    <a:pt x="2944" y="2983"/>
                  </a:cubicBezTo>
                  <a:cubicBezTo>
                    <a:pt x="2893" y="2983"/>
                    <a:pt x="2969" y="3080"/>
                    <a:pt x="2918" y="3080"/>
                  </a:cubicBezTo>
                  <a:cubicBezTo>
                    <a:pt x="2893" y="3100"/>
                    <a:pt x="2867" y="3080"/>
                    <a:pt x="2867" y="3061"/>
                  </a:cubicBezTo>
                  <a:cubicBezTo>
                    <a:pt x="2867" y="3041"/>
                    <a:pt x="2867" y="3041"/>
                    <a:pt x="2842" y="3041"/>
                  </a:cubicBezTo>
                  <a:cubicBezTo>
                    <a:pt x="2842" y="3041"/>
                    <a:pt x="2842" y="3022"/>
                    <a:pt x="2842" y="3022"/>
                  </a:cubicBezTo>
                  <a:cubicBezTo>
                    <a:pt x="2842" y="2983"/>
                    <a:pt x="2842" y="2924"/>
                    <a:pt x="2842" y="2885"/>
                  </a:cubicBezTo>
                  <a:cubicBezTo>
                    <a:pt x="2842" y="2866"/>
                    <a:pt x="2816" y="2866"/>
                    <a:pt x="2816" y="2866"/>
                  </a:cubicBezTo>
                  <a:cubicBezTo>
                    <a:pt x="2791" y="2866"/>
                    <a:pt x="2791" y="2847"/>
                    <a:pt x="2791" y="2847"/>
                  </a:cubicBezTo>
                  <a:cubicBezTo>
                    <a:pt x="2791" y="2827"/>
                    <a:pt x="2791" y="2808"/>
                    <a:pt x="2791" y="2769"/>
                  </a:cubicBezTo>
                  <a:cubicBezTo>
                    <a:pt x="2816" y="2769"/>
                    <a:pt x="2816" y="2769"/>
                    <a:pt x="2842" y="2749"/>
                  </a:cubicBezTo>
                  <a:cubicBezTo>
                    <a:pt x="2816" y="2730"/>
                    <a:pt x="2842" y="2730"/>
                    <a:pt x="2842" y="2710"/>
                  </a:cubicBezTo>
                  <a:cubicBezTo>
                    <a:pt x="2867" y="2613"/>
                    <a:pt x="2893" y="2516"/>
                    <a:pt x="2944" y="2418"/>
                  </a:cubicBezTo>
                  <a:cubicBezTo>
                    <a:pt x="2969" y="2341"/>
                    <a:pt x="2995" y="2243"/>
                    <a:pt x="3020" y="2146"/>
                  </a:cubicBezTo>
                  <a:cubicBezTo>
                    <a:pt x="3020" y="2127"/>
                    <a:pt x="2995" y="2127"/>
                    <a:pt x="2995" y="2107"/>
                  </a:cubicBezTo>
                  <a:cubicBezTo>
                    <a:pt x="2995" y="2107"/>
                    <a:pt x="2969" y="2107"/>
                    <a:pt x="2969" y="2088"/>
                  </a:cubicBezTo>
                  <a:cubicBezTo>
                    <a:pt x="2944" y="2088"/>
                    <a:pt x="2944" y="2049"/>
                    <a:pt x="2893" y="2049"/>
                  </a:cubicBezTo>
                  <a:cubicBezTo>
                    <a:pt x="2842" y="2029"/>
                    <a:pt x="2816" y="1990"/>
                    <a:pt x="2765" y="1971"/>
                  </a:cubicBezTo>
                  <a:cubicBezTo>
                    <a:pt x="2791" y="1951"/>
                    <a:pt x="2765" y="1932"/>
                    <a:pt x="2765" y="1932"/>
                  </a:cubicBezTo>
                  <a:cubicBezTo>
                    <a:pt x="2765" y="1912"/>
                    <a:pt x="2765" y="1893"/>
                    <a:pt x="2739" y="1893"/>
                  </a:cubicBezTo>
                  <a:cubicBezTo>
                    <a:pt x="2739" y="1874"/>
                    <a:pt x="2714" y="1854"/>
                    <a:pt x="2714" y="1835"/>
                  </a:cubicBezTo>
                  <a:cubicBezTo>
                    <a:pt x="2688" y="1835"/>
                    <a:pt x="2688" y="1835"/>
                    <a:pt x="2663" y="1835"/>
                  </a:cubicBezTo>
                  <a:cubicBezTo>
                    <a:pt x="2663" y="1835"/>
                    <a:pt x="2663" y="1835"/>
                    <a:pt x="2663" y="1835"/>
                  </a:cubicBezTo>
                  <a:cubicBezTo>
                    <a:pt x="2663" y="1835"/>
                    <a:pt x="2637" y="1835"/>
                    <a:pt x="2637" y="1835"/>
                  </a:cubicBezTo>
                  <a:cubicBezTo>
                    <a:pt x="2637" y="1835"/>
                    <a:pt x="2637" y="1835"/>
                    <a:pt x="2637" y="1835"/>
                  </a:cubicBezTo>
                  <a:cubicBezTo>
                    <a:pt x="2612" y="1835"/>
                    <a:pt x="2612" y="1835"/>
                    <a:pt x="2612" y="1835"/>
                  </a:cubicBezTo>
                  <a:cubicBezTo>
                    <a:pt x="2612" y="1835"/>
                    <a:pt x="2586" y="1815"/>
                    <a:pt x="2586" y="1815"/>
                  </a:cubicBezTo>
                  <a:cubicBezTo>
                    <a:pt x="2586" y="1815"/>
                    <a:pt x="2561" y="1815"/>
                    <a:pt x="2561" y="1815"/>
                  </a:cubicBezTo>
                  <a:cubicBezTo>
                    <a:pt x="2561" y="1776"/>
                    <a:pt x="2510" y="1796"/>
                    <a:pt x="2484" y="1796"/>
                  </a:cubicBezTo>
                  <a:cubicBezTo>
                    <a:pt x="2484" y="1796"/>
                    <a:pt x="2484" y="1796"/>
                    <a:pt x="2484" y="1796"/>
                  </a:cubicBezTo>
                  <a:cubicBezTo>
                    <a:pt x="2484" y="1796"/>
                    <a:pt x="2459" y="1796"/>
                    <a:pt x="2459" y="1796"/>
                  </a:cubicBezTo>
                  <a:cubicBezTo>
                    <a:pt x="2459" y="1796"/>
                    <a:pt x="2433" y="1776"/>
                    <a:pt x="2408" y="1776"/>
                  </a:cubicBezTo>
                  <a:cubicBezTo>
                    <a:pt x="2408" y="1776"/>
                    <a:pt x="2408" y="1776"/>
                    <a:pt x="2382" y="1776"/>
                  </a:cubicBezTo>
                  <a:cubicBezTo>
                    <a:pt x="2382" y="1776"/>
                    <a:pt x="2356" y="1776"/>
                    <a:pt x="2356" y="1776"/>
                  </a:cubicBezTo>
                  <a:cubicBezTo>
                    <a:pt x="2331" y="1757"/>
                    <a:pt x="2331" y="1737"/>
                    <a:pt x="2305" y="1737"/>
                  </a:cubicBezTo>
                  <a:cubicBezTo>
                    <a:pt x="2305" y="1718"/>
                    <a:pt x="2305" y="1718"/>
                    <a:pt x="2305" y="1698"/>
                  </a:cubicBezTo>
                  <a:cubicBezTo>
                    <a:pt x="2254" y="1679"/>
                    <a:pt x="2254" y="1640"/>
                    <a:pt x="2254" y="1621"/>
                  </a:cubicBezTo>
                  <a:cubicBezTo>
                    <a:pt x="2203" y="1621"/>
                    <a:pt x="2203" y="1582"/>
                    <a:pt x="2178" y="1562"/>
                  </a:cubicBezTo>
                  <a:cubicBezTo>
                    <a:pt x="2178" y="1543"/>
                    <a:pt x="2152" y="1523"/>
                    <a:pt x="2127" y="1484"/>
                  </a:cubicBezTo>
                  <a:cubicBezTo>
                    <a:pt x="2152" y="1445"/>
                    <a:pt x="2152" y="1387"/>
                    <a:pt x="2178" y="1348"/>
                  </a:cubicBezTo>
                  <a:cubicBezTo>
                    <a:pt x="2178" y="1290"/>
                    <a:pt x="2178" y="1251"/>
                    <a:pt x="2178" y="1212"/>
                  </a:cubicBezTo>
                  <a:cubicBezTo>
                    <a:pt x="2178" y="1192"/>
                    <a:pt x="2178" y="1173"/>
                    <a:pt x="2152" y="1173"/>
                  </a:cubicBezTo>
                  <a:cubicBezTo>
                    <a:pt x="2127" y="1173"/>
                    <a:pt x="2101" y="1173"/>
                    <a:pt x="2101" y="1173"/>
                  </a:cubicBezTo>
                  <a:cubicBezTo>
                    <a:pt x="2076" y="1173"/>
                    <a:pt x="2076" y="1154"/>
                    <a:pt x="2050" y="1154"/>
                  </a:cubicBezTo>
                  <a:cubicBezTo>
                    <a:pt x="2050" y="1134"/>
                    <a:pt x="2050" y="1134"/>
                    <a:pt x="2025" y="1115"/>
                  </a:cubicBezTo>
                  <a:cubicBezTo>
                    <a:pt x="2025" y="1095"/>
                    <a:pt x="2050" y="1095"/>
                    <a:pt x="2076" y="1076"/>
                  </a:cubicBezTo>
                  <a:cubicBezTo>
                    <a:pt x="2076" y="1076"/>
                    <a:pt x="2101" y="1056"/>
                    <a:pt x="2127" y="1056"/>
                  </a:cubicBezTo>
                  <a:cubicBezTo>
                    <a:pt x="2127" y="1017"/>
                    <a:pt x="2178" y="1017"/>
                    <a:pt x="2178" y="978"/>
                  </a:cubicBezTo>
                  <a:cubicBezTo>
                    <a:pt x="2229" y="978"/>
                    <a:pt x="2203" y="1017"/>
                    <a:pt x="2254" y="1017"/>
                  </a:cubicBezTo>
                  <a:cubicBezTo>
                    <a:pt x="2305" y="1017"/>
                    <a:pt x="2331" y="998"/>
                    <a:pt x="2356" y="978"/>
                  </a:cubicBezTo>
                  <a:cubicBezTo>
                    <a:pt x="2382" y="940"/>
                    <a:pt x="2331" y="940"/>
                    <a:pt x="2356" y="901"/>
                  </a:cubicBezTo>
                  <a:cubicBezTo>
                    <a:pt x="2382" y="881"/>
                    <a:pt x="2356" y="842"/>
                    <a:pt x="2356" y="803"/>
                  </a:cubicBezTo>
                  <a:cubicBezTo>
                    <a:pt x="2408" y="803"/>
                    <a:pt x="2356" y="803"/>
                    <a:pt x="2356" y="764"/>
                  </a:cubicBezTo>
                  <a:cubicBezTo>
                    <a:pt x="2382" y="764"/>
                    <a:pt x="2382" y="764"/>
                    <a:pt x="2382" y="745"/>
                  </a:cubicBezTo>
                  <a:cubicBezTo>
                    <a:pt x="2433" y="745"/>
                    <a:pt x="2433" y="706"/>
                    <a:pt x="2484" y="706"/>
                  </a:cubicBezTo>
                  <a:cubicBezTo>
                    <a:pt x="2484" y="687"/>
                    <a:pt x="2510" y="667"/>
                    <a:pt x="2510" y="628"/>
                  </a:cubicBezTo>
                  <a:cubicBezTo>
                    <a:pt x="2586" y="648"/>
                    <a:pt x="2561" y="570"/>
                    <a:pt x="2612" y="570"/>
                  </a:cubicBezTo>
                  <a:cubicBezTo>
                    <a:pt x="2612" y="550"/>
                    <a:pt x="2612" y="511"/>
                    <a:pt x="2612" y="492"/>
                  </a:cubicBezTo>
                  <a:cubicBezTo>
                    <a:pt x="2612" y="472"/>
                    <a:pt x="2612" y="453"/>
                    <a:pt x="2612" y="453"/>
                  </a:cubicBezTo>
                  <a:cubicBezTo>
                    <a:pt x="2612" y="453"/>
                    <a:pt x="2586" y="434"/>
                    <a:pt x="2612" y="434"/>
                  </a:cubicBezTo>
                  <a:cubicBezTo>
                    <a:pt x="2637" y="434"/>
                    <a:pt x="2663" y="453"/>
                    <a:pt x="2663" y="472"/>
                  </a:cubicBezTo>
                  <a:cubicBezTo>
                    <a:pt x="2663" y="492"/>
                    <a:pt x="2688" y="492"/>
                    <a:pt x="2714" y="492"/>
                  </a:cubicBezTo>
                  <a:cubicBezTo>
                    <a:pt x="2739" y="472"/>
                    <a:pt x="2765" y="472"/>
                    <a:pt x="2791" y="472"/>
                  </a:cubicBezTo>
                  <a:cubicBezTo>
                    <a:pt x="2842" y="472"/>
                    <a:pt x="2867" y="453"/>
                    <a:pt x="2893" y="453"/>
                  </a:cubicBezTo>
                  <a:cubicBezTo>
                    <a:pt x="2918" y="434"/>
                    <a:pt x="2944" y="414"/>
                    <a:pt x="2944" y="356"/>
                  </a:cubicBezTo>
                  <a:cubicBezTo>
                    <a:pt x="2944" y="356"/>
                    <a:pt x="2918" y="336"/>
                    <a:pt x="2944" y="317"/>
                  </a:cubicBezTo>
                  <a:cubicBezTo>
                    <a:pt x="2918" y="297"/>
                    <a:pt x="2867" y="297"/>
                    <a:pt x="2893" y="258"/>
                  </a:cubicBezTo>
                  <a:cubicBezTo>
                    <a:pt x="2867" y="239"/>
                    <a:pt x="2816" y="239"/>
                    <a:pt x="2842" y="200"/>
                  </a:cubicBezTo>
                  <a:cubicBezTo>
                    <a:pt x="2893" y="200"/>
                    <a:pt x="2893" y="239"/>
                    <a:pt x="2944" y="220"/>
                  </a:cubicBezTo>
                  <a:cubicBezTo>
                    <a:pt x="2995" y="239"/>
                    <a:pt x="3020" y="258"/>
                    <a:pt x="3071" y="258"/>
                  </a:cubicBezTo>
                  <a:cubicBezTo>
                    <a:pt x="3071" y="239"/>
                    <a:pt x="3097" y="220"/>
                    <a:pt x="3097" y="200"/>
                  </a:cubicBezTo>
                  <a:cubicBezTo>
                    <a:pt x="3097" y="181"/>
                    <a:pt x="3097" y="181"/>
                    <a:pt x="3071" y="181"/>
                  </a:cubicBezTo>
                  <a:cubicBezTo>
                    <a:pt x="3071" y="161"/>
                    <a:pt x="3046" y="161"/>
                    <a:pt x="3071" y="142"/>
                  </a:cubicBezTo>
                  <a:cubicBezTo>
                    <a:pt x="3071" y="142"/>
                    <a:pt x="3097" y="122"/>
                    <a:pt x="3122" y="122"/>
                  </a:cubicBezTo>
                  <a:cubicBezTo>
                    <a:pt x="3122" y="122"/>
                    <a:pt x="3122" y="122"/>
                    <a:pt x="3122" y="122"/>
                  </a:cubicBezTo>
                  <a:cubicBezTo>
                    <a:pt x="3122" y="122"/>
                    <a:pt x="3122" y="122"/>
                    <a:pt x="3122" y="122"/>
                  </a:cubicBezTo>
                  <a:cubicBezTo>
                    <a:pt x="3148" y="142"/>
                    <a:pt x="3173" y="122"/>
                    <a:pt x="3199" y="142"/>
                  </a:cubicBezTo>
                  <a:cubicBezTo>
                    <a:pt x="3199" y="142"/>
                    <a:pt x="3199" y="142"/>
                    <a:pt x="3199" y="142"/>
                  </a:cubicBezTo>
                  <a:cubicBezTo>
                    <a:pt x="3199" y="142"/>
                    <a:pt x="3199" y="142"/>
                    <a:pt x="3199" y="142"/>
                  </a:cubicBezTo>
                  <a:cubicBezTo>
                    <a:pt x="3173" y="122"/>
                    <a:pt x="3173" y="103"/>
                    <a:pt x="3148" y="103"/>
                  </a:cubicBezTo>
                  <a:cubicBezTo>
                    <a:pt x="3148" y="83"/>
                    <a:pt x="3148" y="83"/>
                    <a:pt x="3148" y="83"/>
                  </a:cubicBezTo>
                  <a:cubicBezTo>
                    <a:pt x="3097" y="64"/>
                    <a:pt x="3097" y="44"/>
                    <a:pt x="3097" y="5"/>
                  </a:cubicBezTo>
                  <a:cubicBezTo>
                    <a:pt x="3097" y="5"/>
                    <a:pt x="3097" y="5"/>
                    <a:pt x="3097" y="5"/>
                  </a:cubicBezTo>
                  <a:cubicBezTo>
                    <a:pt x="3148" y="5"/>
                    <a:pt x="3199" y="5"/>
                    <a:pt x="3250" y="5"/>
                  </a:cubicBezTo>
                  <a:cubicBezTo>
                    <a:pt x="3276" y="5"/>
                    <a:pt x="3276" y="5"/>
                    <a:pt x="3276" y="5"/>
                  </a:cubicBezTo>
                  <a:cubicBezTo>
                    <a:pt x="3301" y="-14"/>
                    <a:pt x="3301" y="25"/>
                    <a:pt x="3352" y="25"/>
                  </a:cubicBezTo>
                  <a:cubicBezTo>
                    <a:pt x="3352" y="25"/>
                    <a:pt x="3352" y="25"/>
                    <a:pt x="3352" y="25"/>
                  </a:cubicBezTo>
                  <a:cubicBezTo>
                    <a:pt x="3378" y="44"/>
                    <a:pt x="3403" y="44"/>
                    <a:pt x="3429" y="44"/>
                  </a:cubicBezTo>
                  <a:cubicBezTo>
                    <a:pt x="3429" y="44"/>
                    <a:pt x="3429" y="44"/>
                    <a:pt x="3429" y="44"/>
                  </a:cubicBezTo>
                  <a:cubicBezTo>
                    <a:pt x="3454" y="64"/>
                    <a:pt x="3480" y="44"/>
                    <a:pt x="3480" y="44"/>
                  </a:cubicBezTo>
                  <a:cubicBezTo>
                    <a:pt x="3480" y="44"/>
                    <a:pt x="3480" y="44"/>
                    <a:pt x="3505" y="44"/>
                  </a:cubicBezTo>
                  <a:cubicBezTo>
                    <a:pt x="3531" y="44"/>
                    <a:pt x="3556" y="25"/>
                    <a:pt x="3608" y="44"/>
                  </a:cubicBezTo>
                  <a:cubicBezTo>
                    <a:pt x="3608" y="44"/>
                    <a:pt x="3608" y="44"/>
                    <a:pt x="3608" y="64"/>
                  </a:cubicBezTo>
                  <a:cubicBezTo>
                    <a:pt x="3633" y="64"/>
                    <a:pt x="3633" y="83"/>
                    <a:pt x="3659" y="103"/>
                  </a:cubicBezTo>
                  <a:cubicBezTo>
                    <a:pt x="3659" y="103"/>
                    <a:pt x="3659" y="103"/>
                    <a:pt x="3659" y="103"/>
                  </a:cubicBezTo>
                  <a:cubicBezTo>
                    <a:pt x="3659" y="122"/>
                    <a:pt x="3659" y="122"/>
                    <a:pt x="3659" y="142"/>
                  </a:cubicBezTo>
                  <a:cubicBezTo>
                    <a:pt x="3659" y="161"/>
                    <a:pt x="3659" y="161"/>
                    <a:pt x="3659" y="161"/>
                  </a:cubicBezTo>
                  <a:cubicBezTo>
                    <a:pt x="3659" y="161"/>
                    <a:pt x="3659" y="161"/>
                    <a:pt x="3659" y="181"/>
                  </a:cubicBezTo>
                  <a:cubicBezTo>
                    <a:pt x="3659" y="181"/>
                    <a:pt x="3633" y="200"/>
                    <a:pt x="3659" y="220"/>
                  </a:cubicBezTo>
                  <a:cubicBezTo>
                    <a:pt x="3659" y="220"/>
                    <a:pt x="3659" y="239"/>
                    <a:pt x="3659" y="239"/>
                  </a:cubicBezTo>
                  <a:cubicBezTo>
                    <a:pt x="3633" y="239"/>
                    <a:pt x="3633" y="258"/>
                    <a:pt x="3608" y="258"/>
                  </a:cubicBezTo>
                  <a:cubicBezTo>
                    <a:pt x="3505" y="258"/>
                    <a:pt x="3429" y="258"/>
                    <a:pt x="3327" y="258"/>
                  </a:cubicBezTo>
                  <a:cubicBezTo>
                    <a:pt x="3327" y="239"/>
                    <a:pt x="3301" y="239"/>
                    <a:pt x="3301" y="220"/>
                  </a:cubicBezTo>
                  <a:cubicBezTo>
                    <a:pt x="3301" y="220"/>
                    <a:pt x="3301" y="200"/>
                    <a:pt x="3301" y="200"/>
                  </a:cubicBezTo>
                  <a:cubicBezTo>
                    <a:pt x="3301" y="239"/>
                    <a:pt x="3301" y="258"/>
                    <a:pt x="3276" y="278"/>
                  </a:cubicBezTo>
                  <a:cubicBezTo>
                    <a:pt x="3301" y="278"/>
                    <a:pt x="3301" y="297"/>
                    <a:pt x="3301" y="297"/>
                  </a:cubicBezTo>
                  <a:cubicBezTo>
                    <a:pt x="3301" y="278"/>
                    <a:pt x="3327" y="278"/>
                    <a:pt x="3352" y="278"/>
                  </a:cubicBezTo>
                  <a:cubicBezTo>
                    <a:pt x="3352" y="297"/>
                    <a:pt x="3378" y="297"/>
                    <a:pt x="3378" y="297"/>
                  </a:cubicBezTo>
                  <a:cubicBezTo>
                    <a:pt x="3454" y="297"/>
                    <a:pt x="3429" y="336"/>
                    <a:pt x="3480" y="336"/>
                  </a:cubicBezTo>
                  <a:cubicBezTo>
                    <a:pt x="3505" y="336"/>
                    <a:pt x="3531" y="336"/>
                    <a:pt x="3531" y="336"/>
                  </a:cubicBezTo>
                  <a:cubicBezTo>
                    <a:pt x="3556" y="336"/>
                    <a:pt x="3556" y="336"/>
                    <a:pt x="3556" y="317"/>
                  </a:cubicBezTo>
                  <a:cubicBezTo>
                    <a:pt x="3633" y="336"/>
                    <a:pt x="3659" y="336"/>
                    <a:pt x="3710" y="317"/>
                  </a:cubicBezTo>
                  <a:cubicBezTo>
                    <a:pt x="3735" y="356"/>
                    <a:pt x="3659" y="395"/>
                    <a:pt x="3710" y="414"/>
                  </a:cubicBezTo>
                  <a:cubicBezTo>
                    <a:pt x="3735" y="395"/>
                    <a:pt x="3735" y="375"/>
                    <a:pt x="3761" y="356"/>
                  </a:cubicBezTo>
                  <a:cubicBezTo>
                    <a:pt x="3761" y="356"/>
                    <a:pt x="3761" y="356"/>
                    <a:pt x="3761" y="356"/>
                  </a:cubicBezTo>
                  <a:cubicBezTo>
                    <a:pt x="3786" y="356"/>
                    <a:pt x="3786" y="297"/>
                    <a:pt x="3837" y="317"/>
                  </a:cubicBezTo>
                  <a:cubicBezTo>
                    <a:pt x="3837" y="317"/>
                    <a:pt x="3837" y="317"/>
                    <a:pt x="3837" y="317"/>
                  </a:cubicBezTo>
                  <a:cubicBezTo>
                    <a:pt x="3863" y="297"/>
                    <a:pt x="3863" y="297"/>
                    <a:pt x="3888" y="297"/>
                  </a:cubicBezTo>
                  <a:cubicBezTo>
                    <a:pt x="3914" y="336"/>
                    <a:pt x="3939" y="375"/>
                    <a:pt x="3939" y="414"/>
                  </a:cubicBezTo>
                  <a:cubicBezTo>
                    <a:pt x="3939" y="453"/>
                    <a:pt x="3965" y="492"/>
                    <a:pt x="3965" y="550"/>
                  </a:cubicBezTo>
                  <a:cubicBezTo>
                    <a:pt x="3939" y="570"/>
                    <a:pt x="3939" y="589"/>
                    <a:pt x="3914" y="628"/>
                  </a:cubicBezTo>
                  <a:cubicBezTo>
                    <a:pt x="3888" y="628"/>
                    <a:pt x="3888" y="628"/>
                    <a:pt x="3888" y="648"/>
                  </a:cubicBezTo>
                  <a:cubicBezTo>
                    <a:pt x="3888" y="667"/>
                    <a:pt x="3837" y="687"/>
                    <a:pt x="3888" y="687"/>
                  </a:cubicBezTo>
                  <a:cubicBezTo>
                    <a:pt x="3888" y="667"/>
                    <a:pt x="3914" y="648"/>
                    <a:pt x="3939" y="628"/>
                  </a:cubicBezTo>
                  <a:cubicBezTo>
                    <a:pt x="3965" y="609"/>
                    <a:pt x="3991" y="589"/>
                    <a:pt x="3991" y="550"/>
                  </a:cubicBezTo>
                  <a:cubicBezTo>
                    <a:pt x="4016" y="511"/>
                    <a:pt x="3991" y="492"/>
                    <a:pt x="3991" y="453"/>
                  </a:cubicBezTo>
                  <a:cubicBezTo>
                    <a:pt x="3991" y="434"/>
                    <a:pt x="3991" y="434"/>
                    <a:pt x="3991" y="434"/>
                  </a:cubicBezTo>
                  <a:cubicBezTo>
                    <a:pt x="3991" y="434"/>
                    <a:pt x="3991" y="434"/>
                    <a:pt x="3991" y="434"/>
                  </a:cubicBezTo>
                  <a:cubicBezTo>
                    <a:pt x="4016" y="395"/>
                    <a:pt x="4067" y="395"/>
                    <a:pt x="4093" y="395"/>
                  </a:cubicBezTo>
                  <a:cubicBezTo>
                    <a:pt x="4093" y="375"/>
                    <a:pt x="4093" y="375"/>
                    <a:pt x="4093" y="375"/>
                  </a:cubicBezTo>
                  <a:cubicBezTo>
                    <a:pt x="4093" y="375"/>
                    <a:pt x="4093" y="375"/>
                    <a:pt x="4118" y="356"/>
                  </a:cubicBezTo>
                  <a:cubicBezTo>
                    <a:pt x="4144" y="375"/>
                    <a:pt x="4144" y="375"/>
                    <a:pt x="4169" y="375"/>
                  </a:cubicBezTo>
                  <a:cubicBezTo>
                    <a:pt x="4220" y="375"/>
                    <a:pt x="4246" y="336"/>
                    <a:pt x="4297" y="336"/>
                  </a:cubicBezTo>
                  <a:cubicBezTo>
                    <a:pt x="4297" y="336"/>
                    <a:pt x="4297" y="317"/>
                    <a:pt x="4322" y="317"/>
                  </a:cubicBezTo>
                  <a:cubicBezTo>
                    <a:pt x="4348" y="356"/>
                    <a:pt x="4450" y="336"/>
                    <a:pt x="4501" y="336"/>
                  </a:cubicBezTo>
                  <a:cubicBezTo>
                    <a:pt x="4527" y="336"/>
                    <a:pt x="4527" y="356"/>
                    <a:pt x="4552" y="356"/>
                  </a:cubicBezTo>
                  <a:cubicBezTo>
                    <a:pt x="4578" y="356"/>
                    <a:pt x="4603" y="356"/>
                    <a:pt x="4629" y="356"/>
                  </a:cubicBezTo>
                  <a:cubicBezTo>
                    <a:pt x="4654" y="356"/>
                    <a:pt x="4680" y="336"/>
                    <a:pt x="4654" y="336"/>
                  </a:cubicBezTo>
                  <a:cubicBezTo>
                    <a:pt x="4629" y="336"/>
                    <a:pt x="4552" y="356"/>
                    <a:pt x="4552" y="317"/>
                  </a:cubicBezTo>
                  <a:cubicBezTo>
                    <a:pt x="4552" y="258"/>
                    <a:pt x="4654" y="278"/>
                    <a:pt x="4756" y="278"/>
                  </a:cubicBezTo>
                  <a:cubicBezTo>
                    <a:pt x="4782" y="297"/>
                    <a:pt x="4884" y="278"/>
                    <a:pt x="4935" y="278"/>
                  </a:cubicBezTo>
                  <a:cubicBezTo>
                    <a:pt x="4961" y="278"/>
                    <a:pt x="4961" y="297"/>
                    <a:pt x="4986" y="297"/>
                  </a:cubicBezTo>
                  <a:cubicBezTo>
                    <a:pt x="5037" y="297"/>
                    <a:pt x="5088" y="297"/>
                    <a:pt x="5165" y="297"/>
                  </a:cubicBezTo>
                  <a:cubicBezTo>
                    <a:pt x="5165" y="297"/>
                    <a:pt x="5165" y="297"/>
                    <a:pt x="5165" y="297"/>
                  </a:cubicBezTo>
                  <a:cubicBezTo>
                    <a:pt x="5216" y="278"/>
                    <a:pt x="5242" y="317"/>
                    <a:pt x="5242" y="336"/>
                  </a:cubicBezTo>
                  <a:cubicBezTo>
                    <a:pt x="5242" y="336"/>
                    <a:pt x="5267" y="336"/>
                    <a:pt x="5267" y="336"/>
                  </a:cubicBezTo>
                  <a:cubicBezTo>
                    <a:pt x="5293" y="336"/>
                    <a:pt x="5318" y="336"/>
                    <a:pt x="5369" y="336"/>
                  </a:cubicBezTo>
                  <a:cubicBezTo>
                    <a:pt x="5369" y="336"/>
                    <a:pt x="5369" y="336"/>
                    <a:pt x="5369" y="336"/>
                  </a:cubicBezTo>
                  <a:cubicBezTo>
                    <a:pt x="5395" y="356"/>
                    <a:pt x="5420" y="356"/>
                    <a:pt x="5446" y="356"/>
                  </a:cubicBezTo>
                  <a:cubicBezTo>
                    <a:pt x="5446" y="375"/>
                    <a:pt x="5446" y="375"/>
                    <a:pt x="5446" y="375"/>
                  </a:cubicBezTo>
                  <a:cubicBezTo>
                    <a:pt x="5471" y="375"/>
                    <a:pt x="5471" y="375"/>
                    <a:pt x="5497" y="375"/>
                  </a:cubicBezTo>
                  <a:cubicBezTo>
                    <a:pt x="5497" y="375"/>
                    <a:pt x="5497" y="375"/>
                    <a:pt x="5497" y="375"/>
                  </a:cubicBezTo>
                  <a:cubicBezTo>
                    <a:pt x="5548" y="395"/>
                    <a:pt x="5573" y="395"/>
                    <a:pt x="5573" y="414"/>
                  </a:cubicBezTo>
                  <a:cubicBezTo>
                    <a:pt x="5573" y="414"/>
                    <a:pt x="5599" y="414"/>
                    <a:pt x="5599" y="414"/>
                  </a:cubicBezTo>
                  <a:cubicBezTo>
                    <a:pt x="5599" y="434"/>
                    <a:pt x="5625" y="434"/>
                    <a:pt x="5625" y="453"/>
                  </a:cubicBezTo>
                  <a:cubicBezTo>
                    <a:pt x="5625" y="453"/>
                    <a:pt x="5625" y="453"/>
                    <a:pt x="5625" y="453"/>
                  </a:cubicBezTo>
                  <a:cubicBezTo>
                    <a:pt x="5650" y="453"/>
                    <a:pt x="5676" y="453"/>
                    <a:pt x="5701" y="453"/>
                  </a:cubicBezTo>
                  <a:cubicBezTo>
                    <a:pt x="5701" y="453"/>
                    <a:pt x="5701" y="453"/>
                    <a:pt x="5701" y="453"/>
                  </a:cubicBezTo>
                  <a:cubicBezTo>
                    <a:pt x="5701" y="472"/>
                    <a:pt x="5701" y="472"/>
                    <a:pt x="5701" y="472"/>
                  </a:cubicBezTo>
                  <a:cubicBezTo>
                    <a:pt x="5752" y="472"/>
                    <a:pt x="5803" y="453"/>
                    <a:pt x="5854" y="453"/>
                  </a:cubicBezTo>
                  <a:cubicBezTo>
                    <a:pt x="5905" y="472"/>
                    <a:pt x="5956" y="511"/>
                    <a:pt x="6008" y="531"/>
                  </a:cubicBezTo>
                  <a:cubicBezTo>
                    <a:pt x="6008" y="531"/>
                    <a:pt x="6008" y="531"/>
                    <a:pt x="6033" y="531"/>
                  </a:cubicBezTo>
                  <a:cubicBezTo>
                    <a:pt x="6059" y="531"/>
                    <a:pt x="6059" y="550"/>
                    <a:pt x="6110" y="570"/>
                  </a:cubicBezTo>
                  <a:cubicBezTo>
                    <a:pt x="6110" y="570"/>
                    <a:pt x="6110" y="570"/>
                    <a:pt x="6110" y="570"/>
                  </a:cubicBezTo>
                  <a:cubicBezTo>
                    <a:pt x="6135" y="570"/>
                    <a:pt x="6161" y="589"/>
                    <a:pt x="6161" y="589"/>
                  </a:cubicBezTo>
                  <a:cubicBezTo>
                    <a:pt x="6186" y="589"/>
                    <a:pt x="6186" y="589"/>
                    <a:pt x="6186" y="589"/>
                  </a:cubicBezTo>
                  <a:cubicBezTo>
                    <a:pt x="6186" y="609"/>
                    <a:pt x="6212" y="609"/>
                    <a:pt x="6237" y="609"/>
                  </a:cubicBezTo>
                  <a:cubicBezTo>
                    <a:pt x="6237" y="628"/>
                    <a:pt x="6263" y="648"/>
                    <a:pt x="6288" y="648"/>
                  </a:cubicBezTo>
                  <a:cubicBezTo>
                    <a:pt x="6288" y="687"/>
                    <a:pt x="6314" y="687"/>
                    <a:pt x="6339" y="706"/>
                  </a:cubicBezTo>
                  <a:cubicBezTo>
                    <a:pt x="6339" y="687"/>
                    <a:pt x="6339" y="687"/>
                    <a:pt x="6365" y="687"/>
                  </a:cubicBezTo>
                  <a:cubicBezTo>
                    <a:pt x="6416" y="687"/>
                    <a:pt x="6416" y="648"/>
                    <a:pt x="6467" y="667"/>
                  </a:cubicBezTo>
                  <a:cubicBezTo>
                    <a:pt x="6467" y="667"/>
                    <a:pt x="6467" y="667"/>
                    <a:pt x="6467" y="667"/>
                  </a:cubicBezTo>
                  <a:cubicBezTo>
                    <a:pt x="6467" y="667"/>
                    <a:pt x="6467" y="667"/>
                    <a:pt x="6467" y="667"/>
                  </a:cubicBezTo>
                  <a:cubicBezTo>
                    <a:pt x="6467" y="687"/>
                    <a:pt x="6544" y="628"/>
                    <a:pt x="6569" y="687"/>
                  </a:cubicBezTo>
                  <a:cubicBezTo>
                    <a:pt x="6569" y="687"/>
                    <a:pt x="6569" y="687"/>
                    <a:pt x="6569" y="687"/>
                  </a:cubicBezTo>
                  <a:cubicBezTo>
                    <a:pt x="6569" y="687"/>
                    <a:pt x="6569" y="687"/>
                    <a:pt x="6595" y="687"/>
                  </a:cubicBezTo>
                  <a:cubicBezTo>
                    <a:pt x="6595" y="687"/>
                    <a:pt x="6595" y="687"/>
                    <a:pt x="6595" y="687"/>
                  </a:cubicBezTo>
                  <a:cubicBezTo>
                    <a:pt x="6595" y="687"/>
                    <a:pt x="6595" y="687"/>
                    <a:pt x="6595" y="706"/>
                  </a:cubicBezTo>
                  <a:cubicBezTo>
                    <a:pt x="6595" y="706"/>
                    <a:pt x="6620" y="706"/>
                    <a:pt x="6620" y="706"/>
                  </a:cubicBezTo>
                  <a:cubicBezTo>
                    <a:pt x="6646" y="706"/>
                    <a:pt x="6646" y="725"/>
                    <a:pt x="6697" y="706"/>
                  </a:cubicBezTo>
                  <a:cubicBezTo>
                    <a:pt x="6697" y="706"/>
                    <a:pt x="6697" y="725"/>
                    <a:pt x="6697" y="725"/>
                  </a:cubicBezTo>
                  <a:cubicBezTo>
                    <a:pt x="6697" y="725"/>
                    <a:pt x="6722" y="725"/>
                    <a:pt x="6697" y="725"/>
                  </a:cubicBezTo>
                  <a:cubicBezTo>
                    <a:pt x="6722" y="725"/>
                    <a:pt x="6748" y="725"/>
                    <a:pt x="6748" y="745"/>
                  </a:cubicBezTo>
                  <a:cubicBezTo>
                    <a:pt x="6773" y="745"/>
                    <a:pt x="6773" y="745"/>
                    <a:pt x="6773" y="745"/>
                  </a:cubicBezTo>
                  <a:cubicBezTo>
                    <a:pt x="6799" y="725"/>
                    <a:pt x="6825" y="764"/>
                    <a:pt x="6850" y="764"/>
                  </a:cubicBezTo>
                  <a:cubicBezTo>
                    <a:pt x="6850" y="764"/>
                    <a:pt x="6876" y="764"/>
                    <a:pt x="6876" y="764"/>
                  </a:cubicBezTo>
                  <a:cubicBezTo>
                    <a:pt x="6876" y="764"/>
                    <a:pt x="6876" y="764"/>
                    <a:pt x="6876" y="764"/>
                  </a:cubicBezTo>
                  <a:cubicBezTo>
                    <a:pt x="6927" y="784"/>
                    <a:pt x="6901" y="745"/>
                    <a:pt x="6952" y="764"/>
                  </a:cubicBezTo>
                  <a:cubicBezTo>
                    <a:pt x="6952" y="764"/>
                    <a:pt x="6978" y="764"/>
                    <a:pt x="7003" y="764"/>
                  </a:cubicBezTo>
                  <a:cubicBezTo>
                    <a:pt x="7003" y="764"/>
                    <a:pt x="7029" y="764"/>
                    <a:pt x="7029" y="745"/>
                  </a:cubicBezTo>
                  <a:cubicBezTo>
                    <a:pt x="7029" y="725"/>
                    <a:pt x="7003" y="745"/>
                    <a:pt x="7003" y="745"/>
                  </a:cubicBezTo>
                  <a:cubicBezTo>
                    <a:pt x="6978" y="745"/>
                    <a:pt x="6978" y="725"/>
                    <a:pt x="6978" y="725"/>
                  </a:cubicBezTo>
                  <a:cubicBezTo>
                    <a:pt x="6978" y="725"/>
                    <a:pt x="6978" y="725"/>
                    <a:pt x="6978" y="725"/>
                  </a:cubicBezTo>
                  <a:cubicBezTo>
                    <a:pt x="6952" y="725"/>
                    <a:pt x="6952" y="706"/>
                    <a:pt x="6952" y="706"/>
                  </a:cubicBezTo>
                  <a:cubicBezTo>
                    <a:pt x="6927" y="706"/>
                    <a:pt x="6927" y="706"/>
                    <a:pt x="6927" y="706"/>
                  </a:cubicBezTo>
                  <a:cubicBezTo>
                    <a:pt x="6927" y="687"/>
                    <a:pt x="6876" y="687"/>
                    <a:pt x="6901" y="667"/>
                  </a:cubicBezTo>
                  <a:cubicBezTo>
                    <a:pt x="6901" y="648"/>
                    <a:pt x="6952" y="687"/>
                    <a:pt x="6978" y="667"/>
                  </a:cubicBezTo>
                  <a:cubicBezTo>
                    <a:pt x="6978" y="667"/>
                    <a:pt x="6978" y="667"/>
                    <a:pt x="6978" y="667"/>
                  </a:cubicBezTo>
                  <a:cubicBezTo>
                    <a:pt x="7003" y="687"/>
                    <a:pt x="7003" y="687"/>
                    <a:pt x="7003" y="706"/>
                  </a:cubicBezTo>
                  <a:cubicBezTo>
                    <a:pt x="7003" y="706"/>
                    <a:pt x="7029" y="706"/>
                    <a:pt x="7029" y="706"/>
                  </a:cubicBezTo>
                  <a:cubicBezTo>
                    <a:pt x="7029" y="706"/>
                    <a:pt x="7029" y="706"/>
                    <a:pt x="7054" y="706"/>
                  </a:cubicBezTo>
                  <a:cubicBezTo>
                    <a:pt x="7029" y="745"/>
                    <a:pt x="7105" y="745"/>
                    <a:pt x="7105" y="764"/>
                  </a:cubicBezTo>
                  <a:cubicBezTo>
                    <a:pt x="7105" y="764"/>
                    <a:pt x="7105" y="764"/>
                    <a:pt x="7105" y="764"/>
                  </a:cubicBezTo>
                  <a:cubicBezTo>
                    <a:pt x="7105" y="764"/>
                    <a:pt x="7105" y="764"/>
                    <a:pt x="7105" y="764"/>
                  </a:cubicBezTo>
                  <a:cubicBezTo>
                    <a:pt x="7131" y="764"/>
                    <a:pt x="7156" y="764"/>
                    <a:pt x="7156" y="784"/>
                  </a:cubicBezTo>
                  <a:cubicBezTo>
                    <a:pt x="7156" y="784"/>
                    <a:pt x="7156" y="784"/>
                    <a:pt x="7182" y="784"/>
                  </a:cubicBezTo>
                  <a:cubicBezTo>
                    <a:pt x="7182" y="784"/>
                    <a:pt x="7208" y="784"/>
                    <a:pt x="7233" y="784"/>
                  </a:cubicBezTo>
                  <a:cubicBezTo>
                    <a:pt x="7233" y="784"/>
                    <a:pt x="7233" y="784"/>
                    <a:pt x="7259" y="784"/>
                  </a:cubicBezTo>
                  <a:cubicBezTo>
                    <a:pt x="7284" y="803"/>
                    <a:pt x="7310" y="803"/>
                    <a:pt x="7335" y="803"/>
                  </a:cubicBezTo>
                  <a:cubicBezTo>
                    <a:pt x="7335" y="823"/>
                    <a:pt x="7335" y="823"/>
                    <a:pt x="7335" y="823"/>
                  </a:cubicBezTo>
                  <a:cubicBezTo>
                    <a:pt x="7386" y="823"/>
                    <a:pt x="7361" y="881"/>
                    <a:pt x="7412" y="881"/>
                  </a:cubicBezTo>
                  <a:cubicBezTo>
                    <a:pt x="7386" y="862"/>
                    <a:pt x="7412" y="842"/>
                    <a:pt x="7463" y="862"/>
                  </a:cubicBezTo>
                  <a:cubicBezTo>
                    <a:pt x="7463" y="862"/>
                    <a:pt x="7437" y="881"/>
                    <a:pt x="7437" y="881"/>
                  </a:cubicBezTo>
                  <a:cubicBezTo>
                    <a:pt x="7437" y="881"/>
                    <a:pt x="7437" y="901"/>
                    <a:pt x="7463" y="901"/>
                  </a:cubicBezTo>
                  <a:cubicBezTo>
                    <a:pt x="7488" y="842"/>
                    <a:pt x="7539" y="901"/>
                    <a:pt x="7565" y="881"/>
                  </a:cubicBezTo>
                  <a:cubicBezTo>
                    <a:pt x="7565" y="881"/>
                    <a:pt x="7565" y="881"/>
                    <a:pt x="7565" y="881"/>
                  </a:cubicBezTo>
                  <a:cubicBezTo>
                    <a:pt x="7565" y="881"/>
                    <a:pt x="7591" y="881"/>
                    <a:pt x="7591" y="901"/>
                  </a:cubicBezTo>
                  <a:cubicBezTo>
                    <a:pt x="7591" y="881"/>
                    <a:pt x="7616" y="881"/>
                    <a:pt x="7642" y="881"/>
                  </a:cubicBezTo>
                  <a:cubicBezTo>
                    <a:pt x="7642" y="881"/>
                    <a:pt x="7642" y="881"/>
                    <a:pt x="7642" y="881"/>
                  </a:cubicBezTo>
                  <a:cubicBezTo>
                    <a:pt x="7667" y="862"/>
                    <a:pt x="7667" y="901"/>
                    <a:pt x="7718" y="901"/>
                  </a:cubicBezTo>
                  <a:cubicBezTo>
                    <a:pt x="7718" y="920"/>
                    <a:pt x="7718" y="940"/>
                    <a:pt x="7693" y="940"/>
                  </a:cubicBezTo>
                  <a:cubicBezTo>
                    <a:pt x="7693" y="940"/>
                    <a:pt x="7693" y="940"/>
                    <a:pt x="7693" y="940"/>
                  </a:cubicBezTo>
                  <a:cubicBezTo>
                    <a:pt x="7693" y="940"/>
                    <a:pt x="7693" y="959"/>
                    <a:pt x="7693" y="959"/>
                  </a:cubicBezTo>
                  <a:cubicBezTo>
                    <a:pt x="7718" y="959"/>
                    <a:pt x="7744" y="959"/>
                    <a:pt x="7744" y="978"/>
                  </a:cubicBezTo>
                  <a:cubicBezTo>
                    <a:pt x="7769" y="1017"/>
                    <a:pt x="7795" y="1037"/>
                    <a:pt x="7795" y="1076"/>
                  </a:cubicBezTo>
                  <a:cubicBezTo>
                    <a:pt x="7795" y="1076"/>
                    <a:pt x="7795" y="1076"/>
                    <a:pt x="7795" y="1076"/>
                  </a:cubicBezTo>
                  <a:cubicBezTo>
                    <a:pt x="7795" y="1095"/>
                    <a:pt x="7795" y="1095"/>
                    <a:pt x="7795" y="1095"/>
                  </a:cubicBezTo>
                  <a:cubicBezTo>
                    <a:pt x="7820" y="1095"/>
                    <a:pt x="7820" y="1095"/>
                    <a:pt x="7820" y="1095"/>
                  </a:cubicBezTo>
                  <a:cubicBezTo>
                    <a:pt x="7820" y="1095"/>
                    <a:pt x="7820" y="1095"/>
                    <a:pt x="7820" y="1095"/>
                  </a:cubicBezTo>
                  <a:cubicBezTo>
                    <a:pt x="7897" y="1076"/>
                    <a:pt x="7922" y="1115"/>
                    <a:pt x="7922" y="1154"/>
                  </a:cubicBezTo>
                  <a:cubicBezTo>
                    <a:pt x="7922" y="1154"/>
                    <a:pt x="7922" y="1154"/>
                    <a:pt x="7922" y="1154"/>
                  </a:cubicBezTo>
                  <a:cubicBezTo>
                    <a:pt x="7922" y="1154"/>
                    <a:pt x="7922" y="1154"/>
                    <a:pt x="7922" y="1173"/>
                  </a:cubicBezTo>
                  <a:cubicBezTo>
                    <a:pt x="7948" y="1173"/>
                    <a:pt x="7948" y="1192"/>
                    <a:pt x="7973" y="1192"/>
                  </a:cubicBezTo>
                  <a:cubicBezTo>
                    <a:pt x="7973" y="1212"/>
                    <a:pt x="7973" y="1231"/>
                    <a:pt x="7999" y="1251"/>
                  </a:cubicBezTo>
                  <a:cubicBezTo>
                    <a:pt x="8025" y="1251"/>
                    <a:pt x="8050" y="1251"/>
                    <a:pt x="8076" y="1251"/>
                  </a:cubicBezTo>
                  <a:cubicBezTo>
                    <a:pt x="8076" y="1251"/>
                    <a:pt x="8076" y="1251"/>
                    <a:pt x="8076" y="1270"/>
                  </a:cubicBezTo>
                  <a:cubicBezTo>
                    <a:pt x="8101" y="1270"/>
                    <a:pt x="8127" y="1290"/>
                    <a:pt x="8127" y="1309"/>
                  </a:cubicBezTo>
                  <a:cubicBezTo>
                    <a:pt x="8127" y="1309"/>
                    <a:pt x="8127" y="1309"/>
                    <a:pt x="8152" y="1309"/>
                  </a:cubicBezTo>
                  <a:cubicBezTo>
                    <a:pt x="8152" y="1329"/>
                    <a:pt x="8152" y="1348"/>
                    <a:pt x="8178" y="1348"/>
                  </a:cubicBezTo>
                  <a:cubicBezTo>
                    <a:pt x="8178" y="1348"/>
                    <a:pt x="8178" y="1348"/>
                    <a:pt x="8178" y="1348"/>
                  </a:cubicBezTo>
                  <a:cubicBezTo>
                    <a:pt x="8178" y="1368"/>
                    <a:pt x="8178" y="1387"/>
                    <a:pt x="8178" y="1387"/>
                  </a:cubicBezTo>
                  <a:cubicBezTo>
                    <a:pt x="8178" y="1407"/>
                    <a:pt x="8203" y="1407"/>
                    <a:pt x="8203" y="1426"/>
                  </a:cubicBezTo>
                  <a:cubicBezTo>
                    <a:pt x="8203" y="1484"/>
                    <a:pt x="8203" y="1543"/>
                    <a:pt x="8203" y="1562"/>
                  </a:cubicBezTo>
                  <a:cubicBezTo>
                    <a:pt x="8203" y="1582"/>
                    <a:pt x="8178" y="1582"/>
                    <a:pt x="8178" y="1621"/>
                  </a:cubicBezTo>
                  <a:cubicBezTo>
                    <a:pt x="8178" y="1621"/>
                    <a:pt x="8178" y="1640"/>
                    <a:pt x="8178" y="1660"/>
                  </a:cubicBezTo>
                  <a:cubicBezTo>
                    <a:pt x="8178" y="1660"/>
                    <a:pt x="8178" y="1660"/>
                    <a:pt x="8178" y="1660"/>
                  </a:cubicBezTo>
                  <a:cubicBezTo>
                    <a:pt x="8178" y="1698"/>
                    <a:pt x="8178" y="1718"/>
                    <a:pt x="8152" y="1737"/>
                  </a:cubicBezTo>
                  <a:cubicBezTo>
                    <a:pt x="8152" y="1737"/>
                    <a:pt x="8152" y="1737"/>
                    <a:pt x="8152" y="1737"/>
                  </a:cubicBezTo>
                  <a:cubicBezTo>
                    <a:pt x="8152" y="1757"/>
                    <a:pt x="8127" y="1776"/>
                    <a:pt x="8127" y="1796"/>
                  </a:cubicBezTo>
                  <a:cubicBezTo>
                    <a:pt x="8127" y="1796"/>
                    <a:pt x="8127" y="1796"/>
                    <a:pt x="8127" y="1796"/>
                  </a:cubicBezTo>
                  <a:cubicBezTo>
                    <a:pt x="8101" y="1815"/>
                    <a:pt x="8101" y="1815"/>
                    <a:pt x="8101" y="1815"/>
                  </a:cubicBezTo>
                  <a:cubicBezTo>
                    <a:pt x="8101" y="1815"/>
                    <a:pt x="8101" y="1815"/>
                    <a:pt x="8101" y="1815"/>
                  </a:cubicBezTo>
                  <a:cubicBezTo>
                    <a:pt x="8101" y="1835"/>
                    <a:pt x="8101" y="1835"/>
                    <a:pt x="8101" y="1835"/>
                  </a:cubicBezTo>
                  <a:cubicBezTo>
                    <a:pt x="8101" y="1835"/>
                    <a:pt x="8101" y="1854"/>
                    <a:pt x="8101" y="1854"/>
                  </a:cubicBezTo>
                  <a:cubicBezTo>
                    <a:pt x="8076" y="1874"/>
                    <a:pt x="8076" y="1874"/>
                    <a:pt x="8050" y="1912"/>
                  </a:cubicBezTo>
                  <a:cubicBezTo>
                    <a:pt x="8050" y="1912"/>
                    <a:pt x="8050" y="1912"/>
                    <a:pt x="8050" y="1912"/>
                  </a:cubicBezTo>
                  <a:cubicBezTo>
                    <a:pt x="8050" y="1951"/>
                    <a:pt x="8050" y="1990"/>
                    <a:pt x="8050" y="2010"/>
                  </a:cubicBezTo>
                  <a:cubicBezTo>
                    <a:pt x="8050" y="2029"/>
                    <a:pt x="8050" y="2029"/>
                    <a:pt x="8050" y="2029"/>
                  </a:cubicBezTo>
                  <a:cubicBezTo>
                    <a:pt x="8050" y="2049"/>
                    <a:pt x="8025" y="2068"/>
                    <a:pt x="8025" y="2088"/>
                  </a:cubicBezTo>
                  <a:cubicBezTo>
                    <a:pt x="8025" y="2088"/>
                    <a:pt x="7999" y="2088"/>
                    <a:pt x="7999" y="2088"/>
                  </a:cubicBezTo>
                  <a:cubicBezTo>
                    <a:pt x="8025" y="2088"/>
                    <a:pt x="7999" y="2107"/>
                    <a:pt x="7999" y="2127"/>
                  </a:cubicBezTo>
                  <a:cubicBezTo>
                    <a:pt x="7999" y="2127"/>
                    <a:pt x="7999" y="2127"/>
                    <a:pt x="7999" y="2127"/>
                  </a:cubicBezTo>
                  <a:cubicBezTo>
                    <a:pt x="7973" y="2146"/>
                    <a:pt x="7948" y="2165"/>
                    <a:pt x="7922" y="2185"/>
                  </a:cubicBezTo>
                  <a:cubicBezTo>
                    <a:pt x="7922" y="2185"/>
                    <a:pt x="7922" y="2185"/>
                    <a:pt x="7922" y="2185"/>
                  </a:cubicBezTo>
                  <a:cubicBezTo>
                    <a:pt x="7922" y="2204"/>
                    <a:pt x="7897" y="2204"/>
                    <a:pt x="7871" y="2243"/>
                  </a:cubicBezTo>
                  <a:cubicBezTo>
                    <a:pt x="7820" y="2243"/>
                    <a:pt x="7846" y="2302"/>
                    <a:pt x="7820" y="2302"/>
                  </a:cubicBezTo>
                  <a:cubicBezTo>
                    <a:pt x="7795" y="2302"/>
                    <a:pt x="7795" y="2321"/>
                    <a:pt x="7769" y="2321"/>
                  </a:cubicBezTo>
                  <a:cubicBezTo>
                    <a:pt x="7769" y="2321"/>
                    <a:pt x="7769" y="2321"/>
                    <a:pt x="7769" y="2321"/>
                  </a:cubicBezTo>
                  <a:cubicBezTo>
                    <a:pt x="7718" y="2341"/>
                    <a:pt x="7718" y="2360"/>
                    <a:pt x="7693" y="2380"/>
                  </a:cubicBezTo>
                  <a:cubicBezTo>
                    <a:pt x="7693" y="2380"/>
                    <a:pt x="7693" y="2380"/>
                    <a:pt x="7693" y="2380"/>
                  </a:cubicBezTo>
                  <a:cubicBezTo>
                    <a:pt x="7693" y="2380"/>
                    <a:pt x="7693" y="2380"/>
                    <a:pt x="7693" y="2380"/>
                  </a:cubicBezTo>
                  <a:cubicBezTo>
                    <a:pt x="7667" y="2380"/>
                    <a:pt x="7667" y="2380"/>
                    <a:pt x="7667" y="2380"/>
                  </a:cubicBezTo>
                  <a:cubicBezTo>
                    <a:pt x="7667" y="2399"/>
                    <a:pt x="7667" y="2399"/>
                    <a:pt x="7667" y="2399"/>
                  </a:cubicBezTo>
                  <a:cubicBezTo>
                    <a:pt x="7642" y="2418"/>
                    <a:pt x="7642" y="2457"/>
                    <a:pt x="7591" y="2438"/>
                  </a:cubicBezTo>
                  <a:cubicBezTo>
                    <a:pt x="7591" y="2438"/>
                    <a:pt x="7591" y="2457"/>
                    <a:pt x="7591" y="2457"/>
                  </a:cubicBezTo>
                  <a:cubicBezTo>
                    <a:pt x="7565" y="2457"/>
                    <a:pt x="7539" y="2457"/>
                    <a:pt x="7539" y="2477"/>
                  </a:cubicBezTo>
                  <a:cubicBezTo>
                    <a:pt x="7539" y="2477"/>
                    <a:pt x="7539" y="2477"/>
                    <a:pt x="7539" y="2477"/>
                  </a:cubicBezTo>
                  <a:cubicBezTo>
                    <a:pt x="7514" y="2477"/>
                    <a:pt x="7488" y="2496"/>
                    <a:pt x="7463" y="2516"/>
                  </a:cubicBezTo>
                  <a:cubicBezTo>
                    <a:pt x="7463" y="2516"/>
                    <a:pt x="7463" y="2516"/>
                    <a:pt x="7463" y="2516"/>
                  </a:cubicBezTo>
                  <a:cubicBezTo>
                    <a:pt x="7437" y="2516"/>
                    <a:pt x="7412" y="2535"/>
                    <a:pt x="7386" y="2535"/>
                  </a:cubicBezTo>
                  <a:cubicBezTo>
                    <a:pt x="7386" y="2535"/>
                    <a:pt x="7386" y="2535"/>
                    <a:pt x="7386" y="2535"/>
                  </a:cubicBezTo>
                  <a:cubicBezTo>
                    <a:pt x="7361" y="2574"/>
                    <a:pt x="7310" y="2555"/>
                    <a:pt x="7284" y="2574"/>
                  </a:cubicBezTo>
                  <a:cubicBezTo>
                    <a:pt x="7284" y="2574"/>
                    <a:pt x="7284" y="2574"/>
                    <a:pt x="7284" y="2574"/>
                  </a:cubicBezTo>
                  <a:cubicBezTo>
                    <a:pt x="7284" y="2574"/>
                    <a:pt x="7259" y="2574"/>
                    <a:pt x="7233" y="2594"/>
                  </a:cubicBezTo>
                  <a:cubicBezTo>
                    <a:pt x="7105" y="2574"/>
                    <a:pt x="7054" y="2613"/>
                    <a:pt x="6927" y="2632"/>
                  </a:cubicBezTo>
                  <a:cubicBezTo>
                    <a:pt x="6825" y="2613"/>
                    <a:pt x="6722" y="2613"/>
                    <a:pt x="6620" y="2613"/>
                  </a:cubicBezTo>
                  <a:cubicBezTo>
                    <a:pt x="6620" y="2613"/>
                    <a:pt x="6620" y="2613"/>
                    <a:pt x="6620" y="2613"/>
                  </a:cubicBezTo>
                  <a:cubicBezTo>
                    <a:pt x="6595" y="2594"/>
                    <a:pt x="6569" y="2594"/>
                    <a:pt x="6544" y="2613"/>
                  </a:cubicBezTo>
                  <a:cubicBezTo>
                    <a:pt x="6544" y="2613"/>
                    <a:pt x="6544" y="2613"/>
                    <a:pt x="6518" y="2613"/>
                  </a:cubicBezTo>
                  <a:cubicBezTo>
                    <a:pt x="6518" y="2613"/>
                    <a:pt x="6518" y="2632"/>
                    <a:pt x="6493" y="2632"/>
                  </a:cubicBezTo>
                  <a:cubicBezTo>
                    <a:pt x="6416" y="2613"/>
                    <a:pt x="6391" y="2652"/>
                    <a:pt x="6314" y="2652"/>
                  </a:cubicBezTo>
                  <a:cubicBezTo>
                    <a:pt x="6212" y="2632"/>
                    <a:pt x="6033" y="2652"/>
                    <a:pt x="5880" y="2652"/>
                  </a:cubicBezTo>
                  <a:cubicBezTo>
                    <a:pt x="5880" y="2652"/>
                    <a:pt x="5880" y="2652"/>
                    <a:pt x="5880" y="2652"/>
                  </a:cubicBezTo>
                  <a:cubicBezTo>
                    <a:pt x="5829" y="2652"/>
                    <a:pt x="5803" y="2652"/>
                    <a:pt x="5778" y="2652"/>
                  </a:cubicBezTo>
                  <a:cubicBezTo>
                    <a:pt x="5778" y="2652"/>
                    <a:pt x="5778" y="2652"/>
                    <a:pt x="5778" y="2652"/>
                  </a:cubicBezTo>
                  <a:cubicBezTo>
                    <a:pt x="5752" y="2632"/>
                    <a:pt x="5727" y="2632"/>
                    <a:pt x="5676" y="2632"/>
                  </a:cubicBezTo>
                  <a:cubicBezTo>
                    <a:pt x="5676" y="2632"/>
                    <a:pt x="5676" y="2632"/>
                    <a:pt x="5676" y="2613"/>
                  </a:cubicBezTo>
                  <a:cubicBezTo>
                    <a:pt x="5650" y="2613"/>
                    <a:pt x="5599" y="2613"/>
                    <a:pt x="5599" y="2594"/>
                  </a:cubicBezTo>
                  <a:cubicBezTo>
                    <a:pt x="5573" y="2594"/>
                    <a:pt x="5573" y="2594"/>
                    <a:pt x="5573" y="2594"/>
                  </a:cubicBezTo>
                  <a:cubicBezTo>
                    <a:pt x="5573" y="2594"/>
                    <a:pt x="5573" y="2574"/>
                    <a:pt x="5573" y="2574"/>
                  </a:cubicBezTo>
                  <a:cubicBezTo>
                    <a:pt x="5573" y="2594"/>
                    <a:pt x="5573" y="2574"/>
                    <a:pt x="5573" y="2574"/>
                  </a:cubicBezTo>
                  <a:cubicBezTo>
                    <a:pt x="5548" y="2555"/>
                    <a:pt x="5522" y="2574"/>
                    <a:pt x="5497" y="2574"/>
                  </a:cubicBezTo>
                  <a:cubicBezTo>
                    <a:pt x="5497" y="2594"/>
                    <a:pt x="5497" y="2594"/>
                    <a:pt x="5497" y="2594"/>
                  </a:cubicBezTo>
                  <a:cubicBezTo>
                    <a:pt x="5497" y="2594"/>
                    <a:pt x="5497" y="2594"/>
                    <a:pt x="5471" y="2594"/>
                  </a:cubicBezTo>
                  <a:cubicBezTo>
                    <a:pt x="5471" y="2594"/>
                    <a:pt x="5471" y="2613"/>
                    <a:pt x="5471" y="2613"/>
                  </a:cubicBezTo>
                  <a:cubicBezTo>
                    <a:pt x="5471" y="2652"/>
                    <a:pt x="5420" y="2652"/>
                    <a:pt x="5369" y="2632"/>
                  </a:cubicBezTo>
                  <a:cubicBezTo>
                    <a:pt x="5344" y="2632"/>
                    <a:pt x="5369" y="2613"/>
                    <a:pt x="5344" y="2613"/>
                  </a:cubicBezTo>
                  <a:cubicBezTo>
                    <a:pt x="5344" y="2594"/>
                    <a:pt x="5344" y="2574"/>
                    <a:pt x="5344" y="2555"/>
                  </a:cubicBezTo>
                  <a:cubicBezTo>
                    <a:pt x="5267" y="2555"/>
                    <a:pt x="5216" y="2535"/>
                    <a:pt x="5114" y="2555"/>
                  </a:cubicBezTo>
                  <a:cubicBezTo>
                    <a:pt x="5088" y="2555"/>
                    <a:pt x="5088" y="2594"/>
                    <a:pt x="5037" y="2574"/>
                  </a:cubicBezTo>
                  <a:cubicBezTo>
                    <a:pt x="5012" y="2574"/>
                    <a:pt x="5012" y="2555"/>
                    <a:pt x="5012" y="2555"/>
                  </a:cubicBezTo>
                  <a:cubicBezTo>
                    <a:pt x="4986" y="2535"/>
                    <a:pt x="4986" y="2516"/>
                    <a:pt x="4935" y="2516"/>
                  </a:cubicBezTo>
                  <a:cubicBezTo>
                    <a:pt x="4859" y="2516"/>
                    <a:pt x="4884" y="2574"/>
                    <a:pt x="4808" y="2555"/>
                  </a:cubicBezTo>
                  <a:cubicBezTo>
                    <a:pt x="4731" y="2574"/>
                    <a:pt x="4756" y="2535"/>
                    <a:pt x="4705" y="2535"/>
                  </a:cubicBezTo>
                  <a:cubicBezTo>
                    <a:pt x="4654" y="2535"/>
                    <a:pt x="4629" y="2516"/>
                    <a:pt x="4552" y="2516"/>
                  </a:cubicBezTo>
                  <a:cubicBezTo>
                    <a:pt x="4552" y="2516"/>
                    <a:pt x="4552" y="2516"/>
                    <a:pt x="4552" y="2516"/>
                  </a:cubicBezTo>
                  <a:cubicBezTo>
                    <a:pt x="4552" y="2496"/>
                    <a:pt x="4501" y="2496"/>
                    <a:pt x="4501" y="2477"/>
                  </a:cubicBezTo>
                  <a:cubicBezTo>
                    <a:pt x="4476" y="2477"/>
                    <a:pt x="4476" y="2477"/>
                    <a:pt x="4476" y="2477"/>
                  </a:cubicBezTo>
                  <a:cubicBezTo>
                    <a:pt x="4476" y="2477"/>
                    <a:pt x="4476" y="2477"/>
                    <a:pt x="4476" y="2477"/>
                  </a:cubicBezTo>
                  <a:cubicBezTo>
                    <a:pt x="4476" y="2477"/>
                    <a:pt x="4476" y="2477"/>
                    <a:pt x="4476" y="2477"/>
                  </a:cubicBezTo>
                  <a:cubicBezTo>
                    <a:pt x="4476" y="2438"/>
                    <a:pt x="4425" y="2457"/>
                    <a:pt x="4425" y="2418"/>
                  </a:cubicBezTo>
                  <a:cubicBezTo>
                    <a:pt x="4425" y="2418"/>
                    <a:pt x="4425" y="2418"/>
                    <a:pt x="4425" y="2418"/>
                  </a:cubicBezTo>
                  <a:cubicBezTo>
                    <a:pt x="4399" y="2399"/>
                    <a:pt x="4373" y="2380"/>
                    <a:pt x="4373" y="2360"/>
                  </a:cubicBezTo>
                  <a:cubicBezTo>
                    <a:pt x="4373" y="2360"/>
                    <a:pt x="4373" y="2360"/>
                    <a:pt x="4373" y="2360"/>
                  </a:cubicBezTo>
                  <a:cubicBezTo>
                    <a:pt x="4373" y="2360"/>
                    <a:pt x="4373" y="2341"/>
                    <a:pt x="4348" y="2321"/>
                  </a:cubicBezTo>
                  <a:cubicBezTo>
                    <a:pt x="4297" y="2321"/>
                    <a:pt x="4246" y="2321"/>
                    <a:pt x="4195" y="2321"/>
                  </a:cubicBezTo>
                  <a:cubicBezTo>
                    <a:pt x="4195" y="2321"/>
                    <a:pt x="4195" y="2321"/>
                    <a:pt x="4195" y="2321"/>
                  </a:cubicBezTo>
                  <a:cubicBezTo>
                    <a:pt x="4169" y="2341"/>
                    <a:pt x="4144" y="2360"/>
                    <a:pt x="4118" y="2380"/>
                  </a:cubicBezTo>
                  <a:cubicBezTo>
                    <a:pt x="4118" y="2380"/>
                    <a:pt x="4093" y="2360"/>
                    <a:pt x="4093" y="2360"/>
                  </a:cubicBezTo>
                  <a:cubicBezTo>
                    <a:pt x="4093" y="2360"/>
                    <a:pt x="4093" y="2360"/>
                    <a:pt x="4093" y="2360"/>
                  </a:cubicBezTo>
                  <a:cubicBezTo>
                    <a:pt x="4067" y="2360"/>
                    <a:pt x="4067" y="2380"/>
                    <a:pt x="4067" y="2380"/>
                  </a:cubicBezTo>
                  <a:cubicBezTo>
                    <a:pt x="4067" y="2380"/>
                    <a:pt x="4016" y="2360"/>
                    <a:pt x="4016" y="2399"/>
                  </a:cubicBezTo>
                  <a:cubicBezTo>
                    <a:pt x="4016" y="2399"/>
                    <a:pt x="4016" y="2418"/>
                    <a:pt x="4016" y="2418"/>
                  </a:cubicBezTo>
                  <a:cubicBezTo>
                    <a:pt x="3991" y="2399"/>
                    <a:pt x="3965" y="2438"/>
                    <a:pt x="3991" y="2438"/>
                  </a:cubicBezTo>
                  <a:cubicBezTo>
                    <a:pt x="4016" y="2418"/>
                    <a:pt x="4016" y="2418"/>
                    <a:pt x="4042" y="2418"/>
                  </a:cubicBezTo>
                  <a:cubicBezTo>
                    <a:pt x="4067" y="2418"/>
                    <a:pt x="4067" y="2418"/>
                    <a:pt x="4067" y="2418"/>
                  </a:cubicBezTo>
                  <a:cubicBezTo>
                    <a:pt x="4118" y="2418"/>
                    <a:pt x="4144" y="2418"/>
                    <a:pt x="4169" y="2399"/>
                  </a:cubicBezTo>
                  <a:cubicBezTo>
                    <a:pt x="4195" y="2399"/>
                    <a:pt x="4195" y="2418"/>
                    <a:pt x="4220" y="2418"/>
                  </a:cubicBezTo>
                  <a:cubicBezTo>
                    <a:pt x="4246" y="2418"/>
                    <a:pt x="4271" y="2418"/>
                    <a:pt x="4297" y="2418"/>
                  </a:cubicBezTo>
                  <a:cubicBezTo>
                    <a:pt x="4297" y="2477"/>
                    <a:pt x="4348" y="2457"/>
                    <a:pt x="4348" y="2496"/>
                  </a:cubicBezTo>
                  <a:cubicBezTo>
                    <a:pt x="4348" y="2496"/>
                    <a:pt x="4322" y="2516"/>
                    <a:pt x="4322" y="2535"/>
                  </a:cubicBezTo>
                  <a:cubicBezTo>
                    <a:pt x="4348" y="2535"/>
                    <a:pt x="4348" y="2555"/>
                    <a:pt x="4348" y="2555"/>
                  </a:cubicBezTo>
                  <a:cubicBezTo>
                    <a:pt x="4348" y="2574"/>
                    <a:pt x="4399" y="2574"/>
                    <a:pt x="4425" y="2594"/>
                  </a:cubicBezTo>
                  <a:cubicBezTo>
                    <a:pt x="4425" y="2594"/>
                    <a:pt x="4425" y="2613"/>
                    <a:pt x="4425" y="2613"/>
                  </a:cubicBezTo>
                  <a:cubicBezTo>
                    <a:pt x="4450" y="2613"/>
                    <a:pt x="4501" y="2632"/>
                    <a:pt x="4527" y="2632"/>
                  </a:cubicBezTo>
                  <a:cubicBezTo>
                    <a:pt x="4527" y="2632"/>
                    <a:pt x="4527" y="2632"/>
                    <a:pt x="4527" y="2632"/>
                  </a:cubicBezTo>
                  <a:cubicBezTo>
                    <a:pt x="4552" y="2632"/>
                    <a:pt x="4552" y="2652"/>
                    <a:pt x="4603" y="2632"/>
                  </a:cubicBezTo>
                  <a:cubicBezTo>
                    <a:pt x="4603" y="2652"/>
                    <a:pt x="4552" y="2671"/>
                    <a:pt x="4578" y="2671"/>
                  </a:cubicBezTo>
                  <a:cubicBezTo>
                    <a:pt x="4578" y="2671"/>
                    <a:pt x="4603" y="2671"/>
                    <a:pt x="4603" y="2671"/>
                  </a:cubicBezTo>
                  <a:cubicBezTo>
                    <a:pt x="4603" y="2671"/>
                    <a:pt x="4603" y="2671"/>
                    <a:pt x="4603" y="2671"/>
                  </a:cubicBezTo>
                  <a:cubicBezTo>
                    <a:pt x="4680" y="2671"/>
                    <a:pt x="4782" y="2652"/>
                    <a:pt x="4808" y="2691"/>
                  </a:cubicBezTo>
                  <a:cubicBezTo>
                    <a:pt x="4808" y="2710"/>
                    <a:pt x="4782" y="2710"/>
                    <a:pt x="4756" y="2710"/>
                  </a:cubicBezTo>
                  <a:cubicBezTo>
                    <a:pt x="4756" y="2730"/>
                    <a:pt x="4756" y="2730"/>
                    <a:pt x="4731" y="2730"/>
                  </a:cubicBezTo>
                  <a:cubicBezTo>
                    <a:pt x="4731" y="2769"/>
                    <a:pt x="4654" y="2749"/>
                    <a:pt x="4654" y="2769"/>
                  </a:cubicBezTo>
                  <a:cubicBezTo>
                    <a:pt x="4756" y="2769"/>
                    <a:pt x="4756" y="2769"/>
                    <a:pt x="4756" y="2769"/>
                  </a:cubicBezTo>
                  <a:cubicBezTo>
                    <a:pt x="4756" y="2808"/>
                    <a:pt x="4782" y="2808"/>
                    <a:pt x="4833" y="2808"/>
                  </a:cubicBezTo>
                  <a:cubicBezTo>
                    <a:pt x="4884" y="2808"/>
                    <a:pt x="4884" y="2808"/>
                    <a:pt x="4884" y="2808"/>
                  </a:cubicBezTo>
                  <a:cubicBezTo>
                    <a:pt x="4935" y="2827"/>
                    <a:pt x="4935" y="2769"/>
                    <a:pt x="4986" y="2769"/>
                  </a:cubicBezTo>
                  <a:cubicBezTo>
                    <a:pt x="5012" y="2808"/>
                    <a:pt x="5012" y="2808"/>
                    <a:pt x="5037" y="2827"/>
                  </a:cubicBezTo>
                  <a:cubicBezTo>
                    <a:pt x="5037" y="2847"/>
                    <a:pt x="5012" y="2847"/>
                    <a:pt x="5012" y="2847"/>
                  </a:cubicBezTo>
                  <a:cubicBezTo>
                    <a:pt x="5012" y="2866"/>
                    <a:pt x="5063" y="2866"/>
                    <a:pt x="5063" y="2905"/>
                  </a:cubicBezTo>
                  <a:cubicBezTo>
                    <a:pt x="5012" y="2905"/>
                    <a:pt x="5012" y="2905"/>
                    <a:pt x="5012" y="2924"/>
                  </a:cubicBezTo>
                  <a:cubicBezTo>
                    <a:pt x="4986" y="2924"/>
                    <a:pt x="4986" y="2924"/>
                    <a:pt x="4986" y="2924"/>
                  </a:cubicBezTo>
                  <a:cubicBezTo>
                    <a:pt x="4986" y="2924"/>
                    <a:pt x="4986" y="2924"/>
                    <a:pt x="4961" y="2924"/>
                  </a:cubicBezTo>
                  <a:cubicBezTo>
                    <a:pt x="4961" y="2944"/>
                    <a:pt x="4961" y="2944"/>
                    <a:pt x="4935" y="2963"/>
                  </a:cubicBezTo>
                  <a:cubicBezTo>
                    <a:pt x="4935" y="2963"/>
                    <a:pt x="4935" y="2963"/>
                    <a:pt x="4935" y="2963"/>
                  </a:cubicBezTo>
                  <a:cubicBezTo>
                    <a:pt x="4884" y="2944"/>
                    <a:pt x="4884" y="3002"/>
                    <a:pt x="4859" y="3002"/>
                  </a:cubicBezTo>
                  <a:cubicBezTo>
                    <a:pt x="4859" y="3002"/>
                    <a:pt x="4859" y="3002"/>
                    <a:pt x="4859" y="3002"/>
                  </a:cubicBezTo>
                  <a:cubicBezTo>
                    <a:pt x="4859" y="3002"/>
                    <a:pt x="4859" y="3022"/>
                    <a:pt x="4884" y="3022"/>
                  </a:cubicBezTo>
                  <a:cubicBezTo>
                    <a:pt x="4884" y="3002"/>
                    <a:pt x="4884" y="3002"/>
                    <a:pt x="4910" y="3002"/>
                  </a:cubicBezTo>
                  <a:cubicBezTo>
                    <a:pt x="4935" y="3002"/>
                    <a:pt x="4935" y="2983"/>
                    <a:pt x="4935" y="2983"/>
                  </a:cubicBezTo>
                  <a:cubicBezTo>
                    <a:pt x="4986" y="2983"/>
                    <a:pt x="4986" y="2944"/>
                    <a:pt x="5037" y="2963"/>
                  </a:cubicBezTo>
                  <a:cubicBezTo>
                    <a:pt x="5037" y="2924"/>
                    <a:pt x="5088" y="2944"/>
                    <a:pt x="5063" y="2905"/>
                  </a:cubicBezTo>
                  <a:cubicBezTo>
                    <a:pt x="5088" y="2905"/>
                    <a:pt x="5088" y="2885"/>
                    <a:pt x="5088" y="2885"/>
                  </a:cubicBezTo>
                  <a:cubicBezTo>
                    <a:pt x="5114" y="2885"/>
                    <a:pt x="5114" y="2885"/>
                    <a:pt x="5114" y="2885"/>
                  </a:cubicBezTo>
                  <a:cubicBezTo>
                    <a:pt x="5114" y="2885"/>
                    <a:pt x="5114" y="2885"/>
                    <a:pt x="5139" y="2905"/>
                  </a:cubicBezTo>
                  <a:cubicBezTo>
                    <a:pt x="5139" y="2905"/>
                    <a:pt x="5139" y="2905"/>
                    <a:pt x="5139" y="2905"/>
                  </a:cubicBezTo>
                  <a:cubicBezTo>
                    <a:pt x="5139" y="2944"/>
                    <a:pt x="5165" y="2924"/>
                    <a:pt x="5191" y="2944"/>
                  </a:cubicBezTo>
                  <a:cubicBezTo>
                    <a:pt x="5191" y="2944"/>
                    <a:pt x="5191" y="2944"/>
                    <a:pt x="5191" y="2944"/>
                  </a:cubicBezTo>
                  <a:cubicBezTo>
                    <a:pt x="5191" y="2944"/>
                    <a:pt x="5191" y="2944"/>
                    <a:pt x="5191" y="2963"/>
                  </a:cubicBezTo>
                  <a:cubicBezTo>
                    <a:pt x="5267" y="2963"/>
                    <a:pt x="5242" y="2905"/>
                    <a:pt x="5318" y="2924"/>
                  </a:cubicBezTo>
                  <a:cubicBezTo>
                    <a:pt x="5344" y="2944"/>
                    <a:pt x="5369" y="2963"/>
                    <a:pt x="5420" y="2963"/>
                  </a:cubicBezTo>
                  <a:cubicBezTo>
                    <a:pt x="5420" y="2963"/>
                    <a:pt x="5420" y="2963"/>
                    <a:pt x="5420" y="2963"/>
                  </a:cubicBezTo>
                  <a:cubicBezTo>
                    <a:pt x="5471" y="2944"/>
                    <a:pt x="5471" y="3002"/>
                    <a:pt x="5497" y="3002"/>
                  </a:cubicBezTo>
                  <a:cubicBezTo>
                    <a:pt x="5497" y="3002"/>
                    <a:pt x="5497" y="3002"/>
                    <a:pt x="5497" y="3002"/>
                  </a:cubicBezTo>
                  <a:cubicBezTo>
                    <a:pt x="5548" y="3022"/>
                    <a:pt x="5573" y="3022"/>
                    <a:pt x="5599" y="3022"/>
                  </a:cubicBezTo>
                  <a:cubicBezTo>
                    <a:pt x="5599" y="3041"/>
                    <a:pt x="5599" y="3041"/>
                    <a:pt x="5599" y="3041"/>
                  </a:cubicBezTo>
                  <a:cubicBezTo>
                    <a:pt x="5650" y="3041"/>
                    <a:pt x="5650" y="3061"/>
                    <a:pt x="5676" y="3080"/>
                  </a:cubicBezTo>
                  <a:cubicBezTo>
                    <a:pt x="5676" y="3080"/>
                    <a:pt x="5676" y="3080"/>
                    <a:pt x="5676" y="3080"/>
                  </a:cubicBezTo>
                  <a:cubicBezTo>
                    <a:pt x="5701" y="3100"/>
                    <a:pt x="5727" y="3119"/>
                    <a:pt x="5727" y="3158"/>
                  </a:cubicBezTo>
                  <a:cubicBezTo>
                    <a:pt x="5752" y="3158"/>
                    <a:pt x="5778" y="3158"/>
                    <a:pt x="5803" y="3177"/>
                  </a:cubicBezTo>
                  <a:cubicBezTo>
                    <a:pt x="5803" y="3197"/>
                    <a:pt x="5829" y="3216"/>
                    <a:pt x="5854" y="3236"/>
                  </a:cubicBezTo>
                  <a:cubicBezTo>
                    <a:pt x="5854" y="3275"/>
                    <a:pt x="5931" y="3275"/>
                    <a:pt x="5905" y="3314"/>
                  </a:cubicBezTo>
                  <a:cubicBezTo>
                    <a:pt x="5880" y="3314"/>
                    <a:pt x="5854" y="3314"/>
                    <a:pt x="5829" y="3314"/>
                  </a:cubicBezTo>
                  <a:cubicBezTo>
                    <a:pt x="5829" y="3314"/>
                    <a:pt x="5829" y="3314"/>
                    <a:pt x="5829" y="3294"/>
                  </a:cubicBezTo>
                  <a:cubicBezTo>
                    <a:pt x="5829" y="3275"/>
                    <a:pt x="5778" y="3314"/>
                    <a:pt x="5778" y="3275"/>
                  </a:cubicBezTo>
                  <a:cubicBezTo>
                    <a:pt x="5752" y="3314"/>
                    <a:pt x="5803" y="3314"/>
                    <a:pt x="5803" y="3333"/>
                  </a:cubicBezTo>
                  <a:cubicBezTo>
                    <a:pt x="5803" y="3333"/>
                    <a:pt x="5803" y="3333"/>
                    <a:pt x="5829" y="3333"/>
                  </a:cubicBezTo>
                  <a:cubicBezTo>
                    <a:pt x="5829" y="3333"/>
                    <a:pt x="5829" y="3333"/>
                    <a:pt x="5829" y="3333"/>
                  </a:cubicBezTo>
                  <a:cubicBezTo>
                    <a:pt x="5829" y="3352"/>
                    <a:pt x="5829" y="3352"/>
                    <a:pt x="5829" y="3352"/>
                  </a:cubicBezTo>
                  <a:cubicBezTo>
                    <a:pt x="5854" y="3372"/>
                    <a:pt x="5905" y="3391"/>
                    <a:pt x="5880" y="3411"/>
                  </a:cubicBezTo>
                  <a:cubicBezTo>
                    <a:pt x="5880" y="3411"/>
                    <a:pt x="5880" y="3411"/>
                    <a:pt x="5880" y="3411"/>
                  </a:cubicBezTo>
                  <a:cubicBezTo>
                    <a:pt x="5880" y="3450"/>
                    <a:pt x="5880" y="3450"/>
                    <a:pt x="5880" y="3489"/>
                  </a:cubicBezTo>
                  <a:cubicBezTo>
                    <a:pt x="5854" y="3547"/>
                    <a:pt x="5931" y="3528"/>
                    <a:pt x="5905" y="3567"/>
                  </a:cubicBezTo>
                  <a:cubicBezTo>
                    <a:pt x="5905" y="3567"/>
                    <a:pt x="5880" y="3567"/>
                    <a:pt x="5880" y="3567"/>
                  </a:cubicBezTo>
                  <a:cubicBezTo>
                    <a:pt x="5880" y="3567"/>
                    <a:pt x="5880" y="3567"/>
                    <a:pt x="5880" y="3567"/>
                  </a:cubicBezTo>
                  <a:cubicBezTo>
                    <a:pt x="5829" y="3567"/>
                    <a:pt x="5829" y="3625"/>
                    <a:pt x="5803" y="3605"/>
                  </a:cubicBezTo>
                  <a:cubicBezTo>
                    <a:pt x="5803" y="3605"/>
                    <a:pt x="5803" y="3625"/>
                    <a:pt x="5803" y="3625"/>
                  </a:cubicBezTo>
                  <a:cubicBezTo>
                    <a:pt x="5778" y="3625"/>
                    <a:pt x="5778" y="3625"/>
                    <a:pt x="5752" y="3644"/>
                  </a:cubicBezTo>
                  <a:cubicBezTo>
                    <a:pt x="5778" y="3644"/>
                    <a:pt x="5778" y="3644"/>
                    <a:pt x="5778" y="3664"/>
                  </a:cubicBezTo>
                  <a:cubicBezTo>
                    <a:pt x="5803" y="3664"/>
                    <a:pt x="5803" y="3664"/>
                    <a:pt x="5803" y="3664"/>
                  </a:cubicBezTo>
                  <a:cubicBezTo>
                    <a:pt x="5803" y="3664"/>
                    <a:pt x="5803" y="3664"/>
                    <a:pt x="5803" y="3664"/>
                  </a:cubicBezTo>
                  <a:cubicBezTo>
                    <a:pt x="5829" y="3683"/>
                    <a:pt x="5829" y="3683"/>
                    <a:pt x="5854" y="3683"/>
                  </a:cubicBezTo>
                  <a:cubicBezTo>
                    <a:pt x="5854" y="3703"/>
                    <a:pt x="5854" y="3703"/>
                    <a:pt x="5854" y="3703"/>
                  </a:cubicBezTo>
                  <a:cubicBezTo>
                    <a:pt x="5854" y="3722"/>
                    <a:pt x="5905" y="3742"/>
                    <a:pt x="5905" y="3761"/>
                  </a:cubicBezTo>
                  <a:cubicBezTo>
                    <a:pt x="5905" y="3761"/>
                    <a:pt x="5905" y="3761"/>
                    <a:pt x="5931" y="3761"/>
                  </a:cubicBezTo>
                  <a:cubicBezTo>
                    <a:pt x="5931" y="3781"/>
                    <a:pt x="5956" y="3781"/>
                    <a:pt x="5956" y="3781"/>
                  </a:cubicBezTo>
                  <a:cubicBezTo>
                    <a:pt x="5956" y="3781"/>
                    <a:pt x="5956" y="3800"/>
                    <a:pt x="5956" y="3800"/>
                  </a:cubicBezTo>
                  <a:cubicBezTo>
                    <a:pt x="5956" y="3820"/>
                    <a:pt x="6008" y="3839"/>
                    <a:pt x="6008" y="3858"/>
                  </a:cubicBezTo>
                  <a:cubicBezTo>
                    <a:pt x="6008" y="3858"/>
                    <a:pt x="6008" y="3858"/>
                    <a:pt x="6008" y="3858"/>
                  </a:cubicBezTo>
                  <a:cubicBezTo>
                    <a:pt x="6033" y="3858"/>
                    <a:pt x="6033" y="3878"/>
                    <a:pt x="6059" y="3878"/>
                  </a:cubicBezTo>
                  <a:cubicBezTo>
                    <a:pt x="6059" y="3878"/>
                    <a:pt x="6059" y="3878"/>
                    <a:pt x="6059" y="3878"/>
                  </a:cubicBezTo>
                  <a:cubicBezTo>
                    <a:pt x="6059" y="3897"/>
                    <a:pt x="6084" y="3897"/>
                    <a:pt x="6084" y="3917"/>
                  </a:cubicBezTo>
                  <a:cubicBezTo>
                    <a:pt x="6059" y="3917"/>
                    <a:pt x="6059" y="3956"/>
                    <a:pt x="6059" y="3975"/>
                  </a:cubicBezTo>
                  <a:cubicBezTo>
                    <a:pt x="6084" y="3975"/>
                    <a:pt x="6084" y="3975"/>
                    <a:pt x="6110" y="3975"/>
                  </a:cubicBezTo>
                  <a:cubicBezTo>
                    <a:pt x="6110" y="3975"/>
                    <a:pt x="6110" y="3975"/>
                    <a:pt x="6110" y="3975"/>
                  </a:cubicBezTo>
                  <a:cubicBezTo>
                    <a:pt x="6135" y="3975"/>
                    <a:pt x="6161" y="3995"/>
                    <a:pt x="6186" y="4014"/>
                  </a:cubicBezTo>
                  <a:cubicBezTo>
                    <a:pt x="6186" y="4014"/>
                    <a:pt x="6186" y="4014"/>
                    <a:pt x="6186" y="4014"/>
                  </a:cubicBezTo>
                  <a:cubicBezTo>
                    <a:pt x="6212" y="4034"/>
                    <a:pt x="6237" y="4053"/>
                    <a:pt x="6212" y="4072"/>
                  </a:cubicBezTo>
                  <a:cubicBezTo>
                    <a:pt x="6212" y="4092"/>
                    <a:pt x="6212" y="4092"/>
                    <a:pt x="6212" y="4092"/>
                  </a:cubicBezTo>
                  <a:cubicBezTo>
                    <a:pt x="6186" y="4092"/>
                    <a:pt x="6186" y="4092"/>
                    <a:pt x="6161" y="4092"/>
                  </a:cubicBezTo>
                  <a:cubicBezTo>
                    <a:pt x="6186" y="4111"/>
                    <a:pt x="6161" y="4131"/>
                    <a:pt x="6161" y="4131"/>
                  </a:cubicBezTo>
                  <a:cubicBezTo>
                    <a:pt x="6186" y="4131"/>
                    <a:pt x="6212" y="4131"/>
                    <a:pt x="6212" y="4111"/>
                  </a:cubicBezTo>
                  <a:cubicBezTo>
                    <a:pt x="6237" y="4111"/>
                    <a:pt x="6237" y="4072"/>
                    <a:pt x="6263" y="4111"/>
                  </a:cubicBezTo>
                  <a:cubicBezTo>
                    <a:pt x="6263" y="4131"/>
                    <a:pt x="6237" y="4150"/>
                    <a:pt x="6237" y="4189"/>
                  </a:cubicBezTo>
                  <a:cubicBezTo>
                    <a:pt x="6237" y="4209"/>
                    <a:pt x="6263" y="4209"/>
                    <a:pt x="6288" y="4209"/>
                  </a:cubicBezTo>
                  <a:cubicBezTo>
                    <a:pt x="6288" y="4209"/>
                    <a:pt x="6314" y="4228"/>
                    <a:pt x="6314" y="4248"/>
                  </a:cubicBezTo>
                  <a:cubicBezTo>
                    <a:pt x="6314" y="4267"/>
                    <a:pt x="6288" y="4248"/>
                    <a:pt x="6288" y="4267"/>
                  </a:cubicBezTo>
                  <a:cubicBezTo>
                    <a:pt x="6288" y="4287"/>
                    <a:pt x="6263" y="4287"/>
                    <a:pt x="6263" y="4306"/>
                  </a:cubicBezTo>
                  <a:cubicBezTo>
                    <a:pt x="6288" y="4306"/>
                    <a:pt x="6288" y="4306"/>
                    <a:pt x="6314" y="4306"/>
                  </a:cubicBezTo>
                  <a:cubicBezTo>
                    <a:pt x="6314" y="4306"/>
                    <a:pt x="6314" y="4306"/>
                    <a:pt x="6314" y="4306"/>
                  </a:cubicBezTo>
                  <a:cubicBezTo>
                    <a:pt x="6339" y="4287"/>
                    <a:pt x="6365" y="4287"/>
                    <a:pt x="6416" y="4287"/>
                  </a:cubicBezTo>
                  <a:cubicBezTo>
                    <a:pt x="6416" y="4287"/>
                    <a:pt x="6416" y="4306"/>
                    <a:pt x="6416" y="4306"/>
                  </a:cubicBezTo>
                  <a:cubicBezTo>
                    <a:pt x="6416" y="4306"/>
                    <a:pt x="6416" y="4306"/>
                    <a:pt x="6416" y="4306"/>
                  </a:cubicBezTo>
                  <a:cubicBezTo>
                    <a:pt x="6416" y="4325"/>
                    <a:pt x="6467" y="4325"/>
                    <a:pt x="6467" y="4345"/>
                  </a:cubicBezTo>
                  <a:cubicBezTo>
                    <a:pt x="6467" y="4345"/>
                    <a:pt x="6467" y="4364"/>
                    <a:pt x="6467" y="4364"/>
                  </a:cubicBezTo>
                  <a:cubicBezTo>
                    <a:pt x="6467" y="4364"/>
                    <a:pt x="6493" y="4384"/>
                    <a:pt x="6493" y="4384"/>
                  </a:cubicBezTo>
                  <a:cubicBezTo>
                    <a:pt x="6544" y="4384"/>
                    <a:pt x="6569" y="4423"/>
                    <a:pt x="6620" y="4423"/>
                  </a:cubicBezTo>
                  <a:cubicBezTo>
                    <a:pt x="6620" y="4403"/>
                    <a:pt x="6646" y="4403"/>
                    <a:pt x="6671" y="4403"/>
                  </a:cubicBezTo>
                  <a:cubicBezTo>
                    <a:pt x="6671" y="4384"/>
                    <a:pt x="6697" y="4384"/>
                    <a:pt x="6697" y="4345"/>
                  </a:cubicBezTo>
                  <a:cubicBezTo>
                    <a:pt x="6671" y="4345"/>
                    <a:pt x="6697" y="4325"/>
                    <a:pt x="6697" y="4325"/>
                  </a:cubicBezTo>
                  <a:cubicBezTo>
                    <a:pt x="6748" y="4325"/>
                    <a:pt x="6748" y="4325"/>
                    <a:pt x="6773" y="4345"/>
                  </a:cubicBezTo>
                  <a:cubicBezTo>
                    <a:pt x="6799" y="4345"/>
                    <a:pt x="6799" y="4345"/>
                    <a:pt x="6799" y="4345"/>
                  </a:cubicBezTo>
                  <a:cubicBezTo>
                    <a:pt x="6825" y="4345"/>
                    <a:pt x="6850" y="4364"/>
                    <a:pt x="6876" y="4384"/>
                  </a:cubicBezTo>
                  <a:cubicBezTo>
                    <a:pt x="6876" y="4384"/>
                    <a:pt x="6876" y="4384"/>
                    <a:pt x="6876" y="4403"/>
                  </a:cubicBezTo>
                  <a:cubicBezTo>
                    <a:pt x="6901" y="4403"/>
                    <a:pt x="6927" y="4403"/>
                    <a:pt x="6927" y="4403"/>
                  </a:cubicBezTo>
                  <a:cubicBezTo>
                    <a:pt x="6927" y="4403"/>
                    <a:pt x="6927" y="4403"/>
                    <a:pt x="6927" y="4423"/>
                  </a:cubicBezTo>
                  <a:cubicBezTo>
                    <a:pt x="6927" y="4423"/>
                    <a:pt x="6927" y="4423"/>
                    <a:pt x="6927" y="4423"/>
                  </a:cubicBezTo>
                  <a:cubicBezTo>
                    <a:pt x="6952" y="4442"/>
                    <a:pt x="6952" y="4423"/>
                    <a:pt x="6952" y="4423"/>
                  </a:cubicBezTo>
                  <a:cubicBezTo>
                    <a:pt x="6952" y="4403"/>
                    <a:pt x="6952" y="4384"/>
                    <a:pt x="7003" y="4384"/>
                  </a:cubicBezTo>
                  <a:cubicBezTo>
                    <a:pt x="7029" y="4403"/>
                    <a:pt x="7054" y="4423"/>
                    <a:pt x="7080" y="4423"/>
                  </a:cubicBezTo>
                  <a:cubicBezTo>
                    <a:pt x="7080" y="4442"/>
                    <a:pt x="7080" y="4442"/>
                    <a:pt x="7105" y="4442"/>
                  </a:cubicBezTo>
                  <a:cubicBezTo>
                    <a:pt x="7105" y="4481"/>
                    <a:pt x="7156" y="4481"/>
                    <a:pt x="7182" y="4501"/>
                  </a:cubicBezTo>
                  <a:cubicBezTo>
                    <a:pt x="7182" y="4501"/>
                    <a:pt x="7182" y="4501"/>
                    <a:pt x="7182" y="4501"/>
                  </a:cubicBezTo>
                  <a:cubicBezTo>
                    <a:pt x="7208" y="4520"/>
                    <a:pt x="7182" y="4559"/>
                    <a:pt x="7233" y="4559"/>
                  </a:cubicBezTo>
                  <a:cubicBezTo>
                    <a:pt x="7233" y="4559"/>
                    <a:pt x="7233" y="4559"/>
                    <a:pt x="7259" y="4559"/>
                  </a:cubicBezTo>
                  <a:cubicBezTo>
                    <a:pt x="7259" y="4559"/>
                    <a:pt x="7284" y="4559"/>
                    <a:pt x="7284" y="4559"/>
                  </a:cubicBezTo>
                  <a:cubicBezTo>
                    <a:pt x="7386" y="4559"/>
                    <a:pt x="7437" y="4598"/>
                    <a:pt x="7514" y="4559"/>
                  </a:cubicBezTo>
                  <a:cubicBezTo>
                    <a:pt x="7514" y="4559"/>
                    <a:pt x="7514" y="4540"/>
                    <a:pt x="7514" y="4540"/>
                  </a:cubicBezTo>
                  <a:cubicBezTo>
                    <a:pt x="7591" y="4559"/>
                    <a:pt x="7591" y="4520"/>
                    <a:pt x="7642" y="4520"/>
                  </a:cubicBezTo>
                  <a:cubicBezTo>
                    <a:pt x="7693" y="4540"/>
                    <a:pt x="7718" y="4578"/>
                    <a:pt x="7795" y="4578"/>
                  </a:cubicBezTo>
                  <a:cubicBezTo>
                    <a:pt x="7795" y="4578"/>
                    <a:pt x="7795" y="4559"/>
                    <a:pt x="7820" y="4559"/>
                  </a:cubicBezTo>
                  <a:cubicBezTo>
                    <a:pt x="7820" y="4559"/>
                    <a:pt x="7846" y="4559"/>
                    <a:pt x="7871" y="4559"/>
                  </a:cubicBezTo>
                  <a:cubicBezTo>
                    <a:pt x="7846" y="4501"/>
                    <a:pt x="7871" y="4462"/>
                    <a:pt x="7871" y="4423"/>
                  </a:cubicBezTo>
                  <a:cubicBezTo>
                    <a:pt x="7922" y="4403"/>
                    <a:pt x="7999" y="4423"/>
                    <a:pt x="7999" y="4364"/>
                  </a:cubicBezTo>
                  <a:cubicBezTo>
                    <a:pt x="8025" y="4364"/>
                    <a:pt x="8025" y="4345"/>
                    <a:pt x="7999" y="4345"/>
                  </a:cubicBezTo>
                  <a:cubicBezTo>
                    <a:pt x="7999" y="4345"/>
                    <a:pt x="7999" y="4325"/>
                    <a:pt x="7999" y="4325"/>
                  </a:cubicBezTo>
                  <a:cubicBezTo>
                    <a:pt x="7999" y="4287"/>
                    <a:pt x="7973" y="4287"/>
                    <a:pt x="7973" y="4248"/>
                  </a:cubicBezTo>
                  <a:cubicBezTo>
                    <a:pt x="7871" y="4248"/>
                    <a:pt x="7846" y="4189"/>
                    <a:pt x="7871" y="4111"/>
                  </a:cubicBezTo>
                  <a:cubicBezTo>
                    <a:pt x="7871" y="4092"/>
                    <a:pt x="7846" y="4092"/>
                    <a:pt x="7846" y="4092"/>
                  </a:cubicBezTo>
                  <a:cubicBezTo>
                    <a:pt x="7795" y="4092"/>
                    <a:pt x="7769" y="4092"/>
                    <a:pt x="7769" y="4072"/>
                  </a:cubicBezTo>
                  <a:cubicBezTo>
                    <a:pt x="7769" y="4053"/>
                    <a:pt x="7769" y="4053"/>
                    <a:pt x="7744" y="4053"/>
                  </a:cubicBezTo>
                  <a:cubicBezTo>
                    <a:pt x="7744" y="4034"/>
                    <a:pt x="7744" y="4034"/>
                    <a:pt x="7744" y="4014"/>
                  </a:cubicBezTo>
                  <a:cubicBezTo>
                    <a:pt x="7718" y="4014"/>
                    <a:pt x="7693" y="4014"/>
                    <a:pt x="7693" y="4034"/>
                  </a:cubicBezTo>
                  <a:cubicBezTo>
                    <a:pt x="7642" y="4034"/>
                    <a:pt x="7744" y="4034"/>
                    <a:pt x="7693" y="4072"/>
                  </a:cubicBezTo>
                  <a:cubicBezTo>
                    <a:pt x="7667" y="4072"/>
                    <a:pt x="7591" y="4092"/>
                    <a:pt x="7591" y="4072"/>
                  </a:cubicBezTo>
                  <a:cubicBezTo>
                    <a:pt x="7539" y="4072"/>
                    <a:pt x="7514" y="4072"/>
                    <a:pt x="7514" y="4092"/>
                  </a:cubicBezTo>
                  <a:cubicBezTo>
                    <a:pt x="7539" y="4092"/>
                    <a:pt x="7565" y="4092"/>
                    <a:pt x="7565" y="4111"/>
                  </a:cubicBezTo>
                  <a:cubicBezTo>
                    <a:pt x="7565" y="4111"/>
                    <a:pt x="7539" y="4111"/>
                    <a:pt x="7539" y="4111"/>
                  </a:cubicBezTo>
                  <a:cubicBezTo>
                    <a:pt x="7539" y="4111"/>
                    <a:pt x="7514" y="4111"/>
                    <a:pt x="7514" y="4111"/>
                  </a:cubicBezTo>
                  <a:cubicBezTo>
                    <a:pt x="7488" y="4131"/>
                    <a:pt x="7488" y="4111"/>
                    <a:pt x="7463" y="4111"/>
                  </a:cubicBezTo>
                  <a:cubicBezTo>
                    <a:pt x="7437" y="4092"/>
                    <a:pt x="7437" y="4072"/>
                    <a:pt x="7386" y="4072"/>
                  </a:cubicBezTo>
                  <a:cubicBezTo>
                    <a:pt x="7386" y="4053"/>
                    <a:pt x="7310" y="4072"/>
                    <a:pt x="7310" y="4034"/>
                  </a:cubicBezTo>
                  <a:cubicBezTo>
                    <a:pt x="7284" y="4034"/>
                    <a:pt x="7259" y="4014"/>
                    <a:pt x="7233" y="4014"/>
                  </a:cubicBezTo>
                  <a:cubicBezTo>
                    <a:pt x="7208" y="3995"/>
                    <a:pt x="7208" y="3975"/>
                    <a:pt x="7182" y="3975"/>
                  </a:cubicBezTo>
                  <a:cubicBezTo>
                    <a:pt x="7182" y="3936"/>
                    <a:pt x="7131" y="3936"/>
                    <a:pt x="7131" y="3917"/>
                  </a:cubicBezTo>
                  <a:cubicBezTo>
                    <a:pt x="7080" y="3917"/>
                    <a:pt x="7054" y="3936"/>
                    <a:pt x="7003" y="3936"/>
                  </a:cubicBezTo>
                  <a:cubicBezTo>
                    <a:pt x="7003" y="3897"/>
                    <a:pt x="7003" y="3897"/>
                    <a:pt x="6978" y="3897"/>
                  </a:cubicBezTo>
                  <a:cubicBezTo>
                    <a:pt x="6978" y="3858"/>
                    <a:pt x="6952" y="3858"/>
                    <a:pt x="6927" y="3839"/>
                  </a:cubicBezTo>
                  <a:cubicBezTo>
                    <a:pt x="6927" y="3800"/>
                    <a:pt x="6876" y="3800"/>
                    <a:pt x="6876" y="3742"/>
                  </a:cubicBezTo>
                  <a:cubicBezTo>
                    <a:pt x="6901" y="3742"/>
                    <a:pt x="6952" y="3742"/>
                    <a:pt x="6952" y="3761"/>
                  </a:cubicBezTo>
                  <a:cubicBezTo>
                    <a:pt x="6978" y="3742"/>
                    <a:pt x="7003" y="3742"/>
                    <a:pt x="7029" y="3722"/>
                  </a:cubicBezTo>
                  <a:cubicBezTo>
                    <a:pt x="7029" y="3683"/>
                    <a:pt x="7003" y="3664"/>
                    <a:pt x="7003" y="3625"/>
                  </a:cubicBezTo>
                  <a:cubicBezTo>
                    <a:pt x="7003" y="3586"/>
                    <a:pt x="6952" y="3586"/>
                    <a:pt x="6952" y="3547"/>
                  </a:cubicBezTo>
                  <a:cubicBezTo>
                    <a:pt x="6978" y="3508"/>
                    <a:pt x="7029" y="3508"/>
                    <a:pt x="7054" y="3489"/>
                  </a:cubicBezTo>
                  <a:cubicBezTo>
                    <a:pt x="7156" y="3508"/>
                    <a:pt x="7182" y="3469"/>
                    <a:pt x="7259" y="3469"/>
                  </a:cubicBezTo>
                  <a:cubicBezTo>
                    <a:pt x="7310" y="3469"/>
                    <a:pt x="7361" y="3508"/>
                    <a:pt x="7437" y="3508"/>
                  </a:cubicBezTo>
                  <a:cubicBezTo>
                    <a:pt x="7437" y="3508"/>
                    <a:pt x="7437" y="3508"/>
                    <a:pt x="7437" y="3508"/>
                  </a:cubicBezTo>
                  <a:cubicBezTo>
                    <a:pt x="7463" y="3528"/>
                    <a:pt x="7488" y="3547"/>
                    <a:pt x="7488" y="3567"/>
                  </a:cubicBezTo>
                  <a:cubicBezTo>
                    <a:pt x="7488" y="3567"/>
                    <a:pt x="7488" y="3567"/>
                    <a:pt x="7488" y="3567"/>
                  </a:cubicBezTo>
                  <a:cubicBezTo>
                    <a:pt x="7488" y="3567"/>
                    <a:pt x="7488" y="3567"/>
                    <a:pt x="7488" y="3586"/>
                  </a:cubicBezTo>
                  <a:cubicBezTo>
                    <a:pt x="7514" y="3567"/>
                    <a:pt x="7539" y="3586"/>
                    <a:pt x="7565" y="3586"/>
                  </a:cubicBezTo>
                  <a:cubicBezTo>
                    <a:pt x="7591" y="3586"/>
                    <a:pt x="7591" y="3625"/>
                    <a:pt x="7642" y="3625"/>
                  </a:cubicBezTo>
                  <a:cubicBezTo>
                    <a:pt x="7744" y="3625"/>
                    <a:pt x="7744" y="3625"/>
                    <a:pt x="7744" y="3625"/>
                  </a:cubicBezTo>
                  <a:cubicBezTo>
                    <a:pt x="7718" y="3605"/>
                    <a:pt x="7820" y="3605"/>
                    <a:pt x="7820" y="3625"/>
                  </a:cubicBezTo>
                  <a:cubicBezTo>
                    <a:pt x="7820" y="3664"/>
                    <a:pt x="7769" y="3644"/>
                    <a:pt x="7769" y="3664"/>
                  </a:cubicBezTo>
                  <a:cubicBezTo>
                    <a:pt x="7769" y="3683"/>
                    <a:pt x="7744" y="3683"/>
                    <a:pt x="7744" y="3703"/>
                  </a:cubicBezTo>
                  <a:cubicBezTo>
                    <a:pt x="7744" y="3703"/>
                    <a:pt x="7718" y="3722"/>
                    <a:pt x="7718" y="3722"/>
                  </a:cubicBezTo>
                  <a:cubicBezTo>
                    <a:pt x="7718" y="3742"/>
                    <a:pt x="7718" y="3742"/>
                    <a:pt x="7744" y="3742"/>
                  </a:cubicBezTo>
                  <a:cubicBezTo>
                    <a:pt x="7769" y="3742"/>
                    <a:pt x="7744" y="3722"/>
                    <a:pt x="7744" y="3722"/>
                  </a:cubicBezTo>
                  <a:cubicBezTo>
                    <a:pt x="7769" y="3703"/>
                    <a:pt x="7769" y="3703"/>
                    <a:pt x="7769" y="3703"/>
                  </a:cubicBezTo>
                  <a:cubicBezTo>
                    <a:pt x="7795" y="3703"/>
                    <a:pt x="7795" y="3664"/>
                    <a:pt x="7846" y="3664"/>
                  </a:cubicBezTo>
                  <a:cubicBezTo>
                    <a:pt x="7846" y="3664"/>
                    <a:pt x="7846" y="3664"/>
                    <a:pt x="7846" y="3664"/>
                  </a:cubicBezTo>
                  <a:cubicBezTo>
                    <a:pt x="7871" y="3664"/>
                    <a:pt x="7897" y="3683"/>
                    <a:pt x="7922" y="3683"/>
                  </a:cubicBezTo>
                  <a:cubicBezTo>
                    <a:pt x="7922" y="3664"/>
                    <a:pt x="7922" y="3664"/>
                    <a:pt x="7922" y="3664"/>
                  </a:cubicBezTo>
                  <a:cubicBezTo>
                    <a:pt x="7897" y="3664"/>
                    <a:pt x="7871" y="3664"/>
                    <a:pt x="7871" y="3644"/>
                  </a:cubicBezTo>
                  <a:cubicBezTo>
                    <a:pt x="7871" y="3644"/>
                    <a:pt x="7820" y="3605"/>
                    <a:pt x="7871" y="3605"/>
                  </a:cubicBezTo>
                  <a:cubicBezTo>
                    <a:pt x="7871" y="3605"/>
                    <a:pt x="7897" y="3586"/>
                    <a:pt x="7897" y="3605"/>
                  </a:cubicBezTo>
                  <a:cubicBezTo>
                    <a:pt x="7922" y="3605"/>
                    <a:pt x="7922" y="3625"/>
                    <a:pt x="7973" y="3625"/>
                  </a:cubicBezTo>
                  <a:cubicBezTo>
                    <a:pt x="8101" y="3567"/>
                    <a:pt x="8229" y="3586"/>
                    <a:pt x="8382" y="3586"/>
                  </a:cubicBezTo>
                  <a:cubicBezTo>
                    <a:pt x="8433" y="3605"/>
                    <a:pt x="8459" y="3644"/>
                    <a:pt x="8510" y="3644"/>
                  </a:cubicBezTo>
                  <a:cubicBezTo>
                    <a:pt x="8535" y="3625"/>
                    <a:pt x="8535" y="3625"/>
                    <a:pt x="8561" y="3625"/>
                  </a:cubicBezTo>
                  <a:cubicBezTo>
                    <a:pt x="8561" y="3625"/>
                    <a:pt x="8561" y="3605"/>
                    <a:pt x="8561" y="3605"/>
                  </a:cubicBezTo>
                  <a:cubicBezTo>
                    <a:pt x="8586" y="3605"/>
                    <a:pt x="8586" y="3605"/>
                    <a:pt x="8586" y="3605"/>
                  </a:cubicBezTo>
                  <a:cubicBezTo>
                    <a:pt x="8586" y="3567"/>
                    <a:pt x="8586" y="3547"/>
                    <a:pt x="8586" y="3528"/>
                  </a:cubicBezTo>
                  <a:cubicBezTo>
                    <a:pt x="8586" y="3528"/>
                    <a:pt x="8586" y="3528"/>
                    <a:pt x="8586" y="3528"/>
                  </a:cubicBezTo>
                  <a:cubicBezTo>
                    <a:pt x="8586" y="3508"/>
                    <a:pt x="8612" y="3508"/>
                    <a:pt x="8612" y="3508"/>
                  </a:cubicBezTo>
                  <a:cubicBezTo>
                    <a:pt x="8612" y="3528"/>
                    <a:pt x="8637" y="3508"/>
                    <a:pt x="8637" y="3528"/>
                  </a:cubicBezTo>
                  <a:cubicBezTo>
                    <a:pt x="8637" y="3528"/>
                    <a:pt x="8637" y="3528"/>
                    <a:pt x="8637" y="3528"/>
                  </a:cubicBezTo>
                  <a:cubicBezTo>
                    <a:pt x="8663" y="3547"/>
                    <a:pt x="8714" y="3528"/>
                    <a:pt x="8739" y="3528"/>
                  </a:cubicBezTo>
                  <a:cubicBezTo>
                    <a:pt x="8739" y="3567"/>
                    <a:pt x="8791" y="3567"/>
                    <a:pt x="8816" y="3586"/>
                  </a:cubicBezTo>
                  <a:cubicBezTo>
                    <a:pt x="8816" y="3586"/>
                    <a:pt x="8816" y="3586"/>
                    <a:pt x="8816" y="3586"/>
                  </a:cubicBezTo>
                  <a:cubicBezTo>
                    <a:pt x="8816" y="3567"/>
                    <a:pt x="8816" y="3567"/>
                    <a:pt x="8816" y="3567"/>
                  </a:cubicBezTo>
                  <a:cubicBezTo>
                    <a:pt x="8816" y="3567"/>
                    <a:pt x="8816" y="3567"/>
                    <a:pt x="8816" y="3567"/>
                  </a:cubicBezTo>
                  <a:cubicBezTo>
                    <a:pt x="8816" y="3567"/>
                    <a:pt x="8816" y="3567"/>
                    <a:pt x="8816" y="3567"/>
                  </a:cubicBezTo>
                  <a:cubicBezTo>
                    <a:pt x="8791" y="3547"/>
                    <a:pt x="8791" y="3547"/>
                    <a:pt x="8791" y="3547"/>
                  </a:cubicBezTo>
                  <a:cubicBezTo>
                    <a:pt x="8765" y="3547"/>
                    <a:pt x="8765" y="3508"/>
                    <a:pt x="8714" y="3528"/>
                  </a:cubicBezTo>
                  <a:cubicBezTo>
                    <a:pt x="8739" y="3489"/>
                    <a:pt x="8663" y="3489"/>
                    <a:pt x="8688" y="3450"/>
                  </a:cubicBezTo>
                  <a:cubicBezTo>
                    <a:pt x="8688" y="3450"/>
                    <a:pt x="8714" y="3450"/>
                    <a:pt x="8714" y="3450"/>
                  </a:cubicBezTo>
                  <a:cubicBezTo>
                    <a:pt x="8714" y="3450"/>
                    <a:pt x="8714" y="3469"/>
                    <a:pt x="8714" y="3469"/>
                  </a:cubicBezTo>
                  <a:cubicBezTo>
                    <a:pt x="8714" y="3469"/>
                    <a:pt x="8739" y="3489"/>
                    <a:pt x="8739" y="3489"/>
                  </a:cubicBezTo>
                  <a:cubicBezTo>
                    <a:pt x="8739" y="3489"/>
                    <a:pt x="8765" y="3489"/>
                    <a:pt x="8765" y="3489"/>
                  </a:cubicBezTo>
                  <a:cubicBezTo>
                    <a:pt x="8791" y="3489"/>
                    <a:pt x="8791" y="3489"/>
                    <a:pt x="8816" y="3469"/>
                  </a:cubicBezTo>
                  <a:cubicBezTo>
                    <a:pt x="8816" y="3469"/>
                    <a:pt x="8816" y="3469"/>
                    <a:pt x="8816" y="3469"/>
                  </a:cubicBezTo>
                  <a:cubicBezTo>
                    <a:pt x="8791" y="3469"/>
                    <a:pt x="8765" y="3450"/>
                    <a:pt x="8765" y="3450"/>
                  </a:cubicBezTo>
                  <a:cubicBezTo>
                    <a:pt x="8714" y="3450"/>
                    <a:pt x="8663" y="3411"/>
                    <a:pt x="8714" y="3411"/>
                  </a:cubicBezTo>
                  <a:cubicBezTo>
                    <a:pt x="8739" y="3411"/>
                    <a:pt x="8739" y="3411"/>
                    <a:pt x="8739" y="3391"/>
                  </a:cubicBezTo>
                  <a:cubicBezTo>
                    <a:pt x="8739" y="3391"/>
                    <a:pt x="8765" y="3391"/>
                    <a:pt x="8765" y="3391"/>
                  </a:cubicBezTo>
                  <a:cubicBezTo>
                    <a:pt x="8765" y="3391"/>
                    <a:pt x="8791" y="3391"/>
                    <a:pt x="8791" y="3372"/>
                  </a:cubicBezTo>
                  <a:cubicBezTo>
                    <a:pt x="8765" y="3372"/>
                    <a:pt x="8765" y="3352"/>
                    <a:pt x="8791" y="3352"/>
                  </a:cubicBezTo>
                  <a:cubicBezTo>
                    <a:pt x="8791" y="3352"/>
                    <a:pt x="8816" y="3372"/>
                    <a:pt x="8816" y="3372"/>
                  </a:cubicBezTo>
                  <a:cubicBezTo>
                    <a:pt x="8816" y="3391"/>
                    <a:pt x="8816" y="3391"/>
                    <a:pt x="8842" y="3391"/>
                  </a:cubicBezTo>
                  <a:cubicBezTo>
                    <a:pt x="8842" y="3391"/>
                    <a:pt x="8842" y="3372"/>
                    <a:pt x="8842" y="3372"/>
                  </a:cubicBezTo>
                  <a:cubicBezTo>
                    <a:pt x="8842" y="3372"/>
                    <a:pt x="8842" y="3372"/>
                    <a:pt x="8842" y="3372"/>
                  </a:cubicBezTo>
                  <a:cubicBezTo>
                    <a:pt x="8842" y="3372"/>
                    <a:pt x="8842" y="3352"/>
                    <a:pt x="8816" y="3352"/>
                  </a:cubicBezTo>
                  <a:cubicBezTo>
                    <a:pt x="8816" y="3352"/>
                    <a:pt x="8791" y="3352"/>
                    <a:pt x="8791" y="3352"/>
                  </a:cubicBezTo>
                  <a:cubicBezTo>
                    <a:pt x="8791" y="3333"/>
                    <a:pt x="8791" y="3314"/>
                    <a:pt x="8765" y="3314"/>
                  </a:cubicBezTo>
                  <a:cubicBezTo>
                    <a:pt x="8765" y="3314"/>
                    <a:pt x="8765" y="3294"/>
                    <a:pt x="8765" y="3294"/>
                  </a:cubicBezTo>
                  <a:cubicBezTo>
                    <a:pt x="8739" y="3294"/>
                    <a:pt x="8739" y="3294"/>
                    <a:pt x="8739" y="3294"/>
                  </a:cubicBezTo>
                  <a:cubicBezTo>
                    <a:pt x="8739" y="3255"/>
                    <a:pt x="8714" y="3255"/>
                    <a:pt x="8688" y="3236"/>
                  </a:cubicBezTo>
                  <a:cubicBezTo>
                    <a:pt x="8688" y="3236"/>
                    <a:pt x="8688" y="3236"/>
                    <a:pt x="8688" y="3236"/>
                  </a:cubicBezTo>
                  <a:cubicBezTo>
                    <a:pt x="8688" y="3216"/>
                    <a:pt x="8663" y="3216"/>
                    <a:pt x="8663" y="3216"/>
                  </a:cubicBezTo>
                  <a:cubicBezTo>
                    <a:pt x="8663" y="3216"/>
                    <a:pt x="8637" y="3216"/>
                    <a:pt x="8637" y="3216"/>
                  </a:cubicBezTo>
                  <a:cubicBezTo>
                    <a:pt x="8637" y="3216"/>
                    <a:pt x="8637" y="3216"/>
                    <a:pt x="8637" y="3216"/>
                  </a:cubicBezTo>
                  <a:cubicBezTo>
                    <a:pt x="8637" y="3236"/>
                    <a:pt x="8637" y="3236"/>
                    <a:pt x="8637" y="3236"/>
                  </a:cubicBezTo>
                  <a:cubicBezTo>
                    <a:pt x="8637" y="3236"/>
                    <a:pt x="8663" y="3236"/>
                    <a:pt x="8663" y="3236"/>
                  </a:cubicBezTo>
                  <a:cubicBezTo>
                    <a:pt x="8663" y="3255"/>
                    <a:pt x="8663" y="3255"/>
                    <a:pt x="8688" y="3255"/>
                  </a:cubicBezTo>
                  <a:cubicBezTo>
                    <a:pt x="8714" y="3255"/>
                    <a:pt x="8739" y="3255"/>
                    <a:pt x="8714" y="3294"/>
                  </a:cubicBezTo>
                  <a:cubicBezTo>
                    <a:pt x="8739" y="3294"/>
                    <a:pt x="8739" y="3294"/>
                    <a:pt x="8739" y="3294"/>
                  </a:cubicBezTo>
                  <a:cubicBezTo>
                    <a:pt x="8739" y="3314"/>
                    <a:pt x="8739" y="3314"/>
                    <a:pt x="8714" y="3314"/>
                  </a:cubicBezTo>
                  <a:cubicBezTo>
                    <a:pt x="8663" y="3314"/>
                    <a:pt x="8663" y="3294"/>
                    <a:pt x="8637" y="3294"/>
                  </a:cubicBezTo>
                  <a:cubicBezTo>
                    <a:pt x="8612" y="3275"/>
                    <a:pt x="8561" y="3275"/>
                    <a:pt x="8561" y="3255"/>
                  </a:cubicBezTo>
                  <a:cubicBezTo>
                    <a:pt x="8535" y="3216"/>
                    <a:pt x="8612" y="3216"/>
                    <a:pt x="8612" y="3197"/>
                  </a:cubicBezTo>
                  <a:cubicBezTo>
                    <a:pt x="8586" y="3197"/>
                    <a:pt x="8586" y="3177"/>
                    <a:pt x="8586" y="3177"/>
                  </a:cubicBezTo>
                  <a:cubicBezTo>
                    <a:pt x="8561" y="3177"/>
                    <a:pt x="8535" y="3177"/>
                    <a:pt x="8510" y="3177"/>
                  </a:cubicBezTo>
                  <a:cubicBezTo>
                    <a:pt x="8484" y="3158"/>
                    <a:pt x="8459" y="3138"/>
                    <a:pt x="8408" y="3138"/>
                  </a:cubicBezTo>
                  <a:cubicBezTo>
                    <a:pt x="8382" y="3100"/>
                    <a:pt x="8331" y="3080"/>
                    <a:pt x="8305" y="3041"/>
                  </a:cubicBezTo>
                  <a:cubicBezTo>
                    <a:pt x="8254" y="3041"/>
                    <a:pt x="8229" y="3041"/>
                    <a:pt x="8203" y="3022"/>
                  </a:cubicBezTo>
                  <a:cubicBezTo>
                    <a:pt x="8178" y="3002"/>
                    <a:pt x="8152" y="2963"/>
                    <a:pt x="8152" y="2944"/>
                  </a:cubicBezTo>
                  <a:cubicBezTo>
                    <a:pt x="8152" y="2924"/>
                    <a:pt x="8152" y="2905"/>
                    <a:pt x="8152" y="2905"/>
                  </a:cubicBezTo>
                  <a:cubicBezTo>
                    <a:pt x="8152" y="2885"/>
                    <a:pt x="8127" y="2885"/>
                    <a:pt x="8127" y="2885"/>
                  </a:cubicBezTo>
                  <a:cubicBezTo>
                    <a:pt x="8101" y="2847"/>
                    <a:pt x="8152" y="2808"/>
                    <a:pt x="8127" y="2769"/>
                  </a:cubicBezTo>
                  <a:cubicBezTo>
                    <a:pt x="8152" y="2769"/>
                    <a:pt x="8152" y="2749"/>
                    <a:pt x="8152" y="2730"/>
                  </a:cubicBezTo>
                  <a:cubicBezTo>
                    <a:pt x="8152" y="2730"/>
                    <a:pt x="8178" y="2730"/>
                    <a:pt x="8178" y="2710"/>
                  </a:cubicBezTo>
                  <a:cubicBezTo>
                    <a:pt x="8178" y="2691"/>
                    <a:pt x="8203" y="2710"/>
                    <a:pt x="8203" y="2691"/>
                  </a:cubicBezTo>
                  <a:cubicBezTo>
                    <a:pt x="8203" y="2671"/>
                    <a:pt x="8229" y="2652"/>
                    <a:pt x="8229" y="2632"/>
                  </a:cubicBezTo>
                  <a:cubicBezTo>
                    <a:pt x="8254" y="2632"/>
                    <a:pt x="8254" y="2632"/>
                    <a:pt x="8254" y="2613"/>
                  </a:cubicBezTo>
                  <a:cubicBezTo>
                    <a:pt x="8280" y="2613"/>
                    <a:pt x="8305" y="2574"/>
                    <a:pt x="8305" y="2555"/>
                  </a:cubicBezTo>
                  <a:cubicBezTo>
                    <a:pt x="8331" y="2555"/>
                    <a:pt x="8331" y="2516"/>
                    <a:pt x="8331" y="2516"/>
                  </a:cubicBezTo>
                  <a:cubicBezTo>
                    <a:pt x="8356" y="2438"/>
                    <a:pt x="8382" y="2380"/>
                    <a:pt x="8382" y="2302"/>
                  </a:cubicBezTo>
                  <a:cubicBezTo>
                    <a:pt x="8408" y="2282"/>
                    <a:pt x="8433" y="2282"/>
                    <a:pt x="8459" y="2243"/>
                  </a:cubicBezTo>
                  <a:cubicBezTo>
                    <a:pt x="8484" y="2243"/>
                    <a:pt x="8459" y="2224"/>
                    <a:pt x="8484" y="2224"/>
                  </a:cubicBezTo>
                  <a:cubicBezTo>
                    <a:pt x="8484" y="2204"/>
                    <a:pt x="8484" y="2204"/>
                    <a:pt x="8510" y="2204"/>
                  </a:cubicBezTo>
                  <a:cubicBezTo>
                    <a:pt x="8510" y="2204"/>
                    <a:pt x="8510" y="2185"/>
                    <a:pt x="8510" y="2185"/>
                  </a:cubicBezTo>
                  <a:cubicBezTo>
                    <a:pt x="8535" y="2165"/>
                    <a:pt x="8561" y="2165"/>
                    <a:pt x="8586" y="2146"/>
                  </a:cubicBezTo>
                  <a:cubicBezTo>
                    <a:pt x="8586" y="2146"/>
                    <a:pt x="8586" y="2146"/>
                    <a:pt x="8586" y="2146"/>
                  </a:cubicBezTo>
                  <a:cubicBezTo>
                    <a:pt x="8586" y="2146"/>
                    <a:pt x="8637" y="2146"/>
                    <a:pt x="8637" y="2088"/>
                  </a:cubicBezTo>
                  <a:cubicBezTo>
                    <a:pt x="8637" y="2088"/>
                    <a:pt x="8637" y="2088"/>
                    <a:pt x="8637" y="2088"/>
                  </a:cubicBezTo>
                  <a:cubicBezTo>
                    <a:pt x="8637" y="2049"/>
                    <a:pt x="8663" y="2010"/>
                    <a:pt x="8688" y="1971"/>
                  </a:cubicBezTo>
                  <a:cubicBezTo>
                    <a:pt x="8688" y="1912"/>
                    <a:pt x="8688" y="1854"/>
                    <a:pt x="8714" y="1796"/>
                  </a:cubicBezTo>
                  <a:cubicBezTo>
                    <a:pt x="8714" y="1698"/>
                    <a:pt x="8714" y="1698"/>
                    <a:pt x="8714" y="1698"/>
                  </a:cubicBezTo>
                  <a:cubicBezTo>
                    <a:pt x="8739" y="1698"/>
                    <a:pt x="8739" y="1679"/>
                    <a:pt x="8739" y="1660"/>
                  </a:cubicBezTo>
                  <a:cubicBezTo>
                    <a:pt x="8765" y="1660"/>
                    <a:pt x="8739" y="1640"/>
                    <a:pt x="8765" y="1640"/>
                  </a:cubicBezTo>
                  <a:cubicBezTo>
                    <a:pt x="8816" y="1640"/>
                    <a:pt x="8842" y="1660"/>
                    <a:pt x="8918" y="1660"/>
                  </a:cubicBezTo>
                  <a:cubicBezTo>
                    <a:pt x="8893" y="1698"/>
                    <a:pt x="8995" y="1640"/>
                    <a:pt x="8995" y="1679"/>
                  </a:cubicBezTo>
                  <a:cubicBezTo>
                    <a:pt x="8969" y="1679"/>
                    <a:pt x="8969" y="1698"/>
                    <a:pt x="8995" y="1698"/>
                  </a:cubicBezTo>
                  <a:cubicBezTo>
                    <a:pt x="8995" y="1698"/>
                    <a:pt x="8995" y="1698"/>
                    <a:pt x="8995" y="1698"/>
                  </a:cubicBezTo>
                  <a:cubicBezTo>
                    <a:pt x="9020" y="1660"/>
                    <a:pt x="9097" y="1640"/>
                    <a:pt x="9173" y="1640"/>
                  </a:cubicBezTo>
                  <a:cubicBezTo>
                    <a:pt x="9173" y="1640"/>
                    <a:pt x="9173" y="1640"/>
                    <a:pt x="9173" y="1621"/>
                  </a:cubicBezTo>
                  <a:cubicBezTo>
                    <a:pt x="9225" y="1601"/>
                    <a:pt x="9225" y="1601"/>
                    <a:pt x="9250" y="1601"/>
                  </a:cubicBezTo>
                  <a:cubicBezTo>
                    <a:pt x="9250" y="1601"/>
                    <a:pt x="9250" y="1621"/>
                    <a:pt x="9250" y="1621"/>
                  </a:cubicBezTo>
                  <a:cubicBezTo>
                    <a:pt x="9250" y="1621"/>
                    <a:pt x="9301" y="1601"/>
                    <a:pt x="9301" y="1621"/>
                  </a:cubicBezTo>
                  <a:cubicBezTo>
                    <a:pt x="9327" y="1621"/>
                    <a:pt x="9327" y="1621"/>
                    <a:pt x="9352" y="1640"/>
                  </a:cubicBezTo>
                  <a:cubicBezTo>
                    <a:pt x="9352" y="1660"/>
                    <a:pt x="9352" y="1640"/>
                    <a:pt x="9352" y="1640"/>
                  </a:cubicBezTo>
                  <a:cubicBezTo>
                    <a:pt x="9454" y="1640"/>
                    <a:pt x="9454" y="1640"/>
                    <a:pt x="9454" y="1640"/>
                  </a:cubicBezTo>
                  <a:cubicBezTo>
                    <a:pt x="9454" y="1660"/>
                    <a:pt x="9480" y="1660"/>
                    <a:pt x="9480" y="1660"/>
                  </a:cubicBezTo>
                  <a:cubicBezTo>
                    <a:pt x="9480" y="1660"/>
                    <a:pt x="9505" y="1660"/>
                    <a:pt x="9505" y="1679"/>
                  </a:cubicBezTo>
                  <a:cubicBezTo>
                    <a:pt x="9505" y="1679"/>
                    <a:pt x="9531" y="1679"/>
                    <a:pt x="9531" y="1698"/>
                  </a:cubicBezTo>
                  <a:cubicBezTo>
                    <a:pt x="9531" y="1718"/>
                    <a:pt x="9505" y="1718"/>
                    <a:pt x="9505" y="1757"/>
                  </a:cubicBezTo>
                  <a:cubicBezTo>
                    <a:pt x="9505" y="1757"/>
                    <a:pt x="9480" y="1757"/>
                    <a:pt x="9480" y="1796"/>
                  </a:cubicBezTo>
                  <a:cubicBezTo>
                    <a:pt x="9480" y="1854"/>
                    <a:pt x="9480" y="1854"/>
                    <a:pt x="9480" y="1854"/>
                  </a:cubicBezTo>
                  <a:cubicBezTo>
                    <a:pt x="9429" y="1854"/>
                    <a:pt x="9480" y="1893"/>
                    <a:pt x="9505" y="1874"/>
                  </a:cubicBezTo>
                  <a:cubicBezTo>
                    <a:pt x="9531" y="1874"/>
                    <a:pt x="9531" y="1874"/>
                    <a:pt x="9505" y="1874"/>
                  </a:cubicBezTo>
                  <a:cubicBezTo>
                    <a:pt x="9531" y="1835"/>
                    <a:pt x="9505" y="1835"/>
                    <a:pt x="9505" y="1815"/>
                  </a:cubicBezTo>
                  <a:cubicBezTo>
                    <a:pt x="9531" y="1815"/>
                    <a:pt x="9531" y="1776"/>
                    <a:pt x="9531" y="1757"/>
                  </a:cubicBezTo>
                  <a:cubicBezTo>
                    <a:pt x="9531" y="1757"/>
                    <a:pt x="9556" y="1757"/>
                    <a:pt x="9556" y="1757"/>
                  </a:cubicBezTo>
                  <a:cubicBezTo>
                    <a:pt x="9556" y="1757"/>
                    <a:pt x="9556" y="1737"/>
                    <a:pt x="9556" y="1737"/>
                  </a:cubicBezTo>
                  <a:cubicBezTo>
                    <a:pt x="9556" y="1718"/>
                    <a:pt x="9582" y="1737"/>
                    <a:pt x="9582" y="1718"/>
                  </a:cubicBezTo>
                  <a:cubicBezTo>
                    <a:pt x="9633" y="1718"/>
                    <a:pt x="9659" y="1718"/>
                    <a:pt x="9684" y="1718"/>
                  </a:cubicBezTo>
                  <a:cubicBezTo>
                    <a:pt x="9684" y="1718"/>
                    <a:pt x="9684" y="1718"/>
                    <a:pt x="9684" y="1718"/>
                  </a:cubicBezTo>
                  <a:cubicBezTo>
                    <a:pt x="9480" y="1523"/>
                    <a:pt x="9480" y="1523"/>
                    <a:pt x="9480" y="1523"/>
                  </a:cubicBezTo>
                  <a:cubicBezTo>
                    <a:pt x="9684" y="1640"/>
                    <a:pt x="9684" y="1640"/>
                    <a:pt x="9684" y="1640"/>
                  </a:cubicBezTo>
                  <a:cubicBezTo>
                    <a:pt x="9684" y="1679"/>
                    <a:pt x="9735" y="1698"/>
                    <a:pt x="9761" y="1737"/>
                  </a:cubicBezTo>
                  <a:cubicBezTo>
                    <a:pt x="9786" y="1737"/>
                    <a:pt x="9812" y="1776"/>
                    <a:pt x="9812" y="1815"/>
                  </a:cubicBezTo>
                  <a:cubicBezTo>
                    <a:pt x="9812" y="1815"/>
                    <a:pt x="9812" y="1815"/>
                    <a:pt x="9812" y="1815"/>
                  </a:cubicBezTo>
                  <a:cubicBezTo>
                    <a:pt x="9786" y="1815"/>
                    <a:pt x="9786" y="1815"/>
                    <a:pt x="9786" y="1796"/>
                  </a:cubicBezTo>
                  <a:cubicBezTo>
                    <a:pt x="9761" y="1796"/>
                    <a:pt x="9761" y="1796"/>
                    <a:pt x="9761" y="1796"/>
                  </a:cubicBezTo>
                  <a:cubicBezTo>
                    <a:pt x="9786" y="1932"/>
                    <a:pt x="9786" y="1932"/>
                    <a:pt x="9786" y="1932"/>
                  </a:cubicBezTo>
                  <a:cubicBezTo>
                    <a:pt x="9863" y="1932"/>
                    <a:pt x="9863" y="1932"/>
                    <a:pt x="9863" y="1932"/>
                  </a:cubicBezTo>
                  <a:cubicBezTo>
                    <a:pt x="9991" y="1932"/>
                    <a:pt x="9991" y="1932"/>
                    <a:pt x="9991" y="1932"/>
                  </a:cubicBezTo>
                  <a:cubicBezTo>
                    <a:pt x="9991" y="1932"/>
                    <a:pt x="9991" y="1971"/>
                    <a:pt x="10016" y="1990"/>
                  </a:cubicBezTo>
                  <a:cubicBezTo>
                    <a:pt x="10016" y="2010"/>
                    <a:pt x="10042" y="2068"/>
                    <a:pt x="10042" y="2068"/>
                  </a:cubicBezTo>
                  <a:cubicBezTo>
                    <a:pt x="10016" y="2127"/>
                    <a:pt x="10016" y="2127"/>
                    <a:pt x="10016" y="2127"/>
                  </a:cubicBezTo>
                  <a:cubicBezTo>
                    <a:pt x="10067" y="2185"/>
                    <a:pt x="9991" y="2146"/>
                    <a:pt x="10067" y="2185"/>
                  </a:cubicBezTo>
                  <a:cubicBezTo>
                    <a:pt x="10144" y="2224"/>
                    <a:pt x="10144" y="2224"/>
                    <a:pt x="10144" y="2224"/>
                  </a:cubicBezTo>
                  <a:cubicBezTo>
                    <a:pt x="10144" y="2224"/>
                    <a:pt x="10195" y="2243"/>
                    <a:pt x="10195" y="2263"/>
                  </a:cubicBezTo>
                  <a:cubicBezTo>
                    <a:pt x="10220" y="2282"/>
                    <a:pt x="10169" y="2243"/>
                    <a:pt x="10220" y="2282"/>
                  </a:cubicBezTo>
                  <a:cubicBezTo>
                    <a:pt x="10271" y="2321"/>
                    <a:pt x="10195" y="2282"/>
                    <a:pt x="10271" y="2321"/>
                  </a:cubicBezTo>
                  <a:cubicBezTo>
                    <a:pt x="10322" y="2360"/>
                    <a:pt x="10322" y="2321"/>
                    <a:pt x="10322" y="2360"/>
                  </a:cubicBezTo>
                  <a:cubicBezTo>
                    <a:pt x="10348" y="2418"/>
                    <a:pt x="10348" y="2418"/>
                    <a:pt x="10348" y="2418"/>
                  </a:cubicBezTo>
                  <a:cubicBezTo>
                    <a:pt x="10552" y="2457"/>
                    <a:pt x="10552" y="2457"/>
                    <a:pt x="10552" y="2457"/>
                  </a:cubicBezTo>
                  <a:cubicBezTo>
                    <a:pt x="10552" y="2457"/>
                    <a:pt x="10629" y="2438"/>
                    <a:pt x="10705" y="2457"/>
                  </a:cubicBezTo>
                  <a:cubicBezTo>
                    <a:pt x="10808" y="2477"/>
                    <a:pt x="10808" y="2477"/>
                    <a:pt x="10808" y="2477"/>
                  </a:cubicBezTo>
                  <a:cubicBezTo>
                    <a:pt x="10961" y="2535"/>
                    <a:pt x="10961" y="2535"/>
                    <a:pt x="10961" y="2535"/>
                  </a:cubicBezTo>
                  <a:cubicBezTo>
                    <a:pt x="10961" y="2535"/>
                    <a:pt x="11037" y="2632"/>
                    <a:pt x="11063" y="2691"/>
                  </a:cubicBezTo>
                  <a:cubicBezTo>
                    <a:pt x="11088" y="2730"/>
                    <a:pt x="11088" y="2730"/>
                    <a:pt x="11088" y="2730"/>
                  </a:cubicBezTo>
                  <a:cubicBezTo>
                    <a:pt x="11088" y="2730"/>
                    <a:pt x="11139" y="2827"/>
                    <a:pt x="11242" y="2847"/>
                  </a:cubicBezTo>
                  <a:cubicBezTo>
                    <a:pt x="11344" y="2866"/>
                    <a:pt x="11344" y="2866"/>
                    <a:pt x="11344" y="2866"/>
                  </a:cubicBezTo>
                  <a:cubicBezTo>
                    <a:pt x="11522" y="2905"/>
                    <a:pt x="11522" y="2905"/>
                    <a:pt x="11522" y="2905"/>
                  </a:cubicBezTo>
                  <a:cubicBezTo>
                    <a:pt x="11676" y="2963"/>
                    <a:pt x="11676" y="2963"/>
                    <a:pt x="11676" y="2963"/>
                  </a:cubicBezTo>
                  <a:cubicBezTo>
                    <a:pt x="11803" y="3100"/>
                    <a:pt x="11676" y="2983"/>
                    <a:pt x="11803" y="3100"/>
                  </a:cubicBezTo>
                  <a:cubicBezTo>
                    <a:pt x="11905" y="3197"/>
                    <a:pt x="11905" y="3197"/>
                    <a:pt x="11905" y="3197"/>
                  </a:cubicBezTo>
                  <a:cubicBezTo>
                    <a:pt x="11905" y="3197"/>
                    <a:pt x="11829" y="3294"/>
                    <a:pt x="12110" y="3314"/>
                  </a:cubicBezTo>
                  <a:cubicBezTo>
                    <a:pt x="12365" y="3333"/>
                    <a:pt x="12569" y="3352"/>
                    <a:pt x="12569" y="3352"/>
                  </a:cubicBezTo>
                  <a:cubicBezTo>
                    <a:pt x="12569" y="3352"/>
                    <a:pt x="12697" y="3450"/>
                    <a:pt x="12773" y="3489"/>
                  </a:cubicBezTo>
                  <a:cubicBezTo>
                    <a:pt x="12850" y="3508"/>
                    <a:pt x="12850" y="3508"/>
                    <a:pt x="12850" y="3508"/>
                  </a:cubicBezTo>
                  <a:cubicBezTo>
                    <a:pt x="12850" y="3508"/>
                    <a:pt x="13131" y="3644"/>
                    <a:pt x="13259" y="3664"/>
                  </a:cubicBezTo>
                  <a:cubicBezTo>
                    <a:pt x="13284" y="3683"/>
                    <a:pt x="13310" y="3683"/>
                    <a:pt x="13335" y="3703"/>
                  </a:cubicBezTo>
                  <a:cubicBezTo>
                    <a:pt x="13437" y="3703"/>
                    <a:pt x="13539" y="3703"/>
                    <a:pt x="13539" y="3703"/>
                  </a:cubicBezTo>
                  <a:cubicBezTo>
                    <a:pt x="13642" y="3761"/>
                    <a:pt x="13488" y="3722"/>
                    <a:pt x="13642" y="3761"/>
                  </a:cubicBezTo>
                  <a:cubicBezTo>
                    <a:pt x="13820" y="3800"/>
                    <a:pt x="13820" y="3800"/>
                    <a:pt x="13820" y="3800"/>
                  </a:cubicBezTo>
                  <a:cubicBezTo>
                    <a:pt x="13820" y="3800"/>
                    <a:pt x="13999" y="3820"/>
                    <a:pt x="14076" y="3858"/>
                  </a:cubicBezTo>
                  <a:cubicBezTo>
                    <a:pt x="14127" y="3917"/>
                    <a:pt x="14101" y="3839"/>
                    <a:pt x="14127" y="3917"/>
                  </a:cubicBezTo>
                  <a:cubicBezTo>
                    <a:pt x="14178" y="4014"/>
                    <a:pt x="13999" y="3956"/>
                    <a:pt x="14178" y="4014"/>
                  </a:cubicBezTo>
                  <a:cubicBezTo>
                    <a:pt x="14356" y="4053"/>
                    <a:pt x="14152" y="4034"/>
                    <a:pt x="14356" y="4053"/>
                  </a:cubicBezTo>
                  <a:cubicBezTo>
                    <a:pt x="14586" y="4092"/>
                    <a:pt x="14586" y="4092"/>
                    <a:pt x="14586" y="4092"/>
                  </a:cubicBezTo>
                  <a:cubicBezTo>
                    <a:pt x="14586" y="4092"/>
                    <a:pt x="14816" y="4034"/>
                    <a:pt x="14918" y="4072"/>
                  </a:cubicBezTo>
                  <a:cubicBezTo>
                    <a:pt x="15046" y="4131"/>
                    <a:pt x="14995" y="4014"/>
                    <a:pt x="15046" y="4131"/>
                  </a:cubicBezTo>
                  <a:cubicBezTo>
                    <a:pt x="15097" y="4248"/>
                    <a:pt x="14944" y="4053"/>
                    <a:pt x="15097" y="4248"/>
                  </a:cubicBezTo>
                  <a:cubicBezTo>
                    <a:pt x="15225" y="4442"/>
                    <a:pt x="15046" y="4423"/>
                    <a:pt x="15225" y="4442"/>
                  </a:cubicBezTo>
                  <a:cubicBezTo>
                    <a:pt x="15403" y="4481"/>
                    <a:pt x="15710" y="4520"/>
                    <a:pt x="15710" y="4520"/>
                  </a:cubicBezTo>
                  <a:cubicBezTo>
                    <a:pt x="15710" y="4520"/>
                    <a:pt x="15863" y="4559"/>
                    <a:pt x="15965" y="4617"/>
                  </a:cubicBezTo>
                  <a:cubicBezTo>
                    <a:pt x="16067" y="4656"/>
                    <a:pt x="16195" y="4559"/>
                    <a:pt x="16220" y="4676"/>
                  </a:cubicBezTo>
                  <a:cubicBezTo>
                    <a:pt x="16246" y="4812"/>
                    <a:pt x="16118" y="4617"/>
                    <a:pt x="16246" y="4812"/>
                  </a:cubicBezTo>
                  <a:cubicBezTo>
                    <a:pt x="16348" y="4987"/>
                    <a:pt x="16527" y="4987"/>
                    <a:pt x="16578" y="5026"/>
                  </a:cubicBezTo>
                  <a:cubicBezTo>
                    <a:pt x="16654" y="5084"/>
                    <a:pt x="16476" y="4870"/>
                    <a:pt x="16654" y="5084"/>
                  </a:cubicBezTo>
                  <a:cubicBezTo>
                    <a:pt x="16833" y="5298"/>
                    <a:pt x="16961" y="5221"/>
                    <a:pt x="17012" y="5376"/>
                  </a:cubicBezTo>
                  <a:cubicBezTo>
                    <a:pt x="17063" y="5512"/>
                    <a:pt x="16833" y="5279"/>
                    <a:pt x="17063" y="5512"/>
                  </a:cubicBezTo>
                  <a:cubicBezTo>
                    <a:pt x="17293" y="5746"/>
                    <a:pt x="17497" y="5610"/>
                    <a:pt x="17471" y="5746"/>
                  </a:cubicBezTo>
                  <a:cubicBezTo>
                    <a:pt x="17446" y="5902"/>
                    <a:pt x="17267" y="5746"/>
                    <a:pt x="17446" y="5902"/>
                  </a:cubicBezTo>
                  <a:cubicBezTo>
                    <a:pt x="17625" y="6038"/>
                    <a:pt x="17471" y="5902"/>
                    <a:pt x="17625" y="6038"/>
                  </a:cubicBezTo>
                  <a:cubicBezTo>
                    <a:pt x="17778" y="6174"/>
                    <a:pt x="17778" y="6174"/>
                    <a:pt x="17778" y="6174"/>
                  </a:cubicBezTo>
                  <a:cubicBezTo>
                    <a:pt x="17778" y="6174"/>
                    <a:pt x="17778" y="6174"/>
                    <a:pt x="17778" y="6174"/>
                  </a:cubicBezTo>
                  <a:cubicBezTo>
                    <a:pt x="17803" y="6194"/>
                    <a:pt x="17803" y="6194"/>
                    <a:pt x="17829" y="6213"/>
                  </a:cubicBezTo>
                  <a:cubicBezTo>
                    <a:pt x="17778" y="6194"/>
                    <a:pt x="17778" y="6194"/>
                    <a:pt x="17778" y="6194"/>
                  </a:cubicBezTo>
                  <a:cubicBezTo>
                    <a:pt x="17778" y="6174"/>
                    <a:pt x="17778" y="6174"/>
                    <a:pt x="17778" y="6174"/>
                  </a:cubicBezTo>
                  <a:cubicBezTo>
                    <a:pt x="17778" y="6174"/>
                    <a:pt x="17778" y="6174"/>
                    <a:pt x="17778" y="6194"/>
                  </a:cubicBezTo>
                  <a:cubicBezTo>
                    <a:pt x="17727" y="6252"/>
                    <a:pt x="17778" y="6369"/>
                    <a:pt x="17829" y="6408"/>
                  </a:cubicBezTo>
                  <a:cubicBezTo>
                    <a:pt x="17854" y="6447"/>
                    <a:pt x="17905" y="6466"/>
                    <a:pt x="17931" y="6505"/>
                  </a:cubicBezTo>
                  <a:cubicBezTo>
                    <a:pt x="17982" y="6544"/>
                    <a:pt x="17982" y="6602"/>
                    <a:pt x="18033" y="6641"/>
                  </a:cubicBezTo>
                  <a:cubicBezTo>
                    <a:pt x="18084" y="6719"/>
                    <a:pt x="18110" y="6777"/>
                    <a:pt x="18135" y="6875"/>
                  </a:cubicBezTo>
                  <a:cubicBezTo>
                    <a:pt x="18161" y="6933"/>
                    <a:pt x="18186" y="6933"/>
                    <a:pt x="18161" y="6991"/>
                  </a:cubicBezTo>
                  <a:cubicBezTo>
                    <a:pt x="18161" y="7030"/>
                    <a:pt x="18059" y="7030"/>
                    <a:pt x="18110" y="7108"/>
                  </a:cubicBezTo>
                  <a:cubicBezTo>
                    <a:pt x="17880" y="7167"/>
                    <a:pt x="17880" y="7264"/>
                    <a:pt x="18033" y="7420"/>
                  </a:cubicBezTo>
                  <a:cubicBezTo>
                    <a:pt x="18084" y="7478"/>
                    <a:pt x="18186" y="7497"/>
                    <a:pt x="18237" y="7556"/>
                  </a:cubicBezTo>
                  <a:cubicBezTo>
                    <a:pt x="18263" y="7575"/>
                    <a:pt x="18263" y="7575"/>
                    <a:pt x="18263" y="7595"/>
                  </a:cubicBezTo>
                  <a:cubicBezTo>
                    <a:pt x="18263" y="7595"/>
                    <a:pt x="18288" y="7595"/>
                    <a:pt x="18288" y="7595"/>
                  </a:cubicBezTo>
                  <a:cubicBezTo>
                    <a:pt x="18339" y="7614"/>
                    <a:pt x="18365" y="7653"/>
                    <a:pt x="18365" y="7711"/>
                  </a:cubicBezTo>
                  <a:cubicBezTo>
                    <a:pt x="18365" y="7711"/>
                    <a:pt x="18365" y="7711"/>
                    <a:pt x="18365" y="7711"/>
                  </a:cubicBezTo>
                  <a:cubicBezTo>
                    <a:pt x="18391" y="7750"/>
                    <a:pt x="18391" y="7770"/>
                    <a:pt x="18339" y="7809"/>
                  </a:cubicBezTo>
                  <a:cubicBezTo>
                    <a:pt x="18339" y="7809"/>
                    <a:pt x="18339" y="7809"/>
                    <a:pt x="18339" y="7809"/>
                  </a:cubicBezTo>
                  <a:cubicBezTo>
                    <a:pt x="18314" y="7828"/>
                    <a:pt x="18314" y="7867"/>
                    <a:pt x="18314" y="7887"/>
                  </a:cubicBezTo>
                  <a:cubicBezTo>
                    <a:pt x="18339" y="7964"/>
                    <a:pt x="18365" y="8081"/>
                    <a:pt x="18467" y="7984"/>
                  </a:cubicBezTo>
                  <a:cubicBezTo>
                    <a:pt x="18467" y="8042"/>
                    <a:pt x="18467" y="8081"/>
                    <a:pt x="18518" y="8120"/>
                  </a:cubicBezTo>
                  <a:cubicBezTo>
                    <a:pt x="18544" y="8140"/>
                    <a:pt x="18544" y="8140"/>
                    <a:pt x="18569" y="8159"/>
                  </a:cubicBezTo>
                  <a:cubicBezTo>
                    <a:pt x="18569" y="8159"/>
                    <a:pt x="18595" y="8159"/>
                    <a:pt x="18595" y="8159"/>
                  </a:cubicBezTo>
                  <a:cubicBezTo>
                    <a:pt x="18646" y="8198"/>
                    <a:pt x="18697" y="8217"/>
                    <a:pt x="18697" y="8276"/>
                  </a:cubicBezTo>
                  <a:cubicBezTo>
                    <a:pt x="18697" y="8315"/>
                    <a:pt x="18646" y="8276"/>
                    <a:pt x="18646" y="8315"/>
                  </a:cubicBezTo>
                  <a:cubicBezTo>
                    <a:pt x="18620" y="8315"/>
                    <a:pt x="18620" y="8315"/>
                    <a:pt x="18620" y="8315"/>
                  </a:cubicBezTo>
                  <a:cubicBezTo>
                    <a:pt x="18620" y="8315"/>
                    <a:pt x="18620" y="8315"/>
                    <a:pt x="18595" y="8315"/>
                  </a:cubicBezTo>
                  <a:cubicBezTo>
                    <a:pt x="18595" y="8315"/>
                    <a:pt x="18595" y="8315"/>
                    <a:pt x="18595" y="8315"/>
                  </a:cubicBezTo>
                  <a:cubicBezTo>
                    <a:pt x="18416" y="8334"/>
                    <a:pt x="18237" y="8159"/>
                    <a:pt x="18059" y="8217"/>
                  </a:cubicBezTo>
                  <a:cubicBezTo>
                    <a:pt x="18033" y="8217"/>
                    <a:pt x="18033" y="8198"/>
                    <a:pt x="18033" y="8198"/>
                  </a:cubicBezTo>
                  <a:cubicBezTo>
                    <a:pt x="18033" y="8315"/>
                    <a:pt x="17854" y="8392"/>
                    <a:pt x="17676" y="8373"/>
                  </a:cubicBezTo>
                  <a:cubicBezTo>
                    <a:pt x="17650" y="8392"/>
                    <a:pt x="17650" y="8431"/>
                    <a:pt x="17625" y="8451"/>
                  </a:cubicBezTo>
                  <a:cubicBezTo>
                    <a:pt x="17599" y="8470"/>
                    <a:pt x="17573" y="8490"/>
                    <a:pt x="17548" y="8509"/>
                  </a:cubicBezTo>
                  <a:cubicBezTo>
                    <a:pt x="17522" y="8548"/>
                    <a:pt x="17471" y="8607"/>
                    <a:pt x="17471" y="8665"/>
                  </a:cubicBezTo>
                  <a:cubicBezTo>
                    <a:pt x="17471" y="8684"/>
                    <a:pt x="17522" y="8704"/>
                    <a:pt x="17522" y="8723"/>
                  </a:cubicBezTo>
                  <a:cubicBezTo>
                    <a:pt x="17522" y="8762"/>
                    <a:pt x="17497" y="8801"/>
                    <a:pt x="17497" y="8840"/>
                  </a:cubicBezTo>
                  <a:cubicBezTo>
                    <a:pt x="17471" y="8860"/>
                    <a:pt x="17446" y="8957"/>
                    <a:pt x="17395" y="8957"/>
                  </a:cubicBezTo>
                  <a:cubicBezTo>
                    <a:pt x="17420" y="8976"/>
                    <a:pt x="17446" y="9015"/>
                    <a:pt x="17471" y="9015"/>
                  </a:cubicBezTo>
                  <a:cubicBezTo>
                    <a:pt x="17471" y="9015"/>
                    <a:pt x="17471" y="9015"/>
                    <a:pt x="17471" y="9035"/>
                  </a:cubicBezTo>
                  <a:cubicBezTo>
                    <a:pt x="17497" y="9015"/>
                    <a:pt x="17548" y="9015"/>
                    <a:pt x="17573" y="9015"/>
                  </a:cubicBezTo>
                  <a:cubicBezTo>
                    <a:pt x="17599" y="8996"/>
                    <a:pt x="17599" y="8976"/>
                    <a:pt x="17625" y="8996"/>
                  </a:cubicBezTo>
                  <a:cubicBezTo>
                    <a:pt x="17625" y="8996"/>
                    <a:pt x="17701" y="9035"/>
                    <a:pt x="17701" y="9035"/>
                  </a:cubicBezTo>
                  <a:cubicBezTo>
                    <a:pt x="17701" y="9054"/>
                    <a:pt x="17599" y="9112"/>
                    <a:pt x="17573" y="9132"/>
                  </a:cubicBezTo>
                  <a:cubicBezTo>
                    <a:pt x="17573" y="9132"/>
                    <a:pt x="17599" y="9151"/>
                    <a:pt x="17625" y="9151"/>
                  </a:cubicBezTo>
                  <a:cubicBezTo>
                    <a:pt x="17573" y="9190"/>
                    <a:pt x="17548" y="9210"/>
                    <a:pt x="17522" y="9229"/>
                  </a:cubicBezTo>
                  <a:cubicBezTo>
                    <a:pt x="17497" y="9249"/>
                    <a:pt x="17471" y="9249"/>
                    <a:pt x="17497" y="9268"/>
                  </a:cubicBezTo>
                  <a:cubicBezTo>
                    <a:pt x="17497" y="9288"/>
                    <a:pt x="17548" y="9268"/>
                    <a:pt x="17573" y="9249"/>
                  </a:cubicBezTo>
                  <a:cubicBezTo>
                    <a:pt x="17573" y="9288"/>
                    <a:pt x="17599" y="9307"/>
                    <a:pt x="17548" y="9327"/>
                  </a:cubicBezTo>
                  <a:cubicBezTo>
                    <a:pt x="17522" y="9365"/>
                    <a:pt x="17497" y="9346"/>
                    <a:pt x="17497" y="9404"/>
                  </a:cubicBezTo>
                  <a:cubicBezTo>
                    <a:pt x="17522" y="9424"/>
                    <a:pt x="17522" y="9463"/>
                    <a:pt x="17497" y="9502"/>
                  </a:cubicBezTo>
                  <a:cubicBezTo>
                    <a:pt x="17497" y="9521"/>
                    <a:pt x="17446" y="9560"/>
                    <a:pt x="17522" y="9580"/>
                  </a:cubicBezTo>
                  <a:cubicBezTo>
                    <a:pt x="17471" y="9580"/>
                    <a:pt x="17471" y="9618"/>
                    <a:pt x="17497" y="9657"/>
                  </a:cubicBezTo>
                  <a:cubicBezTo>
                    <a:pt x="17497" y="9618"/>
                    <a:pt x="17548" y="9618"/>
                    <a:pt x="17573" y="9599"/>
                  </a:cubicBezTo>
                  <a:cubicBezTo>
                    <a:pt x="17599" y="9580"/>
                    <a:pt x="17599" y="9541"/>
                    <a:pt x="17650" y="9560"/>
                  </a:cubicBezTo>
                  <a:cubicBezTo>
                    <a:pt x="17650" y="9580"/>
                    <a:pt x="17650" y="9580"/>
                    <a:pt x="17650" y="9599"/>
                  </a:cubicBezTo>
                  <a:cubicBezTo>
                    <a:pt x="17676" y="9599"/>
                    <a:pt x="17676" y="9599"/>
                    <a:pt x="17701" y="9618"/>
                  </a:cubicBezTo>
                  <a:cubicBezTo>
                    <a:pt x="17727" y="9618"/>
                    <a:pt x="17778" y="9638"/>
                    <a:pt x="17803" y="9638"/>
                  </a:cubicBezTo>
                  <a:cubicBezTo>
                    <a:pt x="17803" y="9677"/>
                    <a:pt x="17778" y="9677"/>
                    <a:pt x="17752" y="9696"/>
                  </a:cubicBezTo>
                  <a:cubicBezTo>
                    <a:pt x="17752" y="9716"/>
                    <a:pt x="17701" y="9755"/>
                    <a:pt x="17778" y="9755"/>
                  </a:cubicBezTo>
                  <a:cubicBezTo>
                    <a:pt x="17803" y="9774"/>
                    <a:pt x="17803" y="9716"/>
                    <a:pt x="17854" y="9735"/>
                  </a:cubicBezTo>
                  <a:cubicBezTo>
                    <a:pt x="17880" y="9755"/>
                    <a:pt x="17905" y="9794"/>
                    <a:pt x="17880" y="9813"/>
                  </a:cubicBezTo>
                  <a:cubicBezTo>
                    <a:pt x="17880" y="9832"/>
                    <a:pt x="17829" y="9832"/>
                    <a:pt x="17803" y="9852"/>
                  </a:cubicBezTo>
                  <a:cubicBezTo>
                    <a:pt x="17778" y="9871"/>
                    <a:pt x="17803" y="9910"/>
                    <a:pt x="17778" y="9930"/>
                  </a:cubicBezTo>
                  <a:cubicBezTo>
                    <a:pt x="17778" y="9949"/>
                    <a:pt x="17727" y="9969"/>
                    <a:pt x="17701" y="9988"/>
                  </a:cubicBezTo>
                  <a:cubicBezTo>
                    <a:pt x="17701" y="9988"/>
                    <a:pt x="17676" y="9988"/>
                    <a:pt x="17676" y="9988"/>
                  </a:cubicBezTo>
                  <a:cubicBezTo>
                    <a:pt x="17650" y="9988"/>
                    <a:pt x="17676" y="10008"/>
                    <a:pt x="17676" y="10008"/>
                  </a:cubicBezTo>
                  <a:cubicBezTo>
                    <a:pt x="17650" y="10027"/>
                    <a:pt x="17676" y="10047"/>
                    <a:pt x="17650" y="10047"/>
                  </a:cubicBezTo>
                  <a:cubicBezTo>
                    <a:pt x="17625" y="10066"/>
                    <a:pt x="17599" y="10008"/>
                    <a:pt x="17548" y="10047"/>
                  </a:cubicBezTo>
                  <a:cubicBezTo>
                    <a:pt x="17497" y="10066"/>
                    <a:pt x="17522" y="10066"/>
                    <a:pt x="17548" y="10085"/>
                  </a:cubicBezTo>
                  <a:cubicBezTo>
                    <a:pt x="17573" y="10105"/>
                    <a:pt x="17599" y="10105"/>
                    <a:pt x="17599" y="10144"/>
                  </a:cubicBezTo>
                  <a:cubicBezTo>
                    <a:pt x="17599" y="10163"/>
                    <a:pt x="17599" y="10202"/>
                    <a:pt x="17599" y="10222"/>
                  </a:cubicBezTo>
                  <a:cubicBezTo>
                    <a:pt x="17599" y="10280"/>
                    <a:pt x="17522" y="10280"/>
                    <a:pt x="17446" y="10319"/>
                  </a:cubicBezTo>
                  <a:cubicBezTo>
                    <a:pt x="17420" y="10338"/>
                    <a:pt x="17395" y="10358"/>
                    <a:pt x="17344" y="10358"/>
                  </a:cubicBezTo>
                  <a:cubicBezTo>
                    <a:pt x="17267" y="10338"/>
                    <a:pt x="17267" y="10338"/>
                    <a:pt x="17216" y="10358"/>
                  </a:cubicBezTo>
                  <a:cubicBezTo>
                    <a:pt x="17165" y="10377"/>
                    <a:pt x="17165" y="10377"/>
                    <a:pt x="17114" y="10358"/>
                  </a:cubicBezTo>
                  <a:cubicBezTo>
                    <a:pt x="17088" y="10358"/>
                    <a:pt x="17088" y="10358"/>
                    <a:pt x="17088" y="10358"/>
                  </a:cubicBezTo>
                  <a:cubicBezTo>
                    <a:pt x="17088" y="10377"/>
                    <a:pt x="17063" y="10397"/>
                    <a:pt x="17088" y="10397"/>
                  </a:cubicBezTo>
                  <a:cubicBezTo>
                    <a:pt x="17088" y="10416"/>
                    <a:pt x="17063" y="10416"/>
                    <a:pt x="17063" y="10436"/>
                  </a:cubicBezTo>
                  <a:cubicBezTo>
                    <a:pt x="17063" y="10455"/>
                    <a:pt x="17063" y="10455"/>
                    <a:pt x="17063" y="10455"/>
                  </a:cubicBezTo>
                  <a:cubicBezTo>
                    <a:pt x="17088" y="10475"/>
                    <a:pt x="17139" y="10455"/>
                    <a:pt x="17165" y="10475"/>
                  </a:cubicBezTo>
                  <a:cubicBezTo>
                    <a:pt x="17165" y="10494"/>
                    <a:pt x="17139" y="10514"/>
                    <a:pt x="17139" y="10514"/>
                  </a:cubicBezTo>
                  <a:cubicBezTo>
                    <a:pt x="17165" y="10533"/>
                    <a:pt x="17191" y="10514"/>
                    <a:pt x="17191" y="10514"/>
                  </a:cubicBezTo>
                  <a:cubicBezTo>
                    <a:pt x="17216" y="10533"/>
                    <a:pt x="17216" y="10533"/>
                    <a:pt x="17216" y="10552"/>
                  </a:cubicBezTo>
                  <a:cubicBezTo>
                    <a:pt x="17242" y="10572"/>
                    <a:pt x="17242" y="10572"/>
                    <a:pt x="17293" y="10552"/>
                  </a:cubicBezTo>
                  <a:cubicBezTo>
                    <a:pt x="17318" y="10552"/>
                    <a:pt x="17318" y="10552"/>
                    <a:pt x="17369" y="10552"/>
                  </a:cubicBezTo>
                  <a:cubicBezTo>
                    <a:pt x="17369" y="10591"/>
                    <a:pt x="17369" y="10591"/>
                    <a:pt x="17344" y="10611"/>
                  </a:cubicBezTo>
                  <a:cubicBezTo>
                    <a:pt x="17318" y="10630"/>
                    <a:pt x="17293" y="10650"/>
                    <a:pt x="17267" y="10669"/>
                  </a:cubicBezTo>
                  <a:cubicBezTo>
                    <a:pt x="17267" y="10689"/>
                    <a:pt x="17267" y="10708"/>
                    <a:pt x="17267" y="10728"/>
                  </a:cubicBezTo>
                  <a:cubicBezTo>
                    <a:pt x="17242" y="10747"/>
                    <a:pt x="17216" y="10747"/>
                    <a:pt x="17191" y="10767"/>
                  </a:cubicBezTo>
                  <a:cubicBezTo>
                    <a:pt x="17165" y="10786"/>
                    <a:pt x="17165" y="10805"/>
                    <a:pt x="17165" y="10825"/>
                  </a:cubicBezTo>
                  <a:cubicBezTo>
                    <a:pt x="17139" y="10844"/>
                    <a:pt x="17139" y="10844"/>
                    <a:pt x="17114" y="10864"/>
                  </a:cubicBezTo>
                  <a:cubicBezTo>
                    <a:pt x="17063" y="10864"/>
                    <a:pt x="17063" y="10864"/>
                    <a:pt x="17063" y="10883"/>
                  </a:cubicBezTo>
                  <a:cubicBezTo>
                    <a:pt x="17063" y="10961"/>
                    <a:pt x="17063" y="10961"/>
                    <a:pt x="17063" y="10961"/>
                  </a:cubicBezTo>
                  <a:cubicBezTo>
                    <a:pt x="17088" y="10981"/>
                    <a:pt x="17139" y="10981"/>
                    <a:pt x="17114" y="11000"/>
                  </a:cubicBezTo>
                  <a:cubicBezTo>
                    <a:pt x="17088" y="11020"/>
                    <a:pt x="17088" y="11020"/>
                    <a:pt x="17063" y="11020"/>
                  </a:cubicBezTo>
                  <a:cubicBezTo>
                    <a:pt x="17063" y="11020"/>
                    <a:pt x="17063" y="11020"/>
                    <a:pt x="17063" y="11039"/>
                  </a:cubicBezTo>
                  <a:cubicBezTo>
                    <a:pt x="17063" y="11039"/>
                    <a:pt x="17063" y="11039"/>
                    <a:pt x="17063" y="11039"/>
                  </a:cubicBezTo>
                  <a:cubicBezTo>
                    <a:pt x="17165" y="11039"/>
                    <a:pt x="17318" y="11078"/>
                    <a:pt x="17267" y="11136"/>
                  </a:cubicBezTo>
                  <a:cubicBezTo>
                    <a:pt x="17318" y="11175"/>
                    <a:pt x="17369" y="11136"/>
                    <a:pt x="17395" y="11097"/>
                  </a:cubicBezTo>
                  <a:cubicBezTo>
                    <a:pt x="17395" y="11117"/>
                    <a:pt x="17420" y="11156"/>
                    <a:pt x="17420" y="11175"/>
                  </a:cubicBezTo>
                  <a:cubicBezTo>
                    <a:pt x="17471" y="11195"/>
                    <a:pt x="17522" y="11175"/>
                    <a:pt x="17573" y="11195"/>
                  </a:cubicBezTo>
                  <a:cubicBezTo>
                    <a:pt x="17573" y="11214"/>
                    <a:pt x="17650" y="11389"/>
                    <a:pt x="17727" y="11253"/>
                  </a:cubicBezTo>
                  <a:cubicBezTo>
                    <a:pt x="17778" y="11311"/>
                    <a:pt x="17854" y="11272"/>
                    <a:pt x="17905" y="11311"/>
                  </a:cubicBezTo>
                  <a:cubicBezTo>
                    <a:pt x="17956" y="11331"/>
                    <a:pt x="17956" y="11409"/>
                    <a:pt x="17982" y="11448"/>
                  </a:cubicBezTo>
                  <a:cubicBezTo>
                    <a:pt x="18008" y="11428"/>
                    <a:pt x="18008" y="11428"/>
                    <a:pt x="18033" y="11409"/>
                  </a:cubicBezTo>
                  <a:cubicBezTo>
                    <a:pt x="18110" y="11487"/>
                    <a:pt x="18135" y="11603"/>
                    <a:pt x="18212" y="11701"/>
                  </a:cubicBezTo>
                  <a:cubicBezTo>
                    <a:pt x="18237" y="11720"/>
                    <a:pt x="18263" y="11798"/>
                    <a:pt x="18263" y="11856"/>
                  </a:cubicBezTo>
                  <a:cubicBezTo>
                    <a:pt x="18288" y="11856"/>
                    <a:pt x="18288" y="11856"/>
                    <a:pt x="18288" y="11856"/>
                  </a:cubicBezTo>
                  <a:cubicBezTo>
                    <a:pt x="18314" y="11759"/>
                    <a:pt x="18518" y="11798"/>
                    <a:pt x="18620" y="11778"/>
                  </a:cubicBezTo>
                  <a:cubicBezTo>
                    <a:pt x="18697" y="11759"/>
                    <a:pt x="18748" y="11740"/>
                    <a:pt x="18799" y="11701"/>
                  </a:cubicBezTo>
                  <a:cubicBezTo>
                    <a:pt x="18850" y="11681"/>
                    <a:pt x="18850" y="11623"/>
                    <a:pt x="18952" y="11642"/>
                  </a:cubicBezTo>
                  <a:cubicBezTo>
                    <a:pt x="19029" y="11584"/>
                    <a:pt x="18825" y="11448"/>
                    <a:pt x="19080" y="11487"/>
                  </a:cubicBezTo>
                  <a:cubicBezTo>
                    <a:pt x="19080" y="11409"/>
                    <a:pt x="19054" y="11253"/>
                    <a:pt x="19233" y="11272"/>
                  </a:cubicBezTo>
                  <a:cubicBezTo>
                    <a:pt x="19284" y="11272"/>
                    <a:pt x="19335" y="11331"/>
                    <a:pt x="19361" y="11350"/>
                  </a:cubicBezTo>
                  <a:cubicBezTo>
                    <a:pt x="19437" y="11350"/>
                    <a:pt x="19488" y="11331"/>
                    <a:pt x="19565" y="11331"/>
                  </a:cubicBezTo>
                  <a:cubicBezTo>
                    <a:pt x="19693" y="11350"/>
                    <a:pt x="19769" y="11428"/>
                    <a:pt x="19897" y="11350"/>
                  </a:cubicBezTo>
                  <a:cubicBezTo>
                    <a:pt x="19948" y="11331"/>
                    <a:pt x="19922" y="11272"/>
                    <a:pt x="19999" y="11272"/>
                  </a:cubicBezTo>
                  <a:cubicBezTo>
                    <a:pt x="20076" y="11253"/>
                    <a:pt x="20127" y="11292"/>
                    <a:pt x="20152" y="11350"/>
                  </a:cubicBezTo>
                  <a:cubicBezTo>
                    <a:pt x="20229" y="11253"/>
                    <a:pt x="20433" y="11331"/>
                    <a:pt x="20535" y="11331"/>
                  </a:cubicBezTo>
                  <a:cubicBezTo>
                    <a:pt x="20637" y="11311"/>
                    <a:pt x="20612" y="11272"/>
                    <a:pt x="20714" y="11292"/>
                  </a:cubicBezTo>
                  <a:cubicBezTo>
                    <a:pt x="20791" y="11292"/>
                    <a:pt x="20791" y="11350"/>
                    <a:pt x="20893" y="11350"/>
                  </a:cubicBezTo>
                  <a:cubicBezTo>
                    <a:pt x="20969" y="11370"/>
                    <a:pt x="21020" y="11311"/>
                    <a:pt x="21122" y="11311"/>
                  </a:cubicBezTo>
                  <a:cubicBezTo>
                    <a:pt x="21225" y="11311"/>
                    <a:pt x="21225" y="11350"/>
                    <a:pt x="21276" y="11389"/>
                  </a:cubicBezTo>
                  <a:cubicBezTo>
                    <a:pt x="21327" y="11409"/>
                    <a:pt x="21403" y="11428"/>
                    <a:pt x="21454" y="11467"/>
                  </a:cubicBezTo>
                  <a:cubicBezTo>
                    <a:pt x="21505" y="11506"/>
                    <a:pt x="21531" y="11564"/>
                    <a:pt x="21582" y="11603"/>
                  </a:cubicBezTo>
                  <a:cubicBezTo>
                    <a:pt x="21556" y="11623"/>
                    <a:pt x="21480" y="11623"/>
                    <a:pt x="21429" y="11623"/>
                  </a:cubicBezTo>
                  <a:cubicBezTo>
                    <a:pt x="21403" y="11720"/>
                    <a:pt x="21454" y="11798"/>
                    <a:pt x="21429" y="11876"/>
                  </a:cubicBezTo>
                  <a:close/>
                  <a:moveTo>
                    <a:pt x="17318" y="9015"/>
                  </a:moveTo>
                  <a:cubicBezTo>
                    <a:pt x="17318" y="9015"/>
                    <a:pt x="17318" y="9015"/>
                    <a:pt x="17318" y="9015"/>
                  </a:cubicBezTo>
                  <a:cubicBezTo>
                    <a:pt x="17318" y="9015"/>
                    <a:pt x="17318" y="9015"/>
                    <a:pt x="17318" y="9015"/>
                  </a:cubicBezTo>
                  <a:cubicBezTo>
                    <a:pt x="17318" y="9015"/>
                    <a:pt x="17318" y="9015"/>
                    <a:pt x="17318" y="9015"/>
                  </a:cubicBezTo>
                  <a:close/>
                  <a:moveTo>
                    <a:pt x="9761" y="1796"/>
                  </a:moveTo>
                  <a:cubicBezTo>
                    <a:pt x="9761" y="1776"/>
                    <a:pt x="9761" y="1776"/>
                    <a:pt x="9761" y="1776"/>
                  </a:cubicBezTo>
                  <a:cubicBezTo>
                    <a:pt x="9710" y="1737"/>
                    <a:pt x="9710" y="1737"/>
                    <a:pt x="9710" y="1737"/>
                  </a:cubicBezTo>
                  <a:cubicBezTo>
                    <a:pt x="9761" y="1776"/>
                    <a:pt x="9761" y="1776"/>
                    <a:pt x="9761" y="1776"/>
                  </a:cubicBezTo>
                  <a:cubicBezTo>
                    <a:pt x="9735" y="1776"/>
                    <a:pt x="9761" y="1796"/>
                    <a:pt x="9761" y="1796"/>
                  </a:cubicBezTo>
                  <a:close/>
                  <a:moveTo>
                    <a:pt x="17037" y="10319"/>
                  </a:moveTo>
                  <a:cubicBezTo>
                    <a:pt x="17037" y="10319"/>
                    <a:pt x="17037" y="10319"/>
                    <a:pt x="17037" y="10319"/>
                  </a:cubicBezTo>
                  <a:cubicBezTo>
                    <a:pt x="17037" y="10319"/>
                    <a:pt x="17037" y="10319"/>
                    <a:pt x="17037" y="10319"/>
                  </a:cubicBezTo>
                  <a:cubicBezTo>
                    <a:pt x="17037" y="10319"/>
                    <a:pt x="17037" y="10319"/>
                    <a:pt x="17037" y="10319"/>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86" name="Rectangle 31">
              <a:extLst>
                <a:ext uri="{FF2B5EF4-FFF2-40B4-BE49-F238E27FC236}">
                  <a16:creationId xmlns:a16="http://schemas.microsoft.com/office/drawing/2014/main" id="{18691C0C-EDEB-BE4A-971D-1B16C3386D24}"/>
                </a:ext>
              </a:extLst>
            </p:cNvPr>
            <p:cNvSpPr txBox="1"/>
            <p:nvPr/>
          </p:nvSpPr>
          <p:spPr>
            <a:xfrm>
              <a:off x="8169534" y="2960123"/>
              <a:ext cx="1134490"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RUSSIAN</a:t>
              </a:r>
            </a:p>
            <a:p>
              <a:pPr algn="ctr" defTabSz="457200">
                <a:defRPr sz="1100" b="0" spc="0"/>
              </a:pPr>
              <a:r>
                <a:rPr sz="550"/>
                <a:t>FEDERATION</a:t>
              </a:r>
            </a:p>
          </p:txBody>
        </p:sp>
        <p:sp>
          <p:nvSpPr>
            <p:cNvPr id="87" name="Freeform 33">
              <a:extLst>
                <a:ext uri="{FF2B5EF4-FFF2-40B4-BE49-F238E27FC236}">
                  <a16:creationId xmlns:a16="http://schemas.microsoft.com/office/drawing/2014/main" id="{00497C98-1DA9-1E4F-9075-EC731792CA8F}"/>
                </a:ext>
              </a:extLst>
            </p:cNvPr>
            <p:cNvSpPr/>
            <p:nvPr/>
          </p:nvSpPr>
          <p:spPr>
            <a:xfrm>
              <a:off x="6697126" y="4850083"/>
              <a:ext cx="3081085" cy="2105854"/>
            </a:xfrm>
            <a:custGeom>
              <a:avLst/>
              <a:gdLst/>
              <a:ahLst/>
              <a:cxnLst>
                <a:cxn ang="0">
                  <a:pos x="wd2" y="hd2"/>
                </a:cxn>
                <a:cxn ang="5400000">
                  <a:pos x="wd2" y="hd2"/>
                </a:cxn>
                <a:cxn ang="10800000">
                  <a:pos x="wd2" y="hd2"/>
                </a:cxn>
                <a:cxn ang="16200000">
                  <a:pos x="wd2" y="hd2"/>
                </a:cxn>
              </a:cxnLst>
              <a:rect l="0" t="0" r="r" b="b"/>
              <a:pathLst>
                <a:path w="21554" h="21600" extrusionOk="0">
                  <a:moveTo>
                    <a:pt x="17092" y="15928"/>
                  </a:moveTo>
                  <a:cubicBezTo>
                    <a:pt x="17092" y="15808"/>
                    <a:pt x="17134" y="15747"/>
                    <a:pt x="17134" y="15566"/>
                  </a:cubicBezTo>
                  <a:cubicBezTo>
                    <a:pt x="17051" y="15566"/>
                    <a:pt x="17010" y="15627"/>
                    <a:pt x="17010" y="15808"/>
                  </a:cubicBezTo>
                  <a:cubicBezTo>
                    <a:pt x="16969" y="15868"/>
                    <a:pt x="16887" y="15868"/>
                    <a:pt x="16887" y="15928"/>
                  </a:cubicBezTo>
                  <a:cubicBezTo>
                    <a:pt x="16887" y="15928"/>
                    <a:pt x="16887" y="15989"/>
                    <a:pt x="16846" y="15928"/>
                  </a:cubicBezTo>
                  <a:cubicBezTo>
                    <a:pt x="16846" y="16049"/>
                    <a:pt x="16804" y="16049"/>
                    <a:pt x="16804" y="16170"/>
                  </a:cubicBezTo>
                  <a:cubicBezTo>
                    <a:pt x="16804" y="16170"/>
                    <a:pt x="16804" y="16170"/>
                    <a:pt x="16804" y="16230"/>
                  </a:cubicBezTo>
                  <a:cubicBezTo>
                    <a:pt x="16846" y="16230"/>
                    <a:pt x="16846" y="16230"/>
                    <a:pt x="16887" y="16230"/>
                  </a:cubicBezTo>
                  <a:cubicBezTo>
                    <a:pt x="16969" y="16230"/>
                    <a:pt x="16969" y="16109"/>
                    <a:pt x="17051" y="16109"/>
                  </a:cubicBezTo>
                  <a:cubicBezTo>
                    <a:pt x="17051" y="16049"/>
                    <a:pt x="17092" y="16049"/>
                    <a:pt x="17092" y="15989"/>
                  </a:cubicBezTo>
                  <a:cubicBezTo>
                    <a:pt x="17051" y="15989"/>
                    <a:pt x="17051" y="15989"/>
                    <a:pt x="17092" y="15928"/>
                  </a:cubicBezTo>
                  <a:close/>
                  <a:moveTo>
                    <a:pt x="18039" y="14179"/>
                  </a:moveTo>
                  <a:cubicBezTo>
                    <a:pt x="18039" y="14239"/>
                    <a:pt x="18039" y="14299"/>
                    <a:pt x="18039" y="14299"/>
                  </a:cubicBezTo>
                  <a:cubicBezTo>
                    <a:pt x="17998" y="14299"/>
                    <a:pt x="17998" y="14360"/>
                    <a:pt x="17956" y="14360"/>
                  </a:cubicBezTo>
                  <a:cubicBezTo>
                    <a:pt x="17956" y="14420"/>
                    <a:pt x="17956" y="14480"/>
                    <a:pt x="17956" y="14541"/>
                  </a:cubicBezTo>
                  <a:cubicBezTo>
                    <a:pt x="17998" y="14601"/>
                    <a:pt x="18039" y="14541"/>
                    <a:pt x="18039" y="14480"/>
                  </a:cubicBezTo>
                  <a:cubicBezTo>
                    <a:pt x="18039" y="14480"/>
                    <a:pt x="18080" y="14420"/>
                    <a:pt x="18080" y="14420"/>
                  </a:cubicBezTo>
                  <a:cubicBezTo>
                    <a:pt x="18121" y="14480"/>
                    <a:pt x="18121" y="14420"/>
                    <a:pt x="18162" y="14420"/>
                  </a:cubicBezTo>
                  <a:cubicBezTo>
                    <a:pt x="18162" y="14299"/>
                    <a:pt x="18162" y="14179"/>
                    <a:pt x="18080" y="14179"/>
                  </a:cubicBezTo>
                  <a:cubicBezTo>
                    <a:pt x="18080" y="14179"/>
                    <a:pt x="18080" y="14179"/>
                    <a:pt x="18039" y="14179"/>
                  </a:cubicBezTo>
                  <a:close/>
                  <a:moveTo>
                    <a:pt x="15406" y="4404"/>
                  </a:moveTo>
                  <a:cubicBezTo>
                    <a:pt x="15406" y="4344"/>
                    <a:pt x="15406" y="4344"/>
                    <a:pt x="15406" y="4344"/>
                  </a:cubicBezTo>
                  <a:cubicBezTo>
                    <a:pt x="15323" y="4284"/>
                    <a:pt x="15282" y="4223"/>
                    <a:pt x="15200" y="4284"/>
                  </a:cubicBezTo>
                  <a:cubicBezTo>
                    <a:pt x="15159" y="4223"/>
                    <a:pt x="15118" y="4163"/>
                    <a:pt x="15076" y="4103"/>
                  </a:cubicBezTo>
                  <a:cubicBezTo>
                    <a:pt x="14994" y="4103"/>
                    <a:pt x="14994" y="3982"/>
                    <a:pt x="14953" y="3922"/>
                  </a:cubicBezTo>
                  <a:cubicBezTo>
                    <a:pt x="14953" y="3741"/>
                    <a:pt x="15035" y="3801"/>
                    <a:pt x="15035" y="3680"/>
                  </a:cubicBezTo>
                  <a:cubicBezTo>
                    <a:pt x="14994" y="3620"/>
                    <a:pt x="14953" y="3560"/>
                    <a:pt x="14953" y="3439"/>
                  </a:cubicBezTo>
                  <a:cubicBezTo>
                    <a:pt x="14912" y="3379"/>
                    <a:pt x="14871" y="3379"/>
                    <a:pt x="14871" y="3198"/>
                  </a:cubicBezTo>
                  <a:cubicBezTo>
                    <a:pt x="14830" y="3198"/>
                    <a:pt x="14788" y="3137"/>
                    <a:pt x="14747" y="3077"/>
                  </a:cubicBezTo>
                  <a:cubicBezTo>
                    <a:pt x="14788" y="3077"/>
                    <a:pt x="14788" y="3017"/>
                    <a:pt x="14788" y="3017"/>
                  </a:cubicBezTo>
                  <a:cubicBezTo>
                    <a:pt x="14788" y="2836"/>
                    <a:pt x="14788" y="2836"/>
                    <a:pt x="14788" y="2836"/>
                  </a:cubicBezTo>
                  <a:cubicBezTo>
                    <a:pt x="14747" y="2836"/>
                    <a:pt x="14747" y="2775"/>
                    <a:pt x="14747" y="2715"/>
                  </a:cubicBezTo>
                  <a:cubicBezTo>
                    <a:pt x="14624" y="2715"/>
                    <a:pt x="14500" y="2715"/>
                    <a:pt x="14459" y="2655"/>
                  </a:cubicBezTo>
                  <a:cubicBezTo>
                    <a:pt x="14418" y="2594"/>
                    <a:pt x="14377" y="2534"/>
                    <a:pt x="14377" y="2413"/>
                  </a:cubicBezTo>
                  <a:cubicBezTo>
                    <a:pt x="14295" y="2413"/>
                    <a:pt x="14254" y="2413"/>
                    <a:pt x="14254" y="2353"/>
                  </a:cubicBezTo>
                  <a:cubicBezTo>
                    <a:pt x="14171" y="2353"/>
                    <a:pt x="14130" y="2353"/>
                    <a:pt x="14130" y="2413"/>
                  </a:cubicBezTo>
                  <a:cubicBezTo>
                    <a:pt x="14089" y="2413"/>
                    <a:pt x="14048" y="2474"/>
                    <a:pt x="14048" y="2534"/>
                  </a:cubicBezTo>
                  <a:cubicBezTo>
                    <a:pt x="13966" y="2474"/>
                    <a:pt x="14007" y="2594"/>
                    <a:pt x="13966" y="2655"/>
                  </a:cubicBezTo>
                  <a:cubicBezTo>
                    <a:pt x="13924" y="2655"/>
                    <a:pt x="13883" y="2655"/>
                    <a:pt x="13883" y="2715"/>
                  </a:cubicBezTo>
                  <a:cubicBezTo>
                    <a:pt x="13760" y="2775"/>
                    <a:pt x="13842" y="2534"/>
                    <a:pt x="13719" y="2594"/>
                  </a:cubicBezTo>
                  <a:cubicBezTo>
                    <a:pt x="13678" y="2594"/>
                    <a:pt x="13636" y="2594"/>
                    <a:pt x="13595" y="2655"/>
                  </a:cubicBezTo>
                  <a:cubicBezTo>
                    <a:pt x="13595" y="2655"/>
                    <a:pt x="13554" y="2655"/>
                    <a:pt x="13554" y="2715"/>
                  </a:cubicBezTo>
                  <a:cubicBezTo>
                    <a:pt x="13431" y="2655"/>
                    <a:pt x="13431" y="2775"/>
                    <a:pt x="13307" y="2775"/>
                  </a:cubicBezTo>
                  <a:cubicBezTo>
                    <a:pt x="13307" y="2534"/>
                    <a:pt x="13307" y="2534"/>
                    <a:pt x="13307" y="2534"/>
                  </a:cubicBezTo>
                  <a:cubicBezTo>
                    <a:pt x="13307" y="2474"/>
                    <a:pt x="13307" y="2474"/>
                    <a:pt x="13225" y="2474"/>
                  </a:cubicBezTo>
                  <a:cubicBezTo>
                    <a:pt x="13266" y="2293"/>
                    <a:pt x="13184" y="2232"/>
                    <a:pt x="13184" y="2112"/>
                  </a:cubicBezTo>
                  <a:cubicBezTo>
                    <a:pt x="13184" y="2051"/>
                    <a:pt x="13143" y="1991"/>
                    <a:pt x="13143" y="1931"/>
                  </a:cubicBezTo>
                  <a:cubicBezTo>
                    <a:pt x="13102" y="1870"/>
                    <a:pt x="12978" y="1931"/>
                    <a:pt x="12978" y="1810"/>
                  </a:cubicBezTo>
                  <a:cubicBezTo>
                    <a:pt x="12978" y="1810"/>
                    <a:pt x="12978" y="1750"/>
                    <a:pt x="13019" y="1750"/>
                  </a:cubicBezTo>
                  <a:cubicBezTo>
                    <a:pt x="13019" y="1750"/>
                    <a:pt x="13019" y="1750"/>
                    <a:pt x="13019" y="1689"/>
                  </a:cubicBezTo>
                  <a:cubicBezTo>
                    <a:pt x="13060" y="1689"/>
                    <a:pt x="13102" y="1689"/>
                    <a:pt x="13143" y="1689"/>
                  </a:cubicBezTo>
                  <a:cubicBezTo>
                    <a:pt x="13143" y="1569"/>
                    <a:pt x="13266" y="1629"/>
                    <a:pt x="13266" y="1508"/>
                  </a:cubicBezTo>
                  <a:cubicBezTo>
                    <a:pt x="13266" y="1327"/>
                    <a:pt x="13266" y="1207"/>
                    <a:pt x="13143" y="1207"/>
                  </a:cubicBezTo>
                  <a:cubicBezTo>
                    <a:pt x="13143" y="1146"/>
                    <a:pt x="13143" y="1146"/>
                    <a:pt x="13143" y="1146"/>
                  </a:cubicBezTo>
                  <a:cubicBezTo>
                    <a:pt x="13060" y="1146"/>
                    <a:pt x="13019" y="1086"/>
                    <a:pt x="12978" y="965"/>
                  </a:cubicBezTo>
                  <a:cubicBezTo>
                    <a:pt x="12896" y="965"/>
                    <a:pt x="12855" y="905"/>
                    <a:pt x="12772" y="845"/>
                  </a:cubicBezTo>
                  <a:cubicBezTo>
                    <a:pt x="12772" y="784"/>
                    <a:pt x="12731" y="724"/>
                    <a:pt x="12731" y="664"/>
                  </a:cubicBezTo>
                  <a:cubicBezTo>
                    <a:pt x="12690" y="603"/>
                    <a:pt x="12690" y="483"/>
                    <a:pt x="12649" y="422"/>
                  </a:cubicBezTo>
                  <a:cubicBezTo>
                    <a:pt x="12690" y="422"/>
                    <a:pt x="12649" y="422"/>
                    <a:pt x="12649" y="422"/>
                  </a:cubicBezTo>
                  <a:cubicBezTo>
                    <a:pt x="12608" y="302"/>
                    <a:pt x="12526" y="241"/>
                    <a:pt x="12484" y="181"/>
                  </a:cubicBezTo>
                  <a:cubicBezTo>
                    <a:pt x="12443" y="121"/>
                    <a:pt x="12402" y="121"/>
                    <a:pt x="12361" y="60"/>
                  </a:cubicBezTo>
                  <a:cubicBezTo>
                    <a:pt x="12361" y="60"/>
                    <a:pt x="12320" y="60"/>
                    <a:pt x="12279" y="0"/>
                  </a:cubicBezTo>
                  <a:cubicBezTo>
                    <a:pt x="12114" y="0"/>
                    <a:pt x="12114" y="0"/>
                    <a:pt x="12114" y="0"/>
                  </a:cubicBezTo>
                  <a:cubicBezTo>
                    <a:pt x="12032" y="0"/>
                    <a:pt x="12032" y="0"/>
                    <a:pt x="11991" y="60"/>
                  </a:cubicBezTo>
                  <a:cubicBezTo>
                    <a:pt x="11991" y="121"/>
                    <a:pt x="11950" y="121"/>
                    <a:pt x="11908" y="181"/>
                  </a:cubicBezTo>
                  <a:cubicBezTo>
                    <a:pt x="11744" y="181"/>
                    <a:pt x="11744" y="181"/>
                    <a:pt x="11744" y="181"/>
                  </a:cubicBezTo>
                  <a:cubicBezTo>
                    <a:pt x="11703" y="181"/>
                    <a:pt x="11703" y="241"/>
                    <a:pt x="11703" y="302"/>
                  </a:cubicBezTo>
                  <a:cubicBezTo>
                    <a:pt x="11620" y="302"/>
                    <a:pt x="11620" y="362"/>
                    <a:pt x="11538" y="362"/>
                  </a:cubicBezTo>
                  <a:cubicBezTo>
                    <a:pt x="11497" y="422"/>
                    <a:pt x="11415" y="483"/>
                    <a:pt x="11415" y="664"/>
                  </a:cubicBezTo>
                  <a:cubicBezTo>
                    <a:pt x="11332" y="664"/>
                    <a:pt x="11332" y="724"/>
                    <a:pt x="11291" y="784"/>
                  </a:cubicBezTo>
                  <a:cubicBezTo>
                    <a:pt x="11209" y="784"/>
                    <a:pt x="11209" y="845"/>
                    <a:pt x="11168" y="845"/>
                  </a:cubicBezTo>
                  <a:cubicBezTo>
                    <a:pt x="10962" y="845"/>
                    <a:pt x="10962" y="845"/>
                    <a:pt x="10962" y="845"/>
                  </a:cubicBezTo>
                  <a:cubicBezTo>
                    <a:pt x="10962" y="784"/>
                    <a:pt x="10880" y="845"/>
                    <a:pt x="10880" y="784"/>
                  </a:cubicBezTo>
                  <a:cubicBezTo>
                    <a:pt x="10880" y="845"/>
                    <a:pt x="10839" y="845"/>
                    <a:pt x="10756" y="845"/>
                  </a:cubicBezTo>
                  <a:cubicBezTo>
                    <a:pt x="10756" y="845"/>
                    <a:pt x="10756" y="845"/>
                    <a:pt x="10756" y="845"/>
                  </a:cubicBezTo>
                  <a:cubicBezTo>
                    <a:pt x="10715" y="905"/>
                    <a:pt x="10715" y="965"/>
                    <a:pt x="10674" y="965"/>
                  </a:cubicBezTo>
                  <a:cubicBezTo>
                    <a:pt x="10715" y="1026"/>
                    <a:pt x="10715" y="1146"/>
                    <a:pt x="10715" y="1267"/>
                  </a:cubicBezTo>
                  <a:cubicBezTo>
                    <a:pt x="10715" y="1327"/>
                    <a:pt x="10674" y="1327"/>
                    <a:pt x="10674" y="1388"/>
                  </a:cubicBezTo>
                  <a:cubicBezTo>
                    <a:pt x="10674" y="1448"/>
                    <a:pt x="10674" y="1508"/>
                    <a:pt x="10633" y="1508"/>
                  </a:cubicBezTo>
                  <a:cubicBezTo>
                    <a:pt x="10633" y="1629"/>
                    <a:pt x="10551" y="1629"/>
                    <a:pt x="10551" y="1750"/>
                  </a:cubicBezTo>
                  <a:cubicBezTo>
                    <a:pt x="10263" y="1750"/>
                    <a:pt x="10263" y="1750"/>
                    <a:pt x="10263" y="1750"/>
                  </a:cubicBezTo>
                  <a:cubicBezTo>
                    <a:pt x="10222" y="1870"/>
                    <a:pt x="10098" y="1750"/>
                    <a:pt x="10016" y="1810"/>
                  </a:cubicBezTo>
                  <a:cubicBezTo>
                    <a:pt x="9728" y="1810"/>
                    <a:pt x="9728" y="1810"/>
                    <a:pt x="9728" y="1810"/>
                  </a:cubicBezTo>
                  <a:cubicBezTo>
                    <a:pt x="9687" y="1810"/>
                    <a:pt x="9687" y="1870"/>
                    <a:pt x="9687" y="1931"/>
                  </a:cubicBezTo>
                  <a:cubicBezTo>
                    <a:pt x="9687" y="2051"/>
                    <a:pt x="9687" y="2051"/>
                    <a:pt x="9646" y="2112"/>
                  </a:cubicBezTo>
                  <a:cubicBezTo>
                    <a:pt x="9563" y="2112"/>
                    <a:pt x="9481" y="2051"/>
                    <a:pt x="9399" y="2051"/>
                  </a:cubicBezTo>
                  <a:cubicBezTo>
                    <a:pt x="9399" y="2051"/>
                    <a:pt x="9399" y="2051"/>
                    <a:pt x="9399" y="2051"/>
                  </a:cubicBezTo>
                  <a:cubicBezTo>
                    <a:pt x="9399" y="2051"/>
                    <a:pt x="9399" y="2051"/>
                    <a:pt x="9399" y="2051"/>
                  </a:cubicBezTo>
                  <a:cubicBezTo>
                    <a:pt x="9399" y="2051"/>
                    <a:pt x="9399" y="2051"/>
                    <a:pt x="9399" y="2051"/>
                  </a:cubicBezTo>
                  <a:cubicBezTo>
                    <a:pt x="9399" y="2051"/>
                    <a:pt x="9399" y="2051"/>
                    <a:pt x="9399" y="2051"/>
                  </a:cubicBezTo>
                  <a:cubicBezTo>
                    <a:pt x="9358" y="2112"/>
                    <a:pt x="9316" y="2172"/>
                    <a:pt x="9275" y="2232"/>
                  </a:cubicBezTo>
                  <a:cubicBezTo>
                    <a:pt x="9275" y="2232"/>
                    <a:pt x="9275" y="2232"/>
                    <a:pt x="9275" y="2232"/>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353"/>
                    <a:pt x="9234" y="2353"/>
                    <a:pt x="9234" y="2413"/>
                  </a:cubicBezTo>
                  <a:cubicBezTo>
                    <a:pt x="9234" y="2413"/>
                    <a:pt x="9193" y="2413"/>
                    <a:pt x="9193" y="2413"/>
                  </a:cubicBezTo>
                  <a:cubicBezTo>
                    <a:pt x="9193" y="2413"/>
                    <a:pt x="9193" y="2474"/>
                    <a:pt x="9193" y="2474"/>
                  </a:cubicBezTo>
                  <a:cubicBezTo>
                    <a:pt x="9193" y="2474"/>
                    <a:pt x="9193" y="2474"/>
                    <a:pt x="9193" y="2474"/>
                  </a:cubicBezTo>
                  <a:cubicBezTo>
                    <a:pt x="9152" y="2534"/>
                    <a:pt x="9111" y="2594"/>
                    <a:pt x="9070" y="2655"/>
                  </a:cubicBezTo>
                  <a:cubicBezTo>
                    <a:pt x="9070" y="2655"/>
                    <a:pt x="9070" y="2715"/>
                    <a:pt x="9028" y="2715"/>
                  </a:cubicBezTo>
                  <a:cubicBezTo>
                    <a:pt x="9028" y="2715"/>
                    <a:pt x="9028" y="2715"/>
                    <a:pt x="9028" y="2715"/>
                  </a:cubicBezTo>
                  <a:cubicBezTo>
                    <a:pt x="9028" y="2715"/>
                    <a:pt x="9028" y="2715"/>
                    <a:pt x="9028" y="2775"/>
                  </a:cubicBezTo>
                  <a:cubicBezTo>
                    <a:pt x="9028" y="2775"/>
                    <a:pt x="9028" y="2775"/>
                    <a:pt x="9028" y="2775"/>
                  </a:cubicBezTo>
                  <a:cubicBezTo>
                    <a:pt x="9028" y="2775"/>
                    <a:pt x="9028" y="2775"/>
                    <a:pt x="9028" y="2836"/>
                  </a:cubicBezTo>
                  <a:cubicBezTo>
                    <a:pt x="9028" y="2836"/>
                    <a:pt x="9028" y="2836"/>
                    <a:pt x="9028" y="2836"/>
                  </a:cubicBezTo>
                  <a:cubicBezTo>
                    <a:pt x="9028" y="2896"/>
                    <a:pt x="9028" y="2896"/>
                    <a:pt x="9028" y="2956"/>
                  </a:cubicBezTo>
                  <a:cubicBezTo>
                    <a:pt x="9028" y="2956"/>
                    <a:pt x="9028" y="2956"/>
                    <a:pt x="9028" y="2956"/>
                  </a:cubicBezTo>
                  <a:cubicBezTo>
                    <a:pt x="8987" y="3017"/>
                    <a:pt x="8987" y="3137"/>
                    <a:pt x="8946" y="3137"/>
                  </a:cubicBezTo>
                  <a:cubicBezTo>
                    <a:pt x="8946" y="3137"/>
                    <a:pt x="8946" y="3137"/>
                    <a:pt x="8946" y="3198"/>
                  </a:cubicBezTo>
                  <a:cubicBezTo>
                    <a:pt x="8946" y="3198"/>
                    <a:pt x="8946" y="3198"/>
                    <a:pt x="8946" y="3198"/>
                  </a:cubicBezTo>
                  <a:cubicBezTo>
                    <a:pt x="8946" y="3198"/>
                    <a:pt x="8946" y="3258"/>
                    <a:pt x="8946" y="3258"/>
                  </a:cubicBezTo>
                  <a:cubicBezTo>
                    <a:pt x="8946" y="3258"/>
                    <a:pt x="8946" y="3258"/>
                    <a:pt x="8946" y="3258"/>
                  </a:cubicBezTo>
                  <a:cubicBezTo>
                    <a:pt x="8946" y="3258"/>
                    <a:pt x="8946" y="3258"/>
                    <a:pt x="8905" y="3258"/>
                  </a:cubicBezTo>
                  <a:cubicBezTo>
                    <a:pt x="8905" y="3318"/>
                    <a:pt x="8905" y="3318"/>
                    <a:pt x="8905" y="3318"/>
                  </a:cubicBezTo>
                  <a:cubicBezTo>
                    <a:pt x="8905" y="3318"/>
                    <a:pt x="8905" y="3318"/>
                    <a:pt x="8905" y="3318"/>
                  </a:cubicBezTo>
                  <a:cubicBezTo>
                    <a:pt x="8905" y="3318"/>
                    <a:pt x="8905" y="3379"/>
                    <a:pt x="8905" y="3379"/>
                  </a:cubicBezTo>
                  <a:cubicBezTo>
                    <a:pt x="8905" y="3379"/>
                    <a:pt x="8905" y="3379"/>
                    <a:pt x="8905" y="3379"/>
                  </a:cubicBezTo>
                  <a:cubicBezTo>
                    <a:pt x="8905" y="3379"/>
                    <a:pt x="8905" y="3379"/>
                    <a:pt x="8905" y="3439"/>
                  </a:cubicBezTo>
                  <a:cubicBezTo>
                    <a:pt x="8905" y="3439"/>
                    <a:pt x="8905" y="3439"/>
                    <a:pt x="8905" y="3439"/>
                  </a:cubicBezTo>
                  <a:cubicBezTo>
                    <a:pt x="8905" y="3439"/>
                    <a:pt x="8905" y="3439"/>
                    <a:pt x="8905" y="3499"/>
                  </a:cubicBezTo>
                  <a:cubicBezTo>
                    <a:pt x="8905" y="3499"/>
                    <a:pt x="8905" y="3499"/>
                    <a:pt x="8905" y="3499"/>
                  </a:cubicBezTo>
                  <a:cubicBezTo>
                    <a:pt x="8905" y="3499"/>
                    <a:pt x="8905" y="3499"/>
                    <a:pt x="8905" y="3499"/>
                  </a:cubicBezTo>
                  <a:cubicBezTo>
                    <a:pt x="8905" y="3560"/>
                    <a:pt x="8905" y="3560"/>
                    <a:pt x="8905" y="3560"/>
                  </a:cubicBezTo>
                  <a:cubicBezTo>
                    <a:pt x="8905" y="3560"/>
                    <a:pt x="8905" y="356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46" y="3620"/>
                    <a:pt x="8946" y="3620"/>
                    <a:pt x="8946" y="3620"/>
                  </a:cubicBezTo>
                  <a:cubicBezTo>
                    <a:pt x="8946" y="3620"/>
                    <a:pt x="8946" y="3620"/>
                    <a:pt x="8946" y="3620"/>
                  </a:cubicBezTo>
                  <a:cubicBezTo>
                    <a:pt x="8946" y="3620"/>
                    <a:pt x="8946" y="3620"/>
                    <a:pt x="8946" y="3620"/>
                  </a:cubicBezTo>
                  <a:cubicBezTo>
                    <a:pt x="8946" y="3620"/>
                    <a:pt x="8946" y="3620"/>
                    <a:pt x="8946" y="3620"/>
                  </a:cubicBezTo>
                  <a:cubicBezTo>
                    <a:pt x="8946" y="3680"/>
                    <a:pt x="8946" y="3680"/>
                    <a:pt x="8946" y="3680"/>
                  </a:cubicBezTo>
                  <a:cubicBezTo>
                    <a:pt x="8987" y="3680"/>
                    <a:pt x="8987" y="3680"/>
                    <a:pt x="8987" y="3741"/>
                  </a:cubicBezTo>
                  <a:cubicBezTo>
                    <a:pt x="8987" y="3741"/>
                    <a:pt x="8987" y="3741"/>
                    <a:pt x="9028" y="3741"/>
                  </a:cubicBezTo>
                  <a:cubicBezTo>
                    <a:pt x="9028" y="3741"/>
                    <a:pt x="9028" y="3801"/>
                    <a:pt x="9028" y="3801"/>
                  </a:cubicBezTo>
                  <a:cubicBezTo>
                    <a:pt x="9028" y="3801"/>
                    <a:pt x="9028" y="3801"/>
                    <a:pt x="9028" y="3861"/>
                  </a:cubicBezTo>
                  <a:cubicBezTo>
                    <a:pt x="9070" y="3861"/>
                    <a:pt x="9070" y="3861"/>
                    <a:pt x="9070" y="3861"/>
                  </a:cubicBezTo>
                  <a:cubicBezTo>
                    <a:pt x="9070" y="3861"/>
                    <a:pt x="9070" y="3861"/>
                    <a:pt x="9070" y="3861"/>
                  </a:cubicBezTo>
                  <a:cubicBezTo>
                    <a:pt x="9111" y="3861"/>
                    <a:pt x="9111" y="3922"/>
                    <a:pt x="9111" y="3982"/>
                  </a:cubicBezTo>
                  <a:cubicBezTo>
                    <a:pt x="9111" y="3982"/>
                    <a:pt x="9111" y="3982"/>
                    <a:pt x="9111" y="3982"/>
                  </a:cubicBezTo>
                  <a:cubicBezTo>
                    <a:pt x="9152" y="3982"/>
                    <a:pt x="9152" y="4042"/>
                    <a:pt x="9152" y="4103"/>
                  </a:cubicBezTo>
                  <a:cubicBezTo>
                    <a:pt x="9152" y="4103"/>
                    <a:pt x="9152" y="4103"/>
                    <a:pt x="9152" y="4103"/>
                  </a:cubicBezTo>
                  <a:cubicBezTo>
                    <a:pt x="9152" y="4103"/>
                    <a:pt x="9152" y="4163"/>
                    <a:pt x="9152" y="4163"/>
                  </a:cubicBezTo>
                  <a:cubicBezTo>
                    <a:pt x="9111" y="4163"/>
                    <a:pt x="9152" y="4284"/>
                    <a:pt x="9070" y="4284"/>
                  </a:cubicBezTo>
                  <a:cubicBezTo>
                    <a:pt x="9070" y="4223"/>
                    <a:pt x="9028" y="4163"/>
                    <a:pt x="9028" y="4223"/>
                  </a:cubicBezTo>
                  <a:cubicBezTo>
                    <a:pt x="9028" y="4284"/>
                    <a:pt x="9028" y="4284"/>
                    <a:pt x="8987" y="4284"/>
                  </a:cubicBezTo>
                  <a:cubicBezTo>
                    <a:pt x="9028" y="4344"/>
                    <a:pt x="8987" y="4344"/>
                    <a:pt x="8946" y="4344"/>
                  </a:cubicBezTo>
                  <a:cubicBezTo>
                    <a:pt x="8946" y="4344"/>
                    <a:pt x="8946" y="4344"/>
                    <a:pt x="8946" y="4344"/>
                  </a:cubicBezTo>
                  <a:cubicBezTo>
                    <a:pt x="8946" y="4344"/>
                    <a:pt x="8946" y="4344"/>
                    <a:pt x="8946"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864" y="4344"/>
                    <a:pt x="8864" y="4344"/>
                    <a:pt x="8864" y="4344"/>
                  </a:cubicBezTo>
                  <a:cubicBezTo>
                    <a:pt x="8823" y="4344"/>
                    <a:pt x="8782" y="4344"/>
                    <a:pt x="8782" y="4223"/>
                  </a:cubicBezTo>
                  <a:cubicBezTo>
                    <a:pt x="8782" y="4223"/>
                    <a:pt x="8782" y="4223"/>
                    <a:pt x="8782" y="4223"/>
                  </a:cubicBezTo>
                  <a:cubicBezTo>
                    <a:pt x="8782" y="4223"/>
                    <a:pt x="8782" y="4223"/>
                    <a:pt x="8782" y="4223"/>
                  </a:cubicBezTo>
                  <a:cubicBezTo>
                    <a:pt x="8782" y="4163"/>
                    <a:pt x="8782" y="4163"/>
                    <a:pt x="8782" y="4163"/>
                  </a:cubicBezTo>
                  <a:cubicBezTo>
                    <a:pt x="8740" y="4163"/>
                    <a:pt x="8740" y="4163"/>
                    <a:pt x="8740" y="4103"/>
                  </a:cubicBezTo>
                  <a:cubicBezTo>
                    <a:pt x="8740" y="4103"/>
                    <a:pt x="8740" y="4103"/>
                    <a:pt x="8740" y="4103"/>
                  </a:cubicBezTo>
                  <a:cubicBezTo>
                    <a:pt x="8699" y="4103"/>
                    <a:pt x="8699" y="4042"/>
                    <a:pt x="8699" y="4042"/>
                  </a:cubicBezTo>
                  <a:cubicBezTo>
                    <a:pt x="8699" y="4042"/>
                    <a:pt x="8699" y="4042"/>
                    <a:pt x="8658" y="4042"/>
                  </a:cubicBezTo>
                  <a:cubicBezTo>
                    <a:pt x="8658" y="3982"/>
                    <a:pt x="8617" y="3982"/>
                    <a:pt x="8617" y="3922"/>
                  </a:cubicBezTo>
                  <a:cubicBezTo>
                    <a:pt x="8576" y="3922"/>
                    <a:pt x="8576" y="3922"/>
                    <a:pt x="8576" y="3922"/>
                  </a:cubicBezTo>
                  <a:cubicBezTo>
                    <a:pt x="8452" y="3922"/>
                    <a:pt x="8452" y="3922"/>
                    <a:pt x="8452" y="3922"/>
                  </a:cubicBezTo>
                  <a:cubicBezTo>
                    <a:pt x="8452" y="3922"/>
                    <a:pt x="8452" y="3982"/>
                    <a:pt x="8452" y="3982"/>
                  </a:cubicBezTo>
                  <a:cubicBezTo>
                    <a:pt x="8452" y="3982"/>
                    <a:pt x="8452" y="3982"/>
                    <a:pt x="8452" y="3982"/>
                  </a:cubicBezTo>
                  <a:cubicBezTo>
                    <a:pt x="8452" y="3982"/>
                    <a:pt x="8452" y="3982"/>
                    <a:pt x="8452" y="3982"/>
                  </a:cubicBezTo>
                  <a:cubicBezTo>
                    <a:pt x="8452" y="3982"/>
                    <a:pt x="8452" y="3982"/>
                    <a:pt x="8452" y="3982"/>
                  </a:cubicBezTo>
                  <a:cubicBezTo>
                    <a:pt x="8411" y="3982"/>
                    <a:pt x="8411" y="3982"/>
                    <a:pt x="8411" y="3982"/>
                  </a:cubicBezTo>
                  <a:cubicBezTo>
                    <a:pt x="8411" y="3982"/>
                    <a:pt x="8411" y="3982"/>
                    <a:pt x="8411" y="3982"/>
                  </a:cubicBezTo>
                  <a:cubicBezTo>
                    <a:pt x="8329" y="4042"/>
                    <a:pt x="8329" y="4042"/>
                    <a:pt x="8247" y="4042"/>
                  </a:cubicBezTo>
                  <a:cubicBezTo>
                    <a:pt x="8247" y="4042"/>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06" y="4103"/>
                  </a:cubicBezTo>
                  <a:cubicBezTo>
                    <a:pt x="8164" y="4103"/>
                    <a:pt x="8164" y="4163"/>
                    <a:pt x="8123" y="4163"/>
                  </a:cubicBezTo>
                  <a:cubicBezTo>
                    <a:pt x="8082" y="4163"/>
                    <a:pt x="8082" y="4163"/>
                    <a:pt x="8082" y="4163"/>
                  </a:cubicBezTo>
                  <a:cubicBezTo>
                    <a:pt x="8041" y="4163"/>
                    <a:pt x="8041" y="4103"/>
                    <a:pt x="8000" y="4103"/>
                  </a:cubicBezTo>
                  <a:cubicBezTo>
                    <a:pt x="7918" y="4103"/>
                    <a:pt x="7959" y="4223"/>
                    <a:pt x="7835" y="4163"/>
                  </a:cubicBezTo>
                  <a:cubicBezTo>
                    <a:pt x="7835" y="4163"/>
                    <a:pt x="7835" y="4223"/>
                    <a:pt x="7835" y="4284"/>
                  </a:cubicBezTo>
                  <a:cubicBezTo>
                    <a:pt x="7794" y="4284"/>
                    <a:pt x="7753" y="4284"/>
                    <a:pt x="7753" y="4344"/>
                  </a:cubicBezTo>
                  <a:cubicBezTo>
                    <a:pt x="7753" y="4465"/>
                    <a:pt x="7753" y="4465"/>
                    <a:pt x="7671" y="4465"/>
                  </a:cubicBezTo>
                  <a:cubicBezTo>
                    <a:pt x="7671" y="4646"/>
                    <a:pt x="7671" y="4646"/>
                    <a:pt x="7671" y="4646"/>
                  </a:cubicBezTo>
                  <a:cubicBezTo>
                    <a:pt x="7671" y="4646"/>
                    <a:pt x="7671" y="4706"/>
                    <a:pt x="7630" y="4706"/>
                  </a:cubicBezTo>
                  <a:cubicBezTo>
                    <a:pt x="7547" y="4706"/>
                    <a:pt x="7547" y="4585"/>
                    <a:pt x="7547" y="4585"/>
                  </a:cubicBezTo>
                  <a:cubicBezTo>
                    <a:pt x="7547" y="4465"/>
                    <a:pt x="7465" y="4525"/>
                    <a:pt x="7465" y="4404"/>
                  </a:cubicBezTo>
                  <a:cubicBezTo>
                    <a:pt x="7424" y="4404"/>
                    <a:pt x="7424" y="4344"/>
                    <a:pt x="7424" y="4344"/>
                  </a:cubicBezTo>
                  <a:cubicBezTo>
                    <a:pt x="7424" y="4284"/>
                    <a:pt x="7383" y="4344"/>
                    <a:pt x="7383" y="4344"/>
                  </a:cubicBezTo>
                  <a:cubicBezTo>
                    <a:pt x="7383" y="4284"/>
                    <a:pt x="7424" y="4163"/>
                    <a:pt x="7383" y="4163"/>
                  </a:cubicBezTo>
                  <a:cubicBezTo>
                    <a:pt x="7342" y="4223"/>
                    <a:pt x="7342" y="4163"/>
                    <a:pt x="7342" y="4163"/>
                  </a:cubicBezTo>
                  <a:cubicBezTo>
                    <a:pt x="7300" y="4163"/>
                    <a:pt x="7300" y="4223"/>
                    <a:pt x="7259" y="4223"/>
                  </a:cubicBezTo>
                  <a:cubicBezTo>
                    <a:pt x="7259" y="4223"/>
                    <a:pt x="7218" y="4284"/>
                    <a:pt x="7218" y="4344"/>
                  </a:cubicBezTo>
                  <a:cubicBezTo>
                    <a:pt x="7136" y="4284"/>
                    <a:pt x="7136" y="4404"/>
                    <a:pt x="7095" y="4465"/>
                  </a:cubicBezTo>
                  <a:cubicBezTo>
                    <a:pt x="7095" y="4585"/>
                    <a:pt x="7054" y="4706"/>
                    <a:pt x="7054" y="4827"/>
                  </a:cubicBezTo>
                  <a:cubicBezTo>
                    <a:pt x="6971" y="4827"/>
                    <a:pt x="6889" y="4766"/>
                    <a:pt x="6807" y="4706"/>
                  </a:cubicBezTo>
                  <a:cubicBezTo>
                    <a:pt x="6766" y="4646"/>
                    <a:pt x="6724" y="4585"/>
                    <a:pt x="6724" y="4465"/>
                  </a:cubicBezTo>
                  <a:cubicBezTo>
                    <a:pt x="6724" y="4465"/>
                    <a:pt x="6724" y="4465"/>
                    <a:pt x="6724" y="4465"/>
                  </a:cubicBezTo>
                  <a:cubicBezTo>
                    <a:pt x="6683" y="4465"/>
                    <a:pt x="6683" y="4465"/>
                    <a:pt x="6683" y="4465"/>
                  </a:cubicBezTo>
                  <a:cubicBezTo>
                    <a:pt x="6683" y="4465"/>
                    <a:pt x="6683" y="4465"/>
                    <a:pt x="6683" y="4465"/>
                  </a:cubicBezTo>
                  <a:cubicBezTo>
                    <a:pt x="6683" y="4465"/>
                    <a:pt x="6683" y="4465"/>
                    <a:pt x="6683" y="4465"/>
                  </a:cubicBezTo>
                  <a:cubicBezTo>
                    <a:pt x="6642" y="4465"/>
                    <a:pt x="6642" y="4465"/>
                    <a:pt x="6642" y="4465"/>
                  </a:cubicBezTo>
                  <a:cubicBezTo>
                    <a:pt x="6642" y="4465"/>
                    <a:pt x="6642" y="4465"/>
                    <a:pt x="6642" y="4465"/>
                  </a:cubicBezTo>
                  <a:cubicBezTo>
                    <a:pt x="6642" y="4465"/>
                    <a:pt x="6642" y="4465"/>
                    <a:pt x="6642" y="4465"/>
                  </a:cubicBezTo>
                  <a:cubicBezTo>
                    <a:pt x="6601" y="4465"/>
                    <a:pt x="6601" y="4465"/>
                    <a:pt x="6601" y="4465"/>
                  </a:cubicBezTo>
                  <a:cubicBezTo>
                    <a:pt x="6601" y="4465"/>
                    <a:pt x="6601" y="4465"/>
                    <a:pt x="6601" y="4465"/>
                  </a:cubicBezTo>
                  <a:cubicBezTo>
                    <a:pt x="6601" y="4465"/>
                    <a:pt x="6560" y="4525"/>
                    <a:pt x="6560" y="4525"/>
                  </a:cubicBezTo>
                  <a:cubicBezTo>
                    <a:pt x="6560" y="4525"/>
                    <a:pt x="6560" y="4525"/>
                    <a:pt x="6560" y="4525"/>
                  </a:cubicBezTo>
                  <a:cubicBezTo>
                    <a:pt x="6560" y="4525"/>
                    <a:pt x="6560" y="4525"/>
                    <a:pt x="6560" y="4525"/>
                  </a:cubicBezTo>
                  <a:cubicBezTo>
                    <a:pt x="6519" y="4585"/>
                    <a:pt x="6519" y="4585"/>
                    <a:pt x="6478" y="4585"/>
                  </a:cubicBezTo>
                  <a:cubicBezTo>
                    <a:pt x="6478" y="4585"/>
                    <a:pt x="6478" y="4585"/>
                    <a:pt x="6478" y="4585"/>
                  </a:cubicBezTo>
                  <a:cubicBezTo>
                    <a:pt x="6478" y="4585"/>
                    <a:pt x="6478" y="4585"/>
                    <a:pt x="6478" y="4585"/>
                  </a:cubicBezTo>
                  <a:cubicBezTo>
                    <a:pt x="6478" y="4585"/>
                    <a:pt x="6478" y="4585"/>
                    <a:pt x="6478" y="4585"/>
                  </a:cubicBezTo>
                  <a:cubicBezTo>
                    <a:pt x="6478" y="4585"/>
                    <a:pt x="6478" y="4585"/>
                    <a:pt x="6478" y="4585"/>
                  </a:cubicBezTo>
                  <a:cubicBezTo>
                    <a:pt x="6478" y="4585"/>
                    <a:pt x="6478" y="4585"/>
                    <a:pt x="6478" y="4585"/>
                  </a:cubicBezTo>
                  <a:cubicBezTo>
                    <a:pt x="6436" y="4585"/>
                    <a:pt x="6436" y="4585"/>
                    <a:pt x="6436" y="4585"/>
                  </a:cubicBezTo>
                  <a:cubicBezTo>
                    <a:pt x="6436" y="4585"/>
                    <a:pt x="6436" y="4585"/>
                    <a:pt x="6436" y="4585"/>
                  </a:cubicBezTo>
                  <a:cubicBezTo>
                    <a:pt x="6436" y="4585"/>
                    <a:pt x="6436" y="4585"/>
                    <a:pt x="6436" y="4585"/>
                  </a:cubicBezTo>
                  <a:cubicBezTo>
                    <a:pt x="6436" y="4585"/>
                    <a:pt x="6436" y="4585"/>
                    <a:pt x="6436" y="4585"/>
                  </a:cubicBezTo>
                  <a:cubicBezTo>
                    <a:pt x="6436" y="4585"/>
                    <a:pt x="6436" y="4585"/>
                    <a:pt x="6436" y="4585"/>
                  </a:cubicBezTo>
                  <a:cubicBezTo>
                    <a:pt x="6354" y="4525"/>
                    <a:pt x="6272" y="4525"/>
                    <a:pt x="6272" y="4404"/>
                  </a:cubicBezTo>
                  <a:cubicBezTo>
                    <a:pt x="6231" y="4465"/>
                    <a:pt x="6148" y="4525"/>
                    <a:pt x="6148" y="4585"/>
                  </a:cubicBezTo>
                  <a:cubicBezTo>
                    <a:pt x="6025" y="4585"/>
                    <a:pt x="6025" y="4646"/>
                    <a:pt x="5943" y="4646"/>
                  </a:cubicBezTo>
                  <a:cubicBezTo>
                    <a:pt x="5943" y="4646"/>
                    <a:pt x="5943" y="4706"/>
                    <a:pt x="5902" y="4706"/>
                  </a:cubicBezTo>
                  <a:cubicBezTo>
                    <a:pt x="5902" y="4766"/>
                    <a:pt x="5860" y="4766"/>
                    <a:pt x="5860" y="4827"/>
                  </a:cubicBezTo>
                  <a:cubicBezTo>
                    <a:pt x="5902" y="4947"/>
                    <a:pt x="5819" y="4887"/>
                    <a:pt x="5819" y="5008"/>
                  </a:cubicBezTo>
                  <a:cubicBezTo>
                    <a:pt x="5819" y="5008"/>
                    <a:pt x="5778" y="5008"/>
                    <a:pt x="5778" y="5008"/>
                  </a:cubicBezTo>
                  <a:cubicBezTo>
                    <a:pt x="5737" y="5008"/>
                    <a:pt x="5696" y="5008"/>
                    <a:pt x="5655" y="4947"/>
                  </a:cubicBezTo>
                  <a:cubicBezTo>
                    <a:pt x="5655" y="4947"/>
                    <a:pt x="5655" y="4887"/>
                    <a:pt x="5655" y="4887"/>
                  </a:cubicBezTo>
                  <a:cubicBezTo>
                    <a:pt x="5614" y="4766"/>
                    <a:pt x="5737" y="4827"/>
                    <a:pt x="5696" y="4706"/>
                  </a:cubicBezTo>
                  <a:cubicBezTo>
                    <a:pt x="5655" y="4585"/>
                    <a:pt x="5531" y="4585"/>
                    <a:pt x="5408" y="4525"/>
                  </a:cubicBezTo>
                  <a:cubicBezTo>
                    <a:pt x="5408" y="4706"/>
                    <a:pt x="5408" y="4706"/>
                    <a:pt x="5408" y="4706"/>
                  </a:cubicBezTo>
                  <a:cubicBezTo>
                    <a:pt x="5367" y="4766"/>
                    <a:pt x="5326" y="4827"/>
                    <a:pt x="5326" y="4887"/>
                  </a:cubicBezTo>
                  <a:cubicBezTo>
                    <a:pt x="5120" y="4887"/>
                    <a:pt x="5120" y="4887"/>
                    <a:pt x="5120" y="4887"/>
                  </a:cubicBezTo>
                  <a:cubicBezTo>
                    <a:pt x="5079" y="4766"/>
                    <a:pt x="4996" y="4706"/>
                    <a:pt x="4996" y="4525"/>
                  </a:cubicBezTo>
                  <a:cubicBezTo>
                    <a:pt x="4544" y="4585"/>
                    <a:pt x="4132" y="4404"/>
                    <a:pt x="3721" y="4465"/>
                  </a:cubicBezTo>
                  <a:cubicBezTo>
                    <a:pt x="3680" y="4525"/>
                    <a:pt x="3680" y="4404"/>
                    <a:pt x="3680" y="4344"/>
                  </a:cubicBezTo>
                  <a:cubicBezTo>
                    <a:pt x="3639" y="4344"/>
                    <a:pt x="3598" y="4344"/>
                    <a:pt x="3598" y="4284"/>
                  </a:cubicBezTo>
                  <a:cubicBezTo>
                    <a:pt x="3515" y="4344"/>
                    <a:pt x="3392" y="4344"/>
                    <a:pt x="3310" y="4404"/>
                  </a:cubicBezTo>
                  <a:cubicBezTo>
                    <a:pt x="3227" y="4404"/>
                    <a:pt x="3227" y="4404"/>
                    <a:pt x="3186" y="4465"/>
                  </a:cubicBezTo>
                  <a:cubicBezTo>
                    <a:pt x="3063" y="4465"/>
                    <a:pt x="2898" y="4404"/>
                    <a:pt x="2734" y="4465"/>
                  </a:cubicBezTo>
                  <a:cubicBezTo>
                    <a:pt x="2651" y="4404"/>
                    <a:pt x="2692" y="4585"/>
                    <a:pt x="2569" y="4585"/>
                  </a:cubicBezTo>
                  <a:cubicBezTo>
                    <a:pt x="2528" y="4646"/>
                    <a:pt x="2446" y="4585"/>
                    <a:pt x="2446" y="4646"/>
                  </a:cubicBezTo>
                  <a:cubicBezTo>
                    <a:pt x="2404" y="4646"/>
                    <a:pt x="2404" y="4646"/>
                    <a:pt x="2363" y="4646"/>
                  </a:cubicBezTo>
                  <a:cubicBezTo>
                    <a:pt x="2322" y="4646"/>
                    <a:pt x="2322" y="4706"/>
                    <a:pt x="2281" y="4706"/>
                  </a:cubicBezTo>
                  <a:cubicBezTo>
                    <a:pt x="2240" y="4706"/>
                    <a:pt x="2240" y="4706"/>
                    <a:pt x="2199" y="4706"/>
                  </a:cubicBezTo>
                  <a:cubicBezTo>
                    <a:pt x="2199" y="4766"/>
                    <a:pt x="2158" y="4766"/>
                    <a:pt x="2158" y="4827"/>
                  </a:cubicBezTo>
                  <a:cubicBezTo>
                    <a:pt x="2116" y="4827"/>
                    <a:pt x="2034" y="4766"/>
                    <a:pt x="2034" y="4827"/>
                  </a:cubicBezTo>
                  <a:cubicBezTo>
                    <a:pt x="2034" y="4827"/>
                    <a:pt x="2034" y="4887"/>
                    <a:pt x="2034" y="4887"/>
                  </a:cubicBezTo>
                  <a:cubicBezTo>
                    <a:pt x="1993" y="4887"/>
                    <a:pt x="1911" y="4827"/>
                    <a:pt x="1870" y="4887"/>
                  </a:cubicBezTo>
                  <a:cubicBezTo>
                    <a:pt x="1870" y="4887"/>
                    <a:pt x="1911" y="4887"/>
                    <a:pt x="1870" y="4887"/>
                  </a:cubicBezTo>
                  <a:cubicBezTo>
                    <a:pt x="1828" y="4887"/>
                    <a:pt x="1787" y="4887"/>
                    <a:pt x="1746" y="4887"/>
                  </a:cubicBezTo>
                  <a:cubicBezTo>
                    <a:pt x="1705" y="4887"/>
                    <a:pt x="1705" y="4947"/>
                    <a:pt x="1705" y="5008"/>
                  </a:cubicBezTo>
                  <a:cubicBezTo>
                    <a:pt x="1705" y="5128"/>
                    <a:pt x="1746" y="5128"/>
                    <a:pt x="1746" y="5189"/>
                  </a:cubicBezTo>
                  <a:cubicBezTo>
                    <a:pt x="1705" y="5189"/>
                    <a:pt x="1705" y="5249"/>
                    <a:pt x="1705" y="5309"/>
                  </a:cubicBezTo>
                  <a:cubicBezTo>
                    <a:pt x="1705" y="5309"/>
                    <a:pt x="1705" y="5370"/>
                    <a:pt x="1705" y="5430"/>
                  </a:cubicBezTo>
                  <a:cubicBezTo>
                    <a:pt x="1623" y="5370"/>
                    <a:pt x="1664" y="5551"/>
                    <a:pt x="1582" y="5491"/>
                  </a:cubicBezTo>
                  <a:cubicBezTo>
                    <a:pt x="1582" y="5611"/>
                    <a:pt x="1499" y="5551"/>
                    <a:pt x="1499" y="5611"/>
                  </a:cubicBezTo>
                  <a:cubicBezTo>
                    <a:pt x="1417" y="5611"/>
                    <a:pt x="1417" y="5672"/>
                    <a:pt x="1335" y="5672"/>
                  </a:cubicBezTo>
                  <a:cubicBezTo>
                    <a:pt x="1335" y="5732"/>
                    <a:pt x="1335" y="5732"/>
                    <a:pt x="1335" y="5792"/>
                  </a:cubicBezTo>
                  <a:cubicBezTo>
                    <a:pt x="1294" y="5792"/>
                    <a:pt x="1252" y="5792"/>
                    <a:pt x="1252" y="5853"/>
                  </a:cubicBezTo>
                  <a:cubicBezTo>
                    <a:pt x="1088" y="5792"/>
                    <a:pt x="1006" y="5973"/>
                    <a:pt x="882" y="6034"/>
                  </a:cubicBezTo>
                  <a:cubicBezTo>
                    <a:pt x="882" y="6094"/>
                    <a:pt x="923" y="6094"/>
                    <a:pt x="964" y="6094"/>
                  </a:cubicBezTo>
                  <a:cubicBezTo>
                    <a:pt x="964" y="6215"/>
                    <a:pt x="964" y="6275"/>
                    <a:pt x="1047" y="6275"/>
                  </a:cubicBezTo>
                  <a:cubicBezTo>
                    <a:pt x="1047" y="6396"/>
                    <a:pt x="1047" y="6516"/>
                    <a:pt x="1047" y="6637"/>
                  </a:cubicBezTo>
                  <a:cubicBezTo>
                    <a:pt x="1047" y="6818"/>
                    <a:pt x="1129" y="6818"/>
                    <a:pt x="1170" y="6939"/>
                  </a:cubicBezTo>
                  <a:cubicBezTo>
                    <a:pt x="1252" y="6939"/>
                    <a:pt x="1211" y="7120"/>
                    <a:pt x="1335" y="7120"/>
                  </a:cubicBezTo>
                  <a:cubicBezTo>
                    <a:pt x="1335" y="7240"/>
                    <a:pt x="1417" y="7301"/>
                    <a:pt x="1417" y="7421"/>
                  </a:cubicBezTo>
                  <a:cubicBezTo>
                    <a:pt x="1458" y="7542"/>
                    <a:pt x="1540" y="7542"/>
                    <a:pt x="1540" y="7663"/>
                  </a:cubicBezTo>
                  <a:cubicBezTo>
                    <a:pt x="1582" y="7663"/>
                    <a:pt x="1664" y="7663"/>
                    <a:pt x="1705" y="7723"/>
                  </a:cubicBezTo>
                  <a:cubicBezTo>
                    <a:pt x="1664" y="7783"/>
                    <a:pt x="1623" y="7723"/>
                    <a:pt x="1623" y="7783"/>
                  </a:cubicBezTo>
                  <a:cubicBezTo>
                    <a:pt x="1582" y="7783"/>
                    <a:pt x="1582" y="7904"/>
                    <a:pt x="1540" y="7904"/>
                  </a:cubicBezTo>
                  <a:cubicBezTo>
                    <a:pt x="1582" y="8085"/>
                    <a:pt x="1623" y="8266"/>
                    <a:pt x="1746" y="8266"/>
                  </a:cubicBezTo>
                  <a:cubicBezTo>
                    <a:pt x="1746" y="8447"/>
                    <a:pt x="1746" y="8568"/>
                    <a:pt x="1705" y="8749"/>
                  </a:cubicBezTo>
                  <a:cubicBezTo>
                    <a:pt x="1705" y="8749"/>
                    <a:pt x="1705" y="8749"/>
                    <a:pt x="1664" y="8749"/>
                  </a:cubicBezTo>
                  <a:cubicBezTo>
                    <a:pt x="1664" y="8749"/>
                    <a:pt x="1664" y="8749"/>
                    <a:pt x="1664" y="8749"/>
                  </a:cubicBezTo>
                  <a:cubicBezTo>
                    <a:pt x="1664" y="8749"/>
                    <a:pt x="1664" y="8749"/>
                    <a:pt x="1623" y="8749"/>
                  </a:cubicBezTo>
                  <a:cubicBezTo>
                    <a:pt x="1623" y="8749"/>
                    <a:pt x="1623" y="8809"/>
                    <a:pt x="1623" y="8809"/>
                  </a:cubicBezTo>
                  <a:cubicBezTo>
                    <a:pt x="1623" y="8809"/>
                    <a:pt x="1582" y="8809"/>
                    <a:pt x="1582" y="8809"/>
                  </a:cubicBezTo>
                  <a:cubicBezTo>
                    <a:pt x="1582" y="8809"/>
                    <a:pt x="1582" y="8809"/>
                    <a:pt x="1540" y="8809"/>
                  </a:cubicBezTo>
                  <a:cubicBezTo>
                    <a:pt x="1540" y="8809"/>
                    <a:pt x="1540" y="8809"/>
                    <a:pt x="1540" y="8809"/>
                  </a:cubicBezTo>
                  <a:cubicBezTo>
                    <a:pt x="1540" y="8809"/>
                    <a:pt x="1540" y="8809"/>
                    <a:pt x="1540" y="8809"/>
                  </a:cubicBezTo>
                  <a:cubicBezTo>
                    <a:pt x="1540" y="8809"/>
                    <a:pt x="1540" y="8809"/>
                    <a:pt x="1540" y="8809"/>
                  </a:cubicBezTo>
                  <a:cubicBezTo>
                    <a:pt x="1499" y="8869"/>
                    <a:pt x="1458" y="8809"/>
                    <a:pt x="1376" y="8930"/>
                  </a:cubicBezTo>
                  <a:cubicBezTo>
                    <a:pt x="1376" y="8930"/>
                    <a:pt x="1376" y="8930"/>
                    <a:pt x="1376" y="8930"/>
                  </a:cubicBezTo>
                  <a:cubicBezTo>
                    <a:pt x="1376" y="8930"/>
                    <a:pt x="1376" y="8990"/>
                    <a:pt x="1335" y="8990"/>
                  </a:cubicBezTo>
                  <a:cubicBezTo>
                    <a:pt x="1335" y="8990"/>
                    <a:pt x="1335" y="9050"/>
                    <a:pt x="1335" y="9050"/>
                  </a:cubicBezTo>
                  <a:cubicBezTo>
                    <a:pt x="1335" y="9050"/>
                    <a:pt x="1335" y="9050"/>
                    <a:pt x="1335" y="9050"/>
                  </a:cubicBezTo>
                  <a:cubicBezTo>
                    <a:pt x="1335" y="9050"/>
                    <a:pt x="1335" y="9050"/>
                    <a:pt x="1335" y="9050"/>
                  </a:cubicBezTo>
                  <a:cubicBezTo>
                    <a:pt x="1335" y="9050"/>
                    <a:pt x="1335" y="9111"/>
                    <a:pt x="1335" y="9171"/>
                  </a:cubicBezTo>
                  <a:cubicBezTo>
                    <a:pt x="1335" y="9171"/>
                    <a:pt x="1294" y="9171"/>
                    <a:pt x="1294" y="9171"/>
                  </a:cubicBezTo>
                  <a:cubicBezTo>
                    <a:pt x="1294" y="9231"/>
                    <a:pt x="1252" y="9292"/>
                    <a:pt x="1252" y="9352"/>
                  </a:cubicBezTo>
                  <a:cubicBezTo>
                    <a:pt x="1252" y="9352"/>
                    <a:pt x="1252" y="9352"/>
                    <a:pt x="1252" y="9352"/>
                  </a:cubicBezTo>
                  <a:cubicBezTo>
                    <a:pt x="1252" y="9473"/>
                    <a:pt x="1211" y="9473"/>
                    <a:pt x="1170" y="9593"/>
                  </a:cubicBezTo>
                  <a:cubicBezTo>
                    <a:pt x="1170" y="9654"/>
                    <a:pt x="1129" y="9654"/>
                    <a:pt x="1129" y="9714"/>
                  </a:cubicBezTo>
                  <a:cubicBezTo>
                    <a:pt x="1047" y="9714"/>
                    <a:pt x="1088" y="9895"/>
                    <a:pt x="1047" y="9835"/>
                  </a:cubicBezTo>
                  <a:cubicBezTo>
                    <a:pt x="1006" y="9895"/>
                    <a:pt x="1006" y="9955"/>
                    <a:pt x="923" y="10016"/>
                  </a:cubicBezTo>
                  <a:cubicBezTo>
                    <a:pt x="964" y="10076"/>
                    <a:pt x="882" y="10136"/>
                    <a:pt x="882" y="10197"/>
                  </a:cubicBezTo>
                  <a:cubicBezTo>
                    <a:pt x="841" y="10257"/>
                    <a:pt x="841" y="10378"/>
                    <a:pt x="800" y="10378"/>
                  </a:cubicBezTo>
                  <a:cubicBezTo>
                    <a:pt x="841" y="10498"/>
                    <a:pt x="759" y="10498"/>
                    <a:pt x="759" y="10559"/>
                  </a:cubicBezTo>
                  <a:cubicBezTo>
                    <a:pt x="759" y="10679"/>
                    <a:pt x="718" y="10679"/>
                    <a:pt x="676" y="10800"/>
                  </a:cubicBezTo>
                  <a:cubicBezTo>
                    <a:pt x="594" y="10800"/>
                    <a:pt x="635" y="11041"/>
                    <a:pt x="553" y="11041"/>
                  </a:cubicBezTo>
                  <a:cubicBezTo>
                    <a:pt x="553" y="11102"/>
                    <a:pt x="553" y="11102"/>
                    <a:pt x="512" y="11102"/>
                  </a:cubicBezTo>
                  <a:cubicBezTo>
                    <a:pt x="512" y="11283"/>
                    <a:pt x="430" y="11343"/>
                    <a:pt x="388" y="11524"/>
                  </a:cubicBezTo>
                  <a:cubicBezTo>
                    <a:pt x="388" y="11705"/>
                    <a:pt x="388" y="11886"/>
                    <a:pt x="471" y="11946"/>
                  </a:cubicBezTo>
                  <a:cubicBezTo>
                    <a:pt x="471" y="12188"/>
                    <a:pt x="471" y="12188"/>
                    <a:pt x="471" y="12188"/>
                  </a:cubicBezTo>
                  <a:cubicBezTo>
                    <a:pt x="471" y="12308"/>
                    <a:pt x="471" y="12308"/>
                    <a:pt x="471" y="12429"/>
                  </a:cubicBezTo>
                  <a:cubicBezTo>
                    <a:pt x="471" y="12429"/>
                    <a:pt x="512" y="12429"/>
                    <a:pt x="512" y="12489"/>
                  </a:cubicBezTo>
                  <a:cubicBezTo>
                    <a:pt x="512" y="12550"/>
                    <a:pt x="512" y="12610"/>
                    <a:pt x="512" y="12610"/>
                  </a:cubicBezTo>
                  <a:cubicBezTo>
                    <a:pt x="512" y="12670"/>
                    <a:pt x="553" y="12670"/>
                    <a:pt x="553" y="12670"/>
                  </a:cubicBezTo>
                  <a:cubicBezTo>
                    <a:pt x="553" y="12731"/>
                    <a:pt x="553" y="12731"/>
                    <a:pt x="553" y="12791"/>
                  </a:cubicBezTo>
                  <a:cubicBezTo>
                    <a:pt x="594" y="12912"/>
                    <a:pt x="676" y="12912"/>
                    <a:pt x="718" y="12972"/>
                  </a:cubicBezTo>
                  <a:cubicBezTo>
                    <a:pt x="718" y="13032"/>
                    <a:pt x="718" y="13032"/>
                    <a:pt x="718" y="13032"/>
                  </a:cubicBezTo>
                  <a:cubicBezTo>
                    <a:pt x="594" y="13032"/>
                    <a:pt x="594" y="12972"/>
                    <a:pt x="471" y="12972"/>
                  </a:cubicBezTo>
                  <a:cubicBezTo>
                    <a:pt x="471" y="12972"/>
                    <a:pt x="471" y="12972"/>
                    <a:pt x="471" y="12972"/>
                  </a:cubicBezTo>
                  <a:cubicBezTo>
                    <a:pt x="388" y="13032"/>
                    <a:pt x="388" y="13153"/>
                    <a:pt x="388" y="13274"/>
                  </a:cubicBezTo>
                  <a:cubicBezTo>
                    <a:pt x="347" y="13274"/>
                    <a:pt x="347" y="13334"/>
                    <a:pt x="347" y="13334"/>
                  </a:cubicBezTo>
                  <a:cubicBezTo>
                    <a:pt x="347" y="13394"/>
                    <a:pt x="347" y="13394"/>
                    <a:pt x="347" y="13455"/>
                  </a:cubicBezTo>
                  <a:cubicBezTo>
                    <a:pt x="347" y="13455"/>
                    <a:pt x="306" y="13455"/>
                    <a:pt x="306" y="13455"/>
                  </a:cubicBezTo>
                  <a:cubicBezTo>
                    <a:pt x="306" y="13515"/>
                    <a:pt x="265" y="13515"/>
                    <a:pt x="265" y="13575"/>
                  </a:cubicBezTo>
                  <a:cubicBezTo>
                    <a:pt x="224" y="13575"/>
                    <a:pt x="265" y="13696"/>
                    <a:pt x="183" y="13696"/>
                  </a:cubicBezTo>
                  <a:cubicBezTo>
                    <a:pt x="183" y="13696"/>
                    <a:pt x="183" y="13696"/>
                    <a:pt x="183" y="13756"/>
                  </a:cubicBezTo>
                  <a:cubicBezTo>
                    <a:pt x="265" y="13756"/>
                    <a:pt x="265" y="13877"/>
                    <a:pt x="265" y="13998"/>
                  </a:cubicBezTo>
                  <a:cubicBezTo>
                    <a:pt x="224" y="14118"/>
                    <a:pt x="183" y="14118"/>
                    <a:pt x="183" y="14239"/>
                  </a:cubicBezTo>
                  <a:cubicBezTo>
                    <a:pt x="142" y="14239"/>
                    <a:pt x="142" y="14360"/>
                    <a:pt x="100" y="14360"/>
                  </a:cubicBezTo>
                  <a:cubicBezTo>
                    <a:pt x="59" y="14480"/>
                    <a:pt x="-23" y="14420"/>
                    <a:pt x="18" y="14541"/>
                  </a:cubicBezTo>
                  <a:cubicBezTo>
                    <a:pt x="18" y="14722"/>
                    <a:pt x="-23" y="14963"/>
                    <a:pt x="18" y="15023"/>
                  </a:cubicBezTo>
                  <a:cubicBezTo>
                    <a:pt x="18" y="15023"/>
                    <a:pt x="59" y="15023"/>
                    <a:pt x="59" y="15023"/>
                  </a:cubicBezTo>
                  <a:cubicBezTo>
                    <a:pt x="142" y="15023"/>
                    <a:pt x="183" y="15144"/>
                    <a:pt x="183" y="15265"/>
                  </a:cubicBezTo>
                  <a:cubicBezTo>
                    <a:pt x="306" y="15325"/>
                    <a:pt x="347" y="15385"/>
                    <a:pt x="471" y="15446"/>
                  </a:cubicBezTo>
                  <a:cubicBezTo>
                    <a:pt x="471" y="15566"/>
                    <a:pt x="512" y="15687"/>
                    <a:pt x="553" y="15747"/>
                  </a:cubicBezTo>
                  <a:cubicBezTo>
                    <a:pt x="676" y="15747"/>
                    <a:pt x="676" y="15808"/>
                    <a:pt x="800" y="15808"/>
                  </a:cubicBezTo>
                  <a:cubicBezTo>
                    <a:pt x="800" y="15868"/>
                    <a:pt x="882" y="15868"/>
                    <a:pt x="882" y="15928"/>
                  </a:cubicBezTo>
                  <a:cubicBezTo>
                    <a:pt x="882" y="16049"/>
                    <a:pt x="1006" y="15989"/>
                    <a:pt x="1047" y="15989"/>
                  </a:cubicBezTo>
                  <a:cubicBezTo>
                    <a:pt x="1088" y="15989"/>
                    <a:pt x="1047" y="15808"/>
                    <a:pt x="1170" y="15808"/>
                  </a:cubicBezTo>
                  <a:cubicBezTo>
                    <a:pt x="1170" y="15808"/>
                    <a:pt x="1170" y="15808"/>
                    <a:pt x="1211" y="15808"/>
                  </a:cubicBezTo>
                  <a:cubicBezTo>
                    <a:pt x="1211" y="15687"/>
                    <a:pt x="1294" y="15747"/>
                    <a:pt x="1252" y="15627"/>
                  </a:cubicBezTo>
                  <a:cubicBezTo>
                    <a:pt x="1252" y="15566"/>
                    <a:pt x="1252" y="15566"/>
                    <a:pt x="1294" y="15566"/>
                  </a:cubicBezTo>
                  <a:cubicBezTo>
                    <a:pt x="1335" y="15566"/>
                    <a:pt x="1417" y="15566"/>
                    <a:pt x="1417" y="15566"/>
                  </a:cubicBezTo>
                  <a:cubicBezTo>
                    <a:pt x="1417" y="15627"/>
                    <a:pt x="1540" y="15566"/>
                    <a:pt x="1499" y="15687"/>
                  </a:cubicBezTo>
                  <a:cubicBezTo>
                    <a:pt x="1540" y="15687"/>
                    <a:pt x="1540" y="15687"/>
                    <a:pt x="1582" y="15687"/>
                  </a:cubicBezTo>
                  <a:cubicBezTo>
                    <a:pt x="1582" y="15687"/>
                    <a:pt x="1623" y="15687"/>
                    <a:pt x="1623" y="15747"/>
                  </a:cubicBezTo>
                  <a:cubicBezTo>
                    <a:pt x="1664" y="15747"/>
                    <a:pt x="1664" y="15747"/>
                    <a:pt x="1705" y="15747"/>
                  </a:cubicBezTo>
                  <a:cubicBezTo>
                    <a:pt x="1705" y="15687"/>
                    <a:pt x="1746" y="15687"/>
                    <a:pt x="1787" y="15687"/>
                  </a:cubicBezTo>
                  <a:cubicBezTo>
                    <a:pt x="1911" y="15687"/>
                    <a:pt x="1952" y="15566"/>
                    <a:pt x="2075" y="15566"/>
                  </a:cubicBezTo>
                  <a:cubicBezTo>
                    <a:pt x="2158" y="15627"/>
                    <a:pt x="2281" y="15627"/>
                    <a:pt x="2363" y="15627"/>
                  </a:cubicBezTo>
                  <a:cubicBezTo>
                    <a:pt x="2446" y="15687"/>
                    <a:pt x="2528" y="15747"/>
                    <a:pt x="2651" y="15687"/>
                  </a:cubicBezTo>
                  <a:cubicBezTo>
                    <a:pt x="2692" y="15747"/>
                    <a:pt x="2692" y="15687"/>
                    <a:pt x="2692" y="15687"/>
                  </a:cubicBezTo>
                  <a:cubicBezTo>
                    <a:pt x="2692" y="15627"/>
                    <a:pt x="2734" y="15687"/>
                    <a:pt x="2734" y="15687"/>
                  </a:cubicBezTo>
                  <a:cubicBezTo>
                    <a:pt x="2734" y="15687"/>
                    <a:pt x="2734" y="15627"/>
                    <a:pt x="2734" y="15627"/>
                  </a:cubicBezTo>
                  <a:cubicBezTo>
                    <a:pt x="2775" y="15627"/>
                    <a:pt x="2816" y="15627"/>
                    <a:pt x="2816" y="15627"/>
                  </a:cubicBezTo>
                  <a:cubicBezTo>
                    <a:pt x="2857" y="15627"/>
                    <a:pt x="2816" y="15566"/>
                    <a:pt x="2816" y="15566"/>
                  </a:cubicBezTo>
                  <a:cubicBezTo>
                    <a:pt x="2857" y="15566"/>
                    <a:pt x="2857" y="15566"/>
                    <a:pt x="2898" y="15566"/>
                  </a:cubicBezTo>
                  <a:cubicBezTo>
                    <a:pt x="2898" y="15566"/>
                    <a:pt x="2898" y="15566"/>
                    <a:pt x="2898" y="15566"/>
                  </a:cubicBezTo>
                  <a:cubicBezTo>
                    <a:pt x="2939" y="15506"/>
                    <a:pt x="3022" y="15566"/>
                    <a:pt x="3022" y="15506"/>
                  </a:cubicBezTo>
                  <a:cubicBezTo>
                    <a:pt x="3022" y="15506"/>
                    <a:pt x="3063" y="15506"/>
                    <a:pt x="3063" y="15506"/>
                  </a:cubicBezTo>
                  <a:cubicBezTo>
                    <a:pt x="3063" y="15506"/>
                    <a:pt x="3063" y="15506"/>
                    <a:pt x="3063" y="15506"/>
                  </a:cubicBezTo>
                  <a:cubicBezTo>
                    <a:pt x="3063" y="15506"/>
                    <a:pt x="3063" y="15506"/>
                    <a:pt x="3063" y="15506"/>
                  </a:cubicBezTo>
                  <a:cubicBezTo>
                    <a:pt x="3063" y="15506"/>
                    <a:pt x="3063" y="15506"/>
                    <a:pt x="3063" y="15506"/>
                  </a:cubicBezTo>
                  <a:cubicBezTo>
                    <a:pt x="3145" y="15506"/>
                    <a:pt x="3104" y="15627"/>
                    <a:pt x="3145" y="15627"/>
                  </a:cubicBezTo>
                  <a:cubicBezTo>
                    <a:pt x="3145" y="15627"/>
                    <a:pt x="3145" y="15687"/>
                    <a:pt x="3145" y="15687"/>
                  </a:cubicBezTo>
                  <a:cubicBezTo>
                    <a:pt x="3186" y="15687"/>
                    <a:pt x="3227" y="15687"/>
                    <a:pt x="3227" y="15687"/>
                  </a:cubicBezTo>
                  <a:cubicBezTo>
                    <a:pt x="3227" y="15687"/>
                    <a:pt x="3227" y="15687"/>
                    <a:pt x="3227" y="15747"/>
                  </a:cubicBezTo>
                  <a:cubicBezTo>
                    <a:pt x="3268" y="15747"/>
                    <a:pt x="3268" y="15747"/>
                    <a:pt x="3310" y="15808"/>
                  </a:cubicBezTo>
                  <a:cubicBezTo>
                    <a:pt x="3310" y="15808"/>
                    <a:pt x="3310" y="15808"/>
                    <a:pt x="3310" y="15808"/>
                  </a:cubicBezTo>
                  <a:cubicBezTo>
                    <a:pt x="3310" y="15808"/>
                    <a:pt x="3310" y="15808"/>
                    <a:pt x="3310" y="15808"/>
                  </a:cubicBezTo>
                  <a:cubicBezTo>
                    <a:pt x="3310" y="15808"/>
                    <a:pt x="3310" y="15808"/>
                    <a:pt x="3310" y="15808"/>
                  </a:cubicBezTo>
                  <a:cubicBezTo>
                    <a:pt x="3351" y="15808"/>
                    <a:pt x="3351" y="15808"/>
                    <a:pt x="3351" y="15808"/>
                  </a:cubicBezTo>
                  <a:cubicBezTo>
                    <a:pt x="3351" y="15808"/>
                    <a:pt x="3351" y="15808"/>
                    <a:pt x="3351" y="15808"/>
                  </a:cubicBezTo>
                  <a:cubicBezTo>
                    <a:pt x="3351" y="15808"/>
                    <a:pt x="3351" y="15808"/>
                    <a:pt x="3351" y="15808"/>
                  </a:cubicBezTo>
                  <a:cubicBezTo>
                    <a:pt x="3351" y="15808"/>
                    <a:pt x="3351" y="15808"/>
                    <a:pt x="3351" y="15808"/>
                  </a:cubicBezTo>
                  <a:cubicBezTo>
                    <a:pt x="3392" y="15808"/>
                    <a:pt x="3392" y="15808"/>
                    <a:pt x="3392" y="15808"/>
                  </a:cubicBezTo>
                  <a:cubicBezTo>
                    <a:pt x="3392" y="15808"/>
                    <a:pt x="3392" y="15808"/>
                    <a:pt x="3392" y="15808"/>
                  </a:cubicBezTo>
                  <a:cubicBezTo>
                    <a:pt x="3392" y="15808"/>
                    <a:pt x="3392" y="15808"/>
                    <a:pt x="3392" y="15808"/>
                  </a:cubicBezTo>
                  <a:cubicBezTo>
                    <a:pt x="3392" y="15808"/>
                    <a:pt x="3392" y="15808"/>
                    <a:pt x="3392" y="15808"/>
                  </a:cubicBezTo>
                  <a:cubicBezTo>
                    <a:pt x="3392" y="15808"/>
                    <a:pt x="3392" y="15808"/>
                    <a:pt x="3392" y="15808"/>
                  </a:cubicBezTo>
                  <a:cubicBezTo>
                    <a:pt x="3392" y="15808"/>
                    <a:pt x="3433" y="15808"/>
                    <a:pt x="3433" y="15808"/>
                  </a:cubicBezTo>
                  <a:cubicBezTo>
                    <a:pt x="3433" y="15808"/>
                    <a:pt x="3433" y="15808"/>
                    <a:pt x="3433" y="15808"/>
                  </a:cubicBezTo>
                  <a:cubicBezTo>
                    <a:pt x="3433" y="15808"/>
                    <a:pt x="3433" y="15808"/>
                    <a:pt x="3433" y="15808"/>
                  </a:cubicBezTo>
                  <a:cubicBezTo>
                    <a:pt x="3433" y="15868"/>
                    <a:pt x="3433" y="15868"/>
                    <a:pt x="3433" y="15868"/>
                  </a:cubicBezTo>
                  <a:cubicBezTo>
                    <a:pt x="3433" y="15868"/>
                    <a:pt x="3433" y="15868"/>
                    <a:pt x="3433" y="15868"/>
                  </a:cubicBezTo>
                  <a:cubicBezTo>
                    <a:pt x="3433" y="15868"/>
                    <a:pt x="3433" y="15868"/>
                    <a:pt x="3433" y="15868"/>
                  </a:cubicBezTo>
                  <a:cubicBezTo>
                    <a:pt x="3433" y="15868"/>
                    <a:pt x="3433" y="15868"/>
                    <a:pt x="3474" y="15868"/>
                  </a:cubicBezTo>
                  <a:cubicBezTo>
                    <a:pt x="3474" y="15868"/>
                    <a:pt x="3474" y="15868"/>
                    <a:pt x="3474" y="15868"/>
                  </a:cubicBezTo>
                  <a:cubicBezTo>
                    <a:pt x="3474" y="15868"/>
                    <a:pt x="3474" y="15868"/>
                    <a:pt x="3474" y="15928"/>
                  </a:cubicBezTo>
                  <a:cubicBezTo>
                    <a:pt x="3474" y="15928"/>
                    <a:pt x="3474" y="15928"/>
                    <a:pt x="3474" y="15928"/>
                  </a:cubicBezTo>
                  <a:cubicBezTo>
                    <a:pt x="3474" y="15928"/>
                    <a:pt x="3474" y="15928"/>
                    <a:pt x="3474" y="15928"/>
                  </a:cubicBezTo>
                  <a:cubicBezTo>
                    <a:pt x="3474" y="15928"/>
                    <a:pt x="3474" y="15928"/>
                    <a:pt x="3474" y="15928"/>
                  </a:cubicBezTo>
                  <a:cubicBezTo>
                    <a:pt x="3474" y="15928"/>
                    <a:pt x="3474" y="15928"/>
                    <a:pt x="3474" y="15928"/>
                  </a:cubicBezTo>
                  <a:cubicBezTo>
                    <a:pt x="3474" y="15928"/>
                    <a:pt x="3515" y="15928"/>
                    <a:pt x="3515" y="15928"/>
                  </a:cubicBezTo>
                  <a:cubicBezTo>
                    <a:pt x="3515" y="15928"/>
                    <a:pt x="3515" y="15928"/>
                    <a:pt x="3515" y="15928"/>
                  </a:cubicBezTo>
                  <a:cubicBezTo>
                    <a:pt x="3515" y="15928"/>
                    <a:pt x="3515" y="15928"/>
                    <a:pt x="3515" y="15928"/>
                  </a:cubicBezTo>
                  <a:cubicBezTo>
                    <a:pt x="3515" y="15928"/>
                    <a:pt x="3515" y="15928"/>
                    <a:pt x="3515" y="15928"/>
                  </a:cubicBezTo>
                  <a:cubicBezTo>
                    <a:pt x="3515" y="15928"/>
                    <a:pt x="3515" y="15928"/>
                    <a:pt x="3515" y="15928"/>
                  </a:cubicBezTo>
                  <a:cubicBezTo>
                    <a:pt x="3556" y="15928"/>
                    <a:pt x="3556" y="15928"/>
                    <a:pt x="3556" y="15928"/>
                  </a:cubicBezTo>
                  <a:cubicBezTo>
                    <a:pt x="3515" y="16109"/>
                    <a:pt x="3639" y="15989"/>
                    <a:pt x="3639" y="16109"/>
                  </a:cubicBezTo>
                  <a:cubicBezTo>
                    <a:pt x="3680" y="16109"/>
                    <a:pt x="3680" y="16109"/>
                    <a:pt x="3721" y="16109"/>
                  </a:cubicBezTo>
                  <a:cubicBezTo>
                    <a:pt x="3721" y="16109"/>
                    <a:pt x="3721" y="16109"/>
                    <a:pt x="3721" y="16109"/>
                  </a:cubicBezTo>
                  <a:cubicBezTo>
                    <a:pt x="3721" y="16049"/>
                    <a:pt x="3721" y="16049"/>
                    <a:pt x="3762" y="16049"/>
                  </a:cubicBezTo>
                  <a:cubicBezTo>
                    <a:pt x="3762" y="16049"/>
                    <a:pt x="3844" y="16049"/>
                    <a:pt x="3844" y="15989"/>
                  </a:cubicBezTo>
                  <a:cubicBezTo>
                    <a:pt x="3844" y="15989"/>
                    <a:pt x="3844" y="15989"/>
                    <a:pt x="3844" y="15928"/>
                  </a:cubicBezTo>
                  <a:cubicBezTo>
                    <a:pt x="3886" y="15928"/>
                    <a:pt x="3886" y="15928"/>
                    <a:pt x="3886" y="15928"/>
                  </a:cubicBezTo>
                  <a:cubicBezTo>
                    <a:pt x="3886" y="15928"/>
                    <a:pt x="3886" y="15928"/>
                    <a:pt x="3886" y="15928"/>
                  </a:cubicBezTo>
                  <a:cubicBezTo>
                    <a:pt x="3886" y="15808"/>
                    <a:pt x="4009" y="15868"/>
                    <a:pt x="3968" y="15747"/>
                  </a:cubicBezTo>
                  <a:cubicBezTo>
                    <a:pt x="3968" y="15747"/>
                    <a:pt x="3968" y="15747"/>
                    <a:pt x="3968" y="15747"/>
                  </a:cubicBezTo>
                  <a:cubicBezTo>
                    <a:pt x="4009" y="15687"/>
                    <a:pt x="4091" y="15687"/>
                    <a:pt x="4091" y="15627"/>
                  </a:cubicBezTo>
                  <a:cubicBezTo>
                    <a:pt x="4091" y="15627"/>
                    <a:pt x="4091" y="15627"/>
                    <a:pt x="4091" y="15627"/>
                  </a:cubicBezTo>
                  <a:cubicBezTo>
                    <a:pt x="4091" y="15627"/>
                    <a:pt x="4091" y="15627"/>
                    <a:pt x="4091" y="15627"/>
                  </a:cubicBezTo>
                  <a:cubicBezTo>
                    <a:pt x="4091" y="15627"/>
                    <a:pt x="4091" y="15627"/>
                    <a:pt x="4091" y="15627"/>
                  </a:cubicBezTo>
                  <a:cubicBezTo>
                    <a:pt x="4132" y="15627"/>
                    <a:pt x="4132" y="15627"/>
                    <a:pt x="4132" y="15627"/>
                  </a:cubicBezTo>
                  <a:cubicBezTo>
                    <a:pt x="4132" y="15566"/>
                    <a:pt x="4174" y="15566"/>
                    <a:pt x="4174" y="15566"/>
                  </a:cubicBezTo>
                  <a:cubicBezTo>
                    <a:pt x="4174" y="15566"/>
                    <a:pt x="4174" y="15566"/>
                    <a:pt x="4215" y="15566"/>
                  </a:cubicBezTo>
                  <a:cubicBezTo>
                    <a:pt x="4215" y="15566"/>
                    <a:pt x="4215" y="15506"/>
                    <a:pt x="4256" y="15506"/>
                  </a:cubicBezTo>
                  <a:cubicBezTo>
                    <a:pt x="4256" y="15506"/>
                    <a:pt x="4256" y="15506"/>
                    <a:pt x="4256" y="15506"/>
                  </a:cubicBezTo>
                  <a:cubicBezTo>
                    <a:pt x="4297" y="15506"/>
                    <a:pt x="4297" y="15506"/>
                    <a:pt x="4338" y="15506"/>
                  </a:cubicBezTo>
                  <a:cubicBezTo>
                    <a:pt x="4338" y="15506"/>
                    <a:pt x="4338" y="15506"/>
                    <a:pt x="4338" y="15506"/>
                  </a:cubicBezTo>
                  <a:cubicBezTo>
                    <a:pt x="4379" y="15446"/>
                    <a:pt x="4379" y="15446"/>
                    <a:pt x="4420" y="15446"/>
                  </a:cubicBezTo>
                  <a:cubicBezTo>
                    <a:pt x="4420" y="15446"/>
                    <a:pt x="4420" y="15446"/>
                    <a:pt x="4462" y="15446"/>
                  </a:cubicBezTo>
                  <a:cubicBezTo>
                    <a:pt x="4462" y="15446"/>
                    <a:pt x="4503" y="15446"/>
                    <a:pt x="4503" y="15446"/>
                  </a:cubicBezTo>
                  <a:cubicBezTo>
                    <a:pt x="4503" y="15385"/>
                    <a:pt x="4503" y="15385"/>
                    <a:pt x="4544" y="15385"/>
                  </a:cubicBezTo>
                  <a:cubicBezTo>
                    <a:pt x="4544" y="15385"/>
                    <a:pt x="4585" y="15385"/>
                    <a:pt x="4585" y="15385"/>
                  </a:cubicBezTo>
                  <a:cubicBezTo>
                    <a:pt x="4585" y="15385"/>
                    <a:pt x="4626" y="15385"/>
                    <a:pt x="4626" y="15385"/>
                  </a:cubicBezTo>
                  <a:cubicBezTo>
                    <a:pt x="4626" y="15385"/>
                    <a:pt x="4626" y="15385"/>
                    <a:pt x="4626" y="15385"/>
                  </a:cubicBezTo>
                  <a:cubicBezTo>
                    <a:pt x="4626" y="15385"/>
                    <a:pt x="4626" y="15385"/>
                    <a:pt x="4626" y="15385"/>
                  </a:cubicBezTo>
                  <a:cubicBezTo>
                    <a:pt x="4626" y="15385"/>
                    <a:pt x="4626" y="15385"/>
                    <a:pt x="4626" y="15385"/>
                  </a:cubicBezTo>
                  <a:cubicBezTo>
                    <a:pt x="4667" y="15385"/>
                    <a:pt x="4708" y="15385"/>
                    <a:pt x="4708" y="15385"/>
                  </a:cubicBezTo>
                  <a:cubicBezTo>
                    <a:pt x="4708" y="15385"/>
                    <a:pt x="4708" y="15385"/>
                    <a:pt x="4708" y="15385"/>
                  </a:cubicBezTo>
                  <a:cubicBezTo>
                    <a:pt x="4750" y="15385"/>
                    <a:pt x="4832" y="15325"/>
                    <a:pt x="4832" y="15265"/>
                  </a:cubicBezTo>
                  <a:cubicBezTo>
                    <a:pt x="4873" y="15265"/>
                    <a:pt x="4873" y="15265"/>
                    <a:pt x="4873" y="15265"/>
                  </a:cubicBezTo>
                  <a:cubicBezTo>
                    <a:pt x="4873" y="15265"/>
                    <a:pt x="4914" y="15204"/>
                    <a:pt x="4914" y="15204"/>
                  </a:cubicBezTo>
                  <a:cubicBezTo>
                    <a:pt x="4914" y="15204"/>
                    <a:pt x="4955" y="15204"/>
                    <a:pt x="4955" y="15204"/>
                  </a:cubicBezTo>
                  <a:cubicBezTo>
                    <a:pt x="4955" y="15204"/>
                    <a:pt x="4955" y="15204"/>
                    <a:pt x="4955" y="15204"/>
                  </a:cubicBezTo>
                  <a:cubicBezTo>
                    <a:pt x="4955" y="15084"/>
                    <a:pt x="5038" y="15144"/>
                    <a:pt x="5038" y="15084"/>
                  </a:cubicBezTo>
                  <a:cubicBezTo>
                    <a:pt x="5120" y="15084"/>
                    <a:pt x="5120" y="14963"/>
                    <a:pt x="5161" y="14963"/>
                  </a:cubicBezTo>
                  <a:cubicBezTo>
                    <a:pt x="5161" y="14782"/>
                    <a:pt x="5202" y="14722"/>
                    <a:pt x="5202" y="14541"/>
                  </a:cubicBezTo>
                  <a:cubicBezTo>
                    <a:pt x="5243" y="14480"/>
                    <a:pt x="5243" y="14360"/>
                    <a:pt x="5326" y="14360"/>
                  </a:cubicBezTo>
                  <a:cubicBezTo>
                    <a:pt x="5367" y="14360"/>
                    <a:pt x="5367" y="14299"/>
                    <a:pt x="5449" y="14299"/>
                  </a:cubicBezTo>
                  <a:cubicBezTo>
                    <a:pt x="5449" y="14239"/>
                    <a:pt x="5490" y="14239"/>
                    <a:pt x="5572" y="14239"/>
                  </a:cubicBezTo>
                  <a:cubicBezTo>
                    <a:pt x="5572" y="14179"/>
                    <a:pt x="5614" y="14179"/>
                    <a:pt x="5614" y="14179"/>
                  </a:cubicBezTo>
                  <a:cubicBezTo>
                    <a:pt x="5614" y="14118"/>
                    <a:pt x="5696" y="14118"/>
                    <a:pt x="5696" y="14058"/>
                  </a:cubicBezTo>
                  <a:cubicBezTo>
                    <a:pt x="5737" y="13998"/>
                    <a:pt x="5778" y="13998"/>
                    <a:pt x="5819" y="13998"/>
                  </a:cubicBezTo>
                  <a:cubicBezTo>
                    <a:pt x="5819" y="13937"/>
                    <a:pt x="5819" y="13877"/>
                    <a:pt x="5778" y="13877"/>
                  </a:cubicBezTo>
                  <a:cubicBezTo>
                    <a:pt x="5778" y="13817"/>
                    <a:pt x="5737" y="13756"/>
                    <a:pt x="5778" y="13756"/>
                  </a:cubicBezTo>
                  <a:cubicBezTo>
                    <a:pt x="5860" y="13696"/>
                    <a:pt x="5902" y="13756"/>
                    <a:pt x="5943" y="13756"/>
                  </a:cubicBezTo>
                  <a:cubicBezTo>
                    <a:pt x="6025" y="13756"/>
                    <a:pt x="6025" y="13636"/>
                    <a:pt x="6107" y="13696"/>
                  </a:cubicBezTo>
                  <a:cubicBezTo>
                    <a:pt x="6148" y="13696"/>
                    <a:pt x="6148" y="13636"/>
                    <a:pt x="6148" y="13636"/>
                  </a:cubicBezTo>
                  <a:cubicBezTo>
                    <a:pt x="6190" y="13636"/>
                    <a:pt x="6190" y="13696"/>
                    <a:pt x="6231" y="13696"/>
                  </a:cubicBezTo>
                  <a:cubicBezTo>
                    <a:pt x="6313" y="13636"/>
                    <a:pt x="6313" y="13575"/>
                    <a:pt x="6395" y="13515"/>
                  </a:cubicBezTo>
                  <a:cubicBezTo>
                    <a:pt x="6395" y="13515"/>
                    <a:pt x="6395" y="13515"/>
                    <a:pt x="6395" y="13515"/>
                  </a:cubicBezTo>
                  <a:cubicBezTo>
                    <a:pt x="6436" y="13515"/>
                    <a:pt x="6436" y="13455"/>
                    <a:pt x="6519" y="13455"/>
                  </a:cubicBezTo>
                  <a:cubicBezTo>
                    <a:pt x="6519" y="13455"/>
                    <a:pt x="6519" y="13455"/>
                    <a:pt x="6519" y="13455"/>
                  </a:cubicBezTo>
                  <a:cubicBezTo>
                    <a:pt x="6560" y="13455"/>
                    <a:pt x="6560" y="13394"/>
                    <a:pt x="6560" y="13334"/>
                  </a:cubicBezTo>
                  <a:cubicBezTo>
                    <a:pt x="6560" y="13274"/>
                    <a:pt x="6560" y="13274"/>
                    <a:pt x="6560" y="13274"/>
                  </a:cubicBezTo>
                  <a:cubicBezTo>
                    <a:pt x="6724" y="13213"/>
                    <a:pt x="6766" y="13334"/>
                    <a:pt x="6930" y="13334"/>
                  </a:cubicBezTo>
                  <a:cubicBezTo>
                    <a:pt x="6930" y="13334"/>
                    <a:pt x="6971" y="13394"/>
                    <a:pt x="7012" y="13394"/>
                  </a:cubicBezTo>
                  <a:cubicBezTo>
                    <a:pt x="7054" y="13455"/>
                    <a:pt x="7095" y="13455"/>
                    <a:pt x="7136" y="13455"/>
                  </a:cubicBezTo>
                  <a:cubicBezTo>
                    <a:pt x="7136" y="13515"/>
                    <a:pt x="7177" y="13515"/>
                    <a:pt x="7177" y="13515"/>
                  </a:cubicBezTo>
                  <a:cubicBezTo>
                    <a:pt x="7218" y="13515"/>
                    <a:pt x="7218" y="13575"/>
                    <a:pt x="7259" y="13575"/>
                  </a:cubicBezTo>
                  <a:cubicBezTo>
                    <a:pt x="7259" y="13636"/>
                    <a:pt x="7342" y="13575"/>
                    <a:pt x="7342" y="13696"/>
                  </a:cubicBezTo>
                  <a:cubicBezTo>
                    <a:pt x="7465" y="13636"/>
                    <a:pt x="7506" y="13756"/>
                    <a:pt x="7630" y="13756"/>
                  </a:cubicBezTo>
                  <a:cubicBezTo>
                    <a:pt x="7630" y="13817"/>
                    <a:pt x="7630" y="13877"/>
                    <a:pt x="7671" y="13877"/>
                  </a:cubicBezTo>
                  <a:cubicBezTo>
                    <a:pt x="7671" y="13817"/>
                    <a:pt x="7794" y="13877"/>
                    <a:pt x="7794" y="13877"/>
                  </a:cubicBezTo>
                  <a:cubicBezTo>
                    <a:pt x="7835" y="13937"/>
                    <a:pt x="7835" y="13998"/>
                    <a:pt x="7918" y="13998"/>
                  </a:cubicBezTo>
                  <a:cubicBezTo>
                    <a:pt x="7918" y="13998"/>
                    <a:pt x="7918" y="13998"/>
                    <a:pt x="7918" y="13998"/>
                  </a:cubicBezTo>
                  <a:cubicBezTo>
                    <a:pt x="7918" y="13937"/>
                    <a:pt x="7918" y="13937"/>
                    <a:pt x="7959" y="13937"/>
                  </a:cubicBezTo>
                  <a:cubicBezTo>
                    <a:pt x="7959" y="13877"/>
                    <a:pt x="7959" y="13877"/>
                    <a:pt x="8000" y="13877"/>
                  </a:cubicBezTo>
                  <a:cubicBezTo>
                    <a:pt x="7959" y="13877"/>
                    <a:pt x="7959" y="13877"/>
                    <a:pt x="7959" y="13877"/>
                  </a:cubicBezTo>
                  <a:cubicBezTo>
                    <a:pt x="7959" y="13817"/>
                    <a:pt x="8000" y="13817"/>
                    <a:pt x="8041" y="13817"/>
                  </a:cubicBezTo>
                  <a:cubicBezTo>
                    <a:pt x="8123" y="13877"/>
                    <a:pt x="8288" y="13877"/>
                    <a:pt x="8329" y="13998"/>
                  </a:cubicBezTo>
                  <a:cubicBezTo>
                    <a:pt x="8329" y="13998"/>
                    <a:pt x="8329" y="13998"/>
                    <a:pt x="8329" y="13998"/>
                  </a:cubicBezTo>
                  <a:cubicBezTo>
                    <a:pt x="8329" y="13998"/>
                    <a:pt x="8329" y="13998"/>
                    <a:pt x="8329" y="13998"/>
                  </a:cubicBezTo>
                  <a:cubicBezTo>
                    <a:pt x="8329" y="14058"/>
                    <a:pt x="8329" y="14058"/>
                    <a:pt x="8329" y="14058"/>
                  </a:cubicBezTo>
                  <a:cubicBezTo>
                    <a:pt x="8329" y="14058"/>
                    <a:pt x="8329" y="14058"/>
                    <a:pt x="8329" y="14058"/>
                  </a:cubicBezTo>
                  <a:cubicBezTo>
                    <a:pt x="8329" y="14058"/>
                    <a:pt x="8370" y="14118"/>
                    <a:pt x="8370" y="14118"/>
                  </a:cubicBezTo>
                  <a:cubicBezTo>
                    <a:pt x="8370" y="14118"/>
                    <a:pt x="8370" y="14118"/>
                    <a:pt x="8370" y="14179"/>
                  </a:cubicBezTo>
                  <a:cubicBezTo>
                    <a:pt x="8370" y="14179"/>
                    <a:pt x="8370" y="14179"/>
                    <a:pt x="8370" y="14179"/>
                  </a:cubicBezTo>
                  <a:cubicBezTo>
                    <a:pt x="8411" y="14179"/>
                    <a:pt x="8411" y="14179"/>
                    <a:pt x="8452" y="14179"/>
                  </a:cubicBezTo>
                  <a:cubicBezTo>
                    <a:pt x="8535" y="14179"/>
                    <a:pt x="8576" y="14179"/>
                    <a:pt x="8617" y="14239"/>
                  </a:cubicBezTo>
                  <a:cubicBezTo>
                    <a:pt x="8658" y="14179"/>
                    <a:pt x="8658" y="14118"/>
                    <a:pt x="8740" y="14118"/>
                  </a:cubicBezTo>
                  <a:cubicBezTo>
                    <a:pt x="8782" y="14179"/>
                    <a:pt x="8823" y="14239"/>
                    <a:pt x="8823" y="14299"/>
                  </a:cubicBezTo>
                  <a:cubicBezTo>
                    <a:pt x="8782" y="14480"/>
                    <a:pt x="8905" y="14420"/>
                    <a:pt x="8864" y="14541"/>
                  </a:cubicBezTo>
                  <a:cubicBezTo>
                    <a:pt x="8864" y="14963"/>
                    <a:pt x="8864" y="14963"/>
                    <a:pt x="8864" y="14963"/>
                  </a:cubicBezTo>
                  <a:cubicBezTo>
                    <a:pt x="8864" y="15023"/>
                    <a:pt x="8823" y="15084"/>
                    <a:pt x="8823" y="15144"/>
                  </a:cubicBezTo>
                  <a:cubicBezTo>
                    <a:pt x="8864" y="15265"/>
                    <a:pt x="8905" y="15325"/>
                    <a:pt x="8946" y="15446"/>
                  </a:cubicBezTo>
                  <a:cubicBezTo>
                    <a:pt x="9152" y="15446"/>
                    <a:pt x="9152" y="15446"/>
                    <a:pt x="9152" y="15446"/>
                  </a:cubicBezTo>
                  <a:cubicBezTo>
                    <a:pt x="9152" y="15506"/>
                    <a:pt x="9152" y="15506"/>
                    <a:pt x="9152" y="15566"/>
                  </a:cubicBezTo>
                  <a:cubicBezTo>
                    <a:pt x="9193" y="15566"/>
                    <a:pt x="9193" y="15627"/>
                    <a:pt x="9234" y="15627"/>
                  </a:cubicBezTo>
                  <a:cubicBezTo>
                    <a:pt x="9275" y="15627"/>
                    <a:pt x="9275" y="15747"/>
                    <a:pt x="9316" y="15808"/>
                  </a:cubicBezTo>
                  <a:cubicBezTo>
                    <a:pt x="9440" y="15808"/>
                    <a:pt x="9358" y="15627"/>
                    <a:pt x="9440" y="15627"/>
                  </a:cubicBezTo>
                  <a:cubicBezTo>
                    <a:pt x="9481" y="15747"/>
                    <a:pt x="9481" y="15868"/>
                    <a:pt x="9522" y="15989"/>
                  </a:cubicBezTo>
                  <a:cubicBezTo>
                    <a:pt x="9481" y="15989"/>
                    <a:pt x="9481" y="16049"/>
                    <a:pt x="9440" y="16109"/>
                  </a:cubicBezTo>
                  <a:cubicBezTo>
                    <a:pt x="9440" y="16230"/>
                    <a:pt x="9440" y="16230"/>
                    <a:pt x="9440" y="16230"/>
                  </a:cubicBezTo>
                  <a:cubicBezTo>
                    <a:pt x="9481" y="16230"/>
                    <a:pt x="9481" y="16230"/>
                    <a:pt x="9481" y="16230"/>
                  </a:cubicBezTo>
                  <a:cubicBezTo>
                    <a:pt x="9522" y="16230"/>
                    <a:pt x="9522" y="16291"/>
                    <a:pt x="9522" y="16291"/>
                  </a:cubicBezTo>
                  <a:cubicBezTo>
                    <a:pt x="9563" y="16291"/>
                    <a:pt x="9604" y="16291"/>
                    <a:pt x="9604" y="16351"/>
                  </a:cubicBezTo>
                  <a:cubicBezTo>
                    <a:pt x="9604" y="16653"/>
                    <a:pt x="9604" y="16653"/>
                    <a:pt x="9604" y="16653"/>
                  </a:cubicBezTo>
                  <a:cubicBezTo>
                    <a:pt x="9646" y="16653"/>
                    <a:pt x="9687" y="16653"/>
                    <a:pt x="9687" y="16713"/>
                  </a:cubicBezTo>
                  <a:cubicBezTo>
                    <a:pt x="9728" y="16713"/>
                    <a:pt x="9769" y="16653"/>
                    <a:pt x="9810" y="16653"/>
                  </a:cubicBezTo>
                  <a:cubicBezTo>
                    <a:pt x="9769" y="16773"/>
                    <a:pt x="9934" y="16653"/>
                    <a:pt x="9934" y="16773"/>
                  </a:cubicBezTo>
                  <a:cubicBezTo>
                    <a:pt x="9975" y="16773"/>
                    <a:pt x="10016" y="16713"/>
                    <a:pt x="10098" y="16713"/>
                  </a:cubicBezTo>
                  <a:cubicBezTo>
                    <a:pt x="10057" y="16834"/>
                    <a:pt x="10180" y="16834"/>
                    <a:pt x="10180" y="16954"/>
                  </a:cubicBezTo>
                  <a:cubicBezTo>
                    <a:pt x="10180" y="17075"/>
                    <a:pt x="10222" y="17135"/>
                    <a:pt x="10222" y="17196"/>
                  </a:cubicBezTo>
                  <a:cubicBezTo>
                    <a:pt x="10222" y="17256"/>
                    <a:pt x="10222" y="17256"/>
                    <a:pt x="10222" y="17256"/>
                  </a:cubicBezTo>
                  <a:cubicBezTo>
                    <a:pt x="10222" y="17256"/>
                    <a:pt x="10222" y="17256"/>
                    <a:pt x="10222" y="17256"/>
                  </a:cubicBezTo>
                  <a:cubicBezTo>
                    <a:pt x="10222" y="17377"/>
                    <a:pt x="10263" y="17437"/>
                    <a:pt x="10263" y="17497"/>
                  </a:cubicBezTo>
                  <a:cubicBezTo>
                    <a:pt x="10263" y="17497"/>
                    <a:pt x="10263" y="17497"/>
                    <a:pt x="10263" y="17497"/>
                  </a:cubicBezTo>
                  <a:cubicBezTo>
                    <a:pt x="10263" y="17497"/>
                    <a:pt x="10263" y="17497"/>
                    <a:pt x="10263" y="17497"/>
                  </a:cubicBezTo>
                  <a:cubicBezTo>
                    <a:pt x="10263" y="17497"/>
                    <a:pt x="10304" y="17497"/>
                    <a:pt x="10304" y="17497"/>
                  </a:cubicBezTo>
                  <a:cubicBezTo>
                    <a:pt x="10304" y="17497"/>
                    <a:pt x="10304" y="17558"/>
                    <a:pt x="10304" y="17558"/>
                  </a:cubicBezTo>
                  <a:cubicBezTo>
                    <a:pt x="10304" y="17558"/>
                    <a:pt x="10304" y="17558"/>
                    <a:pt x="10304" y="17558"/>
                  </a:cubicBezTo>
                  <a:cubicBezTo>
                    <a:pt x="10304" y="17558"/>
                    <a:pt x="10304" y="17618"/>
                    <a:pt x="10304" y="17618"/>
                  </a:cubicBezTo>
                  <a:cubicBezTo>
                    <a:pt x="10304" y="17618"/>
                    <a:pt x="10304" y="17618"/>
                    <a:pt x="10304" y="17618"/>
                  </a:cubicBezTo>
                  <a:cubicBezTo>
                    <a:pt x="10304" y="17618"/>
                    <a:pt x="10304" y="17618"/>
                    <a:pt x="10345" y="17618"/>
                  </a:cubicBezTo>
                  <a:cubicBezTo>
                    <a:pt x="10345" y="17618"/>
                    <a:pt x="10345" y="17678"/>
                    <a:pt x="10386" y="17678"/>
                  </a:cubicBezTo>
                  <a:cubicBezTo>
                    <a:pt x="10386" y="17678"/>
                    <a:pt x="10386" y="17678"/>
                    <a:pt x="10386" y="17678"/>
                  </a:cubicBezTo>
                  <a:cubicBezTo>
                    <a:pt x="10386" y="17678"/>
                    <a:pt x="10386" y="17678"/>
                    <a:pt x="10386" y="17678"/>
                  </a:cubicBezTo>
                  <a:cubicBezTo>
                    <a:pt x="10386" y="17678"/>
                    <a:pt x="10386" y="17678"/>
                    <a:pt x="10386" y="17739"/>
                  </a:cubicBezTo>
                  <a:cubicBezTo>
                    <a:pt x="10386" y="17739"/>
                    <a:pt x="10386" y="17739"/>
                    <a:pt x="10386" y="17739"/>
                  </a:cubicBezTo>
                  <a:cubicBezTo>
                    <a:pt x="10386" y="17739"/>
                    <a:pt x="10386" y="17739"/>
                    <a:pt x="10386" y="17739"/>
                  </a:cubicBezTo>
                  <a:cubicBezTo>
                    <a:pt x="10386" y="17739"/>
                    <a:pt x="10386" y="17739"/>
                    <a:pt x="10386" y="17739"/>
                  </a:cubicBezTo>
                  <a:cubicBezTo>
                    <a:pt x="10386" y="17739"/>
                    <a:pt x="10386" y="17799"/>
                    <a:pt x="10345" y="17799"/>
                  </a:cubicBezTo>
                  <a:cubicBezTo>
                    <a:pt x="10345" y="17799"/>
                    <a:pt x="10345" y="17799"/>
                    <a:pt x="10345" y="17799"/>
                  </a:cubicBezTo>
                  <a:cubicBezTo>
                    <a:pt x="10345" y="17799"/>
                    <a:pt x="10345" y="17799"/>
                    <a:pt x="10345" y="17799"/>
                  </a:cubicBezTo>
                  <a:cubicBezTo>
                    <a:pt x="10345" y="17799"/>
                    <a:pt x="10345" y="17799"/>
                    <a:pt x="10345" y="17799"/>
                  </a:cubicBezTo>
                  <a:cubicBezTo>
                    <a:pt x="10345" y="17799"/>
                    <a:pt x="10345" y="17799"/>
                    <a:pt x="10345" y="17799"/>
                  </a:cubicBezTo>
                  <a:cubicBezTo>
                    <a:pt x="10304" y="17799"/>
                    <a:pt x="10304" y="17799"/>
                    <a:pt x="10304" y="17799"/>
                  </a:cubicBezTo>
                  <a:cubicBezTo>
                    <a:pt x="10304" y="17799"/>
                    <a:pt x="10304" y="17859"/>
                    <a:pt x="10263" y="17859"/>
                  </a:cubicBezTo>
                  <a:cubicBezTo>
                    <a:pt x="10180" y="17859"/>
                    <a:pt x="10180" y="17739"/>
                    <a:pt x="10098" y="17739"/>
                  </a:cubicBezTo>
                  <a:cubicBezTo>
                    <a:pt x="10057" y="17678"/>
                    <a:pt x="10057" y="17799"/>
                    <a:pt x="10016" y="17799"/>
                  </a:cubicBezTo>
                  <a:cubicBezTo>
                    <a:pt x="9934" y="17799"/>
                    <a:pt x="9934" y="17920"/>
                    <a:pt x="9934" y="18040"/>
                  </a:cubicBezTo>
                  <a:cubicBezTo>
                    <a:pt x="9892" y="17980"/>
                    <a:pt x="9892" y="17920"/>
                    <a:pt x="9810" y="17920"/>
                  </a:cubicBezTo>
                  <a:cubicBezTo>
                    <a:pt x="9810" y="17799"/>
                    <a:pt x="9728" y="17859"/>
                    <a:pt x="9728" y="17739"/>
                  </a:cubicBezTo>
                  <a:cubicBezTo>
                    <a:pt x="9687" y="17739"/>
                    <a:pt x="9687" y="17799"/>
                    <a:pt x="9646" y="17859"/>
                  </a:cubicBezTo>
                  <a:cubicBezTo>
                    <a:pt x="9604" y="17799"/>
                    <a:pt x="9604" y="17799"/>
                    <a:pt x="9563" y="17739"/>
                  </a:cubicBezTo>
                  <a:cubicBezTo>
                    <a:pt x="9481" y="17799"/>
                    <a:pt x="9481" y="17859"/>
                    <a:pt x="9481" y="17920"/>
                  </a:cubicBezTo>
                  <a:cubicBezTo>
                    <a:pt x="9440" y="17920"/>
                    <a:pt x="9481" y="17859"/>
                    <a:pt x="9440" y="17799"/>
                  </a:cubicBezTo>
                  <a:cubicBezTo>
                    <a:pt x="9440" y="17799"/>
                    <a:pt x="9440" y="17739"/>
                    <a:pt x="9440" y="17678"/>
                  </a:cubicBezTo>
                  <a:cubicBezTo>
                    <a:pt x="9358" y="17678"/>
                    <a:pt x="9358" y="17739"/>
                    <a:pt x="9316" y="17739"/>
                  </a:cubicBezTo>
                  <a:cubicBezTo>
                    <a:pt x="9316" y="17739"/>
                    <a:pt x="9275" y="17739"/>
                    <a:pt x="9275" y="17799"/>
                  </a:cubicBezTo>
                  <a:cubicBezTo>
                    <a:pt x="9152" y="17859"/>
                    <a:pt x="9111" y="17920"/>
                    <a:pt x="9070" y="18040"/>
                  </a:cubicBezTo>
                  <a:cubicBezTo>
                    <a:pt x="9070" y="18040"/>
                    <a:pt x="9070" y="18161"/>
                    <a:pt x="9028" y="18161"/>
                  </a:cubicBezTo>
                  <a:cubicBezTo>
                    <a:pt x="9070" y="18221"/>
                    <a:pt x="9070" y="18342"/>
                    <a:pt x="9070" y="18463"/>
                  </a:cubicBezTo>
                  <a:cubicBezTo>
                    <a:pt x="9152" y="18402"/>
                    <a:pt x="9152" y="18523"/>
                    <a:pt x="9234" y="18463"/>
                  </a:cubicBezTo>
                  <a:cubicBezTo>
                    <a:pt x="9234" y="18644"/>
                    <a:pt x="9358" y="18583"/>
                    <a:pt x="9358" y="18704"/>
                  </a:cubicBezTo>
                  <a:cubicBezTo>
                    <a:pt x="9399" y="18825"/>
                    <a:pt x="9316" y="18825"/>
                    <a:pt x="9358" y="18945"/>
                  </a:cubicBezTo>
                  <a:cubicBezTo>
                    <a:pt x="9358" y="18945"/>
                    <a:pt x="9358" y="19006"/>
                    <a:pt x="9316" y="19006"/>
                  </a:cubicBezTo>
                  <a:cubicBezTo>
                    <a:pt x="9316" y="19006"/>
                    <a:pt x="9316" y="19006"/>
                    <a:pt x="9316" y="19006"/>
                  </a:cubicBezTo>
                  <a:cubicBezTo>
                    <a:pt x="9358" y="19006"/>
                    <a:pt x="9358" y="19126"/>
                    <a:pt x="9358" y="19126"/>
                  </a:cubicBezTo>
                  <a:cubicBezTo>
                    <a:pt x="9358" y="19187"/>
                    <a:pt x="9399" y="19187"/>
                    <a:pt x="9399" y="19247"/>
                  </a:cubicBezTo>
                  <a:cubicBezTo>
                    <a:pt x="9358" y="19247"/>
                    <a:pt x="9358" y="19247"/>
                    <a:pt x="9358" y="19307"/>
                  </a:cubicBezTo>
                  <a:cubicBezTo>
                    <a:pt x="9358" y="19368"/>
                    <a:pt x="9358" y="19368"/>
                    <a:pt x="9316" y="19428"/>
                  </a:cubicBezTo>
                  <a:cubicBezTo>
                    <a:pt x="9316" y="19488"/>
                    <a:pt x="9234" y="19488"/>
                    <a:pt x="9193" y="19549"/>
                  </a:cubicBezTo>
                  <a:cubicBezTo>
                    <a:pt x="9234" y="19730"/>
                    <a:pt x="9152" y="19790"/>
                    <a:pt x="9152" y="19971"/>
                  </a:cubicBezTo>
                  <a:cubicBezTo>
                    <a:pt x="9152" y="19971"/>
                    <a:pt x="9152" y="19971"/>
                    <a:pt x="9152" y="19971"/>
                  </a:cubicBezTo>
                  <a:cubicBezTo>
                    <a:pt x="9152" y="19971"/>
                    <a:pt x="9152" y="19971"/>
                    <a:pt x="9111" y="19971"/>
                  </a:cubicBezTo>
                  <a:cubicBezTo>
                    <a:pt x="9111" y="20031"/>
                    <a:pt x="9111" y="20092"/>
                    <a:pt x="9070" y="20092"/>
                  </a:cubicBezTo>
                  <a:cubicBezTo>
                    <a:pt x="9028" y="20092"/>
                    <a:pt x="9028" y="20092"/>
                    <a:pt x="9028" y="20092"/>
                  </a:cubicBezTo>
                  <a:cubicBezTo>
                    <a:pt x="8987" y="20152"/>
                    <a:pt x="8987" y="20273"/>
                    <a:pt x="8864" y="20273"/>
                  </a:cubicBezTo>
                  <a:cubicBezTo>
                    <a:pt x="8905" y="20273"/>
                    <a:pt x="8905" y="20333"/>
                    <a:pt x="8946" y="20333"/>
                  </a:cubicBezTo>
                  <a:cubicBezTo>
                    <a:pt x="8946" y="20393"/>
                    <a:pt x="8946" y="20393"/>
                    <a:pt x="8987" y="20454"/>
                  </a:cubicBezTo>
                  <a:cubicBezTo>
                    <a:pt x="8987" y="20695"/>
                    <a:pt x="8946" y="20816"/>
                    <a:pt x="8864" y="20876"/>
                  </a:cubicBezTo>
                  <a:cubicBezTo>
                    <a:pt x="8699" y="20876"/>
                    <a:pt x="8699" y="20876"/>
                    <a:pt x="8699" y="20876"/>
                  </a:cubicBezTo>
                  <a:cubicBezTo>
                    <a:pt x="8658" y="20876"/>
                    <a:pt x="8658" y="20936"/>
                    <a:pt x="8617" y="20936"/>
                  </a:cubicBezTo>
                  <a:cubicBezTo>
                    <a:pt x="8617" y="21057"/>
                    <a:pt x="8617" y="21057"/>
                    <a:pt x="8617" y="21057"/>
                  </a:cubicBezTo>
                  <a:cubicBezTo>
                    <a:pt x="8617" y="21057"/>
                    <a:pt x="8617" y="21057"/>
                    <a:pt x="8617" y="21057"/>
                  </a:cubicBezTo>
                  <a:cubicBezTo>
                    <a:pt x="8617" y="21057"/>
                    <a:pt x="8617" y="21057"/>
                    <a:pt x="8617" y="21057"/>
                  </a:cubicBezTo>
                  <a:cubicBezTo>
                    <a:pt x="8617" y="21057"/>
                    <a:pt x="8617" y="21057"/>
                    <a:pt x="8617" y="21057"/>
                  </a:cubicBezTo>
                  <a:cubicBezTo>
                    <a:pt x="8617" y="21117"/>
                    <a:pt x="8617" y="21117"/>
                    <a:pt x="8576" y="21117"/>
                  </a:cubicBezTo>
                  <a:cubicBezTo>
                    <a:pt x="8576" y="21117"/>
                    <a:pt x="8576" y="21117"/>
                    <a:pt x="8576" y="21178"/>
                  </a:cubicBezTo>
                  <a:cubicBezTo>
                    <a:pt x="8576" y="21178"/>
                    <a:pt x="8576" y="21178"/>
                    <a:pt x="8576" y="21178"/>
                  </a:cubicBezTo>
                  <a:cubicBezTo>
                    <a:pt x="8576" y="21178"/>
                    <a:pt x="8617" y="21178"/>
                    <a:pt x="8617" y="21238"/>
                  </a:cubicBezTo>
                  <a:cubicBezTo>
                    <a:pt x="8617" y="21238"/>
                    <a:pt x="8658" y="21238"/>
                    <a:pt x="8658" y="21298"/>
                  </a:cubicBezTo>
                  <a:cubicBezTo>
                    <a:pt x="8658" y="21298"/>
                    <a:pt x="8658" y="21298"/>
                    <a:pt x="8658" y="21359"/>
                  </a:cubicBezTo>
                  <a:cubicBezTo>
                    <a:pt x="8658" y="21359"/>
                    <a:pt x="8658" y="21359"/>
                    <a:pt x="8699" y="21359"/>
                  </a:cubicBezTo>
                  <a:cubicBezTo>
                    <a:pt x="8740" y="21419"/>
                    <a:pt x="8782" y="21419"/>
                    <a:pt x="8864" y="21419"/>
                  </a:cubicBezTo>
                  <a:cubicBezTo>
                    <a:pt x="8905" y="21479"/>
                    <a:pt x="8946" y="21479"/>
                    <a:pt x="8987" y="21479"/>
                  </a:cubicBezTo>
                  <a:cubicBezTo>
                    <a:pt x="9028" y="21540"/>
                    <a:pt x="9070" y="21600"/>
                    <a:pt x="9111" y="21600"/>
                  </a:cubicBezTo>
                  <a:cubicBezTo>
                    <a:pt x="9111" y="21600"/>
                    <a:pt x="9152" y="21600"/>
                    <a:pt x="9152" y="21600"/>
                  </a:cubicBezTo>
                  <a:cubicBezTo>
                    <a:pt x="9152" y="21600"/>
                    <a:pt x="9193" y="21600"/>
                    <a:pt x="9193" y="21600"/>
                  </a:cubicBezTo>
                  <a:cubicBezTo>
                    <a:pt x="9193" y="21600"/>
                    <a:pt x="9193" y="21600"/>
                    <a:pt x="9234" y="21600"/>
                  </a:cubicBezTo>
                  <a:cubicBezTo>
                    <a:pt x="9234" y="21600"/>
                    <a:pt x="9234" y="21600"/>
                    <a:pt x="9234" y="21600"/>
                  </a:cubicBezTo>
                  <a:cubicBezTo>
                    <a:pt x="9234" y="21600"/>
                    <a:pt x="9275" y="21600"/>
                    <a:pt x="9275" y="21600"/>
                  </a:cubicBezTo>
                  <a:cubicBezTo>
                    <a:pt x="9275" y="21600"/>
                    <a:pt x="9275" y="21600"/>
                    <a:pt x="9275" y="21600"/>
                  </a:cubicBezTo>
                  <a:cubicBezTo>
                    <a:pt x="9316" y="21600"/>
                    <a:pt x="9316" y="21600"/>
                    <a:pt x="9316" y="21600"/>
                  </a:cubicBezTo>
                  <a:cubicBezTo>
                    <a:pt x="9316" y="21600"/>
                    <a:pt x="9316" y="21600"/>
                    <a:pt x="9316" y="21600"/>
                  </a:cubicBezTo>
                  <a:cubicBezTo>
                    <a:pt x="9358" y="21600"/>
                    <a:pt x="9358" y="21540"/>
                    <a:pt x="9399" y="21540"/>
                  </a:cubicBezTo>
                  <a:cubicBezTo>
                    <a:pt x="9399" y="21540"/>
                    <a:pt x="9399" y="21540"/>
                    <a:pt x="9399" y="21540"/>
                  </a:cubicBezTo>
                  <a:cubicBezTo>
                    <a:pt x="9399" y="21540"/>
                    <a:pt x="9399" y="21540"/>
                    <a:pt x="9358" y="21540"/>
                  </a:cubicBezTo>
                  <a:cubicBezTo>
                    <a:pt x="9399" y="21540"/>
                    <a:pt x="9399" y="21540"/>
                    <a:pt x="9399" y="21479"/>
                  </a:cubicBezTo>
                  <a:cubicBezTo>
                    <a:pt x="9399" y="21479"/>
                    <a:pt x="9399" y="21479"/>
                    <a:pt x="9399" y="21479"/>
                  </a:cubicBezTo>
                  <a:cubicBezTo>
                    <a:pt x="9399" y="21479"/>
                    <a:pt x="9399" y="21479"/>
                    <a:pt x="9399" y="21479"/>
                  </a:cubicBezTo>
                  <a:cubicBezTo>
                    <a:pt x="9399" y="21479"/>
                    <a:pt x="9399" y="21479"/>
                    <a:pt x="9399" y="21479"/>
                  </a:cubicBezTo>
                  <a:cubicBezTo>
                    <a:pt x="9399" y="21479"/>
                    <a:pt x="9399" y="21419"/>
                    <a:pt x="9399" y="21419"/>
                  </a:cubicBezTo>
                  <a:cubicBezTo>
                    <a:pt x="9399" y="21419"/>
                    <a:pt x="9399" y="21419"/>
                    <a:pt x="9399" y="21419"/>
                  </a:cubicBezTo>
                  <a:cubicBezTo>
                    <a:pt x="9399" y="21419"/>
                    <a:pt x="9399" y="21419"/>
                    <a:pt x="9399" y="21419"/>
                  </a:cubicBezTo>
                  <a:cubicBezTo>
                    <a:pt x="9399" y="21419"/>
                    <a:pt x="9399" y="21419"/>
                    <a:pt x="9399" y="21419"/>
                  </a:cubicBezTo>
                  <a:cubicBezTo>
                    <a:pt x="9399" y="21419"/>
                    <a:pt x="9399" y="21419"/>
                    <a:pt x="9399" y="21419"/>
                  </a:cubicBezTo>
                  <a:cubicBezTo>
                    <a:pt x="9399" y="21419"/>
                    <a:pt x="9399" y="21419"/>
                    <a:pt x="9399" y="21419"/>
                  </a:cubicBezTo>
                  <a:cubicBezTo>
                    <a:pt x="9358" y="21419"/>
                    <a:pt x="9358" y="21419"/>
                    <a:pt x="9358" y="21419"/>
                  </a:cubicBezTo>
                  <a:cubicBezTo>
                    <a:pt x="9358" y="21359"/>
                    <a:pt x="9399" y="21359"/>
                    <a:pt x="9399" y="21359"/>
                  </a:cubicBezTo>
                  <a:cubicBezTo>
                    <a:pt x="9440" y="21359"/>
                    <a:pt x="9481" y="21419"/>
                    <a:pt x="9563" y="21359"/>
                  </a:cubicBezTo>
                  <a:cubicBezTo>
                    <a:pt x="9563" y="21238"/>
                    <a:pt x="9604" y="21238"/>
                    <a:pt x="9646" y="21117"/>
                  </a:cubicBezTo>
                  <a:cubicBezTo>
                    <a:pt x="9728" y="21117"/>
                    <a:pt x="9728" y="21057"/>
                    <a:pt x="9769" y="20997"/>
                  </a:cubicBezTo>
                  <a:cubicBezTo>
                    <a:pt x="9851" y="20997"/>
                    <a:pt x="9851" y="20876"/>
                    <a:pt x="9934" y="20876"/>
                  </a:cubicBezTo>
                  <a:cubicBezTo>
                    <a:pt x="9975" y="20876"/>
                    <a:pt x="9975" y="20876"/>
                    <a:pt x="10016" y="20816"/>
                  </a:cubicBezTo>
                  <a:cubicBezTo>
                    <a:pt x="10180" y="20816"/>
                    <a:pt x="10180" y="20816"/>
                    <a:pt x="10180" y="20816"/>
                  </a:cubicBezTo>
                  <a:cubicBezTo>
                    <a:pt x="10180" y="20876"/>
                    <a:pt x="10222" y="20876"/>
                    <a:pt x="10263" y="20876"/>
                  </a:cubicBezTo>
                  <a:cubicBezTo>
                    <a:pt x="10263" y="20936"/>
                    <a:pt x="10304" y="20936"/>
                    <a:pt x="10345" y="20936"/>
                  </a:cubicBezTo>
                  <a:cubicBezTo>
                    <a:pt x="10345" y="21057"/>
                    <a:pt x="10427" y="20997"/>
                    <a:pt x="10386" y="21117"/>
                  </a:cubicBezTo>
                  <a:cubicBezTo>
                    <a:pt x="10427" y="21178"/>
                    <a:pt x="10468" y="21178"/>
                    <a:pt x="10551" y="21178"/>
                  </a:cubicBezTo>
                  <a:cubicBezTo>
                    <a:pt x="10592" y="21117"/>
                    <a:pt x="10551" y="21117"/>
                    <a:pt x="10551" y="21057"/>
                  </a:cubicBezTo>
                  <a:cubicBezTo>
                    <a:pt x="10551" y="20936"/>
                    <a:pt x="10592" y="20936"/>
                    <a:pt x="10592" y="20816"/>
                  </a:cubicBezTo>
                  <a:cubicBezTo>
                    <a:pt x="10592" y="20695"/>
                    <a:pt x="10551" y="20635"/>
                    <a:pt x="10551" y="20514"/>
                  </a:cubicBezTo>
                  <a:cubicBezTo>
                    <a:pt x="10510" y="20574"/>
                    <a:pt x="10551" y="20454"/>
                    <a:pt x="10510" y="20454"/>
                  </a:cubicBezTo>
                  <a:cubicBezTo>
                    <a:pt x="10510" y="20454"/>
                    <a:pt x="10510" y="20454"/>
                    <a:pt x="10468" y="20454"/>
                  </a:cubicBezTo>
                  <a:cubicBezTo>
                    <a:pt x="10468" y="20393"/>
                    <a:pt x="10468" y="20393"/>
                    <a:pt x="10468" y="20333"/>
                  </a:cubicBezTo>
                  <a:cubicBezTo>
                    <a:pt x="10427" y="20273"/>
                    <a:pt x="10427" y="20273"/>
                    <a:pt x="10386" y="20273"/>
                  </a:cubicBezTo>
                  <a:cubicBezTo>
                    <a:pt x="10345" y="20212"/>
                    <a:pt x="10345" y="20273"/>
                    <a:pt x="10304" y="20273"/>
                  </a:cubicBezTo>
                  <a:cubicBezTo>
                    <a:pt x="10304" y="20212"/>
                    <a:pt x="10304" y="20152"/>
                    <a:pt x="10304" y="20212"/>
                  </a:cubicBezTo>
                  <a:cubicBezTo>
                    <a:pt x="10304" y="20031"/>
                    <a:pt x="10222" y="19971"/>
                    <a:pt x="10263" y="19730"/>
                  </a:cubicBezTo>
                  <a:cubicBezTo>
                    <a:pt x="10345" y="19790"/>
                    <a:pt x="10304" y="19911"/>
                    <a:pt x="10386" y="19971"/>
                  </a:cubicBezTo>
                  <a:cubicBezTo>
                    <a:pt x="10427" y="19971"/>
                    <a:pt x="10427" y="20092"/>
                    <a:pt x="10468" y="20092"/>
                  </a:cubicBezTo>
                  <a:cubicBezTo>
                    <a:pt x="10510" y="20092"/>
                    <a:pt x="10468" y="20212"/>
                    <a:pt x="10551" y="20212"/>
                  </a:cubicBezTo>
                  <a:cubicBezTo>
                    <a:pt x="10551" y="20152"/>
                    <a:pt x="10551" y="20092"/>
                    <a:pt x="10592" y="20092"/>
                  </a:cubicBezTo>
                  <a:cubicBezTo>
                    <a:pt x="10592" y="20031"/>
                    <a:pt x="10592" y="19971"/>
                    <a:pt x="10633" y="19971"/>
                  </a:cubicBezTo>
                  <a:cubicBezTo>
                    <a:pt x="10633" y="19911"/>
                    <a:pt x="10592" y="19850"/>
                    <a:pt x="10592" y="19790"/>
                  </a:cubicBezTo>
                  <a:cubicBezTo>
                    <a:pt x="10592" y="19790"/>
                    <a:pt x="10551" y="19730"/>
                    <a:pt x="10592" y="19669"/>
                  </a:cubicBezTo>
                  <a:cubicBezTo>
                    <a:pt x="10592" y="19669"/>
                    <a:pt x="10633" y="19730"/>
                    <a:pt x="10633" y="19669"/>
                  </a:cubicBezTo>
                  <a:cubicBezTo>
                    <a:pt x="10633" y="19669"/>
                    <a:pt x="10592" y="19549"/>
                    <a:pt x="10674" y="19549"/>
                  </a:cubicBezTo>
                  <a:cubicBezTo>
                    <a:pt x="10633" y="19428"/>
                    <a:pt x="10715" y="19428"/>
                    <a:pt x="10715" y="19368"/>
                  </a:cubicBezTo>
                  <a:cubicBezTo>
                    <a:pt x="10798" y="19368"/>
                    <a:pt x="10715" y="19549"/>
                    <a:pt x="10715" y="19549"/>
                  </a:cubicBezTo>
                  <a:cubicBezTo>
                    <a:pt x="10715" y="19609"/>
                    <a:pt x="10715" y="19609"/>
                    <a:pt x="10674" y="19609"/>
                  </a:cubicBezTo>
                  <a:cubicBezTo>
                    <a:pt x="10674" y="19669"/>
                    <a:pt x="10674" y="19669"/>
                    <a:pt x="10674" y="19669"/>
                  </a:cubicBezTo>
                  <a:cubicBezTo>
                    <a:pt x="10715" y="19730"/>
                    <a:pt x="10756" y="19669"/>
                    <a:pt x="10756" y="19609"/>
                  </a:cubicBezTo>
                  <a:cubicBezTo>
                    <a:pt x="10756" y="19609"/>
                    <a:pt x="10798" y="19549"/>
                    <a:pt x="10798" y="19549"/>
                  </a:cubicBezTo>
                  <a:cubicBezTo>
                    <a:pt x="10880" y="19488"/>
                    <a:pt x="10880" y="19368"/>
                    <a:pt x="10962" y="19368"/>
                  </a:cubicBezTo>
                  <a:cubicBezTo>
                    <a:pt x="10962" y="19247"/>
                    <a:pt x="10962" y="19247"/>
                    <a:pt x="11003" y="19126"/>
                  </a:cubicBezTo>
                  <a:cubicBezTo>
                    <a:pt x="11003" y="19126"/>
                    <a:pt x="11003" y="19066"/>
                    <a:pt x="11003" y="19066"/>
                  </a:cubicBezTo>
                  <a:cubicBezTo>
                    <a:pt x="11003" y="19066"/>
                    <a:pt x="11044" y="19066"/>
                    <a:pt x="11044" y="19066"/>
                  </a:cubicBezTo>
                  <a:cubicBezTo>
                    <a:pt x="11044" y="19066"/>
                    <a:pt x="11044" y="19006"/>
                    <a:pt x="11044" y="19006"/>
                  </a:cubicBezTo>
                  <a:cubicBezTo>
                    <a:pt x="11044" y="19006"/>
                    <a:pt x="11044" y="19006"/>
                    <a:pt x="11044" y="18945"/>
                  </a:cubicBezTo>
                  <a:cubicBezTo>
                    <a:pt x="11086" y="18825"/>
                    <a:pt x="11168" y="18704"/>
                    <a:pt x="11168" y="18583"/>
                  </a:cubicBezTo>
                  <a:cubicBezTo>
                    <a:pt x="11168" y="18583"/>
                    <a:pt x="11168" y="18583"/>
                    <a:pt x="11168" y="18523"/>
                  </a:cubicBezTo>
                  <a:cubicBezTo>
                    <a:pt x="11168" y="18463"/>
                    <a:pt x="11209" y="18402"/>
                    <a:pt x="11209" y="18342"/>
                  </a:cubicBezTo>
                  <a:cubicBezTo>
                    <a:pt x="11209" y="18402"/>
                    <a:pt x="11209" y="18402"/>
                    <a:pt x="11250" y="18402"/>
                  </a:cubicBezTo>
                  <a:cubicBezTo>
                    <a:pt x="11291" y="18402"/>
                    <a:pt x="11250" y="18282"/>
                    <a:pt x="11250" y="18221"/>
                  </a:cubicBezTo>
                  <a:cubicBezTo>
                    <a:pt x="11250" y="18221"/>
                    <a:pt x="11291" y="18221"/>
                    <a:pt x="11291" y="18161"/>
                  </a:cubicBezTo>
                  <a:cubicBezTo>
                    <a:pt x="11291" y="18161"/>
                    <a:pt x="11291" y="18161"/>
                    <a:pt x="11291" y="18161"/>
                  </a:cubicBezTo>
                  <a:cubicBezTo>
                    <a:pt x="11291" y="18161"/>
                    <a:pt x="11291" y="18101"/>
                    <a:pt x="11291" y="18101"/>
                  </a:cubicBezTo>
                  <a:cubicBezTo>
                    <a:pt x="11291" y="18101"/>
                    <a:pt x="11291" y="18040"/>
                    <a:pt x="11332" y="18040"/>
                  </a:cubicBezTo>
                  <a:cubicBezTo>
                    <a:pt x="11332" y="18040"/>
                    <a:pt x="11332" y="18040"/>
                    <a:pt x="11332" y="18040"/>
                  </a:cubicBezTo>
                  <a:cubicBezTo>
                    <a:pt x="11332" y="17920"/>
                    <a:pt x="11374" y="17920"/>
                    <a:pt x="11374" y="17859"/>
                  </a:cubicBezTo>
                  <a:cubicBezTo>
                    <a:pt x="11374" y="17799"/>
                    <a:pt x="11374" y="17799"/>
                    <a:pt x="11374" y="17799"/>
                  </a:cubicBezTo>
                  <a:cubicBezTo>
                    <a:pt x="11374" y="17799"/>
                    <a:pt x="11374" y="17799"/>
                    <a:pt x="11374" y="17739"/>
                  </a:cubicBezTo>
                  <a:cubicBezTo>
                    <a:pt x="11415" y="17739"/>
                    <a:pt x="11415" y="17739"/>
                    <a:pt x="11415" y="17678"/>
                  </a:cubicBezTo>
                  <a:cubicBezTo>
                    <a:pt x="11456" y="17678"/>
                    <a:pt x="11497" y="17678"/>
                    <a:pt x="11497" y="17618"/>
                  </a:cubicBezTo>
                  <a:cubicBezTo>
                    <a:pt x="11456" y="17558"/>
                    <a:pt x="11538" y="17377"/>
                    <a:pt x="11456" y="17377"/>
                  </a:cubicBezTo>
                  <a:cubicBezTo>
                    <a:pt x="11415" y="17316"/>
                    <a:pt x="11415" y="17256"/>
                    <a:pt x="11415" y="17135"/>
                  </a:cubicBezTo>
                  <a:cubicBezTo>
                    <a:pt x="11456" y="17135"/>
                    <a:pt x="11456" y="17075"/>
                    <a:pt x="11456" y="17075"/>
                  </a:cubicBezTo>
                  <a:cubicBezTo>
                    <a:pt x="11538" y="17015"/>
                    <a:pt x="11497" y="16954"/>
                    <a:pt x="11620" y="16954"/>
                  </a:cubicBezTo>
                  <a:cubicBezTo>
                    <a:pt x="11703" y="16954"/>
                    <a:pt x="11662" y="16773"/>
                    <a:pt x="11785" y="16773"/>
                  </a:cubicBezTo>
                  <a:cubicBezTo>
                    <a:pt x="11785" y="16773"/>
                    <a:pt x="11785" y="16773"/>
                    <a:pt x="11785" y="16773"/>
                  </a:cubicBezTo>
                  <a:cubicBezTo>
                    <a:pt x="11785" y="16773"/>
                    <a:pt x="11785" y="16713"/>
                    <a:pt x="11785" y="16713"/>
                  </a:cubicBezTo>
                  <a:cubicBezTo>
                    <a:pt x="11785" y="16713"/>
                    <a:pt x="11785" y="16713"/>
                    <a:pt x="11785" y="16653"/>
                  </a:cubicBezTo>
                  <a:cubicBezTo>
                    <a:pt x="11785" y="16653"/>
                    <a:pt x="11785" y="16653"/>
                    <a:pt x="11785" y="16653"/>
                  </a:cubicBezTo>
                  <a:cubicBezTo>
                    <a:pt x="11744" y="16592"/>
                    <a:pt x="11744" y="16472"/>
                    <a:pt x="11703" y="16472"/>
                  </a:cubicBezTo>
                  <a:cubicBezTo>
                    <a:pt x="11703" y="16472"/>
                    <a:pt x="11703" y="16472"/>
                    <a:pt x="11703" y="16411"/>
                  </a:cubicBezTo>
                  <a:cubicBezTo>
                    <a:pt x="11703" y="16351"/>
                    <a:pt x="11703" y="16291"/>
                    <a:pt x="11662" y="16230"/>
                  </a:cubicBezTo>
                  <a:cubicBezTo>
                    <a:pt x="11662" y="16170"/>
                    <a:pt x="11620" y="16170"/>
                    <a:pt x="11620" y="16109"/>
                  </a:cubicBezTo>
                  <a:cubicBezTo>
                    <a:pt x="11620" y="16109"/>
                    <a:pt x="11620" y="16109"/>
                    <a:pt x="11620" y="16109"/>
                  </a:cubicBezTo>
                  <a:cubicBezTo>
                    <a:pt x="11620" y="15989"/>
                    <a:pt x="11538" y="16049"/>
                    <a:pt x="11497" y="15989"/>
                  </a:cubicBezTo>
                  <a:cubicBezTo>
                    <a:pt x="11497" y="15989"/>
                    <a:pt x="11497" y="15989"/>
                    <a:pt x="11497" y="15989"/>
                  </a:cubicBezTo>
                  <a:cubicBezTo>
                    <a:pt x="11497" y="15928"/>
                    <a:pt x="11456" y="15928"/>
                    <a:pt x="11456" y="15928"/>
                  </a:cubicBezTo>
                  <a:cubicBezTo>
                    <a:pt x="11456" y="15808"/>
                    <a:pt x="11374" y="15747"/>
                    <a:pt x="11374" y="15566"/>
                  </a:cubicBezTo>
                  <a:cubicBezTo>
                    <a:pt x="11456" y="15627"/>
                    <a:pt x="11415" y="15747"/>
                    <a:pt x="11497" y="15808"/>
                  </a:cubicBezTo>
                  <a:cubicBezTo>
                    <a:pt x="11497" y="15808"/>
                    <a:pt x="11497" y="15808"/>
                    <a:pt x="11538" y="15808"/>
                  </a:cubicBezTo>
                  <a:cubicBezTo>
                    <a:pt x="11620" y="15868"/>
                    <a:pt x="11620" y="16049"/>
                    <a:pt x="11703" y="16109"/>
                  </a:cubicBezTo>
                  <a:cubicBezTo>
                    <a:pt x="11703" y="16170"/>
                    <a:pt x="11744" y="16170"/>
                    <a:pt x="11785" y="16230"/>
                  </a:cubicBezTo>
                  <a:cubicBezTo>
                    <a:pt x="11785" y="16230"/>
                    <a:pt x="11785" y="16291"/>
                    <a:pt x="11826" y="16291"/>
                  </a:cubicBezTo>
                  <a:cubicBezTo>
                    <a:pt x="11785" y="16411"/>
                    <a:pt x="11826" y="16472"/>
                    <a:pt x="11826" y="16532"/>
                  </a:cubicBezTo>
                  <a:cubicBezTo>
                    <a:pt x="11867" y="16592"/>
                    <a:pt x="11908" y="16713"/>
                    <a:pt x="11991" y="16713"/>
                  </a:cubicBezTo>
                  <a:cubicBezTo>
                    <a:pt x="12032" y="16713"/>
                    <a:pt x="12073" y="16592"/>
                    <a:pt x="11991" y="16532"/>
                  </a:cubicBezTo>
                  <a:cubicBezTo>
                    <a:pt x="11950" y="16532"/>
                    <a:pt x="11991" y="16411"/>
                    <a:pt x="11991" y="16351"/>
                  </a:cubicBezTo>
                  <a:cubicBezTo>
                    <a:pt x="12073" y="16351"/>
                    <a:pt x="12073" y="16351"/>
                    <a:pt x="12073" y="16351"/>
                  </a:cubicBezTo>
                  <a:cubicBezTo>
                    <a:pt x="12073" y="16230"/>
                    <a:pt x="11991" y="16230"/>
                    <a:pt x="11991" y="16109"/>
                  </a:cubicBezTo>
                  <a:cubicBezTo>
                    <a:pt x="12114" y="16109"/>
                    <a:pt x="12114" y="16170"/>
                    <a:pt x="12196" y="16230"/>
                  </a:cubicBezTo>
                  <a:cubicBezTo>
                    <a:pt x="12196" y="16230"/>
                    <a:pt x="12196" y="16109"/>
                    <a:pt x="12196" y="16109"/>
                  </a:cubicBezTo>
                  <a:cubicBezTo>
                    <a:pt x="12238" y="16109"/>
                    <a:pt x="12238" y="16049"/>
                    <a:pt x="12238" y="16049"/>
                  </a:cubicBezTo>
                  <a:cubicBezTo>
                    <a:pt x="12320" y="16049"/>
                    <a:pt x="12196" y="16170"/>
                    <a:pt x="12238" y="16230"/>
                  </a:cubicBezTo>
                  <a:cubicBezTo>
                    <a:pt x="12238" y="16351"/>
                    <a:pt x="12196" y="16411"/>
                    <a:pt x="12196" y="16532"/>
                  </a:cubicBezTo>
                  <a:cubicBezTo>
                    <a:pt x="12196" y="16532"/>
                    <a:pt x="12238" y="16532"/>
                    <a:pt x="12238" y="16532"/>
                  </a:cubicBezTo>
                  <a:cubicBezTo>
                    <a:pt x="12279" y="16532"/>
                    <a:pt x="12279" y="16472"/>
                    <a:pt x="12279" y="16472"/>
                  </a:cubicBezTo>
                  <a:cubicBezTo>
                    <a:pt x="12361" y="16472"/>
                    <a:pt x="12361" y="16351"/>
                    <a:pt x="12402" y="16351"/>
                  </a:cubicBezTo>
                  <a:cubicBezTo>
                    <a:pt x="12484" y="16351"/>
                    <a:pt x="12567" y="16351"/>
                    <a:pt x="12608" y="16411"/>
                  </a:cubicBezTo>
                  <a:cubicBezTo>
                    <a:pt x="12690" y="16411"/>
                    <a:pt x="12690" y="16291"/>
                    <a:pt x="12649" y="16170"/>
                  </a:cubicBezTo>
                  <a:cubicBezTo>
                    <a:pt x="12649" y="16109"/>
                    <a:pt x="12649" y="16170"/>
                    <a:pt x="12649" y="16109"/>
                  </a:cubicBezTo>
                  <a:cubicBezTo>
                    <a:pt x="12649" y="16109"/>
                    <a:pt x="12649" y="16049"/>
                    <a:pt x="12649" y="16049"/>
                  </a:cubicBezTo>
                  <a:cubicBezTo>
                    <a:pt x="12649" y="16049"/>
                    <a:pt x="12608" y="16049"/>
                    <a:pt x="12608" y="15989"/>
                  </a:cubicBezTo>
                  <a:cubicBezTo>
                    <a:pt x="12608" y="15989"/>
                    <a:pt x="12608" y="15989"/>
                    <a:pt x="12608" y="15928"/>
                  </a:cubicBezTo>
                  <a:cubicBezTo>
                    <a:pt x="12608" y="15868"/>
                    <a:pt x="12608" y="15868"/>
                    <a:pt x="12649" y="15808"/>
                  </a:cubicBezTo>
                  <a:cubicBezTo>
                    <a:pt x="12649" y="15808"/>
                    <a:pt x="12649" y="15747"/>
                    <a:pt x="12649" y="15747"/>
                  </a:cubicBezTo>
                  <a:cubicBezTo>
                    <a:pt x="12690" y="15627"/>
                    <a:pt x="12608" y="15687"/>
                    <a:pt x="12608" y="15566"/>
                  </a:cubicBezTo>
                  <a:cubicBezTo>
                    <a:pt x="12567" y="15566"/>
                    <a:pt x="12567" y="15446"/>
                    <a:pt x="12567" y="15385"/>
                  </a:cubicBezTo>
                  <a:cubicBezTo>
                    <a:pt x="12690" y="15385"/>
                    <a:pt x="12690" y="15446"/>
                    <a:pt x="12690" y="15566"/>
                  </a:cubicBezTo>
                  <a:cubicBezTo>
                    <a:pt x="12690" y="15627"/>
                    <a:pt x="12772" y="15627"/>
                    <a:pt x="12772" y="15687"/>
                  </a:cubicBezTo>
                  <a:cubicBezTo>
                    <a:pt x="12731" y="15808"/>
                    <a:pt x="12690" y="15989"/>
                    <a:pt x="12772" y="16109"/>
                  </a:cubicBezTo>
                  <a:cubicBezTo>
                    <a:pt x="12731" y="16230"/>
                    <a:pt x="12814" y="16170"/>
                    <a:pt x="12772" y="16291"/>
                  </a:cubicBezTo>
                  <a:cubicBezTo>
                    <a:pt x="12772" y="16351"/>
                    <a:pt x="12814" y="16351"/>
                    <a:pt x="12855" y="16351"/>
                  </a:cubicBezTo>
                  <a:cubicBezTo>
                    <a:pt x="12896" y="16351"/>
                    <a:pt x="12896" y="16351"/>
                    <a:pt x="12896" y="16351"/>
                  </a:cubicBezTo>
                  <a:cubicBezTo>
                    <a:pt x="12937" y="16351"/>
                    <a:pt x="12937" y="16411"/>
                    <a:pt x="12978" y="16411"/>
                  </a:cubicBezTo>
                  <a:cubicBezTo>
                    <a:pt x="12978" y="16472"/>
                    <a:pt x="13019" y="16472"/>
                    <a:pt x="13019" y="16532"/>
                  </a:cubicBezTo>
                  <a:cubicBezTo>
                    <a:pt x="13102" y="16532"/>
                    <a:pt x="13102" y="16411"/>
                    <a:pt x="13143" y="16411"/>
                  </a:cubicBezTo>
                  <a:cubicBezTo>
                    <a:pt x="13266" y="16411"/>
                    <a:pt x="13307" y="16411"/>
                    <a:pt x="13390" y="16351"/>
                  </a:cubicBezTo>
                  <a:cubicBezTo>
                    <a:pt x="13390" y="16351"/>
                    <a:pt x="13390" y="16351"/>
                    <a:pt x="13390" y="16351"/>
                  </a:cubicBezTo>
                  <a:cubicBezTo>
                    <a:pt x="13390" y="16411"/>
                    <a:pt x="13390" y="16411"/>
                    <a:pt x="13390" y="16411"/>
                  </a:cubicBezTo>
                  <a:cubicBezTo>
                    <a:pt x="13390" y="16472"/>
                    <a:pt x="13390" y="16472"/>
                    <a:pt x="13390" y="16532"/>
                  </a:cubicBezTo>
                  <a:cubicBezTo>
                    <a:pt x="13390" y="16532"/>
                    <a:pt x="13390" y="16592"/>
                    <a:pt x="13390" y="16592"/>
                  </a:cubicBezTo>
                  <a:cubicBezTo>
                    <a:pt x="13390" y="16592"/>
                    <a:pt x="13348" y="16592"/>
                    <a:pt x="13348" y="16592"/>
                  </a:cubicBezTo>
                  <a:cubicBezTo>
                    <a:pt x="13184" y="16592"/>
                    <a:pt x="13019" y="16653"/>
                    <a:pt x="12896" y="16653"/>
                  </a:cubicBezTo>
                  <a:cubicBezTo>
                    <a:pt x="12814" y="16713"/>
                    <a:pt x="12814" y="16592"/>
                    <a:pt x="12690" y="16653"/>
                  </a:cubicBezTo>
                  <a:cubicBezTo>
                    <a:pt x="12649" y="16592"/>
                    <a:pt x="12649" y="16653"/>
                    <a:pt x="12608" y="16653"/>
                  </a:cubicBezTo>
                  <a:cubicBezTo>
                    <a:pt x="12567" y="16653"/>
                    <a:pt x="12608" y="16713"/>
                    <a:pt x="12567" y="16773"/>
                  </a:cubicBezTo>
                  <a:cubicBezTo>
                    <a:pt x="12526" y="16653"/>
                    <a:pt x="12402" y="16713"/>
                    <a:pt x="12279" y="16713"/>
                  </a:cubicBezTo>
                  <a:cubicBezTo>
                    <a:pt x="12279" y="16834"/>
                    <a:pt x="12361" y="16773"/>
                    <a:pt x="12361" y="16834"/>
                  </a:cubicBezTo>
                  <a:cubicBezTo>
                    <a:pt x="12402" y="16834"/>
                    <a:pt x="12402" y="16894"/>
                    <a:pt x="12443" y="16894"/>
                  </a:cubicBezTo>
                  <a:cubicBezTo>
                    <a:pt x="12484" y="16894"/>
                    <a:pt x="12484" y="16894"/>
                    <a:pt x="12484" y="16954"/>
                  </a:cubicBezTo>
                  <a:cubicBezTo>
                    <a:pt x="12608" y="16834"/>
                    <a:pt x="12814" y="16834"/>
                    <a:pt x="13019" y="16834"/>
                  </a:cubicBezTo>
                  <a:cubicBezTo>
                    <a:pt x="13019" y="16954"/>
                    <a:pt x="12937" y="17015"/>
                    <a:pt x="12896" y="17075"/>
                  </a:cubicBezTo>
                  <a:cubicBezTo>
                    <a:pt x="12896" y="17075"/>
                    <a:pt x="12896" y="17075"/>
                    <a:pt x="12896" y="17075"/>
                  </a:cubicBezTo>
                  <a:cubicBezTo>
                    <a:pt x="12896" y="17135"/>
                    <a:pt x="12855" y="17135"/>
                    <a:pt x="12814" y="17135"/>
                  </a:cubicBezTo>
                  <a:cubicBezTo>
                    <a:pt x="12814" y="17196"/>
                    <a:pt x="12772" y="17196"/>
                    <a:pt x="12772" y="17196"/>
                  </a:cubicBezTo>
                  <a:cubicBezTo>
                    <a:pt x="12731" y="17256"/>
                    <a:pt x="12649" y="17256"/>
                    <a:pt x="12649" y="17316"/>
                  </a:cubicBezTo>
                  <a:cubicBezTo>
                    <a:pt x="12690" y="17377"/>
                    <a:pt x="12690" y="17377"/>
                    <a:pt x="12690" y="17377"/>
                  </a:cubicBezTo>
                  <a:cubicBezTo>
                    <a:pt x="12690" y="17437"/>
                    <a:pt x="12772" y="17437"/>
                    <a:pt x="12772" y="17437"/>
                  </a:cubicBezTo>
                  <a:cubicBezTo>
                    <a:pt x="12772" y="17437"/>
                    <a:pt x="12772" y="17377"/>
                    <a:pt x="12772" y="17377"/>
                  </a:cubicBezTo>
                  <a:cubicBezTo>
                    <a:pt x="12814" y="17377"/>
                    <a:pt x="12855" y="17437"/>
                    <a:pt x="12855" y="17316"/>
                  </a:cubicBezTo>
                  <a:cubicBezTo>
                    <a:pt x="12855" y="17316"/>
                    <a:pt x="12855" y="17316"/>
                    <a:pt x="12855" y="17316"/>
                  </a:cubicBezTo>
                  <a:cubicBezTo>
                    <a:pt x="12896" y="17316"/>
                    <a:pt x="12896" y="17316"/>
                    <a:pt x="12896" y="17316"/>
                  </a:cubicBezTo>
                  <a:cubicBezTo>
                    <a:pt x="12978" y="17256"/>
                    <a:pt x="12978" y="17377"/>
                    <a:pt x="13019" y="17316"/>
                  </a:cubicBezTo>
                  <a:cubicBezTo>
                    <a:pt x="13102" y="17316"/>
                    <a:pt x="13102" y="17437"/>
                    <a:pt x="13143" y="17437"/>
                  </a:cubicBezTo>
                  <a:cubicBezTo>
                    <a:pt x="13225" y="17437"/>
                    <a:pt x="13225" y="17377"/>
                    <a:pt x="13307" y="17377"/>
                  </a:cubicBezTo>
                  <a:cubicBezTo>
                    <a:pt x="13307" y="17437"/>
                    <a:pt x="13225" y="17437"/>
                    <a:pt x="13225" y="17497"/>
                  </a:cubicBezTo>
                  <a:cubicBezTo>
                    <a:pt x="13225" y="17497"/>
                    <a:pt x="13184" y="17497"/>
                    <a:pt x="13143" y="17497"/>
                  </a:cubicBezTo>
                  <a:cubicBezTo>
                    <a:pt x="13143" y="17437"/>
                    <a:pt x="13102" y="17497"/>
                    <a:pt x="13060" y="17497"/>
                  </a:cubicBezTo>
                  <a:cubicBezTo>
                    <a:pt x="12567" y="17497"/>
                    <a:pt x="12567" y="17497"/>
                    <a:pt x="12567" y="17497"/>
                  </a:cubicBezTo>
                  <a:cubicBezTo>
                    <a:pt x="12443" y="17497"/>
                    <a:pt x="12443" y="17256"/>
                    <a:pt x="12320" y="17256"/>
                  </a:cubicBezTo>
                  <a:cubicBezTo>
                    <a:pt x="12279" y="17437"/>
                    <a:pt x="12402" y="17377"/>
                    <a:pt x="12402" y="17377"/>
                  </a:cubicBezTo>
                  <a:cubicBezTo>
                    <a:pt x="12402" y="17377"/>
                    <a:pt x="12402" y="17437"/>
                    <a:pt x="12402" y="17497"/>
                  </a:cubicBezTo>
                  <a:cubicBezTo>
                    <a:pt x="12443" y="17497"/>
                    <a:pt x="12443" y="17497"/>
                    <a:pt x="12484" y="17558"/>
                  </a:cubicBezTo>
                  <a:cubicBezTo>
                    <a:pt x="12690" y="17618"/>
                    <a:pt x="12937" y="17618"/>
                    <a:pt x="13143" y="17618"/>
                  </a:cubicBezTo>
                  <a:cubicBezTo>
                    <a:pt x="13225" y="17618"/>
                    <a:pt x="13225" y="17558"/>
                    <a:pt x="13266" y="17558"/>
                  </a:cubicBezTo>
                  <a:cubicBezTo>
                    <a:pt x="13307" y="17558"/>
                    <a:pt x="13307" y="17558"/>
                    <a:pt x="13348" y="17558"/>
                  </a:cubicBezTo>
                  <a:cubicBezTo>
                    <a:pt x="13431" y="17558"/>
                    <a:pt x="13472" y="17618"/>
                    <a:pt x="13595" y="17618"/>
                  </a:cubicBezTo>
                  <a:cubicBezTo>
                    <a:pt x="13678" y="17618"/>
                    <a:pt x="13719" y="17558"/>
                    <a:pt x="13801" y="17558"/>
                  </a:cubicBezTo>
                  <a:cubicBezTo>
                    <a:pt x="13883" y="17558"/>
                    <a:pt x="14007" y="17618"/>
                    <a:pt x="14130" y="17618"/>
                  </a:cubicBezTo>
                  <a:cubicBezTo>
                    <a:pt x="14171" y="17618"/>
                    <a:pt x="14171" y="17558"/>
                    <a:pt x="14212" y="17558"/>
                  </a:cubicBezTo>
                  <a:cubicBezTo>
                    <a:pt x="14212" y="17497"/>
                    <a:pt x="14254" y="17497"/>
                    <a:pt x="14254" y="17497"/>
                  </a:cubicBezTo>
                  <a:cubicBezTo>
                    <a:pt x="14418" y="17497"/>
                    <a:pt x="14418" y="17497"/>
                    <a:pt x="14418" y="17497"/>
                  </a:cubicBezTo>
                  <a:cubicBezTo>
                    <a:pt x="14418" y="17377"/>
                    <a:pt x="14295" y="17377"/>
                    <a:pt x="14212" y="17377"/>
                  </a:cubicBezTo>
                  <a:cubicBezTo>
                    <a:pt x="14212" y="17377"/>
                    <a:pt x="14171" y="17377"/>
                    <a:pt x="14171" y="17377"/>
                  </a:cubicBezTo>
                  <a:cubicBezTo>
                    <a:pt x="14171" y="17377"/>
                    <a:pt x="14171" y="17377"/>
                    <a:pt x="14171" y="17377"/>
                  </a:cubicBezTo>
                  <a:cubicBezTo>
                    <a:pt x="14130" y="17377"/>
                    <a:pt x="14089" y="17437"/>
                    <a:pt x="14089" y="17437"/>
                  </a:cubicBezTo>
                  <a:cubicBezTo>
                    <a:pt x="14089" y="17437"/>
                    <a:pt x="14089" y="17497"/>
                    <a:pt x="14089" y="17497"/>
                  </a:cubicBezTo>
                  <a:cubicBezTo>
                    <a:pt x="14048" y="17497"/>
                    <a:pt x="14048" y="17497"/>
                    <a:pt x="14048" y="17497"/>
                  </a:cubicBezTo>
                  <a:cubicBezTo>
                    <a:pt x="14007" y="17437"/>
                    <a:pt x="13966" y="17437"/>
                    <a:pt x="13924" y="17497"/>
                  </a:cubicBezTo>
                  <a:cubicBezTo>
                    <a:pt x="13924" y="17497"/>
                    <a:pt x="13924" y="17497"/>
                    <a:pt x="13924" y="17497"/>
                  </a:cubicBezTo>
                  <a:cubicBezTo>
                    <a:pt x="13801" y="17497"/>
                    <a:pt x="13801" y="17497"/>
                    <a:pt x="13801" y="17497"/>
                  </a:cubicBezTo>
                  <a:cubicBezTo>
                    <a:pt x="13801" y="17437"/>
                    <a:pt x="13842" y="17437"/>
                    <a:pt x="13883" y="17437"/>
                  </a:cubicBezTo>
                  <a:cubicBezTo>
                    <a:pt x="13883" y="17437"/>
                    <a:pt x="13924" y="17437"/>
                    <a:pt x="13924" y="17437"/>
                  </a:cubicBezTo>
                  <a:cubicBezTo>
                    <a:pt x="13966" y="17437"/>
                    <a:pt x="14007" y="17377"/>
                    <a:pt x="14048" y="17377"/>
                  </a:cubicBezTo>
                  <a:cubicBezTo>
                    <a:pt x="14048" y="17377"/>
                    <a:pt x="14048" y="17377"/>
                    <a:pt x="14048" y="17377"/>
                  </a:cubicBezTo>
                  <a:cubicBezTo>
                    <a:pt x="14089" y="17316"/>
                    <a:pt x="14089" y="17316"/>
                    <a:pt x="14130" y="17316"/>
                  </a:cubicBezTo>
                  <a:cubicBezTo>
                    <a:pt x="14130" y="17316"/>
                    <a:pt x="14130" y="17316"/>
                    <a:pt x="14130" y="17316"/>
                  </a:cubicBezTo>
                  <a:cubicBezTo>
                    <a:pt x="14171" y="17256"/>
                    <a:pt x="14212" y="17316"/>
                    <a:pt x="14295" y="17256"/>
                  </a:cubicBezTo>
                  <a:cubicBezTo>
                    <a:pt x="14295" y="17256"/>
                    <a:pt x="14295" y="17256"/>
                    <a:pt x="14295" y="17256"/>
                  </a:cubicBezTo>
                  <a:cubicBezTo>
                    <a:pt x="14295" y="17256"/>
                    <a:pt x="14336" y="17196"/>
                    <a:pt x="14336" y="17196"/>
                  </a:cubicBezTo>
                  <a:cubicBezTo>
                    <a:pt x="14336" y="17196"/>
                    <a:pt x="14377" y="17135"/>
                    <a:pt x="14377" y="17135"/>
                  </a:cubicBezTo>
                  <a:cubicBezTo>
                    <a:pt x="14377" y="17075"/>
                    <a:pt x="14459" y="17135"/>
                    <a:pt x="14500" y="17075"/>
                  </a:cubicBezTo>
                  <a:cubicBezTo>
                    <a:pt x="14500" y="17075"/>
                    <a:pt x="14500" y="17015"/>
                    <a:pt x="14500" y="17015"/>
                  </a:cubicBezTo>
                  <a:cubicBezTo>
                    <a:pt x="14500" y="17015"/>
                    <a:pt x="14500" y="17015"/>
                    <a:pt x="14500" y="16954"/>
                  </a:cubicBezTo>
                  <a:cubicBezTo>
                    <a:pt x="14583" y="16954"/>
                    <a:pt x="14583" y="17075"/>
                    <a:pt x="14665" y="17075"/>
                  </a:cubicBezTo>
                  <a:cubicBezTo>
                    <a:pt x="14665" y="17075"/>
                    <a:pt x="14706" y="17075"/>
                    <a:pt x="14747" y="17075"/>
                  </a:cubicBezTo>
                  <a:cubicBezTo>
                    <a:pt x="14788" y="17075"/>
                    <a:pt x="14830" y="17135"/>
                    <a:pt x="14953" y="17135"/>
                  </a:cubicBezTo>
                  <a:cubicBezTo>
                    <a:pt x="14994" y="17135"/>
                    <a:pt x="14994" y="17015"/>
                    <a:pt x="14994" y="16954"/>
                  </a:cubicBezTo>
                  <a:cubicBezTo>
                    <a:pt x="14994" y="16954"/>
                    <a:pt x="14994" y="16894"/>
                    <a:pt x="15035" y="16894"/>
                  </a:cubicBezTo>
                  <a:cubicBezTo>
                    <a:pt x="15035" y="16894"/>
                    <a:pt x="15076" y="16894"/>
                    <a:pt x="15076" y="16894"/>
                  </a:cubicBezTo>
                  <a:cubicBezTo>
                    <a:pt x="15118" y="16954"/>
                    <a:pt x="15118" y="17075"/>
                    <a:pt x="15118" y="17196"/>
                  </a:cubicBezTo>
                  <a:cubicBezTo>
                    <a:pt x="15159" y="17316"/>
                    <a:pt x="15241" y="17256"/>
                    <a:pt x="15282" y="17316"/>
                  </a:cubicBezTo>
                  <a:cubicBezTo>
                    <a:pt x="15282" y="17558"/>
                    <a:pt x="15200" y="17558"/>
                    <a:pt x="15076" y="17558"/>
                  </a:cubicBezTo>
                  <a:cubicBezTo>
                    <a:pt x="15035" y="17618"/>
                    <a:pt x="15035" y="17678"/>
                    <a:pt x="14994" y="17739"/>
                  </a:cubicBezTo>
                  <a:cubicBezTo>
                    <a:pt x="14912" y="17739"/>
                    <a:pt x="14912" y="17859"/>
                    <a:pt x="14871" y="17859"/>
                  </a:cubicBezTo>
                  <a:cubicBezTo>
                    <a:pt x="14871" y="17859"/>
                    <a:pt x="14871" y="17859"/>
                    <a:pt x="14871" y="17859"/>
                  </a:cubicBezTo>
                  <a:cubicBezTo>
                    <a:pt x="14871" y="17859"/>
                    <a:pt x="14871" y="17859"/>
                    <a:pt x="14871" y="17920"/>
                  </a:cubicBezTo>
                  <a:cubicBezTo>
                    <a:pt x="14830" y="17859"/>
                    <a:pt x="14788" y="18040"/>
                    <a:pt x="14706" y="17920"/>
                  </a:cubicBezTo>
                  <a:cubicBezTo>
                    <a:pt x="14706" y="17920"/>
                    <a:pt x="14706" y="17920"/>
                    <a:pt x="14706" y="17920"/>
                  </a:cubicBezTo>
                  <a:cubicBezTo>
                    <a:pt x="14706" y="17920"/>
                    <a:pt x="14706" y="17920"/>
                    <a:pt x="14706" y="17920"/>
                  </a:cubicBezTo>
                  <a:cubicBezTo>
                    <a:pt x="14665" y="17920"/>
                    <a:pt x="14665" y="18040"/>
                    <a:pt x="14665" y="18101"/>
                  </a:cubicBezTo>
                  <a:cubicBezTo>
                    <a:pt x="14542" y="18221"/>
                    <a:pt x="14542" y="18463"/>
                    <a:pt x="14377" y="18583"/>
                  </a:cubicBezTo>
                  <a:cubicBezTo>
                    <a:pt x="14377" y="18644"/>
                    <a:pt x="14377" y="18704"/>
                    <a:pt x="14336" y="18704"/>
                  </a:cubicBezTo>
                  <a:cubicBezTo>
                    <a:pt x="14336" y="18704"/>
                    <a:pt x="14336" y="18704"/>
                    <a:pt x="14336" y="18764"/>
                  </a:cubicBezTo>
                  <a:cubicBezTo>
                    <a:pt x="14336" y="18825"/>
                    <a:pt x="14295" y="18825"/>
                    <a:pt x="14254" y="18885"/>
                  </a:cubicBezTo>
                  <a:cubicBezTo>
                    <a:pt x="14254" y="18885"/>
                    <a:pt x="14254" y="18945"/>
                    <a:pt x="14254" y="18945"/>
                  </a:cubicBezTo>
                  <a:cubicBezTo>
                    <a:pt x="14212" y="18945"/>
                    <a:pt x="14212" y="19006"/>
                    <a:pt x="14171" y="19066"/>
                  </a:cubicBezTo>
                  <a:cubicBezTo>
                    <a:pt x="14171" y="19066"/>
                    <a:pt x="14171" y="19066"/>
                    <a:pt x="14171" y="19066"/>
                  </a:cubicBezTo>
                  <a:cubicBezTo>
                    <a:pt x="14171" y="19066"/>
                    <a:pt x="14130" y="19126"/>
                    <a:pt x="14130" y="19066"/>
                  </a:cubicBezTo>
                  <a:cubicBezTo>
                    <a:pt x="14089" y="19066"/>
                    <a:pt x="14089" y="19126"/>
                    <a:pt x="14089" y="19126"/>
                  </a:cubicBezTo>
                  <a:cubicBezTo>
                    <a:pt x="14048" y="19126"/>
                    <a:pt x="14048" y="19187"/>
                    <a:pt x="14007" y="19187"/>
                  </a:cubicBezTo>
                  <a:cubicBezTo>
                    <a:pt x="14007" y="19247"/>
                    <a:pt x="14007" y="19247"/>
                    <a:pt x="14007" y="19247"/>
                  </a:cubicBezTo>
                  <a:cubicBezTo>
                    <a:pt x="14007" y="19307"/>
                    <a:pt x="14048" y="19368"/>
                    <a:pt x="14048" y="19428"/>
                  </a:cubicBezTo>
                  <a:cubicBezTo>
                    <a:pt x="14048" y="19488"/>
                    <a:pt x="14130" y="19428"/>
                    <a:pt x="14130" y="19488"/>
                  </a:cubicBezTo>
                  <a:cubicBezTo>
                    <a:pt x="14130" y="19488"/>
                    <a:pt x="14130" y="19488"/>
                    <a:pt x="14171" y="19488"/>
                  </a:cubicBezTo>
                  <a:cubicBezTo>
                    <a:pt x="14336" y="19488"/>
                    <a:pt x="14377" y="19247"/>
                    <a:pt x="14583" y="19307"/>
                  </a:cubicBezTo>
                  <a:cubicBezTo>
                    <a:pt x="14665" y="19307"/>
                    <a:pt x="14706" y="19307"/>
                    <a:pt x="14747" y="19368"/>
                  </a:cubicBezTo>
                  <a:cubicBezTo>
                    <a:pt x="14747" y="19368"/>
                    <a:pt x="14788" y="19368"/>
                    <a:pt x="14788" y="19428"/>
                  </a:cubicBezTo>
                  <a:cubicBezTo>
                    <a:pt x="14830" y="19428"/>
                    <a:pt x="14871" y="19488"/>
                    <a:pt x="14912" y="19549"/>
                  </a:cubicBezTo>
                  <a:cubicBezTo>
                    <a:pt x="14912" y="19549"/>
                    <a:pt x="14912" y="19549"/>
                    <a:pt x="14912" y="19549"/>
                  </a:cubicBezTo>
                  <a:cubicBezTo>
                    <a:pt x="14912" y="19549"/>
                    <a:pt x="14953" y="19609"/>
                    <a:pt x="14994" y="19549"/>
                  </a:cubicBezTo>
                  <a:cubicBezTo>
                    <a:pt x="14994" y="19549"/>
                    <a:pt x="14994" y="19549"/>
                    <a:pt x="14994" y="19549"/>
                  </a:cubicBezTo>
                  <a:cubicBezTo>
                    <a:pt x="15035" y="19549"/>
                    <a:pt x="15118" y="19549"/>
                    <a:pt x="15118" y="19609"/>
                  </a:cubicBezTo>
                  <a:cubicBezTo>
                    <a:pt x="15200" y="19669"/>
                    <a:pt x="15200" y="19549"/>
                    <a:pt x="15282" y="19549"/>
                  </a:cubicBezTo>
                  <a:cubicBezTo>
                    <a:pt x="15323" y="19549"/>
                    <a:pt x="15323" y="19609"/>
                    <a:pt x="15364" y="19609"/>
                  </a:cubicBezTo>
                  <a:cubicBezTo>
                    <a:pt x="15364" y="19609"/>
                    <a:pt x="15364" y="19609"/>
                    <a:pt x="15364" y="19609"/>
                  </a:cubicBezTo>
                  <a:cubicBezTo>
                    <a:pt x="15406" y="19669"/>
                    <a:pt x="15447" y="19669"/>
                    <a:pt x="15488" y="19730"/>
                  </a:cubicBezTo>
                  <a:cubicBezTo>
                    <a:pt x="15529" y="19730"/>
                    <a:pt x="15529" y="19730"/>
                    <a:pt x="15529" y="19730"/>
                  </a:cubicBezTo>
                  <a:cubicBezTo>
                    <a:pt x="15570" y="19730"/>
                    <a:pt x="15570" y="19850"/>
                    <a:pt x="15611" y="19850"/>
                  </a:cubicBezTo>
                  <a:cubicBezTo>
                    <a:pt x="15611" y="19850"/>
                    <a:pt x="15611" y="19850"/>
                    <a:pt x="15611" y="19850"/>
                  </a:cubicBezTo>
                  <a:cubicBezTo>
                    <a:pt x="15611" y="19850"/>
                    <a:pt x="15611" y="19850"/>
                    <a:pt x="15611" y="19850"/>
                  </a:cubicBezTo>
                  <a:cubicBezTo>
                    <a:pt x="15611" y="19911"/>
                    <a:pt x="15611" y="19971"/>
                    <a:pt x="15652" y="19971"/>
                  </a:cubicBezTo>
                  <a:cubicBezTo>
                    <a:pt x="15652" y="20092"/>
                    <a:pt x="15611" y="20333"/>
                    <a:pt x="15694" y="20393"/>
                  </a:cubicBezTo>
                  <a:cubicBezTo>
                    <a:pt x="15694" y="20514"/>
                    <a:pt x="15652" y="20574"/>
                    <a:pt x="15652" y="20635"/>
                  </a:cubicBezTo>
                  <a:cubicBezTo>
                    <a:pt x="15652" y="20635"/>
                    <a:pt x="15652" y="20695"/>
                    <a:pt x="15652" y="20695"/>
                  </a:cubicBezTo>
                  <a:cubicBezTo>
                    <a:pt x="15652" y="20695"/>
                    <a:pt x="15652" y="20695"/>
                    <a:pt x="15652" y="20695"/>
                  </a:cubicBezTo>
                  <a:cubicBezTo>
                    <a:pt x="15776" y="20755"/>
                    <a:pt x="15652" y="20816"/>
                    <a:pt x="15652" y="20876"/>
                  </a:cubicBezTo>
                  <a:cubicBezTo>
                    <a:pt x="15652" y="20876"/>
                    <a:pt x="15652" y="20876"/>
                    <a:pt x="15652" y="20876"/>
                  </a:cubicBezTo>
                  <a:cubicBezTo>
                    <a:pt x="15611" y="20936"/>
                    <a:pt x="15570" y="20997"/>
                    <a:pt x="15570" y="21057"/>
                  </a:cubicBezTo>
                  <a:cubicBezTo>
                    <a:pt x="15570" y="21117"/>
                    <a:pt x="15611" y="21178"/>
                    <a:pt x="15611" y="21238"/>
                  </a:cubicBezTo>
                  <a:cubicBezTo>
                    <a:pt x="15652" y="21238"/>
                    <a:pt x="15694" y="21178"/>
                    <a:pt x="15694" y="21238"/>
                  </a:cubicBezTo>
                  <a:cubicBezTo>
                    <a:pt x="15735" y="21238"/>
                    <a:pt x="15817" y="21238"/>
                    <a:pt x="15858" y="21238"/>
                  </a:cubicBezTo>
                  <a:cubicBezTo>
                    <a:pt x="15940" y="21238"/>
                    <a:pt x="15940" y="21298"/>
                    <a:pt x="15982" y="21359"/>
                  </a:cubicBezTo>
                  <a:cubicBezTo>
                    <a:pt x="16064" y="21359"/>
                    <a:pt x="16064" y="21479"/>
                    <a:pt x="16146" y="21419"/>
                  </a:cubicBezTo>
                  <a:cubicBezTo>
                    <a:pt x="16146" y="21419"/>
                    <a:pt x="16187" y="21419"/>
                    <a:pt x="16187" y="21419"/>
                  </a:cubicBezTo>
                  <a:cubicBezTo>
                    <a:pt x="16187" y="21419"/>
                    <a:pt x="16187" y="21419"/>
                    <a:pt x="16187" y="21419"/>
                  </a:cubicBezTo>
                  <a:cubicBezTo>
                    <a:pt x="16228" y="21419"/>
                    <a:pt x="16311" y="21419"/>
                    <a:pt x="16311" y="21419"/>
                  </a:cubicBezTo>
                  <a:cubicBezTo>
                    <a:pt x="16311" y="21359"/>
                    <a:pt x="16352" y="21359"/>
                    <a:pt x="16352" y="21359"/>
                  </a:cubicBezTo>
                  <a:cubicBezTo>
                    <a:pt x="16352" y="21359"/>
                    <a:pt x="16434" y="21298"/>
                    <a:pt x="16475" y="21298"/>
                  </a:cubicBezTo>
                  <a:cubicBezTo>
                    <a:pt x="16475" y="21298"/>
                    <a:pt x="16475" y="21298"/>
                    <a:pt x="16516" y="21298"/>
                  </a:cubicBezTo>
                  <a:cubicBezTo>
                    <a:pt x="16516" y="21298"/>
                    <a:pt x="16516" y="21238"/>
                    <a:pt x="16516" y="21238"/>
                  </a:cubicBezTo>
                  <a:cubicBezTo>
                    <a:pt x="16599" y="21238"/>
                    <a:pt x="16599" y="21178"/>
                    <a:pt x="16640" y="21117"/>
                  </a:cubicBezTo>
                  <a:cubicBezTo>
                    <a:pt x="16640" y="21117"/>
                    <a:pt x="16681" y="21117"/>
                    <a:pt x="16681" y="21057"/>
                  </a:cubicBezTo>
                  <a:cubicBezTo>
                    <a:pt x="16681" y="21057"/>
                    <a:pt x="16681" y="20997"/>
                    <a:pt x="16722" y="20997"/>
                  </a:cubicBezTo>
                  <a:cubicBezTo>
                    <a:pt x="16722" y="20936"/>
                    <a:pt x="16763" y="20876"/>
                    <a:pt x="16804" y="20876"/>
                  </a:cubicBezTo>
                  <a:cubicBezTo>
                    <a:pt x="16804" y="20816"/>
                    <a:pt x="16804" y="20755"/>
                    <a:pt x="16846" y="20755"/>
                  </a:cubicBezTo>
                  <a:cubicBezTo>
                    <a:pt x="16846" y="20574"/>
                    <a:pt x="16887" y="20514"/>
                    <a:pt x="16928" y="20393"/>
                  </a:cubicBezTo>
                  <a:cubicBezTo>
                    <a:pt x="16887" y="20333"/>
                    <a:pt x="16928" y="20333"/>
                    <a:pt x="16928" y="20273"/>
                  </a:cubicBezTo>
                  <a:cubicBezTo>
                    <a:pt x="16969" y="20212"/>
                    <a:pt x="17010" y="20212"/>
                    <a:pt x="17010" y="20092"/>
                  </a:cubicBezTo>
                  <a:cubicBezTo>
                    <a:pt x="17051" y="20092"/>
                    <a:pt x="17051" y="20031"/>
                    <a:pt x="17092" y="20031"/>
                  </a:cubicBezTo>
                  <a:cubicBezTo>
                    <a:pt x="17092" y="19971"/>
                    <a:pt x="17092" y="19971"/>
                    <a:pt x="17092" y="19971"/>
                  </a:cubicBezTo>
                  <a:cubicBezTo>
                    <a:pt x="17134" y="19971"/>
                    <a:pt x="17216" y="19971"/>
                    <a:pt x="17257" y="19850"/>
                  </a:cubicBezTo>
                  <a:cubicBezTo>
                    <a:pt x="17257" y="19850"/>
                    <a:pt x="17257" y="19850"/>
                    <a:pt x="17257" y="19850"/>
                  </a:cubicBezTo>
                  <a:cubicBezTo>
                    <a:pt x="17298" y="19850"/>
                    <a:pt x="17298" y="19790"/>
                    <a:pt x="17298" y="19730"/>
                  </a:cubicBezTo>
                  <a:cubicBezTo>
                    <a:pt x="17298" y="19730"/>
                    <a:pt x="17298" y="19730"/>
                    <a:pt x="17339" y="19730"/>
                  </a:cubicBezTo>
                  <a:cubicBezTo>
                    <a:pt x="17339" y="19730"/>
                    <a:pt x="17380" y="19669"/>
                    <a:pt x="17422" y="19669"/>
                  </a:cubicBezTo>
                  <a:cubicBezTo>
                    <a:pt x="17422" y="19669"/>
                    <a:pt x="17422" y="19669"/>
                    <a:pt x="17422" y="19669"/>
                  </a:cubicBezTo>
                  <a:cubicBezTo>
                    <a:pt x="17463" y="19669"/>
                    <a:pt x="17463" y="19669"/>
                    <a:pt x="17463" y="19609"/>
                  </a:cubicBezTo>
                  <a:cubicBezTo>
                    <a:pt x="17545" y="19609"/>
                    <a:pt x="17627" y="19609"/>
                    <a:pt x="17668" y="19609"/>
                  </a:cubicBezTo>
                  <a:cubicBezTo>
                    <a:pt x="17710" y="19549"/>
                    <a:pt x="17710" y="19488"/>
                    <a:pt x="17710" y="19368"/>
                  </a:cubicBezTo>
                  <a:cubicBezTo>
                    <a:pt x="17710" y="19368"/>
                    <a:pt x="17751" y="19368"/>
                    <a:pt x="17751" y="19307"/>
                  </a:cubicBezTo>
                  <a:cubicBezTo>
                    <a:pt x="17751" y="19307"/>
                    <a:pt x="17751" y="19307"/>
                    <a:pt x="17751" y="19307"/>
                  </a:cubicBezTo>
                  <a:cubicBezTo>
                    <a:pt x="17792" y="19247"/>
                    <a:pt x="17833" y="19247"/>
                    <a:pt x="17833" y="19126"/>
                  </a:cubicBezTo>
                  <a:cubicBezTo>
                    <a:pt x="17833" y="19126"/>
                    <a:pt x="17833" y="19126"/>
                    <a:pt x="17833" y="19126"/>
                  </a:cubicBezTo>
                  <a:cubicBezTo>
                    <a:pt x="17833" y="19126"/>
                    <a:pt x="17874" y="19066"/>
                    <a:pt x="17874" y="19066"/>
                  </a:cubicBezTo>
                  <a:cubicBezTo>
                    <a:pt x="17874" y="19066"/>
                    <a:pt x="17874" y="19066"/>
                    <a:pt x="17915" y="19066"/>
                  </a:cubicBezTo>
                  <a:cubicBezTo>
                    <a:pt x="17915" y="19066"/>
                    <a:pt x="17956" y="19066"/>
                    <a:pt x="17998" y="19066"/>
                  </a:cubicBezTo>
                  <a:cubicBezTo>
                    <a:pt x="17998" y="19006"/>
                    <a:pt x="18039" y="18945"/>
                    <a:pt x="18039" y="18885"/>
                  </a:cubicBezTo>
                  <a:cubicBezTo>
                    <a:pt x="18039" y="18885"/>
                    <a:pt x="17998" y="18825"/>
                    <a:pt x="17998" y="18825"/>
                  </a:cubicBezTo>
                  <a:cubicBezTo>
                    <a:pt x="17998" y="18764"/>
                    <a:pt x="17998" y="18704"/>
                    <a:pt x="17998" y="18644"/>
                  </a:cubicBezTo>
                  <a:cubicBezTo>
                    <a:pt x="17998" y="18644"/>
                    <a:pt x="17998" y="18583"/>
                    <a:pt x="18039" y="18583"/>
                  </a:cubicBezTo>
                  <a:cubicBezTo>
                    <a:pt x="18039" y="18523"/>
                    <a:pt x="18080" y="18523"/>
                    <a:pt x="18080" y="18463"/>
                  </a:cubicBezTo>
                  <a:cubicBezTo>
                    <a:pt x="18203" y="18463"/>
                    <a:pt x="18286" y="18463"/>
                    <a:pt x="18409" y="18463"/>
                  </a:cubicBezTo>
                  <a:cubicBezTo>
                    <a:pt x="18409" y="18463"/>
                    <a:pt x="18450" y="18463"/>
                    <a:pt x="18409" y="18523"/>
                  </a:cubicBezTo>
                  <a:cubicBezTo>
                    <a:pt x="18491" y="18583"/>
                    <a:pt x="18491" y="18583"/>
                    <a:pt x="18532" y="18583"/>
                  </a:cubicBezTo>
                  <a:cubicBezTo>
                    <a:pt x="18615" y="18583"/>
                    <a:pt x="18615" y="18583"/>
                    <a:pt x="18656" y="18523"/>
                  </a:cubicBezTo>
                  <a:cubicBezTo>
                    <a:pt x="18697" y="18523"/>
                    <a:pt x="18697" y="18463"/>
                    <a:pt x="18738" y="18463"/>
                  </a:cubicBezTo>
                  <a:cubicBezTo>
                    <a:pt x="18738" y="18402"/>
                    <a:pt x="18738" y="18402"/>
                    <a:pt x="18779" y="18402"/>
                  </a:cubicBezTo>
                  <a:cubicBezTo>
                    <a:pt x="18820" y="18402"/>
                    <a:pt x="18862" y="18402"/>
                    <a:pt x="18903" y="18402"/>
                  </a:cubicBezTo>
                  <a:cubicBezTo>
                    <a:pt x="18903" y="18402"/>
                    <a:pt x="18903" y="18402"/>
                    <a:pt x="18903" y="18402"/>
                  </a:cubicBezTo>
                  <a:cubicBezTo>
                    <a:pt x="18944" y="18402"/>
                    <a:pt x="18985" y="18463"/>
                    <a:pt x="19067" y="18402"/>
                  </a:cubicBezTo>
                  <a:cubicBezTo>
                    <a:pt x="19067" y="18402"/>
                    <a:pt x="19067" y="18402"/>
                    <a:pt x="19067" y="18402"/>
                  </a:cubicBezTo>
                  <a:cubicBezTo>
                    <a:pt x="19067" y="18342"/>
                    <a:pt x="19067" y="18282"/>
                    <a:pt x="19067" y="18282"/>
                  </a:cubicBezTo>
                  <a:cubicBezTo>
                    <a:pt x="19067" y="18282"/>
                    <a:pt x="19067" y="18221"/>
                    <a:pt x="19067" y="18221"/>
                  </a:cubicBezTo>
                  <a:cubicBezTo>
                    <a:pt x="19067" y="18221"/>
                    <a:pt x="19067" y="18221"/>
                    <a:pt x="19067" y="18161"/>
                  </a:cubicBezTo>
                  <a:cubicBezTo>
                    <a:pt x="19150" y="18221"/>
                    <a:pt x="19191" y="18161"/>
                    <a:pt x="19232" y="18161"/>
                  </a:cubicBezTo>
                  <a:cubicBezTo>
                    <a:pt x="19273" y="18101"/>
                    <a:pt x="19232" y="18040"/>
                    <a:pt x="19273" y="18040"/>
                  </a:cubicBezTo>
                  <a:cubicBezTo>
                    <a:pt x="19273" y="17980"/>
                    <a:pt x="19273" y="17920"/>
                    <a:pt x="19273" y="17920"/>
                  </a:cubicBezTo>
                  <a:cubicBezTo>
                    <a:pt x="19232" y="17920"/>
                    <a:pt x="19232" y="17920"/>
                    <a:pt x="19232" y="17920"/>
                  </a:cubicBezTo>
                  <a:cubicBezTo>
                    <a:pt x="19191" y="17859"/>
                    <a:pt x="19191" y="17799"/>
                    <a:pt x="19191" y="17739"/>
                  </a:cubicBezTo>
                  <a:cubicBezTo>
                    <a:pt x="19191" y="17739"/>
                    <a:pt x="19191" y="17739"/>
                    <a:pt x="19191" y="17739"/>
                  </a:cubicBezTo>
                  <a:cubicBezTo>
                    <a:pt x="19191" y="17739"/>
                    <a:pt x="19191" y="17678"/>
                    <a:pt x="19191" y="17618"/>
                  </a:cubicBezTo>
                  <a:cubicBezTo>
                    <a:pt x="19150" y="17618"/>
                    <a:pt x="19150" y="17618"/>
                    <a:pt x="19150" y="17558"/>
                  </a:cubicBezTo>
                  <a:cubicBezTo>
                    <a:pt x="19150" y="17497"/>
                    <a:pt x="19191" y="17437"/>
                    <a:pt x="19191" y="17316"/>
                  </a:cubicBezTo>
                  <a:cubicBezTo>
                    <a:pt x="19191" y="17316"/>
                    <a:pt x="19232" y="17316"/>
                    <a:pt x="19273" y="17316"/>
                  </a:cubicBezTo>
                  <a:cubicBezTo>
                    <a:pt x="19232" y="17256"/>
                    <a:pt x="19273" y="17256"/>
                    <a:pt x="19273" y="17196"/>
                  </a:cubicBezTo>
                  <a:cubicBezTo>
                    <a:pt x="19273" y="17196"/>
                    <a:pt x="19314" y="17135"/>
                    <a:pt x="19314" y="17135"/>
                  </a:cubicBezTo>
                  <a:cubicBezTo>
                    <a:pt x="19314" y="17075"/>
                    <a:pt x="19273" y="17015"/>
                    <a:pt x="19273" y="16954"/>
                  </a:cubicBezTo>
                  <a:cubicBezTo>
                    <a:pt x="19232" y="16954"/>
                    <a:pt x="19191" y="16954"/>
                    <a:pt x="19191" y="16954"/>
                  </a:cubicBezTo>
                  <a:cubicBezTo>
                    <a:pt x="19191" y="17015"/>
                    <a:pt x="19150" y="17015"/>
                    <a:pt x="19150" y="17015"/>
                  </a:cubicBezTo>
                  <a:cubicBezTo>
                    <a:pt x="19108" y="17015"/>
                    <a:pt x="18985" y="16954"/>
                    <a:pt x="18903" y="17015"/>
                  </a:cubicBezTo>
                  <a:cubicBezTo>
                    <a:pt x="18903" y="17015"/>
                    <a:pt x="18903" y="17015"/>
                    <a:pt x="18903" y="17075"/>
                  </a:cubicBezTo>
                  <a:cubicBezTo>
                    <a:pt x="18862" y="17075"/>
                    <a:pt x="18820" y="17015"/>
                    <a:pt x="18779" y="17075"/>
                  </a:cubicBezTo>
                  <a:cubicBezTo>
                    <a:pt x="18697" y="17075"/>
                    <a:pt x="18656" y="17135"/>
                    <a:pt x="18574" y="17196"/>
                  </a:cubicBezTo>
                  <a:cubicBezTo>
                    <a:pt x="18574" y="17256"/>
                    <a:pt x="18574" y="17316"/>
                    <a:pt x="18574" y="17377"/>
                  </a:cubicBezTo>
                  <a:cubicBezTo>
                    <a:pt x="18574" y="17437"/>
                    <a:pt x="18574" y="17437"/>
                    <a:pt x="18532" y="17437"/>
                  </a:cubicBezTo>
                  <a:cubicBezTo>
                    <a:pt x="18532" y="17437"/>
                    <a:pt x="18532" y="17437"/>
                    <a:pt x="18532" y="17497"/>
                  </a:cubicBezTo>
                  <a:cubicBezTo>
                    <a:pt x="18368" y="17497"/>
                    <a:pt x="18368" y="17377"/>
                    <a:pt x="18286" y="17316"/>
                  </a:cubicBezTo>
                  <a:cubicBezTo>
                    <a:pt x="18244" y="17316"/>
                    <a:pt x="18244" y="17316"/>
                    <a:pt x="18244" y="17316"/>
                  </a:cubicBezTo>
                  <a:cubicBezTo>
                    <a:pt x="18244" y="17377"/>
                    <a:pt x="18244" y="17377"/>
                    <a:pt x="18244" y="17377"/>
                  </a:cubicBezTo>
                  <a:cubicBezTo>
                    <a:pt x="18203" y="17437"/>
                    <a:pt x="18203" y="17437"/>
                    <a:pt x="18162" y="17497"/>
                  </a:cubicBezTo>
                  <a:cubicBezTo>
                    <a:pt x="18162" y="17558"/>
                    <a:pt x="18162" y="17618"/>
                    <a:pt x="18162" y="17678"/>
                  </a:cubicBezTo>
                  <a:cubicBezTo>
                    <a:pt x="18121" y="17678"/>
                    <a:pt x="18121" y="17799"/>
                    <a:pt x="18039" y="17799"/>
                  </a:cubicBezTo>
                  <a:cubicBezTo>
                    <a:pt x="18039" y="17859"/>
                    <a:pt x="18039" y="17859"/>
                    <a:pt x="18039" y="17859"/>
                  </a:cubicBezTo>
                  <a:cubicBezTo>
                    <a:pt x="17998" y="17859"/>
                    <a:pt x="17956" y="17859"/>
                    <a:pt x="17956" y="17920"/>
                  </a:cubicBezTo>
                  <a:cubicBezTo>
                    <a:pt x="17956" y="17920"/>
                    <a:pt x="17915" y="17859"/>
                    <a:pt x="17874" y="17920"/>
                  </a:cubicBezTo>
                  <a:cubicBezTo>
                    <a:pt x="17833" y="17920"/>
                    <a:pt x="17833" y="17859"/>
                    <a:pt x="17833" y="17859"/>
                  </a:cubicBezTo>
                  <a:cubicBezTo>
                    <a:pt x="17751" y="17859"/>
                    <a:pt x="17751" y="17799"/>
                    <a:pt x="17668" y="17799"/>
                  </a:cubicBezTo>
                  <a:cubicBezTo>
                    <a:pt x="17627" y="17739"/>
                    <a:pt x="17586" y="17678"/>
                    <a:pt x="17545" y="17678"/>
                  </a:cubicBezTo>
                  <a:cubicBezTo>
                    <a:pt x="17545" y="17678"/>
                    <a:pt x="17545" y="17678"/>
                    <a:pt x="17545" y="17678"/>
                  </a:cubicBezTo>
                  <a:cubicBezTo>
                    <a:pt x="17545" y="17618"/>
                    <a:pt x="17545" y="17618"/>
                    <a:pt x="17504" y="17618"/>
                  </a:cubicBezTo>
                  <a:cubicBezTo>
                    <a:pt x="17504" y="17618"/>
                    <a:pt x="17504" y="17618"/>
                    <a:pt x="17504" y="17618"/>
                  </a:cubicBezTo>
                  <a:cubicBezTo>
                    <a:pt x="17463" y="17618"/>
                    <a:pt x="17422" y="17558"/>
                    <a:pt x="17422" y="17497"/>
                  </a:cubicBezTo>
                  <a:cubicBezTo>
                    <a:pt x="17422" y="17497"/>
                    <a:pt x="17422" y="17437"/>
                    <a:pt x="17422" y="17437"/>
                  </a:cubicBezTo>
                  <a:cubicBezTo>
                    <a:pt x="17380" y="17437"/>
                    <a:pt x="17380" y="17437"/>
                    <a:pt x="17380" y="17437"/>
                  </a:cubicBezTo>
                  <a:cubicBezTo>
                    <a:pt x="17380" y="17437"/>
                    <a:pt x="17380" y="17437"/>
                    <a:pt x="17380" y="17437"/>
                  </a:cubicBezTo>
                  <a:cubicBezTo>
                    <a:pt x="17339" y="17437"/>
                    <a:pt x="17298" y="17377"/>
                    <a:pt x="17298" y="17316"/>
                  </a:cubicBezTo>
                  <a:cubicBezTo>
                    <a:pt x="17257" y="17316"/>
                    <a:pt x="17257" y="17316"/>
                    <a:pt x="17257" y="17316"/>
                  </a:cubicBezTo>
                  <a:cubicBezTo>
                    <a:pt x="17216" y="17316"/>
                    <a:pt x="17216" y="17256"/>
                    <a:pt x="17216" y="17196"/>
                  </a:cubicBezTo>
                  <a:cubicBezTo>
                    <a:pt x="17216" y="17196"/>
                    <a:pt x="17216" y="17196"/>
                    <a:pt x="17216" y="17196"/>
                  </a:cubicBezTo>
                  <a:cubicBezTo>
                    <a:pt x="17175" y="17196"/>
                    <a:pt x="17134" y="17196"/>
                    <a:pt x="17092" y="17075"/>
                  </a:cubicBezTo>
                  <a:cubicBezTo>
                    <a:pt x="17092" y="17075"/>
                    <a:pt x="17092" y="17075"/>
                    <a:pt x="17092" y="17075"/>
                  </a:cubicBezTo>
                  <a:cubicBezTo>
                    <a:pt x="17092" y="17075"/>
                    <a:pt x="17092" y="17075"/>
                    <a:pt x="17092" y="17075"/>
                  </a:cubicBezTo>
                  <a:cubicBezTo>
                    <a:pt x="17051" y="17015"/>
                    <a:pt x="17010" y="16954"/>
                    <a:pt x="17010" y="16954"/>
                  </a:cubicBezTo>
                  <a:cubicBezTo>
                    <a:pt x="16969" y="16894"/>
                    <a:pt x="16928" y="16773"/>
                    <a:pt x="16887" y="16773"/>
                  </a:cubicBezTo>
                  <a:cubicBezTo>
                    <a:pt x="16887" y="16713"/>
                    <a:pt x="16846" y="16653"/>
                    <a:pt x="16804" y="16653"/>
                  </a:cubicBezTo>
                  <a:cubicBezTo>
                    <a:pt x="16804" y="16532"/>
                    <a:pt x="16804" y="16532"/>
                    <a:pt x="16763" y="16532"/>
                  </a:cubicBezTo>
                  <a:cubicBezTo>
                    <a:pt x="16722" y="16472"/>
                    <a:pt x="16722" y="16351"/>
                    <a:pt x="16681" y="16351"/>
                  </a:cubicBezTo>
                  <a:cubicBezTo>
                    <a:pt x="16681" y="16230"/>
                    <a:pt x="16681" y="16170"/>
                    <a:pt x="16640" y="16170"/>
                  </a:cubicBezTo>
                  <a:cubicBezTo>
                    <a:pt x="16516" y="16109"/>
                    <a:pt x="16599" y="16291"/>
                    <a:pt x="16516" y="16230"/>
                  </a:cubicBezTo>
                  <a:cubicBezTo>
                    <a:pt x="16475" y="16291"/>
                    <a:pt x="16475" y="16351"/>
                    <a:pt x="16434" y="16351"/>
                  </a:cubicBezTo>
                  <a:cubicBezTo>
                    <a:pt x="16434" y="16411"/>
                    <a:pt x="16475" y="16411"/>
                    <a:pt x="16475" y="16472"/>
                  </a:cubicBezTo>
                  <a:cubicBezTo>
                    <a:pt x="16516" y="16472"/>
                    <a:pt x="16516" y="16532"/>
                    <a:pt x="16516" y="16532"/>
                  </a:cubicBezTo>
                  <a:cubicBezTo>
                    <a:pt x="16558" y="16532"/>
                    <a:pt x="16475" y="16532"/>
                    <a:pt x="16475" y="16532"/>
                  </a:cubicBezTo>
                  <a:cubicBezTo>
                    <a:pt x="16475" y="16592"/>
                    <a:pt x="16475" y="16592"/>
                    <a:pt x="16516" y="16592"/>
                  </a:cubicBezTo>
                  <a:cubicBezTo>
                    <a:pt x="16516" y="16653"/>
                    <a:pt x="16516" y="16653"/>
                    <a:pt x="16558" y="16653"/>
                  </a:cubicBezTo>
                  <a:cubicBezTo>
                    <a:pt x="16640" y="16713"/>
                    <a:pt x="16599" y="16592"/>
                    <a:pt x="16640" y="16532"/>
                  </a:cubicBezTo>
                  <a:cubicBezTo>
                    <a:pt x="16681" y="16532"/>
                    <a:pt x="16640" y="16713"/>
                    <a:pt x="16722" y="16653"/>
                  </a:cubicBezTo>
                  <a:cubicBezTo>
                    <a:pt x="16722" y="16834"/>
                    <a:pt x="16763" y="16834"/>
                    <a:pt x="16763" y="16954"/>
                  </a:cubicBezTo>
                  <a:cubicBezTo>
                    <a:pt x="16763" y="17015"/>
                    <a:pt x="16804" y="16954"/>
                    <a:pt x="16846" y="16954"/>
                  </a:cubicBezTo>
                  <a:cubicBezTo>
                    <a:pt x="16846" y="17015"/>
                    <a:pt x="16887" y="17015"/>
                    <a:pt x="16887" y="17015"/>
                  </a:cubicBezTo>
                  <a:cubicBezTo>
                    <a:pt x="16887" y="17015"/>
                    <a:pt x="16887" y="17075"/>
                    <a:pt x="16928" y="17075"/>
                  </a:cubicBezTo>
                  <a:cubicBezTo>
                    <a:pt x="16928" y="17135"/>
                    <a:pt x="17010" y="17075"/>
                    <a:pt x="17010" y="17196"/>
                  </a:cubicBezTo>
                  <a:cubicBezTo>
                    <a:pt x="17010" y="17196"/>
                    <a:pt x="17010" y="17196"/>
                    <a:pt x="17010" y="17196"/>
                  </a:cubicBezTo>
                  <a:cubicBezTo>
                    <a:pt x="17010" y="17196"/>
                    <a:pt x="17010" y="17196"/>
                    <a:pt x="17010" y="17196"/>
                  </a:cubicBezTo>
                  <a:cubicBezTo>
                    <a:pt x="17051" y="17256"/>
                    <a:pt x="17092" y="17316"/>
                    <a:pt x="17134" y="17316"/>
                  </a:cubicBezTo>
                  <a:cubicBezTo>
                    <a:pt x="17134" y="17316"/>
                    <a:pt x="17134" y="17316"/>
                    <a:pt x="17134" y="17316"/>
                  </a:cubicBezTo>
                  <a:cubicBezTo>
                    <a:pt x="17134" y="17316"/>
                    <a:pt x="17175" y="17316"/>
                    <a:pt x="17175" y="17377"/>
                  </a:cubicBezTo>
                  <a:cubicBezTo>
                    <a:pt x="17175" y="17377"/>
                    <a:pt x="17175" y="17377"/>
                    <a:pt x="17175" y="17377"/>
                  </a:cubicBezTo>
                  <a:cubicBezTo>
                    <a:pt x="17216" y="17437"/>
                    <a:pt x="17257" y="17437"/>
                    <a:pt x="17298" y="17497"/>
                  </a:cubicBezTo>
                  <a:cubicBezTo>
                    <a:pt x="17298" y="17497"/>
                    <a:pt x="17298" y="17558"/>
                    <a:pt x="17298" y="17558"/>
                  </a:cubicBezTo>
                  <a:cubicBezTo>
                    <a:pt x="17339" y="17497"/>
                    <a:pt x="17339" y="17558"/>
                    <a:pt x="17339" y="17558"/>
                  </a:cubicBezTo>
                  <a:cubicBezTo>
                    <a:pt x="17339" y="17558"/>
                    <a:pt x="17380" y="17618"/>
                    <a:pt x="17380" y="17618"/>
                  </a:cubicBezTo>
                  <a:cubicBezTo>
                    <a:pt x="17422" y="17618"/>
                    <a:pt x="17463" y="17618"/>
                    <a:pt x="17463" y="17678"/>
                  </a:cubicBezTo>
                  <a:cubicBezTo>
                    <a:pt x="17463" y="17678"/>
                    <a:pt x="17463" y="17739"/>
                    <a:pt x="17463" y="17739"/>
                  </a:cubicBezTo>
                  <a:cubicBezTo>
                    <a:pt x="17463" y="17739"/>
                    <a:pt x="17463" y="17739"/>
                    <a:pt x="17463" y="17739"/>
                  </a:cubicBezTo>
                  <a:cubicBezTo>
                    <a:pt x="17504" y="17739"/>
                    <a:pt x="17504" y="17739"/>
                    <a:pt x="17504" y="17739"/>
                  </a:cubicBezTo>
                  <a:cubicBezTo>
                    <a:pt x="17545" y="17739"/>
                    <a:pt x="17586" y="17799"/>
                    <a:pt x="17627" y="17859"/>
                  </a:cubicBezTo>
                  <a:cubicBezTo>
                    <a:pt x="17627" y="17859"/>
                    <a:pt x="17627" y="17859"/>
                    <a:pt x="17627" y="17859"/>
                  </a:cubicBezTo>
                  <a:cubicBezTo>
                    <a:pt x="17627" y="17859"/>
                    <a:pt x="17668" y="17859"/>
                    <a:pt x="17668" y="17920"/>
                  </a:cubicBezTo>
                  <a:cubicBezTo>
                    <a:pt x="17710" y="17920"/>
                    <a:pt x="17710" y="17980"/>
                    <a:pt x="17751" y="17980"/>
                  </a:cubicBezTo>
                  <a:cubicBezTo>
                    <a:pt x="17792" y="18040"/>
                    <a:pt x="17792" y="18040"/>
                    <a:pt x="17792" y="18161"/>
                  </a:cubicBezTo>
                  <a:cubicBezTo>
                    <a:pt x="17710" y="18161"/>
                    <a:pt x="17668" y="18101"/>
                    <a:pt x="17586" y="18040"/>
                  </a:cubicBezTo>
                  <a:cubicBezTo>
                    <a:pt x="17463" y="18040"/>
                    <a:pt x="17339" y="18040"/>
                    <a:pt x="17216" y="18101"/>
                  </a:cubicBezTo>
                  <a:cubicBezTo>
                    <a:pt x="17216" y="18040"/>
                    <a:pt x="17257" y="17980"/>
                    <a:pt x="17257" y="17920"/>
                  </a:cubicBezTo>
                  <a:cubicBezTo>
                    <a:pt x="17257" y="17920"/>
                    <a:pt x="17298" y="17920"/>
                    <a:pt x="17298" y="17920"/>
                  </a:cubicBezTo>
                  <a:cubicBezTo>
                    <a:pt x="17298" y="17859"/>
                    <a:pt x="17298" y="17859"/>
                    <a:pt x="17298" y="17799"/>
                  </a:cubicBezTo>
                  <a:cubicBezTo>
                    <a:pt x="17298" y="17739"/>
                    <a:pt x="17298" y="17739"/>
                    <a:pt x="17298" y="17678"/>
                  </a:cubicBezTo>
                  <a:cubicBezTo>
                    <a:pt x="17298" y="17678"/>
                    <a:pt x="17298" y="17678"/>
                    <a:pt x="17298" y="17678"/>
                  </a:cubicBezTo>
                  <a:cubicBezTo>
                    <a:pt x="17298" y="17678"/>
                    <a:pt x="17298" y="17678"/>
                    <a:pt x="17298" y="17678"/>
                  </a:cubicBezTo>
                  <a:cubicBezTo>
                    <a:pt x="17257" y="17618"/>
                    <a:pt x="17216" y="17558"/>
                    <a:pt x="17216" y="17497"/>
                  </a:cubicBezTo>
                  <a:cubicBezTo>
                    <a:pt x="17216" y="17497"/>
                    <a:pt x="17216" y="17497"/>
                    <a:pt x="17216" y="17497"/>
                  </a:cubicBezTo>
                  <a:cubicBezTo>
                    <a:pt x="17175" y="17437"/>
                    <a:pt x="17134" y="17377"/>
                    <a:pt x="17092" y="17377"/>
                  </a:cubicBezTo>
                  <a:cubicBezTo>
                    <a:pt x="17051" y="17377"/>
                    <a:pt x="17051" y="17377"/>
                    <a:pt x="17051" y="17377"/>
                  </a:cubicBezTo>
                  <a:cubicBezTo>
                    <a:pt x="17051" y="17316"/>
                    <a:pt x="17010" y="17316"/>
                    <a:pt x="17010" y="17316"/>
                  </a:cubicBezTo>
                  <a:cubicBezTo>
                    <a:pt x="16928" y="17316"/>
                    <a:pt x="16928" y="17196"/>
                    <a:pt x="16846" y="17196"/>
                  </a:cubicBezTo>
                  <a:cubicBezTo>
                    <a:pt x="16804" y="17196"/>
                    <a:pt x="16722" y="17196"/>
                    <a:pt x="16722" y="17316"/>
                  </a:cubicBezTo>
                  <a:cubicBezTo>
                    <a:pt x="16640" y="17256"/>
                    <a:pt x="16722" y="17256"/>
                    <a:pt x="16722" y="17196"/>
                  </a:cubicBezTo>
                  <a:cubicBezTo>
                    <a:pt x="16722" y="17135"/>
                    <a:pt x="16722" y="17075"/>
                    <a:pt x="16722" y="17015"/>
                  </a:cubicBezTo>
                  <a:cubicBezTo>
                    <a:pt x="16640" y="16954"/>
                    <a:pt x="16640" y="17135"/>
                    <a:pt x="16558" y="17075"/>
                  </a:cubicBezTo>
                  <a:cubicBezTo>
                    <a:pt x="16599" y="17075"/>
                    <a:pt x="16599" y="16954"/>
                    <a:pt x="16640" y="16954"/>
                  </a:cubicBezTo>
                  <a:cubicBezTo>
                    <a:pt x="16640" y="16954"/>
                    <a:pt x="16681" y="16894"/>
                    <a:pt x="16681" y="16834"/>
                  </a:cubicBezTo>
                  <a:cubicBezTo>
                    <a:pt x="16599" y="16834"/>
                    <a:pt x="16558" y="16834"/>
                    <a:pt x="16516" y="16894"/>
                  </a:cubicBezTo>
                  <a:cubicBezTo>
                    <a:pt x="16516" y="16894"/>
                    <a:pt x="16516" y="16954"/>
                    <a:pt x="16516" y="16954"/>
                  </a:cubicBezTo>
                  <a:cubicBezTo>
                    <a:pt x="16475" y="17135"/>
                    <a:pt x="16434" y="17256"/>
                    <a:pt x="16352" y="17316"/>
                  </a:cubicBezTo>
                  <a:cubicBezTo>
                    <a:pt x="16311" y="17316"/>
                    <a:pt x="16352" y="17196"/>
                    <a:pt x="16393" y="17196"/>
                  </a:cubicBezTo>
                  <a:cubicBezTo>
                    <a:pt x="16393" y="17135"/>
                    <a:pt x="16434" y="17135"/>
                    <a:pt x="16434" y="17075"/>
                  </a:cubicBezTo>
                  <a:cubicBezTo>
                    <a:pt x="16475" y="17015"/>
                    <a:pt x="16475" y="16954"/>
                    <a:pt x="16475" y="16894"/>
                  </a:cubicBezTo>
                  <a:cubicBezTo>
                    <a:pt x="16475" y="16834"/>
                    <a:pt x="16475" y="16773"/>
                    <a:pt x="16434" y="16773"/>
                  </a:cubicBezTo>
                  <a:cubicBezTo>
                    <a:pt x="16311" y="16713"/>
                    <a:pt x="16393" y="16894"/>
                    <a:pt x="16311" y="16954"/>
                  </a:cubicBezTo>
                  <a:cubicBezTo>
                    <a:pt x="16228" y="16954"/>
                    <a:pt x="16187" y="16954"/>
                    <a:pt x="16146" y="16894"/>
                  </a:cubicBezTo>
                  <a:cubicBezTo>
                    <a:pt x="16105" y="16834"/>
                    <a:pt x="16105" y="16773"/>
                    <a:pt x="16064" y="16773"/>
                  </a:cubicBezTo>
                  <a:cubicBezTo>
                    <a:pt x="15982" y="16773"/>
                    <a:pt x="15899" y="16713"/>
                    <a:pt x="15858" y="16773"/>
                  </a:cubicBezTo>
                  <a:cubicBezTo>
                    <a:pt x="15858" y="16773"/>
                    <a:pt x="15858" y="16773"/>
                    <a:pt x="15858" y="16773"/>
                  </a:cubicBezTo>
                  <a:cubicBezTo>
                    <a:pt x="15858" y="16773"/>
                    <a:pt x="15817" y="16773"/>
                    <a:pt x="15817" y="16773"/>
                  </a:cubicBezTo>
                  <a:cubicBezTo>
                    <a:pt x="15817" y="16834"/>
                    <a:pt x="15899" y="16894"/>
                    <a:pt x="15858" y="16894"/>
                  </a:cubicBezTo>
                  <a:cubicBezTo>
                    <a:pt x="15858" y="16894"/>
                    <a:pt x="15899" y="16894"/>
                    <a:pt x="15899" y="16954"/>
                  </a:cubicBezTo>
                  <a:cubicBezTo>
                    <a:pt x="15899" y="16954"/>
                    <a:pt x="15899" y="17015"/>
                    <a:pt x="15858" y="17015"/>
                  </a:cubicBezTo>
                  <a:cubicBezTo>
                    <a:pt x="15858" y="17015"/>
                    <a:pt x="15858" y="17015"/>
                    <a:pt x="15858" y="17015"/>
                  </a:cubicBezTo>
                  <a:cubicBezTo>
                    <a:pt x="15858" y="16954"/>
                    <a:pt x="15858" y="16954"/>
                    <a:pt x="15858" y="16954"/>
                  </a:cubicBezTo>
                  <a:cubicBezTo>
                    <a:pt x="15817" y="16894"/>
                    <a:pt x="15817" y="16834"/>
                    <a:pt x="15776" y="16773"/>
                  </a:cubicBezTo>
                  <a:cubicBezTo>
                    <a:pt x="15776" y="16773"/>
                    <a:pt x="15776" y="16773"/>
                    <a:pt x="15776" y="16773"/>
                  </a:cubicBezTo>
                  <a:cubicBezTo>
                    <a:pt x="15735" y="16713"/>
                    <a:pt x="15694" y="16653"/>
                    <a:pt x="15611" y="16653"/>
                  </a:cubicBezTo>
                  <a:cubicBezTo>
                    <a:pt x="15611" y="16713"/>
                    <a:pt x="15611" y="16713"/>
                    <a:pt x="15570" y="16713"/>
                  </a:cubicBezTo>
                  <a:cubicBezTo>
                    <a:pt x="15529" y="16713"/>
                    <a:pt x="15529" y="16773"/>
                    <a:pt x="15529" y="16773"/>
                  </a:cubicBezTo>
                  <a:cubicBezTo>
                    <a:pt x="15529" y="16773"/>
                    <a:pt x="15529" y="16773"/>
                    <a:pt x="15529" y="16773"/>
                  </a:cubicBezTo>
                  <a:cubicBezTo>
                    <a:pt x="15447" y="16773"/>
                    <a:pt x="15406" y="16773"/>
                    <a:pt x="15406" y="16713"/>
                  </a:cubicBezTo>
                  <a:cubicBezTo>
                    <a:pt x="15406" y="16713"/>
                    <a:pt x="15406" y="16653"/>
                    <a:pt x="15406" y="16653"/>
                  </a:cubicBezTo>
                  <a:cubicBezTo>
                    <a:pt x="15406" y="16653"/>
                    <a:pt x="15406" y="16653"/>
                    <a:pt x="15406" y="16653"/>
                  </a:cubicBezTo>
                  <a:cubicBezTo>
                    <a:pt x="15406" y="16592"/>
                    <a:pt x="15406" y="16592"/>
                    <a:pt x="15364" y="16592"/>
                  </a:cubicBezTo>
                  <a:cubicBezTo>
                    <a:pt x="15323" y="16592"/>
                    <a:pt x="15323" y="16592"/>
                    <a:pt x="15323" y="16592"/>
                  </a:cubicBezTo>
                  <a:cubicBezTo>
                    <a:pt x="15323" y="16592"/>
                    <a:pt x="15323" y="16592"/>
                    <a:pt x="15323" y="16592"/>
                  </a:cubicBezTo>
                  <a:cubicBezTo>
                    <a:pt x="15323" y="16653"/>
                    <a:pt x="15323" y="16653"/>
                    <a:pt x="15323" y="16653"/>
                  </a:cubicBezTo>
                  <a:cubicBezTo>
                    <a:pt x="15323" y="16653"/>
                    <a:pt x="15323" y="16653"/>
                    <a:pt x="15282" y="16653"/>
                  </a:cubicBezTo>
                  <a:cubicBezTo>
                    <a:pt x="15241" y="16653"/>
                    <a:pt x="15241" y="16653"/>
                    <a:pt x="15241" y="16532"/>
                  </a:cubicBezTo>
                  <a:cubicBezTo>
                    <a:pt x="15241" y="16532"/>
                    <a:pt x="15241" y="16532"/>
                    <a:pt x="15241" y="16532"/>
                  </a:cubicBezTo>
                  <a:cubicBezTo>
                    <a:pt x="15282" y="16472"/>
                    <a:pt x="15364" y="16472"/>
                    <a:pt x="15488" y="16532"/>
                  </a:cubicBezTo>
                  <a:cubicBezTo>
                    <a:pt x="15488" y="16532"/>
                    <a:pt x="15447" y="16592"/>
                    <a:pt x="15488" y="16592"/>
                  </a:cubicBezTo>
                  <a:cubicBezTo>
                    <a:pt x="15488" y="16592"/>
                    <a:pt x="15488" y="16592"/>
                    <a:pt x="15488" y="16592"/>
                  </a:cubicBezTo>
                  <a:cubicBezTo>
                    <a:pt x="15488" y="16592"/>
                    <a:pt x="15488" y="16592"/>
                    <a:pt x="15529" y="16592"/>
                  </a:cubicBezTo>
                  <a:cubicBezTo>
                    <a:pt x="15570" y="16653"/>
                    <a:pt x="15611" y="16653"/>
                    <a:pt x="15652" y="16592"/>
                  </a:cubicBezTo>
                  <a:cubicBezTo>
                    <a:pt x="15652" y="16592"/>
                    <a:pt x="15652" y="16592"/>
                    <a:pt x="15652" y="16592"/>
                  </a:cubicBezTo>
                  <a:cubicBezTo>
                    <a:pt x="15694" y="16592"/>
                    <a:pt x="15694" y="16653"/>
                    <a:pt x="15694" y="16653"/>
                  </a:cubicBezTo>
                  <a:cubicBezTo>
                    <a:pt x="15735" y="16592"/>
                    <a:pt x="15776" y="16592"/>
                    <a:pt x="15776" y="16532"/>
                  </a:cubicBezTo>
                  <a:cubicBezTo>
                    <a:pt x="15776" y="16351"/>
                    <a:pt x="15735" y="16230"/>
                    <a:pt x="15652" y="16230"/>
                  </a:cubicBezTo>
                  <a:cubicBezTo>
                    <a:pt x="15652" y="16170"/>
                    <a:pt x="15735" y="16170"/>
                    <a:pt x="15735" y="16230"/>
                  </a:cubicBezTo>
                  <a:cubicBezTo>
                    <a:pt x="15817" y="16230"/>
                    <a:pt x="15776" y="16351"/>
                    <a:pt x="15858" y="16351"/>
                  </a:cubicBezTo>
                  <a:cubicBezTo>
                    <a:pt x="15858" y="16411"/>
                    <a:pt x="15817" y="16472"/>
                    <a:pt x="15817" y="16532"/>
                  </a:cubicBezTo>
                  <a:cubicBezTo>
                    <a:pt x="15776" y="16532"/>
                    <a:pt x="15817" y="16532"/>
                    <a:pt x="15776" y="16592"/>
                  </a:cubicBezTo>
                  <a:cubicBezTo>
                    <a:pt x="15776" y="16592"/>
                    <a:pt x="15776" y="16592"/>
                    <a:pt x="15776" y="16653"/>
                  </a:cubicBezTo>
                  <a:cubicBezTo>
                    <a:pt x="15940" y="16653"/>
                    <a:pt x="15940" y="16653"/>
                    <a:pt x="15940" y="16653"/>
                  </a:cubicBezTo>
                  <a:cubicBezTo>
                    <a:pt x="15940" y="16592"/>
                    <a:pt x="15940" y="16592"/>
                    <a:pt x="15982" y="16592"/>
                  </a:cubicBezTo>
                  <a:cubicBezTo>
                    <a:pt x="16023" y="16532"/>
                    <a:pt x="15982" y="16411"/>
                    <a:pt x="15982" y="16291"/>
                  </a:cubicBezTo>
                  <a:cubicBezTo>
                    <a:pt x="16064" y="16351"/>
                    <a:pt x="16187" y="16351"/>
                    <a:pt x="16270" y="16351"/>
                  </a:cubicBezTo>
                  <a:cubicBezTo>
                    <a:pt x="16270" y="16411"/>
                    <a:pt x="16228" y="16351"/>
                    <a:pt x="16228" y="16351"/>
                  </a:cubicBezTo>
                  <a:cubicBezTo>
                    <a:pt x="16228" y="16411"/>
                    <a:pt x="16228" y="16411"/>
                    <a:pt x="16187" y="16411"/>
                  </a:cubicBezTo>
                  <a:cubicBezTo>
                    <a:pt x="16187" y="16532"/>
                    <a:pt x="16105" y="16532"/>
                    <a:pt x="16146" y="16653"/>
                  </a:cubicBezTo>
                  <a:cubicBezTo>
                    <a:pt x="16146" y="16713"/>
                    <a:pt x="16187" y="16773"/>
                    <a:pt x="16228" y="16773"/>
                  </a:cubicBezTo>
                  <a:cubicBezTo>
                    <a:pt x="16311" y="16834"/>
                    <a:pt x="16270" y="16713"/>
                    <a:pt x="16352" y="16713"/>
                  </a:cubicBezTo>
                  <a:cubicBezTo>
                    <a:pt x="16352" y="16653"/>
                    <a:pt x="16352" y="16653"/>
                    <a:pt x="16393" y="16653"/>
                  </a:cubicBezTo>
                  <a:cubicBezTo>
                    <a:pt x="16393" y="16532"/>
                    <a:pt x="16393" y="16532"/>
                    <a:pt x="16393" y="16532"/>
                  </a:cubicBezTo>
                  <a:cubicBezTo>
                    <a:pt x="16393" y="16532"/>
                    <a:pt x="16393" y="16472"/>
                    <a:pt x="16393" y="16472"/>
                  </a:cubicBezTo>
                  <a:cubicBezTo>
                    <a:pt x="16393" y="16411"/>
                    <a:pt x="16393" y="16351"/>
                    <a:pt x="16393" y="16291"/>
                  </a:cubicBezTo>
                  <a:cubicBezTo>
                    <a:pt x="16393" y="16291"/>
                    <a:pt x="16393" y="16291"/>
                    <a:pt x="16393" y="16230"/>
                  </a:cubicBezTo>
                  <a:cubicBezTo>
                    <a:pt x="16393" y="16230"/>
                    <a:pt x="16393" y="16230"/>
                    <a:pt x="16434" y="16230"/>
                  </a:cubicBezTo>
                  <a:cubicBezTo>
                    <a:pt x="16434" y="16230"/>
                    <a:pt x="16434" y="16230"/>
                    <a:pt x="16475" y="16230"/>
                  </a:cubicBezTo>
                  <a:cubicBezTo>
                    <a:pt x="16475" y="16170"/>
                    <a:pt x="16516" y="16170"/>
                    <a:pt x="16516" y="16170"/>
                  </a:cubicBezTo>
                  <a:cubicBezTo>
                    <a:pt x="16558" y="16049"/>
                    <a:pt x="16640" y="16049"/>
                    <a:pt x="16640" y="15928"/>
                  </a:cubicBezTo>
                  <a:cubicBezTo>
                    <a:pt x="16722" y="15868"/>
                    <a:pt x="16763" y="15808"/>
                    <a:pt x="16804" y="15747"/>
                  </a:cubicBezTo>
                  <a:cubicBezTo>
                    <a:pt x="16804" y="15627"/>
                    <a:pt x="16887" y="15627"/>
                    <a:pt x="16846" y="15506"/>
                  </a:cubicBezTo>
                  <a:cubicBezTo>
                    <a:pt x="16887" y="15506"/>
                    <a:pt x="16887" y="15506"/>
                    <a:pt x="16887" y="15506"/>
                  </a:cubicBezTo>
                  <a:cubicBezTo>
                    <a:pt x="16887" y="15385"/>
                    <a:pt x="16969" y="15385"/>
                    <a:pt x="16928" y="15265"/>
                  </a:cubicBezTo>
                  <a:cubicBezTo>
                    <a:pt x="16928" y="15204"/>
                    <a:pt x="16928" y="15204"/>
                    <a:pt x="16969" y="15204"/>
                  </a:cubicBezTo>
                  <a:cubicBezTo>
                    <a:pt x="16969" y="15204"/>
                    <a:pt x="16969" y="15204"/>
                    <a:pt x="17010" y="15204"/>
                  </a:cubicBezTo>
                  <a:cubicBezTo>
                    <a:pt x="17010" y="15385"/>
                    <a:pt x="17010" y="15385"/>
                    <a:pt x="17010" y="15385"/>
                  </a:cubicBezTo>
                  <a:cubicBezTo>
                    <a:pt x="17010" y="15385"/>
                    <a:pt x="17051" y="15385"/>
                    <a:pt x="17051" y="15446"/>
                  </a:cubicBezTo>
                  <a:cubicBezTo>
                    <a:pt x="17051" y="15446"/>
                    <a:pt x="17092" y="15446"/>
                    <a:pt x="17092" y="15506"/>
                  </a:cubicBezTo>
                  <a:cubicBezTo>
                    <a:pt x="17092" y="15506"/>
                    <a:pt x="17092" y="15566"/>
                    <a:pt x="17134" y="15566"/>
                  </a:cubicBezTo>
                  <a:cubicBezTo>
                    <a:pt x="17134" y="15446"/>
                    <a:pt x="17134" y="15446"/>
                    <a:pt x="17134" y="15446"/>
                  </a:cubicBezTo>
                  <a:cubicBezTo>
                    <a:pt x="17134" y="15446"/>
                    <a:pt x="17134" y="15385"/>
                    <a:pt x="17175" y="15385"/>
                  </a:cubicBezTo>
                  <a:cubicBezTo>
                    <a:pt x="17175" y="15325"/>
                    <a:pt x="17175" y="15265"/>
                    <a:pt x="17216" y="15265"/>
                  </a:cubicBezTo>
                  <a:cubicBezTo>
                    <a:pt x="17216" y="15144"/>
                    <a:pt x="17257" y="15144"/>
                    <a:pt x="17257" y="15023"/>
                  </a:cubicBezTo>
                  <a:cubicBezTo>
                    <a:pt x="17134" y="14963"/>
                    <a:pt x="17216" y="15204"/>
                    <a:pt x="17092" y="15204"/>
                  </a:cubicBezTo>
                  <a:cubicBezTo>
                    <a:pt x="17134" y="15144"/>
                    <a:pt x="17134" y="15144"/>
                    <a:pt x="17092" y="15084"/>
                  </a:cubicBezTo>
                  <a:cubicBezTo>
                    <a:pt x="17092" y="15084"/>
                    <a:pt x="17092" y="15084"/>
                    <a:pt x="17092" y="15023"/>
                  </a:cubicBezTo>
                  <a:cubicBezTo>
                    <a:pt x="17092" y="14963"/>
                    <a:pt x="17051" y="14963"/>
                    <a:pt x="17051" y="14963"/>
                  </a:cubicBezTo>
                  <a:cubicBezTo>
                    <a:pt x="17051" y="14963"/>
                    <a:pt x="17010" y="14963"/>
                    <a:pt x="17010" y="14903"/>
                  </a:cubicBezTo>
                  <a:cubicBezTo>
                    <a:pt x="17010" y="14842"/>
                    <a:pt x="16969" y="14842"/>
                    <a:pt x="17010" y="14722"/>
                  </a:cubicBezTo>
                  <a:cubicBezTo>
                    <a:pt x="17051" y="14722"/>
                    <a:pt x="17051" y="14842"/>
                    <a:pt x="17092" y="14903"/>
                  </a:cubicBezTo>
                  <a:cubicBezTo>
                    <a:pt x="17092" y="14903"/>
                    <a:pt x="17134" y="14903"/>
                    <a:pt x="17134" y="14963"/>
                  </a:cubicBezTo>
                  <a:cubicBezTo>
                    <a:pt x="17339" y="14963"/>
                    <a:pt x="17339" y="14963"/>
                    <a:pt x="17339" y="14963"/>
                  </a:cubicBezTo>
                  <a:cubicBezTo>
                    <a:pt x="17339" y="14903"/>
                    <a:pt x="17380" y="14903"/>
                    <a:pt x="17380" y="14842"/>
                  </a:cubicBezTo>
                  <a:cubicBezTo>
                    <a:pt x="17380" y="14842"/>
                    <a:pt x="17380" y="14842"/>
                    <a:pt x="17422" y="14842"/>
                  </a:cubicBezTo>
                  <a:cubicBezTo>
                    <a:pt x="17463" y="14782"/>
                    <a:pt x="17463" y="14661"/>
                    <a:pt x="17463" y="14541"/>
                  </a:cubicBezTo>
                  <a:cubicBezTo>
                    <a:pt x="17504" y="14541"/>
                    <a:pt x="17504" y="14541"/>
                    <a:pt x="17504" y="14480"/>
                  </a:cubicBezTo>
                  <a:cubicBezTo>
                    <a:pt x="17545" y="14480"/>
                    <a:pt x="17545" y="14480"/>
                    <a:pt x="17545" y="14420"/>
                  </a:cubicBezTo>
                  <a:cubicBezTo>
                    <a:pt x="17545" y="14420"/>
                    <a:pt x="17586" y="14420"/>
                    <a:pt x="17586" y="14420"/>
                  </a:cubicBezTo>
                  <a:cubicBezTo>
                    <a:pt x="17627" y="14420"/>
                    <a:pt x="17627" y="14360"/>
                    <a:pt x="17668" y="14299"/>
                  </a:cubicBezTo>
                  <a:cubicBezTo>
                    <a:pt x="17710" y="14239"/>
                    <a:pt x="17751" y="14239"/>
                    <a:pt x="17751" y="14179"/>
                  </a:cubicBezTo>
                  <a:cubicBezTo>
                    <a:pt x="17833" y="14239"/>
                    <a:pt x="17792" y="14118"/>
                    <a:pt x="17874" y="14118"/>
                  </a:cubicBezTo>
                  <a:cubicBezTo>
                    <a:pt x="17915" y="14118"/>
                    <a:pt x="17915" y="14058"/>
                    <a:pt x="17956" y="14058"/>
                  </a:cubicBezTo>
                  <a:cubicBezTo>
                    <a:pt x="18080" y="14058"/>
                    <a:pt x="18080" y="14118"/>
                    <a:pt x="18162" y="14118"/>
                  </a:cubicBezTo>
                  <a:cubicBezTo>
                    <a:pt x="18203" y="13998"/>
                    <a:pt x="18244" y="13877"/>
                    <a:pt x="18244" y="13756"/>
                  </a:cubicBezTo>
                  <a:cubicBezTo>
                    <a:pt x="18286" y="13756"/>
                    <a:pt x="18286" y="13696"/>
                    <a:pt x="18327" y="13696"/>
                  </a:cubicBezTo>
                  <a:cubicBezTo>
                    <a:pt x="18327" y="13636"/>
                    <a:pt x="18327" y="13636"/>
                    <a:pt x="18368" y="13636"/>
                  </a:cubicBezTo>
                  <a:cubicBezTo>
                    <a:pt x="18450" y="13575"/>
                    <a:pt x="18532" y="13515"/>
                    <a:pt x="18656" y="13515"/>
                  </a:cubicBezTo>
                  <a:cubicBezTo>
                    <a:pt x="18697" y="13575"/>
                    <a:pt x="18656" y="13817"/>
                    <a:pt x="18779" y="13756"/>
                  </a:cubicBezTo>
                  <a:cubicBezTo>
                    <a:pt x="18779" y="13696"/>
                    <a:pt x="18779" y="13636"/>
                    <a:pt x="18820" y="13575"/>
                  </a:cubicBezTo>
                  <a:cubicBezTo>
                    <a:pt x="18820" y="13515"/>
                    <a:pt x="18779" y="13334"/>
                    <a:pt x="18820" y="13334"/>
                  </a:cubicBezTo>
                  <a:cubicBezTo>
                    <a:pt x="18820" y="13274"/>
                    <a:pt x="18779" y="13274"/>
                    <a:pt x="18820" y="13213"/>
                  </a:cubicBezTo>
                  <a:cubicBezTo>
                    <a:pt x="18820" y="13153"/>
                    <a:pt x="18862" y="13153"/>
                    <a:pt x="18862" y="13093"/>
                  </a:cubicBezTo>
                  <a:cubicBezTo>
                    <a:pt x="18862" y="13032"/>
                    <a:pt x="18862" y="13032"/>
                    <a:pt x="18862" y="13032"/>
                  </a:cubicBezTo>
                  <a:cubicBezTo>
                    <a:pt x="18862" y="13032"/>
                    <a:pt x="18862" y="13032"/>
                    <a:pt x="18862" y="13032"/>
                  </a:cubicBezTo>
                  <a:cubicBezTo>
                    <a:pt x="19108" y="12670"/>
                    <a:pt x="19108" y="12670"/>
                    <a:pt x="19108" y="12670"/>
                  </a:cubicBezTo>
                  <a:cubicBezTo>
                    <a:pt x="19150" y="12670"/>
                    <a:pt x="19150" y="12670"/>
                    <a:pt x="19150" y="12670"/>
                  </a:cubicBezTo>
                  <a:cubicBezTo>
                    <a:pt x="19232" y="12791"/>
                    <a:pt x="19232" y="12791"/>
                    <a:pt x="19232" y="12791"/>
                  </a:cubicBezTo>
                  <a:cubicBezTo>
                    <a:pt x="19314" y="12489"/>
                    <a:pt x="19314" y="12489"/>
                    <a:pt x="19314" y="12489"/>
                  </a:cubicBezTo>
                  <a:cubicBezTo>
                    <a:pt x="19396" y="12188"/>
                    <a:pt x="19396" y="12188"/>
                    <a:pt x="19396" y="12188"/>
                  </a:cubicBezTo>
                  <a:cubicBezTo>
                    <a:pt x="19561" y="12067"/>
                    <a:pt x="19561" y="12067"/>
                    <a:pt x="19561" y="12067"/>
                  </a:cubicBezTo>
                  <a:cubicBezTo>
                    <a:pt x="19684" y="12007"/>
                    <a:pt x="19684" y="12007"/>
                    <a:pt x="19684" y="12007"/>
                  </a:cubicBezTo>
                  <a:cubicBezTo>
                    <a:pt x="19767" y="11886"/>
                    <a:pt x="19767" y="11886"/>
                    <a:pt x="19767" y="11886"/>
                  </a:cubicBezTo>
                  <a:cubicBezTo>
                    <a:pt x="19931" y="11826"/>
                    <a:pt x="19931" y="11826"/>
                    <a:pt x="19931" y="11826"/>
                  </a:cubicBezTo>
                  <a:cubicBezTo>
                    <a:pt x="20055" y="11765"/>
                    <a:pt x="20055" y="11765"/>
                    <a:pt x="20055" y="11765"/>
                  </a:cubicBezTo>
                  <a:cubicBezTo>
                    <a:pt x="20096" y="11826"/>
                    <a:pt x="20096" y="11826"/>
                    <a:pt x="20096" y="11826"/>
                  </a:cubicBezTo>
                  <a:cubicBezTo>
                    <a:pt x="20178" y="11826"/>
                    <a:pt x="20178" y="11826"/>
                    <a:pt x="20178" y="11826"/>
                  </a:cubicBezTo>
                  <a:cubicBezTo>
                    <a:pt x="20219" y="11645"/>
                    <a:pt x="20219" y="11645"/>
                    <a:pt x="20219" y="11645"/>
                  </a:cubicBezTo>
                  <a:cubicBezTo>
                    <a:pt x="20219" y="11645"/>
                    <a:pt x="20219" y="11645"/>
                    <a:pt x="20219" y="11645"/>
                  </a:cubicBezTo>
                  <a:cubicBezTo>
                    <a:pt x="20219" y="11524"/>
                    <a:pt x="20178" y="11464"/>
                    <a:pt x="20178" y="11343"/>
                  </a:cubicBezTo>
                  <a:cubicBezTo>
                    <a:pt x="20178" y="11222"/>
                    <a:pt x="20096" y="11162"/>
                    <a:pt x="20055" y="11102"/>
                  </a:cubicBezTo>
                  <a:cubicBezTo>
                    <a:pt x="20055" y="10981"/>
                    <a:pt x="20055" y="10860"/>
                    <a:pt x="20055" y="10800"/>
                  </a:cubicBezTo>
                  <a:cubicBezTo>
                    <a:pt x="20055" y="10740"/>
                    <a:pt x="20055" y="10679"/>
                    <a:pt x="20055" y="10619"/>
                  </a:cubicBezTo>
                  <a:cubicBezTo>
                    <a:pt x="20055" y="10559"/>
                    <a:pt x="20055" y="10559"/>
                    <a:pt x="20096" y="10559"/>
                  </a:cubicBezTo>
                  <a:cubicBezTo>
                    <a:pt x="20096" y="10438"/>
                    <a:pt x="20055" y="10378"/>
                    <a:pt x="20055" y="10257"/>
                  </a:cubicBezTo>
                  <a:cubicBezTo>
                    <a:pt x="20096" y="10257"/>
                    <a:pt x="20096" y="10136"/>
                    <a:pt x="20096" y="10136"/>
                  </a:cubicBezTo>
                  <a:cubicBezTo>
                    <a:pt x="20137" y="10136"/>
                    <a:pt x="20096" y="10076"/>
                    <a:pt x="20137" y="10016"/>
                  </a:cubicBezTo>
                  <a:cubicBezTo>
                    <a:pt x="20178" y="10016"/>
                    <a:pt x="20219" y="10016"/>
                    <a:pt x="20219" y="9955"/>
                  </a:cubicBezTo>
                  <a:cubicBezTo>
                    <a:pt x="20343" y="9955"/>
                    <a:pt x="20302" y="9774"/>
                    <a:pt x="20425" y="9774"/>
                  </a:cubicBezTo>
                  <a:cubicBezTo>
                    <a:pt x="20425" y="9714"/>
                    <a:pt x="20466" y="9654"/>
                    <a:pt x="20507" y="9654"/>
                  </a:cubicBezTo>
                  <a:cubicBezTo>
                    <a:pt x="20507" y="9473"/>
                    <a:pt x="20425" y="9412"/>
                    <a:pt x="20425" y="9171"/>
                  </a:cubicBezTo>
                  <a:cubicBezTo>
                    <a:pt x="20466" y="9171"/>
                    <a:pt x="20466" y="9111"/>
                    <a:pt x="20507" y="9111"/>
                  </a:cubicBezTo>
                  <a:cubicBezTo>
                    <a:pt x="20507" y="9050"/>
                    <a:pt x="20507" y="9050"/>
                    <a:pt x="20507" y="9050"/>
                  </a:cubicBezTo>
                  <a:cubicBezTo>
                    <a:pt x="20548" y="9050"/>
                    <a:pt x="20590" y="8990"/>
                    <a:pt x="20590" y="8990"/>
                  </a:cubicBezTo>
                  <a:cubicBezTo>
                    <a:pt x="20631" y="8990"/>
                    <a:pt x="20672" y="8990"/>
                    <a:pt x="20672" y="8930"/>
                  </a:cubicBezTo>
                  <a:cubicBezTo>
                    <a:pt x="20713" y="8930"/>
                    <a:pt x="20754" y="8930"/>
                    <a:pt x="20795" y="8930"/>
                  </a:cubicBezTo>
                  <a:cubicBezTo>
                    <a:pt x="20836" y="8869"/>
                    <a:pt x="20878" y="8869"/>
                    <a:pt x="20878" y="8869"/>
                  </a:cubicBezTo>
                  <a:cubicBezTo>
                    <a:pt x="20919" y="8869"/>
                    <a:pt x="20919" y="8809"/>
                    <a:pt x="20919" y="8809"/>
                  </a:cubicBezTo>
                  <a:cubicBezTo>
                    <a:pt x="20960" y="8809"/>
                    <a:pt x="21042" y="8809"/>
                    <a:pt x="21042" y="8809"/>
                  </a:cubicBezTo>
                  <a:cubicBezTo>
                    <a:pt x="21042" y="8809"/>
                    <a:pt x="21042" y="8749"/>
                    <a:pt x="21042" y="8749"/>
                  </a:cubicBezTo>
                  <a:cubicBezTo>
                    <a:pt x="21083" y="8749"/>
                    <a:pt x="21124" y="8809"/>
                    <a:pt x="21166" y="8749"/>
                  </a:cubicBezTo>
                  <a:cubicBezTo>
                    <a:pt x="21166" y="8749"/>
                    <a:pt x="21166" y="8749"/>
                    <a:pt x="21207" y="8749"/>
                  </a:cubicBezTo>
                  <a:cubicBezTo>
                    <a:pt x="21330" y="8688"/>
                    <a:pt x="21454" y="8688"/>
                    <a:pt x="21536" y="8628"/>
                  </a:cubicBezTo>
                  <a:cubicBezTo>
                    <a:pt x="21536" y="8568"/>
                    <a:pt x="21577" y="8507"/>
                    <a:pt x="21536" y="8447"/>
                  </a:cubicBezTo>
                  <a:cubicBezTo>
                    <a:pt x="21536" y="8447"/>
                    <a:pt x="21495" y="8447"/>
                    <a:pt x="21495" y="8447"/>
                  </a:cubicBezTo>
                  <a:cubicBezTo>
                    <a:pt x="21454" y="8387"/>
                    <a:pt x="21454" y="8326"/>
                    <a:pt x="21454" y="8266"/>
                  </a:cubicBezTo>
                  <a:cubicBezTo>
                    <a:pt x="21412" y="8085"/>
                    <a:pt x="21495" y="8085"/>
                    <a:pt x="21495" y="7964"/>
                  </a:cubicBezTo>
                  <a:cubicBezTo>
                    <a:pt x="21495" y="7844"/>
                    <a:pt x="21412" y="7723"/>
                    <a:pt x="21371" y="7602"/>
                  </a:cubicBezTo>
                  <a:cubicBezTo>
                    <a:pt x="21412" y="7421"/>
                    <a:pt x="21371" y="7301"/>
                    <a:pt x="21371" y="7120"/>
                  </a:cubicBezTo>
                  <a:cubicBezTo>
                    <a:pt x="21330" y="7059"/>
                    <a:pt x="21289" y="6939"/>
                    <a:pt x="21248" y="6878"/>
                  </a:cubicBezTo>
                  <a:cubicBezTo>
                    <a:pt x="21166" y="6878"/>
                    <a:pt x="21166" y="6818"/>
                    <a:pt x="21083" y="6818"/>
                  </a:cubicBezTo>
                  <a:cubicBezTo>
                    <a:pt x="21042" y="6878"/>
                    <a:pt x="21001" y="6818"/>
                    <a:pt x="20960" y="6818"/>
                  </a:cubicBezTo>
                  <a:cubicBezTo>
                    <a:pt x="20960" y="6697"/>
                    <a:pt x="20919" y="6577"/>
                    <a:pt x="20960" y="6456"/>
                  </a:cubicBezTo>
                  <a:cubicBezTo>
                    <a:pt x="20960" y="6396"/>
                    <a:pt x="20960" y="6396"/>
                    <a:pt x="20919" y="6396"/>
                  </a:cubicBezTo>
                  <a:cubicBezTo>
                    <a:pt x="20919" y="6335"/>
                    <a:pt x="20919" y="6275"/>
                    <a:pt x="20878" y="6275"/>
                  </a:cubicBezTo>
                  <a:cubicBezTo>
                    <a:pt x="20878" y="6215"/>
                    <a:pt x="20960" y="6215"/>
                    <a:pt x="20919" y="6094"/>
                  </a:cubicBezTo>
                  <a:cubicBezTo>
                    <a:pt x="20960" y="6094"/>
                    <a:pt x="21042" y="6094"/>
                    <a:pt x="21042" y="6034"/>
                  </a:cubicBezTo>
                  <a:cubicBezTo>
                    <a:pt x="21083" y="6034"/>
                    <a:pt x="21166" y="6034"/>
                    <a:pt x="21166" y="5973"/>
                  </a:cubicBezTo>
                  <a:cubicBezTo>
                    <a:pt x="21166" y="5913"/>
                    <a:pt x="21124" y="5913"/>
                    <a:pt x="21083" y="5913"/>
                  </a:cubicBezTo>
                  <a:cubicBezTo>
                    <a:pt x="20919" y="5913"/>
                    <a:pt x="20919" y="5913"/>
                    <a:pt x="20919" y="5913"/>
                  </a:cubicBezTo>
                  <a:cubicBezTo>
                    <a:pt x="20919" y="5853"/>
                    <a:pt x="20878" y="5853"/>
                    <a:pt x="20836" y="5853"/>
                  </a:cubicBezTo>
                  <a:cubicBezTo>
                    <a:pt x="20836" y="5792"/>
                    <a:pt x="20795" y="5853"/>
                    <a:pt x="20754" y="5853"/>
                  </a:cubicBezTo>
                  <a:cubicBezTo>
                    <a:pt x="20754" y="5430"/>
                    <a:pt x="20754" y="5430"/>
                    <a:pt x="20754" y="5430"/>
                  </a:cubicBezTo>
                  <a:cubicBezTo>
                    <a:pt x="20836" y="5491"/>
                    <a:pt x="20836" y="5430"/>
                    <a:pt x="20919" y="5430"/>
                  </a:cubicBezTo>
                  <a:cubicBezTo>
                    <a:pt x="20960" y="5309"/>
                    <a:pt x="20836" y="5249"/>
                    <a:pt x="20919" y="5189"/>
                  </a:cubicBezTo>
                  <a:cubicBezTo>
                    <a:pt x="20919" y="5128"/>
                    <a:pt x="20919" y="5128"/>
                    <a:pt x="20919" y="5128"/>
                  </a:cubicBezTo>
                  <a:cubicBezTo>
                    <a:pt x="20919" y="5068"/>
                    <a:pt x="20960" y="5008"/>
                    <a:pt x="20960" y="5008"/>
                  </a:cubicBezTo>
                  <a:cubicBezTo>
                    <a:pt x="21001" y="5008"/>
                    <a:pt x="21001" y="4947"/>
                    <a:pt x="21001" y="4887"/>
                  </a:cubicBezTo>
                  <a:cubicBezTo>
                    <a:pt x="21042" y="4887"/>
                    <a:pt x="21042" y="4887"/>
                    <a:pt x="21042" y="4887"/>
                  </a:cubicBezTo>
                  <a:cubicBezTo>
                    <a:pt x="21042" y="4827"/>
                    <a:pt x="21042" y="4827"/>
                    <a:pt x="21042" y="4766"/>
                  </a:cubicBezTo>
                  <a:cubicBezTo>
                    <a:pt x="21042" y="4766"/>
                    <a:pt x="21001" y="4706"/>
                    <a:pt x="21001" y="4706"/>
                  </a:cubicBezTo>
                  <a:cubicBezTo>
                    <a:pt x="21001" y="4706"/>
                    <a:pt x="21001" y="4706"/>
                    <a:pt x="20960" y="4706"/>
                  </a:cubicBezTo>
                  <a:cubicBezTo>
                    <a:pt x="20960" y="4706"/>
                    <a:pt x="21001" y="4646"/>
                    <a:pt x="20960" y="4646"/>
                  </a:cubicBezTo>
                  <a:cubicBezTo>
                    <a:pt x="20960" y="4646"/>
                    <a:pt x="20960" y="4646"/>
                    <a:pt x="20960" y="4646"/>
                  </a:cubicBezTo>
                  <a:cubicBezTo>
                    <a:pt x="20960" y="4646"/>
                    <a:pt x="20960" y="4585"/>
                    <a:pt x="20960" y="4585"/>
                  </a:cubicBezTo>
                  <a:cubicBezTo>
                    <a:pt x="20960" y="4585"/>
                    <a:pt x="20919" y="4585"/>
                    <a:pt x="20919" y="4585"/>
                  </a:cubicBezTo>
                  <a:cubicBezTo>
                    <a:pt x="20919" y="4585"/>
                    <a:pt x="20919" y="4525"/>
                    <a:pt x="20919" y="4525"/>
                  </a:cubicBezTo>
                  <a:cubicBezTo>
                    <a:pt x="20919" y="4525"/>
                    <a:pt x="20878" y="4525"/>
                    <a:pt x="20878" y="4465"/>
                  </a:cubicBezTo>
                  <a:cubicBezTo>
                    <a:pt x="20878" y="4465"/>
                    <a:pt x="20878" y="4465"/>
                    <a:pt x="20878" y="4465"/>
                  </a:cubicBezTo>
                  <a:cubicBezTo>
                    <a:pt x="20878" y="4404"/>
                    <a:pt x="20836" y="4404"/>
                    <a:pt x="20836" y="4344"/>
                  </a:cubicBezTo>
                  <a:cubicBezTo>
                    <a:pt x="20836" y="4223"/>
                    <a:pt x="20836" y="4103"/>
                    <a:pt x="20878" y="3982"/>
                  </a:cubicBezTo>
                  <a:cubicBezTo>
                    <a:pt x="20878" y="3982"/>
                    <a:pt x="20878" y="3982"/>
                    <a:pt x="20878" y="3922"/>
                  </a:cubicBezTo>
                  <a:cubicBezTo>
                    <a:pt x="20878" y="3861"/>
                    <a:pt x="20795" y="3922"/>
                    <a:pt x="20713" y="3861"/>
                  </a:cubicBezTo>
                  <a:cubicBezTo>
                    <a:pt x="20590" y="3922"/>
                    <a:pt x="20672" y="4042"/>
                    <a:pt x="20631" y="4163"/>
                  </a:cubicBezTo>
                  <a:cubicBezTo>
                    <a:pt x="20466" y="4163"/>
                    <a:pt x="20384" y="4042"/>
                    <a:pt x="20260" y="4042"/>
                  </a:cubicBezTo>
                  <a:cubicBezTo>
                    <a:pt x="20219" y="4103"/>
                    <a:pt x="20219" y="4042"/>
                    <a:pt x="20178" y="4042"/>
                  </a:cubicBezTo>
                  <a:cubicBezTo>
                    <a:pt x="20178" y="4042"/>
                    <a:pt x="20137" y="4042"/>
                    <a:pt x="20137" y="3982"/>
                  </a:cubicBezTo>
                  <a:cubicBezTo>
                    <a:pt x="20096" y="3982"/>
                    <a:pt x="20096" y="3922"/>
                    <a:pt x="20055" y="3922"/>
                  </a:cubicBezTo>
                  <a:cubicBezTo>
                    <a:pt x="20014" y="3922"/>
                    <a:pt x="20014" y="3982"/>
                    <a:pt x="19972" y="3982"/>
                  </a:cubicBezTo>
                  <a:cubicBezTo>
                    <a:pt x="19972" y="3982"/>
                    <a:pt x="19972" y="4042"/>
                    <a:pt x="19931" y="4042"/>
                  </a:cubicBezTo>
                  <a:cubicBezTo>
                    <a:pt x="19849" y="4042"/>
                    <a:pt x="19849" y="4042"/>
                    <a:pt x="19849" y="4042"/>
                  </a:cubicBezTo>
                  <a:cubicBezTo>
                    <a:pt x="19849" y="3982"/>
                    <a:pt x="19808" y="3982"/>
                    <a:pt x="19808" y="3982"/>
                  </a:cubicBezTo>
                  <a:cubicBezTo>
                    <a:pt x="19808" y="3922"/>
                    <a:pt x="19808" y="3922"/>
                    <a:pt x="19808" y="3922"/>
                  </a:cubicBezTo>
                  <a:cubicBezTo>
                    <a:pt x="19767" y="3861"/>
                    <a:pt x="19726" y="3861"/>
                    <a:pt x="19767" y="3741"/>
                  </a:cubicBezTo>
                  <a:cubicBezTo>
                    <a:pt x="19726" y="3741"/>
                    <a:pt x="19726" y="3741"/>
                    <a:pt x="19726" y="3741"/>
                  </a:cubicBezTo>
                  <a:cubicBezTo>
                    <a:pt x="19684" y="3741"/>
                    <a:pt x="19684" y="3741"/>
                    <a:pt x="19684" y="3741"/>
                  </a:cubicBezTo>
                  <a:cubicBezTo>
                    <a:pt x="19643" y="3741"/>
                    <a:pt x="19643" y="3680"/>
                    <a:pt x="19643" y="3680"/>
                  </a:cubicBezTo>
                  <a:cubicBezTo>
                    <a:pt x="19602" y="3680"/>
                    <a:pt x="19643" y="3620"/>
                    <a:pt x="19602" y="3620"/>
                  </a:cubicBezTo>
                  <a:cubicBezTo>
                    <a:pt x="19561" y="3620"/>
                    <a:pt x="19561" y="3620"/>
                    <a:pt x="19561" y="3620"/>
                  </a:cubicBezTo>
                  <a:cubicBezTo>
                    <a:pt x="19520" y="3620"/>
                    <a:pt x="19561" y="3801"/>
                    <a:pt x="19561" y="3861"/>
                  </a:cubicBezTo>
                  <a:cubicBezTo>
                    <a:pt x="19396" y="3922"/>
                    <a:pt x="19314" y="3801"/>
                    <a:pt x="19108" y="3861"/>
                  </a:cubicBezTo>
                  <a:cubicBezTo>
                    <a:pt x="19067" y="3861"/>
                    <a:pt x="19067" y="3801"/>
                    <a:pt x="19067" y="3741"/>
                  </a:cubicBezTo>
                  <a:cubicBezTo>
                    <a:pt x="19026" y="3801"/>
                    <a:pt x="19026" y="3741"/>
                    <a:pt x="18985" y="3741"/>
                  </a:cubicBezTo>
                  <a:cubicBezTo>
                    <a:pt x="18820" y="3741"/>
                    <a:pt x="18820" y="3741"/>
                    <a:pt x="18820" y="3741"/>
                  </a:cubicBezTo>
                  <a:cubicBezTo>
                    <a:pt x="18779" y="3741"/>
                    <a:pt x="18656" y="3680"/>
                    <a:pt x="18656" y="3741"/>
                  </a:cubicBezTo>
                  <a:cubicBezTo>
                    <a:pt x="18615" y="3741"/>
                    <a:pt x="18656" y="3680"/>
                    <a:pt x="18615" y="3680"/>
                  </a:cubicBezTo>
                  <a:cubicBezTo>
                    <a:pt x="18615" y="3620"/>
                    <a:pt x="18574" y="3680"/>
                    <a:pt x="18532" y="3620"/>
                  </a:cubicBezTo>
                  <a:cubicBezTo>
                    <a:pt x="18450" y="3680"/>
                    <a:pt x="18409" y="3741"/>
                    <a:pt x="18327" y="3741"/>
                  </a:cubicBezTo>
                  <a:cubicBezTo>
                    <a:pt x="18368" y="3861"/>
                    <a:pt x="18409" y="3922"/>
                    <a:pt x="18409" y="4042"/>
                  </a:cubicBezTo>
                  <a:cubicBezTo>
                    <a:pt x="18368" y="4103"/>
                    <a:pt x="18327" y="4103"/>
                    <a:pt x="18327" y="4163"/>
                  </a:cubicBezTo>
                  <a:cubicBezTo>
                    <a:pt x="18327" y="4163"/>
                    <a:pt x="18286" y="4223"/>
                    <a:pt x="18286" y="4223"/>
                  </a:cubicBezTo>
                  <a:cubicBezTo>
                    <a:pt x="18121" y="4223"/>
                    <a:pt x="18080" y="4103"/>
                    <a:pt x="17915" y="4103"/>
                  </a:cubicBezTo>
                  <a:cubicBezTo>
                    <a:pt x="17915" y="3982"/>
                    <a:pt x="17792" y="4042"/>
                    <a:pt x="17792" y="3922"/>
                  </a:cubicBezTo>
                  <a:cubicBezTo>
                    <a:pt x="17710" y="3922"/>
                    <a:pt x="17668" y="3861"/>
                    <a:pt x="17586" y="3861"/>
                  </a:cubicBezTo>
                  <a:cubicBezTo>
                    <a:pt x="17545" y="3741"/>
                    <a:pt x="17504" y="3620"/>
                    <a:pt x="17380" y="3620"/>
                  </a:cubicBezTo>
                  <a:cubicBezTo>
                    <a:pt x="17380" y="3560"/>
                    <a:pt x="17339" y="3499"/>
                    <a:pt x="17339" y="3439"/>
                  </a:cubicBezTo>
                  <a:cubicBezTo>
                    <a:pt x="17298" y="3439"/>
                    <a:pt x="17298" y="3379"/>
                    <a:pt x="17298" y="3258"/>
                  </a:cubicBezTo>
                  <a:cubicBezTo>
                    <a:pt x="17257" y="3258"/>
                    <a:pt x="17216" y="3318"/>
                    <a:pt x="17216" y="3379"/>
                  </a:cubicBezTo>
                  <a:cubicBezTo>
                    <a:pt x="17175" y="3439"/>
                    <a:pt x="17134" y="3439"/>
                    <a:pt x="17134" y="3499"/>
                  </a:cubicBezTo>
                  <a:cubicBezTo>
                    <a:pt x="17092" y="3499"/>
                    <a:pt x="17134" y="3560"/>
                    <a:pt x="17134" y="3620"/>
                  </a:cubicBezTo>
                  <a:cubicBezTo>
                    <a:pt x="17092" y="3620"/>
                    <a:pt x="17051" y="3620"/>
                    <a:pt x="17092" y="3620"/>
                  </a:cubicBezTo>
                  <a:cubicBezTo>
                    <a:pt x="17051" y="3620"/>
                    <a:pt x="17051" y="3680"/>
                    <a:pt x="17051" y="3741"/>
                  </a:cubicBezTo>
                  <a:cubicBezTo>
                    <a:pt x="17051" y="3741"/>
                    <a:pt x="17010" y="3741"/>
                    <a:pt x="17010" y="3741"/>
                  </a:cubicBezTo>
                  <a:cubicBezTo>
                    <a:pt x="16928" y="3801"/>
                    <a:pt x="16846" y="3801"/>
                    <a:pt x="16763" y="3922"/>
                  </a:cubicBezTo>
                  <a:cubicBezTo>
                    <a:pt x="16681" y="3922"/>
                    <a:pt x="16681" y="4042"/>
                    <a:pt x="16640" y="4163"/>
                  </a:cubicBezTo>
                  <a:cubicBezTo>
                    <a:pt x="16599" y="4163"/>
                    <a:pt x="16558" y="4163"/>
                    <a:pt x="16558" y="4223"/>
                  </a:cubicBezTo>
                  <a:cubicBezTo>
                    <a:pt x="16475" y="4223"/>
                    <a:pt x="16352" y="4223"/>
                    <a:pt x="16311" y="4284"/>
                  </a:cubicBezTo>
                  <a:cubicBezTo>
                    <a:pt x="16228" y="4284"/>
                    <a:pt x="16105" y="4223"/>
                    <a:pt x="16064" y="4284"/>
                  </a:cubicBezTo>
                  <a:cubicBezTo>
                    <a:pt x="16023" y="4344"/>
                    <a:pt x="15982" y="4223"/>
                    <a:pt x="15940" y="4223"/>
                  </a:cubicBezTo>
                  <a:cubicBezTo>
                    <a:pt x="15899" y="4223"/>
                    <a:pt x="15899" y="4163"/>
                    <a:pt x="15899" y="4163"/>
                  </a:cubicBezTo>
                  <a:cubicBezTo>
                    <a:pt x="15858" y="4163"/>
                    <a:pt x="15817" y="4163"/>
                    <a:pt x="15817" y="4103"/>
                  </a:cubicBezTo>
                  <a:cubicBezTo>
                    <a:pt x="15817" y="4103"/>
                    <a:pt x="15776" y="4163"/>
                    <a:pt x="15776" y="4163"/>
                  </a:cubicBezTo>
                  <a:cubicBezTo>
                    <a:pt x="15735" y="4163"/>
                    <a:pt x="15694" y="4163"/>
                    <a:pt x="15694" y="4163"/>
                  </a:cubicBezTo>
                  <a:cubicBezTo>
                    <a:pt x="15611" y="4163"/>
                    <a:pt x="15570" y="4223"/>
                    <a:pt x="15529" y="4223"/>
                  </a:cubicBezTo>
                  <a:cubicBezTo>
                    <a:pt x="15529" y="4223"/>
                    <a:pt x="15488" y="4284"/>
                    <a:pt x="15447" y="4284"/>
                  </a:cubicBezTo>
                  <a:cubicBezTo>
                    <a:pt x="15406" y="4284"/>
                    <a:pt x="15447" y="4344"/>
                    <a:pt x="15406" y="4344"/>
                  </a:cubicBezTo>
                  <a:cubicBezTo>
                    <a:pt x="15406" y="4404"/>
                    <a:pt x="15406" y="4404"/>
                    <a:pt x="15406" y="4404"/>
                  </a:cubicBezTo>
                  <a:moveTo>
                    <a:pt x="15159" y="16592"/>
                  </a:moveTo>
                  <a:cubicBezTo>
                    <a:pt x="15159" y="16592"/>
                    <a:pt x="15159" y="16592"/>
                    <a:pt x="15159" y="16592"/>
                  </a:cubicBezTo>
                  <a:cubicBezTo>
                    <a:pt x="15159" y="16592"/>
                    <a:pt x="15200" y="16592"/>
                    <a:pt x="15200" y="16592"/>
                  </a:cubicBezTo>
                  <a:cubicBezTo>
                    <a:pt x="15200" y="16592"/>
                    <a:pt x="15200" y="16592"/>
                    <a:pt x="15159" y="16592"/>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6" name="Rectangle 34">
              <a:extLst>
                <a:ext uri="{FF2B5EF4-FFF2-40B4-BE49-F238E27FC236}">
                  <a16:creationId xmlns:a16="http://schemas.microsoft.com/office/drawing/2014/main" id="{0EC706EE-9972-7447-B2FD-1215634579FA}"/>
                </a:ext>
              </a:extLst>
            </p:cNvPr>
            <p:cNvSpPr txBox="1"/>
            <p:nvPr/>
          </p:nvSpPr>
          <p:spPr>
            <a:xfrm>
              <a:off x="7793822" y="5544796"/>
              <a:ext cx="1134490"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UKRAINE</a:t>
              </a:r>
            </a:p>
          </p:txBody>
        </p:sp>
        <p:sp>
          <p:nvSpPr>
            <p:cNvPr id="97" name="Freeform 35">
              <a:extLst>
                <a:ext uri="{FF2B5EF4-FFF2-40B4-BE49-F238E27FC236}">
                  <a16:creationId xmlns:a16="http://schemas.microsoft.com/office/drawing/2014/main" id="{21FE5369-DA3E-DA41-BEC8-1FB69A737A63}"/>
                </a:ext>
              </a:extLst>
            </p:cNvPr>
            <p:cNvSpPr/>
            <p:nvPr/>
          </p:nvSpPr>
          <p:spPr>
            <a:xfrm>
              <a:off x="7670800" y="7074132"/>
              <a:ext cx="4079034" cy="2252997"/>
            </a:xfrm>
            <a:custGeom>
              <a:avLst/>
              <a:gdLst/>
              <a:ahLst/>
              <a:cxnLst>
                <a:cxn ang="0">
                  <a:pos x="wd2" y="hd2"/>
                </a:cxn>
                <a:cxn ang="5400000">
                  <a:pos x="wd2" y="hd2"/>
                </a:cxn>
                <a:cxn ang="10800000">
                  <a:pos x="wd2" y="hd2"/>
                </a:cxn>
                <a:cxn ang="16200000">
                  <a:pos x="wd2" y="hd2"/>
                </a:cxn>
              </a:cxnLst>
              <a:rect l="0" t="0" r="r" b="b"/>
              <a:pathLst>
                <a:path w="21600" h="21600" extrusionOk="0">
                  <a:moveTo>
                    <a:pt x="2023" y="11223"/>
                  </a:moveTo>
                  <a:cubicBezTo>
                    <a:pt x="1992" y="11223"/>
                    <a:pt x="1992" y="11223"/>
                    <a:pt x="1992" y="11223"/>
                  </a:cubicBezTo>
                  <a:cubicBezTo>
                    <a:pt x="1961" y="11336"/>
                    <a:pt x="2023" y="11336"/>
                    <a:pt x="2054" y="11336"/>
                  </a:cubicBezTo>
                  <a:cubicBezTo>
                    <a:pt x="2054" y="11279"/>
                    <a:pt x="2116" y="11336"/>
                    <a:pt x="2116" y="11279"/>
                  </a:cubicBezTo>
                  <a:cubicBezTo>
                    <a:pt x="2054" y="11279"/>
                    <a:pt x="2085" y="11167"/>
                    <a:pt x="2023" y="11223"/>
                  </a:cubicBezTo>
                  <a:close/>
                  <a:moveTo>
                    <a:pt x="342" y="12520"/>
                  </a:moveTo>
                  <a:cubicBezTo>
                    <a:pt x="311" y="12520"/>
                    <a:pt x="249" y="12520"/>
                    <a:pt x="218" y="12520"/>
                  </a:cubicBezTo>
                  <a:cubicBezTo>
                    <a:pt x="218" y="12633"/>
                    <a:pt x="187" y="12633"/>
                    <a:pt x="124" y="12633"/>
                  </a:cubicBezTo>
                  <a:cubicBezTo>
                    <a:pt x="124" y="12689"/>
                    <a:pt x="93" y="12689"/>
                    <a:pt x="62" y="12746"/>
                  </a:cubicBezTo>
                  <a:cubicBezTo>
                    <a:pt x="62" y="12746"/>
                    <a:pt x="62" y="12802"/>
                    <a:pt x="62" y="12802"/>
                  </a:cubicBezTo>
                  <a:cubicBezTo>
                    <a:pt x="0" y="12802"/>
                    <a:pt x="0" y="12858"/>
                    <a:pt x="0" y="12915"/>
                  </a:cubicBezTo>
                  <a:cubicBezTo>
                    <a:pt x="93" y="13028"/>
                    <a:pt x="156" y="12915"/>
                    <a:pt x="280" y="12915"/>
                  </a:cubicBezTo>
                  <a:cubicBezTo>
                    <a:pt x="311" y="12858"/>
                    <a:pt x="311" y="12746"/>
                    <a:pt x="405" y="12802"/>
                  </a:cubicBezTo>
                  <a:cubicBezTo>
                    <a:pt x="405" y="12633"/>
                    <a:pt x="342" y="12689"/>
                    <a:pt x="342" y="12520"/>
                  </a:cubicBezTo>
                  <a:close/>
                  <a:moveTo>
                    <a:pt x="1867" y="11336"/>
                  </a:moveTo>
                  <a:cubicBezTo>
                    <a:pt x="1961" y="11392"/>
                    <a:pt x="1961" y="11279"/>
                    <a:pt x="1961" y="11167"/>
                  </a:cubicBezTo>
                  <a:cubicBezTo>
                    <a:pt x="1899" y="11167"/>
                    <a:pt x="1867" y="11223"/>
                    <a:pt x="1867" y="11336"/>
                  </a:cubicBezTo>
                  <a:close/>
                  <a:moveTo>
                    <a:pt x="2116" y="10885"/>
                  </a:moveTo>
                  <a:cubicBezTo>
                    <a:pt x="2116" y="10885"/>
                    <a:pt x="2116" y="10828"/>
                    <a:pt x="2116" y="10828"/>
                  </a:cubicBezTo>
                  <a:cubicBezTo>
                    <a:pt x="2054" y="10828"/>
                    <a:pt x="2054" y="10715"/>
                    <a:pt x="1992" y="10715"/>
                  </a:cubicBezTo>
                  <a:cubicBezTo>
                    <a:pt x="1930" y="10715"/>
                    <a:pt x="1899" y="10828"/>
                    <a:pt x="1899" y="10997"/>
                  </a:cubicBezTo>
                  <a:cubicBezTo>
                    <a:pt x="1899" y="10997"/>
                    <a:pt x="1930" y="10997"/>
                    <a:pt x="1930" y="11054"/>
                  </a:cubicBezTo>
                  <a:cubicBezTo>
                    <a:pt x="1961" y="11054"/>
                    <a:pt x="1992" y="11054"/>
                    <a:pt x="1992" y="11054"/>
                  </a:cubicBezTo>
                  <a:cubicBezTo>
                    <a:pt x="1992" y="10997"/>
                    <a:pt x="2054" y="10997"/>
                    <a:pt x="2054" y="10941"/>
                  </a:cubicBezTo>
                  <a:cubicBezTo>
                    <a:pt x="2054" y="10941"/>
                    <a:pt x="2054" y="10941"/>
                    <a:pt x="2054" y="10941"/>
                  </a:cubicBezTo>
                  <a:cubicBezTo>
                    <a:pt x="2085" y="10941"/>
                    <a:pt x="2054" y="10885"/>
                    <a:pt x="2054" y="10885"/>
                  </a:cubicBezTo>
                  <a:cubicBezTo>
                    <a:pt x="2085" y="10885"/>
                    <a:pt x="2116" y="10885"/>
                    <a:pt x="2116" y="10885"/>
                  </a:cubicBezTo>
                  <a:close/>
                  <a:moveTo>
                    <a:pt x="529" y="13535"/>
                  </a:moveTo>
                  <a:cubicBezTo>
                    <a:pt x="529" y="13479"/>
                    <a:pt x="405" y="13479"/>
                    <a:pt x="405" y="13535"/>
                  </a:cubicBezTo>
                  <a:cubicBezTo>
                    <a:pt x="436" y="13535"/>
                    <a:pt x="436" y="13592"/>
                    <a:pt x="436" y="13592"/>
                  </a:cubicBezTo>
                  <a:cubicBezTo>
                    <a:pt x="467" y="13592"/>
                    <a:pt x="560" y="13648"/>
                    <a:pt x="560" y="13535"/>
                  </a:cubicBezTo>
                  <a:cubicBezTo>
                    <a:pt x="529" y="13535"/>
                    <a:pt x="529" y="13535"/>
                    <a:pt x="529" y="13535"/>
                  </a:cubicBezTo>
                  <a:close/>
                  <a:moveTo>
                    <a:pt x="311" y="11505"/>
                  </a:moveTo>
                  <a:cubicBezTo>
                    <a:pt x="373" y="11561"/>
                    <a:pt x="529" y="11674"/>
                    <a:pt x="622" y="11561"/>
                  </a:cubicBezTo>
                  <a:cubicBezTo>
                    <a:pt x="654" y="11561"/>
                    <a:pt x="654" y="11561"/>
                    <a:pt x="654" y="11505"/>
                  </a:cubicBezTo>
                  <a:cubicBezTo>
                    <a:pt x="685" y="11505"/>
                    <a:pt x="716" y="11505"/>
                    <a:pt x="747" y="11449"/>
                  </a:cubicBezTo>
                  <a:cubicBezTo>
                    <a:pt x="809" y="11449"/>
                    <a:pt x="809" y="11392"/>
                    <a:pt x="871" y="11392"/>
                  </a:cubicBezTo>
                  <a:cubicBezTo>
                    <a:pt x="871" y="11392"/>
                    <a:pt x="871" y="11392"/>
                    <a:pt x="871" y="11392"/>
                  </a:cubicBezTo>
                  <a:cubicBezTo>
                    <a:pt x="903" y="11392"/>
                    <a:pt x="903" y="11392"/>
                    <a:pt x="934" y="11336"/>
                  </a:cubicBezTo>
                  <a:cubicBezTo>
                    <a:pt x="934" y="11336"/>
                    <a:pt x="934" y="11336"/>
                    <a:pt x="934" y="11336"/>
                  </a:cubicBezTo>
                  <a:cubicBezTo>
                    <a:pt x="965" y="11336"/>
                    <a:pt x="965" y="11223"/>
                    <a:pt x="996" y="11279"/>
                  </a:cubicBezTo>
                  <a:cubicBezTo>
                    <a:pt x="1027" y="11279"/>
                    <a:pt x="1027" y="11279"/>
                    <a:pt x="1027" y="11279"/>
                  </a:cubicBezTo>
                  <a:cubicBezTo>
                    <a:pt x="1027" y="11223"/>
                    <a:pt x="1058" y="11223"/>
                    <a:pt x="1058" y="11223"/>
                  </a:cubicBezTo>
                  <a:cubicBezTo>
                    <a:pt x="1120" y="11223"/>
                    <a:pt x="1120" y="11223"/>
                    <a:pt x="1120" y="11223"/>
                  </a:cubicBezTo>
                  <a:cubicBezTo>
                    <a:pt x="1152" y="11336"/>
                    <a:pt x="1089" y="11336"/>
                    <a:pt x="1058" y="11449"/>
                  </a:cubicBezTo>
                  <a:cubicBezTo>
                    <a:pt x="1027" y="11449"/>
                    <a:pt x="996" y="11561"/>
                    <a:pt x="996" y="11618"/>
                  </a:cubicBezTo>
                  <a:cubicBezTo>
                    <a:pt x="934" y="11618"/>
                    <a:pt x="903" y="11674"/>
                    <a:pt x="871" y="11731"/>
                  </a:cubicBezTo>
                  <a:cubicBezTo>
                    <a:pt x="809" y="11731"/>
                    <a:pt x="840" y="11843"/>
                    <a:pt x="778" y="11843"/>
                  </a:cubicBezTo>
                  <a:cubicBezTo>
                    <a:pt x="747" y="11900"/>
                    <a:pt x="716" y="11900"/>
                    <a:pt x="716" y="11956"/>
                  </a:cubicBezTo>
                  <a:cubicBezTo>
                    <a:pt x="716" y="12013"/>
                    <a:pt x="716" y="12013"/>
                    <a:pt x="685" y="12013"/>
                  </a:cubicBezTo>
                  <a:cubicBezTo>
                    <a:pt x="685" y="12125"/>
                    <a:pt x="622" y="12125"/>
                    <a:pt x="591" y="12182"/>
                  </a:cubicBezTo>
                  <a:cubicBezTo>
                    <a:pt x="591" y="12238"/>
                    <a:pt x="591" y="12295"/>
                    <a:pt x="591" y="12351"/>
                  </a:cubicBezTo>
                  <a:cubicBezTo>
                    <a:pt x="622" y="12351"/>
                    <a:pt x="622" y="12351"/>
                    <a:pt x="622" y="12407"/>
                  </a:cubicBezTo>
                  <a:cubicBezTo>
                    <a:pt x="654" y="12520"/>
                    <a:pt x="622" y="12577"/>
                    <a:pt x="591" y="12689"/>
                  </a:cubicBezTo>
                  <a:cubicBezTo>
                    <a:pt x="591" y="12802"/>
                    <a:pt x="685" y="12746"/>
                    <a:pt x="685" y="12802"/>
                  </a:cubicBezTo>
                  <a:cubicBezTo>
                    <a:pt x="685" y="12802"/>
                    <a:pt x="716" y="12802"/>
                    <a:pt x="716" y="12802"/>
                  </a:cubicBezTo>
                  <a:cubicBezTo>
                    <a:pt x="716" y="12746"/>
                    <a:pt x="716" y="12689"/>
                    <a:pt x="716" y="12689"/>
                  </a:cubicBezTo>
                  <a:cubicBezTo>
                    <a:pt x="716" y="12689"/>
                    <a:pt x="778" y="12633"/>
                    <a:pt x="778" y="12520"/>
                  </a:cubicBezTo>
                  <a:cubicBezTo>
                    <a:pt x="778" y="12520"/>
                    <a:pt x="778" y="12464"/>
                    <a:pt x="778" y="12464"/>
                  </a:cubicBezTo>
                  <a:cubicBezTo>
                    <a:pt x="809" y="12464"/>
                    <a:pt x="809" y="12464"/>
                    <a:pt x="809" y="12464"/>
                  </a:cubicBezTo>
                  <a:cubicBezTo>
                    <a:pt x="809" y="12407"/>
                    <a:pt x="809" y="12464"/>
                    <a:pt x="840" y="12407"/>
                  </a:cubicBezTo>
                  <a:cubicBezTo>
                    <a:pt x="871" y="12295"/>
                    <a:pt x="903" y="12238"/>
                    <a:pt x="965" y="12182"/>
                  </a:cubicBezTo>
                  <a:cubicBezTo>
                    <a:pt x="965" y="12125"/>
                    <a:pt x="965" y="12125"/>
                    <a:pt x="965" y="12125"/>
                  </a:cubicBezTo>
                  <a:cubicBezTo>
                    <a:pt x="965" y="12125"/>
                    <a:pt x="965" y="12125"/>
                    <a:pt x="965" y="12125"/>
                  </a:cubicBezTo>
                  <a:cubicBezTo>
                    <a:pt x="996" y="12069"/>
                    <a:pt x="996" y="12013"/>
                    <a:pt x="996" y="11956"/>
                  </a:cubicBezTo>
                  <a:cubicBezTo>
                    <a:pt x="996" y="11900"/>
                    <a:pt x="1027" y="11900"/>
                    <a:pt x="1027" y="11900"/>
                  </a:cubicBezTo>
                  <a:cubicBezTo>
                    <a:pt x="1027" y="11843"/>
                    <a:pt x="1058" y="11843"/>
                    <a:pt x="1058" y="11731"/>
                  </a:cubicBezTo>
                  <a:cubicBezTo>
                    <a:pt x="1120" y="11787"/>
                    <a:pt x="1120" y="11674"/>
                    <a:pt x="1120" y="11618"/>
                  </a:cubicBezTo>
                  <a:cubicBezTo>
                    <a:pt x="1152" y="11618"/>
                    <a:pt x="1183" y="11618"/>
                    <a:pt x="1183" y="11618"/>
                  </a:cubicBezTo>
                  <a:cubicBezTo>
                    <a:pt x="1183" y="11618"/>
                    <a:pt x="1183" y="11618"/>
                    <a:pt x="1214" y="11618"/>
                  </a:cubicBezTo>
                  <a:cubicBezTo>
                    <a:pt x="1214" y="11618"/>
                    <a:pt x="1245" y="11561"/>
                    <a:pt x="1245" y="11561"/>
                  </a:cubicBezTo>
                  <a:cubicBezTo>
                    <a:pt x="1245" y="11561"/>
                    <a:pt x="1245" y="11561"/>
                    <a:pt x="1245" y="11561"/>
                  </a:cubicBezTo>
                  <a:cubicBezTo>
                    <a:pt x="1276" y="11561"/>
                    <a:pt x="1276" y="11392"/>
                    <a:pt x="1338" y="11392"/>
                  </a:cubicBezTo>
                  <a:cubicBezTo>
                    <a:pt x="1338" y="11392"/>
                    <a:pt x="1338" y="11392"/>
                    <a:pt x="1338" y="11392"/>
                  </a:cubicBezTo>
                  <a:cubicBezTo>
                    <a:pt x="1338" y="11392"/>
                    <a:pt x="1338" y="11392"/>
                    <a:pt x="1338" y="11336"/>
                  </a:cubicBezTo>
                  <a:cubicBezTo>
                    <a:pt x="1369" y="11336"/>
                    <a:pt x="1369" y="11336"/>
                    <a:pt x="1369" y="11336"/>
                  </a:cubicBezTo>
                  <a:cubicBezTo>
                    <a:pt x="1369" y="11336"/>
                    <a:pt x="1369" y="11336"/>
                    <a:pt x="1369" y="11336"/>
                  </a:cubicBezTo>
                  <a:cubicBezTo>
                    <a:pt x="1369" y="11279"/>
                    <a:pt x="1369" y="11279"/>
                    <a:pt x="1369" y="11279"/>
                  </a:cubicBezTo>
                  <a:cubicBezTo>
                    <a:pt x="1401" y="11279"/>
                    <a:pt x="1432" y="11279"/>
                    <a:pt x="1432" y="11167"/>
                  </a:cubicBezTo>
                  <a:cubicBezTo>
                    <a:pt x="1432" y="11167"/>
                    <a:pt x="1432" y="11167"/>
                    <a:pt x="1432" y="11167"/>
                  </a:cubicBezTo>
                  <a:cubicBezTo>
                    <a:pt x="1463" y="11167"/>
                    <a:pt x="1494" y="11167"/>
                    <a:pt x="1494" y="11110"/>
                  </a:cubicBezTo>
                  <a:cubicBezTo>
                    <a:pt x="1494" y="11110"/>
                    <a:pt x="1494" y="11110"/>
                    <a:pt x="1494" y="11110"/>
                  </a:cubicBezTo>
                  <a:cubicBezTo>
                    <a:pt x="1525" y="11054"/>
                    <a:pt x="1587" y="11054"/>
                    <a:pt x="1587" y="10997"/>
                  </a:cubicBezTo>
                  <a:cubicBezTo>
                    <a:pt x="1587" y="10997"/>
                    <a:pt x="1587" y="10997"/>
                    <a:pt x="1587" y="10997"/>
                  </a:cubicBezTo>
                  <a:cubicBezTo>
                    <a:pt x="1587" y="10941"/>
                    <a:pt x="1618" y="10885"/>
                    <a:pt x="1650" y="10828"/>
                  </a:cubicBezTo>
                  <a:cubicBezTo>
                    <a:pt x="1650" y="10828"/>
                    <a:pt x="1650" y="10828"/>
                    <a:pt x="1650" y="10828"/>
                  </a:cubicBezTo>
                  <a:cubicBezTo>
                    <a:pt x="1650" y="10772"/>
                    <a:pt x="1681" y="10772"/>
                    <a:pt x="1681" y="10715"/>
                  </a:cubicBezTo>
                  <a:cubicBezTo>
                    <a:pt x="1681" y="10715"/>
                    <a:pt x="1681" y="10715"/>
                    <a:pt x="1681" y="10715"/>
                  </a:cubicBezTo>
                  <a:cubicBezTo>
                    <a:pt x="1681" y="10659"/>
                    <a:pt x="1774" y="10603"/>
                    <a:pt x="1743" y="10546"/>
                  </a:cubicBezTo>
                  <a:cubicBezTo>
                    <a:pt x="1743" y="10546"/>
                    <a:pt x="1743" y="10546"/>
                    <a:pt x="1774" y="10490"/>
                  </a:cubicBezTo>
                  <a:cubicBezTo>
                    <a:pt x="1774" y="10490"/>
                    <a:pt x="1774" y="10490"/>
                    <a:pt x="1774" y="10433"/>
                  </a:cubicBezTo>
                  <a:cubicBezTo>
                    <a:pt x="1805" y="10433"/>
                    <a:pt x="1805" y="10433"/>
                    <a:pt x="1805" y="10433"/>
                  </a:cubicBezTo>
                  <a:cubicBezTo>
                    <a:pt x="1805" y="10377"/>
                    <a:pt x="1774" y="10321"/>
                    <a:pt x="1774" y="10264"/>
                  </a:cubicBezTo>
                  <a:cubicBezTo>
                    <a:pt x="1774" y="10264"/>
                    <a:pt x="1774" y="10264"/>
                    <a:pt x="1774" y="10264"/>
                  </a:cubicBezTo>
                  <a:cubicBezTo>
                    <a:pt x="1774" y="10151"/>
                    <a:pt x="1805" y="10151"/>
                    <a:pt x="1836" y="10095"/>
                  </a:cubicBezTo>
                  <a:cubicBezTo>
                    <a:pt x="1836" y="10095"/>
                    <a:pt x="1836" y="10095"/>
                    <a:pt x="1836" y="10039"/>
                  </a:cubicBezTo>
                  <a:cubicBezTo>
                    <a:pt x="1867" y="10039"/>
                    <a:pt x="1867" y="10039"/>
                    <a:pt x="1867" y="10039"/>
                  </a:cubicBezTo>
                  <a:cubicBezTo>
                    <a:pt x="1867" y="10039"/>
                    <a:pt x="1867" y="10039"/>
                    <a:pt x="1899" y="10039"/>
                  </a:cubicBezTo>
                  <a:cubicBezTo>
                    <a:pt x="1899" y="10039"/>
                    <a:pt x="1930" y="10039"/>
                    <a:pt x="1930" y="10039"/>
                  </a:cubicBezTo>
                  <a:cubicBezTo>
                    <a:pt x="1930" y="9982"/>
                    <a:pt x="1930" y="9982"/>
                    <a:pt x="1930" y="9982"/>
                  </a:cubicBezTo>
                  <a:cubicBezTo>
                    <a:pt x="1961" y="9982"/>
                    <a:pt x="1961" y="9926"/>
                    <a:pt x="1992" y="9926"/>
                  </a:cubicBezTo>
                  <a:cubicBezTo>
                    <a:pt x="1992" y="9926"/>
                    <a:pt x="1992" y="9926"/>
                    <a:pt x="1992" y="9926"/>
                  </a:cubicBezTo>
                  <a:cubicBezTo>
                    <a:pt x="2023" y="9926"/>
                    <a:pt x="2085" y="9813"/>
                    <a:pt x="2085" y="9869"/>
                  </a:cubicBezTo>
                  <a:cubicBezTo>
                    <a:pt x="2116" y="9869"/>
                    <a:pt x="2116" y="9926"/>
                    <a:pt x="2116" y="9926"/>
                  </a:cubicBezTo>
                  <a:cubicBezTo>
                    <a:pt x="2116" y="9926"/>
                    <a:pt x="2148" y="9926"/>
                    <a:pt x="2179" y="9982"/>
                  </a:cubicBezTo>
                  <a:cubicBezTo>
                    <a:pt x="2179" y="9982"/>
                    <a:pt x="2179" y="9982"/>
                    <a:pt x="2179" y="9982"/>
                  </a:cubicBezTo>
                  <a:cubicBezTo>
                    <a:pt x="2210" y="9982"/>
                    <a:pt x="2210" y="9982"/>
                    <a:pt x="2241" y="9982"/>
                  </a:cubicBezTo>
                  <a:cubicBezTo>
                    <a:pt x="2241" y="9926"/>
                    <a:pt x="2241" y="9926"/>
                    <a:pt x="2241" y="9926"/>
                  </a:cubicBezTo>
                  <a:cubicBezTo>
                    <a:pt x="2303" y="9926"/>
                    <a:pt x="2303" y="9926"/>
                    <a:pt x="2303" y="9813"/>
                  </a:cubicBezTo>
                  <a:cubicBezTo>
                    <a:pt x="2303" y="9813"/>
                    <a:pt x="2303" y="9813"/>
                    <a:pt x="2303" y="9813"/>
                  </a:cubicBezTo>
                  <a:cubicBezTo>
                    <a:pt x="2334" y="9757"/>
                    <a:pt x="2334" y="9700"/>
                    <a:pt x="2334" y="9644"/>
                  </a:cubicBezTo>
                  <a:cubicBezTo>
                    <a:pt x="2428" y="9644"/>
                    <a:pt x="2490" y="9587"/>
                    <a:pt x="2552" y="9531"/>
                  </a:cubicBezTo>
                  <a:cubicBezTo>
                    <a:pt x="2646" y="9587"/>
                    <a:pt x="2646" y="9531"/>
                    <a:pt x="2708" y="9531"/>
                  </a:cubicBezTo>
                  <a:cubicBezTo>
                    <a:pt x="2739" y="9587"/>
                    <a:pt x="2832" y="9587"/>
                    <a:pt x="2895" y="9587"/>
                  </a:cubicBezTo>
                  <a:cubicBezTo>
                    <a:pt x="2895" y="9587"/>
                    <a:pt x="2895" y="9531"/>
                    <a:pt x="2895" y="9531"/>
                  </a:cubicBezTo>
                  <a:cubicBezTo>
                    <a:pt x="2895" y="9475"/>
                    <a:pt x="2895" y="9475"/>
                    <a:pt x="2926" y="9531"/>
                  </a:cubicBezTo>
                  <a:cubicBezTo>
                    <a:pt x="2926" y="9587"/>
                    <a:pt x="2957" y="9587"/>
                    <a:pt x="3019" y="9587"/>
                  </a:cubicBezTo>
                  <a:cubicBezTo>
                    <a:pt x="3050" y="9587"/>
                    <a:pt x="3050" y="9418"/>
                    <a:pt x="3081" y="9418"/>
                  </a:cubicBezTo>
                  <a:cubicBezTo>
                    <a:pt x="3081" y="9531"/>
                    <a:pt x="3175" y="9531"/>
                    <a:pt x="3237" y="9531"/>
                  </a:cubicBezTo>
                  <a:cubicBezTo>
                    <a:pt x="3237" y="9418"/>
                    <a:pt x="3299" y="9418"/>
                    <a:pt x="3330" y="9418"/>
                  </a:cubicBezTo>
                  <a:cubicBezTo>
                    <a:pt x="3299" y="9193"/>
                    <a:pt x="3361" y="9136"/>
                    <a:pt x="3330" y="8911"/>
                  </a:cubicBezTo>
                  <a:cubicBezTo>
                    <a:pt x="3361" y="8911"/>
                    <a:pt x="3361" y="8911"/>
                    <a:pt x="3361" y="8911"/>
                  </a:cubicBezTo>
                  <a:cubicBezTo>
                    <a:pt x="3361" y="8911"/>
                    <a:pt x="3361" y="8911"/>
                    <a:pt x="3361" y="8911"/>
                  </a:cubicBezTo>
                  <a:cubicBezTo>
                    <a:pt x="3361" y="8854"/>
                    <a:pt x="3424" y="8854"/>
                    <a:pt x="3393" y="8742"/>
                  </a:cubicBezTo>
                  <a:cubicBezTo>
                    <a:pt x="3393" y="8742"/>
                    <a:pt x="3393" y="8742"/>
                    <a:pt x="3393" y="8742"/>
                  </a:cubicBezTo>
                  <a:cubicBezTo>
                    <a:pt x="3424" y="8742"/>
                    <a:pt x="3424" y="8685"/>
                    <a:pt x="3424" y="8629"/>
                  </a:cubicBezTo>
                  <a:cubicBezTo>
                    <a:pt x="3330" y="8629"/>
                    <a:pt x="3330" y="8685"/>
                    <a:pt x="3268" y="8685"/>
                  </a:cubicBezTo>
                  <a:cubicBezTo>
                    <a:pt x="3206" y="8685"/>
                    <a:pt x="3206" y="8685"/>
                    <a:pt x="3175" y="8629"/>
                  </a:cubicBezTo>
                  <a:cubicBezTo>
                    <a:pt x="3050" y="8685"/>
                    <a:pt x="2988" y="8572"/>
                    <a:pt x="2863" y="8629"/>
                  </a:cubicBezTo>
                  <a:cubicBezTo>
                    <a:pt x="2863" y="8572"/>
                    <a:pt x="2801" y="8572"/>
                    <a:pt x="2770" y="8572"/>
                  </a:cubicBezTo>
                  <a:cubicBezTo>
                    <a:pt x="2770" y="8516"/>
                    <a:pt x="2739" y="8516"/>
                    <a:pt x="2739" y="8516"/>
                  </a:cubicBezTo>
                  <a:cubicBezTo>
                    <a:pt x="2646" y="8516"/>
                    <a:pt x="2614" y="8460"/>
                    <a:pt x="2552" y="8460"/>
                  </a:cubicBezTo>
                  <a:cubicBezTo>
                    <a:pt x="2552" y="8403"/>
                    <a:pt x="2521" y="8403"/>
                    <a:pt x="2490" y="8403"/>
                  </a:cubicBezTo>
                  <a:cubicBezTo>
                    <a:pt x="2490" y="8403"/>
                    <a:pt x="2490" y="8347"/>
                    <a:pt x="2490" y="8347"/>
                  </a:cubicBezTo>
                  <a:cubicBezTo>
                    <a:pt x="2428" y="8403"/>
                    <a:pt x="2428" y="8347"/>
                    <a:pt x="2397" y="8347"/>
                  </a:cubicBezTo>
                  <a:cubicBezTo>
                    <a:pt x="2397" y="8290"/>
                    <a:pt x="2365" y="8290"/>
                    <a:pt x="2334" y="8290"/>
                  </a:cubicBezTo>
                  <a:cubicBezTo>
                    <a:pt x="2334" y="8234"/>
                    <a:pt x="2303" y="8121"/>
                    <a:pt x="2272" y="8065"/>
                  </a:cubicBezTo>
                  <a:cubicBezTo>
                    <a:pt x="2241" y="8065"/>
                    <a:pt x="2241" y="8065"/>
                    <a:pt x="2241" y="8008"/>
                  </a:cubicBezTo>
                  <a:cubicBezTo>
                    <a:pt x="2241" y="8008"/>
                    <a:pt x="2210" y="8008"/>
                    <a:pt x="2210" y="7952"/>
                  </a:cubicBezTo>
                  <a:cubicBezTo>
                    <a:pt x="2210" y="7952"/>
                    <a:pt x="2179" y="7952"/>
                    <a:pt x="2210" y="7896"/>
                  </a:cubicBezTo>
                  <a:cubicBezTo>
                    <a:pt x="2179" y="7896"/>
                    <a:pt x="2179" y="7783"/>
                    <a:pt x="2148" y="7783"/>
                  </a:cubicBezTo>
                  <a:cubicBezTo>
                    <a:pt x="2148" y="7726"/>
                    <a:pt x="2148" y="7670"/>
                    <a:pt x="2116" y="7670"/>
                  </a:cubicBezTo>
                  <a:cubicBezTo>
                    <a:pt x="2116" y="7557"/>
                    <a:pt x="2210" y="7670"/>
                    <a:pt x="2179" y="7557"/>
                  </a:cubicBezTo>
                  <a:cubicBezTo>
                    <a:pt x="2148" y="7557"/>
                    <a:pt x="2148" y="7557"/>
                    <a:pt x="2148" y="7501"/>
                  </a:cubicBezTo>
                  <a:cubicBezTo>
                    <a:pt x="2148" y="7388"/>
                    <a:pt x="2148" y="7332"/>
                    <a:pt x="2116" y="7332"/>
                  </a:cubicBezTo>
                  <a:cubicBezTo>
                    <a:pt x="2085" y="7332"/>
                    <a:pt x="2054" y="7332"/>
                    <a:pt x="2054" y="7388"/>
                  </a:cubicBezTo>
                  <a:cubicBezTo>
                    <a:pt x="2023" y="7444"/>
                    <a:pt x="1992" y="7388"/>
                    <a:pt x="1992" y="7444"/>
                  </a:cubicBezTo>
                  <a:cubicBezTo>
                    <a:pt x="1961" y="7444"/>
                    <a:pt x="1930" y="7444"/>
                    <a:pt x="1930" y="7501"/>
                  </a:cubicBezTo>
                  <a:cubicBezTo>
                    <a:pt x="1867" y="7501"/>
                    <a:pt x="1836" y="7501"/>
                    <a:pt x="1805" y="7501"/>
                  </a:cubicBezTo>
                  <a:cubicBezTo>
                    <a:pt x="1774" y="7557"/>
                    <a:pt x="1743" y="7557"/>
                    <a:pt x="1712" y="7614"/>
                  </a:cubicBezTo>
                  <a:cubicBezTo>
                    <a:pt x="1712" y="7670"/>
                    <a:pt x="1681" y="7670"/>
                    <a:pt x="1650" y="7726"/>
                  </a:cubicBezTo>
                  <a:cubicBezTo>
                    <a:pt x="1556" y="7726"/>
                    <a:pt x="1494" y="7614"/>
                    <a:pt x="1401" y="7614"/>
                  </a:cubicBezTo>
                  <a:cubicBezTo>
                    <a:pt x="1401" y="7557"/>
                    <a:pt x="1369" y="7557"/>
                    <a:pt x="1338" y="7557"/>
                  </a:cubicBezTo>
                  <a:cubicBezTo>
                    <a:pt x="1369" y="7388"/>
                    <a:pt x="1276" y="7444"/>
                    <a:pt x="1276" y="7332"/>
                  </a:cubicBezTo>
                  <a:cubicBezTo>
                    <a:pt x="1214" y="7388"/>
                    <a:pt x="1120" y="7388"/>
                    <a:pt x="1089" y="7444"/>
                  </a:cubicBezTo>
                  <a:cubicBezTo>
                    <a:pt x="1089" y="7614"/>
                    <a:pt x="965" y="7614"/>
                    <a:pt x="965" y="7783"/>
                  </a:cubicBezTo>
                  <a:cubicBezTo>
                    <a:pt x="840" y="7726"/>
                    <a:pt x="809" y="7896"/>
                    <a:pt x="716" y="7896"/>
                  </a:cubicBezTo>
                  <a:cubicBezTo>
                    <a:pt x="716" y="7839"/>
                    <a:pt x="716" y="7839"/>
                    <a:pt x="716" y="7839"/>
                  </a:cubicBezTo>
                  <a:cubicBezTo>
                    <a:pt x="685" y="7839"/>
                    <a:pt x="685" y="7896"/>
                    <a:pt x="685" y="7896"/>
                  </a:cubicBezTo>
                  <a:cubicBezTo>
                    <a:pt x="685" y="7952"/>
                    <a:pt x="654" y="7952"/>
                    <a:pt x="622" y="7952"/>
                  </a:cubicBezTo>
                  <a:cubicBezTo>
                    <a:pt x="654" y="8008"/>
                    <a:pt x="622" y="8008"/>
                    <a:pt x="622" y="8008"/>
                  </a:cubicBezTo>
                  <a:cubicBezTo>
                    <a:pt x="591" y="8121"/>
                    <a:pt x="654" y="8290"/>
                    <a:pt x="591" y="8290"/>
                  </a:cubicBezTo>
                  <a:cubicBezTo>
                    <a:pt x="560" y="8290"/>
                    <a:pt x="560" y="8290"/>
                    <a:pt x="560" y="8347"/>
                  </a:cubicBezTo>
                  <a:cubicBezTo>
                    <a:pt x="560" y="8347"/>
                    <a:pt x="560" y="8347"/>
                    <a:pt x="560" y="8347"/>
                  </a:cubicBezTo>
                  <a:cubicBezTo>
                    <a:pt x="498" y="8403"/>
                    <a:pt x="467" y="8460"/>
                    <a:pt x="498" y="8629"/>
                  </a:cubicBezTo>
                  <a:cubicBezTo>
                    <a:pt x="560" y="8629"/>
                    <a:pt x="560" y="8629"/>
                    <a:pt x="560" y="8629"/>
                  </a:cubicBezTo>
                  <a:cubicBezTo>
                    <a:pt x="591" y="8629"/>
                    <a:pt x="591" y="8629"/>
                    <a:pt x="591" y="8629"/>
                  </a:cubicBezTo>
                  <a:cubicBezTo>
                    <a:pt x="622" y="8685"/>
                    <a:pt x="622" y="8798"/>
                    <a:pt x="654" y="8854"/>
                  </a:cubicBezTo>
                  <a:cubicBezTo>
                    <a:pt x="654" y="8854"/>
                    <a:pt x="654" y="8911"/>
                    <a:pt x="685" y="8911"/>
                  </a:cubicBezTo>
                  <a:cubicBezTo>
                    <a:pt x="685" y="8967"/>
                    <a:pt x="654" y="9023"/>
                    <a:pt x="654" y="9023"/>
                  </a:cubicBezTo>
                  <a:cubicBezTo>
                    <a:pt x="685" y="9023"/>
                    <a:pt x="716" y="9136"/>
                    <a:pt x="716" y="9193"/>
                  </a:cubicBezTo>
                  <a:cubicBezTo>
                    <a:pt x="716" y="9193"/>
                    <a:pt x="747" y="9305"/>
                    <a:pt x="747" y="9305"/>
                  </a:cubicBezTo>
                  <a:cubicBezTo>
                    <a:pt x="747" y="9362"/>
                    <a:pt x="747" y="9362"/>
                    <a:pt x="747" y="9418"/>
                  </a:cubicBezTo>
                  <a:cubicBezTo>
                    <a:pt x="747" y="9418"/>
                    <a:pt x="747" y="9418"/>
                    <a:pt x="716" y="9418"/>
                  </a:cubicBezTo>
                  <a:cubicBezTo>
                    <a:pt x="716" y="9531"/>
                    <a:pt x="654" y="9475"/>
                    <a:pt x="685" y="9587"/>
                  </a:cubicBezTo>
                  <a:cubicBezTo>
                    <a:pt x="622" y="9587"/>
                    <a:pt x="622" y="9700"/>
                    <a:pt x="560" y="9644"/>
                  </a:cubicBezTo>
                  <a:cubicBezTo>
                    <a:pt x="560" y="9700"/>
                    <a:pt x="529" y="9700"/>
                    <a:pt x="529" y="9757"/>
                  </a:cubicBezTo>
                  <a:cubicBezTo>
                    <a:pt x="498" y="9757"/>
                    <a:pt x="498" y="9813"/>
                    <a:pt x="498" y="9813"/>
                  </a:cubicBezTo>
                  <a:cubicBezTo>
                    <a:pt x="467" y="10039"/>
                    <a:pt x="529" y="10095"/>
                    <a:pt x="529" y="10264"/>
                  </a:cubicBezTo>
                  <a:cubicBezTo>
                    <a:pt x="529" y="10264"/>
                    <a:pt x="560" y="10264"/>
                    <a:pt x="529" y="10321"/>
                  </a:cubicBezTo>
                  <a:cubicBezTo>
                    <a:pt x="529" y="10603"/>
                    <a:pt x="529" y="10603"/>
                    <a:pt x="529" y="10603"/>
                  </a:cubicBezTo>
                  <a:cubicBezTo>
                    <a:pt x="529" y="10715"/>
                    <a:pt x="467" y="10715"/>
                    <a:pt x="467" y="10772"/>
                  </a:cubicBezTo>
                  <a:cubicBezTo>
                    <a:pt x="405" y="10828"/>
                    <a:pt x="405" y="10941"/>
                    <a:pt x="373" y="10997"/>
                  </a:cubicBezTo>
                  <a:cubicBezTo>
                    <a:pt x="342" y="10997"/>
                    <a:pt x="342" y="11110"/>
                    <a:pt x="342" y="11110"/>
                  </a:cubicBezTo>
                  <a:cubicBezTo>
                    <a:pt x="311" y="11167"/>
                    <a:pt x="311" y="11223"/>
                    <a:pt x="280" y="11223"/>
                  </a:cubicBezTo>
                  <a:cubicBezTo>
                    <a:pt x="280" y="11336"/>
                    <a:pt x="311" y="11392"/>
                    <a:pt x="311" y="11505"/>
                  </a:cubicBezTo>
                  <a:close/>
                  <a:moveTo>
                    <a:pt x="2926" y="10715"/>
                  </a:moveTo>
                  <a:cubicBezTo>
                    <a:pt x="2988" y="10659"/>
                    <a:pt x="2988" y="10772"/>
                    <a:pt x="3019" y="10828"/>
                  </a:cubicBezTo>
                  <a:cubicBezTo>
                    <a:pt x="3019" y="10772"/>
                    <a:pt x="3050" y="10772"/>
                    <a:pt x="3050" y="10715"/>
                  </a:cubicBezTo>
                  <a:cubicBezTo>
                    <a:pt x="3050" y="10659"/>
                    <a:pt x="3019" y="10659"/>
                    <a:pt x="3019" y="10603"/>
                  </a:cubicBezTo>
                  <a:cubicBezTo>
                    <a:pt x="2957" y="10603"/>
                    <a:pt x="2926" y="10603"/>
                    <a:pt x="2926" y="10715"/>
                  </a:cubicBezTo>
                  <a:close/>
                  <a:moveTo>
                    <a:pt x="3548" y="9757"/>
                  </a:moveTo>
                  <a:cubicBezTo>
                    <a:pt x="3579" y="9644"/>
                    <a:pt x="3517" y="9644"/>
                    <a:pt x="3486" y="9644"/>
                  </a:cubicBezTo>
                  <a:cubicBezTo>
                    <a:pt x="3455" y="9757"/>
                    <a:pt x="3517" y="9757"/>
                    <a:pt x="3548" y="9757"/>
                  </a:cubicBezTo>
                  <a:close/>
                  <a:moveTo>
                    <a:pt x="3393" y="20641"/>
                  </a:moveTo>
                  <a:cubicBezTo>
                    <a:pt x="3424" y="20641"/>
                    <a:pt x="3424" y="20641"/>
                    <a:pt x="3424" y="20641"/>
                  </a:cubicBezTo>
                  <a:cubicBezTo>
                    <a:pt x="3424" y="20585"/>
                    <a:pt x="3424" y="20585"/>
                    <a:pt x="3424" y="20585"/>
                  </a:cubicBezTo>
                  <a:cubicBezTo>
                    <a:pt x="3455" y="20528"/>
                    <a:pt x="3455" y="20472"/>
                    <a:pt x="3424" y="20472"/>
                  </a:cubicBezTo>
                  <a:cubicBezTo>
                    <a:pt x="3393" y="20528"/>
                    <a:pt x="3424" y="20528"/>
                    <a:pt x="3393" y="20528"/>
                  </a:cubicBezTo>
                  <a:cubicBezTo>
                    <a:pt x="3393" y="20472"/>
                    <a:pt x="3361" y="20472"/>
                    <a:pt x="3299" y="20472"/>
                  </a:cubicBezTo>
                  <a:cubicBezTo>
                    <a:pt x="3299" y="20585"/>
                    <a:pt x="3237" y="20472"/>
                    <a:pt x="3206" y="20528"/>
                  </a:cubicBezTo>
                  <a:cubicBezTo>
                    <a:pt x="3206" y="20528"/>
                    <a:pt x="3175" y="20528"/>
                    <a:pt x="3175" y="20528"/>
                  </a:cubicBezTo>
                  <a:cubicBezTo>
                    <a:pt x="3175" y="20528"/>
                    <a:pt x="3175" y="20528"/>
                    <a:pt x="3175" y="20528"/>
                  </a:cubicBezTo>
                  <a:cubicBezTo>
                    <a:pt x="3144" y="20528"/>
                    <a:pt x="3144" y="20528"/>
                    <a:pt x="3112" y="20528"/>
                  </a:cubicBezTo>
                  <a:cubicBezTo>
                    <a:pt x="3112" y="20585"/>
                    <a:pt x="3112" y="20585"/>
                    <a:pt x="3112" y="20585"/>
                  </a:cubicBezTo>
                  <a:cubicBezTo>
                    <a:pt x="3112" y="20641"/>
                    <a:pt x="3019" y="20528"/>
                    <a:pt x="3019" y="20641"/>
                  </a:cubicBezTo>
                  <a:cubicBezTo>
                    <a:pt x="3019" y="20641"/>
                    <a:pt x="3019" y="20641"/>
                    <a:pt x="3019" y="20641"/>
                  </a:cubicBezTo>
                  <a:cubicBezTo>
                    <a:pt x="2988" y="20641"/>
                    <a:pt x="2988" y="20641"/>
                    <a:pt x="2957" y="20641"/>
                  </a:cubicBezTo>
                  <a:cubicBezTo>
                    <a:pt x="2957" y="20641"/>
                    <a:pt x="2957" y="20698"/>
                    <a:pt x="2957" y="20698"/>
                  </a:cubicBezTo>
                  <a:cubicBezTo>
                    <a:pt x="2926" y="20698"/>
                    <a:pt x="2926" y="20754"/>
                    <a:pt x="2895" y="20754"/>
                  </a:cubicBezTo>
                  <a:cubicBezTo>
                    <a:pt x="2895" y="20754"/>
                    <a:pt x="2863" y="20810"/>
                    <a:pt x="2863" y="20810"/>
                  </a:cubicBezTo>
                  <a:cubicBezTo>
                    <a:pt x="2832" y="20754"/>
                    <a:pt x="2801" y="20867"/>
                    <a:pt x="2770" y="20810"/>
                  </a:cubicBezTo>
                  <a:cubicBezTo>
                    <a:pt x="2770" y="20810"/>
                    <a:pt x="2770" y="20810"/>
                    <a:pt x="2739" y="20810"/>
                  </a:cubicBezTo>
                  <a:cubicBezTo>
                    <a:pt x="2739" y="20810"/>
                    <a:pt x="2739" y="20810"/>
                    <a:pt x="2739" y="20867"/>
                  </a:cubicBezTo>
                  <a:cubicBezTo>
                    <a:pt x="2770" y="20867"/>
                    <a:pt x="2739" y="20923"/>
                    <a:pt x="2708" y="20923"/>
                  </a:cubicBezTo>
                  <a:cubicBezTo>
                    <a:pt x="2708" y="20980"/>
                    <a:pt x="2708" y="20980"/>
                    <a:pt x="2708" y="21036"/>
                  </a:cubicBezTo>
                  <a:cubicBezTo>
                    <a:pt x="2708" y="21036"/>
                    <a:pt x="2677" y="21036"/>
                    <a:pt x="2677" y="21092"/>
                  </a:cubicBezTo>
                  <a:cubicBezTo>
                    <a:pt x="2739" y="21092"/>
                    <a:pt x="2801" y="21149"/>
                    <a:pt x="2863" y="21149"/>
                  </a:cubicBezTo>
                  <a:cubicBezTo>
                    <a:pt x="2926" y="21092"/>
                    <a:pt x="2957" y="21036"/>
                    <a:pt x="3019" y="20980"/>
                  </a:cubicBezTo>
                  <a:cubicBezTo>
                    <a:pt x="3050" y="20980"/>
                    <a:pt x="3050" y="20980"/>
                    <a:pt x="3050" y="20980"/>
                  </a:cubicBezTo>
                  <a:cubicBezTo>
                    <a:pt x="3144" y="21036"/>
                    <a:pt x="3112" y="20923"/>
                    <a:pt x="3112" y="20810"/>
                  </a:cubicBezTo>
                  <a:cubicBezTo>
                    <a:pt x="3112" y="20810"/>
                    <a:pt x="3112" y="20810"/>
                    <a:pt x="3112" y="20810"/>
                  </a:cubicBezTo>
                  <a:cubicBezTo>
                    <a:pt x="3144" y="20810"/>
                    <a:pt x="3144" y="20754"/>
                    <a:pt x="3175" y="20754"/>
                  </a:cubicBezTo>
                  <a:cubicBezTo>
                    <a:pt x="3175" y="20754"/>
                    <a:pt x="3175" y="20754"/>
                    <a:pt x="3175" y="20754"/>
                  </a:cubicBezTo>
                  <a:cubicBezTo>
                    <a:pt x="3206" y="20698"/>
                    <a:pt x="3268" y="20698"/>
                    <a:pt x="3299" y="20698"/>
                  </a:cubicBezTo>
                  <a:cubicBezTo>
                    <a:pt x="3299" y="20698"/>
                    <a:pt x="3299" y="20698"/>
                    <a:pt x="3299" y="20698"/>
                  </a:cubicBezTo>
                  <a:cubicBezTo>
                    <a:pt x="3361" y="20641"/>
                    <a:pt x="3361" y="20585"/>
                    <a:pt x="3393" y="20641"/>
                  </a:cubicBezTo>
                  <a:close/>
                  <a:moveTo>
                    <a:pt x="1245" y="14607"/>
                  </a:moveTo>
                  <a:cubicBezTo>
                    <a:pt x="1245" y="14550"/>
                    <a:pt x="1245" y="14494"/>
                    <a:pt x="1245" y="14438"/>
                  </a:cubicBezTo>
                  <a:cubicBezTo>
                    <a:pt x="1214" y="14438"/>
                    <a:pt x="1214" y="14438"/>
                    <a:pt x="1183" y="14438"/>
                  </a:cubicBezTo>
                  <a:cubicBezTo>
                    <a:pt x="1183" y="14550"/>
                    <a:pt x="1183" y="14607"/>
                    <a:pt x="1245" y="14607"/>
                  </a:cubicBezTo>
                  <a:close/>
                  <a:moveTo>
                    <a:pt x="5478" y="21431"/>
                  </a:moveTo>
                  <a:cubicBezTo>
                    <a:pt x="5478" y="21544"/>
                    <a:pt x="5416" y="21544"/>
                    <a:pt x="5478" y="21600"/>
                  </a:cubicBezTo>
                  <a:cubicBezTo>
                    <a:pt x="5509" y="21544"/>
                    <a:pt x="5540" y="21374"/>
                    <a:pt x="5478" y="21431"/>
                  </a:cubicBezTo>
                  <a:close/>
                  <a:moveTo>
                    <a:pt x="21507" y="9080"/>
                  </a:moveTo>
                  <a:cubicBezTo>
                    <a:pt x="21476" y="9080"/>
                    <a:pt x="21413" y="9023"/>
                    <a:pt x="21351" y="9023"/>
                  </a:cubicBezTo>
                  <a:cubicBezTo>
                    <a:pt x="21289" y="8967"/>
                    <a:pt x="21258" y="8967"/>
                    <a:pt x="21227" y="8798"/>
                  </a:cubicBezTo>
                  <a:cubicBezTo>
                    <a:pt x="21195" y="8685"/>
                    <a:pt x="21195" y="8572"/>
                    <a:pt x="21164" y="8403"/>
                  </a:cubicBezTo>
                  <a:cubicBezTo>
                    <a:pt x="21133" y="8234"/>
                    <a:pt x="21133" y="8347"/>
                    <a:pt x="21040" y="8347"/>
                  </a:cubicBezTo>
                  <a:cubicBezTo>
                    <a:pt x="20946" y="8347"/>
                    <a:pt x="20978" y="8234"/>
                    <a:pt x="20884" y="8178"/>
                  </a:cubicBezTo>
                  <a:cubicBezTo>
                    <a:pt x="20853" y="8178"/>
                    <a:pt x="20822" y="8234"/>
                    <a:pt x="20760" y="8178"/>
                  </a:cubicBezTo>
                  <a:cubicBezTo>
                    <a:pt x="20697" y="8121"/>
                    <a:pt x="20666" y="8008"/>
                    <a:pt x="20635" y="7952"/>
                  </a:cubicBezTo>
                  <a:cubicBezTo>
                    <a:pt x="20635" y="7952"/>
                    <a:pt x="20635" y="7952"/>
                    <a:pt x="20635" y="7896"/>
                  </a:cubicBezTo>
                  <a:cubicBezTo>
                    <a:pt x="20635" y="7839"/>
                    <a:pt x="20604" y="7839"/>
                    <a:pt x="20635" y="7726"/>
                  </a:cubicBezTo>
                  <a:cubicBezTo>
                    <a:pt x="20635" y="7670"/>
                    <a:pt x="20666" y="7614"/>
                    <a:pt x="20666" y="7557"/>
                  </a:cubicBezTo>
                  <a:cubicBezTo>
                    <a:pt x="20697" y="7444"/>
                    <a:pt x="20635" y="7332"/>
                    <a:pt x="20666" y="7219"/>
                  </a:cubicBezTo>
                  <a:cubicBezTo>
                    <a:pt x="20697" y="7106"/>
                    <a:pt x="20760" y="6937"/>
                    <a:pt x="20666" y="6937"/>
                  </a:cubicBezTo>
                  <a:cubicBezTo>
                    <a:pt x="20604" y="6880"/>
                    <a:pt x="20542" y="6993"/>
                    <a:pt x="20511" y="6880"/>
                  </a:cubicBezTo>
                  <a:cubicBezTo>
                    <a:pt x="20480" y="6824"/>
                    <a:pt x="20480" y="6768"/>
                    <a:pt x="20448" y="6711"/>
                  </a:cubicBezTo>
                  <a:cubicBezTo>
                    <a:pt x="20448" y="6598"/>
                    <a:pt x="20448" y="6486"/>
                    <a:pt x="20386" y="6429"/>
                  </a:cubicBezTo>
                  <a:cubicBezTo>
                    <a:pt x="20324" y="6316"/>
                    <a:pt x="20293" y="6260"/>
                    <a:pt x="20262" y="6091"/>
                  </a:cubicBezTo>
                  <a:cubicBezTo>
                    <a:pt x="20262" y="5978"/>
                    <a:pt x="20231" y="5922"/>
                    <a:pt x="20168" y="5865"/>
                  </a:cubicBezTo>
                  <a:cubicBezTo>
                    <a:pt x="20044" y="5752"/>
                    <a:pt x="20044" y="5527"/>
                    <a:pt x="20013" y="5301"/>
                  </a:cubicBezTo>
                  <a:cubicBezTo>
                    <a:pt x="19982" y="5189"/>
                    <a:pt x="19982" y="5189"/>
                    <a:pt x="19888" y="5132"/>
                  </a:cubicBezTo>
                  <a:cubicBezTo>
                    <a:pt x="19826" y="5132"/>
                    <a:pt x="19795" y="5076"/>
                    <a:pt x="19764" y="4963"/>
                  </a:cubicBezTo>
                  <a:cubicBezTo>
                    <a:pt x="19733" y="4850"/>
                    <a:pt x="19733" y="4681"/>
                    <a:pt x="19701" y="4625"/>
                  </a:cubicBezTo>
                  <a:cubicBezTo>
                    <a:pt x="19670" y="4568"/>
                    <a:pt x="19670" y="4568"/>
                    <a:pt x="19639" y="4568"/>
                  </a:cubicBezTo>
                  <a:cubicBezTo>
                    <a:pt x="19639" y="4568"/>
                    <a:pt x="19670" y="4512"/>
                    <a:pt x="19701" y="4455"/>
                  </a:cubicBezTo>
                  <a:cubicBezTo>
                    <a:pt x="19764" y="4343"/>
                    <a:pt x="19857" y="4343"/>
                    <a:pt x="19919" y="4230"/>
                  </a:cubicBezTo>
                  <a:cubicBezTo>
                    <a:pt x="20013" y="4117"/>
                    <a:pt x="19982" y="3835"/>
                    <a:pt x="19950" y="3609"/>
                  </a:cubicBezTo>
                  <a:cubicBezTo>
                    <a:pt x="19950" y="3553"/>
                    <a:pt x="19982" y="3497"/>
                    <a:pt x="19982" y="3440"/>
                  </a:cubicBezTo>
                  <a:cubicBezTo>
                    <a:pt x="20013" y="3271"/>
                    <a:pt x="19982" y="3215"/>
                    <a:pt x="20075" y="3158"/>
                  </a:cubicBezTo>
                  <a:cubicBezTo>
                    <a:pt x="20075" y="3045"/>
                    <a:pt x="19826" y="2933"/>
                    <a:pt x="19733" y="2876"/>
                  </a:cubicBezTo>
                  <a:cubicBezTo>
                    <a:pt x="19608" y="2820"/>
                    <a:pt x="19515" y="3102"/>
                    <a:pt x="19359" y="3158"/>
                  </a:cubicBezTo>
                  <a:cubicBezTo>
                    <a:pt x="19266" y="3215"/>
                    <a:pt x="19110" y="3271"/>
                    <a:pt x="18986" y="3215"/>
                  </a:cubicBezTo>
                  <a:cubicBezTo>
                    <a:pt x="18954" y="3215"/>
                    <a:pt x="18892" y="3215"/>
                    <a:pt x="18861" y="3158"/>
                  </a:cubicBezTo>
                  <a:cubicBezTo>
                    <a:pt x="18861" y="3158"/>
                    <a:pt x="18861" y="3158"/>
                    <a:pt x="18892" y="3102"/>
                  </a:cubicBezTo>
                  <a:cubicBezTo>
                    <a:pt x="18892" y="3102"/>
                    <a:pt x="18861" y="2989"/>
                    <a:pt x="18861" y="2933"/>
                  </a:cubicBezTo>
                  <a:cubicBezTo>
                    <a:pt x="18799" y="2933"/>
                    <a:pt x="18737" y="2763"/>
                    <a:pt x="18737" y="2651"/>
                  </a:cubicBezTo>
                  <a:cubicBezTo>
                    <a:pt x="18737" y="2651"/>
                    <a:pt x="18737" y="2594"/>
                    <a:pt x="18737" y="2594"/>
                  </a:cubicBezTo>
                  <a:cubicBezTo>
                    <a:pt x="18705" y="2594"/>
                    <a:pt x="18705" y="2538"/>
                    <a:pt x="18705" y="2538"/>
                  </a:cubicBezTo>
                  <a:cubicBezTo>
                    <a:pt x="18705" y="2425"/>
                    <a:pt x="18705" y="2481"/>
                    <a:pt x="18643" y="2425"/>
                  </a:cubicBezTo>
                  <a:cubicBezTo>
                    <a:pt x="18612" y="2369"/>
                    <a:pt x="18550" y="2256"/>
                    <a:pt x="18581" y="2143"/>
                  </a:cubicBezTo>
                  <a:cubicBezTo>
                    <a:pt x="18581" y="1974"/>
                    <a:pt x="18674" y="1917"/>
                    <a:pt x="18674" y="1805"/>
                  </a:cubicBezTo>
                  <a:cubicBezTo>
                    <a:pt x="18705" y="1692"/>
                    <a:pt x="18674" y="1523"/>
                    <a:pt x="18643" y="1466"/>
                  </a:cubicBezTo>
                  <a:cubicBezTo>
                    <a:pt x="18643" y="1410"/>
                    <a:pt x="18612" y="1410"/>
                    <a:pt x="18581" y="1354"/>
                  </a:cubicBezTo>
                  <a:cubicBezTo>
                    <a:pt x="18519" y="1297"/>
                    <a:pt x="18519" y="1241"/>
                    <a:pt x="18519" y="1184"/>
                  </a:cubicBezTo>
                  <a:cubicBezTo>
                    <a:pt x="18456" y="1072"/>
                    <a:pt x="18363" y="1072"/>
                    <a:pt x="18270" y="1072"/>
                  </a:cubicBezTo>
                  <a:cubicBezTo>
                    <a:pt x="18270" y="959"/>
                    <a:pt x="18207" y="902"/>
                    <a:pt x="18176" y="733"/>
                  </a:cubicBezTo>
                  <a:cubicBezTo>
                    <a:pt x="18176" y="733"/>
                    <a:pt x="18207" y="677"/>
                    <a:pt x="18207" y="620"/>
                  </a:cubicBezTo>
                  <a:cubicBezTo>
                    <a:pt x="18207" y="564"/>
                    <a:pt x="18145" y="620"/>
                    <a:pt x="18114" y="620"/>
                  </a:cubicBezTo>
                  <a:cubicBezTo>
                    <a:pt x="18083" y="677"/>
                    <a:pt x="18052" y="733"/>
                    <a:pt x="18021" y="733"/>
                  </a:cubicBezTo>
                  <a:cubicBezTo>
                    <a:pt x="17990" y="733"/>
                    <a:pt x="17959" y="620"/>
                    <a:pt x="17896" y="620"/>
                  </a:cubicBezTo>
                  <a:cubicBezTo>
                    <a:pt x="17865" y="620"/>
                    <a:pt x="17865" y="677"/>
                    <a:pt x="17834" y="620"/>
                  </a:cubicBezTo>
                  <a:cubicBezTo>
                    <a:pt x="17834" y="620"/>
                    <a:pt x="17803" y="564"/>
                    <a:pt x="17803" y="508"/>
                  </a:cubicBezTo>
                  <a:cubicBezTo>
                    <a:pt x="17772" y="451"/>
                    <a:pt x="17772" y="395"/>
                    <a:pt x="17710" y="451"/>
                  </a:cubicBezTo>
                  <a:cubicBezTo>
                    <a:pt x="17710" y="451"/>
                    <a:pt x="17678" y="451"/>
                    <a:pt x="17678" y="451"/>
                  </a:cubicBezTo>
                  <a:cubicBezTo>
                    <a:pt x="17616" y="451"/>
                    <a:pt x="17616" y="451"/>
                    <a:pt x="17616" y="338"/>
                  </a:cubicBezTo>
                  <a:cubicBezTo>
                    <a:pt x="17585" y="282"/>
                    <a:pt x="17523" y="226"/>
                    <a:pt x="17492" y="226"/>
                  </a:cubicBezTo>
                  <a:cubicBezTo>
                    <a:pt x="17461" y="226"/>
                    <a:pt x="17398" y="226"/>
                    <a:pt x="17367" y="226"/>
                  </a:cubicBezTo>
                  <a:cubicBezTo>
                    <a:pt x="17305" y="169"/>
                    <a:pt x="17274" y="56"/>
                    <a:pt x="17243" y="0"/>
                  </a:cubicBezTo>
                  <a:cubicBezTo>
                    <a:pt x="17212" y="56"/>
                    <a:pt x="17180" y="56"/>
                    <a:pt x="17180" y="113"/>
                  </a:cubicBezTo>
                  <a:cubicBezTo>
                    <a:pt x="17180" y="113"/>
                    <a:pt x="17180" y="113"/>
                    <a:pt x="17180" y="113"/>
                  </a:cubicBezTo>
                  <a:cubicBezTo>
                    <a:pt x="17149" y="226"/>
                    <a:pt x="17180" y="338"/>
                    <a:pt x="17149" y="451"/>
                  </a:cubicBezTo>
                  <a:cubicBezTo>
                    <a:pt x="17118" y="508"/>
                    <a:pt x="17118" y="564"/>
                    <a:pt x="17118" y="620"/>
                  </a:cubicBezTo>
                  <a:cubicBezTo>
                    <a:pt x="17118" y="677"/>
                    <a:pt x="17087" y="677"/>
                    <a:pt x="17087" y="677"/>
                  </a:cubicBezTo>
                  <a:cubicBezTo>
                    <a:pt x="17056" y="677"/>
                    <a:pt x="16994" y="677"/>
                    <a:pt x="16963" y="677"/>
                  </a:cubicBezTo>
                  <a:cubicBezTo>
                    <a:pt x="16900" y="677"/>
                    <a:pt x="16869" y="677"/>
                    <a:pt x="16838" y="677"/>
                  </a:cubicBezTo>
                  <a:cubicBezTo>
                    <a:pt x="16807" y="677"/>
                    <a:pt x="16807" y="677"/>
                    <a:pt x="16776" y="677"/>
                  </a:cubicBezTo>
                  <a:cubicBezTo>
                    <a:pt x="16745" y="733"/>
                    <a:pt x="16714" y="733"/>
                    <a:pt x="16714" y="733"/>
                  </a:cubicBezTo>
                  <a:cubicBezTo>
                    <a:pt x="16651" y="733"/>
                    <a:pt x="16620" y="790"/>
                    <a:pt x="16589" y="846"/>
                  </a:cubicBezTo>
                  <a:cubicBezTo>
                    <a:pt x="16558" y="846"/>
                    <a:pt x="16527" y="846"/>
                    <a:pt x="16496" y="902"/>
                  </a:cubicBezTo>
                  <a:cubicBezTo>
                    <a:pt x="16433" y="959"/>
                    <a:pt x="16433" y="1072"/>
                    <a:pt x="16402" y="1128"/>
                  </a:cubicBezTo>
                  <a:cubicBezTo>
                    <a:pt x="16371" y="1184"/>
                    <a:pt x="16309" y="1184"/>
                    <a:pt x="16278" y="1184"/>
                  </a:cubicBezTo>
                  <a:cubicBezTo>
                    <a:pt x="16216" y="1184"/>
                    <a:pt x="16122" y="1128"/>
                    <a:pt x="16060" y="1184"/>
                  </a:cubicBezTo>
                  <a:cubicBezTo>
                    <a:pt x="16029" y="1184"/>
                    <a:pt x="16029" y="1184"/>
                    <a:pt x="16029" y="1184"/>
                  </a:cubicBezTo>
                  <a:cubicBezTo>
                    <a:pt x="16029" y="1184"/>
                    <a:pt x="16029" y="1184"/>
                    <a:pt x="16029" y="1184"/>
                  </a:cubicBezTo>
                  <a:cubicBezTo>
                    <a:pt x="15967" y="1241"/>
                    <a:pt x="15967" y="1410"/>
                    <a:pt x="15935" y="1466"/>
                  </a:cubicBezTo>
                  <a:cubicBezTo>
                    <a:pt x="15904" y="1579"/>
                    <a:pt x="15873" y="1636"/>
                    <a:pt x="15842" y="1692"/>
                  </a:cubicBezTo>
                  <a:cubicBezTo>
                    <a:pt x="15811" y="1805"/>
                    <a:pt x="15811" y="1861"/>
                    <a:pt x="15811" y="1917"/>
                  </a:cubicBezTo>
                  <a:cubicBezTo>
                    <a:pt x="15780" y="1917"/>
                    <a:pt x="15780" y="1974"/>
                    <a:pt x="15749" y="2030"/>
                  </a:cubicBezTo>
                  <a:cubicBezTo>
                    <a:pt x="15718" y="2087"/>
                    <a:pt x="15686" y="2143"/>
                    <a:pt x="15655" y="2199"/>
                  </a:cubicBezTo>
                  <a:cubicBezTo>
                    <a:pt x="15655" y="2256"/>
                    <a:pt x="15655" y="2256"/>
                    <a:pt x="15624" y="2256"/>
                  </a:cubicBezTo>
                  <a:cubicBezTo>
                    <a:pt x="15624" y="2312"/>
                    <a:pt x="15593" y="2312"/>
                    <a:pt x="15562" y="2312"/>
                  </a:cubicBezTo>
                  <a:cubicBezTo>
                    <a:pt x="15562" y="2369"/>
                    <a:pt x="15531" y="2369"/>
                    <a:pt x="15531" y="2425"/>
                  </a:cubicBezTo>
                  <a:cubicBezTo>
                    <a:pt x="15500" y="2481"/>
                    <a:pt x="15500" y="2481"/>
                    <a:pt x="15469" y="2538"/>
                  </a:cubicBezTo>
                  <a:cubicBezTo>
                    <a:pt x="15437" y="2594"/>
                    <a:pt x="15437" y="2651"/>
                    <a:pt x="15437" y="2707"/>
                  </a:cubicBezTo>
                  <a:cubicBezTo>
                    <a:pt x="15406" y="2820"/>
                    <a:pt x="15344" y="2820"/>
                    <a:pt x="15313" y="2876"/>
                  </a:cubicBezTo>
                  <a:cubicBezTo>
                    <a:pt x="15282" y="2933"/>
                    <a:pt x="15251" y="2933"/>
                    <a:pt x="15220" y="2989"/>
                  </a:cubicBezTo>
                  <a:cubicBezTo>
                    <a:pt x="15188" y="3045"/>
                    <a:pt x="15157" y="3102"/>
                    <a:pt x="15126" y="3215"/>
                  </a:cubicBezTo>
                  <a:cubicBezTo>
                    <a:pt x="15126" y="3215"/>
                    <a:pt x="15126" y="3215"/>
                    <a:pt x="15126" y="3271"/>
                  </a:cubicBezTo>
                  <a:cubicBezTo>
                    <a:pt x="15095" y="3215"/>
                    <a:pt x="15064" y="3327"/>
                    <a:pt x="15002" y="3384"/>
                  </a:cubicBezTo>
                  <a:cubicBezTo>
                    <a:pt x="14908" y="3553"/>
                    <a:pt x="14784" y="3497"/>
                    <a:pt x="14659" y="3553"/>
                  </a:cubicBezTo>
                  <a:cubicBezTo>
                    <a:pt x="14597" y="3553"/>
                    <a:pt x="14535" y="3553"/>
                    <a:pt x="14473" y="3553"/>
                  </a:cubicBezTo>
                  <a:cubicBezTo>
                    <a:pt x="14410" y="3609"/>
                    <a:pt x="14348" y="3666"/>
                    <a:pt x="14286" y="3609"/>
                  </a:cubicBezTo>
                  <a:cubicBezTo>
                    <a:pt x="14286" y="3497"/>
                    <a:pt x="14224" y="3327"/>
                    <a:pt x="14130" y="3384"/>
                  </a:cubicBezTo>
                  <a:cubicBezTo>
                    <a:pt x="14099" y="3440"/>
                    <a:pt x="14068" y="3609"/>
                    <a:pt x="14006" y="3666"/>
                  </a:cubicBezTo>
                  <a:cubicBezTo>
                    <a:pt x="13975" y="3722"/>
                    <a:pt x="13881" y="3722"/>
                    <a:pt x="13850" y="3779"/>
                  </a:cubicBezTo>
                  <a:cubicBezTo>
                    <a:pt x="13819" y="3779"/>
                    <a:pt x="13788" y="3835"/>
                    <a:pt x="13757" y="3891"/>
                  </a:cubicBezTo>
                  <a:cubicBezTo>
                    <a:pt x="13663" y="4004"/>
                    <a:pt x="13601" y="4004"/>
                    <a:pt x="13539" y="4173"/>
                  </a:cubicBezTo>
                  <a:cubicBezTo>
                    <a:pt x="13508" y="4230"/>
                    <a:pt x="13477" y="4286"/>
                    <a:pt x="13446" y="4343"/>
                  </a:cubicBezTo>
                  <a:cubicBezTo>
                    <a:pt x="13383" y="4343"/>
                    <a:pt x="13352" y="4286"/>
                    <a:pt x="13321" y="4343"/>
                  </a:cubicBezTo>
                  <a:cubicBezTo>
                    <a:pt x="13290" y="4343"/>
                    <a:pt x="13259" y="4455"/>
                    <a:pt x="13228" y="4455"/>
                  </a:cubicBezTo>
                  <a:cubicBezTo>
                    <a:pt x="13197" y="4455"/>
                    <a:pt x="13134" y="4455"/>
                    <a:pt x="13103" y="4455"/>
                  </a:cubicBezTo>
                  <a:cubicBezTo>
                    <a:pt x="13041" y="4455"/>
                    <a:pt x="12948" y="4512"/>
                    <a:pt x="12885" y="4625"/>
                  </a:cubicBezTo>
                  <a:cubicBezTo>
                    <a:pt x="12885" y="4625"/>
                    <a:pt x="12885" y="4625"/>
                    <a:pt x="12885" y="4625"/>
                  </a:cubicBezTo>
                  <a:cubicBezTo>
                    <a:pt x="12823" y="4681"/>
                    <a:pt x="12730" y="4737"/>
                    <a:pt x="12761" y="4568"/>
                  </a:cubicBezTo>
                  <a:cubicBezTo>
                    <a:pt x="12667" y="4512"/>
                    <a:pt x="12574" y="4625"/>
                    <a:pt x="12481" y="4625"/>
                  </a:cubicBezTo>
                  <a:cubicBezTo>
                    <a:pt x="12481" y="4625"/>
                    <a:pt x="12450" y="4625"/>
                    <a:pt x="12418" y="4625"/>
                  </a:cubicBezTo>
                  <a:cubicBezTo>
                    <a:pt x="12418" y="4512"/>
                    <a:pt x="12356" y="4512"/>
                    <a:pt x="12356" y="4343"/>
                  </a:cubicBezTo>
                  <a:cubicBezTo>
                    <a:pt x="12325" y="4343"/>
                    <a:pt x="12294" y="4455"/>
                    <a:pt x="12232" y="4399"/>
                  </a:cubicBezTo>
                  <a:cubicBezTo>
                    <a:pt x="12169" y="4399"/>
                    <a:pt x="12201" y="4568"/>
                    <a:pt x="12169" y="4568"/>
                  </a:cubicBezTo>
                  <a:cubicBezTo>
                    <a:pt x="12201" y="4681"/>
                    <a:pt x="12107" y="4737"/>
                    <a:pt x="12169" y="4737"/>
                  </a:cubicBezTo>
                  <a:cubicBezTo>
                    <a:pt x="12169" y="4794"/>
                    <a:pt x="12107" y="4794"/>
                    <a:pt x="12076" y="4794"/>
                  </a:cubicBezTo>
                  <a:cubicBezTo>
                    <a:pt x="12045" y="4794"/>
                    <a:pt x="12014" y="4794"/>
                    <a:pt x="12014" y="4737"/>
                  </a:cubicBezTo>
                  <a:cubicBezTo>
                    <a:pt x="11952" y="4794"/>
                    <a:pt x="11920" y="4681"/>
                    <a:pt x="11858" y="4737"/>
                  </a:cubicBezTo>
                  <a:cubicBezTo>
                    <a:pt x="11827" y="4737"/>
                    <a:pt x="11827" y="4737"/>
                    <a:pt x="11827" y="4737"/>
                  </a:cubicBezTo>
                  <a:cubicBezTo>
                    <a:pt x="11827" y="4681"/>
                    <a:pt x="11827" y="4681"/>
                    <a:pt x="11827" y="4681"/>
                  </a:cubicBezTo>
                  <a:cubicBezTo>
                    <a:pt x="11827" y="4625"/>
                    <a:pt x="11827" y="4625"/>
                    <a:pt x="11796" y="4625"/>
                  </a:cubicBezTo>
                  <a:cubicBezTo>
                    <a:pt x="11796" y="4625"/>
                    <a:pt x="11796" y="4681"/>
                    <a:pt x="11765" y="4681"/>
                  </a:cubicBezTo>
                  <a:cubicBezTo>
                    <a:pt x="11734" y="4681"/>
                    <a:pt x="11734" y="4681"/>
                    <a:pt x="11703" y="4737"/>
                  </a:cubicBezTo>
                  <a:cubicBezTo>
                    <a:pt x="11671" y="4681"/>
                    <a:pt x="11671" y="4794"/>
                    <a:pt x="11609" y="4737"/>
                  </a:cubicBezTo>
                  <a:cubicBezTo>
                    <a:pt x="11609" y="4737"/>
                    <a:pt x="11578" y="4737"/>
                    <a:pt x="11578" y="4737"/>
                  </a:cubicBezTo>
                  <a:cubicBezTo>
                    <a:pt x="11578" y="4681"/>
                    <a:pt x="11547" y="4681"/>
                    <a:pt x="11547" y="4681"/>
                  </a:cubicBezTo>
                  <a:cubicBezTo>
                    <a:pt x="11547" y="4625"/>
                    <a:pt x="11516" y="4625"/>
                    <a:pt x="11516" y="4568"/>
                  </a:cubicBezTo>
                  <a:cubicBezTo>
                    <a:pt x="11422" y="4568"/>
                    <a:pt x="11267" y="4455"/>
                    <a:pt x="11173" y="4512"/>
                  </a:cubicBezTo>
                  <a:cubicBezTo>
                    <a:pt x="11173" y="4512"/>
                    <a:pt x="11173" y="4512"/>
                    <a:pt x="11173" y="4512"/>
                  </a:cubicBezTo>
                  <a:cubicBezTo>
                    <a:pt x="11142" y="4568"/>
                    <a:pt x="11080" y="4625"/>
                    <a:pt x="11080" y="4625"/>
                  </a:cubicBezTo>
                  <a:cubicBezTo>
                    <a:pt x="11049" y="4625"/>
                    <a:pt x="11049" y="4625"/>
                    <a:pt x="11049" y="4625"/>
                  </a:cubicBezTo>
                  <a:cubicBezTo>
                    <a:pt x="11049" y="4625"/>
                    <a:pt x="11049" y="4681"/>
                    <a:pt x="11049" y="4681"/>
                  </a:cubicBezTo>
                  <a:cubicBezTo>
                    <a:pt x="11049" y="4737"/>
                    <a:pt x="11049" y="4737"/>
                    <a:pt x="11049" y="4737"/>
                  </a:cubicBezTo>
                  <a:cubicBezTo>
                    <a:pt x="11049" y="4794"/>
                    <a:pt x="11049" y="4794"/>
                    <a:pt x="11049" y="4850"/>
                  </a:cubicBezTo>
                  <a:cubicBezTo>
                    <a:pt x="11049" y="4850"/>
                    <a:pt x="11049" y="4850"/>
                    <a:pt x="11049" y="4850"/>
                  </a:cubicBezTo>
                  <a:cubicBezTo>
                    <a:pt x="11018" y="4907"/>
                    <a:pt x="10987" y="4963"/>
                    <a:pt x="10956" y="4963"/>
                  </a:cubicBezTo>
                  <a:cubicBezTo>
                    <a:pt x="10924" y="4907"/>
                    <a:pt x="10924" y="4907"/>
                    <a:pt x="10924" y="4907"/>
                  </a:cubicBezTo>
                  <a:cubicBezTo>
                    <a:pt x="10924" y="4907"/>
                    <a:pt x="10893" y="4907"/>
                    <a:pt x="10862" y="4907"/>
                  </a:cubicBezTo>
                  <a:cubicBezTo>
                    <a:pt x="10862" y="4907"/>
                    <a:pt x="10831" y="4907"/>
                    <a:pt x="10862" y="4850"/>
                  </a:cubicBezTo>
                  <a:cubicBezTo>
                    <a:pt x="10800" y="4907"/>
                    <a:pt x="10769" y="4794"/>
                    <a:pt x="10738" y="4794"/>
                  </a:cubicBezTo>
                  <a:cubicBezTo>
                    <a:pt x="10738" y="4794"/>
                    <a:pt x="10707" y="4794"/>
                    <a:pt x="10707" y="4737"/>
                  </a:cubicBezTo>
                  <a:cubicBezTo>
                    <a:pt x="10676" y="4737"/>
                    <a:pt x="10613" y="4681"/>
                    <a:pt x="10551" y="4625"/>
                  </a:cubicBezTo>
                  <a:cubicBezTo>
                    <a:pt x="10520" y="4568"/>
                    <a:pt x="10458" y="4512"/>
                    <a:pt x="10458" y="4399"/>
                  </a:cubicBezTo>
                  <a:cubicBezTo>
                    <a:pt x="10427" y="4343"/>
                    <a:pt x="10364" y="4343"/>
                    <a:pt x="10364" y="4230"/>
                  </a:cubicBezTo>
                  <a:cubicBezTo>
                    <a:pt x="10458" y="4173"/>
                    <a:pt x="10427" y="4343"/>
                    <a:pt x="10489" y="4343"/>
                  </a:cubicBezTo>
                  <a:cubicBezTo>
                    <a:pt x="10489" y="4343"/>
                    <a:pt x="10520" y="4286"/>
                    <a:pt x="10489" y="4230"/>
                  </a:cubicBezTo>
                  <a:cubicBezTo>
                    <a:pt x="10489" y="4230"/>
                    <a:pt x="10427" y="4230"/>
                    <a:pt x="10427" y="4173"/>
                  </a:cubicBezTo>
                  <a:cubicBezTo>
                    <a:pt x="10395" y="4117"/>
                    <a:pt x="10364" y="4061"/>
                    <a:pt x="10302" y="4061"/>
                  </a:cubicBezTo>
                  <a:cubicBezTo>
                    <a:pt x="10302" y="4061"/>
                    <a:pt x="10302" y="4061"/>
                    <a:pt x="10302" y="4061"/>
                  </a:cubicBezTo>
                  <a:cubicBezTo>
                    <a:pt x="10271" y="4061"/>
                    <a:pt x="10271" y="4061"/>
                    <a:pt x="10240" y="4117"/>
                  </a:cubicBezTo>
                  <a:cubicBezTo>
                    <a:pt x="10240" y="4117"/>
                    <a:pt x="10240" y="4117"/>
                    <a:pt x="10240" y="4117"/>
                  </a:cubicBezTo>
                  <a:cubicBezTo>
                    <a:pt x="10240" y="4230"/>
                    <a:pt x="10178" y="4230"/>
                    <a:pt x="10146" y="4230"/>
                  </a:cubicBezTo>
                  <a:cubicBezTo>
                    <a:pt x="10146" y="4230"/>
                    <a:pt x="10146" y="4230"/>
                    <a:pt x="10146" y="4230"/>
                  </a:cubicBezTo>
                  <a:cubicBezTo>
                    <a:pt x="10115" y="4286"/>
                    <a:pt x="10115" y="4286"/>
                    <a:pt x="10084" y="4343"/>
                  </a:cubicBezTo>
                  <a:cubicBezTo>
                    <a:pt x="10053" y="4343"/>
                    <a:pt x="10053" y="4343"/>
                    <a:pt x="10053" y="4343"/>
                  </a:cubicBezTo>
                  <a:cubicBezTo>
                    <a:pt x="10022" y="4399"/>
                    <a:pt x="9960" y="4343"/>
                    <a:pt x="9960" y="4399"/>
                  </a:cubicBezTo>
                  <a:cubicBezTo>
                    <a:pt x="9960" y="4399"/>
                    <a:pt x="9960" y="4455"/>
                    <a:pt x="9960" y="4455"/>
                  </a:cubicBezTo>
                  <a:cubicBezTo>
                    <a:pt x="9929" y="4512"/>
                    <a:pt x="9866" y="4568"/>
                    <a:pt x="9773" y="4512"/>
                  </a:cubicBezTo>
                  <a:cubicBezTo>
                    <a:pt x="9773" y="4512"/>
                    <a:pt x="9742" y="4455"/>
                    <a:pt x="9711" y="4512"/>
                  </a:cubicBezTo>
                  <a:cubicBezTo>
                    <a:pt x="9711" y="4455"/>
                    <a:pt x="9680" y="4455"/>
                    <a:pt x="9680" y="4399"/>
                  </a:cubicBezTo>
                  <a:cubicBezTo>
                    <a:pt x="9586" y="4399"/>
                    <a:pt x="9524" y="4343"/>
                    <a:pt x="9431" y="4286"/>
                  </a:cubicBezTo>
                  <a:cubicBezTo>
                    <a:pt x="9431" y="4230"/>
                    <a:pt x="9399" y="4230"/>
                    <a:pt x="9399" y="4173"/>
                  </a:cubicBezTo>
                  <a:cubicBezTo>
                    <a:pt x="9368" y="4173"/>
                    <a:pt x="9368" y="4117"/>
                    <a:pt x="9337" y="4117"/>
                  </a:cubicBezTo>
                  <a:cubicBezTo>
                    <a:pt x="9368" y="4004"/>
                    <a:pt x="9306" y="3948"/>
                    <a:pt x="9306" y="3835"/>
                  </a:cubicBezTo>
                  <a:cubicBezTo>
                    <a:pt x="9306" y="3835"/>
                    <a:pt x="9275" y="3835"/>
                    <a:pt x="9275" y="3835"/>
                  </a:cubicBezTo>
                  <a:cubicBezTo>
                    <a:pt x="9275" y="3835"/>
                    <a:pt x="9244" y="3835"/>
                    <a:pt x="9213" y="3835"/>
                  </a:cubicBezTo>
                  <a:cubicBezTo>
                    <a:pt x="9213" y="3779"/>
                    <a:pt x="9150" y="3779"/>
                    <a:pt x="9119" y="3722"/>
                  </a:cubicBezTo>
                  <a:cubicBezTo>
                    <a:pt x="9088" y="3722"/>
                    <a:pt x="9057" y="3835"/>
                    <a:pt x="9057" y="3835"/>
                  </a:cubicBezTo>
                  <a:cubicBezTo>
                    <a:pt x="9026" y="3891"/>
                    <a:pt x="9057" y="4004"/>
                    <a:pt x="8995" y="4004"/>
                  </a:cubicBezTo>
                  <a:cubicBezTo>
                    <a:pt x="9026" y="4061"/>
                    <a:pt x="8995" y="4061"/>
                    <a:pt x="8995" y="4117"/>
                  </a:cubicBezTo>
                  <a:cubicBezTo>
                    <a:pt x="8933" y="4117"/>
                    <a:pt x="8901" y="4173"/>
                    <a:pt x="8901" y="4230"/>
                  </a:cubicBezTo>
                  <a:cubicBezTo>
                    <a:pt x="8839" y="4173"/>
                    <a:pt x="8808" y="4230"/>
                    <a:pt x="8777" y="4230"/>
                  </a:cubicBezTo>
                  <a:cubicBezTo>
                    <a:pt x="8746" y="4230"/>
                    <a:pt x="8715" y="4286"/>
                    <a:pt x="8715" y="4230"/>
                  </a:cubicBezTo>
                  <a:cubicBezTo>
                    <a:pt x="8652" y="4286"/>
                    <a:pt x="8590" y="4286"/>
                    <a:pt x="8559" y="4343"/>
                  </a:cubicBezTo>
                  <a:cubicBezTo>
                    <a:pt x="8466" y="4343"/>
                    <a:pt x="8435" y="4455"/>
                    <a:pt x="8341" y="4399"/>
                  </a:cubicBezTo>
                  <a:cubicBezTo>
                    <a:pt x="8341" y="4399"/>
                    <a:pt x="8310" y="4399"/>
                    <a:pt x="8310" y="4455"/>
                  </a:cubicBezTo>
                  <a:cubicBezTo>
                    <a:pt x="8217" y="4455"/>
                    <a:pt x="8217" y="4455"/>
                    <a:pt x="8217" y="4455"/>
                  </a:cubicBezTo>
                  <a:cubicBezTo>
                    <a:pt x="8154" y="4455"/>
                    <a:pt x="8123" y="4455"/>
                    <a:pt x="8092" y="4512"/>
                  </a:cubicBezTo>
                  <a:cubicBezTo>
                    <a:pt x="8092" y="4512"/>
                    <a:pt x="8092" y="4512"/>
                    <a:pt x="8092" y="4512"/>
                  </a:cubicBezTo>
                  <a:cubicBezTo>
                    <a:pt x="8061" y="4512"/>
                    <a:pt x="8030" y="4568"/>
                    <a:pt x="8030" y="4568"/>
                  </a:cubicBezTo>
                  <a:cubicBezTo>
                    <a:pt x="7999" y="4568"/>
                    <a:pt x="7999" y="4568"/>
                    <a:pt x="7999" y="4568"/>
                  </a:cubicBezTo>
                  <a:cubicBezTo>
                    <a:pt x="7999" y="4568"/>
                    <a:pt x="7999" y="4568"/>
                    <a:pt x="7999" y="4568"/>
                  </a:cubicBezTo>
                  <a:cubicBezTo>
                    <a:pt x="7999" y="4568"/>
                    <a:pt x="7999" y="4568"/>
                    <a:pt x="7999" y="4568"/>
                  </a:cubicBezTo>
                  <a:cubicBezTo>
                    <a:pt x="7937" y="4568"/>
                    <a:pt x="7937" y="4625"/>
                    <a:pt x="7874" y="4625"/>
                  </a:cubicBezTo>
                  <a:cubicBezTo>
                    <a:pt x="7874" y="4625"/>
                    <a:pt x="7874" y="4625"/>
                    <a:pt x="7874" y="4625"/>
                  </a:cubicBezTo>
                  <a:cubicBezTo>
                    <a:pt x="7843" y="4681"/>
                    <a:pt x="7843" y="4625"/>
                    <a:pt x="7812" y="4681"/>
                  </a:cubicBezTo>
                  <a:cubicBezTo>
                    <a:pt x="7750" y="4681"/>
                    <a:pt x="7719" y="4625"/>
                    <a:pt x="7656" y="4625"/>
                  </a:cubicBezTo>
                  <a:cubicBezTo>
                    <a:pt x="7594" y="4625"/>
                    <a:pt x="7563" y="4681"/>
                    <a:pt x="7501" y="4681"/>
                  </a:cubicBezTo>
                  <a:cubicBezTo>
                    <a:pt x="7501" y="4681"/>
                    <a:pt x="7470" y="4737"/>
                    <a:pt x="7470" y="4737"/>
                  </a:cubicBezTo>
                  <a:cubicBezTo>
                    <a:pt x="7470" y="4737"/>
                    <a:pt x="7470" y="4737"/>
                    <a:pt x="7470" y="4737"/>
                  </a:cubicBezTo>
                  <a:cubicBezTo>
                    <a:pt x="7439" y="4681"/>
                    <a:pt x="7439" y="4737"/>
                    <a:pt x="7407" y="4794"/>
                  </a:cubicBezTo>
                  <a:cubicBezTo>
                    <a:pt x="7407" y="4794"/>
                    <a:pt x="7376" y="4794"/>
                    <a:pt x="7376" y="4794"/>
                  </a:cubicBezTo>
                  <a:cubicBezTo>
                    <a:pt x="7376" y="4794"/>
                    <a:pt x="7376" y="4850"/>
                    <a:pt x="7345" y="4850"/>
                  </a:cubicBezTo>
                  <a:cubicBezTo>
                    <a:pt x="7345" y="4850"/>
                    <a:pt x="7345" y="4850"/>
                    <a:pt x="7345" y="4850"/>
                  </a:cubicBezTo>
                  <a:cubicBezTo>
                    <a:pt x="7345" y="4907"/>
                    <a:pt x="7314" y="4907"/>
                    <a:pt x="7314" y="4963"/>
                  </a:cubicBezTo>
                  <a:cubicBezTo>
                    <a:pt x="7314" y="4963"/>
                    <a:pt x="7314" y="4963"/>
                    <a:pt x="7314" y="4963"/>
                  </a:cubicBezTo>
                  <a:cubicBezTo>
                    <a:pt x="7283" y="4963"/>
                    <a:pt x="7252" y="5019"/>
                    <a:pt x="7221" y="5076"/>
                  </a:cubicBezTo>
                  <a:cubicBezTo>
                    <a:pt x="7221" y="5076"/>
                    <a:pt x="7221" y="5076"/>
                    <a:pt x="7221" y="5076"/>
                  </a:cubicBezTo>
                  <a:cubicBezTo>
                    <a:pt x="7221" y="5076"/>
                    <a:pt x="7221" y="5076"/>
                    <a:pt x="7221" y="5132"/>
                  </a:cubicBezTo>
                  <a:cubicBezTo>
                    <a:pt x="7159" y="5132"/>
                    <a:pt x="7159" y="5189"/>
                    <a:pt x="7127" y="5245"/>
                  </a:cubicBezTo>
                  <a:cubicBezTo>
                    <a:pt x="7096" y="5245"/>
                    <a:pt x="7096" y="5245"/>
                    <a:pt x="7065" y="5301"/>
                  </a:cubicBezTo>
                  <a:cubicBezTo>
                    <a:pt x="7034" y="5301"/>
                    <a:pt x="7034" y="5301"/>
                    <a:pt x="7003" y="5358"/>
                  </a:cubicBezTo>
                  <a:cubicBezTo>
                    <a:pt x="6972" y="5358"/>
                    <a:pt x="6941" y="5414"/>
                    <a:pt x="6910" y="5414"/>
                  </a:cubicBezTo>
                  <a:cubicBezTo>
                    <a:pt x="6847" y="5414"/>
                    <a:pt x="6847" y="5527"/>
                    <a:pt x="6785" y="5527"/>
                  </a:cubicBezTo>
                  <a:cubicBezTo>
                    <a:pt x="6785" y="5583"/>
                    <a:pt x="6785" y="5583"/>
                    <a:pt x="6785" y="5583"/>
                  </a:cubicBezTo>
                  <a:cubicBezTo>
                    <a:pt x="6723" y="5583"/>
                    <a:pt x="6723" y="5696"/>
                    <a:pt x="6661" y="5752"/>
                  </a:cubicBezTo>
                  <a:cubicBezTo>
                    <a:pt x="6629" y="5809"/>
                    <a:pt x="6629" y="5922"/>
                    <a:pt x="6567" y="5922"/>
                  </a:cubicBezTo>
                  <a:cubicBezTo>
                    <a:pt x="6567" y="5922"/>
                    <a:pt x="6536" y="5922"/>
                    <a:pt x="6536" y="5922"/>
                  </a:cubicBezTo>
                  <a:cubicBezTo>
                    <a:pt x="6536" y="5922"/>
                    <a:pt x="6536" y="5922"/>
                    <a:pt x="6536" y="5922"/>
                  </a:cubicBezTo>
                  <a:cubicBezTo>
                    <a:pt x="6536" y="6034"/>
                    <a:pt x="6505" y="6034"/>
                    <a:pt x="6505" y="6091"/>
                  </a:cubicBezTo>
                  <a:cubicBezTo>
                    <a:pt x="6505" y="6091"/>
                    <a:pt x="6505" y="6091"/>
                    <a:pt x="6505" y="6091"/>
                  </a:cubicBezTo>
                  <a:cubicBezTo>
                    <a:pt x="6474" y="6091"/>
                    <a:pt x="6474" y="6091"/>
                    <a:pt x="6474" y="6091"/>
                  </a:cubicBezTo>
                  <a:cubicBezTo>
                    <a:pt x="6474" y="6091"/>
                    <a:pt x="6474" y="6147"/>
                    <a:pt x="6474" y="6147"/>
                  </a:cubicBezTo>
                  <a:cubicBezTo>
                    <a:pt x="6443" y="6147"/>
                    <a:pt x="6412" y="6204"/>
                    <a:pt x="6412" y="6316"/>
                  </a:cubicBezTo>
                  <a:cubicBezTo>
                    <a:pt x="6412" y="6316"/>
                    <a:pt x="6412" y="6316"/>
                    <a:pt x="6412" y="6316"/>
                  </a:cubicBezTo>
                  <a:cubicBezTo>
                    <a:pt x="6412" y="6316"/>
                    <a:pt x="6412" y="6316"/>
                    <a:pt x="6412" y="6316"/>
                  </a:cubicBezTo>
                  <a:cubicBezTo>
                    <a:pt x="6349" y="6373"/>
                    <a:pt x="6318" y="6373"/>
                    <a:pt x="6287" y="6486"/>
                  </a:cubicBezTo>
                  <a:cubicBezTo>
                    <a:pt x="6256" y="6486"/>
                    <a:pt x="6256" y="6542"/>
                    <a:pt x="6225" y="6542"/>
                  </a:cubicBezTo>
                  <a:cubicBezTo>
                    <a:pt x="6163" y="6598"/>
                    <a:pt x="6131" y="6768"/>
                    <a:pt x="6069" y="6824"/>
                  </a:cubicBezTo>
                  <a:cubicBezTo>
                    <a:pt x="6069" y="6880"/>
                    <a:pt x="6038" y="6937"/>
                    <a:pt x="6007" y="7050"/>
                  </a:cubicBezTo>
                  <a:cubicBezTo>
                    <a:pt x="5976" y="7050"/>
                    <a:pt x="5945" y="7106"/>
                    <a:pt x="5914" y="7106"/>
                  </a:cubicBezTo>
                  <a:cubicBezTo>
                    <a:pt x="5914" y="7162"/>
                    <a:pt x="5882" y="7219"/>
                    <a:pt x="5851" y="7219"/>
                  </a:cubicBezTo>
                  <a:cubicBezTo>
                    <a:pt x="5851" y="7275"/>
                    <a:pt x="5851" y="7275"/>
                    <a:pt x="5851" y="7275"/>
                  </a:cubicBezTo>
                  <a:cubicBezTo>
                    <a:pt x="5789" y="7275"/>
                    <a:pt x="5820" y="7388"/>
                    <a:pt x="5758" y="7332"/>
                  </a:cubicBezTo>
                  <a:cubicBezTo>
                    <a:pt x="5758" y="7388"/>
                    <a:pt x="5727" y="7388"/>
                    <a:pt x="5696" y="7444"/>
                  </a:cubicBezTo>
                  <a:cubicBezTo>
                    <a:pt x="5696" y="7501"/>
                    <a:pt x="5696" y="7501"/>
                    <a:pt x="5696" y="7501"/>
                  </a:cubicBezTo>
                  <a:cubicBezTo>
                    <a:pt x="5696" y="7614"/>
                    <a:pt x="5758" y="7557"/>
                    <a:pt x="5758" y="7726"/>
                  </a:cubicBezTo>
                  <a:cubicBezTo>
                    <a:pt x="5758" y="7839"/>
                    <a:pt x="5696" y="7896"/>
                    <a:pt x="5665" y="8008"/>
                  </a:cubicBezTo>
                  <a:cubicBezTo>
                    <a:pt x="5665" y="8008"/>
                    <a:pt x="5665" y="8008"/>
                    <a:pt x="5633" y="8008"/>
                  </a:cubicBezTo>
                  <a:cubicBezTo>
                    <a:pt x="5633" y="8065"/>
                    <a:pt x="5633" y="8065"/>
                    <a:pt x="5633" y="8065"/>
                  </a:cubicBezTo>
                  <a:cubicBezTo>
                    <a:pt x="5571" y="8121"/>
                    <a:pt x="5478" y="8121"/>
                    <a:pt x="5447" y="8234"/>
                  </a:cubicBezTo>
                  <a:cubicBezTo>
                    <a:pt x="5447" y="8234"/>
                    <a:pt x="5416" y="8234"/>
                    <a:pt x="5416" y="8234"/>
                  </a:cubicBezTo>
                  <a:cubicBezTo>
                    <a:pt x="5416" y="8290"/>
                    <a:pt x="5416" y="8290"/>
                    <a:pt x="5384" y="8290"/>
                  </a:cubicBezTo>
                  <a:cubicBezTo>
                    <a:pt x="5322" y="8290"/>
                    <a:pt x="5260" y="8290"/>
                    <a:pt x="5229" y="8347"/>
                  </a:cubicBezTo>
                  <a:cubicBezTo>
                    <a:pt x="5104" y="8290"/>
                    <a:pt x="4949" y="8290"/>
                    <a:pt x="4793" y="8290"/>
                  </a:cubicBezTo>
                  <a:cubicBezTo>
                    <a:pt x="4793" y="8234"/>
                    <a:pt x="4762" y="8234"/>
                    <a:pt x="4762" y="8234"/>
                  </a:cubicBezTo>
                  <a:cubicBezTo>
                    <a:pt x="4762" y="8234"/>
                    <a:pt x="4762" y="8234"/>
                    <a:pt x="4731" y="8234"/>
                  </a:cubicBezTo>
                  <a:cubicBezTo>
                    <a:pt x="4731" y="8178"/>
                    <a:pt x="4669" y="8234"/>
                    <a:pt x="4637" y="8178"/>
                  </a:cubicBezTo>
                  <a:cubicBezTo>
                    <a:pt x="4637" y="8178"/>
                    <a:pt x="4637" y="8178"/>
                    <a:pt x="4637" y="8178"/>
                  </a:cubicBezTo>
                  <a:cubicBezTo>
                    <a:pt x="4606" y="8178"/>
                    <a:pt x="4606" y="8178"/>
                    <a:pt x="4575" y="8178"/>
                  </a:cubicBezTo>
                  <a:cubicBezTo>
                    <a:pt x="4544" y="8234"/>
                    <a:pt x="4544" y="8347"/>
                    <a:pt x="4482" y="8403"/>
                  </a:cubicBezTo>
                  <a:cubicBezTo>
                    <a:pt x="4482" y="8460"/>
                    <a:pt x="4482" y="8460"/>
                    <a:pt x="4482" y="8460"/>
                  </a:cubicBezTo>
                  <a:cubicBezTo>
                    <a:pt x="4420" y="8460"/>
                    <a:pt x="4388" y="8460"/>
                    <a:pt x="4388" y="8516"/>
                  </a:cubicBezTo>
                  <a:cubicBezTo>
                    <a:pt x="4326" y="8516"/>
                    <a:pt x="4295" y="8572"/>
                    <a:pt x="4233" y="8572"/>
                  </a:cubicBezTo>
                  <a:cubicBezTo>
                    <a:pt x="4171" y="8572"/>
                    <a:pt x="4108" y="8629"/>
                    <a:pt x="4046" y="8629"/>
                  </a:cubicBezTo>
                  <a:cubicBezTo>
                    <a:pt x="3766" y="8629"/>
                    <a:pt x="3766" y="8629"/>
                    <a:pt x="3766" y="8629"/>
                  </a:cubicBezTo>
                  <a:cubicBezTo>
                    <a:pt x="3766" y="8629"/>
                    <a:pt x="3766" y="8629"/>
                    <a:pt x="3766" y="8629"/>
                  </a:cubicBezTo>
                  <a:cubicBezTo>
                    <a:pt x="3641" y="8572"/>
                    <a:pt x="3548" y="8629"/>
                    <a:pt x="3486" y="8685"/>
                  </a:cubicBezTo>
                  <a:cubicBezTo>
                    <a:pt x="3486" y="8685"/>
                    <a:pt x="3486" y="8742"/>
                    <a:pt x="3455" y="8742"/>
                  </a:cubicBezTo>
                  <a:cubicBezTo>
                    <a:pt x="3455" y="8742"/>
                    <a:pt x="3455" y="8742"/>
                    <a:pt x="3455" y="8742"/>
                  </a:cubicBezTo>
                  <a:cubicBezTo>
                    <a:pt x="3455" y="8742"/>
                    <a:pt x="3455" y="8798"/>
                    <a:pt x="3455" y="8798"/>
                  </a:cubicBezTo>
                  <a:cubicBezTo>
                    <a:pt x="3424" y="8854"/>
                    <a:pt x="3361" y="8854"/>
                    <a:pt x="3393" y="8967"/>
                  </a:cubicBezTo>
                  <a:cubicBezTo>
                    <a:pt x="3393" y="8967"/>
                    <a:pt x="3393" y="8967"/>
                    <a:pt x="3393" y="8967"/>
                  </a:cubicBezTo>
                  <a:cubicBezTo>
                    <a:pt x="3393" y="9136"/>
                    <a:pt x="3361" y="9193"/>
                    <a:pt x="3361" y="9418"/>
                  </a:cubicBezTo>
                  <a:cubicBezTo>
                    <a:pt x="3424" y="9418"/>
                    <a:pt x="3424" y="9587"/>
                    <a:pt x="3486" y="9531"/>
                  </a:cubicBezTo>
                  <a:cubicBezTo>
                    <a:pt x="3486" y="9644"/>
                    <a:pt x="3548" y="9587"/>
                    <a:pt x="3548" y="9644"/>
                  </a:cubicBezTo>
                  <a:cubicBezTo>
                    <a:pt x="3641" y="9644"/>
                    <a:pt x="3641" y="9644"/>
                    <a:pt x="3641" y="9644"/>
                  </a:cubicBezTo>
                  <a:cubicBezTo>
                    <a:pt x="3641" y="9644"/>
                    <a:pt x="3641" y="9700"/>
                    <a:pt x="3641" y="9700"/>
                  </a:cubicBezTo>
                  <a:cubicBezTo>
                    <a:pt x="3641" y="9757"/>
                    <a:pt x="3704" y="9757"/>
                    <a:pt x="3735" y="9757"/>
                  </a:cubicBezTo>
                  <a:cubicBezTo>
                    <a:pt x="3735" y="9757"/>
                    <a:pt x="3766" y="9757"/>
                    <a:pt x="3766" y="9813"/>
                  </a:cubicBezTo>
                  <a:cubicBezTo>
                    <a:pt x="3766" y="9813"/>
                    <a:pt x="3766" y="9813"/>
                    <a:pt x="3797" y="9813"/>
                  </a:cubicBezTo>
                  <a:cubicBezTo>
                    <a:pt x="3797" y="9869"/>
                    <a:pt x="3828" y="9869"/>
                    <a:pt x="3859" y="9869"/>
                  </a:cubicBezTo>
                  <a:cubicBezTo>
                    <a:pt x="3859" y="9926"/>
                    <a:pt x="3828" y="9869"/>
                    <a:pt x="3828" y="9926"/>
                  </a:cubicBezTo>
                  <a:cubicBezTo>
                    <a:pt x="3828" y="9926"/>
                    <a:pt x="3828" y="9926"/>
                    <a:pt x="3797" y="9926"/>
                  </a:cubicBezTo>
                  <a:cubicBezTo>
                    <a:pt x="3766" y="9982"/>
                    <a:pt x="3766" y="10039"/>
                    <a:pt x="3735" y="10039"/>
                  </a:cubicBezTo>
                  <a:cubicBezTo>
                    <a:pt x="3735" y="10039"/>
                    <a:pt x="3735" y="10095"/>
                    <a:pt x="3704" y="10039"/>
                  </a:cubicBezTo>
                  <a:cubicBezTo>
                    <a:pt x="3704" y="10039"/>
                    <a:pt x="3673" y="10039"/>
                    <a:pt x="3673" y="10039"/>
                  </a:cubicBezTo>
                  <a:cubicBezTo>
                    <a:pt x="3673" y="10095"/>
                    <a:pt x="3673" y="10095"/>
                    <a:pt x="3641" y="10095"/>
                  </a:cubicBezTo>
                  <a:cubicBezTo>
                    <a:pt x="3579" y="10095"/>
                    <a:pt x="3548" y="10151"/>
                    <a:pt x="3486" y="10208"/>
                  </a:cubicBezTo>
                  <a:cubicBezTo>
                    <a:pt x="3486" y="10208"/>
                    <a:pt x="3486" y="10208"/>
                    <a:pt x="3455" y="10208"/>
                  </a:cubicBezTo>
                  <a:cubicBezTo>
                    <a:pt x="3361" y="10208"/>
                    <a:pt x="3424" y="10433"/>
                    <a:pt x="3299" y="10377"/>
                  </a:cubicBezTo>
                  <a:cubicBezTo>
                    <a:pt x="3299" y="10377"/>
                    <a:pt x="3299" y="10433"/>
                    <a:pt x="3299" y="10433"/>
                  </a:cubicBezTo>
                  <a:cubicBezTo>
                    <a:pt x="3268" y="10490"/>
                    <a:pt x="3237" y="10546"/>
                    <a:pt x="3237" y="10659"/>
                  </a:cubicBezTo>
                  <a:cubicBezTo>
                    <a:pt x="3237" y="10715"/>
                    <a:pt x="3268" y="10715"/>
                    <a:pt x="3268" y="10715"/>
                  </a:cubicBezTo>
                  <a:cubicBezTo>
                    <a:pt x="3299" y="10715"/>
                    <a:pt x="3330" y="10715"/>
                    <a:pt x="3330" y="10772"/>
                  </a:cubicBezTo>
                  <a:cubicBezTo>
                    <a:pt x="3424" y="10772"/>
                    <a:pt x="3486" y="10715"/>
                    <a:pt x="3548" y="10715"/>
                  </a:cubicBezTo>
                  <a:cubicBezTo>
                    <a:pt x="3610" y="10659"/>
                    <a:pt x="3610" y="10715"/>
                    <a:pt x="3641" y="10715"/>
                  </a:cubicBezTo>
                  <a:cubicBezTo>
                    <a:pt x="3673" y="10659"/>
                    <a:pt x="3673" y="10772"/>
                    <a:pt x="3704" y="10715"/>
                  </a:cubicBezTo>
                  <a:cubicBezTo>
                    <a:pt x="3704" y="10772"/>
                    <a:pt x="3673" y="10772"/>
                    <a:pt x="3641" y="10772"/>
                  </a:cubicBezTo>
                  <a:cubicBezTo>
                    <a:pt x="3610" y="10772"/>
                    <a:pt x="3641" y="10828"/>
                    <a:pt x="3610" y="10828"/>
                  </a:cubicBezTo>
                  <a:cubicBezTo>
                    <a:pt x="3610" y="10941"/>
                    <a:pt x="3610" y="10941"/>
                    <a:pt x="3610" y="10941"/>
                  </a:cubicBezTo>
                  <a:cubicBezTo>
                    <a:pt x="3579" y="10941"/>
                    <a:pt x="3579" y="10997"/>
                    <a:pt x="3548" y="10997"/>
                  </a:cubicBezTo>
                  <a:cubicBezTo>
                    <a:pt x="3548" y="10997"/>
                    <a:pt x="3517" y="10997"/>
                    <a:pt x="3517" y="11054"/>
                  </a:cubicBezTo>
                  <a:cubicBezTo>
                    <a:pt x="3455" y="11054"/>
                    <a:pt x="3455" y="10997"/>
                    <a:pt x="3361" y="10997"/>
                  </a:cubicBezTo>
                  <a:cubicBezTo>
                    <a:pt x="3299" y="10997"/>
                    <a:pt x="3268" y="10997"/>
                    <a:pt x="3237" y="10941"/>
                  </a:cubicBezTo>
                  <a:cubicBezTo>
                    <a:pt x="3175" y="10941"/>
                    <a:pt x="3206" y="11054"/>
                    <a:pt x="3144" y="11054"/>
                  </a:cubicBezTo>
                  <a:cubicBezTo>
                    <a:pt x="3081" y="11054"/>
                    <a:pt x="2988" y="10997"/>
                    <a:pt x="2926" y="11054"/>
                  </a:cubicBezTo>
                  <a:cubicBezTo>
                    <a:pt x="2926" y="11054"/>
                    <a:pt x="2926" y="11054"/>
                    <a:pt x="2926" y="11110"/>
                  </a:cubicBezTo>
                  <a:cubicBezTo>
                    <a:pt x="2895" y="11110"/>
                    <a:pt x="2863" y="11054"/>
                    <a:pt x="2832" y="11110"/>
                  </a:cubicBezTo>
                  <a:cubicBezTo>
                    <a:pt x="2801" y="11110"/>
                    <a:pt x="2801" y="11110"/>
                    <a:pt x="2801" y="11110"/>
                  </a:cubicBezTo>
                  <a:cubicBezTo>
                    <a:pt x="2770" y="11167"/>
                    <a:pt x="2739" y="11110"/>
                    <a:pt x="2708" y="11167"/>
                  </a:cubicBezTo>
                  <a:cubicBezTo>
                    <a:pt x="2708" y="11167"/>
                    <a:pt x="2677" y="11167"/>
                    <a:pt x="2677" y="11167"/>
                  </a:cubicBezTo>
                  <a:cubicBezTo>
                    <a:pt x="2646" y="11167"/>
                    <a:pt x="2614" y="11223"/>
                    <a:pt x="2614" y="11279"/>
                  </a:cubicBezTo>
                  <a:cubicBezTo>
                    <a:pt x="2521" y="11279"/>
                    <a:pt x="2490" y="11392"/>
                    <a:pt x="2428" y="11336"/>
                  </a:cubicBezTo>
                  <a:cubicBezTo>
                    <a:pt x="2397" y="11279"/>
                    <a:pt x="2428" y="11279"/>
                    <a:pt x="2428" y="11223"/>
                  </a:cubicBezTo>
                  <a:cubicBezTo>
                    <a:pt x="2428" y="11167"/>
                    <a:pt x="2490" y="11167"/>
                    <a:pt x="2490" y="11110"/>
                  </a:cubicBezTo>
                  <a:cubicBezTo>
                    <a:pt x="2490" y="10997"/>
                    <a:pt x="2428" y="11054"/>
                    <a:pt x="2365" y="11054"/>
                  </a:cubicBezTo>
                  <a:cubicBezTo>
                    <a:pt x="2334" y="11054"/>
                    <a:pt x="2241" y="10997"/>
                    <a:pt x="2241" y="11110"/>
                  </a:cubicBezTo>
                  <a:cubicBezTo>
                    <a:pt x="2210" y="11110"/>
                    <a:pt x="2179" y="11054"/>
                    <a:pt x="2148" y="11054"/>
                  </a:cubicBezTo>
                  <a:cubicBezTo>
                    <a:pt x="2116" y="11054"/>
                    <a:pt x="2116" y="11110"/>
                    <a:pt x="2085" y="11110"/>
                  </a:cubicBezTo>
                  <a:cubicBezTo>
                    <a:pt x="2054" y="11223"/>
                    <a:pt x="2116" y="11223"/>
                    <a:pt x="2116" y="11279"/>
                  </a:cubicBezTo>
                  <a:cubicBezTo>
                    <a:pt x="2148" y="11336"/>
                    <a:pt x="2179" y="11336"/>
                    <a:pt x="2210" y="11336"/>
                  </a:cubicBezTo>
                  <a:cubicBezTo>
                    <a:pt x="2210" y="11392"/>
                    <a:pt x="2241" y="11392"/>
                    <a:pt x="2272" y="11392"/>
                  </a:cubicBezTo>
                  <a:cubicBezTo>
                    <a:pt x="2272" y="11392"/>
                    <a:pt x="2272" y="11449"/>
                    <a:pt x="2303" y="11449"/>
                  </a:cubicBezTo>
                  <a:cubicBezTo>
                    <a:pt x="2272" y="11618"/>
                    <a:pt x="2148" y="11618"/>
                    <a:pt x="2023" y="11618"/>
                  </a:cubicBezTo>
                  <a:cubicBezTo>
                    <a:pt x="2023" y="11674"/>
                    <a:pt x="1961" y="11674"/>
                    <a:pt x="1961" y="11731"/>
                  </a:cubicBezTo>
                  <a:cubicBezTo>
                    <a:pt x="1899" y="11674"/>
                    <a:pt x="1867" y="11618"/>
                    <a:pt x="1805" y="11618"/>
                  </a:cubicBezTo>
                  <a:cubicBezTo>
                    <a:pt x="1805" y="11618"/>
                    <a:pt x="1774" y="11618"/>
                    <a:pt x="1774" y="11618"/>
                  </a:cubicBezTo>
                  <a:cubicBezTo>
                    <a:pt x="1774" y="11561"/>
                    <a:pt x="1774" y="11561"/>
                    <a:pt x="1774" y="11561"/>
                  </a:cubicBezTo>
                  <a:cubicBezTo>
                    <a:pt x="1774" y="11561"/>
                    <a:pt x="1774" y="11505"/>
                    <a:pt x="1774" y="11505"/>
                  </a:cubicBezTo>
                  <a:cubicBezTo>
                    <a:pt x="1743" y="11505"/>
                    <a:pt x="1743" y="11449"/>
                    <a:pt x="1712" y="11392"/>
                  </a:cubicBezTo>
                  <a:cubicBezTo>
                    <a:pt x="1712" y="11392"/>
                    <a:pt x="1712" y="11392"/>
                    <a:pt x="1712" y="11392"/>
                  </a:cubicBezTo>
                  <a:cubicBezTo>
                    <a:pt x="1681" y="11392"/>
                    <a:pt x="1681" y="11392"/>
                    <a:pt x="1681" y="11392"/>
                  </a:cubicBezTo>
                  <a:cubicBezTo>
                    <a:pt x="1650" y="11336"/>
                    <a:pt x="1650" y="11449"/>
                    <a:pt x="1618" y="11449"/>
                  </a:cubicBezTo>
                  <a:cubicBezTo>
                    <a:pt x="1587" y="11449"/>
                    <a:pt x="1587" y="11449"/>
                    <a:pt x="1587" y="11449"/>
                  </a:cubicBezTo>
                  <a:cubicBezTo>
                    <a:pt x="1587" y="11449"/>
                    <a:pt x="1587" y="11449"/>
                    <a:pt x="1587" y="11505"/>
                  </a:cubicBezTo>
                  <a:cubicBezTo>
                    <a:pt x="1525" y="11449"/>
                    <a:pt x="1494" y="11505"/>
                    <a:pt x="1494" y="11505"/>
                  </a:cubicBezTo>
                  <a:cubicBezTo>
                    <a:pt x="1463" y="11505"/>
                    <a:pt x="1463" y="11561"/>
                    <a:pt x="1463" y="11561"/>
                  </a:cubicBezTo>
                  <a:cubicBezTo>
                    <a:pt x="1463" y="11561"/>
                    <a:pt x="1463" y="11561"/>
                    <a:pt x="1463" y="11561"/>
                  </a:cubicBezTo>
                  <a:cubicBezTo>
                    <a:pt x="1432" y="11618"/>
                    <a:pt x="1432" y="11731"/>
                    <a:pt x="1369" y="11731"/>
                  </a:cubicBezTo>
                  <a:cubicBezTo>
                    <a:pt x="1369" y="11731"/>
                    <a:pt x="1369" y="11731"/>
                    <a:pt x="1369" y="11731"/>
                  </a:cubicBezTo>
                  <a:cubicBezTo>
                    <a:pt x="1276" y="11674"/>
                    <a:pt x="1245" y="11787"/>
                    <a:pt x="1120" y="11731"/>
                  </a:cubicBezTo>
                  <a:cubicBezTo>
                    <a:pt x="1089" y="11787"/>
                    <a:pt x="1058" y="11843"/>
                    <a:pt x="1058" y="11956"/>
                  </a:cubicBezTo>
                  <a:cubicBezTo>
                    <a:pt x="1027" y="12069"/>
                    <a:pt x="996" y="12125"/>
                    <a:pt x="965" y="12182"/>
                  </a:cubicBezTo>
                  <a:cubicBezTo>
                    <a:pt x="965" y="12238"/>
                    <a:pt x="934" y="12295"/>
                    <a:pt x="903" y="12295"/>
                  </a:cubicBezTo>
                  <a:cubicBezTo>
                    <a:pt x="903" y="12351"/>
                    <a:pt x="903" y="12295"/>
                    <a:pt x="840" y="12464"/>
                  </a:cubicBezTo>
                  <a:cubicBezTo>
                    <a:pt x="840" y="12464"/>
                    <a:pt x="840" y="12464"/>
                    <a:pt x="809" y="12520"/>
                  </a:cubicBezTo>
                  <a:cubicBezTo>
                    <a:pt x="778" y="12689"/>
                    <a:pt x="778" y="12633"/>
                    <a:pt x="778" y="12746"/>
                  </a:cubicBezTo>
                  <a:cubicBezTo>
                    <a:pt x="747" y="12802"/>
                    <a:pt x="685" y="12858"/>
                    <a:pt x="716" y="12971"/>
                  </a:cubicBezTo>
                  <a:cubicBezTo>
                    <a:pt x="622" y="12915"/>
                    <a:pt x="654" y="13140"/>
                    <a:pt x="591" y="13140"/>
                  </a:cubicBezTo>
                  <a:cubicBezTo>
                    <a:pt x="591" y="13197"/>
                    <a:pt x="591" y="13253"/>
                    <a:pt x="560" y="13253"/>
                  </a:cubicBezTo>
                  <a:cubicBezTo>
                    <a:pt x="560" y="13535"/>
                    <a:pt x="560" y="13535"/>
                    <a:pt x="560" y="13535"/>
                  </a:cubicBezTo>
                  <a:cubicBezTo>
                    <a:pt x="591" y="13704"/>
                    <a:pt x="654" y="13817"/>
                    <a:pt x="622" y="14043"/>
                  </a:cubicBezTo>
                  <a:cubicBezTo>
                    <a:pt x="622" y="14099"/>
                    <a:pt x="622" y="14099"/>
                    <a:pt x="622" y="14156"/>
                  </a:cubicBezTo>
                  <a:cubicBezTo>
                    <a:pt x="591" y="14212"/>
                    <a:pt x="622" y="14212"/>
                    <a:pt x="591" y="14212"/>
                  </a:cubicBezTo>
                  <a:cubicBezTo>
                    <a:pt x="591" y="14325"/>
                    <a:pt x="560" y="14325"/>
                    <a:pt x="560" y="14438"/>
                  </a:cubicBezTo>
                  <a:cubicBezTo>
                    <a:pt x="591" y="14607"/>
                    <a:pt x="716" y="14438"/>
                    <a:pt x="809" y="14438"/>
                  </a:cubicBezTo>
                  <a:cubicBezTo>
                    <a:pt x="840" y="14438"/>
                    <a:pt x="903" y="14381"/>
                    <a:pt x="934" y="14325"/>
                  </a:cubicBezTo>
                  <a:cubicBezTo>
                    <a:pt x="934" y="14325"/>
                    <a:pt x="934" y="14325"/>
                    <a:pt x="965" y="14325"/>
                  </a:cubicBezTo>
                  <a:cubicBezTo>
                    <a:pt x="996" y="14268"/>
                    <a:pt x="1027" y="14212"/>
                    <a:pt x="1058" y="14212"/>
                  </a:cubicBezTo>
                  <a:cubicBezTo>
                    <a:pt x="1089" y="14156"/>
                    <a:pt x="1089" y="14156"/>
                    <a:pt x="1120" y="14156"/>
                  </a:cubicBezTo>
                  <a:cubicBezTo>
                    <a:pt x="1152" y="14099"/>
                    <a:pt x="1183" y="14099"/>
                    <a:pt x="1183" y="14099"/>
                  </a:cubicBezTo>
                  <a:cubicBezTo>
                    <a:pt x="1214" y="14099"/>
                    <a:pt x="1214" y="14043"/>
                    <a:pt x="1214" y="14043"/>
                  </a:cubicBezTo>
                  <a:cubicBezTo>
                    <a:pt x="1245" y="14043"/>
                    <a:pt x="1276" y="14043"/>
                    <a:pt x="1276" y="14099"/>
                  </a:cubicBezTo>
                  <a:cubicBezTo>
                    <a:pt x="1307" y="14043"/>
                    <a:pt x="1307" y="14043"/>
                    <a:pt x="1338" y="14043"/>
                  </a:cubicBezTo>
                  <a:cubicBezTo>
                    <a:pt x="1432" y="14043"/>
                    <a:pt x="1432" y="13817"/>
                    <a:pt x="1525" y="13874"/>
                  </a:cubicBezTo>
                  <a:cubicBezTo>
                    <a:pt x="1525" y="13930"/>
                    <a:pt x="1556" y="14099"/>
                    <a:pt x="1494" y="14099"/>
                  </a:cubicBezTo>
                  <a:cubicBezTo>
                    <a:pt x="1463" y="14156"/>
                    <a:pt x="1432" y="14156"/>
                    <a:pt x="1401" y="14212"/>
                  </a:cubicBezTo>
                  <a:cubicBezTo>
                    <a:pt x="1432" y="14325"/>
                    <a:pt x="1369" y="14325"/>
                    <a:pt x="1369" y="14438"/>
                  </a:cubicBezTo>
                  <a:cubicBezTo>
                    <a:pt x="1338" y="14438"/>
                    <a:pt x="1338" y="14550"/>
                    <a:pt x="1276" y="14550"/>
                  </a:cubicBezTo>
                  <a:cubicBezTo>
                    <a:pt x="1276" y="14550"/>
                    <a:pt x="1276" y="14607"/>
                    <a:pt x="1276" y="14607"/>
                  </a:cubicBezTo>
                  <a:cubicBezTo>
                    <a:pt x="1276" y="14607"/>
                    <a:pt x="1214" y="14663"/>
                    <a:pt x="1214" y="14663"/>
                  </a:cubicBezTo>
                  <a:cubicBezTo>
                    <a:pt x="1214" y="14663"/>
                    <a:pt x="1276" y="14832"/>
                    <a:pt x="1307" y="14832"/>
                  </a:cubicBezTo>
                  <a:cubicBezTo>
                    <a:pt x="1338" y="14832"/>
                    <a:pt x="1338" y="14832"/>
                    <a:pt x="1369" y="14832"/>
                  </a:cubicBezTo>
                  <a:cubicBezTo>
                    <a:pt x="1369" y="14832"/>
                    <a:pt x="1401" y="14889"/>
                    <a:pt x="1401" y="14889"/>
                  </a:cubicBezTo>
                  <a:cubicBezTo>
                    <a:pt x="1401" y="14889"/>
                    <a:pt x="1401" y="14889"/>
                    <a:pt x="1401" y="14889"/>
                  </a:cubicBezTo>
                  <a:cubicBezTo>
                    <a:pt x="1432" y="14945"/>
                    <a:pt x="1463" y="14945"/>
                    <a:pt x="1494" y="15002"/>
                  </a:cubicBezTo>
                  <a:cubicBezTo>
                    <a:pt x="1494" y="15002"/>
                    <a:pt x="1494" y="15002"/>
                    <a:pt x="1494" y="15002"/>
                  </a:cubicBezTo>
                  <a:cubicBezTo>
                    <a:pt x="1494" y="15002"/>
                    <a:pt x="1494" y="15058"/>
                    <a:pt x="1494" y="15058"/>
                  </a:cubicBezTo>
                  <a:cubicBezTo>
                    <a:pt x="1525" y="15058"/>
                    <a:pt x="1525" y="15058"/>
                    <a:pt x="1525" y="15114"/>
                  </a:cubicBezTo>
                  <a:cubicBezTo>
                    <a:pt x="1525" y="15114"/>
                    <a:pt x="1525" y="15114"/>
                    <a:pt x="1556" y="15114"/>
                  </a:cubicBezTo>
                  <a:cubicBezTo>
                    <a:pt x="1556" y="15171"/>
                    <a:pt x="1525" y="15171"/>
                    <a:pt x="1525" y="15227"/>
                  </a:cubicBezTo>
                  <a:cubicBezTo>
                    <a:pt x="1525" y="15227"/>
                    <a:pt x="1525" y="15284"/>
                    <a:pt x="1494" y="15227"/>
                  </a:cubicBezTo>
                  <a:cubicBezTo>
                    <a:pt x="1494" y="15396"/>
                    <a:pt x="1525" y="15340"/>
                    <a:pt x="1525" y="15509"/>
                  </a:cubicBezTo>
                  <a:cubicBezTo>
                    <a:pt x="1525" y="15509"/>
                    <a:pt x="1556" y="15509"/>
                    <a:pt x="1556" y="15509"/>
                  </a:cubicBezTo>
                  <a:cubicBezTo>
                    <a:pt x="1556" y="15566"/>
                    <a:pt x="1556" y="15566"/>
                    <a:pt x="1556" y="15622"/>
                  </a:cubicBezTo>
                  <a:cubicBezTo>
                    <a:pt x="1650" y="15622"/>
                    <a:pt x="1681" y="15566"/>
                    <a:pt x="1774" y="15566"/>
                  </a:cubicBezTo>
                  <a:cubicBezTo>
                    <a:pt x="1774" y="15622"/>
                    <a:pt x="1743" y="15678"/>
                    <a:pt x="1712" y="15678"/>
                  </a:cubicBezTo>
                  <a:cubicBezTo>
                    <a:pt x="1712" y="15735"/>
                    <a:pt x="1712" y="15791"/>
                    <a:pt x="1681" y="15791"/>
                  </a:cubicBezTo>
                  <a:cubicBezTo>
                    <a:pt x="1681" y="15848"/>
                    <a:pt x="1681" y="15904"/>
                    <a:pt x="1681" y="16017"/>
                  </a:cubicBezTo>
                  <a:cubicBezTo>
                    <a:pt x="1587" y="15960"/>
                    <a:pt x="1587" y="16073"/>
                    <a:pt x="1525" y="16017"/>
                  </a:cubicBezTo>
                  <a:cubicBezTo>
                    <a:pt x="1525" y="16073"/>
                    <a:pt x="1525" y="16073"/>
                    <a:pt x="1525" y="16130"/>
                  </a:cubicBezTo>
                  <a:cubicBezTo>
                    <a:pt x="1525" y="16130"/>
                    <a:pt x="1494" y="16130"/>
                    <a:pt x="1494" y="16186"/>
                  </a:cubicBezTo>
                  <a:cubicBezTo>
                    <a:pt x="1494" y="16242"/>
                    <a:pt x="1525" y="16242"/>
                    <a:pt x="1525" y="16299"/>
                  </a:cubicBezTo>
                  <a:cubicBezTo>
                    <a:pt x="1525" y="16355"/>
                    <a:pt x="1556" y="16355"/>
                    <a:pt x="1587" y="16355"/>
                  </a:cubicBezTo>
                  <a:cubicBezTo>
                    <a:pt x="1587" y="16355"/>
                    <a:pt x="1587" y="16411"/>
                    <a:pt x="1618" y="16411"/>
                  </a:cubicBezTo>
                  <a:cubicBezTo>
                    <a:pt x="1618" y="16411"/>
                    <a:pt x="1618" y="16411"/>
                    <a:pt x="1618" y="16411"/>
                  </a:cubicBezTo>
                  <a:cubicBezTo>
                    <a:pt x="1650" y="16468"/>
                    <a:pt x="1681" y="16524"/>
                    <a:pt x="1712" y="16581"/>
                  </a:cubicBezTo>
                  <a:cubicBezTo>
                    <a:pt x="1743" y="16581"/>
                    <a:pt x="1743" y="16750"/>
                    <a:pt x="1774" y="16806"/>
                  </a:cubicBezTo>
                  <a:cubicBezTo>
                    <a:pt x="1805" y="16806"/>
                    <a:pt x="1836" y="16806"/>
                    <a:pt x="1867" y="16806"/>
                  </a:cubicBezTo>
                  <a:cubicBezTo>
                    <a:pt x="1867" y="16750"/>
                    <a:pt x="1930" y="16750"/>
                    <a:pt x="1961" y="16750"/>
                  </a:cubicBezTo>
                  <a:cubicBezTo>
                    <a:pt x="1961" y="16693"/>
                    <a:pt x="2023" y="16693"/>
                    <a:pt x="2023" y="16750"/>
                  </a:cubicBezTo>
                  <a:cubicBezTo>
                    <a:pt x="1992" y="16806"/>
                    <a:pt x="1930" y="16806"/>
                    <a:pt x="1867" y="16806"/>
                  </a:cubicBezTo>
                  <a:cubicBezTo>
                    <a:pt x="1867" y="16806"/>
                    <a:pt x="1836" y="16806"/>
                    <a:pt x="1836" y="16806"/>
                  </a:cubicBezTo>
                  <a:cubicBezTo>
                    <a:pt x="1805" y="16863"/>
                    <a:pt x="1774" y="16863"/>
                    <a:pt x="1743" y="16863"/>
                  </a:cubicBezTo>
                  <a:cubicBezTo>
                    <a:pt x="1743" y="16863"/>
                    <a:pt x="1743" y="16919"/>
                    <a:pt x="1712" y="16919"/>
                  </a:cubicBezTo>
                  <a:cubicBezTo>
                    <a:pt x="1712" y="16919"/>
                    <a:pt x="1712" y="16919"/>
                    <a:pt x="1712" y="16919"/>
                  </a:cubicBezTo>
                  <a:cubicBezTo>
                    <a:pt x="1681" y="16919"/>
                    <a:pt x="1681" y="16919"/>
                    <a:pt x="1681" y="16919"/>
                  </a:cubicBezTo>
                  <a:cubicBezTo>
                    <a:pt x="1650" y="16919"/>
                    <a:pt x="1650" y="16919"/>
                    <a:pt x="1618" y="16919"/>
                  </a:cubicBezTo>
                  <a:cubicBezTo>
                    <a:pt x="1587" y="16919"/>
                    <a:pt x="1587" y="16919"/>
                    <a:pt x="1587" y="16863"/>
                  </a:cubicBezTo>
                  <a:cubicBezTo>
                    <a:pt x="1587" y="16863"/>
                    <a:pt x="1587" y="16863"/>
                    <a:pt x="1556" y="16863"/>
                  </a:cubicBezTo>
                  <a:cubicBezTo>
                    <a:pt x="1556" y="16863"/>
                    <a:pt x="1556" y="16919"/>
                    <a:pt x="1556" y="16919"/>
                  </a:cubicBezTo>
                  <a:cubicBezTo>
                    <a:pt x="1556" y="16975"/>
                    <a:pt x="1556" y="17032"/>
                    <a:pt x="1556" y="17145"/>
                  </a:cubicBezTo>
                  <a:cubicBezTo>
                    <a:pt x="1463" y="17145"/>
                    <a:pt x="1525" y="16919"/>
                    <a:pt x="1463" y="16919"/>
                  </a:cubicBezTo>
                  <a:cubicBezTo>
                    <a:pt x="1463" y="16863"/>
                    <a:pt x="1494" y="16806"/>
                    <a:pt x="1494" y="16750"/>
                  </a:cubicBezTo>
                  <a:cubicBezTo>
                    <a:pt x="1463" y="16693"/>
                    <a:pt x="1463" y="16693"/>
                    <a:pt x="1463" y="16637"/>
                  </a:cubicBezTo>
                  <a:cubicBezTo>
                    <a:pt x="1432" y="16637"/>
                    <a:pt x="1432" y="16637"/>
                    <a:pt x="1432" y="16637"/>
                  </a:cubicBezTo>
                  <a:cubicBezTo>
                    <a:pt x="1432" y="16581"/>
                    <a:pt x="1401" y="16581"/>
                    <a:pt x="1401" y="16524"/>
                  </a:cubicBezTo>
                  <a:cubicBezTo>
                    <a:pt x="1369" y="16524"/>
                    <a:pt x="1369" y="16524"/>
                    <a:pt x="1369" y="16468"/>
                  </a:cubicBezTo>
                  <a:cubicBezTo>
                    <a:pt x="1369" y="16468"/>
                    <a:pt x="1338" y="16468"/>
                    <a:pt x="1338" y="16411"/>
                  </a:cubicBezTo>
                  <a:cubicBezTo>
                    <a:pt x="1307" y="16355"/>
                    <a:pt x="1276" y="16299"/>
                    <a:pt x="1183" y="16299"/>
                  </a:cubicBezTo>
                  <a:cubicBezTo>
                    <a:pt x="1152" y="16299"/>
                    <a:pt x="1152" y="16355"/>
                    <a:pt x="1120" y="16355"/>
                  </a:cubicBezTo>
                  <a:cubicBezTo>
                    <a:pt x="1120" y="16411"/>
                    <a:pt x="1120" y="16468"/>
                    <a:pt x="1120" y="16524"/>
                  </a:cubicBezTo>
                  <a:cubicBezTo>
                    <a:pt x="1152" y="16581"/>
                    <a:pt x="1152" y="16637"/>
                    <a:pt x="1183" y="16637"/>
                  </a:cubicBezTo>
                  <a:cubicBezTo>
                    <a:pt x="1152" y="16806"/>
                    <a:pt x="1214" y="16863"/>
                    <a:pt x="1214" y="17032"/>
                  </a:cubicBezTo>
                  <a:cubicBezTo>
                    <a:pt x="1245" y="17032"/>
                    <a:pt x="1276" y="16975"/>
                    <a:pt x="1276" y="16919"/>
                  </a:cubicBezTo>
                  <a:cubicBezTo>
                    <a:pt x="1307" y="16975"/>
                    <a:pt x="1307" y="17032"/>
                    <a:pt x="1307" y="17088"/>
                  </a:cubicBezTo>
                  <a:cubicBezTo>
                    <a:pt x="1307" y="17145"/>
                    <a:pt x="1307" y="17145"/>
                    <a:pt x="1276" y="17145"/>
                  </a:cubicBezTo>
                  <a:cubicBezTo>
                    <a:pt x="1276" y="17145"/>
                    <a:pt x="1276" y="17201"/>
                    <a:pt x="1276" y="17201"/>
                  </a:cubicBezTo>
                  <a:cubicBezTo>
                    <a:pt x="1245" y="17201"/>
                    <a:pt x="1245" y="17201"/>
                    <a:pt x="1245" y="17257"/>
                  </a:cubicBezTo>
                  <a:cubicBezTo>
                    <a:pt x="1183" y="17201"/>
                    <a:pt x="1183" y="17145"/>
                    <a:pt x="1120" y="17088"/>
                  </a:cubicBezTo>
                  <a:cubicBezTo>
                    <a:pt x="1089" y="17088"/>
                    <a:pt x="1120" y="17201"/>
                    <a:pt x="1120" y="17257"/>
                  </a:cubicBezTo>
                  <a:cubicBezTo>
                    <a:pt x="1120" y="17257"/>
                    <a:pt x="1152" y="17257"/>
                    <a:pt x="1120" y="17314"/>
                  </a:cubicBezTo>
                  <a:cubicBezTo>
                    <a:pt x="1120" y="17314"/>
                    <a:pt x="1120" y="17370"/>
                    <a:pt x="1120" y="17427"/>
                  </a:cubicBezTo>
                  <a:cubicBezTo>
                    <a:pt x="1120" y="17483"/>
                    <a:pt x="1152" y="17483"/>
                    <a:pt x="1152" y="17483"/>
                  </a:cubicBezTo>
                  <a:cubicBezTo>
                    <a:pt x="1152" y="17483"/>
                    <a:pt x="1152" y="17539"/>
                    <a:pt x="1183" y="17539"/>
                  </a:cubicBezTo>
                  <a:cubicBezTo>
                    <a:pt x="1214" y="17539"/>
                    <a:pt x="1245" y="17539"/>
                    <a:pt x="1276" y="17539"/>
                  </a:cubicBezTo>
                  <a:cubicBezTo>
                    <a:pt x="1338" y="17483"/>
                    <a:pt x="1338" y="17652"/>
                    <a:pt x="1401" y="17652"/>
                  </a:cubicBezTo>
                  <a:cubicBezTo>
                    <a:pt x="1432" y="17652"/>
                    <a:pt x="1432" y="17709"/>
                    <a:pt x="1463" y="17709"/>
                  </a:cubicBezTo>
                  <a:cubicBezTo>
                    <a:pt x="1463" y="17709"/>
                    <a:pt x="1494" y="17709"/>
                    <a:pt x="1494" y="17765"/>
                  </a:cubicBezTo>
                  <a:cubicBezTo>
                    <a:pt x="1556" y="17709"/>
                    <a:pt x="1556" y="17596"/>
                    <a:pt x="1587" y="17483"/>
                  </a:cubicBezTo>
                  <a:cubicBezTo>
                    <a:pt x="1618" y="17483"/>
                    <a:pt x="1650" y="17483"/>
                    <a:pt x="1650" y="17427"/>
                  </a:cubicBezTo>
                  <a:cubicBezTo>
                    <a:pt x="1681" y="17483"/>
                    <a:pt x="1743" y="17483"/>
                    <a:pt x="1743" y="17596"/>
                  </a:cubicBezTo>
                  <a:cubicBezTo>
                    <a:pt x="1805" y="17596"/>
                    <a:pt x="1805" y="17709"/>
                    <a:pt x="1836" y="17765"/>
                  </a:cubicBezTo>
                  <a:cubicBezTo>
                    <a:pt x="1867" y="17765"/>
                    <a:pt x="1899" y="17709"/>
                    <a:pt x="1992" y="17709"/>
                  </a:cubicBezTo>
                  <a:cubicBezTo>
                    <a:pt x="2023" y="17709"/>
                    <a:pt x="2023" y="17765"/>
                    <a:pt x="2054" y="17765"/>
                  </a:cubicBezTo>
                  <a:cubicBezTo>
                    <a:pt x="2085" y="17821"/>
                    <a:pt x="2116" y="17765"/>
                    <a:pt x="2116" y="17821"/>
                  </a:cubicBezTo>
                  <a:cubicBezTo>
                    <a:pt x="2210" y="17821"/>
                    <a:pt x="2210" y="17934"/>
                    <a:pt x="2303" y="17878"/>
                  </a:cubicBezTo>
                  <a:cubicBezTo>
                    <a:pt x="2303" y="17878"/>
                    <a:pt x="2303" y="17878"/>
                    <a:pt x="2303" y="17878"/>
                  </a:cubicBezTo>
                  <a:cubicBezTo>
                    <a:pt x="2303" y="17991"/>
                    <a:pt x="2272" y="17991"/>
                    <a:pt x="2272" y="18103"/>
                  </a:cubicBezTo>
                  <a:cubicBezTo>
                    <a:pt x="2272" y="18273"/>
                    <a:pt x="2334" y="18216"/>
                    <a:pt x="2334" y="18385"/>
                  </a:cubicBezTo>
                  <a:cubicBezTo>
                    <a:pt x="2303" y="18442"/>
                    <a:pt x="2272" y="18498"/>
                    <a:pt x="2210" y="18498"/>
                  </a:cubicBezTo>
                  <a:cubicBezTo>
                    <a:pt x="2210" y="18498"/>
                    <a:pt x="2210" y="18498"/>
                    <a:pt x="2210" y="18498"/>
                  </a:cubicBezTo>
                  <a:cubicBezTo>
                    <a:pt x="2179" y="18611"/>
                    <a:pt x="2085" y="18555"/>
                    <a:pt x="2085" y="18724"/>
                  </a:cubicBezTo>
                  <a:cubicBezTo>
                    <a:pt x="2085" y="18780"/>
                    <a:pt x="2148" y="18724"/>
                    <a:pt x="2148" y="18780"/>
                  </a:cubicBezTo>
                  <a:cubicBezTo>
                    <a:pt x="2148" y="18837"/>
                    <a:pt x="2179" y="18780"/>
                    <a:pt x="2210" y="18780"/>
                  </a:cubicBezTo>
                  <a:cubicBezTo>
                    <a:pt x="2210" y="18780"/>
                    <a:pt x="2241" y="18837"/>
                    <a:pt x="2272" y="18837"/>
                  </a:cubicBezTo>
                  <a:cubicBezTo>
                    <a:pt x="2272" y="18893"/>
                    <a:pt x="2303" y="18949"/>
                    <a:pt x="2303" y="19062"/>
                  </a:cubicBezTo>
                  <a:cubicBezTo>
                    <a:pt x="2303" y="19062"/>
                    <a:pt x="2334" y="19062"/>
                    <a:pt x="2334" y="19119"/>
                  </a:cubicBezTo>
                  <a:cubicBezTo>
                    <a:pt x="2334" y="19119"/>
                    <a:pt x="2365" y="19119"/>
                    <a:pt x="2365" y="19175"/>
                  </a:cubicBezTo>
                  <a:cubicBezTo>
                    <a:pt x="2397" y="19175"/>
                    <a:pt x="2397" y="19231"/>
                    <a:pt x="2365" y="19231"/>
                  </a:cubicBezTo>
                  <a:cubicBezTo>
                    <a:pt x="2365" y="19288"/>
                    <a:pt x="2365" y="19344"/>
                    <a:pt x="2365" y="19401"/>
                  </a:cubicBezTo>
                  <a:cubicBezTo>
                    <a:pt x="2428" y="19401"/>
                    <a:pt x="2459" y="19401"/>
                    <a:pt x="2521" y="19401"/>
                  </a:cubicBezTo>
                  <a:cubicBezTo>
                    <a:pt x="2521" y="19401"/>
                    <a:pt x="2521" y="19344"/>
                    <a:pt x="2552" y="19401"/>
                  </a:cubicBezTo>
                  <a:cubicBezTo>
                    <a:pt x="2552" y="19344"/>
                    <a:pt x="2552" y="19288"/>
                    <a:pt x="2583" y="19288"/>
                  </a:cubicBezTo>
                  <a:cubicBezTo>
                    <a:pt x="2552" y="19401"/>
                    <a:pt x="2677" y="19457"/>
                    <a:pt x="2677" y="19401"/>
                  </a:cubicBezTo>
                  <a:cubicBezTo>
                    <a:pt x="2739" y="19401"/>
                    <a:pt x="2677" y="19513"/>
                    <a:pt x="2677" y="19513"/>
                  </a:cubicBezTo>
                  <a:cubicBezTo>
                    <a:pt x="2677" y="19570"/>
                    <a:pt x="2801" y="19570"/>
                    <a:pt x="2770" y="19513"/>
                  </a:cubicBezTo>
                  <a:cubicBezTo>
                    <a:pt x="2832" y="19513"/>
                    <a:pt x="2770" y="19739"/>
                    <a:pt x="2832" y="19739"/>
                  </a:cubicBezTo>
                  <a:cubicBezTo>
                    <a:pt x="2832" y="19795"/>
                    <a:pt x="2801" y="19739"/>
                    <a:pt x="2770" y="19795"/>
                  </a:cubicBezTo>
                  <a:cubicBezTo>
                    <a:pt x="2770" y="19852"/>
                    <a:pt x="2801" y="19852"/>
                    <a:pt x="2832" y="19852"/>
                  </a:cubicBezTo>
                  <a:cubicBezTo>
                    <a:pt x="2832" y="19908"/>
                    <a:pt x="2801" y="19908"/>
                    <a:pt x="2801" y="19964"/>
                  </a:cubicBezTo>
                  <a:cubicBezTo>
                    <a:pt x="2801" y="19964"/>
                    <a:pt x="2770" y="20021"/>
                    <a:pt x="2770" y="20021"/>
                  </a:cubicBezTo>
                  <a:cubicBezTo>
                    <a:pt x="2770" y="20021"/>
                    <a:pt x="2739" y="19964"/>
                    <a:pt x="2739" y="19964"/>
                  </a:cubicBezTo>
                  <a:cubicBezTo>
                    <a:pt x="2739" y="19964"/>
                    <a:pt x="2739" y="19964"/>
                    <a:pt x="2708" y="19964"/>
                  </a:cubicBezTo>
                  <a:cubicBezTo>
                    <a:pt x="2708" y="19852"/>
                    <a:pt x="2708" y="19852"/>
                    <a:pt x="2646" y="19852"/>
                  </a:cubicBezTo>
                  <a:cubicBezTo>
                    <a:pt x="2583" y="19795"/>
                    <a:pt x="2583" y="19908"/>
                    <a:pt x="2552" y="19908"/>
                  </a:cubicBezTo>
                  <a:cubicBezTo>
                    <a:pt x="2490" y="19964"/>
                    <a:pt x="2490" y="20021"/>
                    <a:pt x="2490" y="20077"/>
                  </a:cubicBezTo>
                  <a:cubicBezTo>
                    <a:pt x="2459" y="20190"/>
                    <a:pt x="2521" y="20246"/>
                    <a:pt x="2490" y="20246"/>
                  </a:cubicBezTo>
                  <a:cubicBezTo>
                    <a:pt x="2490" y="20303"/>
                    <a:pt x="2521" y="20246"/>
                    <a:pt x="2521" y="20303"/>
                  </a:cubicBezTo>
                  <a:cubicBezTo>
                    <a:pt x="2521" y="20359"/>
                    <a:pt x="2552" y="20359"/>
                    <a:pt x="2552" y="20416"/>
                  </a:cubicBezTo>
                  <a:cubicBezTo>
                    <a:pt x="2677" y="20416"/>
                    <a:pt x="2677" y="20416"/>
                    <a:pt x="2677" y="20416"/>
                  </a:cubicBezTo>
                  <a:cubicBezTo>
                    <a:pt x="2646" y="20416"/>
                    <a:pt x="2646" y="20359"/>
                    <a:pt x="2646" y="20303"/>
                  </a:cubicBezTo>
                  <a:cubicBezTo>
                    <a:pt x="2646" y="20303"/>
                    <a:pt x="2646" y="20246"/>
                    <a:pt x="2677" y="20246"/>
                  </a:cubicBezTo>
                  <a:cubicBezTo>
                    <a:pt x="2677" y="20246"/>
                    <a:pt x="2708" y="20190"/>
                    <a:pt x="2708" y="20190"/>
                  </a:cubicBezTo>
                  <a:cubicBezTo>
                    <a:pt x="2770" y="20190"/>
                    <a:pt x="2770" y="20246"/>
                    <a:pt x="2832" y="20246"/>
                  </a:cubicBezTo>
                  <a:cubicBezTo>
                    <a:pt x="2895" y="20190"/>
                    <a:pt x="2957" y="20134"/>
                    <a:pt x="3050" y="20134"/>
                  </a:cubicBezTo>
                  <a:cubicBezTo>
                    <a:pt x="3112" y="20134"/>
                    <a:pt x="3175" y="20021"/>
                    <a:pt x="3268" y="20021"/>
                  </a:cubicBezTo>
                  <a:cubicBezTo>
                    <a:pt x="3268" y="20021"/>
                    <a:pt x="3299" y="20021"/>
                    <a:pt x="3330" y="20021"/>
                  </a:cubicBezTo>
                  <a:cubicBezTo>
                    <a:pt x="3330" y="19964"/>
                    <a:pt x="3361" y="19964"/>
                    <a:pt x="3361" y="19908"/>
                  </a:cubicBezTo>
                  <a:cubicBezTo>
                    <a:pt x="3455" y="19908"/>
                    <a:pt x="3455" y="19908"/>
                    <a:pt x="3455" y="19908"/>
                  </a:cubicBezTo>
                  <a:cubicBezTo>
                    <a:pt x="3517" y="19852"/>
                    <a:pt x="3610" y="19739"/>
                    <a:pt x="3704" y="19739"/>
                  </a:cubicBezTo>
                  <a:cubicBezTo>
                    <a:pt x="3704" y="19739"/>
                    <a:pt x="3704" y="19795"/>
                    <a:pt x="3704" y="19795"/>
                  </a:cubicBezTo>
                  <a:cubicBezTo>
                    <a:pt x="3673" y="19852"/>
                    <a:pt x="3641" y="19852"/>
                    <a:pt x="3610" y="19908"/>
                  </a:cubicBezTo>
                  <a:cubicBezTo>
                    <a:pt x="3610" y="19908"/>
                    <a:pt x="3610" y="19964"/>
                    <a:pt x="3579" y="19964"/>
                  </a:cubicBezTo>
                  <a:cubicBezTo>
                    <a:pt x="3579" y="19964"/>
                    <a:pt x="3579" y="19964"/>
                    <a:pt x="3579" y="20021"/>
                  </a:cubicBezTo>
                  <a:cubicBezTo>
                    <a:pt x="3579" y="20077"/>
                    <a:pt x="3517" y="20021"/>
                    <a:pt x="3486" y="20077"/>
                  </a:cubicBezTo>
                  <a:cubicBezTo>
                    <a:pt x="3486" y="20077"/>
                    <a:pt x="3486" y="20134"/>
                    <a:pt x="3486" y="20134"/>
                  </a:cubicBezTo>
                  <a:cubicBezTo>
                    <a:pt x="3486" y="20134"/>
                    <a:pt x="3455" y="20190"/>
                    <a:pt x="3424" y="20134"/>
                  </a:cubicBezTo>
                  <a:cubicBezTo>
                    <a:pt x="3424" y="20190"/>
                    <a:pt x="3393" y="20190"/>
                    <a:pt x="3393" y="20190"/>
                  </a:cubicBezTo>
                  <a:cubicBezTo>
                    <a:pt x="3393" y="20246"/>
                    <a:pt x="3361" y="20246"/>
                    <a:pt x="3361" y="20303"/>
                  </a:cubicBezTo>
                  <a:cubicBezTo>
                    <a:pt x="3361" y="20303"/>
                    <a:pt x="3361" y="20359"/>
                    <a:pt x="3330" y="20359"/>
                  </a:cubicBezTo>
                  <a:cubicBezTo>
                    <a:pt x="3393" y="20472"/>
                    <a:pt x="3517" y="20416"/>
                    <a:pt x="3548" y="20528"/>
                  </a:cubicBezTo>
                  <a:cubicBezTo>
                    <a:pt x="3548" y="20698"/>
                    <a:pt x="3486" y="20641"/>
                    <a:pt x="3486" y="20698"/>
                  </a:cubicBezTo>
                  <a:cubicBezTo>
                    <a:pt x="3455" y="20698"/>
                    <a:pt x="3424" y="20698"/>
                    <a:pt x="3424" y="20810"/>
                  </a:cubicBezTo>
                  <a:cubicBezTo>
                    <a:pt x="3393" y="20810"/>
                    <a:pt x="3455" y="20810"/>
                    <a:pt x="3455" y="20810"/>
                  </a:cubicBezTo>
                  <a:cubicBezTo>
                    <a:pt x="3455" y="20810"/>
                    <a:pt x="3455" y="20867"/>
                    <a:pt x="3455" y="20867"/>
                  </a:cubicBezTo>
                  <a:cubicBezTo>
                    <a:pt x="3486" y="20867"/>
                    <a:pt x="3486" y="20867"/>
                    <a:pt x="3517" y="20867"/>
                  </a:cubicBezTo>
                  <a:cubicBezTo>
                    <a:pt x="3517" y="20923"/>
                    <a:pt x="3517" y="20980"/>
                    <a:pt x="3548" y="20980"/>
                  </a:cubicBezTo>
                  <a:cubicBezTo>
                    <a:pt x="3610" y="20980"/>
                    <a:pt x="3579" y="20810"/>
                    <a:pt x="3641" y="20810"/>
                  </a:cubicBezTo>
                  <a:cubicBezTo>
                    <a:pt x="3673" y="20698"/>
                    <a:pt x="3704" y="20641"/>
                    <a:pt x="3766" y="20585"/>
                  </a:cubicBezTo>
                  <a:cubicBezTo>
                    <a:pt x="3766" y="20528"/>
                    <a:pt x="3735" y="20528"/>
                    <a:pt x="3735" y="20472"/>
                  </a:cubicBezTo>
                  <a:cubicBezTo>
                    <a:pt x="3735" y="20472"/>
                    <a:pt x="3704" y="20472"/>
                    <a:pt x="3704" y="20416"/>
                  </a:cubicBezTo>
                  <a:cubicBezTo>
                    <a:pt x="3704" y="20359"/>
                    <a:pt x="3797" y="20416"/>
                    <a:pt x="3828" y="20416"/>
                  </a:cubicBezTo>
                  <a:cubicBezTo>
                    <a:pt x="3859" y="20416"/>
                    <a:pt x="3890" y="20359"/>
                    <a:pt x="3922" y="20359"/>
                  </a:cubicBezTo>
                  <a:cubicBezTo>
                    <a:pt x="3922" y="20303"/>
                    <a:pt x="3890" y="20303"/>
                    <a:pt x="3859" y="20303"/>
                  </a:cubicBezTo>
                  <a:cubicBezTo>
                    <a:pt x="3890" y="20077"/>
                    <a:pt x="3922" y="20359"/>
                    <a:pt x="3984" y="20303"/>
                  </a:cubicBezTo>
                  <a:cubicBezTo>
                    <a:pt x="4015" y="20303"/>
                    <a:pt x="4015" y="20303"/>
                    <a:pt x="4015" y="20303"/>
                  </a:cubicBezTo>
                  <a:cubicBezTo>
                    <a:pt x="4046" y="20303"/>
                    <a:pt x="4046" y="20303"/>
                    <a:pt x="4077" y="20303"/>
                  </a:cubicBezTo>
                  <a:cubicBezTo>
                    <a:pt x="4108" y="20303"/>
                    <a:pt x="4108" y="20359"/>
                    <a:pt x="4108" y="20416"/>
                  </a:cubicBezTo>
                  <a:cubicBezTo>
                    <a:pt x="4108" y="20472"/>
                    <a:pt x="4139" y="20472"/>
                    <a:pt x="4139" y="20528"/>
                  </a:cubicBezTo>
                  <a:cubicBezTo>
                    <a:pt x="4202" y="20528"/>
                    <a:pt x="4202" y="20472"/>
                    <a:pt x="4264" y="20472"/>
                  </a:cubicBezTo>
                  <a:cubicBezTo>
                    <a:pt x="4295" y="20528"/>
                    <a:pt x="4326" y="20585"/>
                    <a:pt x="4357" y="20528"/>
                  </a:cubicBezTo>
                  <a:cubicBezTo>
                    <a:pt x="4357" y="20641"/>
                    <a:pt x="4388" y="20641"/>
                    <a:pt x="4388" y="20698"/>
                  </a:cubicBezTo>
                  <a:cubicBezTo>
                    <a:pt x="4388" y="20698"/>
                    <a:pt x="4388" y="20754"/>
                    <a:pt x="4420" y="20754"/>
                  </a:cubicBezTo>
                  <a:cubicBezTo>
                    <a:pt x="4420" y="20754"/>
                    <a:pt x="4451" y="20754"/>
                    <a:pt x="4451" y="20754"/>
                  </a:cubicBezTo>
                  <a:cubicBezTo>
                    <a:pt x="4451" y="20754"/>
                    <a:pt x="4451" y="20754"/>
                    <a:pt x="4451" y="20754"/>
                  </a:cubicBezTo>
                  <a:cubicBezTo>
                    <a:pt x="4482" y="20641"/>
                    <a:pt x="4513" y="20641"/>
                    <a:pt x="4513" y="20528"/>
                  </a:cubicBezTo>
                  <a:cubicBezTo>
                    <a:pt x="4513" y="20528"/>
                    <a:pt x="4513" y="20528"/>
                    <a:pt x="4513" y="20528"/>
                  </a:cubicBezTo>
                  <a:cubicBezTo>
                    <a:pt x="4513" y="20528"/>
                    <a:pt x="4513" y="20528"/>
                    <a:pt x="4482" y="20528"/>
                  </a:cubicBezTo>
                  <a:cubicBezTo>
                    <a:pt x="4482" y="20528"/>
                    <a:pt x="4482" y="20472"/>
                    <a:pt x="4482" y="20472"/>
                  </a:cubicBezTo>
                  <a:cubicBezTo>
                    <a:pt x="4482" y="20303"/>
                    <a:pt x="4482" y="20303"/>
                    <a:pt x="4482" y="20303"/>
                  </a:cubicBezTo>
                  <a:cubicBezTo>
                    <a:pt x="4482" y="20303"/>
                    <a:pt x="4482" y="20303"/>
                    <a:pt x="4513" y="20303"/>
                  </a:cubicBezTo>
                  <a:cubicBezTo>
                    <a:pt x="4513" y="20246"/>
                    <a:pt x="4544" y="20246"/>
                    <a:pt x="4544" y="20303"/>
                  </a:cubicBezTo>
                  <a:cubicBezTo>
                    <a:pt x="4544" y="20303"/>
                    <a:pt x="4575" y="20303"/>
                    <a:pt x="4637" y="20303"/>
                  </a:cubicBezTo>
                  <a:cubicBezTo>
                    <a:pt x="4637" y="20303"/>
                    <a:pt x="4637" y="20246"/>
                    <a:pt x="4637" y="20303"/>
                  </a:cubicBezTo>
                  <a:cubicBezTo>
                    <a:pt x="4669" y="20303"/>
                    <a:pt x="4669" y="20303"/>
                    <a:pt x="4669" y="20303"/>
                  </a:cubicBezTo>
                  <a:cubicBezTo>
                    <a:pt x="4669" y="20359"/>
                    <a:pt x="4669" y="20359"/>
                    <a:pt x="4637" y="20359"/>
                  </a:cubicBezTo>
                  <a:cubicBezTo>
                    <a:pt x="4637" y="20416"/>
                    <a:pt x="4637" y="20416"/>
                    <a:pt x="4637" y="20416"/>
                  </a:cubicBezTo>
                  <a:cubicBezTo>
                    <a:pt x="4637" y="20472"/>
                    <a:pt x="4637" y="20472"/>
                    <a:pt x="4637" y="20472"/>
                  </a:cubicBezTo>
                  <a:cubicBezTo>
                    <a:pt x="4637" y="20528"/>
                    <a:pt x="4637" y="20528"/>
                    <a:pt x="4637" y="20528"/>
                  </a:cubicBezTo>
                  <a:cubicBezTo>
                    <a:pt x="4637" y="20585"/>
                    <a:pt x="4700" y="20641"/>
                    <a:pt x="4731" y="20698"/>
                  </a:cubicBezTo>
                  <a:cubicBezTo>
                    <a:pt x="4731" y="20810"/>
                    <a:pt x="4762" y="20923"/>
                    <a:pt x="4762" y="21036"/>
                  </a:cubicBezTo>
                  <a:cubicBezTo>
                    <a:pt x="4793" y="21092"/>
                    <a:pt x="4824" y="21036"/>
                    <a:pt x="4855" y="21092"/>
                  </a:cubicBezTo>
                  <a:cubicBezTo>
                    <a:pt x="4855" y="21092"/>
                    <a:pt x="4855" y="21092"/>
                    <a:pt x="4855" y="21092"/>
                  </a:cubicBezTo>
                  <a:cubicBezTo>
                    <a:pt x="4855" y="21092"/>
                    <a:pt x="4886" y="21092"/>
                    <a:pt x="4886" y="21092"/>
                  </a:cubicBezTo>
                  <a:cubicBezTo>
                    <a:pt x="4886" y="21149"/>
                    <a:pt x="4918" y="21205"/>
                    <a:pt x="4980" y="21205"/>
                  </a:cubicBezTo>
                  <a:cubicBezTo>
                    <a:pt x="4980" y="21205"/>
                    <a:pt x="5011" y="21205"/>
                    <a:pt x="5011" y="21262"/>
                  </a:cubicBezTo>
                  <a:cubicBezTo>
                    <a:pt x="5011" y="21262"/>
                    <a:pt x="5011" y="21262"/>
                    <a:pt x="5011" y="21262"/>
                  </a:cubicBezTo>
                  <a:cubicBezTo>
                    <a:pt x="5073" y="21318"/>
                    <a:pt x="5073" y="21318"/>
                    <a:pt x="5135" y="21318"/>
                  </a:cubicBezTo>
                  <a:cubicBezTo>
                    <a:pt x="5135" y="21318"/>
                    <a:pt x="5135" y="21318"/>
                    <a:pt x="5135" y="21318"/>
                  </a:cubicBezTo>
                  <a:cubicBezTo>
                    <a:pt x="5167" y="21318"/>
                    <a:pt x="5198" y="21318"/>
                    <a:pt x="5229" y="21318"/>
                  </a:cubicBezTo>
                  <a:cubicBezTo>
                    <a:pt x="5229" y="21318"/>
                    <a:pt x="5229" y="21318"/>
                    <a:pt x="5229" y="21318"/>
                  </a:cubicBezTo>
                  <a:cubicBezTo>
                    <a:pt x="5353" y="21318"/>
                    <a:pt x="5447" y="21318"/>
                    <a:pt x="5571" y="21318"/>
                  </a:cubicBezTo>
                  <a:cubicBezTo>
                    <a:pt x="5571" y="21374"/>
                    <a:pt x="5571" y="21431"/>
                    <a:pt x="5571" y="21487"/>
                  </a:cubicBezTo>
                  <a:cubicBezTo>
                    <a:pt x="5571" y="21487"/>
                    <a:pt x="5602" y="21431"/>
                    <a:pt x="5602" y="21374"/>
                  </a:cubicBezTo>
                  <a:cubicBezTo>
                    <a:pt x="5633" y="21374"/>
                    <a:pt x="5633" y="21374"/>
                    <a:pt x="5633" y="21374"/>
                  </a:cubicBezTo>
                  <a:cubicBezTo>
                    <a:pt x="5633" y="21318"/>
                    <a:pt x="5633" y="21318"/>
                    <a:pt x="5633" y="21318"/>
                  </a:cubicBezTo>
                  <a:cubicBezTo>
                    <a:pt x="5633" y="21262"/>
                    <a:pt x="5665" y="21262"/>
                    <a:pt x="5696" y="21205"/>
                  </a:cubicBezTo>
                  <a:cubicBezTo>
                    <a:pt x="5696" y="21205"/>
                    <a:pt x="5696" y="21205"/>
                    <a:pt x="5696" y="21205"/>
                  </a:cubicBezTo>
                  <a:cubicBezTo>
                    <a:pt x="5758" y="21205"/>
                    <a:pt x="5758" y="21092"/>
                    <a:pt x="5789" y="21092"/>
                  </a:cubicBezTo>
                  <a:cubicBezTo>
                    <a:pt x="5789" y="21092"/>
                    <a:pt x="5789" y="21092"/>
                    <a:pt x="5789" y="21092"/>
                  </a:cubicBezTo>
                  <a:cubicBezTo>
                    <a:pt x="5820" y="21036"/>
                    <a:pt x="5851" y="21036"/>
                    <a:pt x="5882" y="20980"/>
                  </a:cubicBezTo>
                  <a:cubicBezTo>
                    <a:pt x="5914" y="20980"/>
                    <a:pt x="5945" y="20923"/>
                    <a:pt x="5976" y="20923"/>
                  </a:cubicBezTo>
                  <a:cubicBezTo>
                    <a:pt x="6007" y="20867"/>
                    <a:pt x="6007" y="20867"/>
                    <a:pt x="6007" y="20867"/>
                  </a:cubicBezTo>
                  <a:cubicBezTo>
                    <a:pt x="6038" y="20810"/>
                    <a:pt x="6038" y="20810"/>
                    <a:pt x="6038" y="20754"/>
                  </a:cubicBezTo>
                  <a:cubicBezTo>
                    <a:pt x="6069" y="20754"/>
                    <a:pt x="6069" y="20754"/>
                    <a:pt x="6069" y="20698"/>
                  </a:cubicBezTo>
                  <a:cubicBezTo>
                    <a:pt x="6131" y="20754"/>
                    <a:pt x="6225" y="20641"/>
                    <a:pt x="6256" y="20754"/>
                  </a:cubicBezTo>
                  <a:cubicBezTo>
                    <a:pt x="6256" y="20754"/>
                    <a:pt x="6287" y="20754"/>
                    <a:pt x="6287" y="20810"/>
                  </a:cubicBezTo>
                  <a:cubicBezTo>
                    <a:pt x="6287" y="20810"/>
                    <a:pt x="6287" y="20867"/>
                    <a:pt x="6287" y="20923"/>
                  </a:cubicBezTo>
                  <a:cubicBezTo>
                    <a:pt x="6318" y="20867"/>
                    <a:pt x="6318" y="20867"/>
                    <a:pt x="6349" y="20810"/>
                  </a:cubicBezTo>
                  <a:cubicBezTo>
                    <a:pt x="6349" y="20754"/>
                    <a:pt x="6380" y="20754"/>
                    <a:pt x="6380" y="20698"/>
                  </a:cubicBezTo>
                  <a:cubicBezTo>
                    <a:pt x="6380" y="20528"/>
                    <a:pt x="6349" y="20416"/>
                    <a:pt x="6349" y="20359"/>
                  </a:cubicBezTo>
                  <a:cubicBezTo>
                    <a:pt x="6349" y="20303"/>
                    <a:pt x="6349" y="20246"/>
                    <a:pt x="6349" y="20190"/>
                  </a:cubicBezTo>
                  <a:cubicBezTo>
                    <a:pt x="6349" y="20190"/>
                    <a:pt x="6349" y="20190"/>
                    <a:pt x="6349" y="20134"/>
                  </a:cubicBezTo>
                  <a:cubicBezTo>
                    <a:pt x="6349" y="20077"/>
                    <a:pt x="6349" y="20021"/>
                    <a:pt x="6380" y="19964"/>
                  </a:cubicBezTo>
                  <a:cubicBezTo>
                    <a:pt x="6380" y="19964"/>
                    <a:pt x="6412" y="19964"/>
                    <a:pt x="6412" y="19964"/>
                  </a:cubicBezTo>
                  <a:cubicBezTo>
                    <a:pt x="6412" y="19908"/>
                    <a:pt x="6412" y="19852"/>
                    <a:pt x="6412" y="19795"/>
                  </a:cubicBezTo>
                  <a:cubicBezTo>
                    <a:pt x="6412" y="19739"/>
                    <a:pt x="6412" y="19739"/>
                    <a:pt x="6412" y="19739"/>
                  </a:cubicBezTo>
                  <a:cubicBezTo>
                    <a:pt x="6380" y="19739"/>
                    <a:pt x="6380" y="19683"/>
                    <a:pt x="6380" y="19683"/>
                  </a:cubicBezTo>
                  <a:cubicBezTo>
                    <a:pt x="6349" y="19683"/>
                    <a:pt x="6380" y="19570"/>
                    <a:pt x="6349" y="19570"/>
                  </a:cubicBezTo>
                  <a:cubicBezTo>
                    <a:pt x="6349" y="19457"/>
                    <a:pt x="6349" y="19288"/>
                    <a:pt x="6349" y="19175"/>
                  </a:cubicBezTo>
                  <a:cubicBezTo>
                    <a:pt x="6349" y="19175"/>
                    <a:pt x="6380" y="19119"/>
                    <a:pt x="6412" y="19119"/>
                  </a:cubicBezTo>
                  <a:cubicBezTo>
                    <a:pt x="6412" y="19175"/>
                    <a:pt x="6412" y="19119"/>
                    <a:pt x="6412" y="19119"/>
                  </a:cubicBezTo>
                  <a:cubicBezTo>
                    <a:pt x="6474" y="19119"/>
                    <a:pt x="6505" y="19119"/>
                    <a:pt x="6567" y="19119"/>
                  </a:cubicBezTo>
                  <a:cubicBezTo>
                    <a:pt x="6692" y="19062"/>
                    <a:pt x="6816" y="19006"/>
                    <a:pt x="6910" y="18949"/>
                  </a:cubicBezTo>
                  <a:cubicBezTo>
                    <a:pt x="6972" y="18949"/>
                    <a:pt x="7003" y="18949"/>
                    <a:pt x="7065" y="18949"/>
                  </a:cubicBezTo>
                  <a:cubicBezTo>
                    <a:pt x="7065" y="18949"/>
                    <a:pt x="7065" y="18949"/>
                    <a:pt x="7065" y="18949"/>
                  </a:cubicBezTo>
                  <a:cubicBezTo>
                    <a:pt x="7096" y="18949"/>
                    <a:pt x="7127" y="18949"/>
                    <a:pt x="7159" y="18893"/>
                  </a:cubicBezTo>
                  <a:cubicBezTo>
                    <a:pt x="7159" y="18893"/>
                    <a:pt x="7190" y="18893"/>
                    <a:pt x="7190" y="18893"/>
                  </a:cubicBezTo>
                  <a:cubicBezTo>
                    <a:pt x="7221" y="18949"/>
                    <a:pt x="7221" y="19006"/>
                    <a:pt x="7252" y="19006"/>
                  </a:cubicBezTo>
                  <a:cubicBezTo>
                    <a:pt x="7314" y="19006"/>
                    <a:pt x="7345" y="19119"/>
                    <a:pt x="7407" y="19062"/>
                  </a:cubicBezTo>
                  <a:cubicBezTo>
                    <a:pt x="7470" y="19062"/>
                    <a:pt x="7501" y="19119"/>
                    <a:pt x="7532" y="19119"/>
                  </a:cubicBezTo>
                  <a:cubicBezTo>
                    <a:pt x="7563" y="19119"/>
                    <a:pt x="7594" y="19119"/>
                    <a:pt x="7625" y="19119"/>
                  </a:cubicBezTo>
                  <a:cubicBezTo>
                    <a:pt x="7688" y="19119"/>
                    <a:pt x="7719" y="19175"/>
                    <a:pt x="7750" y="19231"/>
                  </a:cubicBezTo>
                  <a:cubicBezTo>
                    <a:pt x="7874" y="19175"/>
                    <a:pt x="7937" y="19288"/>
                    <a:pt x="8061" y="19288"/>
                  </a:cubicBezTo>
                  <a:cubicBezTo>
                    <a:pt x="8092" y="19344"/>
                    <a:pt x="8092" y="19344"/>
                    <a:pt x="8092" y="19344"/>
                  </a:cubicBezTo>
                  <a:cubicBezTo>
                    <a:pt x="8092" y="19344"/>
                    <a:pt x="8123" y="19344"/>
                    <a:pt x="8123" y="19344"/>
                  </a:cubicBezTo>
                  <a:cubicBezTo>
                    <a:pt x="8154" y="19344"/>
                    <a:pt x="8154" y="19513"/>
                    <a:pt x="8217" y="19457"/>
                  </a:cubicBezTo>
                  <a:cubicBezTo>
                    <a:pt x="8217" y="19457"/>
                    <a:pt x="8217" y="19457"/>
                    <a:pt x="8217" y="19457"/>
                  </a:cubicBezTo>
                  <a:cubicBezTo>
                    <a:pt x="8248" y="19457"/>
                    <a:pt x="8248" y="19513"/>
                    <a:pt x="8279" y="19570"/>
                  </a:cubicBezTo>
                  <a:cubicBezTo>
                    <a:pt x="8279" y="19570"/>
                    <a:pt x="8279" y="19570"/>
                    <a:pt x="8279" y="19570"/>
                  </a:cubicBezTo>
                  <a:cubicBezTo>
                    <a:pt x="8310" y="19626"/>
                    <a:pt x="8310" y="19683"/>
                    <a:pt x="8341" y="19739"/>
                  </a:cubicBezTo>
                  <a:cubicBezTo>
                    <a:pt x="8341" y="19739"/>
                    <a:pt x="8341" y="19739"/>
                    <a:pt x="8341" y="19739"/>
                  </a:cubicBezTo>
                  <a:cubicBezTo>
                    <a:pt x="8341" y="19852"/>
                    <a:pt x="8403" y="19795"/>
                    <a:pt x="8403" y="19908"/>
                  </a:cubicBezTo>
                  <a:cubicBezTo>
                    <a:pt x="8435" y="19908"/>
                    <a:pt x="8466" y="19852"/>
                    <a:pt x="8466" y="19908"/>
                  </a:cubicBezTo>
                  <a:cubicBezTo>
                    <a:pt x="8466" y="19964"/>
                    <a:pt x="8497" y="19964"/>
                    <a:pt x="8497" y="20021"/>
                  </a:cubicBezTo>
                  <a:cubicBezTo>
                    <a:pt x="8559" y="20021"/>
                    <a:pt x="8590" y="19964"/>
                    <a:pt x="8621" y="19964"/>
                  </a:cubicBezTo>
                  <a:cubicBezTo>
                    <a:pt x="8652" y="20021"/>
                    <a:pt x="8684" y="20021"/>
                    <a:pt x="8715" y="20021"/>
                  </a:cubicBezTo>
                  <a:cubicBezTo>
                    <a:pt x="8715" y="20021"/>
                    <a:pt x="8715" y="20021"/>
                    <a:pt x="8715" y="20077"/>
                  </a:cubicBezTo>
                  <a:cubicBezTo>
                    <a:pt x="8746" y="20077"/>
                    <a:pt x="8746" y="20021"/>
                    <a:pt x="8777" y="20021"/>
                  </a:cubicBezTo>
                  <a:cubicBezTo>
                    <a:pt x="8901" y="20021"/>
                    <a:pt x="8901" y="20021"/>
                    <a:pt x="8901" y="20021"/>
                  </a:cubicBezTo>
                  <a:cubicBezTo>
                    <a:pt x="8964" y="20021"/>
                    <a:pt x="8964" y="20077"/>
                    <a:pt x="8995" y="20077"/>
                  </a:cubicBezTo>
                  <a:cubicBezTo>
                    <a:pt x="9057" y="20077"/>
                    <a:pt x="9088" y="20021"/>
                    <a:pt x="9119" y="19964"/>
                  </a:cubicBezTo>
                  <a:cubicBezTo>
                    <a:pt x="9150" y="19908"/>
                    <a:pt x="9213" y="19908"/>
                    <a:pt x="9213" y="19852"/>
                  </a:cubicBezTo>
                  <a:cubicBezTo>
                    <a:pt x="9337" y="19852"/>
                    <a:pt x="9337" y="19852"/>
                    <a:pt x="9337" y="19852"/>
                  </a:cubicBezTo>
                  <a:cubicBezTo>
                    <a:pt x="9337" y="19852"/>
                    <a:pt x="9368" y="19795"/>
                    <a:pt x="9368" y="19795"/>
                  </a:cubicBezTo>
                  <a:cubicBezTo>
                    <a:pt x="9368" y="19795"/>
                    <a:pt x="9368" y="19795"/>
                    <a:pt x="9368" y="19795"/>
                  </a:cubicBezTo>
                  <a:cubicBezTo>
                    <a:pt x="9431" y="19739"/>
                    <a:pt x="9431" y="19683"/>
                    <a:pt x="9462" y="19626"/>
                  </a:cubicBezTo>
                  <a:cubicBezTo>
                    <a:pt x="9462" y="19626"/>
                    <a:pt x="9462" y="19626"/>
                    <a:pt x="9462" y="19626"/>
                  </a:cubicBezTo>
                  <a:cubicBezTo>
                    <a:pt x="9493" y="19626"/>
                    <a:pt x="9493" y="19626"/>
                    <a:pt x="9524" y="19626"/>
                  </a:cubicBezTo>
                  <a:cubicBezTo>
                    <a:pt x="9524" y="19626"/>
                    <a:pt x="9524" y="19626"/>
                    <a:pt x="9524" y="19626"/>
                  </a:cubicBezTo>
                  <a:cubicBezTo>
                    <a:pt x="9586" y="19626"/>
                    <a:pt x="9586" y="19570"/>
                    <a:pt x="9617" y="19513"/>
                  </a:cubicBezTo>
                  <a:cubicBezTo>
                    <a:pt x="9617" y="19513"/>
                    <a:pt x="9617" y="19513"/>
                    <a:pt x="9648" y="19513"/>
                  </a:cubicBezTo>
                  <a:cubicBezTo>
                    <a:pt x="9648" y="19513"/>
                    <a:pt x="9648" y="19513"/>
                    <a:pt x="9648" y="19513"/>
                  </a:cubicBezTo>
                  <a:cubicBezTo>
                    <a:pt x="9680" y="19570"/>
                    <a:pt x="9711" y="19513"/>
                    <a:pt x="9711" y="19513"/>
                  </a:cubicBezTo>
                  <a:cubicBezTo>
                    <a:pt x="9711" y="19513"/>
                    <a:pt x="9742" y="19457"/>
                    <a:pt x="9742" y="19457"/>
                  </a:cubicBezTo>
                  <a:cubicBezTo>
                    <a:pt x="9742" y="19401"/>
                    <a:pt x="9804" y="19401"/>
                    <a:pt x="9835" y="19401"/>
                  </a:cubicBezTo>
                  <a:cubicBezTo>
                    <a:pt x="9835" y="19401"/>
                    <a:pt x="9835" y="19401"/>
                    <a:pt x="9835" y="19401"/>
                  </a:cubicBezTo>
                  <a:cubicBezTo>
                    <a:pt x="9866" y="19401"/>
                    <a:pt x="9866" y="19401"/>
                    <a:pt x="9866" y="19401"/>
                  </a:cubicBezTo>
                  <a:cubicBezTo>
                    <a:pt x="9897" y="19401"/>
                    <a:pt x="9897" y="19344"/>
                    <a:pt x="9897" y="19344"/>
                  </a:cubicBezTo>
                  <a:cubicBezTo>
                    <a:pt x="9897" y="19344"/>
                    <a:pt x="9929" y="19344"/>
                    <a:pt x="9929" y="19288"/>
                  </a:cubicBezTo>
                  <a:cubicBezTo>
                    <a:pt x="9991" y="19288"/>
                    <a:pt x="9991" y="19288"/>
                    <a:pt x="9991" y="19288"/>
                  </a:cubicBezTo>
                  <a:cubicBezTo>
                    <a:pt x="10053" y="19231"/>
                    <a:pt x="10084" y="19062"/>
                    <a:pt x="10146" y="19006"/>
                  </a:cubicBezTo>
                  <a:cubicBezTo>
                    <a:pt x="10178" y="18949"/>
                    <a:pt x="10115" y="18949"/>
                    <a:pt x="10146" y="18837"/>
                  </a:cubicBezTo>
                  <a:cubicBezTo>
                    <a:pt x="10209" y="18837"/>
                    <a:pt x="10209" y="18893"/>
                    <a:pt x="10240" y="19006"/>
                  </a:cubicBezTo>
                  <a:cubicBezTo>
                    <a:pt x="10271" y="18949"/>
                    <a:pt x="10271" y="18949"/>
                    <a:pt x="10271" y="18893"/>
                  </a:cubicBezTo>
                  <a:cubicBezTo>
                    <a:pt x="10271" y="18893"/>
                    <a:pt x="10271" y="18893"/>
                    <a:pt x="10271" y="18893"/>
                  </a:cubicBezTo>
                  <a:cubicBezTo>
                    <a:pt x="10271" y="18893"/>
                    <a:pt x="10302" y="18893"/>
                    <a:pt x="10302" y="18893"/>
                  </a:cubicBezTo>
                  <a:cubicBezTo>
                    <a:pt x="10302" y="18837"/>
                    <a:pt x="10333" y="18780"/>
                    <a:pt x="10364" y="18724"/>
                  </a:cubicBezTo>
                  <a:cubicBezTo>
                    <a:pt x="10364" y="18724"/>
                    <a:pt x="10364" y="18724"/>
                    <a:pt x="10364" y="18724"/>
                  </a:cubicBezTo>
                  <a:cubicBezTo>
                    <a:pt x="10364" y="18667"/>
                    <a:pt x="10395" y="18667"/>
                    <a:pt x="10395" y="18611"/>
                  </a:cubicBezTo>
                  <a:cubicBezTo>
                    <a:pt x="10395" y="18555"/>
                    <a:pt x="10395" y="18498"/>
                    <a:pt x="10364" y="18442"/>
                  </a:cubicBezTo>
                  <a:cubicBezTo>
                    <a:pt x="10364" y="18329"/>
                    <a:pt x="10427" y="18329"/>
                    <a:pt x="10427" y="18273"/>
                  </a:cubicBezTo>
                  <a:cubicBezTo>
                    <a:pt x="10427" y="18273"/>
                    <a:pt x="10427" y="18273"/>
                    <a:pt x="10427" y="18273"/>
                  </a:cubicBezTo>
                  <a:cubicBezTo>
                    <a:pt x="10427" y="18273"/>
                    <a:pt x="10427" y="18273"/>
                    <a:pt x="10427" y="18273"/>
                  </a:cubicBezTo>
                  <a:cubicBezTo>
                    <a:pt x="10427" y="18216"/>
                    <a:pt x="10489" y="18160"/>
                    <a:pt x="10489" y="18047"/>
                  </a:cubicBezTo>
                  <a:cubicBezTo>
                    <a:pt x="10489" y="18047"/>
                    <a:pt x="10489" y="18047"/>
                    <a:pt x="10489" y="18047"/>
                  </a:cubicBezTo>
                  <a:cubicBezTo>
                    <a:pt x="10489" y="18047"/>
                    <a:pt x="10489" y="18047"/>
                    <a:pt x="10489" y="18047"/>
                  </a:cubicBezTo>
                  <a:cubicBezTo>
                    <a:pt x="10520" y="17991"/>
                    <a:pt x="10520" y="17934"/>
                    <a:pt x="10551" y="17934"/>
                  </a:cubicBezTo>
                  <a:cubicBezTo>
                    <a:pt x="10613" y="17765"/>
                    <a:pt x="10676" y="17596"/>
                    <a:pt x="10707" y="17427"/>
                  </a:cubicBezTo>
                  <a:cubicBezTo>
                    <a:pt x="10769" y="17314"/>
                    <a:pt x="10800" y="17201"/>
                    <a:pt x="10893" y="17088"/>
                  </a:cubicBezTo>
                  <a:cubicBezTo>
                    <a:pt x="10956" y="17032"/>
                    <a:pt x="11018" y="17145"/>
                    <a:pt x="11111" y="17145"/>
                  </a:cubicBezTo>
                  <a:cubicBezTo>
                    <a:pt x="11205" y="17088"/>
                    <a:pt x="11267" y="17145"/>
                    <a:pt x="11360" y="17201"/>
                  </a:cubicBezTo>
                  <a:cubicBezTo>
                    <a:pt x="11360" y="17201"/>
                    <a:pt x="11422" y="17201"/>
                    <a:pt x="11422" y="17257"/>
                  </a:cubicBezTo>
                  <a:cubicBezTo>
                    <a:pt x="11422" y="17257"/>
                    <a:pt x="11454" y="17257"/>
                    <a:pt x="11485" y="17257"/>
                  </a:cubicBezTo>
                  <a:cubicBezTo>
                    <a:pt x="11485" y="17257"/>
                    <a:pt x="11516" y="17257"/>
                    <a:pt x="11485" y="17314"/>
                  </a:cubicBezTo>
                  <a:cubicBezTo>
                    <a:pt x="11547" y="17314"/>
                    <a:pt x="11640" y="17257"/>
                    <a:pt x="11671" y="17314"/>
                  </a:cubicBezTo>
                  <a:cubicBezTo>
                    <a:pt x="11703" y="17314"/>
                    <a:pt x="11703" y="17314"/>
                    <a:pt x="11703" y="17314"/>
                  </a:cubicBezTo>
                  <a:cubicBezTo>
                    <a:pt x="11703" y="17257"/>
                    <a:pt x="11703" y="17257"/>
                    <a:pt x="11703" y="17257"/>
                  </a:cubicBezTo>
                  <a:cubicBezTo>
                    <a:pt x="11703" y="17257"/>
                    <a:pt x="11734" y="17201"/>
                    <a:pt x="11734" y="17201"/>
                  </a:cubicBezTo>
                  <a:cubicBezTo>
                    <a:pt x="11796" y="17145"/>
                    <a:pt x="11858" y="17088"/>
                    <a:pt x="11920" y="17088"/>
                  </a:cubicBezTo>
                  <a:cubicBezTo>
                    <a:pt x="11952" y="17088"/>
                    <a:pt x="11920" y="17032"/>
                    <a:pt x="11920" y="16975"/>
                  </a:cubicBezTo>
                  <a:cubicBezTo>
                    <a:pt x="11952" y="16975"/>
                    <a:pt x="11952" y="16975"/>
                    <a:pt x="11952" y="16919"/>
                  </a:cubicBezTo>
                  <a:cubicBezTo>
                    <a:pt x="11952" y="16919"/>
                    <a:pt x="11920" y="16863"/>
                    <a:pt x="11920" y="16806"/>
                  </a:cubicBezTo>
                  <a:cubicBezTo>
                    <a:pt x="11952" y="16806"/>
                    <a:pt x="11983" y="16750"/>
                    <a:pt x="11983" y="16693"/>
                  </a:cubicBezTo>
                  <a:cubicBezTo>
                    <a:pt x="11983" y="16581"/>
                    <a:pt x="11889" y="16693"/>
                    <a:pt x="11889" y="16693"/>
                  </a:cubicBezTo>
                  <a:cubicBezTo>
                    <a:pt x="11889" y="16750"/>
                    <a:pt x="11858" y="16750"/>
                    <a:pt x="11858" y="16693"/>
                  </a:cubicBezTo>
                  <a:cubicBezTo>
                    <a:pt x="11858" y="16524"/>
                    <a:pt x="11983" y="16581"/>
                    <a:pt x="12045" y="16524"/>
                  </a:cubicBezTo>
                  <a:cubicBezTo>
                    <a:pt x="12076" y="16468"/>
                    <a:pt x="12107" y="16411"/>
                    <a:pt x="12138" y="16299"/>
                  </a:cubicBezTo>
                  <a:cubicBezTo>
                    <a:pt x="12138" y="16299"/>
                    <a:pt x="12138" y="16242"/>
                    <a:pt x="12169" y="16299"/>
                  </a:cubicBezTo>
                  <a:cubicBezTo>
                    <a:pt x="12169" y="16186"/>
                    <a:pt x="12232" y="16186"/>
                    <a:pt x="12201" y="16017"/>
                  </a:cubicBezTo>
                  <a:cubicBezTo>
                    <a:pt x="12263" y="16073"/>
                    <a:pt x="12325" y="16017"/>
                    <a:pt x="12356" y="16017"/>
                  </a:cubicBezTo>
                  <a:cubicBezTo>
                    <a:pt x="12356" y="16017"/>
                    <a:pt x="12356" y="16017"/>
                    <a:pt x="12356" y="16073"/>
                  </a:cubicBezTo>
                  <a:cubicBezTo>
                    <a:pt x="12356" y="16073"/>
                    <a:pt x="12387" y="16073"/>
                    <a:pt x="12418" y="16073"/>
                  </a:cubicBezTo>
                  <a:cubicBezTo>
                    <a:pt x="12418" y="16073"/>
                    <a:pt x="12418" y="16073"/>
                    <a:pt x="12418" y="16073"/>
                  </a:cubicBezTo>
                  <a:cubicBezTo>
                    <a:pt x="12418" y="16130"/>
                    <a:pt x="12450" y="16130"/>
                    <a:pt x="12450" y="16130"/>
                  </a:cubicBezTo>
                  <a:cubicBezTo>
                    <a:pt x="12450" y="16186"/>
                    <a:pt x="12450" y="16186"/>
                    <a:pt x="12450" y="16242"/>
                  </a:cubicBezTo>
                  <a:cubicBezTo>
                    <a:pt x="12450" y="16299"/>
                    <a:pt x="12481" y="16411"/>
                    <a:pt x="12481" y="16524"/>
                  </a:cubicBezTo>
                  <a:cubicBezTo>
                    <a:pt x="12481" y="16581"/>
                    <a:pt x="12481" y="16581"/>
                    <a:pt x="12450" y="16637"/>
                  </a:cubicBezTo>
                  <a:cubicBezTo>
                    <a:pt x="12450" y="16637"/>
                    <a:pt x="12450" y="16637"/>
                    <a:pt x="12450" y="16637"/>
                  </a:cubicBezTo>
                  <a:cubicBezTo>
                    <a:pt x="12450" y="16693"/>
                    <a:pt x="12418" y="16750"/>
                    <a:pt x="12387" y="16806"/>
                  </a:cubicBezTo>
                  <a:cubicBezTo>
                    <a:pt x="12387" y="16806"/>
                    <a:pt x="12387" y="16806"/>
                    <a:pt x="12387" y="16806"/>
                  </a:cubicBezTo>
                  <a:cubicBezTo>
                    <a:pt x="12356" y="16863"/>
                    <a:pt x="12325" y="16919"/>
                    <a:pt x="12325" y="16975"/>
                  </a:cubicBezTo>
                  <a:cubicBezTo>
                    <a:pt x="12325" y="16975"/>
                    <a:pt x="12325" y="16975"/>
                    <a:pt x="12325" y="16975"/>
                  </a:cubicBezTo>
                  <a:cubicBezTo>
                    <a:pt x="12294" y="17032"/>
                    <a:pt x="12294" y="17088"/>
                    <a:pt x="12263" y="17145"/>
                  </a:cubicBezTo>
                  <a:cubicBezTo>
                    <a:pt x="12263" y="17145"/>
                    <a:pt x="12263" y="17145"/>
                    <a:pt x="12263" y="17145"/>
                  </a:cubicBezTo>
                  <a:cubicBezTo>
                    <a:pt x="12263" y="17145"/>
                    <a:pt x="12263" y="17145"/>
                    <a:pt x="12294" y="17201"/>
                  </a:cubicBezTo>
                  <a:cubicBezTo>
                    <a:pt x="12263" y="17201"/>
                    <a:pt x="12263" y="17257"/>
                    <a:pt x="12232" y="17257"/>
                  </a:cubicBezTo>
                  <a:cubicBezTo>
                    <a:pt x="12232" y="17370"/>
                    <a:pt x="12169" y="17427"/>
                    <a:pt x="12169" y="17539"/>
                  </a:cubicBezTo>
                  <a:cubicBezTo>
                    <a:pt x="12169" y="17539"/>
                    <a:pt x="12169" y="17539"/>
                    <a:pt x="12169" y="17539"/>
                  </a:cubicBezTo>
                  <a:cubicBezTo>
                    <a:pt x="12169" y="17539"/>
                    <a:pt x="12169" y="17539"/>
                    <a:pt x="12169" y="17539"/>
                  </a:cubicBezTo>
                  <a:cubicBezTo>
                    <a:pt x="12169" y="17652"/>
                    <a:pt x="12201" y="17709"/>
                    <a:pt x="12232" y="17765"/>
                  </a:cubicBezTo>
                  <a:cubicBezTo>
                    <a:pt x="12232" y="17765"/>
                    <a:pt x="12232" y="17765"/>
                    <a:pt x="12232" y="17765"/>
                  </a:cubicBezTo>
                  <a:cubicBezTo>
                    <a:pt x="12263" y="17765"/>
                    <a:pt x="12263" y="17821"/>
                    <a:pt x="12294" y="17821"/>
                  </a:cubicBezTo>
                  <a:cubicBezTo>
                    <a:pt x="12294" y="17821"/>
                    <a:pt x="12294" y="17821"/>
                    <a:pt x="12294" y="17821"/>
                  </a:cubicBezTo>
                  <a:cubicBezTo>
                    <a:pt x="12294" y="17878"/>
                    <a:pt x="12294" y="17878"/>
                    <a:pt x="12325" y="17878"/>
                  </a:cubicBezTo>
                  <a:cubicBezTo>
                    <a:pt x="12356" y="17934"/>
                    <a:pt x="12387" y="17934"/>
                    <a:pt x="12418" y="18047"/>
                  </a:cubicBezTo>
                  <a:cubicBezTo>
                    <a:pt x="12450" y="18047"/>
                    <a:pt x="12450" y="18047"/>
                    <a:pt x="12481" y="18103"/>
                  </a:cubicBezTo>
                  <a:cubicBezTo>
                    <a:pt x="12481" y="18103"/>
                    <a:pt x="12481" y="18103"/>
                    <a:pt x="12481" y="18103"/>
                  </a:cubicBezTo>
                  <a:cubicBezTo>
                    <a:pt x="12481" y="18216"/>
                    <a:pt x="12543" y="18216"/>
                    <a:pt x="12512" y="18273"/>
                  </a:cubicBezTo>
                  <a:cubicBezTo>
                    <a:pt x="12512" y="18273"/>
                    <a:pt x="12512" y="18273"/>
                    <a:pt x="12512" y="18329"/>
                  </a:cubicBezTo>
                  <a:cubicBezTo>
                    <a:pt x="12481" y="18385"/>
                    <a:pt x="12450" y="18442"/>
                    <a:pt x="12481" y="18555"/>
                  </a:cubicBezTo>
                  <a:cubicBezTo>
                    <a:pt x="12481" y="18555"/>
                    <a:pt x="12481" y="18555"/>
                    <a:pt x="12481" y="18555"/>
                  </a:cubicBezTo>
                  <a:cubicBezTo>
                    <a:pt x="12512" y="18555"/>
                    <a:pt x="12543" y="18498"/>
                    <a:pt x="12543" y="18498"/>
                  </a:cubicBezTo>
                  <a:cubicBezTo>
                    <a:pt x="12543" y="18555"/>
                    <a:pt x="12574" y="18555"/>
                    <a:pt x="12605" y="18611"/>
                  </a:cubicBezTo>
                  <a:cubicBezTo>
                    <a:pt x="12636" y="18611"/>
                    <a:pt x="12761" y="18611"/>
                    <a:pt x="12792" y="18555"/>
                  </a:cubicBezTo>
                  <a:cubicBezTo>
                    <a:pt x="12885" y="18442"/>
                    <a:pt x="12823" y="18385"/>
                    <a:pt x="12823" y="18216"/>
                  </a:cubicBezTo>
                  <a:cubicBezTo>
                    <a:pt x="12979" y="18160"/>
                    <a:pt x="12916" y="17991"/>
                    <a:pt x="12885" y="17821"/>
                  </a:cubicBezTo>
                  <a:cubicBezTo>
                    <a:pt x="12885" y="17765"/>
                    <a:pt x="12885" y="17709"/>
                    <a:pt x="12885" y="17652"/>
                  </a:cubicBezTo>
                  <a:cubicBezTo>
                    <a:pt x="12885" y="17652"/>
                    <a:pt x="12885" y="17652"/>
                    <a:pt x="12885" y="17652"/>
                  </a:cubicBezTo>
                  <a:cubicBezTo>
                    <a:pt x="12885" y="17596"/>
                    <a:pt x="12916" y="17539"/>
                    <a:pt x="12948" y="17483"/>
                  </a:cubicBezTo>
                  <a:cubicBezTo>
                    <a:pt x="13041" y="17427"/>
                    <a:pt x="13103" y="17427"/>
                    <a:pt x="13041" y="17201"/>
                  </a:cubicBezTo>
                  <a:cubicBezTo>
                    <a:pt x="13010" y="17088"/>
                    <a:pt x="12948" y="16975"/>
                    <a:pt x="12916" y="16863"/>
                  </a:cubicBezTo>
                  <a:cubicBezTo>
                    <a:pt x="12854" y="16524"/>
                    <a:pt x="12885" y="16186"/>
                    <a:pt x="12885" y="15848"/>
                  </a:cubicBezTo>
                  <a:cubicBezTo>
                    <a:pt x="12885" y="15848"/>
                    <a:pt x="12916" y="15848"/>
                    <a:pt x="12916" y="15848"/>
                  </a:cubicBezTo>
                  <a:cubicBezTo>
                    <a:pt x="12979" y="15791"/>
                    <a:pt x="13041" y="15735"/>
                    <a:pt x="13103" y="15735"/>
                  </a:cubicBezTo>
                  <a:cubicBezTo>
                    <a:pt x="13165" y="15678"/>
                    <a:pt x="13228" y="15735"/>
                    <a:pt x="13290" y="15791"/>
                  </a:cubicBezTo>
                  <a:cubicBezTo>
                    <a:pt x="13352" y="15791"/>
                    <a:pt x="13414" y="15791"/>
                    <a:pt x="13477" y="15791"/>
                  </a:cubicBezTo>
                  <a:cubicBezTo>
                    <a:pt x="13539" y="15848"/>
                    <a:pt x="13570" y="15960"/>
                    <a:pt x="13632" y="15960"/>
                  </a:cubicBezTo>
                  <a:cubicBezTo>
                    <a:pt x="13695" y="15904"/>
                    <a:pt x="13757" y="15904"/>
                    <a:pt x="13819" y="15848"/>
                  </a:cubicBezTo>
                  <a:cubicBezTo>
                    <a:pt x="13850" y="15848"/>
                    <a:pt x="13881" y="15848"/>
                    <a:pt x="13912" y="15791"/>
                  </a:cubicBezTo>
                  <a:cubicBezTo>
                    <a:pt x="13944" y="15791"/>
                    <a:pt x="13912" y="15791"/>
                    <a:pt x="13944" y="15735"/>
                  </a:cubicBezTo>
                  <a:cubicBezTo>
                    <a:pt x="13975" y="15678"/>
                    <a:pt x="14006" y="15678"/>
                    <a:pt x="14037" y="15622"/>
                  </a:cubicBezTo>
                  <a:cubicBezTo>
                    <a:pt x="14068" y="15622"/>
                    <a:pt x="14099" y="15509"/>
                    <a:pt x="14099" y="15453"/>
                  </a:cubicBezTo>
                  <a:cubicBezTo>
                    <a:pt x="14099" y="15453"/>
                    <a:pt x="14130" y="15453"/>
                    <a:pt x="14130" y="15396"/>
                  </a:cubicBezTo>
                  <a:cubicBezTo>
                    <a:pt x="14130" y="15396"/>
                    <a:pt x="14130" y="15396"/>
                    <a:pt x="14130" y="15396"/>
                  </a:cubicBezTo>
                  <a:cubicBezTo>
                    <a:pt x="14255" y="15340"/>
                    <a:pt x="14317" y="15227"/>
                    <a:pt x="14410" y="15114"/>
                  </a:cubicBezTo>
                  <a:cubicBezTo>
                    <a:pt x="14441" y="15058"/>
                    <a:pt x="14504" y="15058"/>
                    <a:pt x="14535" y="14945"/>
                  </a:cubicBezTo>
                  <a:cubicBezTo>
                    <a:pt x="14535" y="14945"/>
                    <a:pt x="14535" y="14945"/>
                    <a:pt x="14535" y="14945"/>
                  </a:cubicBezTo>
                  <a:cubicBezTo>
                    <a:pt x="14566" y="14889"/>
                    <a:pt x="14597" y="14889"/>
                    <a:pt x="14628" y="14832"/>
                  </a:cubicBezTo>
                  <a:cubicBezTo>
                    <a:pt x="14690" y="14776"/>
                    <a:pt x="14690" y="14720"/>
                    <a:pt x="14753" y="14720"/>
                  </a:cubicBezTo>
                  <a:cubicBezTo>
                    <a:pt x="14815" y="14663"/>
                    <a:pt x="15002" y="14663"/>
                    <a:pt x="15064" y="14663"/>
                  </a:cubicBezTo>
                  <a:cubicBezTo>
                    <a:pt x="15157" y="14720"/>
                    <a:pt x="15251" y="14776"/>
                    <a:pt x="15344" y="14832"/>
                  </a:cubicBezTo>
                  <a:cubicBezTo>
                    <a:pt x="15406" y="14832"/>
                    <a:pt x="15437" y="14776"/>
                    <a:pt x="15500" y="14776"/>
                  </a:cubicBezTo>
                  <a:cubicBezTo>
                    <a:pt x="15562" y="14720"/>
                    <a:pt x="15624" y="14776"/>
                    <a:pt x="15686" y="14776"/>
                  </a:cubicBezTo>
                  <a:cubicBezTo>
                    <a:pt x="15873" y="14720"/>
                    <a:pt x="16060" y="14494"/>
                    <a:pt x="16184" y="14325"/>
                  </a:cubicBezTo>
                  <a:cubicBezTo>
                    <a:pt x="16371" y="14156"/>
                    <a:pt x="16527" y="13986"/>
                    <a:pt x="16682" y="13704"/>
                  </a:cubicBezTo>
                  <a:cubicBezTo>
                    <a:pt x="16745" y="13535"/>
                    <a:pt x="16900" y="13366"/>
                    <a:pt x="16931" y="13253"/>
                  </a:cubicBezTo>
                  <a:cubicBezTo>
                    <a:pt x="16931" y="13253"/>
                    <a:pt x="16931" y="13253"/>
                    <a:pt x="16931" y="13197"/>
                  </a:cubicBezTo>
                  <a:cubicBezTo>
                    <a:pt x="16931" y="13197"/>
                    <a:pt x="16963" y="13140"/>
                    <a:pt x="16963" y="13140"/>
                  </a:cubicBezTo>
                  <a:cubicBezTo>
                    <a:pt x="17087" y="12915"/>
                    <a:pt x="17305" y="12633"/>
                    <a:pt x="17461" y="12577"/>
                  </a:cubicBezTo>
                  <a:cubicBezTo>
                    <a:pt x="17710" y="12407"/>
                    <a:pt x="17959" y="12238"/>
                    <a:pt x="18207" y="12013"/>
                  </a:cubicBezTo>
                  <a:cubicBezTo>
                    <a:pt x="18301" y="11956"/>
                    <a:pt x="18363" y="11900"/>
                    <a:pt x="18425" y="11787"/>
                  </a:cubicBezTo>
                  <a:cubicBezTo>
                    <a:pt x="18488" y="11731"/>
                    <a:pt x="18550" y="11674"/>
                    <a:pt x="18550" y="11618"/>
                  </a:cubicBezTo>
                  <a:cubicBezTo>
                    <a:pt x="18612" y="11561"/>
                    <a:pt x="18674" y="11505"/>
                    <a:pt x="18705" y="11392"/>
                  </a:cubicBezTo>
                  <a:cubicBezTo>
                    <a:pt x="18737" y="11336"/>
                    <a:pt x="18737" y="11223"/>
                    <a:pt x="18768" y="11167"/>
                  </a:cubicBezTo>
                  <a:cubicBezTo>
                    <a:pt x="18768" y="11110"/>
                    <a:pt x="18799" y="11054"/>
                    <a:pt x="18830" y="11054"/>
                  </a:cubicBezTo>
                  <a:cubicBezTo>
                    <a:pt x="18861" y="10997"/>
                    <a:pt x="18861" y="10997"/>
                    <a:pt x="18892" y="10997"/>
                  </a:cubicBezTo>
                  <a:cubicBezTo>
                    <a:pt x="18954" y="10997"/>
                    <a:pt x="18986" y="10997"/>
                    <a:pt x="19048" y="11054"/>
                  </a:cubicBezTo>
                  <a:cubicBezTo>
                    <a:pt x="19079" y="11054"/>
                    <a:pt x="19110" y="11110"/>
                    <a:pt x="19110" y="11223"/>
                  </a:cubicBezTo>
                  <a:cubicBezTo>
                    <a:pt x="19110" y="11223"/>
                    <a:pt x="19141" y="11279"/>
                    <a:pt x="19141" y="11336"/>
                  </a:cubicBezTo>
                  <a:cubicBezTo>
                    <a:pt x="19141" y="11336"/>
                    <a:pt x="19141" y="11336"/>
                    <a:pt x="19141" y="11336"/>
                  </a:cubicBezTo>
                  <a:cubicBezTo>
                    <a:pt x="19172" y="11392"/>
                    <a:pt x="19141" y="11336"/>
                    <a:pt x="19172" y="11336"/>
                  </a:cubicBezTo>
                  <a:cubicBezTo>
                    <a:pt x="19203" y="11336"/>
                    <a:pt x="19203" y="11279"/>
                    <a:pt x="19235" y="11279"/>
                  </a:cubicBezTo>
                  <a:cubicBezTo>
                    <a:pt x="19266" y="11223"/>
                    <a:pt x="19297" y="11110"/>
                    <a:pt x="19328" y="10997"/>
                  </a:cubicBezTo>
                  <a:cubicBezTo>
                    <a:pt x="19359" y="10941"/>
                    <a:pt x="19421" y="10828"/>
                    <a:pt x="19421" y="10659"/>
                  </a:cubicBezTo>
                  <a:cubicBezTo>
                    <a:pt x="19421" y="10603"/>
                    <a:pt x="19452" y="10490"/>
                    <a:pt x="19484" y="10433"/>
                  </a:cubicBezTo>
                  <a:cubicBezTo>
                    <a:pt x="19515" y="10377"/>
                    <a:pt x="19546" y="10321"/>
                    <a:pt x="19577" y="10377"/>
                  </a:cubicBezTo>
                  <a:cubicBezTo>
                    <a:pt x="19608" y="10377"/>
                    <a:pt x="19608" y="10433"/>
                    <a:pt x="19639" y="10433"/>
                  </a:cubicBezTo>
                  <a:cubicBezTo>
                    <a:pt x="19670" y="10433"/>
                    <a:pt x="19701" y="10377"/>
                    <a:pt x="19764" y="10377"/>
                  </a:cubicBezTo>
                  <a:cubicBezTo>
                    <a:pt x="19795" y="10321"/>
                    <a:pt x="19857" y="10321"/>
                    <a:pt x="19888" y="10264"/>
                  </a:cubicBezTo>
                  <a:cubicBezTo>
                    <a:pt x="19919" y="10208"/>
                    <a:pt x="19950" y="10151"/>
                    <a:pt x="19950" y="10151"/>
                  </a:cubicBezTo>
                  <a:cubicBezTo>
                    <a:pt x="19982" y="10151"/>
                    <a:pt x="20013" y="10151"/>
                    <a:pt x="20013" y="10095"/>
                  </a:cubicBezTo>
                  <a:cubicBezTo>
                    <a:pt x="20044" y="10095"/>
                    <a:pt x="20044" y="10095"/>
                    <a:pt x="20044" y="10039"/>
                  </a:cubicBezTo>
                  <a:cubicBezTo>
                    <a:pt x="20075" y="10039"/>
                    <a:pt x="20106" y="10095"/>
                    <a:pt x="20137" y="10095"/>
                  </a:cubicBezTo>
                  <a:cubicBezTo>
                    <a:pt x="20168" y="10095"/>
                    <a:pt x="20231" y="10151"/>
                    <a:pt x="20262" y="10208"/>
                  </a:cubicBezTo>
                  <a:cubicBezTo>
                    <a:pt x="20293" y="10208"/>
                    <a:pt x="20355" y="10151"/>
                    <a:pt x="20386" y="10095"/>
                  </a:cubicBezTo>
                  <a:cubicBezTo>
                    <a:pt x="20480" y="10095"/>
                    <a:pt x="20542" y="10039"/>
                    <a:pt x="20604" y="9982"/>
                  </a:cubicBezTo>
                  <a:cubicBezTo>
                    <a:pt x="20666" y="9926"/>
                    <a:pt x="20697" y="9926"/>
                    <a:pt x="20729" y="9869"/>
                  </a:cubicBezTo>
                  <a:cubicBezTo>
                    <a:pt x="20760" y="9813"/>
                    <a:pt x="20729" y="9700"/>
                    <a:pt x="20760" y="9644"/>
                  </a:cubicBezTo>
                  <a:cubicBezTo>
                    <a:pt x="20822" y="9587"/>
                    <a:pt x="20915" y="9587"/>
                    <a:pt x="20978" y="9587"/>
                  </a:cubicBezTo>
                  <a:cubicBezTo>
                    <a:pt x="21071" y="9531"/>
                    <a:pt x="21133" y="9587"/>
                    <a:pt x="21195" y="9757"/>
                  </a:cubicBezTo>
                  <a:cubicBezTo>
                    <a:pt x="21195" y="9813"/>
                    <a:pt x="21227" y="9869"/>
                    <a:pt x="21195" y="9926"/>
                  </a:cubicBezTo>
                  <a:cubicBezTo>
                    <a:pt x="21195" y="10039"/>
                    <a:pt x="21164" y="9982"/>
                    <a:pt x="21133" y="10039"/>
                  </a:cubicBezTo>
                  <a:cubicBezTo>
                    <a:pt x="21164" y="10151"/>
                    <a:pt x="21227" y="10264"/>
                    <a:pt x="21289" y="10151"/>
                  </a:cubicBezTo>
                  <a:cubicBezTo>
                    <a:pt x="21320" y="10151"/>
                    <a:pt x="21320" y="10095"/>
                    <a:pt x="21320" y="10039"/>
                  </a:cubicBezTo>
                  <a:cubicBezTo>
                    <a:pt x="21320" y="9982"/>
                    <a:pt x="21351" y="9926"/>
                    <a:pt x="21382" y="9869"/>
                  </a:cubicBezTo>
                  <a:cubicBezTo>
                    <a:pt x="21382" y="9813"/>
                    <a:pt x="21413" y="9813"/>
                    <a:pt x="21444" y="9757"/>
                  </a:cubicBezTo>
                  <a:cubicBezTo>
                    <a:pt x="21444" y="9700"/>
                    <a:pt x="21413" y="9644"/>
                    <a:pt x="21444" y="9587"/>
                  </a:cubicBezTo>
                  <a:cubicBezTo>
                    <a:pt x="21476" y="9475"/>
                    <a:pt x="21569" y="9475"/>
                    <a:pt x="21600" y="9418"/>
                  </a:cubicBezTo>
                  <a:cubicBezTo>
                    <a:pt x="21569" y="9305"/>
                    <a:pt x="21600" y="9193"/>
                    <a:pt x="21507" y="9080"/>
                  </a:cubicBezTo>
                  <a:close/>
                  <a:moveTo>
                    <a:pt x="8995" y="13253"/>
                  </a:moveTo>
                  <a:cubicBezTo>
                    <a:pt x="8995" y="13366"/>
                    <a:pt x="9026" y="13366"/>
                    <a:pt x="9026" y="13422"/>
                  </a:cubicBezTo>
                  <a:cubicBezTo>
                    <a:pt x="9026" y="13535"/>
                    <a:pt x="8995" y="13535"/>
                    <a:pt x="8995" y="13592"/>
                  </a:cubicBezTo>
                  <a:cubicBezTo>
                    <a:pt x="8964" y="13592"/>
                    <a:pt x="8933" y="13592"/>
                    <a:pt x="8933" y="13535"/>
                  </a:cubicBezTo>
                  <a:cubicBezTo>
                    <a:pt x="8901" y="13535"/>
                    <a:pt x="8901" y="13535"/>
                    <a:pt x="8870" y="13535"/>
                  </a:cubicBezTo>
                  <a:cubicBezTo>
                    <a:pt x="8839" y="13535"/>
                    <a:pt x="8839" y="13535"/>
                    <a:pt x="8839" y="13479"/>
                  </a:cubicBezTo>
                  <a:cubicBezTo>
                    <a:pt x="8839" y="13479"/>
                    <a:pt x="8808" y="13479"/>
                    <a:pt x="8808" y="13479"/>
                  </a:cubicBezTo>
                  <a:cubicBezTo>
                    <a:pt x="8777" y="13366"/>
                    <a:pt x="8715" y="13366"/>
                    <a:pt x="8652" y="13310"/>
                  </a:cubicBezTo>
                  <a:cubicBezTo>
                    <a:pt x="8621" y="13197"/>
                    <a:pt x="8559" y="13197"/>
                    <a:pt x="8559" y="13084"/>
                  </a:cubicBezTo>
                  <a:cubicBezTo>
                    <a:pt x="8528" y="13084"/>
                    <a:pt x="8466" y="13084"/>
                    <a:pt x="8466" y="13028"/>
                  </a:cubicBezTo>
                  <a:cubicBezTo>
                    <a:pt x="8466" y="12633"/>
                    <a:pt x="8466" y="12633"/>
                    <a:pt x="8466" y="12633"/>
                  </a:cubicBezTo>
                  <a:cubicBezTo>
                    <a:pt x="8466" y="12577"/>
                    <a:pt x="8559" y="12633"/>
                    <a:pt x="8528" y="12520"/>
                  </a:cubicBezTo>
                  <a:cubicBezTo>
                    <a:pt x="8528" y="12407"/>
                    <a:pt x="8559" y="12407"/>
                    <a:pt x="8559" y="12351"/>
                  </a:cubicBezTo>
                  <a:cubicBezTo>
                    <a:pt x="8528" y="12182"/>
                    <a:pt x="8435" y="12125"/>
                    <a:pt x="8466" y="11900"/>
                  </a:cubicBezTo>
                  <a:cubicBezTo>
                    <a:pt x="8497" y="11900"/>
                    <a:pt x="8497" y="11900"/>
                    <a:pt x="8497" y="11900"/>
                  </a:cubicBezTo>
                  <a:cubicBezTo>
                    <a:pt x="8528" y="11900"/>
                    <a:pt x="8528" y="11956"/>
                    <a:pt x="8559" y="12013"/>
                  </a:cubicBezTo>
                  <a:cubicBezTo>
                    <a:pt x="8559" y="12069"/>
                    <a:pt x="8590" y="12069"/>
                    <a:pt x="8590" y="12125"/>
                  </a:cubicBezTo>
                  <a:cubicBezTo>
                    <a:pt x="8652" y="12125"/>
                    <a:pt x="8684" y="12182"/>
                    <a:pt x="8715" y="12295"/>
                  </a:cubicBezTo>
                  <a:cubicBezTo>
                    <a:pt x="8715" y="12407"/>
                    <a:pt x="8684" y="12464"/>
                    <a:pt x="8684" y="12520"/>
                  </a:cubicBezTo>
                  <a:cubicBezTo>
                    <a:pt x="8684" y="12577"/>
                    <a:pt x="8715" y="12633"/>
                    <a:pt x="8715" y="12633"/>
                  </a:cubicBezTo>
                  <a:cubicBezTo>
                    <a:pt x="8777" y="12689"/>
                    <a:pt x="8777" y="12802"/>
                    <a:pt x="8839" y="12802"/>
                  </a:cubicBezTo>
                  <a:cubicBezTo>
                    <a:pt x="8870" y="12689"/>
                    <a:pt x="8839" y="12577"/>
                    <a:pt x="8870" y="12577"/>
                  </a:cubicBezTo>
                  <a:cubicBezTo>
                    <a:pt x="8964" y="12577"/>
                    <a:pt x="8964" y="12746"/>
                    <a:pt x="8995" y="12802"/>
                  </a:cubicBezTo>
                  <a:cubicBezTo>
                    <a:pt x="8995" y="12802"/>
                    <a:pt x="8995" y="12802"/>
                    <a:pt x="8995" y="12802"/>
                  </a:cubicBezTo>
                  <a:cubicBezTo>
                    <a:pt x="9026" y="12858"/>
                    <a:pt x="9026" y="12858"/>
                    <a:pt x="9026" y="12915"/>
                  </a:cubicBezTo>
                  <a:cubicBezTo>
                    <a:pt x="9057" y="12915"/>
                    <a:pt x="9057" y="12915"/>
                    <a:pt x="9057" y="12971"/>
                  </a:cubicBezTo>
                  <a:cubicBezTo>
                    <a:pt x="9088" y="13140"/>
                    <a:pt x="9026" y="13140"/>
                    <a:pt x="8995" y="13253"/>
                  </a:cubicBezTo>
                  <a:close/>
                  <a:moveTo>
                    <a:pt x="19266" y="6993"/>
                  </a:moveTo>
                  <a:cubicBezTo>
                    <a:pt x="19266" y="7106"/>
                    <a:pt x="19235" y="7388"/>
                    <a:pt x="19359" y="7332"/>
                  </a:cubicBezTo>
                  <a:cubicBezTo>
                    <a:pt x="19421" y="7332"/>
                    <a:pt x="19452" y="7275"/>
                    <a:pt x="19484" y="7332"/>
                  </a:cubicBezTo>
                  <a:cubicBezTo>
                    <a:pt x="19546" y="7444"/>
                    <a:pt x="19515" y="7444"/>
                    <a:pt x="19484" y="7557"/>
                  </a:cubicBezTo>
                  <a:cubicBezTo>
                    <a:pt x="19452" y="7614"/>
                    <a:pt x="19452" y="7726"/>
                    <a:pt x="19452" y="7783"/>
                  </a:cubicBezTo>
                  <a:cubicBezTo>
                    <a:pt x="19421" y="7896"/>
                    <a:pt x="19421" y="7952"/>
                    <a:pt x="19359" y="8008"/>
                  </a:cubicBezTo>
                  <a:cubicBezTo>
                    <a:pt x="19359" y="8065"/>
                    <a:pt x="19328" y="8065"/>
                    <a:pt x="19297" y="8121"/>
                  </a:cubicBezTo>
                  <a:cubicBezTo>
                    <a:pt x="19266" y="8121"/>
                    <a:pt x="19235" y="8121"/>
                    <a:pt x="19235" y="8178"/>
                  </a:cubicBezTo>
                  <a:cubicBezTo>
                    <a:pt x="19172" y="8178"/>
                    <a:pt x="19141" y="8178"/>
                    <a:pt x="19110" y="8178"/>
                  </a:cubicBezTo>
                  <a:cubicBezTo>
                    <a:pt x="19110" y="8178"/>
                    <a:pt x="19079" y="8178"/>
                    <a:pt x="19079" y="8178"/>
                  </a:cubicBezTo>
                  <a:cubicBezTo>
                    <a:pt x="19017" y="8234"/>
                    <a:pt x="18986" y="8290"/>
                    <a:pt x="18923" y="8347"/>
                  </a:cubicBezTo>
                  <a:cubicBezTo>
                    <a:pt x="18923" y="8347"/>
                    <a:pt x="18923" y="8347"/>
                    <a:pt x="18892" y="8347"/>
                  </a:cubicBezTo>
                  <a:cubicBezTo>
                    <a:pt x="18892" y="8347"/>
                    <a:pt x="18892" y="8347"/>
                    <a:pt x="18892" y="8347"/>
                  </a:cubicBezTo>
                  <a:cubicBezTo>
                    <a:pt x="18861" y="8347"/>
                    <a:pt x="18830" y="8290"/>
                    <a:pt x="18830" y="8290"/>
                  </a:cubicBezTo>
                  <a:cubicBezTo>
                    <a:pt x="18799" y="8290"/>
                    <a:pt x="18768" y="8290"/>
                    <a:pt x="18737" y="8290"/>
                  </a:cubicBezTo>
                  <a:cubicBezTo>
                    <a:pt x="18737" y="8290"/>
                    <a:pt x="18737" y="8290"/>
                    <a:pt x="18705" y="8234"/>
                  </a:cubicBezTo>
                  <a:cubicBezTo>
                    <a:pt x="18705" y="8234"/>
                    <a:pt x="18705" y="8234"/>
                    <a:pt x="18674" y="8234"/>
                  </a:cubicBezTo>
                  <a:cubicBezTo>
                    <a:pt x="18643" y="8234"/>
                    <a:pt x="18612" y="8234"/>
                    <a:pt x="18581" y="8234"/>
                  </a:cubicBezTo>
                  <a:cubicBezTo>
                    <a:pt x="18519" y="8234"/>
                    <a:pt x="18456" y="8178"/>
                    <a:pt x="18394" y="8234"/>
                  </a:cubicBezTo>
                  <a:cubicBezTo>
                    <a:pt x="18363" y="8290"/>
                    <a:pt x="18363" y="8290"/>
                    <a:pt x="18332" y="8234"/>
                  </a:cubicBezTo>
                  <a:cubicBezTo>
                    <a:pt x="18332" y="8234"/>
                    <a:pt x="18301" y="8178"/>
                    <a:pt x="18301" y="8121"/>
                  </a:cubicBezTo>
                  <a:cubicBezTo>
                    <a:pt x="18301" y="8065"/>
                    <a:pt x="18332" y="7896"/>
                    <a:pt x="18363" y="7839"/>
                  </a:cubicBezTo>
                  <a:cubicBezTo>
                    <a:pt x="18363" y="7726"/>
                    <a:pt x="18363" y="7670"/>
                    <a:pt x="18363" y="7557"/>
                  </a:cubicBezTo>
                  <a:cubicBezTo>
                    <a:pt x="18363" y="7557"/>
                    <a:pt x="18363" y="7444"/>
                    <a:pt x="18363" y="7444"/>
                  </a:cubicBezTo>
                  <a:cubicBezTo>
                    <a:pt x="18363" y="7388"/>
                    <a:pt x="18394" y="7388"/>
                    <a:pt x="18394" y="7332"/>
                  </a:cubicBezTo>
                  <a:cubicBezTo>
                    <a:pt x="18425" y="7275"/>
                    <a:pt x="18425" y="7219"/>
                    <a:pt x="18456" y="7219"/>
                  </a:cubicBezTo>
                  <a:cubicBezTo>
                    <a:pt x="18488" y="7162"/>
                    <a:pt x="18550" y="7162"/>
                    <a:pt x="18581" y="7106"/>
                  </a:cubicBezTo>
                  <a:cubicBezTo>
                    <a:pt x="18643" y="7106"/>
                    <a:pt x="18705" y="7050"/>
                    <a:pt x="18768" y="7050"/>
                  </a:cubicBezTo>
                  <a:cubicBezTo>
                    <a:pt x="18861" y="7050"/>
                    <a:pt x="19048" y="6993"/>
                    <a:pt x="19017" y="6768"/>
                  </a:cubicBezTo>
                  <a:cubicBezTo>
                    <a:pt x="19017" y="6768"/>
                    <a:pt x="19017" y="6711"/>
                    <a:pt x="19017" y="6711"/>
                  </a:cubicBezTo>
                  <a:cubicBezTo>
                    <a:pt x="18986" y="6711"/>
                    <a:pt x="18923" y="6655"/>
                    <a:pt x="18892" y="6598"/>
                  </a:cubicBezTo>
                  <a:cubicBezTo>
                    <a:pt x="18861" y="6598"/>
                    <a:pt x="18830" y="6598"/>
                    <a:pt x="18861" y="6542"/>
                  </a:cubicBezTo>
                  <a:cubicBezTo>
                    <a:pt x="18861" y="6486"/>
                    <a:pt x="18861" y="6429"/>
                    <a:pt x="18892" y="6429"/>
                  </a:cubicBezTo>
                  <a:cubicBezTo>
                    <a:pt x="18892" y="6429"/>
                    <a:pt x="18892" y="6429"/>
                    <a:pt x="18892" y="6429"/>
                  </a:cubicBezTo>
                  <a:cubicBezTo>
                    <a:pt x="18954" y="6373"/>
                    <a:pt x="19017" y="6373"/>
                    <a:pt x="19079" y="6316"/>
                  </a:cubicBezTo>
                  <a:cubicBezTo>
                    <a:pt x="19079" y="6316"/>
                    <a:pt x="19141" y="6260"/>
                    <a:pt x="19141" y="6260"/>
                  </a:cubicBezTo>
                  <a:cubicBezTo>
                    <a:pt x="19172" y="6204"/>
                    <a:pt x="19172" y="6204"/>
                    <a:pt x="19203" y="6147"/>
                  </a:cubicBezTo>
                  <a:cubicBezTo>
                    <a:pt x="19172" y="6147"/>
                    <a:pt x="19172" y="6147"/>
                    <a:pt x="19172" y="6147"/>
                  </a:cubicBezTo>
                  <a:cubicBezTo>
                    <a:pt x="19203" y="6091"/>
                    <a:pt x="19203" y="6091"/>
                    <a:pt x="19235" y="6091"/>
                  </a:cubicBezTo>
                  <a:cubicBezTo>
                    <a:pt x="19235" y="6091"/>
                    <a:pt x="19266" y="6034"/>
                    <a:pt x="19297" y="6034"/>
                  </a:cubicBezTo>
                  <a:cubicBezTo>
                    <a:pt x="19297" y="6034"/>
                    <a:pt x="19297" y="6034"/>
                    <a:pt x="19297" y="6034"/>
                  </a:cubicBezTo>
                  <a:cubicBezTo>
                    <a:pt x="19328" y="6034"/>
                    <a:pt x="19359" y="6034"/>
                    <a:pt x="19390" y="6034"/>
                  </a:cubicBezTo>
                  <a:cubicBezTo>
                    <a:pt x="19421" y="6034"/>
                    <a:pt x="19484" y="6034"/>
                    <a:pt x="19515" y="6034"/>
                  </a:cubicBezTo>
                  <a:cubicBezTo>
                    <a:pt x="19515" y="6034"/>
                    <a:pt x="19515" y="6091"/>
                    <a:pt x="19515" y="6091"/>
                  </a:cubicBezTo>
                  <a:cubicBezTo>
                    <a:pt x="19452" y="6260"/>
                    <a:pt x="19421" y="6429"/>
                    <a:pt x="19328" y="6542"/>
                  </a:cubicBezTo>
                  <a:cubicBezTo>
                    <a:pt x="19297" y="6655"/>
                    <a:pt x="19235" y="6655"/>
                    <a:pt x="19235" y="6768"/>
                  </a:cubicBezTo>
                  <a:cubicBezTo>
                    <a:pt x="19235" y="6880"/>
                    <a:pt x="19266" y="6880"/>
                    <a:pt x="19266" y="6993"/>
                  </a:cubicBezTo>
                  <a:close/>
                  <a:moveTo>
                    <a:pt x="3393" y="21092"/>
                  </a:moveTo>
                  <a:cubicBezTo>
                    <a:pt x="3393" y="21092"/>
                    <a:pt x="3393" y="21149"/>
                    <a:pt x="3393" y="21205"/>
                  </a:cubicBezTo>
                  <a:cubicBezTo>
                    <a:pt x="3424" y="21262"/>
                    <a:pt x="3455" y="21262"/>
                    <a:pt x="3455" y="21149"/>
                  </a:cubicBezTo>
                  <a:cubicBezTo>
                    <a:pt x="3486" y="21149"/>
                    <a:pt x="3548" y="21149"/>
                    <a:pt x="3548" y="21036"/>
                  </a:cubicBezTo>
                  <a:cubicBezTo>
                    <a:pt x="3486" y="21036"/>
                    <a:pt x="3455" y="21092"/>
                    <a:pt x="3393" y="21092"/>
                  </a:cubicBezTo>
                  <a:close/>
                  <a:moveTo>
                    <a:pt x="5416" y="21431"/>
                  </a:moveTo>
                  <a:cubicBezTo>
                    <a:pt x="5416" y="21431"/>
                    <a:pt x="5416" y="21374"/>
                    <a:pt x="5416" y="21374"/>
                  </a:cubicBezTo>
                  <a:cubicBezTo>
                    <a:pt x="5384" y="21374"/>
                    <a:pt x="5353" y="21374"/>
                    <a:pt x="5353" y="21374"/>
                  </a:cubicBezTo>
                  <a:cubicBezTo>
                    <a:pt x="5353" y="21374"/>
                    <a:pt x="5353" y="21374"/>
                    <a:pt x="5353" y="21374"/>
                  </a:cubicBezTo>
                  <a:cubicBezTo>
                    <a:pt x="5353" y="21431"/>
                    <a:pt x="5291" y="21487"/>
                    <a:pt x="5353" y="21544"/>
                  </a:cubicBezTo>
                  <a:cubicBezTo>
                    <a:pt x="5353" y="21544"/>
                    <a:pt x="5447" y="21544"/>
                    <a:pt x="5416" y="21431"/>
                  </a:cubicBezTo>
                  <a:cubicBezTo>
                    <a:pt x="5416" y="21431"/>
                    <a:pt x="5416" y="21431"/>
                    <a:pt x="5416" y="21431"/>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8" name="Rectangle 36">
              <a:extLst>
                <a:ext uri="{FF2B5EF4-FFF2-40B4-BE49-F238E27FC236}">
                  <a16:creationId xmlns:a16="http://schemas.microsoft.com/office/drawing/2014/main" id="{CAD6CA5D-2877-304F-A840-08492632E036}"/>
                </a:ext>
              </a:extLst>
            </p:cNvPr>
            <p:cNvSpPr txBox="1"/>
            <p:nvPr/>
          </p:nvSpPr>
          <p:spPr>
            <a:xfrm>
              <a:off x="9191887" y="8096907"/>
              <a:ext cx="1036862"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TURKEY</a:t>
              </a:r>
            </a:p>
          </p:txBody>
        </p:sp>
        <p:sp>
          <p:nvSpPr>
            <p:cNvPr id="99" name="Freeform 37">
              <a:extLst>
                <a:ext uri="{FF2B5EF4-FFF2-40B4-BE49-F238E27FC236}">
                  <a16:creationId xmlns:a16="http://schemas.microsoft.com/office/drawing/2014/main" id="{C4C8590A-439B-DF4A-96C5-C5713447333C}"/>
                </a:ext>
              </a:extLst>
            </p:cNvPr>
            <p:cNvSpPr/>
            <p:nvPr/>
          </p:nvSpPr>
          <p:spPr>
            <a:xfrm>
              <a:off x="3772683" y="6550685"/>
              <a:ext cx="817737" cy="528272"/>
            </a:xfrm>
            <a:custGeom>
              <a:avLst/>
              <a:gdLst/>
              <a:ahLst/>
              <a:cxnLst>
                <a:cxn ang="0">
                  <a:pos x="wd2" y="hd2"/>
                </a:cxn>
                <a:cxn ang="5400000">
                  <a:pos x="wd2" y="hd2"/>
                </a:cxn>
                <a:cxn ang="10800000">
                  <a:pos x="wd2" y="hd2"/>
                </a:cxn>
                <a:cxn ang="16200000">
                  <a:pos x="wd2" y="hd2"/>
                </a:cxn>
              </a:cxnLst>
              <a:rect l="0" t="0" r="r" b="b"/>
              <a:pathLst>
                <a:path w="21600" h="21600" extrusionOk="0">
                  <a:moveTo>
                    <a:pt x="21600" y="10320"/>
                  </a:moveTo>
                  <a:cubicBezTo>
                    <a:pt x="21600" y="10080"/>
                    <a:pt x="21445" y="9840"/>
                    <a:pt x="21445" y="9600"/>
                  </a:cubicBezTo>
                  <a:cubicBezTo>
                    <a:pt x="21289" y="9840"/>
                    <a:pt x="21134" y="9840"/>
                    <a:pt x="21134" y="10080"/>
                  </a:cubicBezTo>
                  <a:cubicBezTo>
                    <a:pt x="21289" y="10800"/>
                    <a:pt x="20823" y="10320"/>
                    <a:pt x="20978" y="10800"/>
                  </a:cubicBezTo>
                  <a:cubicBezTo>
                    <a:pt x="20512" y="10800"/>
                    <a:pt x="20512" y="11280"/>
                    <a:pt x="20046" y="11280"/>
                  </a:cubicBezTo>
                  <a:cubicBezTo>
                    <a:pt x="20046" y="11280"/>
                    <a:pt x="19891" y="11040"/>
                    <a:pt x="19891" y="11040"/>
                  </a:cubicBezTo>
                  <a:cubicBezTo>
                    <a:pt x="19891" y="10800"/>
                    <a:pt x="19735" y="10800"/>
                    <a:pt x="19580" y="10800"/>
                  </a:cubicBezTo>
                  <a:cubicBezTo>
                    <a:pt x="19580" y="10560"/>
                    <a:pt x="19424" y="10800"/>
                    <a:pt x="19424" y="10560"/>
                  </a:cubicBezTo>
                  <a:cubicBezTo>
                    <a:pt x="19114" y="10320"/>
                    <a:pt x="19114" y="10080"/>
                    <a:pt x="18803" y="10080"/>
                  </a:cubicBezTo>
                  <a:cubicBezTo>
                    <a:pt x="18803" y="9360"/>
                    <a:pt x="18803" y="9360"/>
                    <a:pt x="18803" y="9360"/>
                  </a:cubicBezTo>
                  <a:cubicBezTo>
                    <a:pt x="18803" y="9360"/>
                    <a:pt x="18803" y="9120"/>
                    <a:pt x="18647" y="9120"/>
                  </a:cubicBezTo>
                  <a:cubicBezTo>
                    <a:pt x="18647" y="9120"/>
                    <a:pt x="18647" y="9120"/>
                    <a:pt x="18647" y="9120"/>
                  </a:cubicBezTo>
                  <a:cubicBezTo>
                    <a:pt x="18647" y="9120"/>
                    <a:pt x="18492" y="9120"/>
                    <a:pt x="18492" y="9120"/>
                  </a:cubicBezTo>
                  <a:cubicBezTo>
                    <a:pt x="18181" y="8880"/>
                    <a:pt x="17871" y="8880"/>
                    <a:pt x="17560" y="8880"/>
                  </a:cubicBezTo>
                  <a:cubicBezTo>
                    <a:pt x="17404" y="8880"/>
                    <a:pt x="17404" y="8640"/>
                    <a:pt x="17404" y="8400"/>
                  </a:cubicBezTo>
                  <a:cubicBezTo>
                    <a:pt x="17404" y="8400"/>
                    <a:pt x="17249" y="8160"/>
                    <a:pt x="17404" y="7920"/>
                  </a:cubicBezTo>
                  <a:cubicBezTo>
                    <a:pt x="17404" y="6720"/>
                    <a:pt x="17404" y="6720"/>
                    <a:pt x="17404" y="6720"/>
                  </a:cubicBezTo>
                  <a:cubicBezTo>
                    <a:pt x="17249" y="6720"/>
                    <a:pt x="17404" y="6720"/>
                    <a:pt x="17404" y="6480"/>
                  </a:cubicBezTo>
                  <a:cubicBezTo>
                    <a:pt x="17404" y="6240"/>
                    <a:pt x="17715" y="6240"/>
                    <a:pt x="17715" y="5760"/>
                  </a:cubicBezTo>
                  <a:cubicBezTo>
                    <a:pt x="18026" y="5520"/>
                    <a:pt x="17871" y="5040"/>
                    <a:pt x="18181" y="4800"/>
                  </a:cubicBezTo>
                  <a:cubicBezTo>
                    <a:pt x="18181" y="3840"/>
                    <a:pt x="18181" y="3840"/>
                    <a:pt x="18181" y="3840"/>
                  </a:cubicBezTo>
                  <a:cubicBezTo>
                    <a:pt x="18026" y="3840"/>
                    <a:pt x="17871" y="3840"/>
                    <a:pt x="17715" y="3840"/>
                  </a:cubicBezTo>
                  <a:cubicBezTo>
                    <a:pt x="17715" y="3840"/>
                    <a:pt x="17715" y="3840"/>
                    <a:pt x="17715" y="3840"/>
                  </a:cubicBezTo>
                  <a:cubicBezTo>
                    <a:pt x="17560" y="3840"/>
                    <a:pt x="17560" y="3600"/>
                    <a:pt x="17249" y="3600"/>
                  </a:cubicBezTo>
                  <a:cubicBezTo>
                    <a:pt x="17249" y="3600"/>
                    <a:pt x="17249" y="3600"/>
                    <a:pt x="17094" y="3360"/>
                  </a:cubicBezTo>
                  <a:cubicBezTo>
                    <a:pt x="17094" y="3360"/>
                    <a:pt x="17094" y="3360"/>
                    <a:pt x="16938" y="3360"/>
                  </a:cubicBezTo>
                  <a:cubicBezTo>
                    <a:pt x="17094" y="3120"/>
                    <a:pt x="16938" y="3120"/>
                    <a:pt x="16938" y="3120"/>
                  </a:cubicBezTo>
                  <a:cubicBezTo>
                    <a:pt x="16938" y="3120"/>
                    <a:pt x="16938" y="3120"/>
                    <a:pt x="16783" y="2880"/>
                  </a:cubicBezTo>
                  <a:cubicBezTo>
                    <a:pt x="16783" y="2880"/>
                    <a:pt x="16783" y="2880"/>
                    <a:pt x="16783" y="2880"/>
                  </a:cubicBezTo>
                  <a:cubicBezTo>
                    <a:pt x="16783" y="2880"/>
                    <a:pt x="16783" y="2880"/>
                    <a:pt x="16783" y="2880"/>
                  </a:cubicBezTo>
                  <a:cubicBezTo>
                    <a:pt x="16783" y="2880"/>
                    <a:pt x="16783" y="2880"/>
                    <a:pt x="16783" y="2880"/>
                  </a:cubicBezTo>
                  <a:cubicBezTo>
                    <a:pt x="16783" y="2880"/>
                    <a:pt x="16783" y="2880"/>
                    <a:pt x="16783" y="2880"/>
                  </a:cubicBezTo>
                  <a:cubicBezTo>
                    <a:pt x="16783" y="2880"/>
                    <a:pt x="16783" y="2880"/>
                    <a:pt x="16783" y="2880"/>
                  </a:cubicBezTo>
                  <a:cubicBezTo>
                    <a:pt x="16783" y="2880"/>
                    <a:pt x="16783" y="2880"/>
                    <a:pt x="16783" y="2880"/>
                  </a:cubicBezTo>
                  <a:cubicBezTo>
                    <a:pt x="16627" y="2640"/>
                    <a:pt x="16627" y="264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160"/>
                    <a:pt x="16472" y="2160"/>
                  </a:cubicBezTo>
                  <a:cubicBezTo>
                    <a:pt x="16472" y="2160"/>
                    <a:pt x="16317" y="2160"/>
                    <a:pt x="16317" y="2160"/>
                  </a:cubicBezTo>
                  <a:cubicBezTo>
                    <a:pt x="16317" y="2160"/>
                    <a:pt x="16317" y="2160"/>
                    <a:pt x="16317" y="2160"/>
                  </a:cubicBezTo>
                  <a:cubicBezTo>
                    <a:pt x="16317" y="2160"/>
                    <a:pt x="16317" y="2160"/>
                    <a:pt x="16317" y="2160"/>
                  </a:cubicBezTo>
                  <a:cubicBezTo>
                    <a:pt x="16317" y="2160"/>
                    <a:pt x="16317" y="2160"/>
                    <a:pt x="16317" y="2160"/>
                  </a:cubicBezTo>
                  <a:cubicBezTo>
                    <a:pt x="16317" y="2160"/>
                    <a:pt x="16317" y="1920"/>
                    <a:pt x="16317" y="1920"/>
                  </a:cubicBezTo>
                  <a:cubicBezTo>
                    <a:pt x="16161" y="1920"/>
                    <a:pt x="16006" y="1920"/>
                    <a:pt x="15850" y="1920"/>
                  </a:cubicBezTo>
                  <a:cubicBezTo>
                    <a:pt x="15850" y="1680"/>
                    <a:pt x="15850" y="1680"/>
                    <a:pt x="15695" y="1680"/>
                  </a:cubicBezTo>
                  <a:cubicBezTo>
                    <a:pt x="15540" y="1680"/>
                    <a:pt x="15540" y="1680"/>
                    <a:pt x="15540" y="1440"/>
                  </a:cubicBezTo>
                  <a:cubicBezTo>
                    <a:pt x="15229" y="1680"/>
                    <a:pt x="14763" y="1200"/>
                    <a:pt x="14763" y="1680"/>
                  </a:cubicBezTo>
                  <a:cubicBezTo>
                    <a:pt x="14607" y="1440"/>
                    <a:pt x="14296" y="1680"/>
                    <a:pt x="14452" y="1200"/>
                  </a:cubicBezTo>
                  <a:cubicBezTo>
                    <a:pt x="14296" y="960"/>
                    <a:pt x="14296" y="960"/>
                    <a:pt x="14141" y="720"/>
                  </a:cubicBezTo>
                  <a:cubicBezTo>
                    <a:pt x="13986" y="720"/>
                    <a:pt x="13986" y="720"/>
                    <a:pt x="13986" y="720"/>
                  </a:cubicBezTo>
                  <a:cubicBezTo>
                    <a:pt x="13986" y="720"/>
                    <a:pt x="13986" y="720"/>
                    <a:pt x="13986" y="720"/>
                  </a:cubicBezTo>
                  <a:cubicBezTo>
                    <a:pt x="13830" y="720"/>
                    <a:pt x="13830" y="720"/>
                    <a:pt x="13830" y="720"/>
                  </a:cubicBezTo>
                  <a:cubicBezTo>
                    <a:pt x="13675" y="720"/>
                    <a:pt x="13675" y="720"/>
                    <a:pt x="13675" y="720"/>
                  </a:cubicBezTo>
                  <a:cubicBezTo>
                    <a:pt x="13675" y="480"/>
                    <a:pt x="13675" y="480"/>
                    <a:pt x="13675" y="480"/>
                  </a:cubicBezTo>
                  <a:cubicBezTo>
                    <a:pt x="13675" y="480"/>
                    <a:pt x="13675" y="480"/>
                    <a:pt x="13675" y="480"/>
                  </a:cubicBezTo>
                  <a:cubicBezTo>
                    <a:pt x="13519" y="480"/>
                    <a:pt x="13519" y="480"/>
                    <a:pt x="13519" y="480"/>
                  </a:cubicBezTo>
                  <a:cubicBezTo>
                    <a:pt x="13519" y="480"/>
                    <a:pt x="13519" y="480"/>
                    <a:pt x="13519" y="480"/>
                  </a:cubicBezTo>
                  <a:cubicBezTo>
                    <a:pt x="13519" y="480"/>
                    <a:pt x="13519" y="480"/>
                    <a:pt x="13519" y="480"/>
                  </a:cubicBezTo>
                  <a:cubicBezTo>
                    <a:pt x="13519" y="480"/>
                    <a:pt x="13519" y="480"/>
                    <a:pt x="13519" y="240"/>
                  </a:cubicBezTo>
                  <a:cubicBezTo>
                    <a:pt x="13519" y="240"/>
                    <a:pt x="13519" y="240"/>
                    <a:pt x="13519" y="240"/>
                  </a:cubicBezTo>
                  <a:cubicBezTo>
                    <a:pt x="13519" y="240"/>
                    <a:pt x="13519" y="240"/>
                    <a:pt x="13519" y="240"/>
                  </a:cubicBezTo>
                  <a:cubicBezTo>
                    <a:pt x="13519" y="240"/>
                    <a:pt x="13519" y="240"/>
                    <a:pt x="13519" y="240"/>
                  </a:cubicBezTo>
                  <a:cubicBezTo>
                    <a:pt x="13519" y="240"/>
                    <a:pt x="13519" y="240"/>
                    <a:pt x="13519" y="240"/>
                  </a:cubicBezTo>
                  <a:cubicBezTo>
                    <a:pt x="13519" y="240"/>
                    <a:pt x="13519" y="240"/>
                    <a:pt x="13519" y="240"/>
                  </a:cubicBezTo>
                  <a:cubicBezTo>
                    <a:pt x="13364" y="240"/>
                    <a:pt x="13364" y="240"/>
                    <a:pt x="13364" y="240"/>
                  </a:cubicBezTo>
                  <a:cubicBezTo>
                    <a:pt x="13364" y="240"/>
                    <a:pt x="13364" y="240"/>
                    <a:pt x="13364" y="240"/>
                  </a:cubicBezTo>
                  <a:cubicBezTo>
                    <a:pt x="13364" y="240"/>
                    <a:pt x="13364" y="240"/>
                    <a:pt x="13364" y="240"/>
                  </a:cubicBezTo>
                  <a:cubicBezTo>
                    <a:pt x="13364" y="240"/>
                    <a:pt x="13364" y="240"/>
                    <a:pt x="13364" y="240"/>
                  </a:cubicBezTo>
                  <a:cubicBezTo>
                    <a:pt x="13364" y="240"/>
                    <a:pt x="13364" y="240"/>
                    <a:pt x="13364" y="0"/>
                  </a:cubicBezTo>
                  <a:cubicBezTo>
                    <a:pt x="13364" y="0"/>
                    <a:pt x="13364" y="0"/>
                    <a:pt x="13209" y="0"/>
                  </a:cubicBezTo>
                  <a:cubicBezTo>
                    <a:pt x="13209" y="0"/>
                    <a:pt x="13209" y="0"/>
                    <a:pt x="13209" y="0"/>
                  </a:cubicBezTo>
                  <a:cubicBezTo>
                    <a:pt x="13209" y="0"/>
                    <a:pt x="13209" y="0"/>
                    <a:pt x="13209" y="0"/>
                  </a:cubicBezTo>
                  <a:cubicBezTo>
                    <a:pt x="13209" y="0"/>
                    <a:pt x="13209" y="0"/>
                    <a:pt x="13209" y="0"/>
                  </a:cubicBezTo>
                  <a:cubicBezTo>
                    <a:pt x="13209" y="0"/>
                    <a:pt x="13209" y="0"/>
                    <a:pt x="13209" y="0"/>
                  </a:cubicBezTo>
                  <a:cubicBezTo>
                    <a:pt x="13209" y="0"/>
                    <a:pt x="13209" y="0"/>
                    <a:pt x="13209" y="0"/>
                  </a:cubicBezTo>
                  <a:cubicBezTo>
                    <a:pt x="13209" y="0"/>
                    <a:pt x="13053" y="0"/>
                    <a:pt x="13053" y="0"/>
                  </a:cubicBezTo>
                  <a:cubicBezTo>
                    <a:pt x="13053" y="0"/>
                    <a:pt x="13053" y="0"/>
                    <a:pt x="13053" y="0"/>
                  </a:cubicBezTo>
                  <a:cubicBezTo>
                    <a:pt x="13053" y="0"/>
                    <a:pt x="13053" y="0"/>
                    <a:pt x="13053" y="0"/>
                  </a:cubicBezTo>
                  <a:cubicBezTo>
                    <a:pt x="13053" y="0"/>
                    <a:pt x="13053" y="0"/>
                    <a:pt x="13053" y="0"/>
                  </a:cubicBezTo>
                  <a:cubicBezTo>
                    <a:pt x="13053" y="0"/>
                    <a:pt x="13053" y="0"/>
                    <a:pt x="13053" y="0"/>
                  </a:cubicBezTo>
                  <a:cubicBezTo>
                    <a:pt x="12898" y="0"/>
                    <a:pt x="12898" y="0"/>
                    <a:pt x="12898" y="0"/>
                  </a:cubicBezTo>
                  <a:cubicBezTo>
                    <a:pt x="12898" y="0"/>
                    <a:pt x="12898" y="240"/>
                    <a:pt x="12898" y="240"/>
                  </a:cubicBezTo>
                  <a:cubicBezTo>
                    <a:pt x="12898" y="240"/>
                    <a:pt x="12898" y="240"/>
                    <a:pt x="12898" y="240"/>
                  </a:cubicBezTo>
                  <a:cubicBezTo>
                    <a:pt x="12898" y="240"/>
                    <a:pt x="12742" y="240"/>
                    <a:pt x="12742" y="240"/>
                  </a:cubicBezTo>
                  <a:cubicBezTo>
                    <a:pt x="12742" y="480"/>
                    <a:pt x="12898"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898" y="720"/>
                    <a:pt x="12898" y="720"/>
                    <a:pt x="12898" y="720"/>
                  </a:cubicBezTo>
                  <a:cubicBezTo>
                    <a:pt x="12898" y="720"/>
                    <a:pt x="12898" y="720"/>
                    <a:pt x="12898" y="720"/>
                  </a:cubicBezTo>
                  <a:cubicBezTo>
                    <a:pt x="12898" y="720"/>
                    <a:pt x="12898" y="720"/>
                    <a:pt x="12898" y="720"/>
                  </a:cubicBezTo>
                  <a:cubicBezTo>
                    <a:pt x="13053" y="720"/>
                    <a:pt x="13053" y="720"/>
                    <a:pt x="13053" y="720"/>
                  </a:cubicBezTo>
                  <a:cubicBezTo>
                    <a:pt x="13209" y="720"/>
                    <a:pt x="13209" y="720"/>
                    <a:pt x="13209" y="720"/>
                  </a:cubicBezTo>
                  <a:cubicBezTo>
                    <a:pt x="13209" y="960"/>
                    <a:pt x="13209" y="960"/>
                    <a:pt x="13209" y="960"/>
                  </a:cubicBezTo>
                  <a:cubicBezTo>
                    <a:pt x="13209" y="960"/>
                    <a:pt x="13209" y="1200"/>
                    <a:pt x="13209" y="1200"/>
                  </a:cubicBezTo>
                  <a:cubicBezTo>
                    <a:pt x="13209" y="1200"/>
                    <a:pt x="13209" y="1200"/>
                    <a:pt x="13209" y="1200"/>
                  </a:cubicBezTo>
                  <a:cubicBezTo>
                    <a:pt x="13209" y="1200"/>
                    <a:pt x="13209" y="1440"/>
                    <a:pt x="13209" y="1440"/>
                  </a:cubicBezTo>
                  <a:cubicBezTo>
                    <a:pt x="13209" y="1440"/>
                    <a:pt x="13209" y="1440"/>
                    <a:pt x="13209" y="1440"/>
                  </a:cubicBezTo>
                  <a:cubicBezTo>
                    <a:pt x="13209" y="1440"/>
                    <a:pt x="13053" y="1440"/>
                    <a:pt x="13053" y="1440"/>
                  </a:cubicBezTo>
                  <a:cubicBezTo>
                    <a:pt x="12898" y="1680"/>
                    <a:pt x="12898" y="1680"/>
                    <a:pt x="12742" y="1920"/>
                  </a:cubicBezTo>
                  <a:cubicBezTo>
                    <a:pt x="12742" y="1920"/>
                    <a:pt x="12742" y="1920"/>
                    <a:pt x="12587" y="1920"/>
                  </a:cubicBezTo>
                  <a:cubicBezTo>
                    <a:pt x="12432" y="1920"/>
                    <a:pt x="12432" y="1920"/>
                    <a:pt x="12432" y="2160"/>
                  </a:cubicBezTo>
                  <a:cubicBezTo>
                    <a:pt x="11965" y="2400"/>
                    <a:pt x="11965" y="1680"/>
                    <a:pt x="11655" y="1920"/>
                  </a:cubicBezTo>
                  <a:cubicBezTo>
                    <a:pt x="11188" y="1920"/>
                    <a:pt x="10567" y="1920"/>
                    <a:pt x="9945" y="1920"/>
                  </a:cubicBezTo>
                  <a:cubicBezTo>
                    <a:pt x="9790" y="1920"/>
                    <a:pt x="9635" y="1920"/>
                    <a:pt x="9635" y="2160"/>
                  </a:cubicBezTo>
                  <a:cubicBezTo>
                    <a:pt x="9324" y="2160"/>
                    <a:pt x="9013" y="2160"/>
                    <a:pt x="8858" y="1920"/>
                  </a:cubicBezTo>
                  <a:cubicBezTo>
                    <a:pt x="8547" y="1920"/>
                    <a:pt x="8547" y="1920"/>
                    <a:pt x="8391" y="1920"/>
                  </a:cubicBezTo>
                  <a:cubicBezTo>
                    <a:pt x="8236" y="1920"/>
                    <a:pt x="8236" y="1920"/>
                    <a:pt x="8236" y="1920"/>
                  </a:cubicBezTo>
                  <a:cubicBezTo>
                    <a:pt x="8081" y="2160"/>
                    <a:pt x="7925" y="2400"/>
                    <a:pt x="7925" y="2880"/>
                  </a:cubicBezTo>
                  <a:cubicBezTo>
                    <a:pt x="7770" y="2880"/>
                    <a:pt x="7770" y="2880"/>
                    <a:pt x="7614" y="2880"/>
                  </a:cubicBezTo>
                  <a:cubicBezTo>
                    <a:pt x="7614" y="3120"/>
                    <a:pt x="7304" y="3120"/>
                    <a:pt x="7304" y="3360"/>
                  </a:cubicBezTo>
                  <a:cubicBezTo>
                    <a:pt x="6993" y="3120"/>
                    <a:pt x="6993" y="3840"/>
                    <a:pt x="6682" y="3600"/>
                  </a:cubicBezTo>
                  <a:cubicBezTo>
                    <a:pt x="6527" y="3600"/>
                    <a:pt x="6216" y="3360"/>
                    <a:pt x="6216" y="3120"/>
                  </a:cubicBezTo>
                  <a:cubicBezTo>
                    <a:pt x="5905" y="3120"/>
                    <a:pt x="5905" y="2880"/>
                    <a:pt x="5594" y="2640"/>
                  </a:cubicBezTo>
                  <a:cubicBezTo>
                    <a:pt x="5594" y="2640"/>
                    <a:pt x="5594" y="2880"/>
                    <a:pt x="5594" y="2880"/>
                  </a:cubicBezTo>
                  <a:cubicBezTo>
                    <a:pt x="5439" y="2880"/>
                    <a:pt x="5439" y="2880"/>
                    <a:pt x="5439" y="2880"/>
                  </a:cubicBezTo>
                  <a:cubicBezTo>
                    <a:pt x="5439" y="3120"/>
                    <a:pt x="5439" y="3120"/>
                    <a:pt x="5283" y="3120"/>
                  </a:cubicBezTo>
                  <a:cubicBezTo>
                    <a:pt x="5283" y="3120"/>
                    <a:pt x="5283" y="3120"/>
                    <a:pt x="5283" y="3120"/>
                  </a:cubicBezTo>
                  <a:cubicBezTo>
                    <a:pt x="5283" y="3600"/>
                    <a:pt x="5750" y="3360"/>
                    <a:pt x="5750" y="3840"/>
                  </a:cubicBezTo>
                  <a:cubicBezTo>
                    <a:pt x="5750" y="4080"/>
                    <a:pt x="5750" y="4080"/>
                    <a:pt x="5750" y="4320"/>
                  </a:cubicBezTo>
                  <a:cubicBezTo>
                    <a:pt x="5750" y="4320"/>
                    <a:pt x="5750" y="4560"/>
                    <a:pt x="5594" y="4560"/>
                  </a:cubicBezTo>
                  <a:cubicBezTo>
                    <a:pt x="5594" y="4560"/>
                    <a:pt x="5594" y="4560"/>
                    <a:pt x="5594" y="4560"/>
                  </a:cubicBezTo>
                  <a:cubicBezTo>
                    <a:pt x="5439" y="4800"/>
                    <a:pt x="5439" y="4800"/>
                    <a:pt x="5439" y="4800"/>
                  </a:cubicBezTo>
                  <a:cubicBezTo>
                    <a:pt x="5283" y="4800"/>
                    <a:pt x="5283" y="4800"/>
                    <a:pt x="5283" y="4800"/>
                  </a:cubicBezTo>
                  <a:cubicBezTo>
                    <a:pt x="5283" y="5040"/>
                    <a:pt x="5283" y="5040"/>
                    <a:pt x="5283" y="5040"/>
                  </a:cubicBezTo>
                  <a:cubicBezTo>
                    <a:pt x="5283" y="5040"/>
                    <a:pt x="5128" y="5040"/>
                    <a:pt x="5128" y="5040"/>
                  </a:cubicBezTo>
                  <a:cubicBezTo>
                    <a:pt x="5128" y="5280"/>
                    <a:pt x="5128" y="5280"/>
                    <a:pt x="5128" y="5280"/>
                  </a:cubicBezTo>
                  <a:cubicBezTo>
                    <a:pt x="5128" y="5280"/>
                    <a:pt x="5128" y="5280"/>
                    <a:pt x="5128" y="5280"/>
                  </a:cubicBezTo>
                  <a:cubicBezTo>
                    <a:pt x="4817" y="5760"/>
                    <a:pt x="4506" y="6240"/>
                    <a:pt x="4196" y="6480"/>
                  </a:cubicBezTo>
                  <a:cubicBezTo>
                    <a:pt x="4196" y="6720"/>
                    <a:pt x="4196" y="6960"/>
                    <a:pt x="4040" y="6960"/>
                  </a:cubicBezTo>
                  <a:cubicBezTo>
                    <a:pt x="4040" y="7200"/>
                    <a:pt x="3885" y="7200"/>
                    <a:pt x="3885" y="7440"/>
                  </a:cubicBezTo>
                  <a:cubicBezTo>
                    <a:pt x="3574" y="7200"/>
                    <a:pt x="3574" y="7920"/>
                    <a:pt x="3263" y="7920"/>
                  </a:cubicBezTo>
                  <a:cubicBezTo>
                    <a:pt x="3263" y="7920"/>
                    <a:pt x="3108" y="7920"/>
                    <a:pt x="3108" y="8160"/>
                  </a:cubicBezTo>
                  <a:cubicBezTo>
                    <a:pt x="2953" y="8160"/>
                    <a:pt x="2953" y="8400"/>
                    <a:pt x="2797" y="8400"/>
                  </a:cubicBezTo>
                  <a:cubicBezTo>
                    <a:pt x="2797" y="10080"/>
                    <a:pt x="2797" y="10080"/>
                    <a:pt x="2797" y="10080"/>
                  </a:cubicBezTo>
                  <a:cubicBezTo>
                    <a:pt x="2642" y="10320"/>
                    <a:pt x="2331" y="10560"/>
                    <a:pt x="2176" y="10560"/>
                  </a:cubicBezTo>
                  <a:cubicBezTo>
                    <a:pt x="1709" y="11040"/>
                    <a:pt x="1554" y="11760"/>
                    <a:pt x="1088" y="12240"/>
                  </a:cubicBezTo>
                  <a:cubicBezTo>
                    <a:pt x="1088" y="13200"/>
                    <a:pt x="1088" y="13200"/>
                    <a:pt x="1088" y="13200"/>
                  </a:cubicBezTo>
                  <a:cubicBezTo>
                    <a:pt x="932" y="13200"/>
                    <a:pt x="1088" y="13440"/>
                    <a:pt x="932" y="13440"/>
                  </a:cubicBezTo>
                  <a:cubicBezTo>
                    <a:pt x="932" y="13440"/>
                    <a:pt x="932" y="13440"/>
                    <a:pt x="932" y="13440"/>
                  </a:cubicBezTo>
                  <a:cubicBezTo>
                    <a:pt x="777" y="13680"/>
                    <a:pt x="932" y="13920"/>
                    <a:pt x="932" y="13920"/>
                  </a:cubicBezTo>
                  <a:cubicBezTo>
                    <a:pt x="777" y="14400"/>
                    <a:pt x="622" y="14880"/>
                    <a:pt x="622" y="15360"/>
                  </a:cubicBezTo>
                  <a:cubicBezTo>
                    <a:pt x="466" y="15360"/>
                    <a:pt x="466" y="15840"/>
                    <a:pt x="155" y="15600"/>
                  </a:cubicBezTo>
                  <a:cubicBezTo>
                    <a:pt x="155" y="16080"/>
                    <a:pt x="0" y="15840"/>
                    <a:pt x="0" y="16320"/>
                  </a:cubicBezTo>
                  <a:cubicBezTo>
                    <a:pt x="0" y="16320"/>
                    <a:pt x="0" y="16320"/>
                    <a:pt x="0" y="16320"/>
                  </a:cubicBezTo>
                  <a:cubicBezTo>
                    <a:pt x="0" y="16320"/>
                    <a:pt x="0" y="16320"/>
                    <a:pt x="0" y="16560"/>
                  </a:cubicBezTo>
                  <a:cubicBezTo>
                    <a:pt x="155" y="16560"/>
                    <a:pt x="155" y="16560"/>
                    <a:pt x="155" y="16560"/>
                  </a:cubicBezTo>
                  <a:cubicBezTo>
                    <a:pt x="466" y="16560"/>
                    <a:pt x="466" y="16560"/>
                    <a:pt x="466" y="16560"/>
                  </a:cubicBezTo>
                  <a:cubicBezTo>
                    <a:pt x="466" y="16800"/>
                    <a:pt x="466" y="16560"/>
                    <a:pt x="622" y="16560"/>
                  </a:cubicBezTo>
                  <a:cubicBezTo>
                    <a:pt x="777" y="16320"/>
                    <a:pt x="1088" y="16320"/>
                    <a:pt x="1243" y="16080"/>
                  </a:cubicBezTo>
                  <a:cubicBezTo>
                    <a:pt x="1243" y="16080"/>
                    <a:pt x="1243" y="16080"/>
                    <a:pt x="1243" y="16080"/>
                  </a:cubicBezTo>
                  <a:cubicBezTo>
                    <a:pt x="1243" y="15360"/>
                    <a:pt x="1243" y="14880"/>
                    <a:pt x="1709" y="14640"/>
                  </a:cubicBezTo>
                  <a:cubicBezTo>
                    <a:pt x="1865" y="14640"/>
                    <a:pt x="1865" y="14880"/>
                    <a:pt x="2176" y="14880"/>
                  </a:cubicBezTo>
                  <a:cubicBezTo>
                    <a:pt x="2176" y="14640"/>
                    <a:pt x="2331" y="14640"/>
                    <a:pt x="2331" y="14400"/>
                  </a:cubicBezTo>
                  <a:cubicBezTo>
                    <a:pt x="2486" y="14400"/>
                    <a:pt x="2486" y="14400"/>
                    <a:pt x="2797" y="14400"/>
                  </a:cubicBezTo>
                  <a:cubicBezTo>
                    <a:pt x="3885" y="14400"/>
                    <a:pt x="3885" y="14400"/>
                    <a:pt x="3885" y="14400"/>
                  </a:cubicBezTo>
                  <a:cubicBezTo>
                    <a:pt x="3885" y="14640"/>
                    <a:pt x="3885" y="14640"/>
                    <a:pt x="4196" y="14640"/>
                  </a:cubicBezTo>
                  <a:cubicBezTo>
                    <a:pt x="4040" y="15360"/>
                    <a:pt x="4351" y="16320"/>
                    <a:pt x="4196" y="16800"/>
                  </a:cubicBezTo>
                  <a:cubicBezTo>
                    <a:pt x="4196" y="17040"/>
                    <a:pt x="4196" y="17040"/>
                    <a:pt x="4351" y="17280"/>
                  </a:cubicBezTo>
                  <a:cubicBezTo>
                    <a:pt x="4506" y="17280"/>
                    <a:pt x="4351" y="17520"/>
                    <a:pt x="4506" y="17520"/>
                  </a:cubicBezTo>
                  <a:cubicBezTo>
                    <a:pt x="4662" y="17760"/>
                    <a:pt x="4662" y="17760"/>
                    <a:pt x="4817" y="17760"/>
                  </a:cubicBezTo>
                  <a:cubicBezTo>
                    <a:pt x="4817" y="18000"/>
                    <a:pt x="4817" y="18240"/>
                    <a:pt x="4817" y="18240"/>
                  </a:cubicBezTo>
                  <a:cubicBezTo>
                    <a:pt x="4973" y="18480"/>
                    <a:pt x="4973" y="18720"/>
                    <a:pt x="5128" y="18960"/>
                  </a:cubicBezTo>
                  <a:cubicBezTo>
                    <a:pt x="5128" y="18960"/>
                    <a:pt x="5128" y="18960"/>
                    <a:pt x="5128" y="18960"/>
                  </a:cubicBezTo>
                  <a:cubicBezTo>
                    <a:pt x="5128" y="18960"/>
                    <a:pt x="5128" y="18960"/>
                    <a:pt x="5128" y="18960"/>
                  </a:cubicBezTo>
                  <a:cubicBezTo>
                    <a:pt x="5128" y="18960"/>
                    <a:pt x="5128" y="18960"/>
                    <a:pt x="5128" y="18960"/>
                  </a:cubicBezTo>
                  <a:cubicBezTo>
                    <a:pt x="5128" y="19200"/>
                    <a:pt x="5128" y="19200"/>
                    <a:pt x="5128" y="19200"/>
                  </a:cubicBezTo>
                  <a:cubicBezTo>
                    <a:pt x="5128" y="19200"/>
                    <a:pt x="5128" y="19200"/>
                    <a:pt x="5128" y="19200"/>
                  </a:cubicBezTo>
                  <a:cubicBezTo>
                    <a:pt x="5128" y="19200"/>
                    <a:pt x="5128" y="19200"/>
                    <a:pt x="5128" y="19200"/>
                  </a:cubicBezTo>
                  <a:cubicBezTo>
                    <a:pt x="5128" y="19440"/>
                    <a:pt x="5283" y="19440"/>
                    <a:pt x="5283" y="19440"/>
                  </a:cubicBezTo>
                  <a:cubicBezTo>
                    <a:pt x="5283" y="19440"/>
                    <a:pt x="5283" y="19440"/>
                    <a:pt x="5283" y="19440"/>
                  </a:cubicBezTo>
                  <a:cubicBezTo>
                    <a:pt x="5283" y="19440"/>
                    <a:pt x="5283" y="19440"/>
                    <a:pt x="5283" y="19440"/>
                  </a:cubicBezTo>
                  <a:cubicBezTo>
                    <a:pt x="5283" y="19440"/>
                    <a:pt x="5283" y="19680"/>
                    <a:pt x="5283" y="19680"/>
                  </a:cubicBezTo>
                  <a:cubicBezTo>
                    <a:pt x="5283" y="19680"/>
                    <a:pt x="5283" y="19680"/>
                    <a:pt x="5283" y="19680"/>
                  </a:cubicBezTo>
                  <a:cubicBezTo>
                    <a:pt x="5283" y="19680"/>
                    <a:pt x="5283" y="19680"/>
                    <a:pt x="5283" y="19680"/>
                  </a:cubicBezTo>
                  <a:cubicBezTo>
                    <a:pt x="5283" y="19920"/>
                    <a:pt x="5283" y="19920"/>
                    <a:pt x="5283" y="19920"/>
                  </a:cubicBezTo>
                  <a:cubicBezTo>
                    <a:pt x="5283" y="19920"/>
                    <a:pt x="5283" y="19920"/>
                    <a:pt x="5283" y="19920"/>
                  </a:cubicBezTo>
                  <a:cubicBezTo>
                    <a:pt x="5283" y="19920"/>
                    <a:pt x="5283" y="19920"/>
                    <a:pt x="5594" y="19920"/>
                  </a:cubicBezTo>
                  <a:cubicBezTo>
                    <a:pt x="5750" y="19680"/>
                    <a:pt x="5905" y="19440"/>
                    <a:pt x="6216" y="19440"/>
                  </a:cubicBezTo>
                  <a:cubicBezTo>
                    <a:pt x="6216" y="19200"/>
                    <a:pt x="6527" y="19440"/>
                    <a:pt x="6527" y="19200"/>
                  </a:cubicBezTo>
                  <a:cubicBezTo>
                    <a:pt x="6682" y="19200"/>
                    <a:pt x="6682" y="18960"/>
                    <a:pt x="6837" y="18960"/>
                  </a:cubicBezTo>
                  <a:cubicBezTo>
                    <a:pt x="6993" y="18960"/>
                    <a:pt x="7148" y="18960"/>
                    <a:pt x="7148" y="18960"/>
                  </a:cubicBezTo>
                  <a:cubicBezTo>
                    <a:pt x="7304" y="18960"/>
                    <a:pt x="7614" y="18960"/>
                    <a:pt x="7770" y="18960"/>
                  </a:cubicBezTo>
                  <a:cubicBezTo>
                    <a:pt x="7925" y="18960"/>
                    <a:pt x="7925" y="19200"/>
                    <a:pt x="8081" y="19440"/>
                  </a:cubicBezTo>
                  <a:cubicBezTo>
                    <a:pt x="8236" y="19440"/>
                    <a:pt x="8236" y="19440"/>
                    <a:pt x="8391" y="19680"/>
                  </a:cubicBezTo>
                  <a:cubicBezTo>
                    <a:pt x="8702" y="19920"/>
                    <a:pt x="8547" y="19440"/>
                    <a:pt x="8858" y="19440"/>
                  </a:cubicBezTo>
                  <a:cubicBezTo>
                    <a:pt x="8858" y="19200"/>
                    <a:pt x="9013" y="19200"/>
                    <a:pt x="9168" y="19200"/>
                  </a:cubicBezTo>
                  <a:cubicBezTo>
                    <a:pt x="9324" y="18960"/>
                    <a:pt x="9324" y="18960"/>
                    <a:pt x="9324" y="18720"/>
                  </a:cubicBezTo>
                  <a:cubicBezTo>
                    <a:pt x="9479" y="18720"/>
                    <a:pt x="9324" y="18480"/>
                    <a:pt x="9479" y="18240"/>
                  </a:cubicBezTo>
                  <a:cubicBezTo>
                    <a:pt x="9790" y="18240"/>
                    <a:pt x="9635" y="17760"/>
                    <a:pt x="9945" y="17760"/>
                  </a:cubicBezTo>
                  <a:cubicBezTo>
                    <a:pt x="9945" y="17760"/>
                    <a:pt x="9945" y="17760"/>
                    <a:pt x="9945" y="17760"/>
                  </a:cubicBezTo>
                  <a:cubicBezTo>
                    <a:pt x="9945" y="17760"/>
                    <a:pt x="9945" y="17760"/>
                    <a:pt x="9945" y="17760"/>
                  </a:cubicBezTo>
                  <a:cubicBezTo>
                    <a:pt x="9945" y="17760"/>
                    <a:pt x="9945" y="17760"/>
                    <a:pt x="9945" y="17520"/>
                  </a:cubicBezTo>
                  <a:cubicBezTo>
                    <a:pt x="9945" y="17520"/>
                    <a:pt x="9945" y="17520"/>
                    <a:pt x="9945" y="17520"/>
                  </a:cubicBezTo>
                  <a:cubicBezTo>
                    <a:pt x="9945" y="17520"/>
                    <a:pt x="9945" y="17520"/>
                    <a:pt x="9945" y="17520"/>
                  </a:cubicBezTo>
                  <a:cubicBezTo>
                    <a:pt x="9945" y="17520"/>
                    <a:pt x="9945" y="17520"/>
                    <a:pt x="9945" y="17520"/>
                  </a:cubicBezTo>
                  <a:cubicBezTo>
                    <a:pt x="9945" y="17520"/>
                    <a:pt x="9945" y="17520"/>
                    <a:pt x="9945" y="17520"/>
                  </a:cubicBezTo>
                  <a:cubicBezTo>
                    <a:pt x="9945" y="17520"/>
                    <a:pt x="9945" y="17520"/>
                    <a:pt x="9945" y="17520"/>
                  </a:cubicBezTo>
                  <a:cubicBezTo>
                    <a:pt x="9790" y="17280"/>
                    <a:pt x="9635" y="17040"/>
                    <a:pt x="9790" y="16800"/>
                  </a:cubicBezTo>
                  <a:cubicBezTo>
                    <a:pt x="9945" y="16560"/>
                    <a:pt x="9790" y="16320"/>
                    <a:pt x="9945" y="16320"/>
                  </a:cubicBezTo>
                  <a:cubicBezTo>
                    <a:pt x="9945" y="16080"/>
                    <a:pt x="10256" y="16320"/>
                    <a:pt x="10256" y="16080"/>
                  </a:cubicBezTo>
                  <a:cubicBezTo>
                    <a:pt x="10412" y="15840"/>
                    <a:pt x="10412" y="15600"/>
                    <a:pt x="10722" y="15600"/>
                  </a:cubicBezTo>
                  <a:cubicBezTo>
                    <a:pt x="10722" y="15360"/>
                    <a:pt x="11188" y="15360"/>
                    <a:pt x="11033" y="14640"/>
                  </a:cubicBezTo>
                  <a:cubicBezTo>
                    <a:pt x="11188" y="14640"/>
                    <a:pt x="11188" y="14640"/>
                    <a:pt x="11188" y="14400"/>
                  </a:cubicBezTo>
                  <a:cubicBezTo>
                    <a:pt x="11655" y="14640"/>
                    <a:pt x="11655" y="14160"/>
                    <a:pt x="12121" y="14400"/>
                  </a:cubicBezTo>
                  <a:cubicBezTo>
                    <a:pt x="12121" y="14640"/>
                    <a:pt x="12276" y="14880"/>
                    <a:pt x="12432" y="15120"/>
                  </a:cubicBezTo>
                  <a:cubicBezTo>
                    <a:pt x="12432" y="15360"/>
                    <a:pt x="12276" y="15600"/>
                    <a:pt x="12276" y="16080"/>
                  </a:cubicBezTo>
                  <a:cubicBezTo>
                    <a:pt x="12276" y="16080"/>
                    <a:pt x="12276" y="16080"/>
                    <a:pt x="12276" y="16080"/>
                  </a:cubicBezTo>
                  <a:cubicBezTo>
                    <a:pt x="12276" y="16080"/>
                    <a:pt x="12276" y="16080"/>
                    <a:pt x="12276" y="16080"/>
                  </a:cubicBezTo>
                  <a:cubicBezTo>
                    <a:pt x="12276" y="16080"/>
                    <a:pt x="12276" y="16080"/>
                    <a:pt x="12276" y="16080"/>
                  </a:cubicBezTo>
                  <a:cubicBezTo>
                    <a:pt x="12276" y="16080"/>
                    <a:pt x="12276" y="16080"/>
                    <a:pt x="12276" y="16080"/>
                  </a:cubicBezTo>
                  <a:cubicBezTo>
                    <a:pt x="12276" y="16080"/>
                    <a:pt x="12276" y="16320"/>
                    <a:pt x="12276" y="16320"/>
                  </a:cubicBezTo>
                  <a:cubicBezTo>
                    <a:pt x="12276" y="16320"/>
                    <a:pt x="12276" y="16320"/>
                    <a:pt x="12276" y="16320"/>
                  </a:cubicBezTo>
                  <a:cubicBezTo>
                    <a:pt x="12276" y="16320"/>
                    <a:pt x="12276" y="16320"/>
                    <a:pt x="12276" y="16320"/>
                  </a:cubicBezTo>
                  <a:cubicBezTo>
                    <a:pt x="12276" y="16560"/>
                    <a:pt x="12432" y="16800"/>
                    <a:pt x="12432" y="17280"/>
                  </a:cubicBezTo>
                  <a:cubicBezTo>
                    <a:pt x="12432" y="17280"/>
                    <a:pt x="12432" y="17280"/>
                    <a:pt x="12432" y="17520"/>
                  </a:cubicBezTo>
                  <a:cubicBezTo>
                    <a:pt x="12742" y="17760"/>
                    <a:pt x="13053" y="18240"/>
                    <a:pt x="13209" y="18720"/>
                  </a:cubicBezTo>
                  <a:cubicBezTo>
                    <a:pt x="13364" y="18720"/>
                    <a:pt x="13364" y="18720"/>
                    <a:pt x="13364" y="18960"/>
                  </a:cubicBezTo>
                  <a:cubicBezTo>
                    <a:pt x="13675" y="18960"/>
                    <a:pt x="13830" y="18720"/>
                    <a:pt x="13830" y="18960"/>
                  </a:cubicBezTo>
                  <a:cubicBezTo>
                    <a:pt x="13830" y="19200"/>
                    <a:pt x="13986" y="19200"/>
                    <a:pt x="13986" y="19440"/>
                  </a:cubicBezTo>
                  <a:cubicBezTo>
                    <a:pt x="13986" y="19920"/>
                    <a:pt x="13830" y="19920"/>
                    <a:pt x="13830" y="20160"/>
                  </a:cubicBezTo>
                  <a:cubicBezTo>
                    <a:pt x="13830" y="20640"/>
                    <a:pt x="14141" y="20640"/>
                    <a:pt x="14141" y="20880"/>
                  </a:cubicBezTo>
                  <a:cubicBezTo>
                    <a:pt x="14141" y="21360"/>
                    <a:pt x="14296" y="21600"/>
                    <a:pt x="14607" y="21600"/>
                  </a:cubicBezTo>
                  <a:cubicBezTo>
                    <a:pt x="14452" y="20400"/>
                    <a:pt x="14607" y="19440"/>
                    <a:pt x="14763" y="18240"/>
                  </a:cubicBezTo>
                  <a:cubicBezTo>
                    <a:pt x="14918" y="18000"/>
                    <a:pt x="15073" y="18000"/>
                    <a:pt x="15229" y="17760"/>
                  </a:cubicBezTo>
                  <a:cubicBezTo>
                    <a:pt x="15229" y="17760"/>
                    <a:pt x="15229" y="17760"/>
                    <a:pt x="15229" y="17760"/>
                  </a:cubicBezTo>
                  <a:cubicBezTo>
                    <a:pt x="15229" y="17760"/>
                    <a:pt x="15229" y="17760"/>
                    <a:pt x="15229" y="17760"/>
                  </a:cubicBezTo>
                  <a:cubicBezTo>
                    <a:pt x="15229" y="17520"/>
                    <a:pt x="15229" y="17520"/>
                    <a:pt x="15229" y="17520"/>
                  </a:cubicBezTo>
                  <a:cubicBezTo>
                    <a:pt x="15229" y="17520"/>
                    <a:pt x="15229" y="17520"/>
                    <a:pt x="15229" y="17520"/>
                  </a:cubicBezTo>
                  <a:cubicBezTo>
                    <a:pt x="15384" y="17520"/>
                    <a:pt x="15384" y="17520"/>
                    <a:pt x="15384" y="17520"/>
                  </a:cubicBezTo>
                  <a:cubicBezTo>
                    <a:pt x="15384" y="17520"/>
                    <a:pt x="15384" y="17520"/>
                    <a:pt x="15384" y="17520"/>
                  </a:cubicBezTo>
                  <a:cubicBezTo>
                    <a:pt x="15384" y="17040"/>
                    <a:pt x="15384" y="17040"/>
                    <a:pt x="15540" y="16800"/>
                  </a:cubicBezTo>
                  <a:cubicBezTo>
                    <a:pt x="15540" y="16800"/>
                    <a:pt x="15540" y="16800"/>
                    <a:pt x="15540" y="16800"/>
                  </a:cubicBezTo>
                  <a:cubicBezTo>
                    <a:pt x="15695" y="16800"/>
                    <a:pt x="15695" y="16560"/>
                    <a:pt x="15695" y="16560"/>
                  </a:cubicBezTo>
                  <a:cubicBezTo>
                    <a:pt x="15695" y="16560"/>
                    <a:pt x="15695" y="16560"/>
                    <a:pt x="15695" y="16560"/>
                  </a:cubicBezTo>
                  <a:cubicBezTo>
                    <a:pt x="15695" y="16560"/>
                    <a:pt x="15695" y="16560"/>
                    <a:pt x="15695" y="16320"/>
                  </a:cubicBezTo>
                  <a:cubicBezTo>
                    <a:pt x="15850" y="16320"/>
                    <a:pt x="15850" y="16080"/>
                    <a:pt x="15850" y="16080"/>
                  </a:cubicBezTo>
                  <a:cubicBezTo>
                    <a:pt x="15850" y="16080"/>
                    <a:pt x="15850" y="16080"/>
                    <a:pt x="15850" y="15840"/>
                  </a:cubicBezTo>
                  <a:cubicBezTo>
                    <a:pt x="15850" y="15840"/>
                    <a:pt x="15850" y="15840"/>
                    <a:pt x="15850" y="15840"/>
                  </a:cubicBezTo>
                  <a:cubicBezTo>
                    <a:pt x="15850" y="15840"/>
                    <a:pt x="15850" y="15840"/>
                    <a:pt x="15850" y="15840"/>
                  </a:cubicBezTo>
                  <a:cubicBezTo>
                    <a:pt x="15850" y="15840"/>
                    <a:pt x="15850" y="15840"/>
                    <a:pt x="15850" y="15600"/>
                  </a:cubicBezTo>
                  <a:cubicBezTo>
                    <a:pt x="15850" y="15360"/>
                    <a:pt x="15695" y="15120"/>
                    <a:pt x="15850" y="14400"/>
                  </a:cubicBezTo>
                  <a:cubicBezTo>
                    <a:pt x="15850" y="14400"/>
                    <a:pt x="15850" y="14400"/>
                    <a:pt x="15850" y="14400"/>
                  </a:cubicBezTo>
                  <a:cubicBezTo>
                    <a:pt x="15850" y="14400"/>
                    <a:pt x="15850" y="14400"/>
                    <a:pt x="15850" y="14400"/>
                  </a:cubicBezTo>
                  <a:cubicBezTo>
                    <a:pt x="16006" y="14160"/>
                    <a:pt x="16161" y="14160"/>
                    <a:pt x="16317" y="14160"/>
                  </a:cubicBezTo>
                  <a:cubicBezTo>
                    <a:pt x="16317" y="14160"/>
                    <a:pt x="16317" y="14160"/>
                    <a:pt x="16317" y="14160"/>
                  </a:cubicBezTo>
                  <a:cubicBezTo>
                    <a:pt x="16317" y="14160"/>
                    <a:pt x="16472" y="14160"/>
                    <a:pt x="16472" y="14160"/>
                  </a:cubicBezTo>
                  <a:cubicBezTo>
                    <a:pt x="16472" y="14160"/>
                    <a:pt x="16472" y="13920"/>
                    <a:pt x="16472" y="13920"/>
                  </a:cubicBezTo>
                  <a:cubicBezTo>
                    <a:pt x="16472" y="13920"/>
                    <a:pt x="16472" y="13920"/>
                    <a:pt x="16472" y="13920"/>
                  </a:cubicBezTo>
                  <a:cubicBezTo>
                    <a:pt x="16472" y="13920"/>
                    <a:pt x="16472" y="13920"/>
                    <a:pt x="16472" y="13920"/>
                  </a:cubicBezTo>
                  <a:cubicBezTo>
                    <a:pt x="16472" y="13920"/>
                    <a:pt x="16627" y="13920"/>
                    <a:pt x="16627" y="13920"/>
                  </a:cubicBezTo>
                  <a:cubicBezTo>
                    <a:pt x="16627" y="13920"/>
                    <a:pt x="16627" y="13920"/>
                    <a:pt x="16627" y="13920"/>
                  </a:cubicBezTo>
                  <a:cubicBezTo>
                    <a:pt x="16627" y="14160"/>
                    <a:pt x="16627" y="14160"/>
                    <a:pt x="16783" y="14160"/>
                  </a:cubicBezTo>
                  <a:cubicBezTo>
                    <a:pt x="16783" y="14160"/>
                    <a:pt x="16783" y="14160"/>
                    <a:pt x="16783" y="14160"/>
                  </a:cubicBezTo>
                  <a:cubicBezTo>
                    <a:pt x="16783" y="14160"/>
                    <a:pt x="16783" y="14160"/>
                    <a:pt x="16783" y="14160"/>
                  </a:cubicBezTo>
                  <a:cubicBezTo>
                    <a:pt x="16783" y="14160"/>
                    <a:pt x="16783" y="14160"/>
                    <a:pt x="16783" y="14160"/>
                  </a:cubicBezTo>
                  <a:cubicBezTo>
                    <a:pt x="16783" y="14160"/>
                    <a:pt x="16783" y="14160"/>
                    <a:pt x="16783" y="14160"/>
                  </a:cubicBezTo>
                  <a:cubicBezTo>
                    <a:pt x="16938" y="14160"/>
                    <a:pt x="17094" y="14400"/>
                    <a:pt x="17094" y="14400"/>
                  </a:cubicBezTo>
                  <a:cubicBezTo>
                    <a:pt x="17094" y="15600"/>
                    <a:pt x="17094" y="15600"/>
                    <a:pt x="17094" y="15600"/>
                  </a:cubicBezTo>
                  <a:cubicBezTo>
                    <a:pt x="17094" y="15600"/>
                    <a:pt x="17249" y="15600"/>
                    <a:pt x="17249" y="15600"/>
                  </a:cubicBezTo>
                  <a:cubicBezTo>
                    <a:pt x="17249" y="15600"/>
                    <a:pt x="17249" y="15600"/>
                    <a:pt x="17249" y="15600"/>
                  </a:cubicBezTo>
                  <a:cubicBezTo>
                    <a:pt x="17249" y="15600"/>
                    <a:pt x="17249" y="15600"/>
                    <a:pt x="17249" y="15600"/>
                  </a:cubicBezTo>
                  <a:cubicBezTo>
                    <a:pt x="17249" y="15600"/>
                    <a:pt x="17249" y="15600"/>
                    <a:pt x="17249" y="15840"/>
                  </a:cubicBezTo>
                  <a:cubicBezTo>
                    <a:pt x="17404" y="15840"/>
                    <a:pt x="17404" y="15840"/>
                    <a:pt x="17404" y="15840"/>
                  </a:cubicBezTo>
                  <a:cubicBezTo>
                    <a:pt x="17404" y="15840"/>
                    <a:pt x="17404" y="15840"/>
                    <a:pt x="17404" y="15840"/>
                  </a:cubicBezTo>
                  <a:cubicBezTo>
                    <a:pt x="17404" y="15840"/>
                    <a:pt x="17560" y="15840"/>
                    <a:pt x="17560" y="15840"/>
                  </a:cubicBezTo>
                  <a:cubicBezTo>
                    <a:pt x="17560" y="15840"/>
                    <a:pt x="17560" y="15840"/>
                    <a:pt x="17560" y="15840"/>
                  </a:cubicBezTo>
                  <a:cubicBezTo>
                    <a:pt x="17715" y="16320"/>
                    <a:pt x="17871" y="16080"/>
                    <a:pt x="18026" y="16080"/>
                  </a:cubicBezTo>
                  <a:cubicBezTo>
                    <a:pt x="18026" y="16080"/>
                    <a:pt x="18026" y="16080"/>
                    <a:pt x="18026" y="16080"/>
                  </a:cubicBezTo>
                  <a:cubicBezTo>
                    <a:pt x="18026" y="16080"/>
                    <a:pt x="18026" y="16080"/>
                    <a:pt x="18181" y="16080"/>
                  </a:cubicBezTo>
                  <a:cubicBezTo>
                    <a:pt x="18181" y="16080"/>
                    <a:pt x="18181" y="16080"/>
                    <a:pt x="18181" y="16080"/>
                  </a:cubicBezTo>
                  <a:cubicBezTo>
                    <a:pt x="18181" y="16080"/>
                    <a:pt x="18181" y="16080"/>
                    <a:pt x="18337" y="16080"/>
                  </a:cubicBezTo>
                  <a:cubicBezTo>
                    <a:pt x="18337" y="16080"/>
                    <a:pt x="18337" y="16080"/>
                    <a:pt x="18337" y="16080"/>
                  </a:cubicBezTo>
                  <a:cubicBezTo>
                    <a:pt x="18337" y="16080"/>
                    <a:pt x="18337" y="15840"/>
                    <a:pt x="18492" y="15840"/>
                  </a:cubicBezTo>
                  <a:cubicBezTo>
                    <a:pt x="18492" y="15840"/>
                    <a:pt x="18492" y="15840"/>
                    <a:pt x="18492" y="15840"/>
                  </a:cubicBezTo>
                  <a:cubicBezTo>
                    <a:pt x="18492" y="15840"/>
                    <a:pt x="18647" y="15840"/>
                    <a:pt x="18647" y="15840"/>
                  </a:cubicBezTo>
                  <a:cubicBezTo>
                    <a:pt x="18647" y="15840"/>
                    <a:pt x="18647" y="15840"/>
                    <a:pt x="18647" y="15840"/>
                  </a:cubicBezTo>
                  <a:cubicBezTo>
                    <a:pt x="18647" y="15840"/>
                    <a:pt x="18803" y="15840"/>
                    <a:pt x="18803" y="15840"/>
                  </a:cubicBezTo>
                  <a:cubicBezTo>
                    <a:pt x="18803" y="15840"/>
                    <a:pt x="18803" y="15840"/>
                    <a:pt x="18803" y="15840"/>
                  </a:cubicBezTo>
                  <a:cubicBezTo>
                    <a:pt x="18958" y="15840"/>
                    <a:pt x="18958" y="15840"/>
                    <a:pt x="18958" y="15840"/>
                  </a:cubicBezTo>
                  <a:cubicBezTo>
                    <a:pt x="19114" y="15600"/>
                    <a:pt x="19114" y="15600"/>
                    <a:pt x="19114" y="15600"/>
                  </a:cubicBezTo>
                  <a:cubicBezTo>
                    <a:pt x="19114" y="15600"/>
                    <a:pt x="19269" y="15600"/>
                    <a:pt x="19269" y="15600"/>
                  </a:cubicBezTo>
                  <a:cubicBezTo>
                    <a:pt x="19269" y="15840"/>
                    <a:pt x="19424" y="16080"/>
                    <a:pt x="19424" y="16320"/>
                  </a:cubicBezTo>
                  <a:cubicBezTo>
                    <a:pt x="19424" y="16800"/>
                    <a:pt x="19424" y="16800"/>
                    <a:pt x="19424" y="16800"/>
                  </a:cubicBezTo>
                  <a:cubicBezTo>
                    <a:pt x="19424" y="16800"/>
                    <a:pt x="19580" y="17040"/>
                    <a:pt x="19735" y="17040"/>
                  </a:cubicBezTo>
                  <a:cubicBezTo>
                    <a:pt x="19735" y="17280"/>
                    <a:pt x="19891" y="17280"/>
                    <a:pt x="20046" y="17280"/>
                  </a:cubicBezTo>
                  <a:cubicBezTo>
                    <a:pt x="20201" y="16800"/>
                    <a:pt x="19891" y="17040"/>
                    <a:pt x="19891" y="16560"/>
                  </a:cubicBezTo>
                  <a:cubicBezTo>
                    <a:pt x="19891" y="15840"/>
                    <a:pt x="19891" y="15840"/>
                    <a:pt x="19891" y="15840"/>
                  </a:cubicBezTo>
                  <a:cubicBezTo>
                    <a:pt x="19891" y="15840"/>
                    <a:pt x="19891" y="15840"/>
                    <a:pt x="19891" y="15840"/>
                  </a:cubicBezTo>
                  <a:cubicBezTo>
                    <a:pt x="19735" y="15840"/>
                    <a:pt x="19735" y="15600"/>
                    <a:pt x="19735" y="15600"/>
                  </a:cubicBezTo>
                  <a:cubicBezTo>
                    <a:pt x="19735" y="15600"/>
                    <a:pt x="19735" y="15600"/>
                    <a:pt x="19735" y="15600"/>
                  </a:cubicBezTo>
                  <a:cubicBezTo>
                    <a:pt x="19735" y="15600"/>
                    <a:pt x="19735" y="15600"/>
                    <a:pt x="19735" y="15600"/>
                  </a:cubicBezTo>
                  <a:cubicBezTo>
                    <a:pt x="19580" y="15600"/>
                    <a:pt x="19580" y="15600"/>
                    <a:pt x="19580" y="15360"/>
                  </a:cubicBezTo>
                  <a:cubicBezTo>
                    <a:pt x="19580" y="15360"/>
                    <a:pt x="19580" y="15360"/>
                    <a:pt x="19580" y="15360"/>
                  </a:cubicBezTo>
                  <a:cubicBezTo>
                    <a:pt x="19580" y="15360"/>
                    <a:pt x="19580" y="15360"/>
                    <a:pt x="19580" y="15360"/>
                  </a:cubicBezTo>
                  <a:cubicBezTo>
                    <a:pt x="19580" y="15360"/>
                    <a:pt x="19580" y="15120"/>
                    <a:pt x="19580" y="15120"/>
                  </a:cubicBezTo>
                  <a:cubicBezTo>
                    <a:pt x="19580" y="15120"/>
                    <a:pt x="19424" y="15120"/>
                    <a:pt x="19424" y="15120"/>
                  </a:cubicBezTo>
                  <a:cubicBezTo>
                    <a:pt x="19424" y="15120"/>
                    <a:pt x="19424" y="15120"/>
                    <a:pt x="19424" y="15120"/>
                  </a:cubicBezTo>
                  <a:cubicBezTo>
                    <a:pt x="19424" y="14880"/>
                    <a:pt x="19424" y="14880"/>
                    <a:pt x="19424" y="14880"/>
                  </a:cubicBezTo>
                  <a:cubicBezTo>
                    <a:pt x="19424" y="14880"/>
                    <a:pt x="19424" y="14880"/>
                    <a:pt x="19424" y="14880"/>
                  </a:cubicBezTo>
                  <a:cubicBezTo>
                    <a:pt x="19424" y="14640"/>
                    <a:pt x="19424" y="14640"/>
                    <a:pt x="19424" y="14640"/>
                  </a:cubicBezTo>
                  <a:cubicBezTo>
                    <a:pt x="19424" y="14640"/>
                    <a:pt x="19424" y="14640"/>
                    <a:pt x="19424" y="14640"/>
                  </a:cubicBezTo>
                  <a:cubicBezTo>
                    <a:pt x="19424" y="14400"/>
                    <a:pt x="19424" y="14400"/>
                    <a:pt x="19424" y="14400"/>
                  </a:cubicBezTo>
                  <a:cubicBezTo>
                    <a:pt x="19424" y="14400"/>
                    <a:pt x="19424" y="14400"/>
                    <a:pt x="19424" y="14400"/>
                  </a:cubicBezTo>
                  <a:cubicBezTo>
                    <a:pt x="19424" y="14400"/>
                    <a:pt x="19424" y="14400"/>
                    <a:pt x="19424" y="14160"/>
                  </a:cubicBezTo>
                  <a:cubicBezTo>
                    <a:pt x="19424" y="14160"/>
                    <a:pt x="19424" y="14160"/>
                    <a:pt x="19424" y="14160"/>
                  </a:cubicBezTo>
                  <a:cubicBezTo>
                    <a:pt x="19424" y="14160"/>
                    <a:pt x="19424" y="14160"/>
                    <a:pt x="19424" y="14160"/>
                  </a:cubicBezTo>
                  <a:cubicBezTo>
                    <a:pt x="19424" y="14160"/>
                    <a:pt x="19424" y="14160"/>
                    <a:pt x="19424" y="14160"/>
                  </a:cubicBezTo>
                  <a:cubicBezTo>
                    <a:pt x="19269" y="13920"/>
                    <a:pt x="19424" y="13680"/>
                    <a:pt x="19580" y="13680"/>
                  </a:cubicBezTo>
                  <a:cubicBezTo>
                    <a:pt x="19580" y="13680"/>
                    <a:pt x="19580" y="13680"/>
                    <a:pt x="19580" y="13680"/>
                  </a:cubicBezTo>
                  <a:cubicBezTo>
                    <a:pt x="19580" y="13680"/>
                    <a:pt x="19580" y="13680"/>
                    <a:pt x="19580" y="13680"/>
                  </a:cubicBezTo>
                  <a:cubicBezTo>
                    <a:pt x="19735" y="13680"/>
                    <a:pt x="19735" y="13680"/>
                    <a:pt x="19735" y="13440"/>
                  </a:cubicBezTo>
                  <a:cubicBezTo>
                    <a:pt x="19735" y="13440"/>
                    <a:pt x="19735" y="13440"/>
                    <a:pt x="19735" y="13440"/>
                  </a:cubicBezTo>
                  <a:cubicBezTo>
                    <a:pt x="19735" y="13440"/>
                    <a:pt x="19735" y="13440"/>
                    <a:pt x="19735" y="13440"/>
                  </a:cubicBezTo>
                  <a:cubicBezTo>
                    <a:pt x="19735" y="13440"/>
                    <a:pt x="19735" y="13440"/>
                    <a:pt x="19735" y="13440"/>
                  </a:cubicBezTo>
                  <a:cubicBezTo>
                    <a:pt x="19735" y="13440"/>
                    <a:pt x="19735" y="13440"/>
                    <a:pt x="19735" y="13440"/>
                  </a:cubicBezTo>
                  <a:cubicBezTo>
                    <a:pt x="19735" y="13440"/>
                    <a:pt x="19735" y="13440"/>
                    <a:pt x="19891" y="13440"/>
                  </a:cubicBezTo>
                  <a:cubicBezTo>
                    <a:pt x="19891" y="13200"/>
                    <a:pt x="20046" y="13200"/>
                    <a:pt x="20201" y="13200"/>
                  </a:cubicBezTo>
                  <a:cubicBezTo>
                    <a:pt x="20357" y="13200"/>
                    <a:pt x="20668" y="12960"/>
                    <a:pt x="20668" y="13440"/>
                  </a:cubicBezTo>
                  <a:cubicBezTo>
                    <a:pt x="20823" y="13440"/>
                    <a:pt x="20823" y="13920"/>
                    <a:pt x="21289" y="13680"/>
                  </a:cubicBezTo>
                  <a:cubicBezTo>
                    <a:pt x="21289" y="13680"/>
                    <a:pt x="21289" y="13680"/>
                    <a:pt x="21289" y="13680"/>
                  </a:cubicBezTo>
                  <a:cubicBezTo>
                    <a:pt x="21289" y="13440"/>
                    <a:pt x="21289" y="13440"/>
                    <a:pt x="21289" y="13440"/>
                  </a:cubicBezTo>
                  <a:cubicBezTo>
                    <a:pt x="21289" y="13440"/>
                    <a:pt x="21134" y="13440"/>
                    <a:pt x="21134" y="13440"/>
                  </a:cubicBezTo>
                  <a:cubicBezTo>
                    <a:pt x="21134" y="13200"/>
                    <a:pt x="21134" y="13200"/>
                    <a:pt x="21134" y="13200"/>
                  </a:cubicBezTo>
                  <a:cubicBezTo>
                    <a:pt x="21289" y="13200"/>
                    <a:pt x="21289" y="13200"/>
                    <a:pt x="21289" y="12960"/>
                  </a:cubicBezTo>
                  <a:cubicBezTo>
                    <a:pt x="21289" y="12720"/>
                    <a:pt x="21289" y="12720"/>
                    <a:pt x="21289" y="12720"/>
                  </a:cubicBezTo>
                  <a:cubicBezTo>
                    <a:pt x="21289" y="12720"/>
                    <a:pt x="21289" y="12720"/>
                    <a:pt x="21289" y="12480"/>
                  </a:cubicBezTo>
                  <a:cubicBezTo>
                    <a:pt x="21289" y="11280"/>
                    <a:pt x="21289" y="11280"/>
                    <a:pt x="21289" y="11280"/>
                  </a:cubicBezTo>
                  <a:cubicBezTo>
                    <a:pt x="21445" y="11280"/>
                    <a:pt x="21445" y="11280"/>
                    <a:pt x="21445" y="11280"/>
                  </a:cubicBezTo>
                  <a:cubicBezTo>
                    <a:pt x="21289" y="10800"/>
                    <a:pt x="21600" y="10800"/>
                    <a:pt x="21600" y="10320"/>
                  </a:cubicBezTo>
                  <a:close/>
                </a:path>
              </a:pathLst>
            </a:custGeom>
            <a:solidFill>
              <a:srgbClr val="BDBDBD"/>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0" name="Freeform 39">
              <a:extLst>
                <a:ext uri="{FF2B5EF4-FFF2-40B4-BE49-F238E27FC236}">
                  <a16:creationId xmlns:a16="http://schemas.microsoft.com/office/drawing/2014/main" id="{2070D027-6CF1-CA48-843A-7898F5D1E42C}"/>
                </a:ext>
              </a:extLst>
            </p:cNvPr>
            <p:cNvSpPr/>
            <p:nvPr/>
          </p:nvSpPr>
          <p:spPr>
            <a:xfrm>
              <a:off x="5118691" y="6813615"/>
              <a:ext cx="605463" cy="407663"/>
            </a:xfrm>
            <a:custGeom>
              <a:avLst/>
              <a:gdLst/>
              <a:ahLst/>
              <a:cxnLst>
                <a:cxn ang="0">
                  <a:pos x="wd2" y="hd2"/>
                </a:cxn>
                <a:cxn ang="5400000">
                  <a:pos x="wd2" y="hd2"/>
                </a:cxn>
                <a:cxn ang="10800000">
                  <a:pos x="wd2" y="hd2"/>
                </a:cxn>
                <a:cxn ang="16200000">
                  <a:pos x="wd2" y="hd2"/>
                </a:cxn>
              </a:cxnLst>
              <a:rect l="0" t="0" r="r" b="b"/>
              <a:pathLst>
                <a:path w="21600" h="21600" extrusionOk="0">
                  <a:moveTo>
                    <a:pt x="21181" y="3130"/>
                  </a:moveTo>
                  <a:cubicBezTo>
                    <a:pt x="21181" y="2817"/>
                    <a:pt x="21181" y="2817"/>
                    <a:pt x="21181" y="2504"/>
                  </a:cubicBezTo>
                  <a:cubicBezTo>
                    <a:pt x="20761" y="2504"/>
                    <a:pt x="20761" y="1878"/>
                    <a:pt x="20551" y="1565"/>
                  </a:cubicBezTo>
                  <a:cubicBezTo>
                    <a:pt x="20551" y="1252"/>
                    <a:pt x="20551" y="1252"/>
                    <a:pt x="20551" y="1252"/>
                  </a:cubicBezTo>
                  <a:cubicBezTo>
                    <a:pt x="20342" y="939"/>
                    <a:pt x="20342" y="939"/>
                    <a:pt x="20132" y="626"/>
                  </a:cubicBezTo>
                  <a:cubicBezTo>
                    <a:pt x="20132" y="626"/>
                    <a:pt x="19922" y="626"/>
                    <a:pt x="19922" y="626"/>
                  </a:cubicBezTo>
                  <a:cubicBezTo>
                    <a:pt x="19922" y="626"/>
                    <a:pt x="19922" y="313"/>
                    <a:pt x="19713" y="313"/>
                  </a:cubicBezTo>
                  <a:cubicBezTo>
                    <a:pt x="19713" y="313"/>
                    <a:pt x="19713" y="313"/>
                    <a:pt x="19713" y="0"/>
                  </a:cubicBezTo>
                  <a:cubicBezTo>
                    <a:pt x="19503" y="0"/>
                    <a:pt x="19503" y="0"/>
                    <a:pt x="19503" y="313"/>
                  </a:cubicBezTo>
                  <a:cubicBezTo>
                    <a:pt x="18874" y="313"/>
                    <a:pt x="18874" y="313"/>
                    <a:pt x="18874" y="313"/>
                  </a:cubicBezTo>
                  <a:cubicBezTo>
                    <a:pt x="18664" y="313"/>
                    <a:pt x="18454" y="313"/>
                    <a:pt x="18245" y="626"/>
                  </a:cubicBezTo>
                  <a:cubicBezTo>
                    <a:pt x="18035" y="626"/>
                    <a:pt x="18035" y="626"/>
                    <a:pt x="18035" y="626"/>
                  </a:cubicBezTo>
                  <a:cubicBezTo>
                    <a:pt x="18035" y="1252"/>
                    <a:pt x="18035" y="1252"/>
                    <a:pt x="18035" y="1252"/>
                  </a:cubicBezTo>
                  <a:cubicBezTo>
                    <a:pt x="17825" y="1252"/>
                    <a:pt x="17825" y="1565"/>
                    <a:pt x="17616" y="1565"/>
                  </a:cubicBezTo>
                  <a:cubicBezTo>
                    <a:pt x="17406" y="1565"/>
                    <a:pt x="17196" y="1565"/>
                    <a:pt x="16777" y="1565"/>
                  </a:cubicBezTo>
                  <a:cubicBezTo>
                    <a:pt x="16777" y="1878"/>
                    <a:pt x="16567" y="1878"/>
                    <a:pt x="16148" y="1878"/>
                  </a:cubicBezTo>
                  <a:cubicBezTo>
                    <a:pt x="16148" y="2191"/>
                    <a:pt x="15728" y="1878"/>
                    <a:pt x="15728" y="2191"/>
                  </a:cubicBezTo>
                  <a:cubicBezTo>
                    <a:pt x="15099" y="2191"/>
                    <a:pt x="14889" y="2817"/>
                    <a:pt x="14470" y="2817"/>
                  </a:cubicBezTo>
                  <a:cubicBezTo>
                    <a:pt x="13631" y="2504"/>
                    <a:pt x="12163" y="2504"/>
                    <a:pt x="11324" y="2817"/>
                  </a:cubicBezTo>
                  <a:cubicBezTo>
                    <a:pt x="11324" y="3130"/>
                    <a:pt x="11115" y="3130"/>
                    <a:pt x="11115" y="3130"/>
                  </a:cubicBezTo>
                  <a:cubicBezTo>
                    <a:pt x="10905" y="3130"/>
                    <a:pt x="10905" y="3130"/>
                    <a:pt x="10905" y="3130"/>
                  </a:cubicBezTo>
                  <a:cubicBezTo>
                    <a:pt x="10905" y="3130"/>
                    <a:pt x="10905" y="3443"/>
                    <a:pt x="10905" y="3443"/>
                  </a:cubicBezTo>
                  <a:cubicBezTo>
                    <a:pt x="10695" y="3443"/>
                    <a:pt x="10485" y="3443"/>
                    <a:pt x="10485" y="3757"/>
                  </a:cubicBezTo>
                  <a:cubicBezTo>
                    <a:pt x="10485" y="3757"/>
                    <a:pt x="10276" y="4070"/>
                    <a:pt x="10276" y="4070"/>
                  </a:cubicBezTo>
                  <a:cubicBezTo>
                    <a:pt x="10276" y="4383"/>
                    <a:pt x="10066" y="4070"/>
                    <a:pt x="10066" y="4070"/>
                  </a:cubicBezTo>
                  <a:cubicBezTo>
                    <a:pt x="9856" y="4383"/>
                    <a:pt x="9856" y="4696"/>
                    <a:pt x="9856" y="4696"/>
                  </a:cubicBezTo>
                  <a:cubicBezTo>
                    <a:pt x="9856" y="4696"/>
                    <a:pt x="9647" y="4696"/>
                    <a:pt x="9647" y="4696"/>
                  </a:cubicBezTo>
                  <a:cubicBezTo>
                    <a:pt x="9647" y="4696"/>
                    <a:pt x="9437" y="4696"/>
                    <a:pt x="9437" y="4696"/>
                  </a:cubicBezTo>
                  <a:cubicBezTo>
                    <a:pt x="9227" y="5009"/>
                    <a:pt x="9017" y="5635"/>
                    <a:pt x="8808" y="5635"/>
                  </a:cubicBezTo>
                  <a:cubicBezTo>
                    <a:pt x="8598" y="5635"/>
                    <a:pt x="8598" y="5948"/>
                    <a:pt x="8598" y="6261"/>
                  </a:cubicBezTo>
                  <a:cubicBezTo>
                    <a:pt x="8179" y="6261"/>
                    <a:pt x="8179" y="5635"/>
                    <a:pt x="7759" y="5635"/>
                  </a:cubicBezTo>
                  <a:cubicBezTo>
                    <a:pt x="6291" y="5635"/>
                    <a:pt x="6291" y="5635"/>
                    <a:pt x="6291" y="5635"/>
                  </a:cubicBezTo>
                  <a:cubicBezTo>
                    <a:pt x="5872" y="5635"/>
                    <a:pt x="5872" y="5322"/>
                    <a:pt x="5662" y="5635"/>
                  </a:cubicBezTo>
                  <a:cubicBezTo>
                    <a:pt x="5452" y="5322"/>
                    <a:pt x="5243" y="5322"/>
                    <a:pt x="5243" y="5009"/>
                  </a:cubicBezTo>
                  <a:cubicBezTo>
                    <a:pt x="4823" y="5009"/>
                    <a:pt x="4614" y="5009"/>
                    <a:pt x="4404" y="4696"/>
                  </a:cubicBezTo>
                  <a:cubicBezTo>
                    <a:pt x="3984" y="5009"/>
                    <a:pt x="3565" y="4696"/>
                    <a:pt x="3355" y="4696"/>
                  </a:cubicBezTo>
                  <a:cubicBezTo>
                    <a:pt x="2936" y="5009"/>
                    <a:pt x="2517" y="5322"/>
                    <a:pt x="2307" y="5635"/>
                  </a:cubicBezTo>
                  <a:cubicBezTo>
                    <a:pt x="2307" y="5635"/>
                    <a:pt x="2307" y="5635"/>
                    <a:pt x="2307" y="5635"/>
                  </a:cubicBezTo>
                  <a:cubicBezTo>
                    <a:pt x="2307" y="5635"/>
                    <a:pt x="2307" y="5635"/>
                    <a:pt x="2307" y="5635"/>
                  </a:cubicBezTo>
                  <a:cubicBezTo>
                    <a:pt x="2307" y="5635"/>
                    <a:pt x="2307" y="5635"/>
                    <a:pt x="2307" y="5635"/>
                  </a:cubicBezTo>
                  <a:cubicBezTo>
                    <a:pt x="2307" y="5635"/>
                    <a:pt x="2307" y="5635"/>
                    <a:pt x="2307" y="5635"/>
                  </a:cubicBezTo>
                  <a:cubicBezTo>
                    <a:pt x="2097" y="5635"/>
                    <a:pt x="2097" y="5948"/>
                    <a:pt x="2097" y="5948"/>
                  </a:cubicBezTo>
                  <a:cubicBezTo>
                    <a:pt x="1887" y="5948"/>
                    <a:pt x="1887" y="5948"/>
                    <a:pt x="1887" y="6261"/>
                  </a:cubicBezTo>
                  <a:cubicBezTo>
                    <a:pt x="1468" y="6261"/>
                    <a:pt x="1468" y="6887"/>
                    <a:pt x="1258" y="6887"/>
                  </a:cubicBezTo>
                  <a:cubicBezTo>
                    <a:pt x="1258" y="6887"/>
                    <a:pt x="1258" y="6887"/>
                    <a:pt x="1258" y="6887"/>
                  </a:cubicBezTo>
                  <a:cubicBezTo>
                    <a:pt x="1258" y="6887"/>
                    <a:pt x="1049" y="6887"/>
                    <a:pt x="1049" y="6887"/>
                  </a:cubicBezTo>
                  <a:cubicBezTo>
                    <a:pt x="1049" y="6887"/>
                    <a:pt x="1049" y="6887"/>
                    <a:pt x="1049" y="6887"/>
                  </a:cubicBezTo>
                  <a:cubicBezTo>
                    <a:pt x="1049" y="6887"/>
                    <a:pt x="1049" y="6887"/>
                    <a:pt x="1049" y="6887"/>
                  </a:cubicBezTo>
                  <a:cubicBezTo>
                    <a:pt x="1049" y="6887"/>
                    <a:pt x="1049" y="6887"/>
                    <a:pt x="1049" y="6887"/>
                  </a:cubicBezTo>
                  <a:cubicBezTo>
                    <a:pt x="1049" y="6887"/>
                    <a:pt x="1049" y="6887"/>
                    <a:pt x="1049" y="6887"/>
                  </a:cubicBezTo>
                  <a:cubicBezTo>
                    <a:pt x="1049" y="6887"/>
                    <a:pt x="1049" y="6887"/>
                    <a:pt x="839" y="6887"/>
                  </a:cubicBezTo>
                  <a:cubicBezTo>
                    <a:pt x="839" y="6887"/>
                    <a:pt x="839" y="6887"/>
                    <a:pt x="839" y="6887"/>
                  </a:cubicBezTo>
                  <a:cubicBezTo>
                    <a:pt x="839" y="6887"/>
                    <a:pt x="839" y="6887"/>
                    <a:pt x="839" y="6887"/>
                  </a:cubicBezTo>
                  <a:cubicBezTo>
                    <a:pt x="210" y="7513"/>
                    <a:pt x="210" y="8452"/>
                    <a:pt x="0" y="9704"/>
                  </a:cubicBezTo>
                  <a:cubicBezTo>
                    <a:pt x="210" y="9704"/>
                    <a:pt x="210" y="10017"/>
                    <a:pt x="419" y="9704"/>
                  </a:cubicBezTo>
                  <a:cubicBezTo>
                    <a:pt x="419" y="10017"/>
                    <a:pt x="419" y="9704"/>
                    <a:pt x="419" y="9704"/>
                  </a:cubicBezTo>
                  <a:cubicBezTo>
                    <a:pt x="629" y="9704"/>
                    <a:pt x="629" y="9704"/>
                    <a:pt x="629" y="9704"/>
                  </a:cubicBezTo>
                  <a:cubicBezTo>
                    <a:pt x="839" y="9704"/>
                    <a:pt x="1468" y="9391"/>
                    <a:pt x="1468" y="9704"/>
                  </a:cubicBezTo>
                  <a:cubicBezTo>
                    <a:pt x="1678" y="9704"/>
                    <a:pt x="1678" y="10330"/>
                    <a:pt x="1887" y="10330"/>
                  </a:cubicBezTo>
                  <a:cubicBezTo>
                    <a:pt x="1887" y="10957"/>
                    <a:pt x="1887" y="11270"/>
                    <a:pt x="1678" y="11583"/>
                  </a:cubicBezTo>
                  <a:cubicBezTo>
                    <a:pt x="1468" y="11896"/>
                    <a:pt x="1258" y="11896"/>
                    <a:pt x="1258" y="12522"/>
                  </a:cubicBezTo>
                  <a:cubicBezTo>
                    <a:pt x="1258" y="12835"/>
                    <a:pt x="1468" y="12835"/>
                    <a:pt x="1468" y="13461"/>
                  </a:cubicBezTo>
                  <a:cubicBezTo>
                    <a:pt x="2307" y="13461"/>
                    <a:pt x="2307" y="13461"/>
                    <a:pt x="2307" y="13461"/>
                  </a:cubicBezTo>
                  <a:cubicBezTo>
                    <a:pt x="2097" y="13774"/>
                    <a:pt x="2097" y="14087"/>
                    <a:pt x="1887" y="14400"/>
                  </a:cubicBezTo>
                  <a:cubicBezTo>
                    <a:pt x="1887" y="15026"/>
                    <a:pt x="2307" y="15026"/>
                    <a:pt x="2307" y="15965"/>
                  </a:cubicBezTo>
                  <a:cubicBezTo>
                    <a:pt x="2726" y="15965"/>
                    <a:pt x="2726" y="16591"/>
                    <a:pt x="2936" y="16904"/>
                  </a:cubicBezTo>
                  <a:cubicBezTo>
                    <a:pt x="2936" y="17530"/>
                    <a:pt x="3355" y="17530"/>
                    <a:pt x="3355" y="18157"/>
                  </a:cubicBezTo>
                  <a:cubicBezTo>
                    <a:pt x="3146" y="18157"/>
                    <a:pt x="3146" y="18783"/>
                    <a:pt x="3146" y="19096"/>
                  </a:cubicBezTo>
                  <a:cubicBezTo>
                    <a:pt x="2936" y="19096"/>
                    <a:pt x="2936" y="19096"/>
                    <a:pt x="2726" y="19096"/>
                  </a:cubicBezTo>
                  <a:cubicBezTo>
                    <a:pt x="2517" y="19096"/>
                    <a:pt x="2517" y="19409"/>
                    <a:pt x="2517" y="19722"/>
                  </a:cubicBezTo>
                  <a:cubicBezTo>
                    <a:pt x="2307" y="19722"/>
                    <a:pt x="1887" y="19722"/>
                    <a:pt x="1887" y="20035"/>
                  </a:cubicBezTo>
                  <a:cubicBezTo>
                    <a:pt x="2097" y="20035"/>
                    <a:pt x="2097" y="20035"/>
                    <a:pt x="2097" y="20348"/>
                  </a:cubicBezTo>
                  <a:cubicBezTo>
                    <a:pt x="2097" y="20661"/>
                    <a:pt x="2307" y="20661"/>
                    <a:pt x="2307" y="20661"/>
                  </a:cubicBezTo>
                  <a:cubicBezTo>
                    <a:pt x="2307" y="20661"/>
                    <a:pt x="2517" y="20661"/>
                    <a:pt x="2307" y="20974"/>
                  </a:cubicBezTo>
                  <a:cubicBezTo>
                    <a:pt x="3355" y="20974"/>
                    <a:pt x="3355" y="20974"/>
                    <a:pt x="3355" y="20974"/>
                  </a:cubicBezTo>
                  <a:cubicBezTo>
                    <a:pt x="3355" y="21287"/>
                    <a:pt x="3775" y="21287"/>
                    <a:pt x="3775" y="21287"/>
                  </a:cubicBezTo>
                  <a:cubicBezTo>
                    <a:pt x="3984" y="21287"/>
                    <a:pt x="3984" y="21600"/>
                    <a:pt x="4194" y="21600"/>
                  </a:cubicBezTo>
                  <a:cubicBezTo>
                    <a:pt x="4194" y="21287"/>
                    <a:pt x="4404" y="21287"/>
                    <a:pt x="4614" y="21287"/>
                  </a:cubicBezTo>
                  <a:cubicBezTo>
                    <a:pt x="4614" y="21287"/>
                    <a:pt x="4823" y="21287"/>
                    <a:pt x="5033" y="21287"/>
                  </a:cubicBezTo>
                  <a:cubicBezTo>
                    <a:pt x="5243" y="20974"/>
                    <a:pt x="5243" y="20661"/>
                    <a:pt x="5662" y="20661"/>
                  </a:cubicBezTo>
                  <a:cubicBezTo>
                    <a:pt x="6501" y="20661"/>
                    <a:pt x="6501" y="20661"/>
                    <a:pt x="6501" y="20661"/>
                  </a:cubicBezTo>
                  <a:cubicBezTo>
                    <a:pt x="6501" y="20348"/>
                    <a:pt x="6711" y="20348"/>
                    <a:pt x="6711" y="20035"/>
                  </a:cubicBezTo>
                  <a:cubicBezTo>
                    <a:pt x="6711" y="20035"/>
                    <a:pt x="6711" y="19722"/>
                    <a:pt x="6711" y="19722"/>
                  </a:cubicBezTo>
                  <a:cubicBezTo>
                    <a:pt x="7130" y="19722"/>
                    <a:pt x="7130" y="20035"/>
                    <a:pt x="7340" y="20035"/>
                  </a:cubicBezTo>
                  <a:cubicBezTo>
                    <a:pt x="7550" y="19722"/>
                    <a:pt x="7550" y="19096"/>
                    <a:pt x="7969" y="19096"/>
                  </a:cubicBezTo>
                  <a:cubicBezTo>
                    <a:pt x="7969" y="17843"/>
                    <a:pt x="7969" y="17843"/>
                    <a:pt x="7969" y="17843"/>
                  </a:cubicBezTo>
                  <a:cubicBezTo>
                    <a:pt x="8179" y="17843"/>
                    <a:pt x="8179" y="17843"/>
                    <a:pt x="8179" y="17843"/>
                  </a:cubicBezTo>
                  <a:cubicBezTo>
                    <a:pt x="8179" y="17530"/>
                    <a:pt x="8598" y="17530"/>
                    <a:pt x="8598" y="17217"/>
                  </a:cubicBezTo>
                  <a:cubicBezTo>
                    <a:pt x="8808" y="17217"/>
                    <a:pt x="8808" y="16904"/>
                    <a:pt x="9017" y="16904"/>
                  </a:cubicBezTo>
                  <a:cubicBezTo>
                    <a:pt x="9017" y="17530"/>
                    <a:pt x="9227" y="17843"/>
                    <a:pt x="9437" y="18157"/>
                  </a:cubicBezTo>
                  <a:cubicBezTo>
                    <a:pt x="9647" y="18157"/>
                    <a:pt x="9437" y="18470"/>
                    <a:pt x="9647" y="18470"/>
                  </a:cubicBezTo>
                  <a:cubicBezTo>
                    <a:pt x="9647" y="18783"/>
                    <a:pt x="9856" y="18470"/>
                    <a:pt x="9856" y="18470"/>
                  </a:cubicBezTo>
                  <a:cubicBezTo>
                    <a:pt x="9856" y="18470"/>
                    <a:pt x="9856" y="18783"/>
                    <a:pt x="9856" y="18783"/>
                  </a:cubicBezTo>
                  <a:cubicBezTo>
                    <a:pt x="9856" y="19096"/>
                    <a:pt x="9856" y="19096"/>
                    <a:pt x="10066" y="19096"/>
                  </a:cubicBezTo>
                  <a:cubicBezTo>
                    <a:pt x="10485" y="19096"/>
                    <a:pt x="10276" y="19722"/>
                    <a:pt x="10695" y="19722"/>
                  </a:cubicBezTo>
                  <a:cubicBezTo>
                    <a:pt x="10905" y="19722"/>
                    <a:pt x="10905" y="19409"/>
                    <a:pt x="11115" y="19096"/>
                  </a:cubicBezTo>
                  <a:cubicBezTo>
                    <a:pt x="11953" y="19096"/>
                    <a:pt x="11953" y="19096"/>
                    <a:pt x="11953" y="19096"/>
                  </a:cubicBezTo>
                  <a:cubicBezTo>
                    <a:pt x="12163" y="19409"/>
                    <a:pt x="12163" y="19409"/>
                    <a:pt x="12583" y="19722"/>
                  </a:cubicBezTo>
                  <a:cubicBezTo>
                    <a:pt x="12583" y="20035"/>
                    <a:pt x="12792" y="20348"/>
                    <a:pt x="13002" y="20348"/>
                  </a:cubicBezTo>
                  <a:cubicBezTo>
                    <a:pt x="13212" y="20348"/>
                    <a:pt x="13212" y="19722"/>
                    <a:pt x="13421" y="19722"/>
                  </a:cubicBezTo>
                  <a:cubicBezTo>
                    <a:pt x="13631" y="19722"/>
                    <a:pt x="13631" y="20035"/>
                    <a:pt x="13841" y="19722"/>
                  </a:cubicBezTo>
                  <a:cubicBezTo>
                    <a:pt x="14050" y="19722"/>
                    <a:pt x="14260" y="19722"/>
                    <a:pt x="14470" y="20035"/>
                  </a:cubicBezTo>
                  <a:cubicBezTo>
                    <a:pt x="14680" y="20035"/>
                    <a:pt x="14680" y="20035"/>
                    <a:pt x="14680" y="20035"/>
                  </a:cubicBezTo>
                  <a:cubicBezTo>
                    <a:pt x="14680" y="19722"/>
                    <a:pt x="14680" y="19722"/>
                    <a:pt x="14470" y="19722"/>
                  </a:cubicBezTo>
                  <a:cubicBezTo>
                    <a:pt x="14470" y="19096"/>
                    <a:pt x="13841" y="19096"/>
                    <a:pt x="14050" y="18157"/>
                  </a:cubicBezTo>
                  <a:cubicBezTo>
                    <a:pt x="14470" y="18157"/>
                    <a:pt x="14470" y="17843"/>
                    <a:pt x="14889" y="17843"/>
                  </a:cubicBezTo>
                  <a:cubicBezTo>
                    <a:pt x="14889" y="16904"/>
                    <a:pt x="14260" y="17217"/>
                    <a:pt x="14470" y="16278"/>
                  </a:cubicBezTo>
                  <a:cubicBezTo>
                    <a:pt x="14470" y="16278"/>
                    <a:pt x="14470" y="15965"/>
                    <a:pt x="14680" y="15965"/>
                  </a:cubicBezTo>
                  <a:cubicBezTo>
                    <a:pt x="14680" y="15652"/>
                    <a:pt x="14680" y="15339"/>
                    <a:pt x="14889" y="15339"/>
                  </a:cubicBezTo>
                  <a:cubicBezTo>
                    <a:pt x="15099" y="15026"/>
                    <a:pt x="15309" y="15026"/>
                    <a:pt x="15518" y="15026"/>
                  </a:cubicBezTo>
                  <a:cubicBezTo>
                    <a:pt x="15938" y="15026"/>
                    <a:pt x="15938" y="15026"/>
                    <a:pt x="15938" y="15026"/>
                  </a:cubicBezTo>
                  <a:cubicBezTo>
                    <a:pt x="15938" y="14713"/>
                    <a:pt x="16148" y="14713"/>
                    <a:pt x="16357" y="14400"/>
                  </a:cubicBezTo>
                  <a:cubicBezTo>
                    <a:pt x="16357" y="14400"/>
                    <a:pt x="16357" y="14400"/>
                    <a:pt x="16357" y="14400"/>
                  </a:cubicBezTo>
                  <a:cubicBezTo>
                    <a:pt x="16357" y="14400"/>
                    <a:pt x="16357" y="14400"/>
                    <a:pt x="16357" y="14087"/>
                  </a:cubicBezTo>
                  <a:cubicBezTo>
                    <a:pt x="16357" y="14087"/>
                    <a:pt x="16357" y="14087"/>
                    <a:pt x="16357" y="14087"/>
                  </a:cubicBezTo>
                  <a:cubicBezTo>
                    <a:pt x="16357" y="14087"/>
                    <a:pt x="16357" y="14087"/>
                    <a:pt x="16357" y="13774"/>
                  </a:cubicBezTo>
                  <a:cubicBezTo>
                    <a:pt x="16357" y="13774"/>
                    <a:pt x="16357" y="13774"/>
                    <a:pt x="16357" y="13774"/>
                  </a:cubicBezTo>
                  <a:cubicBezTo>
                    <a:pt x="16357" y="13774"/>
                    <a:pt x="16357" y="13774"/>
                    <a:pt x="16357" y="13461"/>
                  </a:cubicBezTo>
                  <a:cubicBezTo>
                    <a:pt x="16357" y="13461"/>
                    <a:pt x="16357" y="13461"/>
                    <a:pt x="16357" y="13461"/>
                  </a:cubicBezTo>
                  <a:cubicBezTo>
                    <a:pt x="16357" y="13461"/>
                    <a:pt x="16357" y="13461"/>
                    <a:pt x="16567" y="13148"/>
                  </a:cubicBezTo>
                  <a:cubicBezTo>
                    <a:pt x="16567" y="13148"/>
                    <a:pt x="16567" y="13148"/>
                    <a:pt x="16567" y="13148"/>
                  </a:cubicBezTo>
                  <a:cubicBezTo>
                    <a:pt x="16567" y="13148"/>
                    <a:pt x="16567" y="13148"/>
                    <a:pt x="16567" y="13148"/>
                  </a:cubicBezTo>
                  <a:cubicBezTo>
                    <a:pt x="16567" y="13148"/>
                    <a:pt x="16567" y="13148"/>
                    <a:pt x="16567" y="13148"/>
                  </a:cubicBezTo>
                  <a:cubicBezTo>
                    <a:pt x="16567" y="13148"/>
                    <a:pt x="16567" y="12835"/>
                    <a:pt x="16567" y="12835"/>
                  </a:cubicBezTo>
                  <a:cubicBezTo>
                    <a:pt x="16567" y="11270"/>
                    <a:pt x="16567" y="11270"/>
                    <a:pt x="16567" y="11270"/>
                  </a:cubicBezTo>
                  <a:cubicBezTo>
                    <a:pt x="16357" y="11270"/>
                    <a:pt x="16357" y="10957"/>
                    <a:pt x="16357" y="10643"/>
                  </a:cubicBezTo>
                  <a:cubicBezTo>
                    <a:pt x="15938" y="10643"/>
                    <a:pt x="15728" y="10643"/>
                    <a:pt x="15938" y="10017"/>
                  </a:cubicBezTo>
                  <a:cubicBezTo>
                    <a:pt x="15938" y="9704"/>
                    <a:pt x="16148" y="9391"/>
                    <a:pt x="16357" y="9391"/>
                  </a:cubicBezTo>
                  <a:cubicBezTo>
                    <a:pt x="16148" y="8765"/>
                    <a:pt x="16777" y="9078"/>
                    <a:pt x="16777" y="8765"/>
                  </a:cubicBezTo>
                  <a:cubicBezTo>
                    <a:pt x="16986" y="8765"/>
                    <a:pt x="17196" y="8765"/>
                    <a:pt x="17196" y="8452"/>
                  </a:cubicBezTo>
                  <a:cubicBezTo>
                    <a:pt x="17616" y="8139"/>
                    <a:pt x="17616" y="7826"/>
                    <a:pt x="18035" y="7826"/>
                  </a:cubicBezTo>
                  <a:cubicBezTo>
                    <a:pt x="18035" y="7826"/>
                    <a:pt x="18035" y="7513"/>
                    <a:pt x="18245" y="7826"/>
                  </a:cubicBezTo>
                  <a:cubicBezTo>
                    <a:pt x="18245" y="7513"/>
                    <a:pt x="18245" y="7200"/>
                    <a:pt x="18245" y="7200"/>
                  </a:cubicBezTo>
                  <a:cubicBezTo>
                    <a:pt x="18454" y="7200"/>
                    <a:pt x="18454" y="6887"/>
                    <a:pt x="18664" y="6887"/>
                  </a:cubicBezTo>
                  <a:cubicBezTo>
                    <a:pt x="18664" y="6887"/>
                    <a:pt x="18664" y="6574"/>
                    <a:pt x="18664" y="6574"/>
                  </a:cubicBezTo>
                  <a:cubicBezTo>
                    <a:pt x="19083" y="6574"/>
                    <a:pt x="19293" y="6574"/>
                    <a:pt x="19293" y="6887"/>
                  </a:cubicBezTo>
                  <a:cubicBezTo>
                    <a:pt x="19293" y="7200"/>
                    <a:pt x="19922" y="6887"/>
                    <a:pt x="20132" y="6887"/>
                  </a:cubicBezTo>
                  <a:cubicBezTo>
                    <a:pt x="20342" y="6574"/>
                    <a:pt x="20132" y="6261"/>
                    <a:pt x="19922" y="6261"/>
                  </a:cubicBezTo>
                  <a:cubicBezTo>
                    <a:pt x="20132" y="5635"/>
                    <a:pt x="19713" y="5322"/>
                    <a:pt x="19713" y="4696"/>
                  </a:cubicBezTo>
                  <a:cubicBezTo>
                    <a:pt x="20342" y="5009"/>
                    <a:pt x="20132" y="4383"/>
                    <a:pt x="20551" y="4383"/>
                  </a:cubicBezTo>
                  <a:cubicBezTo>
                    <a:pt x="20971" y="4383"/>
                    <a:pt x="20971" y="4696"/>
                    <a:pt x="21600" y="4696"/>
                  </a:cubicBezTo>
                  <a:cubicBezTo>
                    <a:pt x="21600" y="3443"/>
                    <a:pt x="21600" y="3443"/>
                    <a:pt x="21600" y="3443"/>
                  </a:cubicBezTo>
                  <a:cubicBezTo>
                    <a:pt x="21600" y="3443"/>
                    <a:pt x="21181" y="3443"/>
                    <a:pt x="21181" y="3130"/>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1" name="Freeform 41">
              <a:extLst>
                <a:ext uri="{FF2B5EF4-FFF2-40B4-BE49-F238E27FC236}">
                  <a16:creationId xmlns:a16="http://schemas.microsoft.com/office/drawing/2014/main" id="{AFF45FDC-1EAF-4D43-A7EB-67C8A03DDF41}"/>
                </a:ext>
              </a:extLst>
            </p:cNvPr>
            <p:cNvSpPr/>
            <p:nvPr/>
          </p:nvSpPr>
          <p:spPr>
            <a:xfrm>
              <a:off x="5736214" y="6036245"/>
              <a:ext cx="1027599" cy="519266"/>
            </a:xfrm>
            <a:custGeom>
              <a:avLst/>
              <a:gdLst/>
              <a:ahLst/>
              <a:cxnLst>
                <a:cxn ang="0">
                  <a:pos x="wd2" y="hd2"/>
                </a:cxn>
                <a:cxn ang="5400000">
                  <a:pos x="wd2" y="hd2"/>
                </a:cxn>
                <a:cxn ang="10800000">
                  <a:pos x="wd2" y="hd2"/>
                </a:cxn>
                <a:cxn ang="16200000">
                  <a:pos x="wd2" y="hd2"/>
                </a:cxn>
              </a:cxnLst>
              <a:rect l="0" t="0" r="r" b="b"/>
              <a:pathLst>
                <a:path w="21600" h="21427" extrusionOk="0">
                  <a:moveTo>
                    <a:pt x="11109" y="3953"/>
                  </a:moveTo>
                  <a:cubicBezTo>
                    <a:pt x="10985" y="3467"/>
                    <a:pt x="11232" y="3467"/>
                    <a:pt x="11109" y="2982"/>
                  </a:cubicBezTo>
                  <a:cubicBezTo>
                    <a:pt x="10985" y="2254"/>
                    <a:pt x="10862" y="1769"/>
                    <a:pt x="10368" y="1769"/>
                  </a:cubicBezTo>
                  <a:cubicBezTo>
                    <a:pt x="10368" y="1526"/>
                    <a:pt x="10121" y="1526"/>
                    <a:pt x="10245" y="1040"/>
                  </a:cubicBezTo>
                  <a:cubicBezTo>
                    <a:pt x="9998" y="1040"/>
                    <a:pt x="9998" y="555"/>
                    <a:pt x="9998" y="312"/>
                  </a:cubicBezTo>
                  <a:cubicBezTo>
                    <a:pt x="9874" y="70"/>
                    <a:pt x="9874" y="70"/>
                    <a:pt x="9751" y="70"/>
                  </a:cubicBezTo>
                  <a:cubicBezTo>
                    <a:pt x="9751" y="312"/>
                    <a:pt x="9751" y="312"/>
                    <a:pt x="9751" y="312"/>
                  </a:cubicBezTo>
                  <a:cubicBezTo>
                    <a:pt x="9627" y="312"/>
                    <a:pt x="9627" y="555"/>
                    <a:pt x="9627" y="798"/>
                  </a:cubicBezTo>
                  <a:cubicBezTo>
                    <a:pt x="9381" y="555"/>
                    <a:pt x="9381" y="798"/>
                    <a:pt x="9257" y="798"/>
                  </a:cubicBezTo>
                  <a:cubicBezTo>
                    <a:pt x="9257" y="1040"/>
                    <a:pt x="9134" y="1040"/>
                    <a:pt x="9134" y="1040"/>
                  </a:cubicBezTo>
                  <a:cubicBezTo>
                    <a:pt x="9010" y="1040"/>
                    <a:pt x="9134" y="1283"/>
                    <a:pt x="9134" y="1283"/>
                  </a:cubicBezTo>
                  <a:cubicBezTo>
                    <a:pt x="9134" y="1283"/>
                    <a:pt x="9010" y="1283"/>
                    <a:pt x="9010" y="1283"/>
                  </a:cubicBezTo>
                  <a:cubicBezTo>
                    <a:pt x="9010" y="1526"/>
                    <a:pt x="8887" y="1526"/>
                    <a:pt x="8887" y="1526"/>
                  </a:cubicBezTo>
                  <a:cubicBezTo>
                    <a:pt x="8763" y="1526"/>
                    <a:pt x="8887" y="1769"/>
                    <a:pt x="8763" y="1769"/>
                  </a:cubicBezTo>
                  <a:cubicBezTo>
                    <a:pt x="8640" y="2254"/>
                    <a:pt x="8640" y="2739"/>
                    <a:pt x="8517" y="2982"/>
                  </a:cubicBezTo>
                  <a:cubicBezTo>
                    <a:pt x="8146" y="3225"/>
                    <a:pt x="8023" y="3225"/>
                    <a:pt x="7653" y="2982"/>
                  </a:cubicBezTo>
                  <a:cubicBezTo>
                    <a:pt x="7653" y="2497"/>
                    <a:pt x="7529" y="2011"/>
                    <a:pt x="7406" y="1526"/>
                  </a:cubicBezTo>
                  <a:cubicBezTo>
                    <a:pt x="7035" y="1526"/>
                    <a:pt x="7035" y="1526"/>
                    <a:pt x="7035" y="1526"/>
                  </a:cubicBezTo>
                  <a:cubicBezTo>
                    <a:pt x="7035" y="1526"/>
                    <a:pt x="7035" y="1769"/>
                    <a:pt x="6912" y="1769"/>
                  </a:cubicBezTo>
                  <a:cubicBezTo>
                    <a:pt x="6789" y="1769"/>
                    <a:pt x="6665" y="1769"/>
                    <a:pt x="6665" y="2011"/>
                  </a:cubicBezTo>
                  <a:cubicBezTo>
                    <a:pt x="6542" y="2011"/>
                    <a:pt x="6418" y="2011"/>
                    <a:pt x="6418" y="1769"/>
                  </a:cubicBezTo>
                  <a:cubicBezTo>
                    <a:pt x="6171" y="2011"/>
                    <a:pt x="6295" y="2497"/>
                    <a:pt x="6048" y="2497"/>
                  </a:cubicBezTo>
                  <a:cubicBezTo>
                    <a:pt x="6171" y="2982"/>
                    <a:pt x="5925" y="3225"/>
                    <a:pt x="5801" y="3467"/>
                  </a:cubicBezTo>
                  <a:cubicBezTo>
                    <a:pt x="5801" y="3467"/>
                    <a:pt x="5801" y="3710"/>
                    <a:pt x="5678" y="3467"/>
                  </a:cubicBezTo>
                  <a:cubicBezTo>
                    <a:pt x="5678" y="3710"/>
                    <a:pt x="5678" y="3710"/>
                    <a:pt x="5554" y="3710"/>
                  </a:cubicBezTo>
                  <a:cubicBezTo>
                    <a:pt x="5431" y="3710"/>
                    <a:pt x="5431" y="3953"/>
                    <a:pt x="5431" y="3953"/>
                  </a:cubicBezTo>
                  <a:cubicBezTo>
                    <a:pt x="5307" y="3953"/>
                    <a:pt x="5184" y="3953"/>
                    <a:pt x="5184" y="4196"/>
                  </a:cubicBezTo>
                  <a:cubicBezTo>
                    <a:pt x="5184" y="4196"/>
                    <a:pt x="5061" y="4438"/>
                    <a:pt x="5061" y="4438"/>
                  </a:cubicBezTo>
                  <a:cubicBezTo>
                    <a:pt x="5061" y="5409"/>
                    <a:pt x="4937" y="6137"/>
                    <a:pt x="4937" y="6865"/>
                  </a:cubicBezTo>
                  <a:cubicBezTo>
                    <a:pt x="4690" y="6865"/>
                    <a:pt x="4814" y="7351"/>
                    <a:pt x="4567" y="7351"/>
                  </a:cubicBezTo>
                  <a:cubicBezTo>
                    <a:pt x="4320" y="7108"/>
                    <a:pt x="4320" y="7593"/>
                    <a:pt x="4197" y="7593"/>
                  </a:cubicBezTo>
                  <a:cubicBezTo>
                    <a:pt x="4197" y="8564"/>
                    <a:pt x="4197" y="8564"/>
                    <a:pt x="4197" y="8564"/>
                  </a:cubicBezTo>
                  <a:cubicBezTo>
                    <a:pt x="3950" y="8321"/>
                    <a:pt x="3826" y="8807"/>
                    <a:pt x="3703" y="8807"/>
                  </a:cubicBezTo>
                  <a:cubicBezTo>
                    <a:pt x="3579" y="8807"/>
                    <a:pt x="3579" y="9049"/>
                    <a:pt x="3456" y="9049"/>
                  </a:cubicBezTo>
                  <a:cubicBezTo>
                    <a:pt x="3456" y="9292"/>
                    <a:pt x="3333" y="9292"/>
                    <a:pt x="3333" y="9535"/>
                  </a:cubicBezTo>
                  <a:cubicBezTo>
                    <a:pt x="3209" y="9535"/>
                    <a:pt x="3209" y="9535"/>
                    <a:pt x="3209" y="9535"/>
                  </a:cubicBezTo>
                  <a:cubicBezTo>
                    <a:pt x="2839" y="9778"/>
                    <a:pt x="2469" y="9778"/>
                    <a:pt x="2098" y="10020"/>
                  </a:cubicBezTo>
                  <a:cubicBezTo>
                    <a:pt x="2098" y="10020"/>
                    <a:pt x="1975" y="10020"/>
                    <a:pt x="1975" y="10020"/>
                  </a:cubicBezTo>
                  <a:cubicBezTo>
                    <a:pt x="1975" y="9535"/>
                    <a:pt x="1728" y="9535"/>
                    <a:pt x="1605" y="9535"/>
                  </a:cubicBezTo>
                  <a:cubicBezTo>
                    <a:pt x="1358" y="9778"/>
                    <a:pt x="1111" y="10020"/>
                    <a:pt x="1111" y="10748"/>
                  </a:cubicBezTo>
                  <a:cubicBezTo>
                    <a:pt x="987" y="10748"/>
                    <a:pt x="987" y="10748"/>
                    <a:pt x="987" y="10748"/>
                  </a:cubicBezTo>
                  <a:cubicBezTo>
                    <a:pt x="987" y="10991"/>
                    <a:pt x="864" y="10991"/>
                    <a:pt x="864" y="11234"/>
                  </a:cubicBezTo>
                  <a:cubicBezTo>
                    <a:pt x="864" y="11234"/>
                    <a:pt x="741" y="11234"/>
                    <a:pt x="741" y="11234"/>
                  </a:cubicBezTo>
                  <a:cubicBezTo>
                    <a:pt x="741" y="11234"/>
                    <a:pt x="617" y="11234"/>
                    <a:pt x="617" y="11234"/>
                  </a:cubicBezTo>
                  <a:cubicBezTo>
                    <a:pt x="617" y="11476"/>
                    <a:pt x="617" y="11476"/>
                    <a:pt x="617" y="11476"/>
                  </a:cubicBezTo>
                  <a:cubicBezTo>
                    <a:pt x="494" y="11476"/>
                    <a:pt x="370" y="11234"/>
                    <a:pt x="370" y="11476"/>
                  </a:cubicBezTo>
                  <a:cubicBezTo>
                    <a:pt x="247" y="11719"/>
                    <a:pt x="370" y="11719"/>
                    <a:pt x="370" y="11962"/>
                  </a:cubicBezTo>
                  <a:cubicBezTo>
                    <a:pt x="494" y="12447"/>
                    <a:pt x="370" y="12690"/>
                    <a:pt x="370" y="12933"/>
                  </a:cubicBezTo>
                  <a:cubicBezTo>
                    <a:pt x="247" y="13418"/>
                    <a:pt x="123" y="13903"/>
                    <a:pt x="0" y="14389"/>
                  </a:cubicBezTo>
                  <a:cubicBezTo>
                    <a:pt x="0" y="14874"/>
                    <a:pt x="247" y="14874"/>
                    <a:pt x="123" y="15360"/>
                  </a:cubicBezTo>
                  <a:cubicBezTo>
                    <a:pt x="247" y="15602"/>
                    <a:pt x="370" y="16088"/>
                    <a:pt x="617" y="16088"/>
                  </a:cubicBezTo>
                  <a:cubicBezTo>
                    <a:pt x="617" y="16816"/>
                    <a:pt x="617" y="16816"/>
                    <a:pt x="617" y="16816"/>
                  </a:cubicBezTo>
                  <a:cubicBezTo>
                    <a:pt x="617" y="16816"/>
                    <a:pt x="741" y="16816"/>
                    <a:pt x="741" y="16816"/>
                  </a:cubicBezTo>
                  <a:cubicBezTo>
                    <a:pt x="741" y="16816"/>
                    <a:pt x="741" y="16816"/>
                    <a:pt x="741" y="16816"/>
                  </a:cubicBezTo>
                  <a:cubicBezTo>
                    <a:pt x="741" y="16816"/>
                    <a:pt x="864" y="17058"/>
                    <a:pt x="864" y="17058"/>
                  </a:cubicBezTo>
                  <a:cubicBezTo>
                    <a:pt x="864" y="17058"/>
                    <a:pt x="864" y="17058"/>
                    <a:pt x="864" y="17058"/>
                  </a:cubicBezTo>
                  <a:cubicBezTo>
                    <a:pt x="864" y="17058"/>
                    <a:pt x="864" y="17058"/>
                    <a:pt x="864" y="17058"/>
                  </a:cubicBezTo>
                  <a:cubicBezTo>
                    <a:pt x="864" y="17058"/>
                    <a:pt x="864" y="17058"/>
                    <a:pt x="864" y="17058"/>
                  </a:cubicBezTo>
                  <a:cubicBezTo>
                    <a:pt x="864" y="17058"/>
                    <a:pt x="864" y="17058"/>
                    <a:pt x="864" y="17058"/>
                  </a:cubicBezTo>
                  <a:cubicBezTo>
                    <a:pt x="864" y="17301"/>
                    <a:pt x="987" y="17301"/>
                    <a:pt x="987" y="17301"/>
                  </a:cubicBezTo>
                  <a:cubicBezTo>
                    <a:pt x="987" y="17301"/>
                    <a:pt x="987" y="17301"/>
                    <a:pt x="1111" y="17301"/>
                  </a:cubicBezTo>
                  <a:cubicBezTo>
                    <a:pt x="1111" y="17544"/>
                    <a:pt x="1111" y="17544"/>
                    <a:pt x="1111" y="17544"/>
                  </a:cubicBezTo>
                  <a:cubicBezTo>
                    <a:pt x="1111" y="17544"/>
                    <a:pt x="1111" y="17544"/>
                    <a:pt x="1111" y="17544"/>
                  </a:cubicBezTo>
                  <a:cubicBezTo>
                    <a:pt x="1234" y="17544"/>
                    <a:pt x="1234" y="18029"/>
                    <a:pt x="1481" y="18029"/>
                  </a:cubicBezTo>
                  <a:cubicBezTo>
                    <a:pt x="1605" y="18272"/>
                    <a:pt x="1605" y="18272"/>
                    <a:pt x="1728" y="18515"/>
                  </a:cubicBezTo>
                  <a:cubicBezTo>
                    <a:pt x="1728" y="18757"/>
                    <a:pt x="1728" y="18757"/>
                    <a:pt x="1728" y="18757"/>
                  </a:cubicBezTo>
                  <a:cubicBezTo>
                    <a:pt x="1728" y="18757"/>
                    <a:pt x="1728" y="18757"/>
                    <a:pt x="1728" y="18757"/>
                  </a:cubicBezTo>
                  <a:cubicBezTo>
                    <a:pt x="1975" y="19000"/>
                    <a:pt x="2222" y="19485"/>
                    <a:pt x="2345" y="19971"/>
                  </a:cubicBezTo>
                  <a:cubicBezTo>
                    <a:pt x="2592" y="19728"/>
                    <a:pt x="2592" y="20214"/>
                    <a:pt x="2715" y="20214"/>
                  </a:cubicBezTo>
                  <a:cubicBezTo>
                    <a:pt x="2839" y="20214"/>
                    <a:pt x="2839" y="20214"/>
                    <a:pt x="2839" y="20456"/>
                  </a:cubicBezTo>
                  <a:cubicBezTo>
                    <a:pt x="2839" y="20699"/>
                    <a:pt x="2839" y="20699"/>
                    <a:pt x="2962" y="20699"/>
                  </a:cubicBezTo>
                  <a:cubicBezTo>
                    <a:pt x="3086" y="20699"/>
                    <a:pt x="3086" y="20699"/>
                    <a:pt x="3209" y="20699"/>
                  </a:cubicBezTo>
                  <a:cubicBezTo>
                    <a:pt x="3209" y="20942"/>
                    <a:pt x="3209" y="20942"/>
                    <a:pt x="3209" y="20942"/>
                  </a:cubicBezTo>
                  <a:cubicBezTo>
                    <a:pt x="3456" y="20942"/>
                    <a:pt x="3456" y="20942"/>
                    <a:pt x="3456" y="20942"/>
                  </a:cubicBezTo>
                  <a:cubicBezTo>
                    <a:pt x="3456" y="21184"/>
                    <a:pt x="3579" y="21184"/>
                    <a:pt x="3579" y="21184"/>
                  </a:cubicBezTo>
                  <a:cubicBezTo>
                    <a:pt x="3703" y="21184"/>
                    <a:pt x="3703" y="21184"/>
                    <a:pt x="3703" y="21184"/>
                  </a:cubicBezTo>
                  <a:cubicBezTo>
                    <a:pt x="3950" y="21184"/>
                    <a:pt x="4197" y="21427"/>
                    <a:pt x="4567" y="21427"/>
                  </a:cubicBezTo>
                  <a:cubicBezTo>
                    <a:pt x="4567" y="21427"/>
                    <a:pt x="4567" y="21427"/>
                    <a:pt x="4567" y="21427"/>
                  </a:cubicBezTo>
                  <a:cubicBezTo>
                    <a:pt x="5061" y="21184"/>
                    <a:pt x="5431" y="21427"/>
                    <a:pt x="5801" y="21427"/>
                  </a:cubicBezTo>
                  <a:cubicBezTo>
                    <a:pt x="5925" y="21184"/>
                    <a:pt x="6048" y="21184"/>
                    <a:pt x="6171" y="21184"/>
                  </a:cubicBezTo>
                  <a:cubicBezTo>
                    <a:pt x="6295" y="21184"/>
                    <a:pt x="6418" y="21184"/>
                    <a:pt x="6542" y="21184"/>
                  </a:cubicBezTo>
                  <a:cubicBezTo>
                    <a:pt x="6542" y="21184"/>
                    <a:pt x="6542" y="20942"/>
                    <a:pt x="6542" y="20942"/>
                  </a:cubicBezTo>
                  <a:cubicBezTo>
                    <a:pt x="6665" y="20942"/>
                    <a:pt x="6912" y="20942"/>
                    <a:pt x="6912" y="20942"/>
                  </a:cubicBezTo>
                  <a:cubicBezTo>
                    <a:pt x="6912" y="20942"/>
                    <a:pt x="6912" y="20942"/>
                    <a:pt x="6912" y="20699"/>
                  </a:cubicBezTo>
                  <a:cubicBezTo>
                    <a:pt x="7035" y="20699"/>
                    <a:pt x="7159" y="20942"/>
                    <a:pt x="7282" y="20699"/>
                  </a:cubicBezTo>
                  <a:cubicBezTo>
                    <a:pt x="7282" y="20456"/>
                    <a:pt x="7529" y="20699"/>
                    <a:pt x="7529" y="20214"/>
                  </a:cubicBezTo>
                  <a:cubicBezTo>
                    <a:pt x="7653" y="20456"/>
                    <a:pt x="7653" y="20214"/>
                    <a:pt x="7776" y="20214"/>
                  </a:cubicBezTo>
                  <a:cubicBezTo>
                    <a:pt x="7776" y="20214"/>
                    <a:pt x="7776" y="20214"/>
                    <a:pt x="7776" y="20214"/>
                  </a:cubicBezTo>
                  <a:cubicBezTo>
                    <a:pt x="7776" y="20214"/>
                    <a:pt x="7776" y="20214"/>
                    <a:pt x="7776" y="20214"/>
                  </a:cubicBezTo>
                  <a:cubicBezTo>
                    <a:pt x="7776" y="20214"/>
                    <a:pt x="7776" y="20214"/>
                    <a:pt x="7776" y="20214"/>
                  </a:cubicBezTo>
                  <a:cubicBezTo>
                    <a:pt x="7776" y="20214"/>
                    <a:pt x="7776" y="19971"/>
                    <a:pt x="7776" y="19971"/>
                  </a:cubicBezTo>
                  <a:cubicBezTo>
                    <a:pt x="7776" y="19971"/>
                    <a:pt x="7776" y="19971"/>
                    <a:pt x="7776" y="19728"/>
                  </a:cubicBezTo>
                  <a:cubicBezTo>
                    <a:pt x="7776" y="19728"/>
                    <a:pt x="7776" y="19728"/>
                    <a:pt x="7776" y="19728"/>
                  </a:cubicBezTo>
                  <a:cubicBezTo>
                    <a:pt x="7776" y="19728"/>
                    <a:pt x="7776" y="19728"/>
                    <a:pt x="7776" y="19728"/>
                  </a:cubicBezTo>
                  <a:cubicBezTo>
                    <a:pt x="7776" y="18272"/>
                    <a:pt x="7776" y="18272"/>
                    <a:pt x="7776" y="18272"/>
                  </a:cubicBezTo>
                  <a:cubicBezTo>
                    <a:pt x="8023" y="18272"/>
                    <a:pt x="8023" y="17787"/>
                    <a:pt x="8270" y="17544"/>
                  </a:cubicBezTo>
                  <a:cubicBezTo>
                    <a:pt x="8393" y="17787"/>
                    <a:pt x="8393" y="17301"/>
                    <a:pt x="8640" y="17544"/>
                  </a:cubicBezTo>
                  <a:cubicBezTo>
                    <a:pt x="8887" y="17544"/>
                    <a:pt x="8887" y="17544"/>
                    <a:pt x="8887" y="17544"/>
                  </a:cubicBezTo>
                  <a:cubicBezTo>
                    <a:pt x="9134" y="17544"/>
                    <a:pt x="9134" y="17544"/>
                    <a:pt x="9134" y="17544"/>
                  </a:cubicBezTo>
                  <a:cubicBezTo>
                    <a:pt x="9381" y="17544"/>
                    <a:pt x="9257" y="17058"/>
                    <a:pt x="9504" y="17058"/>
                  </a:cubicBezTo>
                  <a:cubicBezTo>
                    <a:pt x="9751" y="17058"/>
                    <a:pt x="9874" y="16816"/>
                    <a:pt x="10245" y="16816"/>
                  </a:cubicBezTo>
                  <a:cubicBezTo>
                    <a:pt x="10245" y="16816"/>
                    <a:pt x="10245" y="16816"/>
                    <a:pt x="10245" y="16573"/>
                  </a:cubicBezTo>
                  <a:cubicBezTo>
                    <a:pt x="10491" y="16573"/>
                    <a:pt x="10368" y="16088"/>
                    <a:pt x="10491" y="15845"/>
                  </a:cubicBezTo>
                  <a:cubicBezTo>
                    <a:pt x="10491" y="15845"/>
                    <a:pt x="10615" y="15845"/>
                    <a:pt x="10615" y="15845"/>
                  </a:cubicBezTo>
                  <a:cubicBezTo>
                    <a:pt x="10615" y="15845"/>
                    <a:pt x="10615" y="15602"/>
                    <a:pt x="10615" y="15602"/>
                  </a:cubicBezTo>
                  <a:cubicBezTo>
                    <a:pt x="10615" y="15602"/>
                    <a:pt x="10738" y="15602"/>
                    <a:pt x="10862" y="15602"/>
                  </a:cubicBezTo>
                  <a:cubicBezTo>
                    <a:pt x="10985" y="15360"/>
                    <a:pt x="11232" y="15845"/>
                    <a:pt x="11355" y="15845"/>
                  </a:cubicBezTo>
                  <a:cubicBezTo>
                    <a:pt x="11355" y="15845"/>
                    <a:pt x="11479" y="15845"/>
                    <a:pt x="11479" y="15845"/>
                  </a:cubicBezTo>
                  <a:cubicBezTo>
                    <a:pt x="11479" y="15845"/>
                    <a:pt x="11479" y="16088"/>
                    <a:pt x="11479" y="16088"/>
                  </a:cubicBezTo>
                  <a:cubicBezTo>
                    <a:pt x="11479" y="16088"/>
                    <a:pt x="11726" y="16088"/>
                    <a:pt x="11726" y="16088"/>
                  </a:cubicBezTo>
                  <a:cubicBezTo>
                    <a:pt x="11726" y="16088"/>
                    <a:pt x="11726" y="16330"/>
                    <a:pt x="11726" y="16330"/>
                  </a:cubicBezTo>
                  <a:cubicBezTo>
                    <a:pt x="11849" y="16573"/>
                    <a:pt x="12096" y="15845"/>
                    <a:pt x="12219" y="16088"/>
                  </a:cubicBezTo>
                  <a:cubicBezTo>
                    <a:pt x="12219" y="15845"/>
                    <a:pt x="12466" y="15845"/>
                    <a:pt x="12590" y="15602"/>
                  </a:cubicBezTo>
                  <a:cubicBezTo>
                    <a:pt x="12590" y="15360"/>
                    <a:pt x="12590" y="15360"/>
                    <a:pt x="12590" y="15360"/>
                  </a:cubicBezTo>
                  <a:cubicBezTo>
                    <a:pt x="12590" y="15360"/>
                    <a:pt x="12590" y="15117"/>
                    <a:pt x="12713" y="15117"/>
                  </a:cubicBezTo>
                  <a:cubicBezTo>
                    <a:pt x="12837" y="15117"/>
                    <a:pt x="12837" y="14874"/>
                    <a:pt x="12960" y="14631"/>
                  </a:cubicBezTo>
                  <a:cubicBezTo>
                    <a:pt x="13083" y="14631"/>
                    <a:pt x="13330" y="14389"/>
                    <a:pt x="13454" y="14389"/>
                  </a:cubicBezTo>
                  <a:cubicBezTo>
                    <a:pt x="13454" y="13903"/>
                    <a:pt x="13701" y="13903"/>
                    <a:pt x="13701" y="13418"/>
                  </a:cubicBezTo>
                  <a:cubicBezTo>
                    <a:pt x="13577" y="12933"/>
                    <a:pt x="13824" y="12690"/>
                    <a:pt x="13824" y="12205"/>
                  </a:cubicBezTo>
                  <a:cubicBezTo>
                    <a:pt x="13947" y="11962"/>
                    <a:pt x="13947" y="11476"/>
                    <a:pt x="14071" y="11476"/>
                  </a:cubicBezTo>
                  <a:cubicBezTo>
                    <a:pt x="14318" y="11476"/>
                    <a:pt x="14318" y="11234"/>
                    <a:pt x="14565" y="11234"/>
                  </a:cubicBezTo>
                  <a:cubicBezTo>
                    <a:pt x="14811" y="10991"/>
                    <a:pt x="15058" y="10991"/>
                    <a:pt x="15182" y="10748"/>
                  </a:cubicBezTo>
                  <a:cubicBezTo>
                    <a:pt x="15305" y="10991"/>
                    <a:pt x="15429" y="11234"/>
                    <a:pt x="15675" y="11234"/>
                  </a:cubicBezTo>
                  <a:cubicBezTo>
                    <a:pt x="15922" y="11234"/>
                    <a:pt x="16169" y="11234"/>
                    <a:pt x="16416" y="11234"/>
                  </a:cubicBezTo>
                  <a:cubicBezTo>
                    <a:pt x="16786" y="10748"/>
                    <a:pt x="17157" y="10748"/>
                    <a:pt x="17650" y="10506"/>
                  </a:cubicBezTo>
                  <a:cubicBezTo>
                    <a:pt x="17650" y="10748"/>
                    <a:pt x="17774" y="10748"/>
                    <a:pt x="17897" y="10748"/>
                  </a:cubicBezTo>
                  <a:cubicBezTo>
                    <a:pt x="17897" y="11234"/>
                    <a:pt x="17897" y="11234"/>
                    <a:pt x="17897" y="11476"/>
                  </a:cubicBezTo>
                  <a:cubicBezTo>
                    <a:pt x="18021" y="11476"/>
                    <a:pt x="18144" y="11719"/>
                    <a:pt x="18144" y="11962"/>
                  </a:cubicBezTo>
                  <a:cubicBezTo>
                    <a:pt x="18514" y="12205"/>
                    <a:pt x="18638" y="12447"/>
                    <a:pt x="19008" y="12447"/>
                  </a:cubicBezTo>
                  <a:cubicBezTo>
                    <a:pt x="19255" y="12447"/>
                    <a:pt x="19378" y="12205"/>
                    <a:pt x="19625" y="12205"/>
                  </a:cubicBezTo>
                  <a:cubicBezTo>
                    <a:pt x="19749" y="12205"/>
                    <a:pt x="19749" y="12205"/>
                    <a:pt x="19749" y="11962"/>
                  </a:cubicBezTo>
                  <a:cubicBezTo>
                    <a:pt x="19995" y="11962"/>
                    <a:pt x="19995" y="11962"/>
                    <a:pt x="19995" y="11962"/>
                  </a:cubicBezTo>
                  <a:cubicBezTo>
                    <a:pt x="19995" y="11719"/>
                    <a:pt x="20242" y="11719"/>
                    <a:pt x="20242" y="11719"/>
                  </a:cubicBezTo>
                  <a:cubicBezTo>
                    <a:pt x="20366" y="11719"/>
                    <a:pt x="20366" y="11719"/>
                    <a:pt x="20366" y="11476"/>
                  </a:cubicBezTo>
                  <a:cubicBezTo>
                    <a:pt x="20242" y="11476"/>
                    <a:pt x="20242" y="11476"/>
                    <a:pt x="20242" y="11476"/>
                  </a:cubicBezTo>
                  <a:cubicBezTo>
                    <a:pt x="20119" y="11234"/>
                    <a:pt x="20242" y="10263"/>
                    <a:pt x="20242" y="9535"/>
                  </a:cubicBezTo>
                  <a:cubicBezTo>
                    <a:pt x="20119" y="9049"/>
                    <a:pt x="20366" y="9292"/>
                    <a:pt x="20489" y="8807"/>
                  </a:cubicBezTo>
                  <a:cubicBezTo>
                    <a:pt x="20613" y="8807"/>
                    <a:pt x="20613" y="8321"/>
                    <a:pt x="20736" y="8321"/>
                  </a:cubicBezTo>
                  <a:cubicBezTo>
                    <a:pt x="20736" y="7836"/>
                    <a:pt x="20859" y="7836"/>
                    <a:pt x="20983" y="7351"/>
                  </a:cubicBezTo>
                  <a:cubicBezTo>
                    <a:pt x="20983" y="6865"/>
                    <a:pt x="20983" y="6380"/>
                    <a:pt x="20736" y="6380"/>
                  </a:cubicBezTo>
                  <a:cubicBezTo>
                    <a:pt x="20736" y="6137"/>
                    <a:pt x="20736" y="6137"/>
                    <a:pt x="20736" y="6137"/>
                  </a:cubicBezTo>
                  <a:cubicBezTo>
                    <a:pt x="20983" y="6137"/>
                    <a:pt x="20859" y="5652"/>
                    <a:pt x="20983" y="5652"/>
                  </a:cubicBezTo>
                  <a:cubicBezTo>
                    <a:pt x="20983" y="5409"/>
                    <a:pt x="21106" y="5409"/>
                    <a:pt x="21106" y="5166"/>
                  </a:cubicBezTo>
                  <a:cubicBezTo>
                    <a:pt x="21106" y="5166"/>
                    <a:pt x="21230" y="5166"/>
                    <a:pt x="21230" y="5166"/>
                  </a:cubicBezTo>
                  <a:cubicBezTo>
                    <a:pt x="21230" y="4924"/>
                    <a:pt x="21230" y="4924"/>
                    <a:pt x="21230" y="4681"/>
                  </a:cubicBezTo>
                  <a:cubicBezTo>
                    <a:pt x="21230" y="4681"/>
                    <a:pt x="21230" y="4438"/>
                    <a:pt x="21353" y="4438"/>
                  </a:cubicBezTo>
                  <a:cubicBezTo>
                    <a:pt x="21353" y="3953"/>
                    <a:pt x="21353" y="3467"/>
                    <a:pt x="21600" y="3225"/>
                  </a:cubicBezTo>
                  <a:cubicBezTo>
                    <a:pt x="21600" y="2982"/>
                    <a:pt x="21600" y="2982"/>
                    <a:pt x="21600" y="2982"/>
                  </a:cubicBezTo>
                  <a:cubicBezTo>
                    <a:pt x="21353" y="3225"/>
                    <a:pt x="21353" y="2739"/>
                    <a:pt x="21106" y="2982"/>
                  </a:cubicBezTo>
                  <a:cubicBezTo>
                    <a:pt x="20983" y="2739"/>
                    <a:pt x="20983" y="2497"/>
                    <a:pt x="20859" y="2497"/>
                  </a:cubicBezTo>
                  <a:cubicBezTo>
                    <a:pt x="20489" y="2497"/>
                    <a:pt x="20489" y="2497"/>
                    <a:pt x="20489" y="2497"/>
                  </a:cubicBezTo>
                  <a:cubicBezTo>
                    <a:pt x="20489" y="2497"/>
                    <a:pt x="20489" y="2497"/>
                    <a:pt x="20489" y="2497"/>
                  </a:cubicBezTo>
                  <a:cubicBezTo>
                    <a:pt x="20366" y="2254"/>
                    <a:pt x="20242" y="2254"/>
                    <a:pt x="20119" y="2254"/>
                  </a:cubicBezTo>
                  <a:cubicBezTo>
                    <a:pt x="20119" y="2254"/>
                    <a:pt x="20119" y="2011"/>
                    <a:pt x="20119" y="2011"/>
                  </a:cubicBezTo>
                  <a:cubicBezTo>
                    <a:pt x="19995" y="2011"/>
                    <a:pt x="19995" y="2011"/>
                    <a:pt x="19995" y="2011"/>
                  </a:cubicBezTo>
                  <a:cubicBezTo>
                    <a:pt x="19995" y="2011"/>
                    <a:pt x="19995" y="2011"/>
                    <a:pt x="19995" y="2011"/>
                  </a:cubicBezTo>
                  <a:cubicBezTo>
                    <a:pt x="19872" y="2011"/>
                    <a:pt x="19872" y="2011"/>
                    <a:pt x="19749" y="2011"/>
                  </a:cubicBezTo>
                  <a:cubicBezTo>
                    <a:pt x="19749" y="2011"/>
                    <a:pt x="19749" y="2011"/>
                    <a:pt x="19749" y="2011"/>
                  </a:cubicBezTo>
                  <a:cubicBezTo>
                    <a:pt x="19625" y="2011"/>
                    <a:pt x="19625" y="1769"/>
                    <a:pt x="19502" y="1526"/>
                  </a:cubicBezTo>
                  <a:cubicBezTo>
                    <a:pt x="19502" y="1526"/>
                    <a:pt x="19502" y="1526"/>
                    <a:pt x="19502" y="1526"/>
                  </a:cubicBezTo>
                  <a:cubicBezTo>
                    <a:pt x="19378" y="1283"/>
                    <a:pt x="19378" y="1283"/>
                    <a:pt x="19255" y="1283"/>
                  </a:cubicBezTo>
                  <a:cubicBezTo>
                    <a:pt x="19255" y="1283"/>
                    <a:pt x="19255" y="1283"/>
                    <a:pt x="19255" y="1283"/>
                  </a:cubicBezTo>
                  <a:cubicBezTo>
                    <a:pt x="19255" y="1040"/>
                    <a:pt x="19255" y="1040"/>
                    <a:pt x="19255" y="1040"/>
                  </a:cubicBezTo>
                  <a:cubicBezTo>
                    <a:pt x="19131" y="1040"/>
                    <a:pt x="19131" y="1040"/>
                    <a:pt x="19131" y="1040"/>
                  </a:cubicBezTo>
                  <a:cubicBezTo>
                    <a:pt x="19131" y="555"/>
                    <a:pt x="18885" y="555"/>
                    <a:pt x="18761" y="555"/>
                  </a:cubicBezTo>
                  <a:cubicBezTo>
                    <a:pt x="18761" y="555"/>
                    <a:pt x="18761" y="555"/>
                    <a:pt x="18761" y="555"/>
                  </a:cubicBezTo>
                  <a:cubicBezTo>
                    <a:pt x="18761" y="555"/>
                    <a:pt x="18761" y="555"/>
                    <a:pt x="18761" y="555"/>
                  </a:cubicBezTo>
                  <a:cubicBezTo>
                    <a:pt x="18761" y="555"/>
                    <a:pt x="18761" y="555"/>
                    <a:pt x="18761" y="555"/>
                  </a:cubicBezTo>
                  <a:cubicBezTo>
                    <a:pt x="18761" y="555"/>
                    <a:pt x="18638" y="555"/>
                    <a:pt x="18638" y="555"/>
                  </a:cubicBezTo>
                  <a:cubicBezTo>
                    <a:pt x="18638" y="555"/>
                    <a:pt x="18638" y="555"/>
                    <a:pt x="18638" y="555"/>
                  </a:cubicBezTo>
                  <a:cubicBezTo>
                    <a:pt x="18638" y="555"/>
                    <a:pt x="18638" y="555"/>
                    <a:pt x="18638" y="555"/>
                  </a:cubicBezTo>
                  <a:cubicBezTo>
                    <a:pt x="18638" y="555"/>
                    <a:pt x="18638" y="555"/>
                    <a:pt x="18638" y="555"/>
                  </a:cubicBezTo>
                  <a:cubicBezTo>
                    <a:pt x="18638" y="555"/>
                    <a:pt x="18638" y="555"/>
                    <a:pt x="18638" y="555"/>
                  </a:cubicBezTo>
                  <a:cubicBezTo>
                    <a:pt x="18638" y="312"/>
                    <a:pt x="18638" y="312"/>
                    <a:pt x="18638" y="312"/>
                  </a:cubicBezTo>
                  <a:cubicBezTo>
                    <a:pt x="18514" y="312"/>
                    <a:pt x="18514" y="312"/>
                    <a:pt x="18391" y="312"/>
                  </a:cubicBezTo>
                  <a:cubicBezTo>
                    <a:pt x="18267" y="312"/>
                    <a:pt x="18267" y="312"/>
                    <a:pt x="18144" y="70"/>
                  </a:cubicBezTo>
                  <a:cubicBezTo>
                    <a:pt x="18021" y="70"/>
                    <a:pt x="17897" y="312"/>
                    <a:pt x="17774" y="70"/>
                  </a:cubicBezTo>
                  <a:cubicBezTo>
                    <a:pt x="17403" y="-173"/>
                    <a:pt x="16910" y="312"/>
                    <a:pt x="16786" y="70"/>
                  </a:cubicBezTo>
                  <a:cubicBezTo>
                    <a:pt x="16539" y="-173"/>
                    <a:pt x="16539" y="312"/>
                    <a:pt x="16293" y="70"/>
                  </a:cubicBezTo>
                  <a:cubicBezTo>
                    <a:pt x="16169" y="70"/>
                    <a:pt x="16293" y="312"/>
                    <a:pt x="16169" y="312"/>
                  </a:cubicBezTo>
                  <a:cubicBezTo>
                    <a:pt x="16169" y="312"/>
                    <a:pt x="16046" y="312"/>
                    <a:pt x="16046" y="312"/>
                  </a:cubicBezTo>
                  <a:cubicBezTo>
                    <a:pt x="16046" y="312"/>
                    <a:pt x="16046" y="555"/>
                    <a:pt x="16046" y="798"/>
                  </a:cubicBezTo>
                  <a:cubicBezTo>
                    <a:pt x="16046" y="798"/>
                    <a:pt x="15922" y="798"/>
                    <a:pt x="15922" y="798"/>
                  </a:cubicBezTo>
                  <a:cubicBezTo>
                    <a:pt x="15799" y="798"/>
                    <a:pt x="15675" y="798"/>
                    <a:pt x="15552" y="798"/>
                  </a:cubicBezTo>
                  <a:cubicBezTo>
                    <a:pt x="15429" y="798"/>
                    <a:pt x="15305" y="1040"/>
                    <a:pt x="15305" y="1283"/>
                  </a:cubicBezTo>
                  <a:cubicBezTo>
                    <a:pt x="15305" y="1283"/>
                    <a:pt x="15305" y="1526"/>
                    <a:pt x="15305" y="1769"/>
                  </a:cubicBezTo>
                  <a:cubicBezTo>
                    <a:pt x="15182" y="1769"/>
                    <a:pt x="15182" y="1769"/>
                    <a:pt x="15182" y="1769"/>
                  </a:cubicBezTo>
                  <a:cubicBezTo>
                    <a:pt x="14935" y="1769"/>
                    <a:pt x="14688" y="2011"/>
                    <a:pt x="14565" y="1769"/>
                  </a:cubicBezTo>
                  <a:cubicBezTo>
                    <a:pt x="14565" y="1526"/>
                    <a:pt x="14318" y="1283"/>
                    <a:pt x="14194" y="1283"/>
                  </a:cubicBezTo>
                  <a:cubicBezTo>
                    <a:pt x="13701" y="1040"/>
                    <a:pt x="13701" y="1769"/>
                    <a:pt x="13330" y="1526"/>
                  </a:cubicBezTo>
                  <a:cubicBezTo>
                    <a:pt x="13083" y="1769"/>
                    <a:pt x="12960" y="2011"/>
                    <a:pt x="12713" y="2011"/>
                  </a:cubicBezTo>
                  <a:cubicBezTo>
                    <a:pt x="12590" y="2254"/>
                    <a:pt x="12466" y="2254"/>
                    <a:pt x="12343" y="2254"/>
                  </a:cubicBezTo>
                  <a:cubicBezTo>
                    <a:pt x="12343" y="2497"/>
                    <a:pt x="12219" y="2497"/>
                    <a:pt x="12096" y="2497"/>
                  </a:cubicBezTo>
                  <a:cubicBezTo>
                    <a:pt x="12096" y="3225"/>
                    <a:pt x="11973" y="3467"/>
                    <a:pt x="11973" y="3953"/>
                  </a:cubicBezTo>
                  <a:cubicBezTo>
                    <a:pt x="11479" y="3953"/>
                    <a:pt x="11479" y="3710"/>
                    <a:pt x="11109" y="3953"/>
                  </a:cubicBezTo>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2" name="Rectangle 42">
              <a:extLst>
                <a:ext uri="{FF2B5EF4-FFF2-40B4-BE49-F238E27FC236}">
                  <a16:creationId xmlns:a16="http://schemas.microsoft.com/office/drawing/2014/main" id="{A992B3B3-B10E-E141-945C-A95EE353A9EB}"/>
                </a:ext>
              </a:extLst>
            </p:cNvPr>
            <p:cNvSpPr txBox="1"/>
            <p:nvPr/>
          </p:nvSpPr>
          <p:spPr>
            <a:xfrm>
              <a:off x="5836321" y="6169557"/>
              <a:ext cx="1039422" cy="192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SLOVAKIA</a:t>
              </a:r>
            </a:p>
          </p:txBody>
        </p:sp>
        <p:sp>
          <p:nvSpPr>
            <p:cNvPr id="103" name="Freeform 43">
              <a:extLst>
                <a:ext uri="{FF2B5EF4-FFF2-40B4-BE49-F238E27FC236}">
                  <a16:creationId xmlns:a16="http://schemas.microsoft.com/office/drawing/2014/main" id="{88AF178E-E26E-3446-8F9F-F616C6BA706A}"/>
                </a:ext>
              </a:extLst>
            </p:cNvPr>
            <p:cNvSpPr/>
            <p:nvPr/>
          </p:nvSpPr>
          <p:spPr>
            <a:xfrm>
              <a:off x="6158350" y="6939049"/>
              <a:ext cx="878042" cy="1010714"/>
            </a:xfrm>
            <a:custGeom>
              <a:avLst/>
              <a:gdLst/>
              <a:ahLst/>
              <a:cxnLst>
                <a:cxn ang="0">
                  <a:pos x="wd2" y="hd2"/>
                </a:cxn>
                <a:cxn ang="5400000">
                  <a:pos x="wd2" y="hd2"/>
                </a:cxn>
                <a:cxn ang="10800000">
                  <a:pos x="wd2" y="hd2"/>
                </a:cxn>
                <a:cxn ang="16200000">
                  <a:pos x="wd2" y="hd2"/>
                </a:cxn>
              </a:cxnLst>
              <a:rect l="0" t="0" r="r" b="b"/>
              <a:pathLst>
                <a:path w="21600" h="21600" extrusionOk="0">
                  <a:moveTo>
                    <a:pt x="21020" y="15698"/>
                  </a:moveTo>
                  <a:cubicBezTo>
                    <a:pt x="20730" y="15447"/>
                    <a:pt x="20440" y="15195"/>
                    <a:pt x="20150" y="14819"/>
                  </a:cubicBezTo>
                  <a:cubicBezTo>
                    <a:pt x="20005" y="14819"/>
                    <a:pt x="20005" y="14819"/>
                    <a:pt x="19860" y="14819"/>
                  </a:cubicBezTo>
                  <a:cubicBezTo>
                    <a:pt x="19570" y="14819"/>
                    <a:pt x="19570" y="14819"/>
                    <a:pt x="19570" y="14819"/>
                  </a:cubicBezTo>
                  <a:cubicBezTo>
                    <a:pt x="19715" y="14567"/>
                    <a:pt x="19426" y="14567"/>
                    <a:pt x="19281" y="14567"/>
                  </a:cubicBezTo>
                  <a:cubicBezTo>
                    <a:pt x="19281" y="14316"/>
                    <a:pt x="18846" y="14567"/>
                    <a:pt x="18991" y="14316"/>
                  </a:cubicBezTo>
                  <a:cubicBezTo>
                    <a:pt x="18846" y="13940"/>
                    <a:pt x="18701" y="13940"/>
                    <a:pt x="18701" y="13563"/>
                  </a:cubicBezTo>
                  <a:cubicBezTo>
                    <a:pt x="18556" y="13563"/>
                    <a:pt x="18701" y="13563"/>
                    <a:pt x="18556" y="13437"/>
                  </a:cubicBezTo>
                  <a:cubicBezTo>
                    <a:pt x="18411" y="13312"/>
                    <a:pt x="18121" y="13312"/>
                    <a:pt x="18121" y="13186"/>
                  </a:cubicBezTo>
                  <a:cubicBezTo>
                    <a:pt x="18121" y="13060"/>
                    <a:pt x="17976" y="12935"/>
                    <a:pt x="17976" y="12809"/>
                  </a:cubicBezTo>
                  <a:cubicBezTo>
                    <a:pt x="17831" y="12181"/>
                    <a:pt x="18121" y="11805"/>
                    <a:pt x="17976" y="11302"/>
                  </a:cubicBezTo>
                  <a:cubicBezTo>
                    <a:pt x="17976" y="11177"/>
                    <a:pt x="18121" y="11177"/>
                    <a:pt x="18411" y="11177"/>
                  </a:cubicBezTo>
                  <a:cubicBezTo>
                    <a:pt x="18411" y="11177"/>
                    <a:pt x="18556" y="11051"/>
                    <a:pt x="18556" y="11051"/>
                  </a:cubicBezTo>
                  <a:cubicBezTo>
                    <a:pt x="18701" y="11051"/>
                    <a:pt x="18556" y="10926"/>
                    <a:pt x="18556" y="10800"/>
                  </a:cubicBezTo>
                  <a:cubicBezTo>
                    <a:pt x="18701" y="10800"/>
                    <a:pt x="18846" y="10800"/>
                    <a:pt x="18846" y="10800"/>
                  </a:cubicBezTo>
                  <a:cubicBezTo>
                    <a:pt x="18846" y="10674"/>
                    <a:pt x="18846" y="10674"/>
                    <a:pt x="18991" y="10549"/>
                  </a:cubicBezTo>
                  <a:cubicBezTo>
                    <a:pt x="18991" y="10549"/>
                    <a:pt x="18991" y="10549"/>
                    <a:pt x="18991" y="10549"/>
                  </a:cubicBezTo>
                  <a:cubicBezTo>
                    <a:pt x="18991" y="10549"/>
                    <a:pt x="18991" y="10423"/>
                    <a:pt x="18991" y="10423"/>
                  </a:cubicBezTo>
                  <a:cubicBezTo>
                    <a:pt x="18991" y="9921"/>
                    <a:pt x="18991" y="9921"/>
                    <a:pt x="18991" y="9921"/>
                  </a:cubicBezTo>
                  <a:cubicBezTo>
                    <a:pt x="18991" y="9921"/>
                    <a:pt x="18991" y="9921"/>
                    <a:pt x="18991" y="9921"/>
                  </a:cubicBezTo>
                  <a:cubicBezTo>
                    <a:pt x="18991" y="9921"/>
                    <a:pt x="18991" y="9921"/>
                    <a:pt x="18991" y="9921"/>
                  </a:cubicBezTo>
                  <a:cubicBezTo>
                    <a:pt x="18846" y="9795"/>
                    <a:pt x="18701" y="9795"/>
                    <a:pt x="18556" y="9670"/>
                  </a:cubicBezTo>
                  <a:cubicBezTo>
                    <a:pt x="18556" y="9544"/>
                    <a:pt x="18556" y="9293"/>
                    <a:pt x="18266" y="9167"/>
                  </a:cubicBezTo>
                  <a:cubicBezTo>
                    <a:pt x="18266" y="9042"/>
                    <a:pt x="18121" y="8791"/>
                    <a:pt x="18121" y="8540"/>
                  </a:cubicBezTo>
                  <a:cubicBezTo>
                    <a:pt x="18266" y="8540"/>
                    <a:pt x="18266" y="8414"/>
                    <a:pt x="18266" y="8288"/>
                  </a:cubicBezTo>
                  <a:cubicBezTo>
                    <a:pt x="18701" y="8414"/>
                    <a:pt x="18846" y="8163"/>
                    <a:pt x="19281" y="8288"/>
                  </a:cubicBezTo>
                  <a:cubicBezTo>
                    <a:pt x="19281" y="7786"/>
                    <a:pt x="18701" y="8037"/>
                    <a:pt x="18556" y="7912"/>
                  </a:cubicBezTo>
                  <a:cubicBezTo>
                    <a:pt x="18121" y="7912"/>
                    <a:pt x="18121" y="7535"/>
                    <a:pt x="17976" y="7535"/>
                  </a:cubicBezTo>
                  <a:cubicBezTo>
                    <a:pt x="17831" y="7660"/>
                    <a:pt x="17541" y="7535"/>
                    <a:pt x="17541" y="7786"/>
                  </a:cubicBezTo>
                  <a:cubicBezTo>
                    <a:pt x="17396" y="7786"/>
                    <a:pt x="17396" y="7912"/>
                    <a:pt x="17251" y="7912"/>
                  </a:cubicBezTo>
                  <a:cubicBezTo>
                    <a:pt x="17106" y="8163"/>
                    <a:pt x="16961" y="8288"/>
                    <a:pt x="16961" y="8414"/>
                  </a:cubicBezTo>
                  <a:cubicBezTo>
                    <a:pt x="16816" y="8540"/>
                    <a:pt x="16671" y="8665"/>
                    <a:pt x="16526" y="8791"/>
                  </a:cubicBezTo>
                  <a:cubicBezTo>
                    <a:pt x="16381" y="8791"/>
                    <a:pt x="16236" y="8665"/>
                    <a:pt x="16236" y="8665"/>
                  </a:cubicBezTo>
                  <a:cubicBezTo>
                    <a:pt x="16236" y="8665"/>
                    <a:pt x="16236" y="8665"/>
                    <a:pt x="16236" y="8665"/>
                  </a:cubicBezTo>
                  <a:cubicBezTo>
                    <a:pt x="16236" y="8665"/>
                    <a:pt x="16236" y="8540"/>
                    <a:pt x="16236" y="8540"/>
                  </a:cubicBezTo>
                  <a:cubicBezTo>
                    <a:pt x="16236" y="8540"/>
                    <a:pt x="16091" y="8540"/>
                    <a:pt x="16091" y="8540"/>
                  </a:cubicBezTo>
                  <a:cubicBezTo>
                    <a:pt x="16091" y="8540"/>
                    <a:pt x="16091" y="8540"/>
                    <a:pt x="16091" y="8540"/>
                  </a:cubicBezTo>
                  <a:cubicBezTo>
                    <a:pt x="16091" y="8540"/>
                    <a:pt x="15946" y="8540"/>
                    <a:pt x="15946" y="8540"/>
                  </a:cubicBezTo>
                  <a:cubicBezTo>
                    <a:pt x="15946" y="8540"/>
                    <a:pt x="15946" y="8414"/>
                    <a:pt x="15946" y="8414"/>
                  </a:cubicBezTo>
                  <a:cubicBezTo>
                    <a:pt x="15946" y="8414"/>
                    <a:pt x="15946" y="8414"/>
                    <a:pt x="15946" y="8414"/>
                  </a:cubicBezTo>
                  <a:cubicBezTo>
                    <a:pt x="15946" y="8414"/>
                    <a:pt x="15946" y="8288"/>
                    <a:pt x="15946" y="8288"/>
                  </a:cubicBezTo>
                  <a:cubicBezTo>
                    <a:pt x="15801" y="8288"/>
                    <a:pt x="15656" y="8288"/>
                    <a:pt x="15656" y="8163"/>
                  </a:cubicBezTo>
                  <a:cubicBezTo>
                    <a:pt x="15511" y="8163"/>
                    <a:pt x="15511" y="8163"/>
                    <a:pt x="15366" y="8163"/>
                  </a:cubicBezTo>
                  <a:cubicBezTo>
                    <a:pt x="15077" y="8037"/>
                    <a:pt x="14787" y="8037"/>
                    <a:pt x="14352" y="8037"/>
                  </a:cubicBezTo>
                  <a:cubicBezTo>
                    <a:pt x="14352" y="7912"/>
                    <a:pt x="14207" y="8037"/>
                    <a:pt x="14207" y="7912"/>
                  </a:cubicBezTo>
                  <a:cubicBezTo>
                    <a:pt x="14062" y="7912"/>
                    <a:pt x="14062" y="7786"/>
                    <a:pt x="13917" y="7786"/>
                  </a:cubicBezTo>
                  <a:cubicBezTo>
                    <a:pt x="13917" y="7660"/>
                    <a:pt x="13627" y="7660"/>
                    <a:pt x="13627" y="7535"/>
                  </a:cubicBezTo>
                  <a:cubicBezTo>
                    <a:pt x="13337" y="7409"/>
                    <a:pt x="13337" y="7660"/>
                    <a:pt x="13047" y="7660"/>
                  </a:cubicBezTo>
                  <a:cubicBezTo>
                    <a:pt x="12902" y="7660"/>
                    <a:pt x="12757" y="7535"/>
                    <a:pt x="12612" y="7409"/>
                  </a:cubicBezTo>
                  <a:cubicBezTo>
                    <a:pt x="12757" y="7409"/>
                    <a:pt x="12757" y="7284"/>
                    <a:pt x="12902" y="7284"/>
                  </a:cubicBezTo>
                  <a:cubicBezTo>
                    <a:pt x="12902" y="7158"/>
                    <a:pt x="13192" y="7158"/>
                    <a:pt x="13337" y="7033"/>
                  </a:cubicBezTo>
                  <a:cubicBezTo>
                    <a:pt x="13337" y="6530"/>
                    <a:pt x="13337" y="6530"/>
                    <a:pt x="13337" y="6530"/>
                  </a:cubicBezTo>
                  <a:cubicBezTo>
                    <a:pt x="13337" y="6405"/>
                    <a:pt x="13192" y="6405"/>
                    <a:pt x="13047" y="6279"/>
                  </a:cubicBezTo>
                  <a:cubicBezTo>
                    <a:pt x="13047" y="6279"/>
                    <a:pt x="13047" y="6153"/>
                    <a:pt x="12902" y="6279"/>
                  </a:cubicBezTo>
                  <a:cubicBezTo>
                    <a:pt x="12902" y="6153"/>
                    <a:pt x="12902" y="6153"/>
                    <a:pt x="12902" y="6028"/>
                  </a:cubicBezTo>
                  <a:cubicBezTo>
                    <a:pt x="12902" y="5651"/>
                    <a:pt x="13047" y="5526"/>
                    <a:pt x="13047" y="5274"/>
                  </a:cubicBezTo>
                  <a:cubicBezTo>
                    <a:pt x="13047" y="5274"/>
                    <a:pt x="12902" y="5274"/>
                    <a:pt x="12902" y="5149"/>
                  </a:cubicBezTo>
                  <a:cubicBezTo>
                    <a:pt x="12467" y="5149"/>
                    <a:pt x="12322" y="4898"/>
                    <a:pt x="11887" y="5023"/>
                  </a:cubicBezTo>
                  <a:cubicBezTo>
                    <a:pt x="11887" y="4898"/>
                    <a:pt x="11597" y="5023"/>
                    <a:pt x="11597" y="4772"/>
                  </a:cubicBezTo>
                  <a:cubicBezTo>
                    <a:pt x="10872" y="4772"/>
                    <a:pt x="10872" y="4772"/>
                    <a:pt x="10872" y="4772"/>
                  </a:cubicBezTo>
                  <a:cubicBezTo>
                    <a:pt x="10728" y="4772"/>
                    <a:pt x="10583" y="4647"/>
                    <a:pt x="10583" y="4521"/>
                  </a:cubicBezTo>
                  <a:cubicBezTo>
                    <a:pt x="10293" y="4647"/>
                    <a:pt x="10293" y="4395"/>
                    <a:pt x="10003" y="4521"/>
                  </a:cubicBezTo>
                  <a:cubicBezTo>
                    <a:pt x="10003" y="4144"/>
                    <a:pt x="9568" y="4144"/>
                    <a:pt x="9568" y="3767"/>
                  </a:cubicBezTo>
                  <a:cubicBezTo>
                    <a:pt x="9423" y="3767"/>
                    <a:pt x="9278" y="3642"/>
                    <a:pt x="9278" y="3516"/>
                  </a:cubicBezTo>
                  <a:cubicBezTo>
                    <a:pt x="8988" y="3516"/>
                    <a:pt x="9133" y="3265"/>
                    <a:pt x="8988" y="3265"/>
                  </a:cubicBezTo>
                  <a:cubicBezTo>
                    <a:pt x="8988" y="2512"/>
                    <a:pt x="8988" y="2512"/>
                    <a:pt x="8988" y="2512"/>
                  </a:cubicBezTo>
                  <a:cubicBezTo>
                    <a:pt x="8843" y="2386"/>
                    <a:pt x="8698" y="2386"/>
                    <a:pt x="8698" y="2260"/>
                  </a:cubicBezTo>
                  <a:cubicBezTo>
                    <a:pt x="8553" y="2260"/>
                    <a:pt x="8553" y="2260"/>
                    <a:pt x="8408" y="2135"/>
                  </a:cubicBezTo>
                  <a:cubicBezTo>
                    <a:pt x="8263" y="2009"/>
                    <a:pt x="8118" y="1758"/>
                    <a:pt x="7828" y="1633"/>
                  </a:cubicBezTo>
                  <a:cubicBezTo>
                    <a:pt x="7683" y="1507"/>
                    <a:pt x="7538" y="1381"/>
                    <a:pt x="7248" y="1256"/>
                  </a:cubicBezTo>
                  <a:cubicBezTo>
                    <a:pt x="7248" y="1005"/>
                    <a:pt x="6958" y="1130"/>
                    <a:pt x="6958" y="879"/>
                  </a:cubicBezTo>
                  <a:cubicBezTo>
                    <a:pt x="6958" y="753"/>
                    <a:pt x="6813" y="753"/>
                    <a:pt x="6668" y="753"/>
                  </a:cubicBezTo>
                  <a:cubicBezTo>
                    <a:pt x="6668" y="502"/>
                    <a:pt x="6523" y="377"/>
                    <a:pt x="6523" y="126"/>
                  </a:cubicBezTo>
                  <a:cubicBezTo>
                    <a:pt x="6234" y="0"/>
                    <a:pt x="5654" y="0"/>
                    <a:pt x="5219" y="0"/>
                  </a:cubicBezTo>
                  <a:cubicBezTo>
                    <a:pt x="4929" y="0"/>
                    <a:pt x="4784" y="126"/>
                    <a:pt x="4639" y="126"/>
                  </a:cubicBezTo>
                  <a:cubicBezTo>
                    <a:pt x="4639" y="251"/>
                    <a:pt x="4494" y="126"/>
                    <a:pt x="4494" y="126"/>
                  </a:cubicBezTo>
                  <a:cubicBezTo>
                    <a:pt x="4494" y="251"/>
                    <a:pt x="4494" y="251"/>
                    <a:pt x="4494" y="251"/>
                  </a:cubicBezTo>
                  <a:cubicBezTo>
                    <a:pt x="4349" y="251"/>
                    <a:pt x="4204" y="251"/>
                    <a:pt x="4204" y="251"/>
                  </a:cubicBezTo>
                  <a:cubicBezTo>
                    <a:pt x="3914" y="251"/>
                    <a:pt x="3914" y="126"/>
                    <a:pt x="3624" y="126"/>
                  </a:cubicBezTo>
                  <a:cubicBezTo>
                    <a:pt x="3189" y="126"/>
                    <a:pt x="3044" y="251"/>
                    <a:pt x="2899" y="377"/>
                  </a:cubicBezTo>
                  <a:cubicBezTo>
                    <a:pt x="2464" y="502"/>
                    <a:pt x="2319" y="879"/>
                    <a:pt x="2030" y="1005"/>
                  </a:cubicBezTo>
                  <a:cubicBezTo>
                    <a:pt x="2030" y="1005"/>
                    <a:pt x="1885" y="1005"/>
                    <a:pt x="1885" y="1130"/>
                  </a:cubicBezTo>
                  <a:cubicBezTo>
                    <a:pt x="1160" y="1130"/>
                    <a:pt x="1160" y="1130"/>
                    <a:pt x="1160" y="1130"/>
                  </a:cubicBezTo>
                  <a:cubicBezTo>
                    <a:pt x="1015" y="1130"/>
                    <a:pt x="1015" y="1256"/>
                    <a:pt x="1015" y="1256"/>
                  </a:cubicBezTo>
                  <a:cubicBezTo>
                    <a:pt x="1015" y="1256"/>
                    <a:pt x="1015" y="1381"/>
                    <a:pt x="1015" y="1381"/>
                  </a:cubicBezTo>
                  <a:cubicBezTo>
                    <a:pt x="870" y="1507"/>
                    <a:pt x="725" y="1507"/>
                    <a:pt x="725" y="1633"/>
                  </a:cubicBezTo>
                  <a:cubicBezTo>
                    <a:pt x="580" y="1633"/>
                    <a:pt x="435" y="1758"/>
                    <a:pt x="145" y="1758"/>
                  </a:cubicBezTo>
                  <a:cubicBezTo>
                    <a:pt x="145" y="1758"/>
                    <a:pt x="0" y="1758"/>
                    <a:pt x="0" y="1758"/>
                  </a:cubicBezTo>
                  <a:cubicBezTo>
                    <a:pt x="0" y="1884"/>
                    <a:pt x="0" y="1884"/>
                    <a:pt x="0" y="1884"/>
                  </a:cubicBezTo>
                  <a:cubicBezTo>
                    <a:pt x="0" y="2009"/>
                    <a:pt x="145" y="2009"/>
                    <a:pt x="290" y="2135"/>
                  </a:cubicBezTo>
                  <a:cubicBezTo>
                    <a:pt x="145" y="2386"/>
                    <a:pt x="435" y="2386"/>
                    <a:pt x="435" y="2637"/>
                  </a:cubicBezTo>
                  <a:cubicBezTo>
                    <a:pt x="435" y="2888"/>
                    <a:pt x="725" y="2763"/>
                    <a:pt x="725" y="3014"/>
                  </a:cubicBezTo>
                  <a:cubicBezTo>
                    <a:pt x="1015" y="3014"/>
                    <a:pt x="870" y="3391"/>
                    <a:pt x="1160" y="3391"/>
                  </a:cubicBezTo>
                  <a:cubicBezTo>
                    <a:pt x="1160" y="3642"/>
                    <a:pt x="870" y="3767"/>
                    <a:pt x="1015" y="4019"/>
                  </a:cubicBezTo>
                  <a:cubicBezTo>
                    <a:pt x="1015" y="4144"/>
                    <a:pt x="1160" y="4270"/>
                    <a:pt x="1305" y="4270"/>
                  </a:cubicBezTo>
                  <a:cubicBezTo>
                    <a:pt x="1595" y="4270"/>
                    <a:pt x="1740" y="4270"/>
                    <a:pt x="1740" y="4521"/>
                  </a:cubicBezTo>
                  <a:cubicBezTo>
                    <a:pt x="1740" y="4521"/>
                    <a:pt x="1740" y="4521"/>
                    <a:pt x="1740" y="4521"/>
                  </a:cubicBezTo>
                  <a:cubicBezTo>
                    <a:pt x="1885" y="4647"/>
                    <a:pt x="1740" y="4772"/>
                    <a:pt x="1595" y="4772"/>
                  </a:cubicBezTo>
                  <a:cubicBezTo>
                    <a:pt x="1450" y="4772"/>
                    <a:pt x="1450" y="4772"/>
                    <a:pt x="1450" y="4772"/>
                  </a:cubicBezTo>
                  <a:cubicBezTo>
                    <a:pt x="1450" y="4647"/>
                    <a:pt x="1450" y="4647"/>
                    <a:pt x="1450" y="4647"/>
                  </a:cubicBezTo>
                  <a:cubicBezTo>
                    <a:pt x="1450" y="4647"/>
                    <a:pt x="1305" y="4647"/>
                    <a:pt x="1305" y="4647"/>
                  </a:cubicBezTo>
                  <a:cubicBezTo>
                    <a:pt x="1305" y="4772"/>
                    <a:pt x="1160" y="4898"/>
                    <a:pt x="1305" y="5023"/>
                  </a:cubicBezTo>
                  <a:cubicBezTo>
                    <a:pt x="1305" y="5149"/>
                    <a:pt x="1305" y="5149"/>
                    <a:pt x="1305" y="5400"/>
                  </a:cubicBezTo>
                  <a:cubicBezTo>
                    <a:pt x="1450" y="5400"/>
                    <a:pt x="1450" y="5400"/>
                    <a:pt x="1450" y="5400"/>
                  </a:cubicBezTo>
                  <a:cubicBezTo>
                    <a:pt x="1595" y="5400"/>
                    <a:pt x="1595" y="5400"/>
                    <a:pt x="1595" y="5526"/>
                  </a:cubicBezTo>
                  <a:cubicBezTo>
                    <a:pt x="1740" y="5526"/>
                    <a:pt x="1740" y="5526"/>
                    <a:pt x="1740" y="5651"/>
                  </a:cubicBezTo>
                  <a:cubicBezTo>
                    <a:pt x="2319" y="5651"/>
                    <a:pt x="2319" y="5651"/>
                    <a:pt x="2319" y="5651"/>
                  </a:cubicBezTo>
                  <a:cubicBezTo>
                    <a:pt x="2319" y="5777"/>
                    <a:pt x="2609" y="5651"/>
                    <a:pt x="2609" y="5777"/>
                  </a:cubicBezTo>
                  <a:cubicBezTo>
                    <a:pt x="2754" y="5902"/>
                    <a:pt x="2754" y="5902"/>
                    <a:pt x="2899" y="5902"/>
                  </a:cubicBezTo>
                  <a:cubicBezTo>
                    <a:pt x="3189" y="5902"/>
                    <a:pt x="3189" y="5902"/>
                    <a:pt x="3189" y="5902"/>
                  </a:cubicBezTo>
                  <a:cubicBezTo>
                    <a:pt x="3189" y="6153"/>
                    <a:pt x="3189" y="6279"/>
                    <a:pt x="3334" y="6279"/>
                  </a:cubicBezTo>
                  <a:cubicBezTo>
                    <a:pt x="3334" y="6405"/>
                    <a:pt x="3189" y="6405"/>
                    <a:pt x="3044" y="6405"/>
                  </a:cubicBezTo>
                  <a:cubicBezTo>
                    <a:pt x="3044" y="6405"/>
                    <a:pt x="3044" y="6530"/>
                    <a:pt x="2899" y="6530"/>
                  </a:cubicBezTo>
                  <a:cubicBezTo>
                    <a:pt x="2464" y="6530"/>
                    <a:pt x="2464" y="6530"/>
                    <a:pt x="2464" y="6530"/>
                  </a:cubicBezTo>
                  <a:cubicBezTo>
                    <a:pt x="2464" y="6405"/>
                    <a:pt x="2319" y="6530"/>
                    <a:pt x="2174" y="6530"/>
                  </a:cubicBezTo>
                  <a:cubicBezTo>
                    <a:pt x="2030" y="6530"/>
                    <a:pt x="2030" y="6656"/>
                    <a:pt x="1885" y="6656"/>
                  </a:cubicBezTo>
                  <a:cubicBezTo>
                    <a:pt x="1740" y="6907"/>
                    <a:pt x="2174" y="6907"/>
                    <a:pt x="2174" y="7158"/>
                  </a:cubicBezTo>
                  <a:cubicBezTo>
                    <a:pt x="2319" y="7284"/>
                    <a:pt x="2319" y="7786"/>
                    <a:pt x="2174" y="7912"/>
                  </a:cubicBezTo>
                  <a:cubicBezTo>
                    <a:pt x="2030" y="8288"/>
                    <a:pt x="2754" y="7912"/>
                    <a:pt x="2899" y="7912"/>
                  </a:cubicBezTo>
                  <a:cubicBezTo>
                    <a:pt x="3334" y="7912"/>
                    <a:pt x="3334" y="7912"/>
                    <a:pt x="3334" y="7912"/>
                  </a:cubicBezTo>
                  <a:cubicBezTo>
                    <a:pt x="3334" y="8037"/>
                    <a:pt x="3334" y="8163"/>
                    <a:pt x="3334" y="8288"/>
                  </a:cubicBezTo>
                  <a:cubicBezTo>
                    <a:pt x="3334" y="8665"/>
                    <a:pt x="3189" y="9042"/>
                    <a:pt x="3334" y="9419"/>
                  </a:cubicBezTo>
                  <a:cubicBezTo>
                    <a:pt x="3189" y="9544"/>
                    <a:pt x="3044" y="9670"/>
                    <a:pt x="3044" y="9795"/>
                  </a:cubicBezTo>
                  <a:cubicBezTo>
                    <a:pt x="2899" y="9795"/>
                    <a:pt x="2899" y="10047"/>
                    <a:pt x="2899" y="10172"/>
                  </a:cubicBezTo>
                  <a:cubicBezTo>
                    <a:pt x="2754" y="10298"/>
                    <a:pt x="2754" y="10423"/>
                    <a:pt x="2754" y="10549"/>
                  </a:cubicBezTo>
                  <a:cubicBezTo>
                    <a:pt x="2754" y="10549"/>
                    <a:pt x="2609" y="10674"/>
                    <a:pt x="2609" y="10800"/>
                  </a:cubicBezTo>
                  <a:cubicBezTo>
                    <a:pt x="2609" y="10800"/>
                    <a:pt x="2609" y="10926"/>
                    <a:pt x="2609" y="11051"/>
                  </a:cubicBezTo>
                  <a:cubicBezTo>
                    <a:pt x="2754" y="11051"/>
                    <a:pt x="2754" y="11177"/>
                    <a:pt x="2899" y="11302"/>
                  </a:cubicBezTo>
                  <a:cubicBezTo>
                    <a:pt x="3189" y="11177"/>
                    <a:pt x="3189" y="11428"/>
                    <a:pt x="3479" y="11428"/>
                  </a:cubicBezTo>
                  <a:cubicBezTo>
                    <a:pt x="3479" y="11428"/>
                    <a:pt x="3624" y="11553"/>
                    <a:pt x="3769" y="11553"/>
                  </a:cubicBezTo>
                  <a:cubicBezTo>
                    <a:pt x="3769" y="11679"/>
                    <a:pt x="3769" y="11805"/>
                    <a:pt x="3914" y="11805"/>
                  </a:cubicBezTo>
                  <a:cubicBezTo>
                    <a:pt x="4059" y="11805"/>
                    <a:pt x="4059" y="12056"/>
                    <a:pt x="4059" y="12056"/>
                  </a:cubicBezTo>
                  <a:cubicBezTo>
                    <a:pt x="4349" y="12056"/>
                    <a:pt x="4494" y="12181"/>
                    <a:pt x="4639" y="12307"/>
                  </a:cubicBezTo>
                  <a:cubicBezTo>
                    <a:pt x="4784" y="12433"/>
                    <a:pt x="5074" y="12433"/>
                    <a:pt x="5074" y="12684"/>
                  </a:cubicBezTo>
                  <a:cubicBezTo>
                    <a:pt x="5219" y="12935"/>
                    <a:pt x="4929" y="12809"/>
                    <a:pt x="4929" y="13060"/>
                  </a:cubicBezTo>
                  <a:cubicBezTo>
                    <a:pt x="4639" y="13060"/>
                    <a:pt x="4784" y="13312"/>
                    <a:pt x="4639" y="13312"/>
                  </a:cubicBezTo>
                  <a:cubicBezTo>
                    <a:pt x="3914" y="13312"/>
                    <a:pt x="3914" y="13312"/>
                    <a:pt x="3914" y="13312"/>
                  </a:cubicBezTo>
                  <a:cubicBezTo>
                    <a:pt x="3769" y="13437"/>
                    <a:pt x="3624" y="13060"/>
                    <a:pt x="3624" y="13312"/>
                  </a:cubicBezTo>
                  <a:cubicBezTo>
                    <a:pt x="3769" y="13312"/>
                    <a:pt x="3624" y="13437"/>
                    <a:pt x="3769" y="13437"/>
                  </a:cubicBezTo>
                  <a:cubicBezTo>
                    <a:pt x="3769" y="13563"/>
                    <a:pt x="3914" y="13563"/>
                    <a:pt x="3914" y="13688"/>
                  </a:cubicBezTo>
                  <a:cubicBezTo>
                    <a:pt x="3914" y="13940"/>
                    <a:pt x="4349" y="13814"/>
                    <a:pt x="4349" y="14065"/>
                  </a:cubicBezTo>
                  <a:cubicBezTo>
                    <a:pt x="4494" y="14191"/>
                    <a:pt x="4639" y="14191"/>
                    <a:pt x="4639" y="14442"/>
                  </a:cubicBezTo>
                  <a:cubicBezTo>
                    <a:pt x="4784" y="14567"/>
                    <a:pt x="4639" y="14693"/>
                    <a:pt x="4639" y="14819"/>
                  </a:cubicBezTo>
                  <a:cubicBezTo>
                    <a:pt x="4639" y="15070"/>
                    <a:pt x="4784" y="15195"/>
                    <a:pt x="4784" y="15321"/>
                  </a:cubicBezTo>
                  <a:cubicBezTo>
                    <a:pt x="4494" y="15447"/>
                    <a:pt x="4204" y="15447"/>
                    <a:pt x="4059" y="15572"/>
                  </a:cubicBezTo>
                  <a:cubicBezTo>
                    <a:pt x="3624" y="15572"/>
                    <a:pt x="3624" y="15572"/>
                    <a:pt x="3624" y="15572"/>
                  </a:cubicBezTo>
                  <a:cubicBezTo>
                    <a:pt x="3624" y="15698"/>
                    <a:pt x="3479" y="15698"/>
                    <a:pt x="3479" y="15698"/>
                  </a:cubicBezTo>
                  <a:cubicBezTo>
                    <a:pt x="3624" y="15823"/>
                    <a:pt x="3769" y="15823"/>
                    <a:pt x="3914" y="15949"/>
                  </a:cubicBezTo>
                  <a:cubicBezTo>
                    <a:pt x="3914" y="16074"/>
                    <a:pt x="3914" y="15949"/>
                    <a:pt x="4059" y="16074"/>
                  </a:cubicBezTo>
                  <a:cubicBezTo>
                    <a:pt x="4204" y="16074"/>
                    <a:pt x="4204" y="16074"/>
                    <a:pt x="4349" y="16074"/>
                  </a:cubicBezTo>
                  <a:cubicBezTo>
                    <a:pt x="4494" y="16326"/>
                    <a:pt x="4639" y="16451"/>
                    <a:pt x="4929" y="16577"/>
                  </a:cubicBezTo>
                  <a:cubicBezTo>
                    <a:pt x="4929" y="16702"/>
                    <a:pt x="4929" y="16828"/>
                    <a:pt x="4929" y="16953"/>
                  </a:cubicBezTo>
                  <a:cubicBezTo>
                    <a:pt x="5219" y="16828"/>
                    <a:pt x="5364" y="17079"/>
                    <a:pt x="5364" y="17079"/>
                  </a:cubicBezTo>
                  <a:cubicBezTo>
                    <a:pt x="5364" y="17079"/>
                    <a:pt x="5509" y="17079"/>
                    <a:pt x="5509" y="17079"/>
                  </a:cubicBezTo>
                  <a:cubicBezTo>
                    <a:pt x="5509" y="17079"/>
                    <a:pt x="5654" y="17079"/>
                    <a:pt x="5654" y="17205"/>
                  </a:cubicBezTo>
                  <a:cubicBezTo>
                    <a:pt x="5944" y="17079"/>
                    <a:pt x="5944" y="17205"/>
                    <a:pt x="6089" y="17205"/>
                  </a:cubicBezTo>
                  <a:cubicBezTo>
                    <a:pt x="6089" y="17456"/>
                    <a:pt x="6379" y="17330"/>
                    <a:pt x="6379" y="17456"/>
                  </a:cubicBezTo>
                  <a:cubicBezTo>
                    <a:pt x="6813" y="17456"/>
                    <a:pt x="6813" y="17581"/>
                    <a:pt x="7103" y="17581"/>
                  </a:cubicBezTo>
                  <a:cubicBezTo>
                    <a:pt x="7103" y="17707"/>
                    <a:pt x="7393" y="17833"/>
                    <a:pt x="7248" y="18084"/>
                  </a:cubicBezTo>
                  <a:cubicBezTo>
                    <a:pt x="7393" y="18084"/>
                    <a:pt x="7538" y="17958"/>
                    <a:pt x="7538" y="18084"/>
                  </a:cubicBezTo>
                  <a:cubicBezTo>
                    <a:pt x="7683" y="18084"/>
                    <a:pt x="7683" y="18084"/>
                    <a:pt x="7683" y="18209"/>
                  </a:cubicBezTo>
                  <a:cubicBezTo>
                    <a:pt x="7828" y="18209"/>
                    <a:pt x="7973" y="18209"/>
                    <a:pt x="7973" y="18335"/>
                  </a:cubicBezTo>
                  <a:cubicBezTo>
                    <a:pt x="8408" y="18335"/>
                    <a:pt x="8553" y="18460"/>
                    <a:pt x="8988" y="18460"/>
                  </a:cubicBezTo>
                  <a:cubicBezTo>
                    <a:pt x="8988" y="18586"/>
                    <a:pt x="9133" y="18586"/>
                    <a:pt x="9133" y="18837"/>
                  </a:cubicBezTo>
                  <a:cubicBezTo>
                    <a:pt x="9133" y="18837"/>
                    <a:pt x="9133" y="18837"/>
                    <a:pt x="9278" y="18837"/>
                  </a:cubicBezTo>
                  <a:cubicBezTo>
                    <a:pt x="9278" y="18837"/>
                    <a:pt x="9278" y="18837"/>
                    <a:pt x="9278" y="18837"/>
                  </a:cubicBezTo>
                  <a:cubicBezTo>
                    <a:pt x="9278" y="18712"/>
                    <a:pt x="9278" y="18712"/>
                    <a:pt x="9278" y="18712"/>
                  </a:cubicBezTo>
                  <a:cubicBezTo>
                    <a:pt x="9423" y="18712"/>
                    <a:pt x="9423" y="18712"/>
                    <a:pt x="9423" y="18712"/>
                  </a:cubicBezTo>
                  <a:cubicBezTo>
                    <a:pt x="9423" y="18712"/>
                    <a:pt x="9423" y="18712"/>
                    <a:pt x="9423" y="18712"/>
                  </a:cubicBezTo>
                  <a:cubicBezTo>
                    <a:pt x="9423" y="18712"/>
                    <a:pt x="9423" y="18712"/>
                    <a:pt x="9423" y="18712"/>
                  </a:cubicBezTo>
                  <a:cubicBezTo>
                    <a:pt x="9423" y="18712"/>
                    <a:pt x="9423" y="18712"/>
                    <a:pt x="9423" y="18586"/>
                  </a:cubicBezTo>
                  <a:cubicBezTo>
                    <a:pt x="9423" y="18586"/>
                    <a:pt x="9423" y="18586"/>
                    <a:pt x="9568" y="18586"/>
                  </a:cubicBezTo>
                  <a:cubicBezTo>
                    <a:pt x="9568" y="18586"/>
                    <a:pt x="9568" y="18586"/>
                    <a:pt x="9568" y="18586"/>
                  </a:cubicBezTo>
                  <a:cubicBezTo>
                    <a:pt x="9568" y="18335"/>
                    <a:pt x="9423" y="18209"/>
                    <a:pt x="9568" y="18084"/>
                  </a:cubicBezTo>
                  <a:cubicBezTo>
                    <a:pt x="9568" y="18084"/>
                    <a:pt x="9713" y="18084"/>
                    <a:pt x="9713" y="18084"/>
                  </a:cubicBezTo>
                  <a:cubicBezTo>
                    <a:pt x="9713" y="18084"/>
                    <a:pt x="9713" y="18084"/>
                    <a:pt x="9713" y="17958"/>
                  </a:cubicBezTo>
                  <a:cubicBezTo>
                    <a:pt x="9713" y="17958"/>
                    <a:pt x="9713" y="17958"/>
                    <a:pt x="9713" y="17958"/>
                  </a:cubicBezTo>
                  <a:cubicBezTo>
                    <a:pt x="9858" y="17958"/>
                    <a:pt x="9858" y="17958"/>
                    <a:pt x="10003" y="17958"/>
                  </a:cubicBezTo>
                  <a:cubicBezTo>
                    <a:pt x="10003" y="17958"/>
                    <a:pt x="10003" y="17958"/>
                    <a:pt x="10003" y="17958"/>
                  </a:cubicBezTo>
                  <a:cubicBezTo>
                    <a:pt x="10003" y="17833"/>
                    <a:pt x="10003" y="17833"/>
                    <a:pt x="10003" y="17833"/>
                  </a:cubicBezTo>
                  <a:cubicBezTo>
                    <a:pt x="10003" y="17833"/>
                    <a:pt x="10148" y="17833"/>
                    <a:pt x="10148" y="17833"/>
                  </a:cubicBezTo>
                  <a:cubicBezTo>
                    <a:pt x="10148" y="17833"/>
                    <a:pt x="10148" y="17833"/>
                    <a:pt x="10148" y="17833"/>
                  </a:cubicBezTo>
                  <a:cubicBezTo>
                    <a:pt x="10148" y="17833"/>
                    <a:pt x="10148" y="17833"/>
                    <a:pt x="10148" y="17833"/>
                  </a:cubicBezTo>
                  <a:cubicBezTo>
                    <a:pt x="10148" y="17833"/>
                    <a:pt x="10148" y="17833"/>
                    <a:pt x="10148" y="17833"/>
                  </a:cubicBezTo>
                  <a:cubicBezTo>
                    <a:pt x="10148" y="17833"/>
                    <a:pt x="10148" y="17833"/>
                    <a:pt x="10148" y="17833"/>
                  </a:cubicBezTo>
                  <a:cubicBezTo>
                    <a:pt x="10148" y="17833"/>
                    <a:pt x="10148" y="17833"/>
                    <a:pt x="10148" y="17833"/>
                  </a:cubicBezTo>
                  <a:cubicBezTo>
                    <a:pt x="10148" y="17707"/>
                    <a:pt x="10148" y="17707"/>
                    <a:pt x="10148" y="17707"/>
                  </a:cubicBezTo>
                  <a:cubicBezTo>
                    <a:pt x="10148" y="17707"/>
                    <a:pt x="10148" y="17707"/>
                    <a:pt x="10148" y="17707"/>
                  </a:cubicBezTo>
                  <a:cubicBezTo>
                    <a:pt x="10293" y="17707"/>
                    <a:pt x="10293" y="17707"/>
                    <a:pt x="10293" y="17707"/>
                  </a:cubicBezTo>
                  <a:cubicBezTo>
                    <a:pt x="10293" y="17707"/>
                    <a:pt x="10293" y="17707"/>
                    <a:pt x="10293" y="17707"/>
                  </a:cubicBezTo>
                  <a:cubicBezTo>
                    <a:pt x="10293" y="17581"/>
                    <a:pt x="10293" y="17581"/>
                    <a:pt x="10293" y="17581"/>
                  </a:cubicBezTo>
                  <a:cubicBezTo>
                    <a:pt x="10293" y="17330"/>
                    <a:pt x="10003" y="17456"/>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9858" y="17205"/>
                    <a:pt x="9858" y="17205"/>
                    <a:pt x="9858" y="17205"/>
                  </a:cubicBezTo>
                  <a:cubicBezTo>
                    <a:pt x="9858" y="17205"/>
                    <a:pt x="9858" y="17205"/>
                    <a:pt x="9858" y="17205"/>
                  </a:cubicBezTo>
                  <a:cubicBezTo>
                    <a:pt x="9858" y="17205"/>
                    <a:pt x="9858" y="17205"/>
                    <a:pt x="9858" y="17205"/>
                  </a:cubicBezTo>
                  <a:cubicBezTo>
                    <a:pt x="9858" y="17205"/>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6953"/>
                    <a:pt x="10003" y="16953"/>
                    <a:pt x="10003" y="16953"/>
                  </a:cubicBezTo>
                  <a:cubicBezTo>
                    <a:pt x="10003" y="16953"/>
                    <a:pt x="10003" y="16953"/>
                    <a:pt x="10003" y="16953"/>
                  </a:cubicBezTo>
                  <a:cubicBezTo>
                    <a:pt x="10003" y="16953"/>
                    <a:pt x="10003" y="16953"/>
                    <a:pt x="10003" y="16953"/>
                  </a:cubicBezTo>
                  <a:cubicBezTo>
                    <a:pt x="10003" y="16953"/>
                    <a:pt x="10003" y="16953"/>
                    <a:pt x="10003" y="16953"/>
                  </a:cubicBezTo>
                  <a:cubicBezTo>
                    <a:pt x="10003" y="16953"/>
                    <a:pt x="10003" y="16828"/>
                    <a:pt x="10003" y="16828"/>
                  </a:cubicBezTo>
                  <a:cubicBezTo>
                    <a:pt x="10003" y="16828"/>
                    <a:pt x="10003" y="16828"/>
                    <a:pt x="10003" y="16828"/>
                  </a:cubicBezTo>
                  <a:cubicBezTo>
                    <a:pt x="10003" y="16828"/>
                    <a:pt x="10003" y="16828"/>
                    <a:pt x="10003" y="16828"/>
                  </a:cubicBezTo>
                  <a:cubicBezTo>
                    <a:pt x="10003" y="16828"/>
                    <a:pt x="10003" y="16828"/>
                    <a:pt x="10003" y="16828"/>
                  </a:cubicBezTo>
                  <a:cubicBezTo>
                    <a:pt x="10003" y="16828"/>
                    <a:pt x="10003" y="16828"/>
                    <a:pt x="10003" y="16828"/>
                  </a:cubicBezTo>
                  <a:cubicBezTo>
                    <a:pt x="10003" y="16828"/>
                    <a:pt x="10003" y="16828"/>
                    <a:pt x="10003" y="16828"/>
                  </a:cubicBezTo>
                  <a:cubicBezTo>
                    <a:pt x="10003" y="16702"/>
                    <a:pt x="10003" y="16702"/>
                    <a:pt x="10003" y="16702"/>
                  </a:cubicBezTo>
                  <a:cubicBezTo>
                    <a:pt x="10148" y="16577"/>
                    <a:pt x="10293" y="16702"/>
                    <a:pt x="10583" y="16577"/>
                  </a:cubicBezTo>
                  <a:cubicBezTo>
                    <a:pt x="10583" y="16577"/>
                    <a:pt x="10583" y="16577"/>
                    <a:pt x="10583" y="16577"/>
                  </a:cubicBezTo>
                  <a:cubicBezTo>
                    <a:pt x="10583" y="16577"/>
                    <a:pt x="10728" y="16451"/>
                    <a:pt x="10728" y="16451"/>
                  </a:cubicBezTo>
                  <a:cubicBezTo>
                    <a:pt x="10728" y="16451"/>
                    <a:pt x="10728"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1017" y="16451"/>
                  </a:cubicBezTo>
                  <a:cubicBezTo>
                    <a:pt x="11017" y="16451"/>
                    <a:pt x="11017" y="16451"/>
                    <a:pt x="11017" y="16451"/>
                  </a:cubicBezTo>
                  <a:cubicBezTo>
                    <a:pt x="11017" y="16451"/>
                    <a:pt x="11017" y="16451"/>
                    <a:pt x="11017" y="16451"/>
                  </a:cubicBezTo>
                  <a:cubicBezTo>
                    <a:pt x="11017" y="16577"/>
                    <a:pt x="11017" y="16577"/>
                    <a:pt x="11017" y="16577"/>
                  </a:cubicBezTo>
                  <a:cubicBezTo>
                    <a:pt x="11307" y="16451"/>
                    <a:pt x="11307" y="16702"/>
                    <a:pt x="11307" y="16953"/>
                  </a:cubicBezTo>
                  <a:cubicBezTo>
                    <a:pt x="11597" y="16953"/>
                    <a:pt x="11597" y="16953"/>
                    <a:pt x="11597" y="16953"/>
                  </a:cubicBezTo>
                  <a:cubicBezTo>
                    <a:pt x="11597" y="16953"/>
                    <a:pt x="11597" y="16953"/>
                    <a:pt x="11597" y="17079"/>
                  </a:cubicBezTo>
                  <a:cubicBezTo>
                    <a:pt x="12032" y="17079"/>
                    <a:pt x="12032" y="17079"/>
                    <a:pt x="12032" y="17079"/>
                  </a:cubicBezTo>
                  <a:cubicBezTo>
                    <a:pt x="12032" y="17079"/>
                    <a:pt x="12032" y="17079"/>
                    <a:pt x="12032" y="17079"/>
                  </a:cubicBezTo>
                  <a:cubicBezTo>
                    <a:pt x="12322" y="17079"/>
                    <a:pt x="12322" y="17079"/>
                    <a:pt x="12612" y="17079"/>
                  </a:cubicBezTo>
                  <a:cubicBezTo>
                    <a:pt x="12612" y="17079"/>
                    <a:pt x="12612" y="17079"/>
                    <a:pt x="12612" y="17079"/>
                  </a:cubicBezTo>
                  <a:cubicBezTo>
                    <a:pt x="12757" y="17079"/>
                    <a:pt x="12757" y="17079"/>
                    <a:pt x="12902" y="17205"/>
                  </a:cubicBezTo>
                  <a:cubicBezTo>
                    <a:pt x="12902" y="17205"/>
                    <a:pt x="12902" y="17205"/>
                    <a:pt x="12902" y="17205"/>
                  </a:cubicBezTo>
                  <a:cubicBezTo>
                    <a:pt x="12902" y="17205"/>
                    <a:pt x="12902" y="17205"/>
                    <a:pt x="12902" y="17205"/>
                  </a:cubicBezTo>
                  <a:cubicBezTo>
                    <a:pt x="12902" y="17205"/>
                    <a:pt x="12902" y="17205"/>
                    <a:pt x="12902" y="17205"/>
                  </a:cubicBezTo>
                  <a:cubicBezTo>
                    <a:pt x="12902" y="17205"/>
                    <a:pt x="12902" y="17205"/>
                    <a:pt x="12902" y="17205"/>
                  </a:cubicBezTo>
                  <a:cubicBezTo>
                    <a:pt x="13047" y="17205"/>
                    <a:pt x="12757" y="17456"/>
                    <a:pt x="13047" y="17581"/>
                  </a:cubicBezTo>
                  <a:cubicBezTo>
                    <a:pt x="13047" y="17581"/>
                    <a:pt x="13047" y="17581"/>
                    <a:pt x="13047" y="17581"/>
                  </a:cubicBezTo>
                  <a:cubicBezTo>
                    <a:pt x="13047" y="17581"/>
                    <a:pt x="13047" y="17581"/>
                    <a:pt x="13047" y="17581"/>
                  </a:cubicBezTo>
                  <a:cubicBezTo>
                    <a:pt x="13047" y="17581"/>
                    <a:pt x="13047" y="17581"/>
                    <a:pt x="13047" y="17581"/>
                  </a:cubicBezTo>
                  <a:cubicBezTo>
                    <a:pt x="13047" y="17581"/>
                    <a:pt x="13047" y="17581"/>
                    <a:pt x="13047" y="17581"/>
                  </a:cubicBezTo>
                  <a:cubicBezTo>
                    <a:pt x="13047" y="17581"/>
                    <a:pt x="13192" y="17581"/>
                    <a:pt x="13192" y="17581"/>
                  </a:cubicBezTo>
                  <a:cubicBezTo>
                    <a:pt x="13192" y="17581"/>
                    <a:pt x="13192" y="17581"/>
                    <a:pt x="13192" y="17581"/>
                  </a:cubicBezTo>
                  <a:cubicBezTo>
                    <a:pt x="13192" y="17707"/>
                    <a:pt x="13192" y="17707"/>
                    <a:pt x="13192" y="17707"/>
                  </a:cubicBezTo>
                  <a:cubicBezTo>
                    <a:pt x="13192" y="17707"/>
                    <a:pt x="13192" y="17707"/>
                    <a:pt x="13192" y="17707"/>
                  </a:cubicBezTo>
                  <a:cubicBezTo>
                    <a:pt x="13192" y="17707"/>
                    <a:pt x="13192" y="17707"/>
                    <a:pt x="13192" y="17707"/>
                  </a:cubicBezTo>
                  <a:cubicBezTo>
                    <a:pt x="13192" y="17707"/>
                    <a:pt x="13192" y="17707"/>
                    <a:pt x="13192" y="17707"/>
                  </a:cubicBezTo>
                  <a:cubicBezTo>
                    <a:pt x="13192" y="17707"/>
                    <a:pt x="13192" y="17707"/>
                    <a:pt x="13337" y="17707"/>
                  </a:cubicBezTo>
                  <a:cubicBezTo>
                    <a:pt x="13337" y="17707"/>
                    <a:pt x="13337" y="17707"/>
                    <a:pt x="13337" y="17707"/>
                  </a:cubicBezTo>
                  <a:cubicBezTo>
                    <a:pt x="13337" y="17707"/>
                    <a:pt x="13337" y="17707"/>
                    <a:pt x="13337" y="17707"/>
                  </a:cubicBezTo>
                  <a:cubicBezTo>
                    <a:pt x="13337" y="17707"/>
                    <a:pt x="13337" y="17707"/>
                    <a:pt x="13337" y="17707"/>
                  </a:cubicBezTo>
                  <a:cubicBezTo>
                    <a:pt x="13337" y="17707"/>
                    <a:pt x="13337" y="17707"/>
                    <a:pt x="13337" y="17707"/>
                  </a:cubicBezTo>
                  <a:cubicBezTo>
                    <a:pt x="13482" y="17833"/>
                    <a:pt x="13482" y="17833"/>
                    <a:pt x="13482" y="17707"/>
                  </a:cubicBezTo>
                  <a:cubicBezTo>
                    <a:pt x="13482" y="17958"/>
                    <a:pt x="13772" y="17958"/>
                    <a:pt x="13917" y="18209"/>
                  </a:cubicBezTo>
                  <a:cubicBezTo>
                    <a:pt x="14062" y="18209"/>
                    <a:pt x="14207" y="18209"/>
                    <a:pt x="14207" y="18335"/>
                  </a:cubicBezTo>
                  <a:cubicBezTo>
                    <a:pt x="14207" y="18335"/>
                    <a:pt x="14207" y="18335"/>
                    <a:pt x="14207" y="18335"/>
                  </a:cubicBezTo>
                  <a:cubicBezTo>
                    <a:pt x="14352" y="18335"/>
                    <a:pt x="14352" y="18586"/>
                    <a:pt x="14207" y="18586"/>
                  </a:cubicBezTo>
                  <a:cubicBezTo>
                    <a:pt x="14352" y="18712"/>
                    <a:pt x="14352" y="18712"/>
                    <a:pt x="14352" y="18837"/>
                  </a:cubicBezTo>
                  <a:cubicBezTo>
                    <a:pt x="14497" y="18837"/>
                    <a:pt x="14642" y="19088"/>
                    <a:pt x="14932" y="19088"/>
                  </a:cubicBezTo>
                  <a:cubicBezTo>
                    <a:pt x="14932" y="19088"/>
                    <a:pt x="15077" y="19088"/>
                    <a:pt x="15077" y="19214"/>
                  </a:cubicBezTo>
                  <a:cubicBezTo>
                    <a:pt x="15946" y="19214"/>
                    <a:pt x="15946" y="19214"/>
                    <a:pt x="15946" y="19214"/>
                  </a:cubicBezTo>
                  <a:cubicBezTo>
                    <a:pt x="15946" y="19340"/>
                    <a:pt x="16236" y="19214"/>
                    <a:pt x="16236" y="19340"/>
                  </a:cubicBezTo>
                  <a:cubicBezTo>
                    <a:pt x="16091" y="19465"/>
                    <a:pt x="16381" y="19842"/>
                    <a:pt x="16091" y="19716"/>
                  </a:cubicBezTo>
                  <a:cubicBezTo>
                    <a:pt x="16091" y="19842"/>
                    <a:pt x="15946" y="19842"/>
                    <a:pt x="15946" y="19967"/>
                  </a:cubicBezTo>
                  <a:cubicBezTo>
                    <a:pt x="15801" y="19967"/>
                    <a:pt x="15946" y="20093"/>
                    <a:pt x="15801" y="20093"/>
                  </a:cubicBezTo>
                  <a:cubicBezTo>
                    <a:pt x="15801" y="20470"/>
                    <a:pt x="15656" y="20595"/>
                    <a:pt x="15656" y="20847"/>
                  </a:cubicBezTo>
                  <a:cubicBezTo>
                    <a:pt x="15511" y="20847"/>
                    <a:pt x="15656" y="20972"/>
                    <a:pt x="15511" y="20972"/>
                  </a:cubicBezTo>
                  <a:cubicBezTo>
                    <a:pt x="15511" y="21098"/>
                    <a:pt x="15366" y="21098"/>
                    <a:pt x="15221" y="21223"/>
                  </a:cubicBezTo>
                  <a:cubicBezTo>
                    <a:pt x="15366" y="21223"/>
                    <a:pt x="15366" y="21349"/>
                    <a:pt x="15366" y="21474"/>
                  </a:cubicBezTo>
                  <a:cubicBezTo>
                    <a:pt x="15511" y="21474"/>
                    <a:pt x="15511" y="21474"/>
                    <a:pt x="15511" y="21474"/>
                  </a:cubicBezTo>
                  <a:cubicBezTo>
                    <a:pt x="15511" y="21600"/>
                    <a:pt x="15511" y="21600"/>
                    <a:pt x="15511" y="21600"/>
                  </a:cubicBezTo>
                  <a:cubicBezTo>
                    <a:pt x="15656" y="21600"/>
                    <a:pt x="15656" y="21600"/>
                    <a:pt x="15656" y="21600"/>
                  </a:cubicBezTo>
                  <a:cubicBezTo>
                    <a:pt x="15656" y="21600"/>
                    <a:pt x="15656" y="21474"/>
                    <a:pt x="15801" y="21474"/>
                  </a:cubicBezTo>
                  <a:cubicBezTo>
                    <a:pt x="15801" y="21474"/>
                    <a:pt x="15946" y="21349"/>
                    <a:pt x="15946" y="21349"/>
                  </a:cubicBezTo>
                  <a:cubicBezTo>
                    <a:pt x="15946" y="21223"/>
                    <a:pt x="16091" y="21223"/>
                    <a:pt x="16236" y="21223"/>
                  </a:cubicBezTo>
                  <a:cubicBezTo>
                    <a:pt x="16236" y="21223"/>
                    <a:pt x="16236" y="21098"/>
                    <a:pt x="16381" y="21098"/>
                  </a:cubicBezTo>
                  <a:cubicBezTo>
                    <a:pt x="16526" y="21098"/>
                    <a:pt x="16526" y="21098"/>
                    <a:pt x="16526" y="20972"/>
                  </a:cubicBezTo>
                  <a:cubicBezTo>
                    <a:pt x="16671" y="20972"/>
                    <a:pt x="16671" y="20972"/>
                    <a:pt x="16816" y="20972"/>
                  </a:cubicBezTo>
                  <a:cubicBezTo>
                    <a:pt x="17106" y="20847"/>
                    <a:pt x="17106" y="21098"/>
                    <a:pt x="17396" y="21098"/>
                  </a:cubicBezTo>
                  <a:cubicBezTo>
                    <a:pt x="17396" y="20972"/>
                    <a:pt x="17686" y="20972"/>
                    <a:pt x="17686" y="20972"/>
                  </a:cubicBezTo>
                  <a:cubicBezTo>
                    <a:pt x="17976" y="20847"/>
                    <a:pt x="18121" y="20721"/>
                    <a:pt x="18411" y="20595"/>
                  </a:cubicBezTo>
                  <a:cubicBezTo>
                    <a:pt x="18556" y="20595"/>
                    <a:pt x="18556" y="20470"/>
                    <a:pt x="18846" y="20595"/>
                  </a:cubicBezTo>
                  <a:cubicBezTo>
                    <a:pt x="19136" y="20470"/>
                    <a:pt x="18991" y="20847"/>
                    <a:pt x="19426" y="20721"/>
                  </a:cubicBezTo>
                  <a:cubicBezTo>
                    <a:pt x="19570" y="20721"/>
                    <a:pt x="19570" y="20721"/>
                    <a:pt x="19570" y="20721"/>
                  </a:cubicBezTo>
                  <a:cubicBezTo>
                    <a:pt x="19426" y="20470"/>
                    <a:pt x="19715" y="20595"/>
                    <a:pt x="19715" y="20344"/>
                  </a:cubicBezTo>
                  <a:cubicBezTo>
                    <a:pt x="19860" y="20344"/>
                    <a:pt x="19860" y="20219"/>
                    <a:pt x="19860" y="20093"/>
                  </a:cubicBezTo>
                  <a:cubicBezTo>
                    <a:pt x="19860" y="20093"/>
                    <a:pt x="19860" y="19967"/>
                    <a:pt x="19860" y="19842"/>
                  </a:cubicBezTo>
                  <a:cubicBezTo>
                    <a:pt x="19860" y="19842"/>
                    <a:pt x="19715" y="19842"/>
                    <a:pt x="19570" y="19716"/>
                  </a:cubicBezTo>
                  <a:cubicBezTo>
                    <a:pt x="19570" y="19716"/>
                    <a:pt x="19570" y="19716"/>
                    <a:pt x="19570" y="19591"/>
                  </a:cubicBezTo>
                  <a:cubicBezTo>
                    <a:pt x="19570" y="19591"/>
                    <a:pt x="19426" y="19591"/>
                    <a:pt x="19426" y="19591"/>
                  </a:cubicBezTo>
                  <a:cubicBezTo>
                    <a:pt x="19426" y="19591"/>
                    <a:pt x="19426" y="19465"/>
                    <a:pt x="19426" y="19465"/>
                  </a:cubicBezTo>
                  <a:cubicBezTo>
                    <a:pt x="19426" y="19088"/>
                    <a:pt x="19426" y="19088"/>
                    <a:pt x="19426" y="19088"/>
                  </a:cubicBezTo>
                  <a:cubicBezTo>
                    <a:pt x="19426" y="18586"/>
                    <a:pt x="19281" y="18335"/>
                    <a:pt x="19281" y="17707"/>
                  </a:cubicBezTo>
                  <a:cubicBezTo>
                    <a:pt x="19570" y="17707"/>
                    <a:pt x="19715" y="17456"/>
                    <a:pt x="20295" y="17456"/>
                  </a:cubicBezTo>
                  <a:cubicBezTo>
                    <a:pt x="20295" y="17456"/>
                    <a:pt x="20295" y="17456"/>
                    <a:pt x="20295" y="17456"/>
                  </a:cubicBezTo>
                  <a:cubicBezTo>
                    <a:pt x="20295" y="17205"/>
                    <a:pt x="20295" y="17205"/>
                    <a:pt x="20295" y="17205"/>
                  </a:cubicBezTo>
                  <a:cubicBezTo>
                    <a:pt x="20295" y="16953"/>
                    <a:pt x="20585" y="16953"/>
                    <a:pt x="20440" y="16702"/>
                  </a:cubicBezTo>
                  <a:cubicBezTo>
                    <a:pt x="20585" y="16702"/>
                    <a:pt x="20585" y="16577"/>
                    <a:pt x="20585" y="16577"/>
                  </a:cubicBezTo>
                  <a:cubicBezTo>
                    <a:pt x="20585" y="16577"/>
                    <a:pt x="20730" y="16577"/>
                    <a:pt x="20730" y="16577"/>
                  </a:cubicBezTo>
                  <a:cubicBezTo>
                    <a:pt x="20730" y="16451"/>
                    <a:pt x="20875" y="16451"/>
                    <a:pt x="20875" y="16326"/>
                  </a:cubicBezTo>
                  <a:cubicBezTo>
                    <a:pt x="21020" y="16200"/>
                    <a:pt x="21165" y="16074"/>
                    <a:pt x="21310" y="16074"/>
                  </a:cubicBezTo>
                  <a:cubicBezTo>
                    <a:pt x="21455" y="16074"/>
                    <a:pt x="21455" y="15949"/>
                    <a:pt x="21600" y="15823"/>
                  </a:cubicBezTo>
                  <a:cubicBezTo>
                    <a:pt x="21455" y="15823"/>
                    <a:pt x="21310" y="15698"/>
                    <a:pt x="21020" y="15698"/>
                  </a:cubicBezTo>
                  <a:close/>
                  <a:moveTo>
                    <a:pt x="12322" y="7660"/>
                  </a:moveTo>
                  <a:cubicBezTo>
                    <a:pt x="12322" y="7660"/>
                    <a:pt x="12322" y="7660"/>
                    <a:pt x="12322" y="7660"/>
                  </a:cubicBezTo>
                  <a:cubicBezTo>
                    <a:pt x="12322" y="7660"/>
                    <a:pt x="12322" y="7660"/>
                    <a:pt x="12322" y="7660"/>
                  </a:cubicBezTo>
                  <a:close/>
                  <a:moveTo>
                    <a:pt x="12322" y="7660"/>
                  </a:moveTo>
                  <a:cubicBezTo>
                    <a:pt x="12322" y="7660"/>
                    <a:pt x="12322" y="7660"/>
                    <a:pt x="12322" y="7660"/>
                  </a:cubicBezTo>
                  <a:cubicBezTo>
                    <a:pt x="12322" y="7660"/>
                    <a:pt x="12322" y="7660"/>
                    <a:pt x="12322" y="7660"/>
                  </a:cubicBezTo>
                  <a:cubicBezTo>
                    <a:pt x="12322" y="7660"/>
                    <a:pt x="12322" y="7660"/>
                    <a:pt x="12322" y="7660"/>
                  </a:cubicBezTo>
                  <a:cubicBezTo>
                    <a:pt x="12322" y="7660"/>
                    <a:pt x="12322" y="7660"/>
                    <a:pt x="12322" y="7660"/>
                  </a:cubicBezTo>
                  <a:close/>
                  <a:moveTo>
                    <a:pt x="12322" y="7660"/>
                  </a:moveTo>
                  <a:cubicBezTo>
                    <a:pt x="12322" y="7660"/>
                    <a:pt x="12322" y="7660"/>
                    <a:pt x="12322" y="7660"/>
                  </a:cubicBezTo>
                  <a:cubicBezTo>
                    <a:pt x="12322" y="7660"/>
                    <a:pt x="12322" y="7660"/>
                    <a:pt x="12322" y="7660"/>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4" name="Freeform 45">
              <a:extLst>
                <a:ext uri="{FF2B5EF4-FFF2-40B4-BE49-F238E27FC236}">
                  <a16:creationId xmlns:a16="http://schemas.microsoft.com/office/drawing/2014/main" id="{4017DED2-7681-E74D-BC4E-482C4C703A74}"/>
                </a:ext>
              </a:extLst>
            </p:cNvPr>
            <p:cNvSpPr/>
            <p:nvPr/>
          </p:nvSpPr>
          <p:spPr>
            <a:xfrm>
              <a:off x="6423692" y="6220213"/>
              <a:ext cx="1787443" cy="1295354"/>
            </a:xfrm>
            <a:custGeom>
              <a:avLst/>
              <a:gdLst/>
              <a:ahLst/>
              <a:cxnLst>
                <a:cxn ang="0">
                  <a:pos x="wd2" y="hd2"/>
                </a:cxn>
                <a:cxn ang="5400000">
                  <a:pos x="wd2" y="hd2"/>
                </a:cxn>
                <a:cxn ang="10800000">
                  <a:pos x="wd2" y="hd2"/>
                </a:cxn>
                <a:cxn ang="16200000">
                  <a:pos x="wd2" y="hd2"/>
                </a:cxn>
              </a:cxnLst>
              <a:rect l="0" t="0" r="r" b="b"/>
              <a:pathLst>
                <a:path w="21600" h="21600" extrusionOk="0">
                  <a:moveTo>
                    <a:pt x="21600" y="12076"/>
                  </a:moveTo>
                  <a:cubicBezTo>
                    <a:pt x="21600" y="11978"/>
                    <a:pt x="21529" y="11978"/>
                    <a:pt x="21529" y="11880"/>
                  </a:cubicBezTo>
                  <a:cubicBezTo>
                    <a:pt x="21529" y="11880"/>
                    <a:pt x="21529" y="11880"/>
                    <a:pt x="21529" y="11880"/>
                  </a:cubicBezTo>
                  <a:cubicBezTo>
                    <a:pt x="21529" y="11880"/>
                    <a:pt x="21529" y="11880"/>
                    <a:pt x="21529" y="11880"/>
                  </a:cubicBezTo>
                  <a:cubicBezTo>
                    <a:pt x="21529" y="11782"/>
                    <a:pt x="21529" y="11782"/>
                    <a:pt x="21529" y="11782"/>
                  </a:cubicBezTo>
                  <a:cubicBezTo>
                    <a:pt x="21529" y="11684"/>
                    <a:pt x="21529" y="11684"/>
                    <a:pt x="21529" y="11585"/>
                  </a:cubicBezTo>
                  <a:cubicBezTo>
                    <a:pt x="21387" y="11585"/>
                    <a:pt x="21316" y="11585"/>
                    <a:pt x="21245" y="11487"/>
                  </a:cubicBezTo>
                  <a:cubicBezTo>
                    <a:pt x="21316" y="11291"/>
                    <a:pt x="21174" y="11389"/>
                    <a:pt x="21174" y="11193"/>
                  </a:cubicBezTo>
                  <a:cubicBezTo>
                    <a:pt x="21103" y="11193"/>
                    <a:pt x="21032" y="11193"/>
                    <a:pt x="21032" y="11095"/>
                  </a:cubicBezTo>
                  <a:cubicBezTo>
                    <a:pt x="20961" y="11095"/>
                    <a:pt x="20889" y="11095"/>
                    <a:pt x="20889" y="10996"/>
                  </a:cubicBezTo>
                  <a:cubicBezTo>
                    <a:pt x="20605" y="10996"/>
                    <a:pt x="20605" y="10996"/>
                    <a:pt x="20605" y="10996"/>
                  </a:cubicBezTo>
                  <a:cubicBezTo>
                    <a:pt x="20534" y="11095"/>
                    <a:pt x="20534" y="11095"/>
                    <a:pt x="20463" y="11095"/>
                  </a:cubicBezTo>
                  <a:cubicBezTo>
                    <a:pt x="20321" y="11095"/>
                    <a:pt x="20321" y="11291"/>
                    <a:pt x="20179" y="11291"/>
                  </a:cubicBezTo>
                  <a:cubicBezTo>
                    <a:pt x="20108" y="11389"/>
                    <a:pt x="20108" y="11487"/>
                    <a:pt x="19966" y="11487"/>
                  </a:cubicBezTo>
                  <a:cubicBezTo>
                    <a:pt x="19895" y="11684"/>
                    <a:pt x="19824" y="11684"/>
                    <a:pt x="19824" y="11880"/>
                  </a:cubicBezTo>
                  <a:cubicBezTo>
                    <a:pt x="19682" y="11978"/>
                    <a:pt x="19611" y="11880"/>
                    <a:pt x="19539" y="11880"/>
                  </a:cubicBezTo>
                  <a:cubicBezTo>
                    <a:pt x="19539" y="11880"/>
                    <a:pt x="19468" y="11880"/>
                    <a:pt x="19468" y="11978"/>
                  </a:cubicBezTo>
                  <a:cubicBezTo>
                    <a:pt x="19468" y="11978"/>
                    <a:pt x="19468" y="11978"/>
                    <a:pt x="19539" y="11978"/>
                  </a:cubicBezTo>
                  <a:cubicBezTo>
                    <a:pt x="19539" y="11978"/>
                    <a:pt x="19539" y="11978"/>
                    <a:pt x="19539" y="11978"/>
                  </a:cubicBezTo>
                  <a:cubicBezTo>
                    <a:pt x="19539" y="11978"/>
                    <a:pt x="19539" y="11978"/>
                    <a:pt x="19539" y="11978"/>
                  </a:cubicBezTo>
                  <a:cubicBezTo>
                    <a:pt x="19539" y="11978"/>
                    <a:pt x="19539" y="11978"/>
                    <a:pt x="19539" y="11978"/>
                  </a:cubicBezTo>
                  <a:cubicBezTo>
                    <a:pt x="19539" y="11978"/>
                    <a:pt x="19539" y="11978"/>
                    <a:pt x="19539" y="11978"/>
                  </a:cubicBezTo>
                  <a:cubicBezTo>
                    <a:pt x="19539" y="11978"/>
                    <a:pt x="19539" y="11978"/>
                    <a:pt x="19539" y="11978"/>
                  </a:cubicBezTo>
                  <a:cubicBezTo>
                    <a:pt x="19539" y="11978"/>
                    <a:pt x="19539" y="12076"/>
                    <a:pt x="19539" y="12076"/>
                  </a:cubicBezTo>
                  <a:cubicBezTo>
                    <a:pt x="19539" y="12076"/>
                    <a:pt x="19539" y="12076"/>
                    <a:pt x="19539" y="12076"/>
                  </a:cubicBezTo>
                  <a:cubicBezTo>
                    <a:pt x="19539" y="12076"/>
                    <a:pt x="19539" y="12076"/>
                    <a:pt x="19539" y="12076"/>
                  </a:cubicBezTo>
                  <a:cubicBezTo>
                    <a:pt x="19539" y="12076"/>
                    <a:pt x="19539" y="12076"/>
                    <a:pt x="19539" y="12076"/>
                  </a:cubicBezTo>
                  <a:cubicBezTo>
                    <a:pt x="19539" y="12175"/>
                    <a:pt x="19539" y="12175"/>
                    <a:pt x="19468" y="12175"/>
                  </a:cubicBezTo>
                  <a:cubicBezTo>
                    <a:pt x="19539" y="12175"/>
                    <a:pt x="19539" y="12175"/>
                    <a:pt x="19539" y="12175"/>
                  </a:cubicBezTo>
                  <a:cubicBezTo>
                    <a:pt x="19539" y="12175"/>
                    <a:pt x="19539" y="12175"/>
                    <a:pt x="19539" y="12175"/>
                  </a:cubicBezTo>
                  <a:cubicBezTo>
                    <a:pt x="19468" y="12175"/>
                    <a:pt x="19468" y="12273"/>
                    <a:pt x="19397" y="12273"/>
                  </a:cubicBezTo>
                  <a:cubicBezTo>
                    <a:pt x="19397" y="12273"/>
                    <a:pt x="19397" y="12273"/>
                    <a:pt x="19397" y="12273"/>
                  </a:cubicBezTo>
                  <a:cubicBezTo>
                    <a:pt x="19397" y="12273"/>
                    <a:pt x="19397" y="12273"/>
                    <a:pt x="19326" y="12273"/>
                  </a:cubicBezTo>
                  <a:cubicBezTo>
                    <a:pt x="19326" y="12273"/>
                    <a:pt x="19326" y="12273"/>
                    <a:pt x="19326" y="12273"/>
                  </a:cubicBezTo>
                  <a:cubicBezTo>
                    <a:pt x="19326" y="12273"/>
                    <a:pt x="19255" y="12273"/>
                    <a:pt x="19255" y="12273"/>
                  </a:cubicBezTo>
                  <a:cubicBezTo>
                    <a:pt x="19255" y="12273"/>
                    <a:pt x="19255" y="12273"/>
                    <a:pt x="19255" y="12273"/>
                  </a:cubicBezTo>
                  <a:cubicBezTo>
                    <a:pt x="19184" y="12273"/>
                    <a:pt x="19184" y="12273"/>
                    <a:pt x="19184" y="12273"/>
                  </a:cubicBezTo>
                  <a:cubicBezTo>
                    <a:pt x="19184" y="12273"/>
                    <a:pt x="19113" y="12273"/>
                    <a:pt x="19113" y="12273"/>
                  </a:cubicBezTo>
                  <a:cubicBezTo>
                    <a:pt x="19113" y="12273"/>
                    <a:pt x="19042" y="12273"/>
                    <a:pt x="19042" y="12273"/>
                  </a:cubicBezTo>
                  <a:cubicBezTo>
                    <a:pt x="18971" y="12273"/>
                    <a:pt x="18900" y="12175"/>
                    <a:pt x="18829" y="12076"/>
                  </a:cubicBezTo>
                  <a:cubicBezTo>
                    <a:pt x="18758" y="12076"/>
                    <a:pt x="18687" y="12076"/>
                    <a:pt x="18616" y="11978"/>
                  </a:cubicBezTo>
                  <a:cubicBezTo>
                    <a:pt x="18474" y="11978"/>
                    <a:pt x="18403" y="11978"/>
                    <a:pt x="18332" y="11880"/>
                  </a:cubicBezTo>
                  <a:cubicBezTo>
                    <a:pt x="18261" y="11880"/>
                    <a:pt x="18261" y="11880"/>
                    <a:pt x="18261" y="11880"/>
                  </a:cubicBezTo>
                  <a:cubicBezTo>
                    <a:pt x="18261" y="11782"/>
                    <a:pt x="18261" y="11782"/>
                    <a:pt x="18261" y="11782"/>
                  </a:cubicBezTo>
                  <a:cubicBezTo>
                    <a:pt x="18261" y="11684"/>
                    <a:pt x="18189" y="11684"/>
                    <a:pt x="18189" y="11684"/>
                  </a:cubicBezTo>
                  <a:cubicBezTo>
                    <a:pt x="18189" y="11585"/>
                    <a:pt x="18118" y="11585"/>
                    <a:pt x="18118" y="11585"/>
                  </a:cubicBezTo>
                  <a:cubicBezTo>
                    <a:pt x="18118" y="11585"/>
                    <a:pt x="18118" y="11585"/>
                    <a:pt x="18118" y="11585"/>
                  </a:cubicBezTo>
                  <a:cubicBezTo>
                    <a:pt x="18118" y="11487"/>
                    <a:pt x="18118" y="11487"/>
                    <a:pt x="18118" y="11487"/>
                  </a:cubicBezTo>
                  <a:cubicBezTo>
                    <a:pt x="18189" y="11487"/>
                    <a:pt x="18189" y="11487"/>
                    <a:pt x="18189" y="11389"/>
                  </a:cubicBezTo>
                  <a:cubicBezTo>
                    <a:pt x="18118" y="11389"/>
                    <a:pt x="18047" y="11389"/>
                    <a:pt x="17976" y="11389"/>
                  </a:cubicBezTo>
                  <a:cubicBezTo>
                    <a:pt x="17905" y="11389"/>
                    <a:pt x="17905" y="11487"/>
                    <a:pt x="17834" y="11487"/>
                  </a:cubicBezTo>
                  <a:cubicBezTo>
                    <a:pt x="17834" y="11487"/>
                    <a:pt x="17834" y="11487"/>
                    <a:pt x="17834" y="11389"/>
                  </a:cubicBezTo>
                  <a:cubicBezTo>
                    <a:pt x="17834" y="11389"/>
                    <a:pt x="17834" y="11291"/>
                    <a:pt x="17834" y="11193"/>
                  </a:cubicBezTo>
                  <a:cubicBezTo>
                    <a:pt x="17763" y="11193"/>
                    <a:pt x="17692" y="11095"/>
                    <a:pt x="17692" y="10996"/>
                  </a:cubicBezTo>
                  <a:cubicBezTo>
                    <a:pt x="17550" y="10996"/>
                    <a:pt x="17550" y="10996"/>
                    <a:pt x="17479" y="10898"/>
                  </a:cubicBezTo>
                  <a:cubicBezTo>
                    <a:pt x="17479" y="10800"/>
                    <a:pt x="17550" y="10800"/>
                    <a:pt x="17550" y="10800"/>
                  </a:cubicBezTo>
                  <a:cubicBezTo>
                    <a:pt x="17550" y="10702"/>
                    <a:pt x="17550" y="10702"/>
                    <a:pt x="17621" y="10702"/>
                  </a:cubicBezTo>
                  <a:cubicBezTo>
                    <a:pt x="17621" y="10702"/>
                    <a:pt x="17692" y="10702"/>
                    <a:pt x="17692" y="10604"/>
                  </a:cubicBezTo>
                  <a:cubicBezTo>
                    <a:pt x="17692" y="10407"/>
                    <a:pt x="17550" y="10505"/>
                    <a:pt x="17621" y="10309"/>
                  </a:cubicBezTo>
                  <a:cubicBezTo>
                    <a:pt x="17479" y="10309"/>
                    <a:pt x="17550" y="10113"/>
                    <a:pt x="17479" y="10113"/>
                  </a:cubicBezTo>
                  <a:cubicBezTo>
                    <a:pt x="17479" y="9622"/>
                    <a:pt x="17479" y="9622"/>
                    <a:pt x="17479" y="9622"/>
                  </a:cubicBezTo>
                  <a:cubicBezTo>
                    <a:pt x="17408" y="9622"/>
                    <a:pt x="17408" y="9622"/>
                    <a:pt x="17408" y="9524"/>
                  </a:cubicBezTo>
                  <a:cubicBezTo>
                    <a:pt x="17408" y="9425"/>
                    <a:pt x="17408" y="9327"/>
                    <a:pt x="17337" y="9229"/>
                  </a:cubicBezTo>
                  <a:cubicBezTo>
                    <a:pt x="17337" y="9131"/>
                    <a:pt x="17337" y="9033"/>
                    <a:pt x="17266" y="8935"/>
                  </a:cubicBezTo>
                  <a:cubicBezTo>
                    <a:pt x="17266" y="8738"/>
                    <a:pt x="17266" y="8738"/>
                    <a:pt x="17266" y="8738"/>
                  </a:cubicBezTo>
                  <a:cubicBezTo>
                    <a:pt x="17337" y="8738"/>
                    <a:pt x="17408" y="8738"/>
                    <a:pt x="17408" y="8640"/>
                  </a:cubicBezTo>
                  <a:cubicBezTo>
                    <a:pt x="17408" y="8444"/>
                    <a:pt x="17408" y="8345"/>
                    <a:pt x="17337" y="8149"/>
                  </a:cubicBezTo>
                  <a:cubicBezTo>
                    <a:pt x="17408" y="7756"/>
                    <a:pt x="17550" y="7462"/>
                    <a:pt x="17479" y="6971"/>
                  </a:cubicBezTo>
                  <a:cubicBezTo>
                    <a:pt x="17479" y="6873"/>
                    <a:pt x="17479" y="6775"/>
                    <a:pt x="17408" y="6775"/>
                  </a:cubicBezTo>
                  <a:cubicBezTo>
                    <a:pt x="17408" y="6775"/>
                    <a:pt x="17408" y="6775"/>
                    <a:pt x="17408" y="6775"/>
                  </a:cubicBezTo>
                  <a:cubicBezTo>
                    <a:pt x="17408" y="6676"/>
                    <a:pt x="17408" y="6676"/>
                    <a:pt x="17408" y="6676"/>
                  </a:cubicBezTo>
                  <a:cubicBezTo>
                    <a:pt x="17408" y="6676"/>
                    <a:pt x="17408" y="6676"/>
                    <a:pt x="17408" y="6676"/>
                  </a:cubicBezTo>
                  <a:cubicBezTo>
                    <a:pt x="17408" y="6676"/>
                    <a:pt x="17408" y="6676"/>
                    <a:pt x="17408" y="6676"/>
                  </a:cubicBezTo>
                  <a:cubicBezTo>
                    <a:pt x="17408" y="6676"/>
                    <a:pt x="17408" y="6676"/>
                    <a:pt x="17408" y="6676"/>
                  </a:cubicBezTo>
                  <a:cubicBezTo>
                    <a:pt x="17408" y="6676"/>
                    <a:pt x="17408" y="6676"/>
                    <a:pt x="17408" y="6676"/>
                  </a:cubicBezTo>
                  <a:cubicBezTo>
                    <a:pt x="17479" y="6578"/>
                    <a:pt x="17479" y="6578"/>
                    <a:pt x="17479" y="6578"/>
                  </a:cubicBezTo>
                  <a:cubicBezTo>
                    <a:pt x="17479" y="6578"/>
                    <a:pt x="17479" y="6578"/>
                    <a:pt x="17479" y="6578"/>
                  </a:cubicBezTo>
                  <a:cubicBezTo>
                    <a:pt x="17479" y="6578"/>
                    <a:pt x="17479" y="6578"/>
                    <a:pt x="17479" y="6578"/>
                  </a:cubicBezTo>
                  <a:cubicBezTo>
                    <a:pt x="17479" y="6578"/>
                    <a:pt x="17479" y="6578"/>
                    <a:pt x="17479" y="6578"/>
                  </a:cubicBezTo>
                  <a:cubicBezTo>
                    <a:pt x="17479" y="6578"/>
                    <a:pt x="17408" y="6578"/>
                    <a:pt x="17408" y="6480"/>
                  </a:cubicBezTo>
                  <a:cubicBezTo>
                    <a:pt x="17408" y="6480"/>
                    <a:pt x="17408" y="6480"/>
                    <a:pt x="17408" y="6480"/>
                  </a:cubicBezTo>
                  <a:cubicBezTo>
                    <a:pt x="17408" y="6480"/>
                    <a:pt x="17408" y="6480"/>
                    <a:pt x="17408" y="6480"/>
                  </a:cubicBezTo>
                  <a:cubicBezTo>
                    <a:pt x="17408" y="6480"/>
                    <a:pt x="17408" y="6480"/>
                    <a:pt x="17408" y="6480"/>
                  </a:cubicBezTo>
                  <a:cubicBezTo>
                    <a:pt x="17408" y="6480"/>
                    <a:pt x="17408" y="6480"/>
                    <a:pt x="17408" y="6382"/>
                  </a:cubicBezTo>
                  <a:cubicBezTo>
                    <a:pt x="17408" y="6382"/>
                    <a:pt x="17408" y="6382"/>
                    <a:pt x="17408" y="6382"/>
                  </a:cubicBezTo>
                  <a:cubicBezTo>
                    <a:pt x="17408" y="6382"/>
                    <a:pt x="17408" y="6382"/>
                    <a:pt x="17408" y="6382"/>
                  </a:cubicBezTo>
                  <a:cubicBezTo>
                    <a:pt x="17408" y="6382"/>
                    <a:pt x="17408" y="6382"/>
                    <a:pt x="17408" y="6284"/>
                  </a:cubicBezTo>
                  <a:cubicBezTo>
                    <a:pt x="17408" y="6284"/>
                    <a:pt x="17408" y="6284"/>
                    <a:pt x="17408" y="6284"/>
                  </a:cubicBezTo>
                  <a:cubicBezTo>
                    <a:pt x="17408" y="6185"/>
                    <a:pt x="17408" y="6087"/>
                    <a:pt x="17266" y="5989"/>
                  </a:cubicBezTo>
                  <a:cubicBezTo>
                    <a:pt x="17266" y="5989"/>
                    <a:pt x="17266" y="5989"/>
                    <a:pt x="17266" y="5989"/>
                  </a:cubicBezTo>
                  <a:cubicBezTo>
                    <a:pt x="17266" y="5989"/>
                    <a:pt x="17266" y="5989"/>
                    <a:pt x="17266" y="5989"/>
                  </a:cubicBezTo>
                  <a:cubicBezTo>
                    <a:pt x="17266" y="5989"/>
                    <a:pt x="17266" y="5891"/>
                    <a:pt x="17266" y="5891"/>
                  </a:cubicBezTo>
                  <a:cubicBezTo>
                    <a:pt x="17266" y="5891"/>
                    <a:pt x="17266" y="5891"/>
                    <a:pt x="17266" y="5891"/>
                  </a:cubicBezTo>
                  <a:cubicBezTo>
                    <a:pt x="17195" y="5891"/>
                    <a:pt x="17195" y="5891"/>
                    <a:pt x="17195" y="5793"/>
                  </a:cubicBezTo>
                  <a:cubicBezTo>
                    <a:pt x="17195" y="5793"/>
                    <a:pt x="17124" y="5596"/>
                    <a:pt x="17053" y="5596"/>
                  </a:cubicBezTo>
                  <a:cubicBezTo>
                    <a:pt x="17053" y="5596"/>
                    <a:pt x="17053" y="5596"/>
                    <a:pt x="17053" y="5596"/>
                  </a:cubicBezTo>
                  <a:cubicBezTo>
                    <a:pt x="17053" y="5498"/>
                    <a:pt x="17053" y="5498"/>
                    <a:pt x="16982" y="5498"/>
                  </a:cubicBezTo>
                  <a:cubicBezTo>
                    <a:pt x="16982" y="5498"/>
                    <a:pt x="16982" y="5498"/>
                    <a:pt x="16982" y="5498"/>
                  </a:cubicBezTo>
                  <a:cubicBezTo>
                    <a:pt x="16982" y="5498"/>
                    <a:pt x="16911" y="5400"/>
                    <a:pt x="16911" y="5400"/>
                  </a:cubicBezTo>
                  <a:cubicBezTo>
                    <a:pt x="16911" y="5204"/>
                    <a:pt x="16911" y="5105"/>
                    <a:pt x="16839" y="5007"/>
                  </a:cubicBezTo>
                  <a:cubicBezTo>
                    <a:pt x="16839" y="4811"/>
                    <a:pt x="16697" y="4811"/>
                    <a:pt x="16626" y="4615"/>
                  </a:cubicBezTo>
                  <a:cubicBezTo>
                    <a:pt x="16413" y="4516"/>
                    <a:pt x="16342" y="4418"/>
                    <a:pt x="16129" y="4418"/>
                  </a:cubicBezTo>
                  <a:cubicBezTo>
                    <a:pt x="16129" y="4320"/>
                    <a:pt x="16129" y="4320"/>
                    <a:pt x="16129" y="4320"/>
                  </a:cubicBezTo>
                  <a:cubicBezTo>
                    <a:pt x="16129" y="4320"/>
                    <a:pt x="16129" y="4320"/>
                    <a:pt x="16129" y="4320"/>
                  </a:cubicBezTo>
                  <a:cubicBezTo>
                    <a:pt x="16129" y="4320"/>
                    <a:pt x="16129" y="4320"/>
                    <a:pt x="16129" y="4222"/>
                  </a:cubicBezTo>
                  <a:cubicBezTo>
                    <a:pt x="16129" y="4222"/>
                    <a:pt x="16129" y="4222"/>
                    <a:pt x="16129" y="4222"/>
                  </a:cubicBezTo>
                  <a:cubicBezTo>
                    <a:pt x="16129" y="4222"/>
                    <a:pt x="16129" y="4222"/>
                    <a:pt x="16129" y="4222"/>
                  </a:cubicBezTo>
                  <a:cubicBezTo>
                    <a:pt x="16129" y="4222"/>
                    <a:pt x="16129" y="4222"/>
                    <a:pt x="16129" y="4222"/>
                  </a:cubicBezTo>
                  <a:cubicBezTo>
                    <a:pt x="16129" y="4222"/>
                    <a:pt x="16058" y="4222"/>
                    <a:pt x="16058" y="4124"/>
                  </a:cubicBezTo>
                  <a:cubicBezTo>
                    <a:pt x="16058" y="4124"/>
                    <a:pt x="16058" y="4124"/>
                    <a:pt x="16058" y="4124"/>
                  </a:cubicBezTo>
                  <a:cubicBezTo>
                    <a:pt x="16058" y="4124"/>
                    <a:pt x="16058" y="4124"/>
                    <a:pt x="16058" y="4124"/>
                  </a:cubicBezTo>
                  <a:cubicBezTo>
                    <a:pt x="16058" y="4124"/>
                    <a:pt x="16058" y="4124"/>
                    <a:pt x="16058" y="4124"/>
                  </a:cubicBezTo>
                  <a:cubicBezTo>
                    <a:pt x="16058" y="4124"/>
                    <a:pt x="16058" y="4124"/>
                    <a:pt x="16058" y="4124"/>
                  </a:cubicBezTo>
                  <a:cubicBezTo>
                    <a:pt x="16058" y="4124"/>
                    <a:pt x="16058" y="4025"/>
                    <a:pt x="16058" y="4025"/>
                  </a:cubicBezTo>
                  <a:cubicBezTo>
                    <a:pt x="16058" y="4025"/>
                    <a:pt x="15987" y="4025"/>
                    <a:pt x="15987" y="4025"/>
                  </a:cubicBezTo>
                  <a:cubicBezTo>
                    <a:pt x="15987" y="4025"/>
                    <a:pt x="15987" y="4025"/>
                    <a:pt x="15987" y="4025"/>
                  </a:cubicBezTo>
                  <a:cubicBezTo>
                    <a:pt x="15987" y="4025"/>
                    <a:pt x="15987" y="4025"/>
                    <a:pt x="15987" y="4025"/>
                  </a:cubicBezTo>
                  <a:cubicBezTo>
                    <a:pt x="15987" y="4025"/>
                    <a:pt x="15987" y="4025"/>
                    <a:pt x="15987" y="4025"/>
                  </a:cubicBezTo>
                  <a:cubicBezTo>
                    <a:pt x="15987" y="4025"/>
                    <a:pt x="15987" y="4025"/>
                    <a:pt x="15987" y="4025"/>
                  </a:cubicBezTo>
                  <a:cubicBezTo>
                    <a:pt x="15916" y="3927"/>
                    <a:pt x="15916" y="3927"/>
                    <a:pt x="15916" y="3927"/>
                  </a:cubicBezTo>
                  <a:cubicBezTo>
                    <a:pt x="15916" y="3927"/>
                    <a:pt x="15916" y="3927"/>
                    <a:pt x="15916" y="3927"/>
                  </a:cubicBezTo>
                  <a:cubicBezTo>
                    <a:pt x="15916" y="3927"/>
                    <a:pt x="15916" y="3927"/>
                    <a:pt x="15916" y="3927"/>
                  </a:cubicBezTo>
                  <a:cubicBezTo>
                    <a:pt x="15916" y="3927"/>
                    <a:pt x="15916" y="3927"/>
                    <a:pt x="15916" y="3927"/>
                  </a:cubicBezTo>
                  <a:cubicBezTo>
                    <a:pt x="15916" y="3927"/>
                    <a:pt x="15916" y="3927"/>
                    <a:pt x="15845" y="3927"/>
                  </a:cubicBezTo>
                  <a:cubicBezTo>
                    <a:pt x="15845" y="3927"/>
                    <a:pt x="15845" y="3927"/>
                    <a:pt x="15845" y="3927"/>
                  </a:cubicBezTo>
                  <a:cubicBezTo>
                    <a:pt x="15845" y="3829"/>
                    <a:pt x="15845" y="3829"/>
                    <a:pt x="15845" y="3829"/>
                  </a:cubicBezTo>
                  <a:cubicBezTo>
                    <a:pt x="15916" y="3633"/>
                    <a:pt x="15774" y="3731"/>
                    <a:pt x="15703" y="3633"/>
                  </a:cubicBezTo>
                  <a:cubicBezTo>
                    <a:pt x="15703" y="3633"/>
                    <a:pt x="15703" y="3633"/>
                    <a:pt x="15632" y="3633"/>
                  </a:cubicBezTo>
                  <a:cubicBezTo>
                    <a:pt x="15632" y="3535"/>
                    <a:pt x="15632" y="3535"/>
                    <a:pt x="15561" y="3535"/>
                  </a:cubicBezTo>
                  <a:cubicBezTo>
                    <a:pt x="15561" y="3535"/>
                    <a:pt x="15561" y="3535"/>
                    <a:pt x="15561" y="3535"/>
                  </a:cubicBezTo>
                  <a:cubicBezTo>
                    <a:pt x="15561" y="3436"/>
                    <a:pt x="15418" y="3436"/>
                    <a:pt x="15418" y="3338"/>
                  </a:cubicBezTo>
                  <a:cubicBezTo>
                    <a:pt x="15418" y="3338"/>
                    <a:pt x="15418" y="3240"/>
                    <a:pt x="15418" y="3240"/>
                  </a:cubicBezTo>
                  <a:cubicBezTo>
                    <a:pt x="15418" y="3240"/>
                    <a:pt x="15418" y="3240"/>
                    <a:pt x="15418" y="3240"/>
                  </a:cubicBezTo>
                  <a:cubicBezTo>
                    <a:pt x="15418" y="3240"/>
                    <a:pt x="15418" y="3240"/>
                    <a:pt x="15418" y="3240"/>
                  </a:cubicBezTo>
                  <a:cubicBezTo>
                    <a:pt x="15418" y="3240"/>
                    <a:pt x="15418" y="3240"/>
                    <a:pt x="15418" y="3240"/>
                  </a:cubicBezTo>
                  <a:cubicBezTo>
                    <a:pt x="15418" y="3240"/>
                    <a:pt x="15418" y="3240"/>
                    <a:pt x="15347" y="3240"/>
                  </a:cubicBezTo>
                  <a:cubicBezTo>
                    <a:pt x="15347" y="3240"/>
                    <a:pt x="15347" y="3240"/>
                    <a:pt x="15347" y="3240"/>
                  </a:cubicBezTo>
                  <a:cubicBezTo>
                    <a:pt x="15347" y="3142"/>
                    <a:pt x="15347" y="3142"/>
                    <a:pt x="15347" y="3142"/>
                  </a:cubicBezTo>
                  <a:cubicBezTo>
                    <a:pt x="15347" y="3044"/>
                    <a:pt x="15276" y="2945"/>
                    <a:pt x="15134" y="2945"/>
                  </a:cubicBezTo>
                  <a:cubicBezTo>
                    <a:pt x="15063" y="2847"/>
                    <a:pt x="15063" y="2651"/>
                    <a:pt x="14921" y="2651"/>
                  </a:cubicBezTo>
                  <a:cubicBezTo>
                    <a:pt x="14850" y="2455"/>
                    <a:pt x="14779" y="2356"/>
                    <a:pt x="14637" y="2160"/>
                  </a:cubicBezTo>
                  <a:cubicBezTo>
                    <a:pt x="14708" y="2062"/>
                    <a:pt x="14566" y="2062"/>
                    <a:pt x="14566" y="1964"/>
                  </a:cubicBezTo>
                  <a:cubicBezTo>
                    <a:pt x="14495" y="1865"/>
                    <a:pt x="14495" y="1767"/>
                    <a:pt x="14424" y="1767"/>
                  </a:cubicBezTo>
                  <a:cubicBezTo>
                    <a:pt x="14353" y="1473"/>
                    <a:pt x="14211" y="1375"/>
                    <a:pt x="14211" y="1178"/>
                  </a:cubicBezTo>
                  <a:cubicBezTo>
                    <a:pt x="14139" y="982"/>
                    <a:pt x="13997" y="982"/>
                    <a:pt x="13997" y="785"/>
                  </a:cubicBezTo>
                  <a:cubicBezTo>
                    <a:pt x="13997" y="785"/>
                    <a:pt x="13926" y="687"/>
                    <a:pt x="13926" y="687"/>
                  </a:cubicBezTo>
                  <a:cubicBezTo>
                    <a:pt x="13926" y="687"/>
                    <a:pt x="13926" y="687"/>
                    <a:pt x="13926" y="687"/>
                  </a:cubicBezTo>
                  <a:cubicBezTo>
                    <a:pt x="13855" y="687"/>
                    <a:pt x="13855" y="589"/>
                    <a:pt x="13855" y="589"/>
                  </a:cubicBezTo>
                  <a:cubicBezTo>
                    <a:pt x="13855" y="589"/>
                    <a:pt x="13855" y="589"/>
                    <a:pt x="13855" y="589"/>
                  </a:cubicBezTo>
                  <a:cubicBezTo>
                    <a:pt x="13855" y="589"/>
                    <a:pt x="13855" y="589"/>
                    <a:pt x="13855" y="589"/>
                  </a:cubicBezTo>
                  <a:cubicBezTo>
                    <a:pt x="13784" y="589"/>
                    <a:pt x="13784" y="589"/>
                    <a:pt x="13784" y="589"/>
                  </a:cubicBezTo>
                  <a:cubicBezTo>
                    <a:pt x="13784" y="589"/>
                    <a:pt x="13784" y="589"/>
                    <a:pt x="13784" y="589"/>
                  </a:cubicBezTo>
                  <a:cubicBezTo>
                    <a:pt x="13713" y="589"/>
                    <a:pt x="13713" y="491"/>
                    <a:pt x="13642" y="393"/>
                  </a:cubicBezTo>
                  <a:cubicBezTo>
                    <a:pt x="13642" y="393"/>
                    <a:pt x="13642" y="393"/>
                    <a:pt x="13642" y="393"/>
                  </a:cubicBezTo>
                  <a:cubicBezTo>
                    <a:pt x="13571" y="393"/>
                    <a:pt x="13571" y="393"/>
                    <a:pt x="13500" y="393"/>
                  </a:cubicBezTo>
                  <a:cubicBezTo>
                    <a:pt x="13500" y="393"/>
                    <a:pt x="13500" y="393"/>
                    <a:pt x="13500" y="393"/>
                  </a:cubicBezTo>
                  <a:cubicBezTo>
                    <a:pt x="13429" y="393"/>
                    <a:pt x="13429" y="196"/>
                    <a:pt x="13358" y="98"/>
                  </a:cubicBezTo>
                  <a:cubicBezTo>
                    <a:pt x="13358" y="98"/>
                    <a:pt x="13358" y="98"/>
                    <a:pt x="13358" y="98"/>
                  </a:cubicBezTo>
                  <a:cubicBezTo>
                    <a:pt x="13287" y="98"/>
                    <a:pt x="13287" y="98"/>
                    <a:pt x="13287" y="98"/>
                  </a:cubicBezTo>
                  <a:cubicBezTo>
                    <a:pt x="13287" y="98"/>
                    <a:pt x="13287" y="98"/>
                    <a:pt x="13287" y="98"/>
                  </a:cubicBezTo>
                  <a:cubicBezTo>
                    <a:pt x="13287" y="98"/>
                    <a:pt x="13287" y="98"/>
                    <a:pt x="13287" y="98"/>
                  </a:cubicBezTo>
                  <a:cubicBezTo>
                    <a:pt x="13287" y="98"/>
                    <a:pt x="13287" y="0"/>
                    <a:pt x="13287" y="0"/>
                  </a:cubicBezTo>
                  <a:cubicBezTo>
                    <a:pt x="13216" y="0"/>
                    <a:pt x="13216" y="0"/>
                    <a:pt x="13216" y="0"/>
                  </a:cubicBezTo>
                  <a:cubicBezTo>
                    <a:pt x="13216" y="0"/>
                    <a:pt x="13216" y="0"/>
                    <a:pt x="13216" y="0"/>
                  </a:cubicBezTo>
                  <a:cubicBezTo>
                    <a:pt x="13216" y="0"/>
                    <a:pt x="13216" y="0"/>
                    <a:pt x="13216" y="0"/>
                  </a:cubicBezTo>
                  <a:cubicBezTo>
                    <a:pt x="13216" y="0"/>
                    <a:pt x="13145" y="0"/>
                    <a:pt x="13145" y="0"/>
                  </a:cubicBezTo>
                  <a:cubicBezTo>
                    <a:pt x="13145" y="98"/>
                    <a:pt x="13003" y="98"/>
                    <a:pt x="13003" y="196"/>
                  </a:cubicBezTo>
                  <a:cubicBezTo>
                    <a:pt x="13003" y="196"/>
                    <a:pt x="12932" y="196"/>
                    <a:pt x="12932" y="295"/>
                  </a:cubicBezTo>
                  <a:cubicBezTo>
                    <a:pt x="12789" y="295"/>
                    <a:pt x="12718" y="295"/>
                    <a:pt x="12718" y="393"/>
                  </a:cubicBezTo>
                  <a:cubicBezTo>
                    <a:pt x="12576" y="393"/>
                    <a:pt x="12576" y="491"/>
                    <a:pt x="12505" y="491"/>
                  </a:cubicBezTo>
                  <a:cubicBezTo>
                    <a:pt x="12363" y="491"/>
                    <a:pt x="12363" y="687"/>
                    <a:pt x="12292" y="785"/>
                  </a:cubicBezTo>
                  <a:cubicBezTo>
                    <a:pt x="12292" y="1080"/>
                    <a:pt x="12221" y="1178"/>
                    <a:pt x="12221" y="1473"/>
                  </a:cubicBezTo>
                  <a:cubicBezTo>
                    <a:pt x="12150" y="1473"/>
                    <a:pt x="12150" y="1669"/>
                    <a:pt x="12008" y="1669"/>
                  </a:cubicBezTo>
                  <a:cubicBezTo>
                    <a:pt x="12008" y="1767"/>
                    <a:pt x="11866" y="1669"/>
                    <a:pt x="11866" y="1865"/>
                  </a:cubicBezTo>
                  <a:cubicBezTo>
                    <a:pt x="11866" y="1865"/>
                    <a:pt x="11866" y="1865"/>
                    <a:pt x="11866" y="1865"/>
                  </a:cubicBezTo>
                  <a:cubicBezTo>
                    <a:pt x="11866" y="1865"/>
                    <a:pt x="11795" y="1865"/>
                    <a:pt x="11795" y="1865"/>
                  </a:cubicBezTo>
                  <a:cubicBezTo>
                    <a:pt x="11795" y="1865"/>
                    <a:pt x="11724" y="1964"/>
                    <a:pt x="11724" y="1964"/>
                  </a:cubicBezTo>
                  <a:cubicBezTo>
                    <a:pt x="11724" y="1964"/>
                    <a:pt x="11724" y="1964"/>
                    <a:pt x="11653" y="1964"/>
                  </a:cubicBezTo>
                  <a:cubicBezTo>
                    <a:pt x="11653" y="2062"/>
                    <a:pt x="11511" y="2160"/>
                    <a:pt x="11439" y="2160"/>
                  </a:cubicBezTo>
                  <a:cubicBezTo>
                    <a:pt x="11439" y="2160"/>
                    <a:pt x="11439" y="2160"/>
                    <a:pt x="11439" y="2160"/>
                  </a:cubicBezTo>
                  <a:cubicBezTo>
                    <a:pt x="11439" y="2160"/>
                    <a:pt x="11368" y="2160"/>
                    <a:pt x="11297" y="2160"/>
                  </a:cubicBezTo>
                  <a:cubicBezTo>
                    <a:pt x="11297" y="2160"/>
                    <a:pt x="11297" y="2160"/>
                    <a:pt x="11297" y="2160"/>
                  </a:cubicBezTo>
                  <a:cubicBezTo>
                    <a:pt x="11297" y="2160"/>
                    <a:pt x="11226" y="2160"/>
                    <a:pt x="11226" y="2160"/>
                  </a:cubicBezTo>
                  <a:cubicBezTo>
                    <a:pt x="11226" y="2160"/>
                    <a:pt x="11155" y="2160"/>
                    <a:pt x="11155" y="2160"/>
                  </a:cubicBezTo>
                  <a:cubicBezTo>
                    <a:pt x="11084" y="2160"/>
                    <a:pt x="11084" y="2160"/>
                    <a:pt x="11084" y="2258"/>
                  </a:cubicBezTo>
                  <a:cubicBezTo>
                    <a:pt x="11084" y="2258"/>
                    <a:pt x="11013" y="2258"/>
                    <a:pt x="11013" y="2258"/>
                  </a:cubicBezTo>
                  <a:cubicBezTo>
                    <a:pt x="10942" y="2258"/>
                    <a:pt x="10942" y="2258"/>
                    <a:pt x="10942" y="2258"/>
                  </a:cubicBezTo>
                  <a:cubicBezTo>
                    <a:pt x="10871" y="2258"/>
                    <a:pt x="10871" y="2258"/>
                    <a:pt x="10800" y="2356"/>
                  </a:cubicBezTo>
                  <a:cubicBezTo>
                    <a:pt x="10800" y="2356"/>
                    <a:pt x="10800" y="2356"/>
                    <a:pt x="10800" y="2356"/>
                  </a:cubicBezTo>
                  <a:cubicBezTo>
                    <a:pt x="10729" y="2356"/>
                    <a:pt x="10729" y="2356"/>
                    <a:pt x="10658" y="2356"/>
                  </a:cubicBezTo>
                  <a:cubicBezTo>
                    <a:pt x="10658" y="2356"/>
                    <a:pt x="10658" y="2356"/>
                    <a:pt x="10658" y="2356"/>
                  </a:cubicBezTo>
                  <a:cubicBezTo>
                    <a:pt x="10587" y="2356"/>
                    <a:pt x="10587" y="2455"/>
                    <a:pt x="10587" y="2455"/>
                  </a:cubicBezTo>
                  <a:cubicBezTo>
                    <a:pt x="10516" y="2455"/>
                    <a:pt x="10516" y="2455"/>
                    <a:pt x="10516" y="2455"/>
                  </a:cubicBezTo>
                  <a:cubicBezTo>
                    <a:pt x="10516" y="2455"/>
                    <a:pt x="10445" y="2455"/>
                    <a:pt x="10445" y="2553"/>
                  </a:cubicBezTo>
                  <a:cubicBezTo>
                    <a:pt x="10445" y="2553"/>
                    <a:pt x="10445" y="2553"/>
                    <a:pt x="10374" y="2553"/>
                  </a:cubicBezTo>
                  <a:cubicBezTo>
                    <a:pt x="10374" y="2553"/>
                    <a:pt x="10374" y="2553"/>
                    <a:pt x="10374" y="2553"/>
                  </a:cubicBezTo>
                  <a:cubicBezTo>
                    <a:pt x="10374" y="2651"/>
                    <a:pt x="10232" y="2651"/>
                    <a:pt x="10161" y="2749"/>
                  </a:cubicBezTo>
                  <a:cubicBezTo>
                    <a:pt x="10161" y="2749"/>
                    <a:pt x="10161" y="2749"/>
                    <a:pt x="10161" y="2749"/>
                  </a:cubicBezTo>
                  <a:cubicBezTo>
                    <a:pt x="10232" y="2945"/>
                    <a:pt x="10018" y="2847"/>
                    <a:pt x="10018" y="3044"/>
                  </a:cubicBezTo>
                  <a:cubicBezTo>
                    <a:pt x="10018" y="3044"/>
                    <a:pt x="10018" y="3044"/>
                    <a:pt x="10018" y="3044"/>
                  </a:cubicBezTo>
                  <a:cubicBezTo>
                    <a:pt x="10018" y="3044"/>
                    <a:pt x="10018" y="3044"/>
                    <a:pt x="9947" y="3044"/>
                  </a:cubicBezTo>
                  <a:cubicBezTo>
                    <a:pt x="9947" y="3142"/>
                    <a:pt x="9947" y="3142"/>
                    <a:pt x="9947" y="3142"/>
                  </a:cubicBezTo>
                  <a:cubicBezTo>
                    <a:pt x="9947" y="3240"/>
                    <a:pt x="9805" y="3240"/>
                    <a:pt x="9805" y="3240"/>
                  </a:cubicBezTo>
                  <a:cubicBezTo>
                    <a:pt x="9734" y="3240"/>
                    <a:pt x="9734" y="3240"/>
                    <a:pt x="9734" y="3338"/>
                  </a:cubicBezTo>
                  <a:cubicBezTo>
                    <a:pt x="9734" y="3338"/>
                    <a:pt x="9663" y="3338"/>
                    <a:pt x="9592" y="3338"/>
                  </a:cubicBezTo>
                  <a:cubicBezTo>
                    <a:pt x="9592" y="3142"/>
                    <a:pt x="9379" y="3338"/>
                    <a:pt x="9450" y="3044"/>
                  </a:cubicBezTo>
                  <a:cubicBezTo>
                    <a:pt x="9450" y="3044"/>
                    <a:pt x="9450" y="3044"/>
                    <a:pt x="9379" y="3044"/>
                  </a:cubicBezTo>
                  <a:cubicBezTo>
                    <a:pt x="9379" y="3044"/>
                    <a:pt x="9379" y="3044"/>
                    <a:pt x="9379" y="3044"/>
                  </a:cubicBezTo>
                  <a:cubicBezTo>
                    <a:pt x="9379" y="3044"/>
                    <a:pt x="9379" y="3044"/>
                    <a:pt x="9379" y="3044"/>
                  </a:cubicBezTo>
                  <a:cubicBezTo>
                    <a:pt x="9379" y="3044"/>
                    <a:pt x="9379" y="3044"/>
                    <a:pt x="9379" y="3044"/>
                  </a:cubicBezTo>
                  <a:cubicBezTo>
                    <a:pt x="9379" y="3044"/>
                    <a:pt x="9379" y="3044"/>
                    <a:pt x="9379" y="3044"/>
                  </a:cubicBezTo>
                  <a:cubicBezTo>
                    <a:pt x="9379" y="3044"/>
                    <a:pt x="9308" y="3044"/>
                    <a:pt x="9308" y="3044"/>
                  </a:cubicBezTo>
                  <a:cubicBezTo>
                    <a:pt x="9308" y="3044"/>
                    <a:pt x="9308" y="3044"/>
                    <a:pt x="9308" y="3044"/>
                  </a:cubicBezTo>
                  <a:cubicBezTo>
                    <a:pt x="9308" y="3044"/>
                    <a:pt x="9308" y="3044"/>
                    <a:pt x="9308" y="3044"/>
                  </a:cubicBezTo>
                  <a:cubicBezTo>
                    <a:pt x="9308" y="3044"/>
                    <a:pt x="9308" y="3044"/>
                    <a:pt x="9308" y="3044"/>
                  </a:cubicBezTo>
                  <a:cubicBezTo>
                    <a:pt x="9308" y="3044"/>
                    <a:pt x="9308" y="3044"/>
                    <a:pt x="9308" y="3044"/>
                  </a:cubicBezTo>
                  <a:cubicBezTo>
                    <a:pt x="9308" y="2945"/>
                    <a:pt x="9308" y="2945"/>
                    <a:pt x="9308" y="2945"/>
                  </a:cubicBezTo>
                  <a:cubicBezTo>
                    <a:pt x="9308" y="2945"/>
                    <a:pt x="9308" y="2945"/>
                    <a:pt x="9308" y="2945"/>
                  </a:cubicBezTo>
                  <a:cubicBezTo>
                    <a:pt x="9237" y="2945"/>
                    <a:pt x="9237" y="2945"/>
                    <a:pt x="9237" y="2945"/>
                  </a:cubicBezTo>
                  <a:cubicBezTo>
                    <a:pt x="9237" y="2945"/>
                    <a:pt x="9237" y="2945"/>
                    <a:pt x="9237" y="2945"/>
                  </a:cubicBezTo>
                  <a:cubicBezTo>
                    <a:pt x="9237" y="2945"/>
                    <a:pt x="9237" y="2945"/>
                    <a:pt x="9237" y="2945"/>
                  </a:cubicBezTo>
                  <a:cubicBezTo>
                    <a:pt x="9237" y="2945"/>
                    <a:pt x="9237" y="2945"/>
                    <a:pt x="9237" y="2847"/>
                  </a:cubicBezTo>
                  <a:cubicBezTo>
                    <a:pt x="9237" y="2847"/>
                    <a:pt x="9237" y="2847"/>
                    <a:pt x="9237" y="2847"/>
                  </a:cubicBezTo>
                  <a:cubicBezTo>
                    <a:pt x="9237" y="2847"/>
                    <a:pt x="9237" y="2847"/>
                    <a:pt x="9237" y="2847"/>
                  </a:cubicBezTo>
                  <a:cubicBezTo>
                    <a:pt x="9237" y="2847"/>
                    <a:pt x="9166" y="2847"/>
                    <a:pt x="9166" y="2847"/>
                  </a:cubicBezTo>
                  <a:cubicBezTo>
                    <a:pt x="9166" y="2847"/>
                    <a:pt x="9166" y="2847"/>
                    <a:pt x="9166" y="2847"/>
                  </a:cubicBezTo>
                  <a:cubicBezTo>
                    <a:pt x="9166" y="2847"/>
                    <a:pt x="9166" y="2847"/>
                    <a:pt x="9166" y="2847"/>
                  </a:cubicBezTo>
                  <a:cubicBezTo>
                    <a:pt x="9166" y="2847"/>
                    <a:pt x="9166" y="2847"/>
                    <a:pt x="9166" y="2847"/>
                  </a:cubicBezTo>
                  <a:cubicBezTo>
                    <a:pt x="9166" y="2847"/>
                    <a:pt x="9166" y="2847"/>
                    <a:pt x="9166" y="2847"/>
                  </a:cubicBezTo>
                  <a:cubicBezTo>
                    <a:pt x="9166" y="2847"/>
                    <a:pt x="9166" y="2847"/>
                    <a:pt x="9095" y="2847"/>
                  </a:cubicBezTo>
                  <a:cubicBezTo>
                    <a:pt x="9095" y="2847"/>
                    <a:pt x="9095" y="2847"/>
                    <a:pt x="9095" y="2847"/>
                  </a:cubicBezTo>
                  <a:cubicBezTo>
                    <a:pt x="9095" y="2847"/>
                    <a:pt x="9095" y="2847"/>
                    <a:pt x="9095" y="2847"/>
                  </a:cubicBezTo>
                  <a:cubicBezTo>
                    <a:pt x="9095" y="2847"/>
                    <a:pt x="9095" y="2847"/>
                    <a:pt x="9095" y="2847"/>
                  </a:cubicBezTo>
                  <a:cubicBezTo>
                    <a:pt x="9095" y="2847"/>
                    <a:pt x="9095" y="2847"/>
                    <a:pt x="9024" y="2847"/>
                  </a:cubicBezTo>
                  <a:cubicBezTo>
                    <a:pt x="9024" y="2847"/>
                    <a:pt x="9024" y="2847"/>
                    <a:pt x="9024" y="2847"/>
                  </a:cubicBezTo>
                  <a:cubicBezTo>
                    <a:pt x="9024" y="2847"/>
                    <a:pt x="9024" y="2847"/>
                    <a:pt x="9024" y="2847"/>
                  </a:cubicBezTo>
                  <a:cubicBezTo>
                    <a:pt x="8953" y="2749"/>
                    <a:pt x="8953" y="2749"/>
                    <a:pt x="8882" y="2749"/>
                  </a:cubicBezTo>
                  <a:cubicBezTo>
                    <a:pt x="8882" y="2651"/>
                    <a:pt x="8882" y="2651"/>
                    <a:pt x="8882" y="2651"/>
                  </a:cubicBezTo>
                  <a:cubicBezTo>
                    <a:pt x="8882" y="2651"/>
                    <a:pt x="8811" y="2651"/>
                    <a:pt x="8739" y="2651"/>
                  </a:cubicBezTo>
                  <a:cubicBezTo>
                    <a:pt x="8739" y="2651"/>
                    <a:pt x="8739" y="2553"/>
                    <a:pt x="8739" y="2553"/>
                  </a:cubicBezTo>
                  <a:cubicBezTo>
                    <a:pt x="8668" y="2553"/>
                    <a:pt x="8739" y="2356"/>
                    <a:pt x="8597" y="2356"/>
                  </a:cubicBezTo>
                  <a:cubicBezTo>
                    <a:pt x="8597" y="2356"/>
                    <a:pt x="8597" y="2356"/>
                    <a:pt x="8597" y="2356"/>
                  </a:cubicBezTo>
                  <a:cubicBezTo>
                    <a:pt x="8597" y="2356"/>
                    <a:pt x="8597" y="2356"/>
                    <a:pt x="8597" y="2356"/>
                  </a:cubicBezTo>
                  <a:cubicBezTo>
                    <a:pt x="8597" y="2356"/>
                    <a:pt x="8597" y="2356"/>
                    <a:pt x="8597" y="2356"/>
                  </a:cubicBezTo>
                  <a:cubicBezTo>
                    <a:pt x="8597" y="2356"/>
                    <a:pt x="8526" y="2356"/>
                    <a:pt x="8526" y="2356"/>
                  </a:cubicBezTo>
                  <a:cubicBezTo>
                    <a:pt x="8526" y="2455"/>
                    <a:pt x="8384" y="2356"/>
                    <a:pt x="8313" y="2455"/>
                  </a:cubicBezTo>
                  <a:cubicBezTo>
                    <a:pt x="8313" y="2455"/>
                    <a:pt x="8313" y="2455"/>
                    <a:pt x="8313" y="2455"/>
                  </a:cubicBezTo>
                  <a:cubicBezTo>
                    <a:pt x="8242" y="2455"/>
                    <a:pt x="8242" y="2455"/>
                    <a:pt x="8171" y="2455"/>
                  </a:cubicBezTo>
                  <a:cubicBezTo>
                    <a:pt x="8171" y="2455"/>
                    <a:pt x="8242" y="2553"/>
                    <a:pt x="8171" y="2553"/>
                  </a:cubicBezTo>
                  <a:cubicBezTo>
                    <a:pt x="8171" y="2553"/>
                    <a:pt x="8100" y="2553"/>
                    <a:pt x="8029" y="2553"/>
                  </a:cubicBezTo>
                  <a:cubicBezTo>
                    <a:pt x="8029" y="2553"/>
                    <a:pt x="8029" y="2651"/>
                    <a:pt x="8029" y="2651"/>
                  </a:cubicBezTo>
                  <a:cubicBezTo>
                    <a:pt x="8029" y="2651"/>
                    <a:pt x="7958" y="2553"/>
                    <a:pt x="7958" y="2651"/>
                  </a:cubicBezTo>
                  <a:cubicBezTo>
                    <a:pt x="7958" y="2651"/>
                    <a:pt x="7958" y="2749"/>
                    <a:pt x="7887" y="2651"/>
                  </a:cubicBezTo>
                  <a:cubicBezTo>
                    <a:pt x="7674" y="2749"/>
                    <a:pt x="7532" y="2651"/>
                    <a:pt x="7389" y="2553"/>
                  </a:cubicBezTo>
                  <a:cubicBezTo>
                    <a:pt x="7247" y="2553"/>
                    <a:pt x="7034" y="2553"/>
                    <a:pt x="6892" y="2455"/>
                  </a:cubicBezTo>
                  <a:cubicBezTo>
                    <a:pt x="6679" y="2455"/>
                    <a:pt x="6608" y="2651"/>
                    <a:pt x="6395" y="2651"/>
                  </a:cubicBezTo>
                  <a:cubicBezTo>
                    <a:pt x="6324" y="2651"/>
                    <a:pt x="6253" y="2651"/>
                    <a:pt x="6253" y="2749"/>
                  </a:cubicBezTo>
                  <a:cubicBezTo>
                    <a:pt x="6111" y="2749"/>
                    <a:pt x="6111" y="2749"/>
                    <a:pt x="6111" y="2749"/>
                  </a:cubicBezTo>
                  <a:cubicBezTo>
                    <a:pt x="6111" y="2651"/>
                    <a:pt x="6039" y="2651"/>
                    <a:pt x="6039" y="2651"/>
                  </a:cubicBezTo>
                  <a:cubicBezTo>
                    <a:pt x="5968" y="2651"/>
                    <a:pt x="5968" y="2651"/>
                    <a:pt x="5897" y="2651"/>
                  </a:cubicBezTo>
                  <a:cubicBezTo>
                    <a:pt x="5968" y="2455"/>
                    <a:pt x="5755" y="2553"/>
                    <a:pt x="5755" y="2455"/>
                  </a:cubicBezTo>
                  <a:cubicBezTo>
                    <a:pt x="5755" y="2455"/>
                    <a:pt x="5613" y="2455"/>
                    <a:pt x="5542" y="2455"/>
                  </a:cubicBezTo>
                  <a:cubicBezTo>
                    <a:pt x="5471" y="2455"/>
                    <a:pt x="5471" y="2455"/>
                    <a:pt x="5471" y="2553"/>
                  </a:cubicBezTo>
                  <a:cubicBezTo>
                    <a:pt x="5542" y="2749"/>
                    <a:pt x="5400" y="2651"/>
                    <a:pt x="5400" y="2847"/>
                  </a:cubicBezTo>
                  <a:cubicBezTo>
                    <a:pt x="5329" y="2847"/>
                    <a:pt x="5329" y="2847"/>
                    <a:pt x="5329" y="2847"/>
                  </a:cubicBezTo>
                  <a:cubicBezTo>
                    <a:pt x="5116" y="2847"/>
                    <a:pt x="5187" y="3142"/>
                    <a:pt x="5116" y="3142"/>
                  </a:cubicBezTo>
                  <a:cubicBezTo>
                    <a:pt x="5045" y="3142"/>
                    <a:pt x="4832" y="3240"/>
                    <a:pt x="4832" y="3044"/>
                  </a:cubicBezTo>
                  <a:cubicBezTo>
                    <a:pt x="4761" y="3142"/>
                    <a:pt x="4832" y="3436"/>
                    <a:pt x="4761" y="3535"/>
                  </a:cubicBezTo>
                  <a:cubicBezTo>
                    <a:pt x="4689" y="3633"/>
                    <a:pt x="4689" y="3731"/>
                    <a:pt x="4618" y="3731"/>
                  </a:cubicBezTo>
                  <a:cubicBezTo>
                    <a:pt x="4618" y="3731"/>
                    <a:pt x="4476" y="3731"/>
                    <a:pt x="4476" y="3829"/>
                  </a:cubicBezTo>
                  <a:cubicBezTo>
                    <a:pt x="4263" y="3829"/>
                    <a:pt x="4192" y="4025"/>
                    <a:pt x="4050" y="4025"/>
                  </a:cubicBezTo>
                  <a:cubicBezTo>
                    <a:pt x="3908" y="4124"/>
                    <a:pt x="3908" y="4320"/>
                    <a:pt x="3766" y="4320"/>
                  </a:cubicBezTo>
                  <a:cubicBezTo>
                    <a:pt x="3766" y="4418"/>
                    <a:pt x="3695" y="4516"/>
                    <a:pt x="3695" y="4713"/>
                  </a:cubicBezTo>
                  <a:cubicBezTo>
                    <a:pt x="3624" y="4713"/>
                    <a:pt x="3553" y="4811"/>
                    <a:pt x="3553" y="4909"/>
                  </a:cubicBezTo>
                  <a:cubicBezTo>
                    <a:pt x="3553" y="5007"/>
                    <a:pt x="3553" y="5007"/>
                    <a:pt x="3624" y="5007"/>
                  </a:cubicBezTo>
                  <a:cubicBezTo>
                    <a:pt x="3624" y="5007"/>
                    <a:pt x="3624" y="5105"/>
                    <a:pt x="3624" y="5105"/>
                  </a:cubicBezTo>
                  <a:cubicBezTo>
                    <a:pt x="3482" y="5204"/>
                    <a:pt x="3482" y="5400"/>
                    <a:pt x="3339" y="5302"/>
                  </a:cubicBezTo>
                  <a:cubicBezTo>
                    <a:pt x="3411" y="5400"/>
                    <a:pt x="3339" y="5695"/>
                    <a:pt x="3339" y="5891"/>
                  </a:cubicBezTo>
                  <a:cubicBezTo>
                    <a:pt x="3268" y="5989"/>
                    <a:pt x="3268" y="6087"/>
                    <a:pt x="3268" y="6185"/>
                  </a:cubicBezTo>
                  <a:cubicBezTo>
                    <a:pt x="3126" y="6185"/>
                    <a:pt x="3197" y="6382"/>
                    <a:pt x="3126" y="6382"/>
                  </a:cubicBezTo>
                  <a:cubicBezTo>
                    <a:pt x="3126" y="6578"/>
                    <a:pt x="2984" y="6676"/>
                    <a:pt x="2984" y="6873"/>
                  </a:cubicBezTo>
                  <a:cubicBezTo>
                    <a:pt x="2984" y="6971"/>
                    <a:pt x="2984" y="6971"/>
                    <a:pt x="2913" y="6971"/>
                  </a:cubicBezTo>
                  <a:cubicBezTo>
                    <a:pt x="2913" y="7265"/>
                    <a:pt x="2771" y="7265"/>
                    <a:pt x="2842" y="7560"/>
                  </a:cubicBezTo>
                  <a:cubicBezTo>
                    <a:pt x="2771" y="7560"/>
                    <a:pt x="2771" y="7658"/>
                    <a:pt x="2771" y="7658"/>
                  </a:cubicBezTo>
                  <a:cubicBezTo>
                    <a:pt x="2842" y="7658"/>
                    <a:pt x="2842" y="7756"/>
                    <a:pt x="2842" y="7855"/>
                  </a:cubicBezTo>
                  <a:cubicBezTo>
                    <a:pt x="2842" y="7953"/>
                    <a:pt x="2842" y="8149"/>
                    <a:pt x="2842" y="8247"/>
                  </a:cubicBezTo>
                  <a:cubicBezTo>
                    <a:pt x="2771" y="8247"/>
                    <a:pt x="2771" y="8345"/>
                    <a:pt x="2771" y="8345"/>
                  </a:cubicBezTo>
                  <a:cubicBezTo>
                    <a:pt x="2771" y="8345"/>
                    <a:pt x="2771" y="8444"/>
                    <a:pt x="2771" y="8444"/>
                  </a:cubicBezTo>
                  <a:cubicBezTo>
                    <a:pt x="2771" y="8444"/>
                    <a:pt x="2700" y="8444"/>
                    <a:pt x="2700" y="8444"/>
                  </a:cubicBezTo>
                  <a:cubicBezTo>
                    <a:pt x="2700" y="8542"/>
                    <a:pt x="2700" y="8640"/>
                    <a:pt x="2700" y="8738"/>
                  </a:cubicBezTo>
                  <a:cubicBezTo>
                    <a:pt x="2700" y="8738"/>
                    <a:pt x="2700" y="8738"/>
                    <a:pt x="2629" y="8738"/>
                  </a:cubicBezTo>
                  <a:cubicBezTo>
                    <a:pt x="2629" y="8738"/>
                    <a:pt x="2700" y="8738"/>
                    <a:pt x="2629" y="8738"/>
                  </a:cubicBezTo>
                  <a:cubicBezTo>
                    <a:pt x="2629" y="8836"/>
                    <a:pt x="2629" y="8836"/>
                    <a:pt x="2629" y="8935"/>
                  </a:cubicBezTo>
                  <a:cubicBezTo>
                    <a:pt x="2629" y="9131"/>
                    <a:pt x="2629" y="9229"/>
                    <a:pt x="2629" y="9327"/>
                  </a:cubicBezTo>
                  <a:cubicBezTo>
                    <a:pt x="2558" y="9425"/>
                    <a:pt x="2416" y="9327"/>
                    <a:pt x="2416" y="9622"/>
                  </a:cubicBezTo>
                  <a:cubicBezTo>
                    <a:pt x="2345" y="9622"/>
                    <a:pt x="2345" y="9818"/>
                    <a:pt x="2203" y="9818"/>
                  </a:cubicBezTo>
                  <a:cubicBezTo>
                    <a:pt x="2203" y="9916"/>
                    <a:pt x="2203" y="10015"/>
                    <a:pt x="2132" y="10015"/>
                  </a:cubicBezTo>
                  <a:cubicBezTo>
                    <a:pt x="2132" y="10211"/>
                    <a:pt x="2132" y="10407"/>
                    <a:pt x="2132" y="10702"/>
                  </a:cubicBezTo>
                  <a:cubicBezTo>
                    <a:pt x="2132" y="10702"/>
                    <a:pt x="2132" y="10800"/>
                    <a:pt x="2132" y="10800"/>
                  </a:cubicBezTo>
                  <a:cubicBezTo>
                    <a:pt x="2061" y="10898"/>
                    <a:pt x="1989" y="10996"/>
                    <a:pt x="1989" y="11095"/>
                  </a:cubicBezTo>
                  <a:cubicBezTo>
                    <a:pt x="1918" y="11095"/>
                    <a:pt x="1918" y="11193"/>
                    <a:pt x="1847" y="11291"/>
                  </a:cubicBezTo>
                  <a:cubicBezTo>
                    <a:pt x="1776" y="11291"/>
                    <a:pt x="1776" y="11389"/>
                    <a:pt x="1705" y="11389"/>
                  </a:cubicBezTo>
                  <a:cubicBezTo>
                    <a:pt x="1705" y="11389"/>
                    <a:pt x="1634" y="11389"/>
                    <a:pt x="1634" y="11389"/>
                  </a:cubicBezTo>
                  <a:cubicBezTo>
                    <a:pt x="1634" y="11487"/>
                    <a:pt x="1634" y="11487"/>
                    <a:pt x="1563" y="11487"/>
                  </a:cubicBezTo>
                  <a:cubicBezTo>
                    <a:pt x="1492" y="11487"/>
                    <a:pt x="1492" y="11487"/>
                    <a:pt x="1492" y="11585"/>
                  </a:cubicBezTo>
                  <a:cubicBezTo>
                    <a:pt x="1421" y="11585"/>
                    <a:pt x="1421" y="11487"/>
                    <a:pt x="1350" y="11487"/>
                  </a:cubicBezTo>
                  <a:cubicBezTo>
                    <a:pt x="1208" y="11585"/>
                    <a:pt x="995" y="11684"/>
                    <a:pt x="924" y="11585"/>
                  </a:cubicBezTo>
                  <a:cubicBezTo>
                    <a:pt x="853" y="11585"/>
                    <a:pt x="853" y="11684"/>
                    <a:pt x="853" y="11782"/>
                  </a:cubicBezTo>
                  <a:cubicBezTo>
                    <a:pt x="711" y="11782"/>
                    <a:pt x="639" y="11684"/>
                    <a:pt x="426" y="11684"/>
                  </a:cubicBezTo>
                  <a:cubicBezTo>
                    <a:pt x="284" y="11684"/>
                    <a:pt x="355" y="11880"/>
                    <a:pt x="213" y="11880"/>
                  </a:cubicBezTo>
                  <a:cubicBezTo>
                    <a:pt x="142" y="11978"/>
                    <a:pt x="0" y="11880"/>
                    <a:pt x="0" y="12076"/>
                  </a:cubicBezTo>
                  <a:cubicBezTo>
                    <a:pt x="0" y="12273"/>
                    <a:pt x="71" y="12371"/>
                    <a:pt x="71" y="12567"/>
                  </a:cubicBezTo>
                  <a:cubicBezTo>
                    <a:pt x="142" y="12567"/>
                    <a:pt x="213" y="12567"/>
                    <a:pt x="213" y="12665"/>
                  </a:cubicBezTo>
                  <a:cubicBezTo>
                    <a:pt x="213" y="12862"/>
                    <a:pt x="355" y="12764"/>
                    <a:pt x="355" y="12960"/>
                  </a:cubicBezTo>
                  <a:cubicBezTo>
                    <a:pt x="497" y="13058"/>
                    <a:pt x="568" y="13156"/>
                    <a:pt x="639" y="13255"/>
                  </a:cubicBezTo>
                  <a:cubicBezTo>
                    <a:pt x="782" y="13353"/>
                    <a:pt x="853" y="13549"/>
                    <a:pt x="924" y="13647"/>
                  </a:cubicBezTo>
                  <a:cubicBezTo>
                    <a:pt x="995" y="13745"/>
                    <a:pt x="995" y="13745"/>
                    <a:pt x="1066" y="13745"/>
                  </a:cubicBezTo>
                  <a:cubicBezTo>
                    <a:pt x="1066" y="13844"/>
                    <a:pt x="1137" y="13844"/>
                    <a:pt x="1208" y="13942"/>
                  </a:cubicBezTo>
                  <a:cubicBezTo>
                    <a:pt x="1208" y="14531"/>
                    <a:pt x="1208" y="14531"/>
                    <a:pt x="1208" y="14531"/>
                  </a:cubicBezTo>
                  <a:cubicBezTo>
                    <a:pt x="1279" y="14531"/>
                    <a:pt x="1208" y="14727"/>
                    <a:pt x="1350" y="14727"/>
                  </a:cubicBezTo>
                  <a:cubicBezTo>
                    <a:pt x="1350" y="14825"/>
                    <a:pt x="1421" y="14924"/>
                    <a:pt x="1492" y="14924"/>
                  </a:cubicBezTo>
                  <a:cubicBezTo>
                    <a:pt x="1492" y="15218"/>
                    <a:pt x="1705" y="15218"/>
                    <a:pt x="1705" y="15513"/>
                  </a:cubicBezTo>
                  <a:cubicBezTo>
                    <a:pt x="1847" y="15415"/>
                    <a:pt x="1847" y="15611"/>
                    <a:pt x="1989" y="15513"/>
                  </a:cubicBezTo>
                  <a:cubicBezTo>
                    <a:pt x="1989" y="15611"/>
                    <a:pt x="2061" y="15709"/>
                    <a:pt x="2132" y="15709"/>
                  </a:cubicBezTo>
                  <a:cubicBezTo>
                    <a:pt x="2487" y="15709"/>
                    <a:pt x="2487" y="15709"/>
                    <a:pt x="2487" y="15709"/>
                  </a:cubicBezTo>
                  <a:cubicBezTo>
                    <a:pt x="2487" y="15905"/>
                    <a:pt x="2629" y="15807"/>
                    <a:pt x="2629" y="15905"/>
                  </a:cubicBezTo>
                  <a:cubicBezTo>
                    <a:pt x="2842" y="15807"/>
                    <a:pt x="2913" y="16004"/>
                    <a:pt x="3126" y="16004"/>
                  </a:cubicBezTo>
                  <a:cubicBezTo>
                    <a:pt x="3126" y="16102"/>
                    <a:pt x="3197" y="16102"/>
                    <a:pt x="3197" y="16102"/>
                  </a:cubicBezTo>
                  <a:cubicBezTo>
                    <a:pt x="3197" y="16298"/>
                    <a:pt x="3126" y="16396"/>
                    <a:pt x="3126" y="16691"/>
                  </a:cubicBezTo>
                  <a:cubicBezTo>
                    <a:pt x="3126" y="16789"/>
                    <a:pt x="3126" y="16789"/>
                    <a:pt x="3126" y="16887"/>
                  </a:cubicBezTo>
                  <a:cubicBezTo>
                    <a:pt x="3197" y="16789"/>
                    <a:pt x="3197" y="16887"/>
                    <a:pt x="3197" y="16887"/>
                  </a:cubicBezTo>
                  <a:cubicBezTo>
                    <a:pt x="3268" y="16985"/>
                    <a:pt x="3339" y="16985"/>
                    <a:pt x="3339" y="17084"/>
                  </a:cubicBezTo>
                  <a:cubicBezTo>
                    <a:pt x="3339" y="17476"/>
                    <a:pt x="3339" y="17476"/>
                    <a:pt x="3339" y="17476"/>
                  </a:cubicBezTo>
                  <a:cubicBezTo>
                    <a:pt x="3268" y="17575"/>
                    <a:pt x="3126" y="17575"/>
                    <a:pt x="3126" y="17673"/>
                  </a:cubicBezTo>
                  <a:cubicBezTo>
                    <a:pt x="3055" y="17673"/>
                    <a:pt x="3055" y="17771"/>
                    <a:pt x="2984" y="17771"/>
                  </a:cubicBezTo>
                  <a:cubicBezTo>
                    <a:pt x="3055" y="17869"/>
                    <a:pt x="3126" y="17967"/>
                    <a:pt x="3197" y="17967"/>
                  </a:cubicBezTo>
                  <a:cubicBezTo>
                    <a:pt x="3339" y="17967"/>
                    <a:pt x="3339" y="17771"/>
                    <a:pt x="3482" y="17869"/>
                  </a:cubicBezTo>
                  <a:cubicBezTo>
                    <a:pt x="3482" y="17967"/>
                    <a:pt x="3624" y="17967"/>
                    <a:pt x="3624" y="18065"/>
                  </a:cubicBezTo>
                  <a:cubicBezTo>
                    <a:pt x="3695" y="18065"/>
                    <a:pt x="3695" y="18164"/>
                    <a:pt x="3766" y="18164"/>
                  </a:cubicBezTo>
                  <a:cubicBezTo>
                    <a:pt x="3766" y="18262"/>
                    <a:pt x="3837" y="18164"/>
                    <a:pt x="3837" y="18262"/>
                  </a:cubicBezTo>
                  <a:cubicBezTo>
                    <a:pt x="4050" y="18262"/>
                    <a:pt x="4192" y="18262"/>
                    <a:pt x="4334" y="18360"/>
                  </a:cubicBezTo>
                  <a:cubicBezTo>
                    <a:pt x="4334" y="18360"/>
                    <a:pt x="4334" y="18360"/>
                    <a:pt x="4334" y="18360"/>
                  </a:cubicBezTo>
                  <a:cubicBezTo>
                    <a:pt x="4334" y="18360"/>
                    <a:pt x="4405" y="18360"/>
                    <a:pt x="4405" y="18360"/>
                  </a:cubicBezTo>
                  <a:cubicBezTo>
                    <a:pt x="4405" y="18360"/>
                    <a:pt x="4476" y="18360"/>
                    <a:pt x="4476" y="18360"/>
                  </a:cubicBezTo>
                  <a:cubicBezTo>
                    <a:pt x="4476" y="18458"/>
                    <a:pt x="4547" y="18458"/>
                    <a:pt x="4618" y="18458"/>
                  </a:cubicBezTo>
                  <a:cubicBezTo>
                    <a:pt x="4618" y="18458"/>
                    <a:pt x="4618" y="18556"/>
                    <a:pt x="4618" y="18556"/>
                  </a:cubicBezTo>
                  <a:cubicBezTo>
                    <a:pt x="4618" y="18556"/>
                    <a:pt x="4618" y="18556"/>
                    <a:pt x="4618" y="18556"/>
                  </a:cubicBezTo>
                  <a:cubicBezTo>
                    <a:pt x="4618" y="18556"/>
                    <a:pt x="4618" y="18655"/>
                    <a:pt x="4618" y="18655"/>
                  </a:cubicBezTo>
                  <a:cubicBezTo>
                    <a:pt x="4618" y="18655"/>
                    <a:pt x="4689" y="18655"/>
                    <a:pt x="4689" y="18655"/>
                  </a:cubicBezTo>
                  <a:cubicBezTo>
                    <a:pt x="4689" y="18655"/>
                    <a:pt x="4689" y="18655"/>
                    <a:pt x="4689" y="18655"/>
                  </a:cubicBezTo>
                  <a:cubicBezTo>
                    <a:pt x="4689" y="18655"/>
                    <a:pt x="4761" y="18655"/>
                    <a:pt x="4761" y="18655"/>
                  </a:cubicBezTo>
                  <a:cubicBezTo>
                    <a:pt x="4761" y="18655"/>
                    <a:pt x="4761" y="18753"/>
                    <a:pt x="4761" y="18753"/>
                  </a:cubicBezTo>
                  <a:cubicBezTo>
                    <a:pt x="4761" y="18753"/>
                    <a:pt x="4761" y="18753"/>
                    <a:pt x="4761" y="18753"/>
                  </a:cubicBezTo>
                  <a:cubicBezTo>
                    <a:pt x="4761" y="18753"/>
                    <a:pt x="4832" y="18851"/>
                    <a:pt x="4903" y="18851"/>
                  </a:cubicBezTo>
                  <a:cubicBezTo>
                    <a:pt x="4974" y="18753"/>
                    <a:pt x="5045" y="18655"/>
                    <a:pt x="5116" y="18556"/>
                  </a:cubicBezTo>
                  <a:cubicBezTo>
                    <a:pt x="5116" y="18458"/>
                    <a:pt x="5187" y="18360"/>
                    <a:pt x="5258" y="18164"/>
                  </a:cubicBezTo>
                  <a:cubicBezTo>
                    <a:pt x="5329" y="18164"/>
                    <a:pt x="5329" y="18065"/>
                    <a:pt x="5400" y="18065"/>
                  </a:cubicBezTo>
                  <a:cubicBezTo>
                    <a:pt x="5400" y="17869"/>
                    <a:pt x="5542" y="17967"/>
                    <a:pt x="5613" y="17869"/>
                  </a:cubicBezTo>
                  <a:cubicBezTo>
                    <a:pt x="5684" y="17869"/>
                    <a:pt x="5684" y="18164"/>
                    <a:pt x="5897" y="18164"/>
                  </a:cubicBezTo>
                  <a:cubicBezTo>
                    <a:pt x="5968" y="18262"/>
                    <a:pt x="6253" y="18065"/>
                    <a:pt x="6253" y="18458"/>
                  </a:cubicBezTo>
                  <a:cubicBezTo>
                    <a:pt x="6039" y="18360"/>
                    <a:pt x="5968" y="18556"/>
                    <a:pt x="5755" y="18458"/>
                  </a:cubicBezTo>
                  <a:cubicBezTo>
                    <a:pt x="5755" y="18556"/>
                    <a:pt x="5755" y="18655"/>
                    <a:pt x="5684" y="18655"/>
                  </a:cubicBezTo>
                  <a:cubicBezTo>
                    <a:pt x="5684" y="18851"/>
                    <a:pt x="5755" y="19047"/>
                    <a:pt x="5755" y="19145"/>
                  </a:cubicBezTo>
                  <a:cubicBezTo>
                    <a:pt x="5897" y="19244"/>
                    <a:pt x="5897" y="19440"/>
                    <a:pt x="5897" y="19538"/>
                  </a:cubicBezTo>
                  <a:cubicBezTo>
                    <a:pt x="5968" y="19636"/>
                    <a:pt x="6039" y="19636"/>
                    <a:pt x="6111" y="19735"/>
                  </a:cubicBezTo>
                  <a:cubicBezTo>
                    <a:pt x="6111" y="19735"/>
                    <a:pt x="6111" y="19735"/>
                    <a:pt x="6111" y="19735"/>
                  </a:cubicBezTo>
                  <a:cubicBezTo>
                    <a:pt x="6111" y="19636"/>
                    <a:pt x="6182" y="19636"/>
                    <a:pt x="6182" y="19636"/>
                  </a:cubicBezTo>
                  <a:cubicBezTo>
                    <a:pt x="6182" y="19538"/>
                    <a:pt x="6182" y="19538"/>
                    <a:pt x="6182" y="19538"/>
                  </a:cubicBezTo>
                  <a:cubicBezTo>
                    <a:pt x="6253" y="19538"/>
                    <a:pt x="6253" y="19538"/>
                    <a:pt x="6324" y="19538"/>
                  </a:cubicBezTo>
                  <a:cubicBezTo>
                    <a:pt x="6324" y="19735"/>
                    <a:pt x="6324" y="19735"/>
                    <a:pt x="6253" y="19833"/>
                  </a:cubicBezTo>
                  <a:cubicBezTo>
                    <a:pt x="6324" y="19931"/>
                    <a:pt x="6395" y="19931"/>
                    <a:pt x="6466" y="20029"/>
                  </a:cubicBezTo>
                  <a:cubicBezTo>
                    <a:pt x="6466" y="20127"/>
                    <a:pt x="6608" y="20029"/>
                    <a:pt x="6679" y="20029"/>
                  </a:cubicBezTo>
                  <a:cubicBezTo>
                    <a:pt x="6750" y="20127"/>
                    <a:pt x="6963" y="20127"/>
                    <a:pt x="7034" y="20225"/>
                  </a:cubicBezTo>
                  <a:cubicBezTo>
                    <a:pt x="7105" y="20716"/>
                    <a:pt x="6750" y="20716"/>
                    <a:pt x="6750" y="21109"/>
                  </a:cubicBezTo>
                  <a:cubicBezTo>
                    <a:pt x="6750" y="21109"/>
                    <a:pt x="6750" y="21305"/>
                    <a:pt x="6821" y="21305"/>
                  </a:cubicBezTo>
                  <a:cubicBezTo>
                    <a:pt x="6821" y="21305"/>
                    <a:pt x="6892" y="21305"/>
                    <a:pt x="6892" y="21305"/>
                  </a:cubicBezTo>
                  <a:cubicBezTo>
                    <a:pt x="6892" y="21404"/>
                    <a:pt x="6892" y="21404"/>
                    <a:pt x="6892" y="21404"/>
                  </a:cubicBezTo>
                  <a:cubicBezTo>
                    <a:pt x="6892" y="21502"/>
                    <a:pt x="6892" y="21502"/>
                    <a:pt x="6892" y="21502"/>
                  </a:cubicBezTo>
                  <a:cubicBezTo>
                    <a:pt x="6892" y="21502"/>
                    <a:pt x="6892" y="21502"/>
                    <a:pt x="6892" y="21502"/>
                  </a:cubicBezTo>
                  <a:cubicBezTo>
                    <a:pt x="6963" y="21502"/>
                    <a:pt x="7034" y="21502"/>
                    <a:pt x="7034" y="21600"/>
                  </a:cubicBezTo>
                  <a:cubicBezTo>
                    <a:pt x="7105" y="21502"/>
                    <a:pt x="7176" y="21502"/>
                    <a:pt x="7247" y="21502"/>
                  </a:cubicBezTo>
                  <a:cubicBezTo>
                    <a:pt x="7389" y="21404"/>
                    <a:pt x="7389" y="21305"/>
                    <a:pt x="7532" y="21305"/>
                  </a:cubicBezTo>
                  <a:cubicBezTo>
                    <a:pt x="7887" y="21404"/>
                    <a:pt x="8242" y="21011"/>
                    <a:pt x="8526" y="21305"/>
                  </a:cubicBezTo>
                  <a:cubicBezTo>
                    <a:pt x="8668" y="21404"/>
                    <a:pt x="8668" y="21207"/>
                    <a:pt x="8811" y="21305"/>
                  </a:cubicBezTo>
                  <a:cubicBezTo>
                    <a:pt x="8882" y="21305"/>
                    <a:pt x="8953" y="21404"/>
                    <a:pt x="9095" y="21404"/>
                  </a:cubicBezTo>
                  <a:cubicBezTo>
                    <a:pt x="9379" y="21404"/>
                    <a:pt x="9521" y="21502"/>
                    <a:pt x="9734" y="21600"/>
                  </a:cubicBezTo>
                  <a:cubicBezTo>
                    <a:pt x="9876" y="21600"/>
                    <a:pt x="9876" y="21600"/>
                    <a:pt x="9876" y="21600"/>
                  </a:cubicBezTo>
                  <a:cubicBezTo>
                    <a:pt x="9876" y="21502"/>
                    <a:pt x="9805" y="21404"/>
                    <a:pt x="9805" y="21404"/>
                  </a:cubicBezTo>
                  <a:cubicBezTo>
                    <a:pt x="9805" y="21404"/>
                    <a:pt x="9805" y="21404"/>
                    <a:pt x="9805" y="21404"/>
                  </a:cubicBezTo>
                  <a:cubicBezTo>
                    <a:pt x="10232" y="21404"/>
                    <a:pt x="10232" y="21404"/>
                    <a:pt x="10232" y="21404"/>
                  </a:cubicBezTo>
                  <a:cubicBezTo>
                    <a:pt x="10445" y="21305"/>
                    <a:pt x="10516" y="21011"/>
                    <a:pt x="10729" y="20913"/>
                  </a:cubicBezTo>
                  <a:cubicBezTo>
                    <a:pt x="10871" y="20913"/>
                    <a:pt x="11013" y="21011"/>
                    <a:pt x="11155" y="21109"/>
                  </a:cubicBezTo>
                  <a:cubicBezTo>
                    <a:pt x="11155" y="21109"/>
                    <a:pt x="11155" y="21011"/>
                    <a:pt x="11155" y="21011"/>
                  </a:cubicBezTo>
                  <a:cubicBezTo>
                    <a:pt x="11297" y="21011"/>
                    <a:pt x="11297" y="21011"/>
                    <a:pt x="11297" y="21011"/>
                  </a:cubicBezTo>
                  <a:cubicBezTo>
                    <a:pt x="11297" y="21011"/>
                    <a:pt x="11297" y="20913"/>
                    <a:pt x="11297" y="20913"/>
                  </a:cubicBezTo>
                  <a:cubicBezTo>
                    <a:pt x="11439" y="21011"/>
                    <a:pt x="11439" y="20913"/>
                    <a:pt x="11511" y="20913"/>
                  </a:cubicBezTo>
                  <a:cubicBezTo>
                    <a:pt x="11724" y="20815"/>
                    <a:pt x="11937" y="20913"/>
                    <a:pt x="12150" y="20913"/>
                  </a:cubicBezTo>
                  <a:cubicBezTo>
                    <a:pt x="12221" y="20913"/>
                    <a:pt x="12221" y="20913"/>
                    <a:pt x="12221" y="20913"/>
                  </a:cubicBezTo>
                  <a:cubicBezTo>
                    <a:pt x="12292" y="20913"/>
                    <a:pt x="12363" y="20913"/>
                    <a:pt x="12363" y="21011"/>
                  </a:cubicBezTo>
                  <a:cubicBezTo>
                    <a:pt x="12434" y="21011"/>
                    <a:pt x="12505" y="21011"/>
                    <a:pt x="12576" y="21109"/>
                  </a:cubicBezTo>
                  <a:cubicBezTo>
                    <a:pt x="12647" y="21011"/>
                    <a:pt x="12718" y="21011"/>
                    <a:pt x="12789" y="20913"/>
                  </a:cubicBezTo>
                  <a:cubicBezTo>
                    <a:pt x="12789" y="20913"/>
                    <a:pt x="12861" y="20913"/>
                    <a:pt x="12861" y="20913"/>
                  </a:cubicBezTo>
                  <a:cubicBezTo>
                    <a:pt x="12861" y="20913"/>
                    <a:pt x="12932" y="20913"/>
                    <a:pt x="12932" y="20913"/>
                  </a:cubicBezTo>
                  <a:cubicBezTo>
                    <a:pt x="12932" y="20913"/>
                    <a:pt x="12932" y="20913"/>
                    <a:pt x="12932" y="20913"/>
                  </a:cubicBezTo>
                  <a:cubicBezTo>
                    <a:pt x="12932" y="20913"/>
                    <a:pt x="12932" y="20913"/>
                    <a:pt x="12932" y="20913"/>
                  </a:cubicBezTo>
                  <a:cubicBezTo>
                    <a:pt x="12932" y="20913"/>
                    <a:pt x="13003" y="20913"/>
                    <a:pt x="13003" y="20913"/>
                  </a:cubicBezTo>
                  <a:cubicBezTo>
                    <a:pt x="13003" y="20815"/>
                    <a:pt x="13003" y="20716"/>
                    <a:pt x="13074" y="20716"/>
                  </a:cubicBezTo>
                  <a:cubicBezTo>
                    <a:pt x="13145" y="20716"/>
                    <a:pt x="13287" y="20716"/>
                    <a:pt x="13287" y="20618"/>
                  </a:cubicBezTo>
                  <a:cubicBezTo>
                    <a:pt x="13358" y="20520"/>
                    <a:pt x="13358" y="20520"/>
                    <a:pt x="13429" y="20520"/>
                  </a:cubicBezTo>
                  <a:cubicBezTo>
                    <a:pt x="13429" y="20520"/>
                    <a:pt x="13429" y="20520"/>
                    <a:pt x="13429" y="20520"/>
                  </a:cubicBezTo>
                  <a:cubicBezTo>
                    <a:pt x="13429" y="20520"/>
                    <a:pt x="13429" y="20422"/>
                    <a:pt x="13429" y="20422"/>
                  </a:cubicBezTo>
                  <a:cubicBezTo>
                    <a:pt x="13500" y="20422"/>
                    <a:pt x="13500" y="20422"/>
                    <a:pt x="13571" y="20422"/>
                  </a:cubicBezTo>
                  <a:cubicBezTo>
                    <a:pt x="13571" y="20225"/>
                    <a:pt x="13642" y="20225"/>
                    <a:pt x="13713" y="20225"/>
                  </a:cubicBezTo>
                  <a:cubicBezTo>
                    <a:pt x="13713" y="19931"/>
                    <a:pt x="13855" y="19833"/>
                    <a:pt x="13855" y="19538"/>
                  </a:cubicBezTo>
                  <a:cubicBezTo>
                    <a:pt x="13926" y="19538"/>
                    <a:pt x="13926" y="19440"/>
                    <a:pt x="13926" y="19440"/>
                  </a:cubicBezTo>
                  <a:cubicBezTo>
                    <a:pt x="13926" y="19440"/>
                    <a:pt x="13997" y="19440"/>
                    <a:pt x="13997" y="19440"/>
                  </a:cubicBezTo>
                  <a:cubicBezTo>
                    <a:pt x="13997" y="19440"/>
                    <a:pt x="13997" y="19342"/>
                    <a:pt x="13997" y="19342"/>
                  </a:cubicBezTo>
                  <a:cubicBezTo>
                    <a:pt x="13997" y="19342"/>
                    <a:pt x="14068" y="19342"/>
                    <a:pt x="14068" y="19342"/>
                  </a:cubicBezTo>
                  <a:cubicBezTo>
                    <a:pt x="14068" y="19342"/>
                    <a:pt x="14068" y="19342"/>
                    <a:pt x="14068" y="19342"/>
                  </a:cubicBezTo>
                  <a:cubicBezTo>
                    <a:pt x="14139" y="19244"/>
                    <a:pt x="14211" y="19244"/>
                    <a:pt x="14211" y="19145"/>
                  </a:cubicBezTo>
                  <a:cubicBezTo>
                    <a:pt x="14353" y="18949"/>
                    <a:pt x="14495" y="18851"/>
                    <a:pt x="14708" y="18753"/>
                  </a:cubicBezTo>
                  <a:cubicBezTo>
                    <a:pt x="14708" y="18753"/>
                    <a:pt x="14708" y="18753"/>
                    <a:pt x="14708" y="18753"/>
                  </a:cubicBezTo>
                  <a:cubicBezTo>
                    <a:pt x="14637" y="18851"/>
                    <a:pt x="14637" y="18851"/>
                    <a:pt x="14566" y="18949"/>
                  </a:cubicBezTo>
                  <a:cubicBezTo>
                    <a:pt x="14566" y="18949"/>
                    <a:pt x="14566" y="18949"/>
                    <a:pt x="14566" y="18949"/>
                  </a:cubicBezTo>
                  <a:cubicBezTo>
                    <a:pt x="14637" y="18949"/>
                    <a:pt x="14708" y="18851"/>
                    <a:pt x="14779" y="18851"/>
                  </a:cubicBezTo>
                  <a:cubicBezTo>
                    <a:pt x="14850" y="18851"/>
                    <a:pt x="14921" y="18753"/>
                    <a:pt x="14992" y="18753"/>
                  </a:cubicBezTo>
                  <a:cubicBezTo>
                    <a:pt x="14992" y="18753"/>
                    <a:pt x="15063" y="18753"/>
                    <a:pt x="15063" y="18753"/>
                  </a:cubicBezTo>
                  <a:cubicBezTo>
                    <a:pt x="15347" y="18556"/>
                    <a:pt x="15632" y="18262"/>
                    <a:pt x="15987" y="18065"/>
                  </a:cubicBezTo>
                  <a:cubicBezTo>
                    <a:pt x="15987" y="18065"/>
                    <a:pt x="16058" y="18065"/>
                    <a:pt x="16058" y="18065"/>
                  </a:cubicBezTo>
                  <a:cubicBezTo>
                    <a:pt x="16058" y="18065"/>
                    <a:pt x="16129" y="18065"/>
                    <a:pt x="16129" y="17967"/>
                  </a:cubicBezTo>
                  <a:cubicBezTo>
                    <a:pt x="16200" y="18065"/>
                    <a:pt x="16200" y="17967"/>
                    <a:pt x="16342" y="17967"/>
                  </a:cubicBezTo>
                  <a:cubicBezTo>
                    <a:pt x="16697" y="17967"/>
                    <a:pt x="16697" y="17967"/>
                    <a:pt x="16697" y="17967"/>
                  </a:cubicBezTo>
                  <a:cubicBezTo>
                    <a:pt x="16697" y="18065"/>
                    <a:pt x="16768" y="17967"/>
                    <a:pt x="16839" y="17967"/>
                  </a:cubicBezTo>
                  <a:cubicBezTo>
                    <a:pt x="16839" y="18065"/>
                    <a:pt x="16911" y="18065"/>
                    <a:pt x="16982" y="18065"/>
                  </a:cubicBezTo>
                  <a:cubicBezTo>
                    <a:pt x="17053" y="18065"/>
                    <a:pt x="17124" y="18065"/>
                    <a:pt x="17195" y="18065"/>
                  </a:cubicBezTo>
                  <a:cubicBezTo>
                    <a:pt x="17266" y="18065"/>
                    <a:pt x="17408" y="17967"/>
                    <a:pt x="17479" y="17967"/>
                  </a:cubicBezTo>
                  <a:cubicBezTo>
                    <a:pt x="17621" y="18065"/>
                    <a:pt x="17621" y="18065"/>
                    <a:pt x="17692" y="18164"/>
                  </a:cubicBezTo>
                  <a:cubicBezTo>
                    <a:pt x="17763" y="18164"/>
                    <a:pt x="17834" y="18164"/>
                    <a:pt x="17905" y="18164"/>
                  </a:cubicBezTo>
                  <a:cubicBezTo>
                    <a:pt x="17905" y="18164"/>
                    <a:pt x="17976" y="18164"/>
                    <a:pt x="18047" y="18164"/>
                  </a:cubicBezTo>
                  <a:cubicBezTo>
                    <a:pt x="18332" y="18164"/>
                    <a:pt x="18332" y="18164"/>
                    <a:pt x="18332" y="18164"/>
                  </a:cubicBezTo>
                  <a:cubicBezTo>
                    <a:pt x="18403" y="18360"/>
                    <a:pt x="18403" y="18458"/>
                    <a:pt x="18474" y="18655"/>
                  </a:cubicBezTo>
                  <a:cubicBezTo>
                    <a:pt x="18545" y="18655"/>
                    <a:pt x="18616" y="18655"/>
                    <a:pt x="18616" y="18753"/>
                  </a:cubicBezTo>
                  <a:cubicBezTo>
                    <a:pt x="18616" y="18753"/>
                    <a:pt x="18687" y="18753"/>
                    <a:pt x="18687" y="18851"/>
                  </a:cubicBezTo>
                  <a:cubicBezTo>
                    <a:pt x="18900" y="18851"/>
                    <a:pt x="19042" y="18851"/>
                    <a:pt x="19113" y="18753"/>
                  </a:cubicBezTo>
                  <a:cubicBezTo>
                    <a:pt x="19397" y="18753"/>
                    <a:pt x="19682" y="18753"/>
                    <a:pt x="19824" y="18753"/>
                  </a:cubicBezTo>
                  <a:cubicBezTo>
                    <a:pt x="19895" y="18753"/>
                    <a:pt x="19895" y="18851"/>
                    <a:pt x="19966" y="18851"/>
                  </a:cubicBezTo>
                  <a:cubicBezTo>
                    <a:pt x="19966" y="18851"/>
                    <a:pt x="19966" y="18753"/>
                    <a:pt x="19966" y="18753"/>
                  </a:cubicBezTo>
                  <a:cubicBezTo>
                    <a:pt x="19966" y="18753"/>
                    <a:pt x="19966" y="18753"/>
                    <a:pt x="19966" y="18753"/>
                  </a:cubicBezTo>
                  <a:cubicBezTo>
                    <a:pt x="19966" y="18655"/>
                    <a:pt x="19966" y="18655"/>
                    <a:pt x="19966" y="18655"/>
                  </a:cubicBezTo>
                  <a:cubicBezTo>
                    <a:pt x="19966" y="18458"/>
                    <a:pt x="20037" y="18458"/>
                    <a:pt x="20108" y="18262"/>
                  </a:cubicBezTo>
                  <a:cubicBezTo>
                    <a:pt x="20108" y="18065"/>
                    <a:pt x="20037" y="18065"/>
                    <a:pt x="20037" y="17967"/>
                  </a:cubicBezTo>
                  <a:cubicBezTo>
                    <a:pt x="19966" y="17673"/>
                    <a:pt x="20108" y="17771"/>
                    <a:pt x="20108" y="17575"/>
                  </a:cubicBezTo>
                  <a:cubicBezTo>
                    <a:pt x="20108" y="17476"/>
                    <a:pt x="19966" y="17476"/>
                    <a:pt x="20037" y="17280"/>
                  </a:cubicBezTo>
                  <a:cubicBezTo>
                    <a:pt x="19966" y="17280"/>
                    <a:pt x="20037" y="17084"/>
                    <a:pt x="19966" y="17084"/>
                  </a:cubicBezTo>
                  <a:cubicBezTo>
                    <a:pt x="19966" y="16593"/>
                    <a:pt x="19966" y="16593"/>
                    <a:pt x="19966" y="16593"/>
                  </a:cubicBezTo>
                  <a:cubicBezTo>
                    <a:pt x="19895" y="16593"/>
                    <a:pt x="19824" y="16593"/>
                    <a:pt x="19824" y="16495"/>
                  </a:cubicBezTo>
                  <a:cubicBezTo>
                    <a:pt x="19824" y="16495"/>
                    <a:pt x="19824" y="16396"/>
                    <a:pt x="19824" y="16396"/>
                  </a:cubicBezTo>
                  <a:cubicBezTo>
                    <a:pt x="19824" y="16298"/>
                    <a:pt x="19753" y="16396"/>
                    <a:pt x="19753" y="16298"/>
                  </a:cubicBezTo>
                  <a:cubicBezTo>
                    <a:pt x="19753" y="16298"/>
                    <a:pt x="19753" y="16200"/>
                    <a:pt x="19824" y="16200"/>
                  </a:cubicBezTo>
                  <a:cubicBezTo>
                    <a:pt x="19824" y="16102"/>
                    <a:pt x="19895" y="15905"/>
                    <a:pt x="19966" y="15807"/>
                  </a:cubicBezTo>
                  <a:cubicBezTo>
                    <a:pt x="19966" y="15611"/>
                    <a:pt x="19966" y="15513"/>
                    <a:pt x="20108" y="15513"/>
                  </a:cubicBezTo>
                  <a:cubicBezTo>
                    <a:pt x="20108" y="15120"/>
                    <a:pt x="20179" y="14924"/>
                    <a:pt x="20250" y="14629"/>
                  </a:cubicBezTo>
                  <a:cubicBezTo>
                    <a:pt x="20250" y="14629"/>
                    <a:pt x="20250" y="14531"/>
                    <a:pt x="20250" y="14629"/>
                  </a:cubicBezTo>
                  <a:cubicBezTo>
                    <a:pt x="20250" y="14433"/>
                    <a:pt x="20321" y="14433"/>
                    <a:pt x="20321" y="14335"/>
                  </a:cubicBezTo>
                  <a:cubicBezTo>
                    <a:pt x="20321" y="14236"/>
                    <a:pt x="20321" y="14236"/>
                    <a:pt x="20392" y="14236"/>
                  </a:cubicBezTo>
                  <a:cubicBezTo>
                    <a:pt x="20392" y="14138"/>
                    <a:pt x="20463" y="14138"/>
                    <a:pt x="20463" y="14040"/>
                  </a:cubicBezTo>
                  <a:cubicBezTo>
                    <a:pt x="20463" y="14040"/>
                    <a:pt x="20463" y="13942"/>
                    <a:pt x="20534" y="13942"/>
                  </a:cubicBezTo>
                  <a:cubicBezTo>
                    <a:pt x="20534" y="13942"/>
                    <a:pt x="20534" y="13942"/>
                    <a:pt x="20534" y="13942"/>
                  </a:cubicBezTo>
                  <a:cubicBezTo>
                    <a:pt x="20605" y="13942"/>
                    <a:pt x="20676" y="13844"/>
                    <a:pt x="20747" y="13745"/>
                  </a:cubicBezTo>
                  <a:cubicBezTo>
                    <a:pt x="20818" y="13745"/>
                    <a:pt x="20889" y="13745"/>
                    <a:pt x="20889" y="13745"/>
                  </a:cubicBezTo>
                  <a:cubicBezTo>
                    <a:pt x="20889" y="13745"/>
                    <a:pt x="20889" y="13647"/>
                    <a:pt x="20889" y="13647"/>
                  </a:cubicBezTo>
                  <a:cubicBezTo>
                    <a:pt x="20889" y="13647"/>
                    <a:pt x="20961" y="13745"/>
                    <a:pt x="21032" y="13647"/>
                  </a:cubicBezTo>
                  <a:cubicBezTo>
                    <a:pt x="21032" y="13647"/>
                    <a:pt x="21103" y="13647"/>
                    <a:pt x="21103" y="13647"/>
                  </a:cubicBezTo>
                  <a:cubicBezTo>
                    <a:pt x="21174" y="13647"/>
                    <a:pt x="21174" y="13549"/>
                    <a:pt x="21245" y="13549"/>
                  </a:cubicBezTo>
                  <a:cubicBezTo>
                    <a:pt x="21316" y="13549"/>
                    <a:pt x="21316" y="13451"/>
                    <a:pt x="21387" y="13451"/>
                  </a:cubicBezTo>
                  <a:cubicBezTo>
                    <a:pt x="21387" y="13353"/>
                    <a:pt x="21458" y="13156"/>
                    <a:pt x="21387" y="13156"/>
                  </a:cubicBezTo>
                  <a:cubicBezTo>
                    <a:pt x="21387" y="13058"/>
                    <a:pt x="21529" y="13156"/>
                    <a:pt x="21529" y="12960"/>
                  </a:cubicBezTo>
                  <a:cubicBezTo>
                    <a:pt x="21529" y="12960"/>
                    <a:pt x="21529" y="12960"/>
                    <a:pt x="21529" y="12960"/>
                  </a:cubicBezTo>
                  <a:cubicBezTo>
                    <a:pt x="21529" y="12960"/>
                    <a:pt x="21529" y="12960"/>
                    <a:pt x="21529" y="12960"/>
                  </a:cubicBezTo>
                  <a:cubicBezTo>
                    <a:pt x="21529" y="12960"/>
                    <a:pt x="21529" y="12960"/>
                    <a:pt x="21529" y="12862"/>
                  </a:cubicBezTo>
                  <a:cubicBezTo>
                    <a:pt x="21529" y="12862"/>
                    <a:pt x="21600" y="12764"/>
                    <a:pt x="21600" y="12764"/>
                  </a:cubicBezTo>
                  <a:cubicBezTo>
                    <a:pt x="21600" y="12567"/>
                    <a:pt x="21529" y="12371"/>
                    <a:pt x="21600" y="12076"/>
                  </a:cubicBezTo>
                  <a:close/>
                  <a:moveTo>
                    <a:pt x="7105" y="20225"/>
                  </a:moveTo>
                  <a:cubicBezTo>
                    <a:pt x="7105" y="20225"/>
                    <a:pt x="7105" y="20225"/>
                    <a:pt x="7105" y="20225"/>
                  </a:cubicBezTo>
                  <a:cubicBezTo>
                    <a:pt x="7105" y="20225"/>
                    <a:pt x="7105" y="20225"/>
                    <a:pt x="7105" y="20225"/>
                  </a:cubicBezTo>
                  <a:cubicBezTo>
                    <a:pt x="7105" y="20225"/>
                    <a:pt x="7105" y="20225"/>
                    <a:pt x="7105" y="20225"/>
                  </a:cubicBezTo>
                  <a:close/>
                  <a:moveTo>
                    <a:pt x="14566" y="17673"/>
                  </a:moveTo>
                  <a:cubicBezTo>
                    <a:pt x="14566" y="17673"/>
                    <a:pt x="14566" y="17673"/>
                    <a:pt x="14566" y="17673"/>
                  </a:cubicBezTo>
                  <a:cubicBezTo>
                    <a:pt x="14566" y="17673"/>
                    <a:pt x="14566" y="17673"/>
                    <a:pt x="14566" y="17673"/>
                  </a:cubicBezTo>
                  <a:cubicBezTo>
                    <a:pt x="14566" y="17673"/>
                    <a:pt x="14566" y="17673"/>
                    <a:pt x="14566" y="17673"/>
                  </a:cubicBezTo>
                  <a:close/>
                  <a:moveTo>
                    <a:pt x="20250" y="14335"/>
                  </a:moveTo>
                  <a:cubicBezTo>
                    <a:pt x="20250" y="14335"/>
                    <a:pt x="20179" y="14335"/>
                    <a:pt x="20179" y="14433"/>
                  </a:cubicBezTo>
                  <a:cubicBezTo>
                    <a:pt x="20250" y="14629"/>
                    <a:pt x="20037" y="14531"/>
                    <a:pt x="20108" y="14825"/>
                  </a:cubicBezTo>
                  <a:cubicBezTo>
                    <a:pt x="20108" y="14825"/>
                    <a:pt x="20108" y="14825"/>
                    <a:pt x="20037" y="14825"/>
                  </a:cubicBezTo>
                  <a:cubicBezTo>
                    <a:pt x="20037" y="14924"/>
                    <a:pt x="19966" y="14924"/>
                    <a:pt x="19966" y="15022"/>
                  </a:cubicBezTo>
                  <a:cubicBezTo>
                    <a:pt x="19966" y="15022"/>
                    <a:pt x="19966" y="15120"/>
                    <a:pt x="19895" y="15022"/>
                  </a:cubicBezTo>
                  <a:cubicBezTo>
                    <a:pt x="19895" y="15022"/>
                    <a:pt x="19895" y="15022"/>
                    <a:pt x="19895" y="15022"/>
                  </a:cubicBezTo>
                  <a:cubicBezTo>
                    <a:pt x="19824" y="15022"/>
                    <a:pt x="19824" y="14924"/>
                    <a:pt x="19895" y="14825"/>
                  </a:cubicBezTo>
                  <a:cubicBezTo>
                    <a:pt x="19895" y="14825"/>
                    <a:pt x="19895" y="14825"/>
                    <a:pt x="19895" y="14825"/>
                  </a:cubicBezTo>
                  <a:cubicBezTo>
                    <a:pt x="19895" y="14727"/>
                    <a:pt x="19824" y="14629"/>
                    <a:pt x="19824" y="14629"/>
                  </a:cubicBezTo>
                  <a:cubicBezTo>
                    <a:pt x="19824" y="14531"/>
                    <a:pt x="19824" y="14531"/>
                    <a:pt x="19824" y="14531"/>
                  </a:cubicBezTo>
                  <a:cubicBezTo>
                    <a:pt x="19824" y="14531"/>
                    <a:pt x="19824" y="14531"/>
                    <a:pt x="19824" y="14531"/>
                  </a:cubicBezTo>
                  <a:cubicBezTo>
                    <a:pt x="19753" y="14433"/>
                    <a:pt x="19824" y="14335"/>
                    <a:pt x="19895" y="14335"/>
                  </a:cubicBezTo>
                  <a:cubicBezTo>
                    <a:pt x="19895" y="14236"/>
                    <a:pt x="19966" y="14138"/>
                    <a:pt x="20108" y="14138"/>
                  </a:cubicBezTo>
                  <a:cubicBezTo>
                    <a:pt x="20108" y="14138"/>
                    <a:pt x="20108" y="14138"/>
                    <a:pt x="20108" y="14138"/>
                  </a:cubicBezTo>
                  <a:cubicBezTo>
                    <a:pt x="20108" y="14138"/>
                    <a:pt x="20179" y="14138"/>
                    <a:pt x="20179" y="14236"/>
                  </a:cubicBezTo>
                  <a:cubicBezTo>
                    <a:pt x="20179" y="14236"/>
                    <a:pt x="20179" y="14236"/>
                    <a:pt x="20179" y="14236"/>
                  </a:cubicBezTo>
                  <a:cubicBezTo>
                    <a:pt x="20179" y="14236"/>
                    <a:pt x="20250" y="14236"/>
                    <a:pt x="20250" y="14335"/>
                  </a:cubicBezTo>
                  <a:close/>
                </a:path>
              </a:pathLst>
            </a:custGeom>
            <a:solidFill>
              <a:srgbClr val="D6D6D6"/>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5" name="Rectangle 46">
              <a:extLst>
                <a:ext uri="{FF2B5EF4-FFF2-40B4-BE49-F238E27FC236}">
                  <a16:creationId xmlns:a16="http://schemas.microsoft.com/office/drawing/2014/main" id="{88A0CEEB-66B6-4443-B295-90BC7948087E}"/>
                </a:ext>
              </a:extLst>
            </p:cNvPr>
            <p:cNvSpPr txBox="1"/>
            <p:nvPr/>
          </p:nvSpPr>
          <p:spPr>
            <a:xfrm>
              <a:off x="6865125" y="6803966"/>
              <a:ext cx="829855" cy="212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ROMANIA</a:t>
              </a:r>
            </a:p>
          </p:txBody>
        </p:sp>
        <p:sp>
          <p:nvSpPr>
            <p:cNvPr id="106" name="Freeform 47">
              <a:extLst>
                <a:ext uri="{FF2B5EF4-FFF2-40B4-BE49-F238E27FC236}">
                  <a16:creationId xmlns:a16="http://schemas.microsoft.com/office/drawing/2014/main" id="{C632B0D1-6B00-224B-B266-A2DE1CE557B8}"/>
                </a:ext>
              </a:extLst>
            </p:cNvPr>
            <p:cNvSpPr/>
            <p:nvPr/>
          </p:nvSpPr>
          <p:spPr>
            <a:xfrm>
              <a:off x="0" y="7524625"/>
              <a:ext cx="1276186" cy="1812854"/>
            </a:xfrm>
            <a:custGeom>
              <a:avLst/>
              <a:gdLst/>
              <a:ahLst/>
              <a:cxnLst>
                <a:cxn ang="0">
                  <a:pos x="wd2" y="hd2"/>
                </a:cxn>
                <a:cxn ang="5400000">
                  <a:pos x="wd2" y="hd2"/>
                </a:cxn>
                <a:cxn ang="10800000">
                  <a:pos x="wd2" y="hd2"/>
                </a:cxn>
                <a:cxn ang="16200000">
                  <a:pos x="wd2" y="hd2"/>
                </a:cxn>
              </a:cxnLst>
              <a:rect l="0" t="0" r="r" b="b"/>
              <a:pathLst>
                <a:path w="21521" h="21472" extrusionOk="0">
                  <a:moveTo>
                    <a:pt x="21204" y="2667"/>
                  </a:moveTo>
                  <a:cubicBezTo>
                    <a:pt x="21105" y="2667"/>
                    <a:pt x="20906" y="2598"/>
                    <a:pt x="20906" y="2528"/>
                  </a:cubicBezTo>
                  <a:cubicBezTo>
                    <a:pt x="20510" y="2528"/>
                    <a:pt x="20510" y="2528"/>
                    <a:pt x="20510" y="2528"/>
                  </a:cubicBezTo>
                  <a:cubicBezTo>
                    <a:pt x="20609" y="2458"/>
                    <a:pt x="20510" y="2458"/>
                    <a:pt x="20510" y="2389"/>
                  </a:cubicBezTo>
                  <a:cubicBezTo>
                    <a:pt x="20510" y="2389"/>
                    <a:pt x="20510" y="2389"/>
                    <a:pt x="20510" y="2389"/>
                  </a:cubicBezTo>
                  <a:cubicBezTo>
                    <a:pt x="20609" y="2389"/>
                    <a:pt x="20609" y="2319"/>
                    <a:pt x="20609" y="2319"/>
                  </a:cubicBezTo>
                  <a:cubicBezTo>
                    <a:pt x="20609" y="2249"/>
                    <a:pt x="20609" y="2249"/>
                    <a:pt x="20609" y="2249"/>
                  </a:cubicBezTo>
                  <a:cubicBezTo>
                    <a:pt x="20510" y="2110"/>
                    <a:pt x="20708" y="2110"/>
                    <a:pt x="20708" y="2040"/>
                  </a:cubicBezTo>
                  <a:cubicBezTo>
                    <a:pt x="20708" y="1971"/>
                    <a:pt x="20708" y="1971"/>
                    <a:pt x="20708" y="1971"/>
                  </a:cubicBezTo>
                  <a:cubicBezTo>
                    <a:pt x="20708" y="1901"/>
                    <a:pt x="20609" y="1901"/>
                    <a:pt x="20609" y="1762"/>
                  </a:cubicBezTo>
                  <a:cubicBezTo>
                    <a:pt x="20609" y="1762"/>
                    <a:pt x="20609" y="1762"/>
                    <a:pt x="20609" y="1762"/>
                  </a:cubicBezTo>
                  <a:cubicBezTo>
                    <a:pt x="20609" y="1762"/>
                    <a:pt x="20609" y="1762"/>
                    <a:pt x="20609" y="1762"/>
                  </a:cubicBezTo>
                  <a:cubicBezTo>
                    <a:pt x="20609" y="1692"/>
                    <a:pt x="20708" y="1622"/>
                    <a:pt x="20708" y="1553"/>
                  </a:cubicBezTo>
                  <a:cubicBezTo>
                    <a:pt x="20708" y="1553"/>
                    <a:pt x="20708" y="1553"/>
                    <a:pt x="20708" y="1553"/>
                  </a:cubicBezTo>
                  <a:cubicBezTo>
                    <a:pt x="20708" y="1553"/>
                    <a:pt x="20708" y="1553"/>
                    <a:pt x="20708" y="1553"/>
                  </a:cubicBezTo>
                  <a:cubicBezTo>
                    <a:pt x="20708" y="1553"/>
                    <a:pt x="20708" y="1553"/>
                    <a:pt x="20708" y="1553"/>
                  </a:cubicBezTo>
                  <a:cubicBezTo>
                    <a:pt x="20708" y="1553"/>
                    <a:pt x="20708" y="1553"/>
                    <a:pt x="20708" y="1553"/>
                  </a:cubicBezTo>
                  <a:cubicBezTo>
                    <a:pt x="20708" y="1553"/>
                    <a:pt x="20708" y="1483"/>
                    <a:pt x="20708" y="1483"/>
                  </a:cubicBezTo>
                  <a:cubicBezTo>
                    <a:pt x="20609" y="1483"/>
                    <a:pt x="20609" y="1483"/>
                    <a:pt x="20609" y="1483"/>
                  </a:cubicBezTo>
                  <a:cubicBezTo>
                    <a:pt x="20609" y="1483"/>
                    <a:pt x="20609" y="1483"/>
                    <a:pt x="20609" y="1483"/>
                  </a:cubicBezTo>
                  <a:cubicBezTo>
                    <a:pt x="20510" y="1483"/>
                    <a:pt x="20312" y="1483"/>
                    <a:pt x="20213" y="1553"/>
                  </a:cubicBezTo>
                  <a:cubicBezTo>
                    <a:pt x="20015" y="1553"/>
                    <a:pt x="20015" y="1553"/>
                    <a:pt x="20015" y="1553"/>
                  </a:cubicBezTo>
                  <a:cubicBezTo>
                    <a:pt x="20015" y="1483"/>
                    <a:pt x="20015" y="1483"/>
                    <a:pt x="20015" y="1413"/>
                  </a:cubicBezTo>
                  <a:cubicBezTo>
                    <a:pt x="19916" y="1413"/>
                    <a:pt x="19916" y="1413"/>
                    <a:pt x="19817" y="1344"/>
                  </a:cubicBezTo>
                  <a:cubicBezTo>
                    <a:pt x="19618" y="1274"/>
                    <a:pt x="19618" y="1483"/>
                    <a:pt x="19420" y="1483"/>
                  </a:cubicBezTo>
                  <a:cubicBezTo>
                    <a:pt x="19420" y="1413"/>
                    <a:pt x="19420" y="1344"/>
                    <a:pt x="19321" y="1274"/>
                  </a:cubicBezTo>
                  <a:cubicBezTo>
                    <a:pt x="19024" y="1204"/>
                    <a:pt x="18826" y="1135"/>
                    <a:pt x="18429" y="1135"/>
                  </a:cubicBezTo>
                  <a:cubicBezTo>
                    <a:pt x="18429" y="1135"/>
                    <a:pt x="18429" y="1204"/>
                    <a:pt x="18429" y="1204"/>
                  </a:cubicBezTo>
                  <a:cubicBezTo>
                    <a:pt x="18330" y="1204"/>
                    <a:pt x="18330" y="1204"/>
                    <a:pt x="18330" y="1274"/>
                  </a:cubicBezTo>
                  <a:cubicBezTo>
                    <a:pt x="18330" y="1483"/>
                    <a:pt x="18330" y="1483"/>
                    <a:pt x="18330" y="1483"/>
                  </a:cubicBezTo>
                  <a:cubicBezTo>
                    <a:pt x="18132" y="1413"/>
                    <a:pt x="18033" y="1483"/>
                    <a:pt x="17835" y="1483"/>
                  </a:cubicBezTo>
                  <a:cubicBezTo>
                    <a:pt x="17736" y="1483"/>
                    <a:pt x="17637" y="1483"/>
                    <a:pt x="17637" y="1344"/>
                  </a:cubicBezTo>
                  <a:cubicBezTo>
                    <a:pt x="17538" y="1344"/>
                    <a:pt x="17439" y="1344"/>
                    <a:pt x="17339" y="1344"/>
                  </a:cubicBezTo>
                  <a:cubicBezTo>
                    <a:pt x="17339" y="1274"/>
                    <a:pt x="17141" y="1274"/>
                    <a:pt x="17141" y="1135"/>
                  </a:cubicBezTo>
                  <a:cubicBezTo>
                    <a:pt x="16943" y="1135"/>
                    <a:pt x="16646" y="1065"/>
                    <a:pt x="16349" y="1135"/>
                  </a:cubicBezTo>
                  <a:cubicBezTo>
                    <a:pt x="16349" y="995"/>
                    <a:pt x="16349" y="925"/>
                    <a:pt x="16250" y="856"/>
                  </a:cubicBezTo>
                  <a:cubicBezTo>
                    <a:pt x="15853" y="786"/>
                    <a:pt x="15853" y="1065"/>
                    <a:pt x="15556" y="1135"/>
                  </a:cubicBezTo>
                  <a:cubicBezTo>
                    <a:pt x="15457" y="1135"/>
                    <a:pt x="15457" y="1135"/>
                    <a:pt x="15457" y="1135"/>
                  </a:cubicBezTo>
                  <a:cubicBezTo>
                    <a:pt x="15457" y="995"/>
                    <a:pt x="15457" y="856"/>
                    <a:pt x="15457" y="716"/>
                  </a:cubicBezTo>
                  <a:cubicBezTo>
                    <a:pt x="15556" y="647"/>
                    <a:pt x="15754" y="716"/>
                    <a:pt x="15853" y="647"/>
                  </a:cubicBezTo>
                  <a:cubicBezTo>
                    <a:pt x="15853" y="507"/>
                    <a:pt x="15853" y="438"/>
                    <a:pt x="15853" y="368"/>
                  </a:cubicBezTo>
                  <a:cubicBezTo>
                    <a:pt x="15853" y="298"/>
                    <a:pt x="15754" y="229"/>
                    <a:pt x="15655" y="159"/>
                  </a:cubicBezTo>
                  <a:cubicBezTo>
                    <a:pt x="15556" y="159"/>
                    <a:pt x="15556" y="89"/>
                    <a:pt x="15556" y="20"/>
                  </a:cubicBezTo>
                  <a:cubicBezTo>
                    <a:pt x="15457" y="20"/>
                    <a:pt x="15457" y="20"/>
                    <a:pt x="15457" y="20"/>
                  </a:cubicBezTo>
                  <a:cubicBezTo>
                    <a:pt x="15259" y="-50"/>
                    <a:pt x="15259" y="89"/>
                    <a:pt x="15061" y="89"/>
                  </a:cubicBezTo>
                  <a:cubicBezTo>
                    <a:pt x="14961" y="89"/>
                    <a:pt x="14862" y="159"/>
                    <a:pt x="14664" y="89"/>
                  </a:cubicBezTo>
                  <a:cubicBezTo>
                    <a:pt x="14664" y="89"/>
                    <a:pt x="14664" y="20"/>
                    <a:pt x="14565" y="20"/>
                  </a:cubicBezTo>
                  <a:cubicBezTo>
                    <a:pt x="14466" y="20"/>
                    <a:pt x="14466" y="89"/>
                    <a:pt x="14367" y="89"/>
                  </a:cubicBezTo>
                  <a:cubicBezTo>
                    <a:pt x="14268" y="89"/>
                    <a:pt x="14070" y="89"/>
                    <a:pt x="13971" y="89"/>
                  </a:cubicBezTo>
                  <a:cubicBezTo>
                    <a:pt x="13872" y="89"/>
                    <a:pt x="13772" y="159"/>
                    <a:pt x="13673" y="159"/>
                  </a:cubicBezTo>
                  <a:cubicBezTo>
                    <a:pt x="13673" y="229"/>
                    <a:pt x="13673" y="229"/>
                    <a:pt x="13673" y="229"/>
                  </a:cubicBezTo>
                  <a:cubicBezTo>
                    <a:pt x="13475" y="229"/>
                    <a:pt x="13574" y="368"/>
                    <a:pt x="13376" y="368"/>
                  </a:cubicBezTo>
                  <a:cubicBezTo>
                    <a:pt x="13178" y="368"/>
                    <a:pt x="13178" y="507"/>
                    <a:pt x="12980" y="507"/>
                  </a:cubicBezTo>
                  <a:cubicBezTo>
                    <a:pt x="12980" y="577"/>
                    <a:pt x="12980" y="577"/>
                    <a:pt x="12980" y="647"/>
                  </a:cubicBezTo>
                  <a:cubicBezTo>
                    <a:pt x="12881" y="647"/>
                    <a:pt x="12980" y="786"/>
                    <a:pt x="12782" y="856"/>
                  </a:cubicBezTo>
                  <a:cubicBezTo>
                    <a:pt x="12782" y="925"/>
                    <a:pt x="12881" y="925"/>
                    <a:pt x="12881" y="1065"/>
                  </a:cubicBezTo>
                  <a:cubicBezTo>
                    <a:pt x="12782" y="1065"/>
                    <a:pt x="12782" y="1135"/>
                    <a:pt x="12782" y="1135"/>
                  </a:cubicBezTo>
                  <a:cubicBezTo>
                    <a:pt x="12683" y="1344"/>
                    <a:pt x="12980" y="1274"/>
                    <a:pt x="12881" y="1413"/>
                  </a:cubicBezTo>
                  <a:cubicBezTo>
                    <a:pt x="12683" y="1413"/>
                    <a:pt x="12881" y="1622"/>
                    <a:pt x="12782" y="1762"/>
                  </a:cubicBezTo>
                  <a:cubicBezTo>
                    <a:pt x="12881" y="1762"/>
                    <a:pt x="12881" y="1762"/>
                    <a:pt x="12881" y="1762"/>
                  </a:cubicBezTo>
                  <a:cubicBezTo>
                    <a:pt x="12881" y="1762"/>
                    <a:pt x="12881" y="1762"/>
                    <a:pt x="12782" y="1762"/>
                  </a:cubicBezTo>
                  <a:cubicBezTo>
                    <a:pt x="12782" y="1971"/>
                    <a:pt x="12881" y="2110"/>
                    <a:pt x="12980" y="2249"/>
                  </a:cubicBezTo>
                  <a:cubicBezTo>
                    <a:pt x="12980" y="2319"/>
                    <a:pt x="12881" y="2389"/>
                    <a:pt x="12881" y="2458"/>
                  </a:cubicBezTo>
                  <a:cubicBezTo>
                    <a:pt x="12881" y="2598"/>
                    <a:pt x="12881" y="2737"/>
                    <a:pt x="12881" y="2876"/>
                  </a:cubicBezTo>
                  <a:cubicBezTo>
                    <a:pt x="12881" y="3085"/>
                    <a:pt x="12782" y="3225"/>
                    <a:pt x="12782" y="3364"/>
                  </a:cubicBezTo>
                  <a:cubicBezTo>
                    <a:pt x="12683" y="3364"/>
                    <a:pt x="12583" y="3434"/>
                    <a:pt x="12583" y="3573"/>
                  </a:cubicBezTo>
                  <a:cubicBezTo>
                    <a:pt x="12583" y="3643"/>
                    <a:pt x="12484" y="3643"/>
                    <a:pt x="12484" y="3713"/>
                  </a:cubicBezTo>
                  <a:cubicBezTo>
                    <a:pt x="12484" y="3991"/>
                    <a:pt x="12484" y="3991"/>
                    <a:pt x="12484" y="3991"/>
                  </a:cubicBezTo>
                  <a:cubicBezTo>
                    <a:pt x="12583" y="3991"/>
                    <a:pt x="12484" y="4061"/>
                    <a:pt x="12484" y="4131"/>
                  </a:cubicBezTo>
                  <a:cubicBezTo>
                    <a:pt x="12385" y="4131"/>
                    <a:pt x="12385" y="3991"/>
                    <a:pt x="12385" y="3922"/>
                  </a:cubicBezTo>
                  <a:cubicBezTo>
                    <a:pt x="12286" y="3922"/>
                    <a:pt x="12286" y="4131"/>
                    <a:pt x="12187" y="4131"/>
                  </a:cubicBezTo>
                  <a:cubicBezTo>
                    <a:pt x="12286" y="4270"/>
                    <a:pt x="11989" y="4200"/>
                    <a:pt x="12088" y="4340"/>
                  </a:cubicBezTo>
                  <a:cubicBezTo>
                    <a:pt x="12286" y="4409"/>
                    <a:pt x="12286" y="4270"/>
                    <a:pt x="12286" y="4200"/>
                  </a:cubicBezTo>
                  <a:cubicBezTo>
                    <a:pt x="12385" y="4061"/>
                    <a:pt x="12484" y="4270"/>
                    <a:pt x="12583" y="4200"/>
                  </a:cubicBezTo>
                  <a:cubicBezTo>
                    <a:pt x="12683" y="4340"/>
                    <a:pt x="12385" y="4340"/>
                    <a:pt x="12286" y="4409"/>
                  </a:cubicBezTo>
                  <a:cubicBezTo>
                    <a:pt x="12286" y="4409"/>
                    <a:pt x="12286" y="4479"/>
                    <a:pt x="12286" y="4479"/>
                  </a:cubicBezTo>
                  <a:cubicBezTo>
                    <a:pt x="12088" y="4479"/>
                    <a:pt x="11890" y="4409"/>
                    <a:pt x="11890" y="4549"/>
                  </a:cubicBezTo>
                  <a:cubicBezTo>
                    <a:pt x="11890" y="4549"/>
                    <a:pt x="11890" y="4618"/>
                    <a:pt x="11890" y="4688"/>
                  </a:cubicBezTo>
                  <a:cubicBezTo>
                    <a:pt x="11791" y="4688"/>
                    <a:pt x="11791" y="4688"/>
                    <a:pt x="11791" y="4688"/>
                  </a:cubicBezTo>
                  <a:cubicBezTo>
                    <a:pt x="11791" y="4688"/>
                    <a:pt x="11791" y="4688"/>
                    <a:pt x="11791" y="4688"/>
                  </a:cubicBezTo>
                  <a:cubicBezTo>
                    <a:pt x="11791" y="4758"/>
                    <a:pt x="11791" y="4827"/>
                    <a:pt x="11692" y="4897"/>
                  </a:cubicBezTo>
                  <a:cubicBezTo>
                    <a:pt x="11692" y="4897"/>
                    <a:pt x="11692" y="4897"/>
                    <a:pt x="11692" y="4897"/>
                  </a:cubicBezTo>
                  <a:cubicBezTo>
                    <a:pt x="11593" y="4897"/>
                    <a:pt x="11593" y="4967"/>
                    <a:pt x="11593" y="4967"/>
                  </a:cubicBezTo>
                  <a:cubicBezTo>
                    <a:pt x="11593" y="4967"/>
                    <a:pt x="11593" y="4967"/>
                    <a:pt x="11593" y="5036"/>
                  </a:cubicBezTo>
                  <a:cubicBezTo>
                    <a:pt x="11494" y="5036"/>
                    <a:pt x="11494" y="5036"/>
                    <a:pt x="11494" y="5106"/>
                  </a:cubicBezTo>
                  <a:cubicBezTo>
                    <a:pt x="11494" y="5106"/>
                    <a:pt x="11494" y="5106"/>
                    <a:pt x="11494" y="5106"/>
                  </a:cubicBezTo>
                  <a:cubicBezTo>
                    <a:pt x="11394" y="5106"/>
                    <a:pt x="11494" y="5245"/>
                    <a:pt x="11295" y="5315"/>
                  </a:cubicBezTo>
                  <a:cubicBezTo>
                    <a:pt x="11295" y="5315"/>
                    <a:pt x="11295" y="5315"/>
                    <a:pt x="11295" y="5315"/>
                  </a:cubicBezTo>
                  <a:cubicBezTo>
                    <a:pt x="11295" y="5315"/>
                    <a:pt x="11196" y="5385"/>
                    <a:pt x="11196" y="5455"/>
                  </a:cubicBezTo>
                  <a:cubicBezTo>
                    <a:pt x="11196" y="5455"/>
                    <a:pt x="11196" y="5455"/>
                    <a:pt x="11196" y="5455"/>
                  </a:cubicBezTo>
                  <a:cubicBezTo>
                    <a:pt x="11196" y="5455"/>
                    <a:pt x="11196" y="5455"/>
                    <a:pt x="11196" y="5455"/>
                  </a:cubicBezTo>
                  <a:cubicBezTo>
                    <a:pt x="11196" y="5594"/>
                    <a:pt x="11097" y="5594"/>
                    <a:pt x="10998" y="5664"/>
                  </a:cubicBezTo>
                  <a:cubicBezTo>
                    <a:pt x="10998" y="5664"/>
                    <a:pt x="10998" y="5664"/>
                    <a:pt x="10998" y="5664"/>
                  </a:cubicBezTo>
                  <a:cubicBezTo>
                    <a:pt x="10998" y="5733"/>
                    <a:pt x="10899" y="5803"/>
                    <a:pt x="10998" y="5942"/>
                  </a:cubicBezTo>
                  <a:cubicBezTo>
                    <a:pt x="10998" y="5942"/>
                    <a:pt x="10998" y="5942"/>
                    <a:pt x="10998" y="5942"/>
                  </a:cubicBezTo>
                  <a:cubicBezTo>
                    <a:pt x="10998" y="5942"/>
                    <a:pt x="10998" y="5942"/>
                    <a:pt x="10998" y="5942"/>
                  </a:cubicBezTo>
                  <a:cubicBezTo>
                    <a:pt x="10998" y="6082"/>
                    <a:pt x="10800" y="6012"/>
                    <a:pt x="10899" y="6151"/>
                  </a:cubicBezTo>
                  <a:cubicBezTo>
                    <a:pt x="10800" y="6151"/>
                    <a:pt x="10701" y="6221"/>
                    <a:pt x="10701" y="6291"/>
                  </a:cubicBezTo>
                  <a:cubicBezTo>
                    <a:pt x="10701" y="6360"/>
                    <a:pt x="10602" y="6430"/>
                    <a:pt x="10602" y="6500"/>
                  </a:cubicBezTo>
                  <a:cubicBezTo>
                    <a:pt x="10602" y="6500"/>
                    <a:pt x="10602" y="6500"/>
                    <a:pt x="10602" y="6500"/>
                  </a:cubicBezTo>
                  <a:cubicBezTo>
                    <a:pt x="10602" y="6569"/>
                    <a:pt x="10404" y="6569"/>
                    <a:pt x="10404" y="6709"/>
                  </a:cubicBezTo>
                  <a:cubicBezTo>
                    <a:pt x="10404" y="6709"/>
                    <a:pt x="10404" y="6709"/>
                    <a:pt x="10404" y="6709"/>
                  </a:cubicBezTo>
                  <a:cubicBezTo>
                    <a:pt x="10305" y="6709"/>
                    <a:pt x="10305" y="6778"/>
                    <a:pt x="10305" y="6778"/>
                  </a:cubicBezTo>
                  <a:cubicBezTo>
                    <a:pt x="10305" y="6778"/>
                    <a:pt x="10305" y="6778"/>
                    <a:pt x="10305" y="6848"/>
                  </a:cubicBezTo>
                  <a:cubicBezTo>
                    <a:pt x="10305" y="6918"/>
                    <a:pt x="10007" y="6918"/>
                    <a:pt x="10106" y="6987"/>
                  </a:cubicBezTo>
                  <a:cubicBezTo>
                    <a:pt x="10106" y="6987"/>
                    <a:pt x="10007" y="7057"/>
                    <a:pt x="10007" y="7057"/>
                  </a:cubicBezTo>
                  <a:cubicBezTo>
                    <a:pt x="10007" y="7057"/>
                    <a:pt x="10007" y="7057"/>
                    <a:pt x="9908" y="7127"/>
                  </a:cubicBezTo>
                  <a:cubicBezTo>
                    <a:pt x="9908" y="7127"/>
                    <a:pt x="9908" y="7127"/>
                    <a:pt x="9908" y="7127"/>
                  </a:cubicBezTo>
                  <a:cubicBezTo>
                    <a:pt x="9908" y="7266"/>
                    <a:pt x="9809" y="7336"/>
                    <a:pt x="9710" y="7405"/>
                  </a:cubicBezTo>
                  <a:cubicBezTo>
                    <a:pt x="9710" y="7405"/>
                    <a:pt x="9710" y="7405"/>
                    <a:pt x="9710" y="7405"/>
                  </a:cubicBezTo>
                  <a:cubicBezTo>
                    <a:pt x="9710" y="7475"/>
                    <a:pt x="9710" y="7475"/>
                    <a:pt x="9710" y="7545"/>
                  </a:cubicBezTo>
                  <a:cubicBezTo>
                    <a:pt x="9611" y="7545"/>
                    <a:pt x="9413" y="7615"/>
                    <a:pt x="9314" y="7684"/>
                  </a:cubicBezTo>
                  <a:cubicBezTo>
                    <a:pt x="9314" y="7824"/>
                    <a:pt x="9116" y="7824"/>
                    <a:pt x="9116" y="7893"/>
                  </a:cubicBezTo>
                  <a:cubicBezTo>
                    <a:pt x="9017" y="7893"/>
                    <a:pt x="8917" y="7963"/>
                    <a:pt x="8818" y="7963"/>
                  </a:cubicBezTo>
                  <a:cubicBezTo>
                    <a:pt x="8818" y="7963"/>
                    <a:pt x="8818" y="7963"/>
                    <a:pt x="8818" y="7963"/>
                  </a:cubicBezTo>
                  <a:cubicBezTo>
                    <a:pt x="8719" y="8033"/>
                    <a:pt x="8620" y="8033"/>
                    <a:pt x="8521" y="8102"/>
                  </a:cubicBezTo>
                  <a:cubicBezTo>
                    <a:pt x="8521" y="8102"/>
                    <a:pt x="8521" y="8102"/>
                    <a:pt x="8521" y="8102"/>
                  </a:cubicBezTo>
                  <a:cubicBezTo>
                    <a:pt x="8422" y="8102"/>
                    <a:pt x="8323" y="8102"/>
                    <a:pt x="8323" y="8172"/>
                  </a:cubicBezTo>
                  <a:cubicBezTo>
                    <a:pt x="8323" y="8172"/>
                    <a:pt x="8323" y="8172"/>
                    <a:pt x="8323" y="8172"/>
                  </a:cubicBezTo>
                  <a:cubicBezTo>
                    <a:pt x="8323" y="8172"/>
                    <a:pt x="8323" y="8172"/>
                    <a:pt x="8323" y="8172"/>
                  </a:cubicBezTo>
                  <a:cubicBezTo>
                    <a:pt x="8323" y="8242"/>
                    <a:pt x="8323" y="8242"/>
                    <a:pt x="8323" y="8242"/>
                  </a:cubicBezTo>
                  <a:cubicBezTo>
                    <a:pt x="8323" y="8242"/>
                    <a:pt x="8323" y="8242"/>
                    <a:pt x="8323" y="8242"/>
                  </a:cubicBezTo>
                  <a:cubicBezTo>
                    <a:pt x="8125" y="8311"/>
                    <a:pt x="8323" y="8381"/>
                    <a:pt x="8323" y="8381"/>
                  </a:cubicBezTo>
                  <a:cubicBezTo>
                    <a:pt x="8323" y="8451"/>
                    <a:pt x="8323" y="8451"/>
                    <a:pt x="8323" y="8451"/>
                  </a:cubicBezTo>
                  <a:cubicBezTo>
                    <a:pt x="8323" y="8451"/>
                    <a:pt x="8323" y="8520"/>
                    <a:pt x="8323" y="8520"/>
                  </a:cubicBezTo>
                  <a:cubicBezTo>
                    <a:pt x="8224" y="8520"/>
                    <a:pt x="8125" y="8590"/>
                    <a:pt x="8224" y="8729"/>
                  </a:cubicBezTo>
                  <a:cubicBezTo>
                    <a:pt x="8125" y="8729"/>
                    <a:pt x="8125" y="8799"/>
                    <a:pt x="8026" y="8799"/>
                  </a:cubicBezTo>
                  <a:cubicBezTo>
                    <a:pt x="8026" y="8799"/>
                    <a:pt x="8026" y="8799"/>
                    <a:pt x="8026" y="8799"/>
                  </a:cubicBezTo>
                  <a:cubicBezTo>
                    <a:pt x="7927" y="8869"/>
                    <a:pt x="7927" y="8869"/>
                    <a:pt x="7927" y="8938"/>
                  </a:cubicBezTo>
                  <a:cubicBezTo>
                    <a:pt x="7828" y="8938"/>
                    <a:pt x="7828" y="8938"/>
                    <a:pt x="7828" y="8938"/>
                  </a:cubicBezTo>
                  <a:cubicBezTo>
                    <a:pt x="7828" y="9008"/>
                    <a:pt x="7629" y="9078"/>
                    <a:pt x="7728" y="9147"/>
                  </a:cubicBezTo>
                  <a:cubicBezTo>
                    <a:pt x="7728" y="9147"/>
                    <a:pt x="7728" y="9147"/>
                    <a:pt x="7728" y="9147"/>
                  </a:cubicBezTo>
                  <a:cubicBezTo>
                    <a:pt x="7728" y="9356"/>
                    <a:pt x="7530" y="9426"/>
                    <a:pt x="7530" y="9635"/>
                  </a:cubicBezTo>
                  <a:cubicBezTo>
                    <a:pt x="7530" y="9635"/>
                    <a:pt x="7530" y="9705"/>
                    <a:pt x="7530" y="9705"/>
                  </a:cubicBezTo>
                  <a:cubicBezTo>
                    <a:pt x="7530" y="9705"/>
                    <a:pt x="7530" y="9705"/>
                    <a:pt x="7530" y="9705"/>
                  </a:cubicBezTo>
                  <a:cubicBezTo>
                    <a:pt x="7431" y="9775"/>
                    <a:pt x="7332" y="9775"/>
                    <a:pt x="7233" y="9914"/>
                  </a:cubicBezTo>
                  <a:cubicBezTo>
                    <a:pt x="7233" y="9914"/>
                    <a:pt x="7233" y="9914"/>
                    <a:pt x="7233" y="9914"/>
                  </a:cubicBezTo>
                  <a:cubicBezTo>
                    <a:pt x="7233" y="9984"/>
                    <a:pt x="7233" y="9984"/>
                    <a:pt x="7233" y="10053"/>
                  </a:cubicBezTo>
                  <a:cubicBezTo>
                    <a:pt x="7233" y="10123"/>
                    <a:pt x="7332" y="10123"/>
                    <a:pt x="7332" y="10193"/>
                  </a:cubicBezTo>
                  <a:cubicBezTo>
                    <a:pt x="7332" y="10262"/>
                    <a:pt x="7431" y="10262"/>
                    <a:pt x="7530" y="10332"/>
                  </a:cubicBezTo>
                  <a:cubicBezTo>
                    <a:pt x="7728" y="10332"/>
                    <a:pt x="7728" y="10471"/>
                    <a:pt x="7927" y="10402"/>
                  </a:cubicBezTo>
                  <a:cubicBezTo>
                    <a:pt x="7927" y="10471"/>
                    <a:pt x="7927" y="10471"/>
                    <a:pt x="7927" y="10541"/>
                  </a:cubicBezTo>
                  <a:cubicBezTo>
                    <a:pt x="7927" y="10541"/>
                    <a:pt x="7927" y="10541"/>
                    <a:pt x="7927" y="10541"/>
                  </a:cubicBezTo>
                  <a:cubicBezTo>
                    <a:pt x="7927" y="10611"/>
                    <a:pt x="8026" y="10750"/>
                    <a:pt x="8026" y="10750"/>
                  </a:cubicBezTo>
                  <a:cubicBezTo>
                    <a:pt x="8026" y="10750"/>
                    <a:pt x="8026" y="10820"/>
                    <a:pt x="8026" y="10820"/>
                  </a:cubicBezTo>
                  <a:cubicBezTo>
                    <a:pt x="8026" y="10820"/>
                    <a:pt x="8026" y="10820"/>
                    <a:pt x="8026" y="10820"/>
                  </a:cubicBezTo>
                  <a:cubicBezTo>
                    <a:pt x="8125" y="11029"/>
                    <a:pt x="7828" y="11029"/>
                    <a:pt x="7927" y="11238"/>
                  </a:cubicBezTo>
                  <a:cubicBezTo>
                    <a:pt x="7927" y="11377"/>
                    <a:pt x="8026" y="11377"/>
                    <a:pt x="8224" y="11377"/>
                  </a:cubicBezTo>
                  <a:cubicBezTo>
                    <a:pt x="8323" y="11377"/>
                    <a:pt x="8521" y="11377"/>
                    <a:pt x="8422" y="11238"/>
                  </a:cubicBezTo>
                  <a:cubicBezTo>
                    <a:pt x="8620" y="11238"/>
                    <a:pt x="8620" y="11307"/>
                    <a:pt x="8719" y="11307"/>
                  </a:cubicBezTo>
                  <a:cubicBezTo>
                    <a:pt x="8818" y="11307"/>
                    <a:pt x="8917" y="11238"/>
                    <a:pt x="9017" y="11238"/>
                  </a:cubicBezTo>
                  <a:cubicBezTo>
                    <a:pt x="9116" y="11238"/>
                    <a:pt x="9116" y="11168"/>
                    <a:pt x="9116" y="11098"/>
                  </a:cubicBezTo>
                  <a:cubicBezTo>
                    <a:pt x="9116" y="11098"/>
                    <a:pt x="9116" y="11098"/>
                    <a:pt x="9116" y="11029"/>
                  </a:cubicBezTo>
                  <a:cubicBezTo>
                    <a:pt x="9215" y="11029"/>
                    <a:pt x="9215" y="11168"/>
                    <a:pt x="9314" y="11168"/>
                  </a:cubicBezTo>
                  <a:cubicBezTo>
                    <a:pt x="9314" y="11238"/>
                    <a:pt x="9413" y="11238"/>
                    <a:pt x="9413" y="11307"/>
                  </a:cubicBezTo>
                  <a:cubicBezTo>
                    <a:pt x="9512" y="11307"/>
                    <a:pt x="9611" y="11238"/>
                    <a:pt x="9611" y="11168"/>
                  </a:cubicBezTo>
                  <a:cubicBezTo>
                    <a:pt x="9710" y="11168"/>
                    <a:pt x="9611" y="11307"/>
                    <a:pt x="9611" y="11377"/>
                  </a:cubicBezTo>
                  <a:cubicBezTo>
                    <a:pt x="9710" y="11377"/>
                    <a:pt x="9710" y="11447"/>
                    <a:pt x="9809" y="11447"/>
                  </a:cubicBezTo>
                  <a:cubicBezTo>
                    <a:pt x="9710" y="11586"/>
                    <a:pt x="9611" y="11377"/>
                    <a:pt x="9611" y="11377"/>
                  </a:cubicBezTo>
                  <a:cubicBezTo>
                    <a:pt x="9512" y="11377"/>
                    <a:pt x="9413" y="11377"/>
                    <a:pt x="9314" y="11307"/>
                  </a:cubicBezTo>
                  <a:cubicBezTo>
                    <a:pt x="9314" y="11307"/>
                    <a:pt x="9314" y="11238"/>
                    <a:pt x="9215" y="11238"/>
                  </a:cubicBezTo>
                  <a:cubicBezTo>
                    <a:pt x="9116" y="11238"/>
                    <a:pt x="9116" y="11377"/>
                    <a:pt x="9215" y="11377"/>
                  </a:cubicBezTo>
                  <a:cubicBezTo>
                    <a:pt x="9215" y="11795"/>
                    <a:pt x="9215" y="11795"/>
                    <a:pt x="9215" y="11795"/>
                  </a:cubicBezTo>
                  <a:cubicBezTo>
                    <a:pt x="9215" y="11935"/>
                    <a:pt x="9116" y="12004"/>
                    <a:pt x="9116" y="12213"/>
                  </a:cubicBezTo>
                  <a:cubicBezTo>
                    <a:pt x="9116" y="12213"/>
                    <a:pt x="9017" y="12213"/>
                    <a:pt x="9017" y="12213"/>
                  </a:cubicBezTo>
                  <a:cubicBezTo>
                    <a:pt x="9017" y="12283"/>
                    <a:pt x="9017" y="12283"/>
                    <a:pt x="9017" y="12283"/>
                  </a:cubicBezTo>
                  <a:cubicBezTo>
                    <a:pt x="8917" y="12353"/>
                    <a:pt x="8917" y="12422"/>
                    <a:pt x="8818" y="12422"/>
                  </a:cubicBezTo>
                  <a:cubicBezTo>
                    <a:pt x="8818" y="12422"/>
                    <a:pt x="8818" y="12492"/>
                    <a:pt x="8818" y="12492"/>
                  </a:cubicBezTo>
                  <a:cubicBezTo>
                    <a:pt x="8818" y="12492"/>
                    <a:pt x="8818" y="12492"/>
                    <a:pt x="8818" y="12492"/>
                  </a:cubicBezTo>
                  <a:cubicBezTo>
                    <a:pt x="8719" y="12492"/>
                    <a:pt x="8719" y="12562"/>
                    <a:pt x="8719" y="12562"/>
                  </a:cubicBezTo>
                  <a:cubicBezTo>
                    <a:pt x="8719" y="12631"/>
                    <a:pt x="8719" y="12701"/>
                    <a:pt x="8521" y="12701"/>
                  </a:cubicBezTo>
                  <a:cubicBezTo>
                    <a:pt x="8521" y="12701"/>
                    <a:pt x="8521" y="12701"/>
                    <a:pt x="8521" y="12701"/>
                  </a:cubicBezTo>
                  <a:cubicBezTo>
                    <a:pt x="8422" y="12701"/>
                    <a:pt x="8422" y="12701"/>
                    <a:pt x="8422" y="12701"/>
                  </a:cubicBezTo>
                  <a:cubicBezTo>
                    <a:pt x="8422" y="12910"/>
                    <a:pt x="8719" y="12840"/>
                    <a:pt x="8620" y="13049"/>
                  </a:cubicBezTo>
                  <a:cubicBezTo>
                    <a:pt x="8620" y="13049"/>
                    <a:pt x="8719" y="13119"/>
                    <a:pt x="8620" y="13119"/>
                  </a:cubicBezTo>
                  <a:cubicBezTo>
                    <a:pt x="8521" y="13189"/>
                    <a:pt x="8521" y="13258"/>
                    <a:pt x="8521" y="13328"/>
                  </a:cubicBezTo>
                  <a:cubicBezTo>
                    <a:pt x="8521" y="13398"/>
                    <a:pt x="8521" y="13467"/>
                    <a:pt x="8521" y="13537"/>
                  </a:cubicBezTo>
                  <a:cubicBezTo>
                    <a:pt x="8620" y="13676"/>
                    <a:pt x="8422" y="13607"/>
                    <a:pt x="8422" y="13746"/>
                  </a:cubicBezTo>
                  <a:cubicBezTo>
                    <a:pt x="8422" y="13955"/>
                    <a:pt x="8224" y="14025"/>
                    <a:pt x="8224" y="14234"/>
                  </a:cubicBezTo>
                  <a:cubicBezTo>
                    <a:pt x="8125" y="14304"/>
                    <a:pt x="8125" y="14373"/>
                    <a:pt x="8125" y="14513"/>
                  </a:cubicBezTo>
                  <a:cubicBezTo>
                    <a:pt x="7828" y="14582"/>
                    <a:pt x="7927" y="15000"/>
                    <a:pt x="7629" y="15070"/>
                  </a:cubicBezTo>
                  <a:cubicBezTo>
                    <a:pt x="7629" y="15070"/>
                    <a:pt x="7629" y="15070"/>
                    <a:pt x="7530" y="15070"/>
                  </a:cubicBezTo>
                  <a:cubicBezTo>
                    <a:pt x="7530" y="15140"/>
                    <a:pt x="7530" y="15209"/>
                    <a:pt x="7530" y="15209"/>
                  </a:cubicBezTo>
                  <a:cubicBezTo>
                    <a:pt x="7431" y="15279"/>
                    <a:pt x="7332" y="15279"/>
                    <a:pt x="7332" y="15418"/>
                  </a:cubicBezTo>
                  <a:cubicBezTo>
                    <a:pt x="7233" y="15488"/>
                    <a:pt x="7134" y="15488"/>
                    <a:pt x="7134" y="15558"/>
                  </a:cubicBezTo>
                  <a:cubicBezTo>
                    <a:pt x="7134" y="15627"/>
                    <a:pt x="7233" y="15627"/>
                    <a:pt x="7233" y="15697"/>
                  </a:cubicBezTo>
                  <a:cubicBezTo>
                    <a:pt x="7233" y="15697"/>
                    <a:pt x="7233" y="15697"/>
                    <a:pt x="7332" y="15697"/>
                  </a:cubicBezTo>
                  <a:cubicBezTo>
                    <a:pt x="7332" y="15697"/>
                    <a:pt x="7332" y="15697"/>
                    <a:pt x="7332" y="15697"/>
                  </a:cubicBezTo>
                  <a:cubicBezTo>
                    <a:pt x="7431" y="15767"/>
                    <a:pt x="7530" y="15627"/>
                    <a:pt x="7629" y="15627"/>
                  </a:cubicBezTo>
                  <a:cubicBezTo>
                    <a:pt x="7629" y="15627"/>
                    <a:pt x="7629" y="15627"/>
                    <a:pt x="7728" y="15627"/>
                  </a:cubicBezTo>
                  <a:cubicBezTo>
                    <a:pt x="8026" y="15697"/>
                    <a:pt x="8224" y="15627"/>
                    <a:pt x="8521" y="15558"/>
                  </a:cubicBezTo>
                  <a:cubicBezTo>
                    <a:pt x="8521" y="15627"/>
                    <a:pt x="8620" y="15627"/>
                    <a:pt x="8719" y="15627"/>
                  </a:cubicBezTo>
                  <a:cubicBezTo>
                    <a:pt x="8719" y="15627"/>
                    <a:pt x="8719" y="15697"/>
                    <a:pt x="8818" y="15697"/>
                  </a:cubicBezTo>
                  <a:cubicBezTo>
                    <a:pt x="8818" y="15697"/>
                    <a:pt x="8818" y="15697"/>
                    <a:pt x="8917" y="15697"/>
                  </a:cubicBezTo>
                  <a:cubicBezTo>
                    <a:pt x="8917" y="15767"/>
                    <a:pt x="9116" y="15697"/>
                    <a:pt x="9314" y="15697"/>
                  </a:cubicBezTo>
                  <a:cubicBezTo>
                    <a:pt x="9314" y="15836"/>
                    <a:pt x="9512" y="15767"/>
                    <a:pt x="9611" y="15836"/>
                  </a:cubicBezTo>
                  <a:cubicBezTo>
                    <a:pt x="9710" y="15836"/>
                    <a:pt x="9809" y="15836"/>
                    <a:pt x="10007" y="15836"/>
                  </a:cubicBezTo>
                  <a:cubicBezTo>
                    <a:pt x="10007" y="15906"/>
                    <a:pt x="10007" y="15906"/>
                    <a:pt x="10007" y="15906"/>
                  </a:cubicBezTo>
                  <a:cubicBezTo>
                    <a:pt x="10007" y="15906"/>
                    <a:pt x="10007" y="15906"/>
                    <a:pt x="10106" y="15906"/>
                  </a:cubicBezTo>
                  <a:cubicBezTo>
                    <a:pt x="10106" y="15976"/>
                    <a:pt x="10305" y="15976"/>
                    <a:pt x="10305" y="16045"/>
                  </a:cubicBezTo>
                  <a:cubicBezTo>
                    <a:pt x="10404" y="16045"/>
                    <a:pt x="10404" y="16045"/>
                    <a:pt x="10404" y="16045"/>
                  </a:cubicBezTo>
                  <a:cubicBezTo>
                    <a:pt x="10404" y="16115"/>
                    <a:pt x="10503" y="16115"/>
                    <a:pt x="10503" y="16185"/>
                  </a:cubicBezTo>
                  <a:cubicBezTo>
                    <a:pt x="10701" y="16185"/>
                    <a:pt x="10701" y="16255"/>
                    <a:pt x="10899" y="16324"/>
                  </a:cubicBezTo>
                  <a:cubicBezTo>
                    <a:pt x="11295" y="16324"/>
                    <a:pt x="11593" y="16185"/>
                    <a:pt x="11989" y="16185"/>
                  </a:cubicBezTo>
                  <a:cubicBezTo>
                    <a:pt x="12088" y="16115"/>
                    <a:pt x="12286" y="16045"/>
                    <a:pt x="12385" y="16045"/>
                  </a:cubicBezTo>
                  <a:cubicBezTo>
                    <a:pt x="12484" y="16045"/>
                    <a:pt x="12484" y="16045"/>
                    <a:pt x="12583" y="16045"/>
                  </a:cubicBezTo>
                  <a:cubicBezTo>
                    <a:pt x="12583" y="16045"/>
                    <a:pt x="12583" y="16045"/>
                    <a:pt x="12583" y="16045"/>
                  </a:cubicBezTo>
                  <a:cubicBezTo>
                    <a:pt x="12782" y="15976"/>
                    <a:pt x="12782" y="15836"/>
                    <a:pt x="12881" y="15767"/>
                  </a:cubicBezTo>
                  <a:cubicBezTo>
                    <a:pt x="12980" y="15627"/>
                    <a:pt x="12782" y="15488"/>
                    <a:pt x="12881" y="15349"/>
                  </a:cubicBezTo>
                  <a:cubicBezTo>
                    <a:pt x="12881" y="15349"/>
                    <a:pt x="12980" y="15349"/>
                    <a:pt x="12980" y="15279"/>
                  </a:cubicBezTo>
                  <a:cubicBezTo>
                    <a:pt x="12980" y="15279"/>
                    <a:pt x="12881" y="15209"/>
                    <a:pt x="12881" y="15209"/>
                  </a:cubicBezTo>
                  <a:cubicBezTo>
                    <a:pt x="12881" y="15140"/>
                    <a:pt x="12881" y="15000"/>
                    <a:pt x="12881" y="14931"/>
                  </a:cubicBezTo>
                  <a:cubicBezTo>
                    <a:pt x="12881" y="14722"/>
                    <a:pt x="12980" y="14722"/>
                    <a:pt x="12980" y="14582"/>
                  </a:cubicBezTo>
                  <a:cubicBezTo>
                    <a:pt x="13178" y="14513"/>
                    <a:pt x="13277" y="14373"/>
                    <a:pt x="13376" y="14234"/>
                  </a:cubicBezTo>
                  <a:cubicBezTo>
                    <a:pt x="13574" y="14304"/>
                    <a:pt x="13574" y="14234"/>
                    <a:pt x="13673" y="14234"/>
                  </a:cubicBezTo>
                  <a:cubicBezTo>
                    <a:pt x="13772" y="14095"/>
                    <a:pt x="13971" y="14095"/>
                    <a:pt x="13971" y="13955"/>
                  </a:cubicBezTo>
                  <a:cubicBezTo>
                    <a:pt x="14169" y="13955"/>
                    <a:pt x="14070" y="13746"/>
                    <a:pt x="14268" y="13746"/>
                  </a:cubicBezTo>
                  <a:cubicBezTo>
                    <a:pt x="14367" y="13746"/>
                    <a:pt x="14367" y="13676"/>
                    <a:pt x="14367" y="13676"/>
                  </a:cubicBezTo>
                  <a:cubicBezTo>
                    <a:pt x="14664" y="13676"/>
                    <a:pt x="14862" y="13676"/>
                    <a:pt x="15160" y="13676"/>
                  </a:cubicBezTo>
                  <a:cubicBezTo>
                    <a:pt x="15160" y="13607"/>
                    <a:pt x="15259" y="13607"/>
                    <a:pt x="15259" y="13467"/>
                  </a:cubicBezTo>
                  <a:cubicBezTo>
                    <a:pt x="15259" y="13398"/>
                    <a:pt x="15457" y="13398"/>
                    <a:pt x="15358" y="13328"/>
                  </a:cubicBezTo>
                  <a:cubicBezTo>
                    <a:pt x="15457" y="13189"/>
                    <a:pt x="15061" y="13328"/>
                    <a:pt x="15061" y="13189"/>
                  </a:cubicBezTo>
                  <a:cubicBezTo>
                    <a:pt x="14862" y="13258"/>
                    <a:pt x="14961" y="13119"/>
                    <a:pt x="14763" y="13119"/>
                  </a:cubicBezTo>
                  <a:cubicBezTo>
                    <a:pt x="14763" y="12980"/>
                    <a:pt x="14664" y="12980"/>
                    <a:pt x="14565" y="12910"/>
                  </a:cubicBezTo>
                  <a:cubicBezTo>
                    <a:pt x="14664" y="12910"/>
                    <a:pt x="14664" y="12910"/>
                    <a:pt x="14664" y="12910"/>
                  </a:cubicBezTo>
                  <a:cubicBezTo>
                    <a:pt x="14664" y="12910"/>
                    <a:pt x="14664" y="12910"/>
                    <a:pt x="14664" y="12910"/>
                  </a:cubicBezTo>
                  <a:cubicBezTo>
                    <a:pt x="14664" y="12840"/>
                    <a:pt x="14664" y="12840"/>
                    <a:pt x="14664" y="12840"/>
                  </a:cubicBezTo>
                  <a:cubicBezTo>
                    <a:pt x="14664" y="12840"/>
                    <a:pt x="14664" y="12840"/>
                    <a:pt x="14664" y="12840"/>
                  </a:cubicBezTo>
                  <a:cubicBezTo>
                    <a:pt x="14664" y="12840"/>
                    <a:pt x="14664" y="12840"/>
                    <a:pt x="14664" y="12840"/>
                  </a:cubicBezTo>
                  <a:cubicBezTo>
                    <a:pt x="14664" y="12840"/>
                    <a:pt x="14664" y="12840"/>
                    <a:pt x="14664" y="12840"/>
                  </a:cubicBezTo>
                  <a:cubicBezTo>
                    <a:pt x="14664" y="12771"/>
                    <a:pt x="14664" y="12771"/>
                    <a:pt x="14664" y="12771"/>
                  </a:cubicBezTo>
                  <a:cubicBezTo>
                    <a:pt x="14664" y="12701"/>
                    <a:pt x="14664" y="12631"/>
                    <a:pt x="14565" y="12562"/>
                  </a:cubicBezTo>
                  <a:cubicBezTo>
                    <a:pt x="14565" y="12562"/>
                    <a:pt x="14565" y="12492"/>
                    <a:pt x="14565" y="12492"/>
                  </a:cubicBezTo>
                  <a:cubicBezTo>
                    <a:pt x="14565" y="12492"/>
                    <a:pt x="14565" y="12492"/>
                    <a:pt x="14565" y="12492"/>
                  </a:cubicBezTo>
                  <a:cubicBezTo>
                    <a:pt x="14565" y="12492"/>
                    <a:pt x="14565" y="12422"/>
                    <a:pt x="14565" y="12422"/>
                  </a:cubicBezTo>
                  <a:cubicBezTo>
                    <a:pt x="14466" y="12422"/>
                    <a:pt x="14466" y="12422"/>
                    <a:pt x="14466" y="12422"/>
                  </a:cubicBezTo>
                  <a:cubicBezTo>
                    <a:pt x="14466" y="12422"/>
                    <a:pt x="14466" y="12422"/>
                    <a:pt x="14367" y="12353"/>
                  </a:cubicBezTo>
                  <a:cubicBezTo>
                    <a:pt x="14367" y="12353"/>
                    <a:pt x="14367" y="12353"/>
                    <a:pt x="14367" y="12353"/>
                  </a:cubicBezTo>
                  <a:cubicBezTo>
                    <a:pt x="14367" y="12353"/>
                    <a:pt x="14367" y="12353"/>
                    <a:pt x="14367" y="12353"/>
                  </a:cubicBezTo>
                  <a:cubicBezTo>
                    <a:pt x="14367" y="12353"/>
                    <a:pt x="14367" y="12353"/>
                    <a:pt x="14367" y="12353"/>
                  </a:cubicBezTo>
                  <a:cubicBezTo>
                    <a:pt x="14367" y="12353"/>
                    <a:pt x="14367" y="12353"/>
                    <a:pt x="14367" y="12353"/>
                  </a:cubicBezTo>
                  <a:cubicBezTo>
                    <a:pt x="14268" y="12283"/>
                    <a:pt x="14268" y="12353"/>
                    <a:pt x="14268" y="12283"/>
                  </a:cubicBezTo>
                  <a:cubicBezTo>
                    <a:pt x="14268" y="12004"/>
                    <a:pt x="14268" y="12004"/>
                    <a:pt x="14268" y="12004"/>
                  </a:cubicBezTo>
                  <a:cubicBezTo>
                    <a:pt x="14268" y="11935"/>
                    <a:pt x="14268" y="11865"/>
                    <a:pt x="14367" y="11865"/>
                  </a:cubicBezTo>
                  <a:cubicBezTo>
                    <a:pt x="14367" y="11865"/>
                    <a:pt x="14367" y="11865"/>
                    <a:pt x="14367" y="11865"/>
                  </a:cubicBezTo>
                  <a:cubicBezTo>
                    <a:pt x="14367" y="11865"/>
                    <a:pt x="14367" y="11865"/>
                    <a:pt x="14367" y="11865"/>
                  </a:cubicBezTo>
                  <a:cubicBezTo>
                    <a:pt x="14367" y="11865"/>
                    <a:pt x="14367" y="11865"/>
                    <a:pt x="14367" y="11865"/>
                  </a:cubicBezTo>
                  <a:cubicBezTo>
                    <a:pt x="14466" y="11865"/>
                    <a:pt x="14466" y="11795"/>
                    <a:pt x="14466" y="11795"/>
                  </a:cubicBezTo>
                  <a:cubicBezTo>
                    <a:pt x="14466" y="11795"/>
                    <a:pt x="14565" y="11725"/>
                    <a:pt x="14565" y="11725"/>
                  </a:cubicBezTo>
                  <a:cubicBezTo>
                    <a:pt x="14565" y="11725"/>
                    <a:pt x="14664" y="11656"/>
                    <a:pt x="14664" y="11586"/>
                  </a:cubicBezTo>
                  <a:cubicBezTo>
                    <a:pt x="14664" y="11586"/>
                    <a:pt x="14664" y="11586"/>
                    <a:pt x="14664" y="11586"/>
                  </a:cubicBezTo>
                  <a:cubicBezTo>
                    <a:pt x="14664" y="11586"/>
                    <a:pt x="14664" y="11516"/>
                    <a:pt x="14664" y="11516"/>
                  </a:cubicBezTo>
                  <a:cubicBezTo>
                    <a:pt x="14664" y="11516"/>
                    <a:pt x="14664" y="11516"/>
                    <a:pt x="14664" y="11516"/>
                  </a:cubicBezTo>
                  <a:cubicBezTo>
                    <a:pt x="14664" y="11516"/>
                    <a:pt x="14664" y="11516"/>
                    <a:pt x="14664" y="11516"/>
                  </a:cubicBezTo>
                  <a:cubicBezTo>
                    <a:pt x="14664" y="11516"/>
                    <a:pt x="14664" y="11516"/>
                    <a:pt x="14664" y="11516"/>
                  </a:cubicBezTo>
                  <a:cubicBezTo>
                    <a:pt x="14664" y="11516"/>
                    <a:pt x="14664" y="11516"/>
                    <a:pt x="14664" y="11516"/>
                  </a:cubicBezTo>
                  <a:cubicBezTo>
                    <a:pt x="14664" y="11516"/>
                    <a:pt x="14664" y="11516"/>
                    <a:pt x="14664" y="11447"/>
                  </a:cubicBezTo>
                  <a:cubicBezTo>
                    <a:pt x="14664" y="11447"/>
                    <a:pt x="14664" y="11447"/>
                    <a:pt x="14664" y="11447"/>
                  </a:cubicBezTo>
                  <a:cubicBezTo>
                    <a:pt x="14664" y="11447"/>
                    <a:pt x="14664" y="11447"/>
                    <a:pt x="14664" y="11447"/>
                  </a:cubicBezTo>
                  <a:cubicBezTo>
                    <a:pt x="14763" y="11447"/>
                    <a:pt x="14763" y="11447"/>
                    <a:pt x="14763" y="11447"/>
                  </a:cubicBezTo>
                  <a:cubicBezTo>
                    <a:pt x="14763" y="11447"/>
                    <a:pt x="14763" y="11447"/>
                    <a:pt x="14763" y="11447"/>
                  </a:cubicBezTo>
                  <a:cubicBezTo>
                    <a:pt x="14664" y="11447"/>
                    <a:pt x="14664" y="11377"/>
                    <a:pt x="14664" y="11307"/>
                  </a:cubicBezTo>
                  <a:cubicBezTo>
                    <a:pt x="14763" y="11307"/>
                    <a:pt x="14862" y="11307"/>
                    <a:pt x="14862" y="11238"/>
                  </a:cubicBezTo>
                  <a:cubicBezTo>
                    <a:pt x="14961" y="11307"/>
                    <a:pt x="15061" y="11168"/>
                    <a:pt x="15160" y="11168"/>
                  </a:cubicBezTo>
                  <a:cubicBezTo>
                    <a:pt x="15160" y="11168"/>
                    <a:pt x="15160" y="11168"/>
                    <a:pt x="15160" y="11168"/>
                  </a:cubicBezTo>
                  <a:cubicBezTo>
                    <a:pt x="15259" y="11168"/>
                    <a:pt x="15259" y="11168"/>
                    <a:pt x="15259" y="11098"/>
                  </a:cubicBezTo>
                  <a:cubicBezTo>
                    <a:pt x="15259" y="11098"/>
                    <a:pt x="15259" y="11098"/>
                    <a:pt x="15259" y="11098"/>
                  </a:cubicBezTo>
                  <a:cubicBezTo>
                    <a:pt x="15259" y="11098"/>
                    <a:pt x="15259" y="11098"/>
                    <a:pt x="15259" y="11098"/>
                  </a:cubicBezTo>
                  <a:cubicBezTo>
                    <a:pt x="15259" y="11098"/>
                    <a:pt x="15259" y="11098"/>
                    <a:pt x="15259" y="11098"/>
                  </a:cubicBezTo>
                  <a:cubicBezTo>
                    <a:pt x="15358" y="11098"/>
                    <a:pt x="15358" y="11098"/>
                    <a:pt x="15358" y="11098"/>
                  </a:cubicBezTo>
                  <a:cubicBezTo>
                    <a:pt x="15358" y="11098"/>
                    <a:pt x="15457" y="11098"/>
                    <a:pt x="15457" y="11098"/>
                  </a:cubicBezTo>
                  <a:cubicBezTo>
                    <a:pt x="15457" y="11098"/>
                    <a:pt x="15556" y="11098"/>
                    <a:pt x="15556" y="11098"/>
                  </a:cubicBezTo>
                  <a:cubicBezTo>
                    <a:pt x="15556" y="11098"/>
                    <a:pt x="15556" y="11098"/>
                    <a:pt x="15655" y="11098"/>
                  </a:cubicBezTo>
                  <a:cubicBezTo>
                    <a:pt x="15655" y="11029"/>
                    <a:pt x="15655" y="11029"/>
                    <a:pt x="15655" y="11029"/>
                  </a:cubicBezTo>
                  <a:cubicBezTo>
                    <a:pt x="15655" y="11029"/>
                    <a:pt x="15655" y="11029"/>
                    <a:pt x="15655" y="11029"/>
                  </a:cubicBezTo>
                  <a:cubicBezTo>
                    <a:pt x="15655" y="11029"/>
                    <a:pt x="15754" y="11029"/>
                    <a:pt x="15754" y="11029"/>
                  </a:cubicBezTo>
                  <a:cubicBezTo>
                    <a:pt x="15754" y="11029"/>
                    <a:pt x="15754" y="11029"/>
                    <a:pt x="15754" y="11029"/>
                  </a:cubicBezTo>
                  <a:cubicBezTo>
                    <a:pt x="15853" y="10959"/>
                    <a:pt x="15952" y="10889"/>
                    <a:pt x="16051" y="10889"/>
                  </a:cubicBezTo>
                  <a:cubicBezTo>
                    <a:pt x="16051" y="10820"/>
                    <a:pt x="16150" y="10820"/>
                    <a:pt x="16150" y="10750"/>
                  </a:cubicBezTo>
                  <a:cubicBezTo>
                    <a:pt x="16150" y="10750"/>
                    <a:pt x="16250" y="10750"/>
                    <a:pt x="16250" y="10750"/>
                  </a:cubicBezTo>
                  <a:cubicBezTo>
                    <a:pt x="16250" y="10750"/>
                    <a:pt x="16250" y="10750"/>
                    <a:pt x="16250" y="10750"/>
                  </a:cubicBezTo>
                  <a:cubicBezTo>
                    <a:pt x="16250" y="10750"/>
                    <a:pt x="16250" y="10750"/>
                    <a:pt x="16250" y="10750"/>
                  </a:cubicBezTo>
                  <a:cubicBezTo>
                    <a:pt x="16250" y="10750"/>
                    <a:pt x="16349" y="10611"/>
                    <a:pt x="16448" y="10611"/>
                  </a:cubicBezTo>
                  <a:cubicBezTo>
                    <a:pt x="16349" y="10541"/>
                    <a:pt x="16250" y="10680"/>
                    <a:pt x="16349" y="10541"/>
                  </a:cubicBezTo>
                  <a:cubicBezTo>
                    <a:pt x="16349" y="10541"/>
                    <a:pt x="16349" y="10541"/>
                    <a:pt x="16349" y="10541"/>
                  </a:cubicBezTo>
                  <a:cubicBezTo>
                    <a:pt x="16349" y="10541"/>
                    <a:pt x="16349" y="10541"/>
                    <a:pt x="16250" y="10541"/>
                  </a:cubicBezTo>
                  <a:cubicBezTo>
                    <a:pt x="16250" y="10541"/>
                    <a:pt x="16250" y="10541"/>
                    <a:pt x="16250" y="10471"/>
                  </a:cubicBezTo>
                  <a:cubicBezTo>
                    <a:pt x="16250" y="10402"/>
                    <a:pt x="16250" y="10262"/>
                    <a:pt x="16051" y="10262"/>
                  </a:cubicBezTo>
                  <a:cubicBezTo>
                    <a:pt x="16051" y="10262"/>
                    <a:pt x="16051" y="10262"/>
                    <a:pt x="16051" y="10262"/>
                  </a:cubicBezTo>
                  <a:cubicBezTo>
                    <a:pt x="15952" y="10262"/>
                    <a:pt x="15952" y="10262"/>
                    <a:pt x="15853" y="10262"/>
                  </a:cubicBezTo>
                  <a:cubicBezTo>
                    <a:pt x="15853" y="10262"/>
                    <a:pt x="15853" y="10262"/>
                    <a:pt x="15853" y="10262"/>
                  </a:cubicBezTo>
                  <a:cubicBezTo>
                    <a:pt x="15853" y="10262"/>
                    <a:pt x="15853" y="10193"/>
                    <a:pt x="15853" y="10193"/>
                  </a:cubicBezTo>
                  <a:cubicBezTo>
                    <a:pt x="15853" y="10193"/>
                    <a:pt x="15754" y="10193"/>
                    <a:pt x="15754" y="10193"/>
                  </a:cubicBezTo>
                  <a:cubicBezTo>
                    <a:pt x="15754" y="10053"/>
                    <a:pt x="15655" y="10053"/>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457" y="9984"/>
                    <a:pt x="15457" y="9984"/>
                  </a:cubicBezTo>
                  <a:cubicBezTo>
                    <a:pt x="15457" y="9984"/>
                    <a:pt x="15457" y="9984"/>
                    <a:pt x="15457" y="9984"/>
                  </a:cubicBezTo>
                  <a:cubicBezTo>
                    <a:pt x="15457" y="9984"/>
                    <a:pt x="15457" y="9914"/>
                    <a:pt x="15457" y="9914"/>
                  </a:cubicBezTo>
                  <a:cubicBezTo>
                    <a:pt x="15457" y="9914"/>
                    <a:pt x="15457" y="9914"/>
                    <a:pt x="15457" y="9914"/>
                  </a:cubicBezTo>
                  <a:cubicBezTo>
                    <a:pt x="15457" y="9914"/>
                    <a:pt x="15457" y="9914"/>
                    <a:pt x="15556" y="9914"/>
                  </a:cubicBezTo>
                  <a:cubicBezTo>
                    <a:pt x="15457" y="9775"/>
                    <a:pt x="15556" y="9705"/>
                    <a:pt x="15556" y="9635"/>
                  </a:cubicBezTo>
                  <a:cubicBezTo>
                    <a:pt x="15457" y="9635"/>
                    <a:pt x="15457" y="9565"/>
                    <a:pt x="15457" y="9426"/>
                  </a:cubicBezTo>
                  <a:cubicBezTo>
                    <a:pt x="15358" y="9217"/>
                    <a:pt x="15556" y="9217"/>
                    <a:pt x="15556" y="9078"/>
                  </a:cubicBezTo>
                  <a:cubicBezTo>
                    <a:pt x="15457" y="9078"/>
                    <a:pt x="15457" y="9008"/>
                    <a:pt x="15457" y="9008"/>
                  </a:cubicBezTo>
                  <a:cubicBezTo>
                    <a:pt x="15358" y="8869"/>
                    <a:pt x="15160" y="8869"/>
                    <a:pt x="15061" y="8729"/>
                  </a:cubicBezTo>
                  <a:cubicBezTo>
                    <a:pt x="15061" y="8660"/>
                    <a:pt x="14961" y="8660"/>
                    <a:pt x="14961" y="8590"/>
                  </a:cubicBezTo>
                  <a:cubicBezTo>
                    <a:pt x="14961" y="8451"/>
                    <a:pt x="14961" y="8451"/>
                    <a:pt x="14961" y="8451"/>
                  </a:cubicBezTo>
                  <a:cubicBezTo>
                    <a:pt x="14961" y="8451"/>
                    <a:pt x="14961" y="8451"/>
                    <a:pt x="14961" y="8451"/>
                  </a:cubicBezTo>
                  <a:cubicBezTo>
                    <a:pt x="14961" y="8451"/>
                    <a:pt x="14961" y="8451"/>
                    <a:pt x="14961" y="8381"/>
                  </a:cubicBezTo>
                  <a:cubicBezTo>
                    <a:pt x="15061" y="8311"/>
                    <a:pt x="15259" y="8311"/>
                    <a:pt x="15358" y="8311"/>
                  </a:cubicBezTo>
                  <a:cubicBezTo>
                    <a:pt x="15457" y="8381"/>
                    <a:pt x="15556" y="8381"/>
                    <a:pt x="15754" y="8381"/>
                  </a:cubicBezTo>
                  <a:cubicBezTo>
                    <a:pt x="15853" y="8381"/>
                    <a:pt x="16051" y="8451"/>
                    <a:pt x="16150" y="8451"/>
                  </a:cubicBezTo>
                  <a:cubicBezTo>
                    <a:pt x="16349" y="8451"/>
                    <a:pt x="16448" y="8451"/>
                    <a:pt x="16547" y="8451"/>
                  </a:cubicBezTo>
                  <a:cubicBezTo>
                    <a:pt x="16646" y="8451"/>
                    <a:pt x="16745" y="8381"/>
                    <a:pt x="16745" y="8381"/>
                  </a:cubicBezTo>
                  <a:cubicBezTo>
                    <a:pt x="16745" y="8311"/>
                    <a:pt x="16745" y="8311"/>
                    <a:pt x="16844" y="8242"/>
                  </a:cubicBezTo>
                  <a:cubicBezTo>
                    <a:pt x="16844" y="8242"/>
                    <a:pt x="16844" y="8242"/>
                    <a:pt x="16844" y="8242"/>
                  </a:cubicBezTo>
                  <a:cubicBezTo>
                    <a:pt x="16844" y="8242"/>
                    <a:pt x="16844" y="8242"/>
                    <a:pt x="16844" y="8242"/>
                  </a:cubicBezTo>
                  <a:cubicBezTo>
                    <a:pt x="16844" y="8242"/>
                    <a:pt x="16844" y="8242"/>
                    <a:pt x="16844" y="8242"/>
                  </a:cubicBezTo>
                  <a:cubicBezTo>
                    <a:pt x="16844" y="8242"/>
                    <a:pt x="16844" y="8242"/>
                    <a:pt x="16844" y="8242"/>
                  </a:cubicBezTo>
                  <a:cubicBezTo>
                    <a:pt x="16844" y="8172"/>
                    <a:pt x="16844" y="8172"/>
                    <a:pt x="16844" y="8172"/>
                  </a:cubicBezTo>
                  <a:cubicBezTo>
                    <a:pt x="16844" y="8172"/>
                    <a:pt x="16844" y="8242"/>
                    <a:pt x="16844" y="8172"/>
                  </a:cubicBezTo>
                  <a:cubicBezTo>
                    <a:pt x="16943" y="8172"/>
                    <a:pt x="16844" y="8172"/>
                    <a:pt x="16844" y="8172"/>
                  </a:cubicBezTo>
                  <a:cubicBezTo>
                    <a:pt x="16943" y="8172"/>
                    <a:pt x="16943" y="8172"/>
                    <a:pt x="16943" y="8172"/>
                  </a:cubicBezTo>
                  <a:cubicBezTo>
                    <a:pt x="17042" y="8102"/>
                    <a:pt x="17141" y="8033"/>
                    <a:pt x="17141" y="7893"/>
                  </a:cubicBezTo>
                  <a:cubicBezTo>
                    <a:pt x="17240" y="7893"/>
                    <a:pt x="17339" y="7893"/>
                    <a:pt x="17339" y="7893"/>
                  </a:cubicBezTo>
                  <a:cubicBezTo>
                    <a:pt x="17439" y="7754"/>
                    <a:pt x="17439" y="7684"/>
                    <a:pt x="17538" y="7684"/>
                  </a:cubicBezTo>
                  <a:cubicBezTo>
                    <a:pt x="17538" y="7545"/>
                    <a:pt x="17439" y="7545"/>
                    <a:pt x="17538" y="7405"/>
                  </a:cubicBezTo>
                  <a:cubicBezTo>
                    <a:pt x="17439" y="7405"/>
                    <a:pt x="17439" y="7266"/>
                    <a:pt x="17339" y="7196"/>
                  </a:cubicBezTo>
                  <a:cubicBezTo>
                    <a:pt x="17339" y="7127"/>
                    <a:pt x="17339" y="7127"/>
                    <a:pt x="17339" y="7057"/>
                  </a:cubicBezTo>
                  <a:cubicBezTo>
                    <a:pt x="17339" y="6918"/>
                    <a:pt x="17439" y="6848"/>
                    <a:pt x="17538" y="6778"/>
                  </a:cubicBezTo>
                  <a:cubicBezTo>
                    <a:pt x="17538" y="6639"/>
                    <a:pt x="17538" y="6639"/>
                    <a:pt x="17538" y="6639"/>
                  </a:cubicBezTo>
                  <a:cubicBezTo>
                    <a:pt x="17637" y="6639"/>
                    <a:pt x="17934" y="6569"/>
                    <a:pt x="17934" y="6709"/>
                  </a:cubicBezTo>
                  <a:cubicBezTo>
                    <a:pt x="17934" y="6709"/>
                    <a:pt x="18033" y="6709"/>
                    <a:pt x="18033" y="6778"/>
                  </a:cubicBezTo>
                  <a:cubicBezTo>
                    <a:pt x="18033" y="6709"/>
                    <a:pt x="18132" y="6709"/>
                    <a:pt x="18132" y="6709"/>
                  </a:cubicBezTo>
                  <a:cubicBezTo>
                    <a:pt x="18132" y="6709"/>
                    <a:pt x="18132" y="6709"/>
                    <a:pt x="18132" y="6709"/>
                  </a:cubicBezTo>
                  <a:cubicBezTo>
                    <a:pt x="18132" y="6709"/>
                    <a:pt x="18132" y="6709"/>
                    <a:pt x="18231" y="6709"/>
                  </a:cubicBezTo>
                  <a:cubicBezTo>
                    <a:pt x="18231" y="6709"/>
                    <a:pt x="18231" y="6709"/>
                    <a:pt x="18231" y="6709"/>
                  </a:cubicBezTo>
                  <a:cubicBezTo>
                    <a:pt x="18231" y="6709"/>
                    <a:pt x="18231" y="6709"/>
                    <a:pt x="18231" y="6709"/>
                  </a:cubicBezTo>
                  <a:cubicBezTo>
                    <a:pt x="18231" y="6709"/>
                    <a:pt x="18231" y="6709"/>
                    <a:pt x="18231" y="6709"/>
                  </a:cubicBezTo>
                  <a:cubicBezTo>
                    <a:pt x="18231" y="6639"/>
                    <a:pt x="18330" y="6639"/>
                    <a:pt x="18330" y="6639"/>
                  </a:cubicBezTo>
                  <a:cubicBezTo>
                    <a:pt x="18330" y="6639"/>
                    <a:pt x="18330" y="6639"/>
                    <a:pt x="18330" y="6639"/>
                  </a:cubicBezTo>
                  <a:cubicBezTo>
                    <a:pt x="18330" y="6639"/>
                    <a:pt x="18330" y="6639"/>
                    <a:pt x="18330" y="6639"/>
                  </a:cubicBezTo>
                  <a:cubicBezTo>
                    <a:pt x="18330" y="6639"/>
                    <a:pt x="18330" y="6639"/>
                    <a:pt x="18330" y="6639"/>
                  </a:cubicBezTo>
                  <a:cubicBezTo>
                    <a:pt x="18429" y="6569"/>
                    <a:pt x="18429" y="6430"/>
                    <a:pt x="18330" y="6430"/>
                  </a:cubicBezTo>
                  <a:cubicBezTo>
                    <a:pt x="18330" y="6360"/>
                    <a:pt x="18330" y="6360"/>
                    <a:pt x="18330" y="6360"/>
                  </a:cubicBezTo>
                  <a:cubicBezTo>
                    <a:pt x="18330" y="6360"/>
                    <a:pt x="18231" y="6291"/>
                    <a:pt x="18231" y="6291"/>
                  </a:cubicBezTo>
                  <a:cubicBezTo>
                    <a:pt x="18231" y="6291"/>
                    <a:pt x="18330" y="6291"/>
                    <a:pt x="18330" y="6291"/>
                  </a:cubicBezTo>
                  <a:cubicBezTo>
                    <a:pt x="18330" y="6221"/>
                    <a:pt x="18330" y="6221"/>
                    <a:pt x="18330" y="6221"/>
                  </a:cubicBezTo>
                  <a:cubicBezTo>
                    <a:pt x="18330" y="6221"/>
                    <a:pt x="18330" y="6221"/>
                    <a:pt x="18330" y="6221"/>
                  </a:cubicBezTo>
                  <a:cubicBezTo>
                    <a:pt x="18429" y="6151"/>
                    <a:pt x="18429" y="6082"/>
                    <a:pt x="18429" y="6012"/>
                  </a:cubicBezTo>
                  <a:cubicBezTo>
                    <a:pt x="18429" y="6012"/>
                    <a:pt x="18429" y="6012"/>
                    <a:pt x="18429" y="6012"/>
                  </a:cubicBezTo>
                  <a:cubicBezTo>
                    <a:pt x="18429" y="5942"/>
                    <a:pt x="18429" y="5942"/>
                    <a:pt x="18429" y="5873"/>
                  </a:cubicBezTo>
                  <a:cubicBezTo>
                    <a:pt x="18429" y="5873"/>
                    <a:pt x="18528" y="5873"/>
                    <a:pt x="18528" y="5873"/>
                  </a:cubicBezTo>
                  <a:cubicBezTo>
                    <a:pt x="18528" y="5873"/>
                    <a:pt x="18528" y="5873"/>
                    <a:pt x="18528" y="5873"/>
                  </a:cubicBezTo>
                  <a:cubicBezTo>
                    <a:pt x="18528" y="5803"/>
                    <a:pt x="18528" y="5803"/>
                    <a:pt x="18528" y="5803"/>
                  </a:cubicBezTo>
                  <a:cubicBezTo>
                    <a:pt x="18528" y="5803"/>
                    <a:pt x="18528" y="5803"/>
                    <a:pt x="18528" y="5733"/>
                  </a:cubicBezTo>
                  <a:cubicBezTo>
                    <a:pt x="18528" y="5733"/>
                    <a:pt x="18528" y="5733"/>
                    <a:pt x="18528" y="5733"/>
                  </a:cubicBezTo>
                  <a:cubicBezTo>
                    <a:pt x="18628" y="5664"/>
                    <a:pt x="18628" y="5594"/>
                    <a:pt x="18628" y="5455"/>
                  </a:cubicBezTo>
                  <a:cubicBezTo>
                    <a:pt x="18628" y="5455"/>
                    <a:pt x="18628" y="5455"/>
                    <a:pt x="18628" y="5455"/>
                  </a:cubicBezTo>
                  <a:cubicBezTo>
                    <a:pt x="18628" y="5455"/>
                    <a:pt x="18628" y="5455"/>
                    <a:pt x="18628" y="5455"/>
                  </a:cubicBezTo>
                  <a:cubicBezTo>
                    <a:pt x="18628" y="5455"/>
                    <a:pt x="18628" y="5455"/>
                    <a:pt x="18628" y="5385"/>
                  </a:cubicBezTo>
                  <a:cubicBezTo>
                    <a:pt x="18628" y="5385"/>
                    <a:pt x="18628" y="5385"/>
                    <a:pt x="18628" y="5385"/>
                  </a:cubicBezTo>
                  <a:cubicBezTo>
                    <a:pt x="18628" y="5385"/>
                    <a:pt x="18628" y="5385"/>
                    <a:pt x="18628" y="5315"/>
                  </a:cubicBezTo>
                  <a:cubicBezTo>
                    <a:pt x="18628" y="5315"/>
                    <a:pt x="18628" y="5315"/>
                    <a:pt x="18628" y="5315"/>
                  </a:cubicBezTo>
                  <a:cubicBezTo>
                    <a:pt x="18628" y="5315"/>
                    <a:pt x="18628" y="5315"/>
                    <a:pt x="18628" y="5315"/>
                  </a:cubicBezTo>
                  <a:cubicBezTo>
                    <a:pt x="18628" y="5315"/>
                    <a:pt x="18628" y="5315"/>
                    <a:pt x="18628" y="5315"/>
                  </a:cubicBezTo>
                  <a:cubicBezTo>
                    <a:pt x="18727" y="5245"/>
                    <a:pt x="18628" y="5106"/>
                    <a:pt x="18727" y="5036"/>
                  </a:cubicBezTo>
                  <a:cubicBezTo>
                    <a:pt x="18727" y="5036"/>
                    <a:pt x="18727" y="5036"/>
                    <a:pt x="18727" y="5036"/>
                  </a:cubicBezTo>
                  <a:cubicBezTo>
                    <a:pt x="18727" y="5036"/>
                    <a:pt x="18727" y="5036"/>
                    <a:pt x="18727" y="5036"/>
                  </a:cubicBezTo>
                  <a:cubicBezTo>
                    <a:pt x="18826" y="4967"/>
                    <a:pt x="18826" y="4967"/>
                    <a:pt x="18826" y="4967"/>
                  </a:cubicBezTo>
                  <a:cubicBezTo>
                    <a:pt x="18826" y="4897"/>
                    <a:pt x="18826" y="4897"/>
                    <a:pt x="18826" y="4897"/>
                  </a:cubicBezTo>
                  <a:cubicBezTo>
                    <a:pt x="18727" y="4897"/>
                    <a:pt x="18727" y="4897"/>
                    <a:pt x="18727" y="4897"/>
                  </a:cubicBezTo>
                  <a:cubicBezTo>
                    <a:pt x="18727" y="4827"/>
                    <a:pt x="18727" y="4827"/>
                    <a:pt x="18727" y="4827"/>
                  </a:cubicBezTo>
                  <a:cubicBezTo>
                    <a:pt x="18727" y="4827"/>
                    <a:pt x="18727" y="4758"/>
                    <a:pt x="18628" y="4758"/>
                  </a:cubicBezTo>
                  <a:cubicBezTo>
                    <a:pt x="18628" y="4758"/>
                    <a:pt x="18628" y="4758"/>
                    <a:pt x="18628" y="4758"/>
                  </a:cubicBezTo>
                  <a:cubicBezTo>
                    <a:pt x="18628" y="4688"/>
                    <a:pt x="18628" y="4618"/>
                    <a:pt x="18628" y="4549"/>
                  </a:cubicBezTo>
                  <a:cubicBezTo>
                    <a:pt x="18628" y="4549"/>
                    <a:pt x="18628" y="4549"/>
                    <a:pt x="18628" y="4549"/>
                  </a:cubicBezTo>
                  <a:cubicBezTo>
                    <a:pt x="18628" y="4549"/>
                    <a:pt x="18628" y="4479"/>
                    <a:pt x="18628" y="4479"/>
                  </a:cubicBezTo>
                  <a:cubicBezTo>
                    <a:pt x="18628" y="4479"/>
                    <a:pt x="18628" y="4479"/>
                    <a:pt x="18628" y="4479"/>
                  </a:cubicBezTo>
                  <a:cubicBezTo>
                    <a:pt x="18727" y="4479"/>
                    <a:pt x="18727" y="4479"/>
                    <a:pt x="18727" y="4479"/>
                  </a:cubicBezTo>
                  <a:cubicBezTo>
                    <a:pt x="18727" y="4479"/>
                    <a:pt x="18727" y="4479"/>
                    <a:pt x="18727" y="4479"/>
                  </a:cubicBezTo>
                  <a:cubicBezTo>
                    <a:pt x="18727" y="4479"/>
                    <a:pt x="18826" y="4479"/>
                    <a:pt x="18826" y="4479"/>
                  </a:cubicBezTo>
                  <a:cubicBezTo>
                    <a:pt x="18925" y="4479"/>
                    <a:pt x="18925" y="4479"/>
                    <a:pt x="18925" y="4479"/>
                  </a:cubicBezTo>
                  <a:cubicBezTo>
                    <a:pt x="19024" y="4549"/>
                    <a:pt x="19123" y="4409"/>
                    <a:pt x="19222" y="4340"/>
                  </a:cubicBezTo>
                  <a:cubicBezTo>
                    <a:pt x="19222" y="4340"/>
                    <a:pt x="19222" y="4340"/>
                    <a:pt x="19222" y="4340"/>
                  </a:cubicBezTo>
                  <a:cubicBezTo>
                    <a:pt x="19222" y="4340"/>
                    <a:pt x="19222" y="4270"/>
                    <a:pt x="19222" y="4270"/>
                  </a:cubicBezTo>
                  <a:cubicBezTo>
                    <a:pt x="19222" y="4270"/>
                    <a:pt x="19222" y="4270"/>
                    <a:pt x="19222" y="4270"/>
                  </a:cubicBezTo>
                  <a:cubicBezTo>
                    <a:pt x="19222" y="4200"/>
                    <a:pt x="19321" y="4200"/>
                    <a:pt x="19321" y="4200"/>
                  </a:cubicBezTo>
                  <a:cubicBezTo>
                    <a:pt x="19321" y="4131"/>
                    <a:pt x="19321" y="4131"/>
                    <a:pt x="19321" y="4131"/>
                  </a:cubicBezTo>
                  <a:cubicBezTo>
                    <a:pt x="19321" y="4131"/>
                    <a:pt x="19321" y="4131"/>
                    <a:pt x="19321" y="4131"/>
                  </a:cubicBezTo>
                  <a:cubicBezTo>
                    <a:pt x="19321" y="4131"/>
                    <a:pt x="19420" y="4131"/>
                    <a:pt x="19420" y="4131"/>
                  </a:cubicBezTo>
                  <a:cubicBezTo>
                    <a:pt x="19519" y="4061"/>
                    <a:pt x="19519" y="3991"/>
                    <a:pt x="19618" y="3991"/>
                  </a:cubicBezTo>
                  <a:cubicBezTo>
                    <a:pt x="19717" y="3922"/>
                    <a:pt x="19717" y="3922"/>
                    <a:pt x="19717" y="3922"/>
                  </a:cubicBezTo>
                  <a:cubicBezTo>
                    <a:pt x="19817" y="3922"/>
                    <a:pt x="19817" y="3922"/>
                    <a:pt x="19916" y="3852"/>
                  </a:cubicBezTo>
                  <a:cubicBezTo>
                    <a:pt x="19916" y="3852"/>
                    <a:pt x="19916" y="3852"/>
                    <a:pt x="19916" y="3852"/>
                  </a:cubicBezTo>
                  <a:cubicBezTo>
                    <a:pt x="19916" y="3852"/>
                    <a:pt x="19916" y="3852"/>
                    <a:pt x="19916" y="3852"/>
                  </a:cubicBezTo>
                  <a:cubicBezTo>
                    <a:pt x="20015" y="3852"/>
                    <a:pt x="20015" y="3852"/>
                    <a:pt x="20015" y="3852"/>
                  </a:cubicBezTo>
                  <a:cubicBezTo>
                    <a:pt x="20015" y="3852"/>
                    <a:pt x="20015" y="3852"/>
                    <a:pt x="20114" y="3852"/>
                  </a:cubicBezTo>
                  <a:cubicBezTo>
                    <a:pt x="20114" y="3852"/>
                    <a:pt x="20114" y="3852"/>
                    <a:pt x="20114" y="3852"/>
                  </a:cubicBezTo>
                  <a:cubicBezTo>
                    <a:pt x="20114" y="3852"/>
                    <a:pt x="20114" y="3852"/>
                    <a:pt x="20213" y="3852"/>
                  </a:cubicBezTo>
                  <a:cubicBezTo>
                    <a:pt x="20213" y="3852"/>
                    <a:pt x="20213" y="3852"/>
                    <a:pt x="20213" y="3852"/>
                  </a:cubicBezTo>
                  <a:cubicBezTo>
                    <a:pt x="20213" y="3852"/>
                    <a:pt x="20213" y="3852"/>
                    <a:pt x="20312" y="3852"/>
                  </a:cubicBezTo>
                  <a:cubicBezTo>
                    <a:pt x="20312" y="3852"/>
                    <a:pt x="20312" y="3852"/>
                    <a:pt x="20312" y="3782"/>
                  </a:cubicBezTo>
                  <a:cubicBezTo>
                    <a:pt x="20312" y="3782"/>
                    <a:pt x="20312" y="3782"/>
                    <a:pt x="20411" y="3782"/>
                  </a:cubicBezTo>
                  <a:cubicBezTo>
                    <a:pt x="20411" y="3782"/>
                    <a:pt x="20411" y="3782"/>
                    <a:pt x="20411" y="3782"/>
                  </a:cubicBezTo>
                  <a:cubicBezTo>
                    <a:pt x="20411" y="3782"/>
                    <a:pt x="20411" y="3782"/>
                    <a:pt x="20411" y="3782"/>
                  </a:cubicBezTo>
                  <a:cubicBezTo>
                    <a:pt x="20510" y="3782"/>
                    <a:pt x="20510" y="3713"/>
                    <a:pt x="20510" y="3713"/>
                  </a:cubicBezTo>
                  <a:cubicBezTo>
                    <a:pt x="20708" y="3643"/>
                    <a:pt x="20906" y="3504"/>
                    <a:pt x="21006" y="3364"/>
                  </a:cubicBezTo>
                  <a:cubicBezTo>
                    <a:pt x="21204" y="3364"/>
                    <a:pt x="21204" y="3295"/>
                    <a:pt x="21303" y="3225"/>
                  </a:cubicBezTo>
                  <a:cubicBezTo>
                    <a:pt x="21303" y="3155"/>
                    <a:pt x="21501" y="3225"/>
                    <a:pt x="21501" y="3085"/>
                  </a:cubicBezTo>
                  <a:cubicBezTo>
                    <a:pt x="21600" y="2876"/>
                    <a:pt x="21303" y="2807"/>
                    <a:pt x="21204" y="2667"/>
                  </a:cubicBezTo>
                  <a:close/>
                  <a:moveTo>
                    <a:pt x="18429" y="4479"/>
                  </a:moveTo>
                  <a:cubicBezTo>
                    <a:pt x="18429" y="4479"/>
                    <a:pt x="18429" y="4479"/>
                    <a:pt x="18528" y="4479"/>
                  </a:cubicBezTo>
                  <a:cubicBezTo>
                    <a:pt x="18528" y="4479"/>
                    <a:pt x="18528" y="4479"/>
                    <a:pt x="18528" y="4479"/>
                  </a:cubicBezTo>
                  <a:cubicBezTo>
                    <a:pt x="18528" y="4479"/>
                    <a:pt x="18429" y="4479"/>
                    <a:pt x="18429" y="4479"/>
                  </a:cubicBezTo>
                  <a:close/>
                  <a:moveTo>
                    <a:pt x="3666" y="15418"/>
                  </a:moveTo>
                  <a:cubicBezTo>
                    <a:pt x="3666" y="15279"/>
                    <a:pt x="3468" y="15279"/>
                    <a:pt x="3468" y="15209"/>
                  </a:cubicBezTo>
                  <a:cubicBezTo>
                    <a:pt x="3171" y="15209"/>
                    <a:pt x="3171" y="15140"/>
                    <a:pt x="2972" y="15140"/>
                  </a:cubicBezTo>
                  <a:cubicBezTo>
                    <a:pt x="2774" y="15140"/>
                    <a:pt x="2873" y="15279"/>
                    <a:pt x="2675" y="15209"/>
                  </a:cubicBezTo>
                  <a:cubicBezTo>
                    <a:pt x="2576" y="15209"/>
                    <a:pt x="2576" y="15209"/>
                    <a:pt x="2576" y="15209"/>
                  </a:cubicBezTo>
                  <a:cubicBezTo>
                    <a:pt x="2576" y="15140"/>
                    <a:pt x="2378" y="15140"/>
                    <a:pt x="2378" y="15070"/>
                  </a:cubicBezTo>
                  <a:cubicBezTo>
                    <a:pt x="2378" y="15070"/>
                    <a:pt x="2279" y="15070"/>
                    <a:pt x="2279" y="15070"/>
                  </a:cubicBezTo>
                  <a:cubicBezTo>
                    <a:pt x="2279" y="15070"/>
                    <a:pt x="2279" y="15070"/>
                    <a:pt x="2180" y="15070"/>
                  </a:cubicBezTo>
                  <a:cubicBezTo>
                    <a:pt x="1982" y="15140"/>
                    <a:pt x="1883" y="15209"/>
                    <a:pt x="1883" y="15488"/>
                  </a:cubicBezTo>
                  <a:cubicBezTo>
                    <a:pt x="2081" y="15558"/>
                    <a:pt x="2279" y="15627"/>
                    <a:pt x="2477" y="15697"/>
                  </a:cubicBezTo>
                  <a:cubicBezTo>
                    <a:pt x="2675" y="15767"/>
                    <a:pt x="2873" y="15836"/>
                    <a:pt x="3072" y="15836"/>
                  </a:cubicBezTo>
                  <a:cubicBezTo>
                    <a:pt x="3270" y="15836"/>
                    <a:pt x="3369" y="15836"/>
                    <a:pt x="3567" y="15836"/>
                  </a:cubicBezTo>
                  <a:cubicBezTo>
                    <a:pt x="3567" y="15836"/>
                    <a:pt x="3666" y="15836"/>
                    <a:pt x="3666" y="15767"/>
                  </a:cubicBezTo>
                  <a:cubicBezTo>
                    <a:pt x="3765" y="15767"/>
                    <a:pt x="3765" y="15697"/>
                    <a:pt x="3864" y="15697"/>
                  </a:cubicBezTo>
                  <a:cubicBezTo>
                    <a:pt x="3864" y="15627"/>
                    <a:pt x="3864" y="15558"/>
                    <a:pt x="3963" y="15558"/>
                  </a:cubicBezTo>
                  <a:cubicBezTo>
                    <a:pt x="3963" y="15558"/>
                    <a:pt x="4161" y="15558"/>
                    <a:pt x="4161" y="15488"/>
                  </a:cubicBezTo>
                  <a:cubicBezTo>
                    <a:pt x="3864" y="15488"/>
                    <a:pt x="3864" y="15418"/>
                    <a:pt x="3666" y="15418"/>
                  </a:cubicBezTo>
                  <a:close/>
                  <a:moveTo>
                    <a:pt x="198" y="16951"/>
                  </a:moveTo>
                  <a:cubicBezTo>
                    <a:pt x="198" y="17021"/>
                    <a:pt x="297" y="17091"/>
                    <a:pt x="297" y="17160"/>
                  </a:cubicBezTo>
                  <a:cubicBezTo>
                    <a:pt x="297" y="17160"/>
                    <a:pt x="297" y="17160"/>
                    <a:pt x="396" y="17160"/>
                  </a:cubicBezTo>
                  <a:cubicBezTo>
                    <a:pt x="396" y="17160"/>
                    <a:pt x="396" y="17160"/>
                    <a:pt x="396" y="17160"/>
                  </a:cubicBezTo>
                  <a:cubicBezTo>
                    <a:pt x="396" y="17160"/>
                    <a:pt x="396" y="17091"/>
                    <a:pt x="396" y="17091"/>
                  </a:cubicBezTo>
                  <a:cubicBezTo>
                    <a:pt x="396" y="17091"/>
                    <a:pt x="396" y="17091"/>
                    <a:pt x="396" y="17091"/>
                  </a:cubicBezTo>
                  <a:cubicBezTo>
                    <a:pt x="495" y="17021"/>
                    <a:pt x="495" y="16951"/>
                    <a:pt x="495" y="16951"/>
                  </a:cubicBezTo>
                  <a:cubicBezTo>
                    <a:pt x="396" y="16951"/>
                    <a:pt x="198" y="16882"/>
                    <a:pt x="198" y="16951"/>
                  </a:cubicBezTo>
                  <a:close/>
                  <a:moveTo>
                    <a:pt x="297" y="17369"/>
                  </a:moveTo>
                  <a:cubicBezTo>
                    <a:pt x="297" y="17369"/>
                    <a:pt x="297" y="17369"/>
                    <a:pt x="297" y="17369"/>
                  </a:cubicBezTo>
                  <a:cubicBezTo>
                    <a:pt x="396" y="17369"/>
                    <a:pt x="396" y="17369"/>
                    <a:pt x="396" y="17369"/>
                  </a:cubicBezTo>
                  <a:cubicBezTo>
                    <a:pt x="396" y="17369"/>
                    <a:pt x="396" y="17300"/>
                    <a:pt x="396" y="17300"/>
                  </a:cubicBezTo>
                  <a:cubicBezTo>
                    <a:pt x="396" y="17300"/>
                    <a:pt x="396" y="17300"/>
                    <a:pt x="396" y="17300"/>
                  </a:cubicBezTo>
                  <a:cubicBezTo>
                    <a:pt x="297" y="17300"/>
                    <a:pt x="297" y="17300"/>
                    <a:pt x="198" y="17300"/>
                  </a:cubicBezTo>
                  <a:cubicBezTo>
                    <a:pt x="198" y="17300"/>
                    <a:pt x="198" y="17300"/>
                    <a:pt x="99" y="17300"/>
                  </a:cubicBezTo>
                  <a:cubicBezTo>
                    <a:pt x="99" y="17300"/>
                    <a:pt x="0" y="17300"/>
                    <a:pt x="0" y="17369"/>
                  </a:cubicBezTo>
                  <a:cubicBezTo>
                    <a:pt x="0" y="17369"/>
                    <a:pt x="0" y="17439"/>
                    <a:pt x="0" y="17509"/>
                  </a:cubicBezTo>
                  <a:cubicBezTo>
                    <a:pt x="0" y="17509"/>
                    <a:pt x="99" y="17509"/>
                    <a:pt x="0" y="17578"/>
                  </a:cubicBezTo>
                  <a:cubicBezTo>
                    <a:pt x="99" y="17578"/>
                    <a:pt x="99" y="17578"/>
                    <a:pt x="99" y="17578"/>
                  </a:cubicBezTo>
                  <a:cubicBezTo>
                    <a:pt x="198" y="17578"/>
                    <a:pt x="297" y="17648"/>
                    <a:pt x="396" y="17578"/>
                  </a:cubicBezTo>
                  <a:cubicBezTo>
                    <a:pt x="495" y="17509"/>
                    <a:pt x="297" y="17439"/>
                    <a:pt x="297" y="17439"/>
                  </a:cubicBezTo>
                  <a:cubicBezTo>
                    <a:pt x="297" y="17439"/>
                    <a:pt x="297" y="17439"/>
                    <a:pt x="297" y="17369"/>
                  </a:cubicBezTo>
                  <a:close/>
                  <a:moveTo>
                    <a:pt x="4756" y="18833"/>
                  </a:moveTo>
                  <a:cubicBezTo>
                    <a:pt x="4756" y="18763"/>
                    <a:pt x="4657" y="18763"/>
                    <a:pt x="4558" y="18763"/>
                  </a:cubicBezTo>
                  <a:cubicBezTo>
                    <a:pt x="4558" y="18763"/>
                    <a:pt x="4558" y="18763"/>
                    <a:pt x="4558" y="18763"/>
                  </a:cubicBezTo>
                  <a:cubicBezTo>
                    <a:pt x="4558" y="18833"/>
                    <a:pt x="4558" y="18833"/>
                    <a:pt x="4558" y="18833"/>
                  </a:cubicBezTo>
                  <a:cubicBezTo>
                    <a:pt x="4558" y="18833"/>
                    <a:pt x="4459" y="18833"/>
                    <a:pt x="4459" y="18833"/>
                  </a:cubicBezTo>
                  <a:cubicBezTo>
                    <a:pt x="4459" y="18833"/>
                    <a:pt x="4459" y="18833"/>
                    <a:pt x="4459" y="18833"/>
                  </a:cubicBezTo>
                  <a:cubicBezTo>
                    <a:pt x="4360" y="18833"/>
                    <a:pt x="4261" y="18763"/>
                    <a:pt x="4261" y="18902"/>
                  </a:cubicBezTo>
                  <a:cubicBezTo>
                    <a:pt x="4261" y="18902"/>
                    <a:pt x="4360" y="18902"/>
                    <a:pt x="4360" y="18902"/>
                  </a:cubicBezTo>
                  <a:cubicBezTo>
                    <a:pt x="4360" y="18902"/>
                    <a:pt x="4360" y="18902"/>
                    <a:pt x="4360" y="18902"/>
                  </a:cubicBezTo>
                  <a:cubicBezTo>
                    <a:pt x="4459" y="18972"/>
                    <a:pt x="4558" y="19042"/>
                    <a:pt x="4657" y="19042"/>
                  </a:cubicBezTo>
                  <a:cubicBezTo>
                    <a:pt x="4657" y="18972"/>
                    <a:pt x="4855" y="18902"/>
                    <a:pt x="4756" y="18833"/>
                  </a:cubicBezTo>
                  <a:cubicBezTo>
                    <a:pt x="4756" y="18833"/>
                    <a:pt x="4756" y="18833"/>
                    <a:pt x="4756" y="18833"/>
                  </a:cubicBezTo>
                  <a:close/>
                  <a:moveTo>
                    <a:pt x="5945" y="18205"/>
                  </a:moveTo>
                  <a:cubicBezTo>
                    <a:pt x="5945" y="18136"/>
                    <a:pt x="5945" y="18136"/>
                    <a:pt x="5945" y="18066"/>
                  </a:cubicBezTo>
                  <a:cubicBezTo>
                    <a:pt x="5846" y="18066"/>
                    <a:pt x="5648" y="18066"/>
                    <a:pt x="5648" y="18136"/>
                  </a:cubicBezTo>
                  <a:cubicBezTo>
                    <a:pt x="5846" y="18066"/>
                    <a:pt x="5648" y="18275"/>
                    <a:pt x="5945" y="18205"/>
                  </a:cubicBezTo>
                  <a:close/>
                  <a:moveTo>
                    <a:pt x="4855" y="18902"/>
                  </a:moveTo>
                  <a:cubicBezTo>
                    <a:pt x="4855" y="18972"/>
                    <a:pt x="4855" y="19042"/>
                    <a:pt x="4855" y="19042"/>
                  </a:cubicBezTo>
                  <a:cubicBezTo>
                    <a:pt x="4954" y="19111"/>
                    <a:pt x="5152" y="19042"/>
                    <a:pt x="5152" y="19111"/>
                  </a:cubicBezTo>
                  <a:cubicBezTo>
                    <a:pt x="5251" y="19111"/>
                    <a:pt x="5350" y="19111"/>
                    <a:pt x="5450" y="19111"/>
                  </a:cubicBezTo>
                  <a:cubicBezTo>
                    <a:pt x="5549" y="19111"/>
                    <a:pt x="5648" y="19111"/>
                    <a:pt x="5648" y="19042"/>
                  </a:cubicBezTo>
                  <a:cubicBezTo>
                    <a:pt x="5350" y="19042"/>
                    <a:pt x="5053" y="18833"/>
                    <a:pt x="4855" y="18902"/>
                  </a:cubicBezTo>
                  <a:close/>
                  <a:moveTo>
                    <a:pt x="10998" y="19947"/>
                  </a:moveTo>
                  <a:cubicBezTo>
                    <a:pt x="10899" y="19878"/>
                    <a:pt x="10800" y="19878"/>
                    <a:pt x="10602" y="19878"/>
                  </a:cubicBezTo>
                  <a:cubicBezTo>
                    <a:pt x="10404" y="19878"/>
                    <a:pt x="10503" y="20017"/>
                    <a:pt x="10305" y="20017"/>
                  </a:cubicBezTo>
                  <a:cubicBezTo>
                    <a:pt x="10305" y="19947"/>
                    <a:pt x="10305" y="19947"/>
                    <a:pt x="10206" y="19947"/>
                  </a:cubicBezTo>
                  <a:cubicBezTo>
                    <a:pt x="10206" y="19947"/>
                    <a:pt x="10206" y="19947"/>
                    <a:pt x="10206" y="19947"/>
                  </a:cubicBezTo>
                  <a:cubicBezTo>
                    <a:pt x="10106" y="19878"/>
                    <a:pt x="9908" y="20017"/>
                    <a:pt x="9908" y="19878"/>
                  </a:cubicBezTo>
                  <a:cubicBezTo>
                    <a:pt x="9908" y="19878"/>
                    <a:pt x="9908" y="19878"/>
                    <a:pt x="9809" y="19878"/>
                  </a:cubicBezTo>
                  <a:cubicBezTo>
                    <a:pt x="9809" y="19878"/>
                    <a:pt x="9809" y="19878"/>
                    <a:pt x="9809" y="19808"/>
                  </a:cubicBezTo>
                  <a:cubicBezTo>
                    <a:pt x="9809" y="19808"/>
                    <a:pt x="9809" y="19808"/>
                    <a:pt x="9809" y="19808"/>
                  </a:cubicBezTo>
                  <a:cubicBezTo>
                    <a:pt x="9809" y="19878"/>
                    <a:pt x="9413" y="19878"/>
                    <a:pt x="9611" y="20017"/>
                  </a:cubicBezTo>
                  <a:cubicBezTo>
                    <a:pt x="9611" y="20017"/>
                    <a:pt x="9611" y="20087"/>
                    <a:pt x="9611" y="20087"/>
                  </a:cubicBezTo>
                  <a:cubicBezTo>
                    <a:pt x="9710" y="20087"/>
                    <a:pt x="9710" y="20156"/>
                    <a:pt x="9809" y="20156"/>
                  </a:cubicBezTo>
                  <a:cubicBezTo>
                    <a:pt x="9809" y="20156"/>
                    <a:pt x="9908" y="20156"/>
                    <a:pt x="9908" y="20156"/>
                  </a:cubicBezTo>
                  <a:cubicBezTo>
                    <a:pt x="9908" y="20156"/>
                    <a:pt x="9908" y="20156"/>
                    <a:pt x="10007" y="20156"/>
                  </a:cubicBezTo>
                  <a:cubicBezTo>
                    <a:pt x="10007" y="20156"/>
                    <a:pt x="10007" y="20156"/>
                    <a:pt x="10007" y="20156"/>
                  </a:cubicBezTo>
                  <a:cubicBezTo>
                    <a:pt x="10007" y="20156"/>
                    <a:pt x="10007" y="20156"/>
                    <a:pt x="10007" y="20156"/>
                  </a:cubicBezTo>
                  <a:cubicBezTo>
                    <a:pt x="10206" y="20226"/>
                    <a:pt x="10305" y="20226"/>
                    <a:pt x="10503" y="20226"/>
                  </a:cubicBezTo>
                  <a:cubicBezTo>
                    <a:pt x="10602" y="20226"/>
                    <a:pt x="10701" y="20156"/>
                    <a:pt x="10899" y="20156"/>
                  </a:cubicBezTo>
                  <a:cubicBezTo>
                    <a:pt x="10800" y="20087"/>
                    <a:pt x="10998" y="20087"/>
                    <a:pt x="10998" y="19947"/>
                  </a:cubicBezTo>
                  <a:close/>
                  <a:moveTo>
                    <a:pt x="10998" y="21202"/>
                  </a:moveTo>
                  <a:cubicBezTo>
                    <a:pt x="10998" y="21271"/>
                    <a:pt x="10998" y="21271"/>
                    <a:pt x="10998" y="21271"/>
                  </a:cubicBezTo>
                  <a:cubicBezTo>
                    <a:pt x="10899" y="21271"/>
                    <a:pt x="10899" y="21271"/>
                    <a:pt x="10899" y="21271"/>
                  </a:cubicBezTo>
                  <a:cubicBezTo>
                    <a:pt x="10899" y="21271"/>
                    <a:pt x="10899" y="21341"/>
                    <a:pt x="10800" y="21341"/>
                  </a:cubicBezTo>
                  <a:cubicBezTo>
                    <a:pt x="10800" y="21341"/>
                    <a:pt x="10800" y="21341"/>
                    <a:pt x="10800" y="21341"/>
                  </a:cubicBezTo>
                  <a:cubicBezTo>
                    <a:pt x="10899" y="21341"/>
                    <a:pt x="10899" y="21341"/>
                    <a:pt x="10899" y="21411"/>
                  </a:cubicBezTo>
                  <a:cubicBezTo>
                    <a:pt x="10998" y="21411"/>
                    <a:pt x="11196" y="21550"/>
                    <a:pt x="11295" y="21411"/>
                  </a:cubicBezTo>
                  <a:cubicBezTo>
                    <a:pt x="11097" y="21411"/>
                    <a:pt x="11097" y="21271"/>
                    <a:pt x="10998" y="21202"/>
                  </a:cubicBezTo>
                  <a:close/>
                  <a:moveTo>
                    <a:pt x="7332" y="18484"/>
                  </a:moveTo>
                  <a:cubicBezTo>
                    <a:pt x="7233" y="18484"/>
                    <a:pt x="7233" y="18415"/>
                    <a:pt x="7134" y="18415"/>
                  </a:cubicBezTo>
                  <a:cubicBezTo>
                    <a:pt x="7035" y="18484"/>
                    <a:pt x="7035" y="18484"/>
                    <a:pt x="6936" y="18484"/>
                  </a:cubicBezTo>
                  <a:cubicBezTo>
                    <a:pt x="6837" y="18484"/>
                    <a:pt x="6837" y="18554"/>
                    <a:pt x="6837" y="18554"/>
                  </a:cubicBezTo>
                  <a:cubicBezTo>
                    <a:pt x="6936" y="18624"/>
                    <a:pt x="6837" y="18693"/>
                    <a:pt x="6936" y="18693"/>
                  </a:cubicBezTo>
                  <a:cubicBezTo>
                    <a:pt x="7035" y="18693"/>
                    <a:pt x="7035" y="18763"/>
                    <a:pt x="7134" y="18763"/>
                  </a:cubicBezTo>
                  <a:cubicBezTo>
                    <a:pt x="7233" y="18763"/>
                    <a:pt x="7332" y="18902"/>
                    <a:pt x="7530" y="18902"/>
                  </a:cubicBezTo>
                  <a:cubicBezTo>
                    <a:pt x="7530" y="18763"/>
                    <a:pt x="7530" y="18693"/>
                    <a:pt x="7530" y="18554"/>
                  </a:cubicBezTo>
                  <a:cubicBezTo>
                    <a:pt x="7431" y="18554"/>
                    <a:pt x="7431" y="18484"/>
                    <a:pt x="7332" y="18484"/>
                  </a:cubicBezTo>
                  <a:close/>
                  <a:moveTo>
                    <a:pt x="5945" y="18763"/>
                  </a:moveTo>
                  <a:cubicBezTo>
                    <a:pt x="5945" y="18763"/>
                    <a:pt x="5945" y="18763"/>
                    <a:pt x="5945" y="18763"/>
                  </a:cubicBezTo>
                  <a:cubicBezTo>
                    <a:pt x="5945" y="18693"/>
                    <a:pt x="5747" y="18693"/>
                    <a:pt x="5747" y="18624"/>
                  </a:cubicBezTo>
                  <a:cubicBezTo>
                    <a:pt x="5747" y="18624"/>
                    <a:pt x="5747" y="18624"/>
                    <a:pt x="5648" y="18624"/>
                  </a:cubicBezTo>
                  <a:cubicBezTo>
                    <a:pt x="5549" y="18624"/>
                    <a:pt x="5450" y="18554"/>
                    <a:pt x="5251" y="18554"/>
                  </a:cubicBezTo>
                  <a:cubicBezTo>
                    <a:pt x="5251" y="18554"/>
                    <a:pt x="5251" y="18624"/>
                    <a:pt x="5251" y="18693"/>
                  </a:cubicBezTo>
                  <a:cubicBezTo>
                    <a:pt x="5251" y="18693"/>
                    <a:pt x="5350" y="18693"/>
                    <a:pt x="5350" y="18693"/>
                  </a:cubicBezTo>
                  <a:cubicBezTo>
                    <a:pt x="5450" y="18693"/>
                    <a:pt x="5450" y="18763"/>
                    <a:pt x="5549" y="18763"/>
                  </a:cubicBezTo>
                  <a:cubicBezTo>
                    <a:pt x="5549" y="18763"/>
                    <a:pt x="5549" y="18763"/>
                    <a:pt x="5648" y="18833"/>
                  </a:cubicBezTo>
                  <a:cubicBezTo>
                    <a:pt x="5648" y="18902"/>
                    <a:pt x="5846" y="18833"/>
                    <a:pt x="5945" y="18902"/>
                  </a:cubicBezTo>
                  <a:cubicBezTo>
                    <a:pt x="5945" y="18902"/>
                    <a:pt x="5945" y="18902"/>
                    <a:pt x="5945" y="18902"/>
                  </a:cubicBezTo>
                  <a:cubicBezTo>
                    <a:pt x="5945" y="18902"/>
                    <a:pt x="6044" y="18902"/>
                    <a:pt x="6143" y="18902"/>
                  </a:cubicBezTo>
                  <a:cubicBezTo>
                    <a:pt x="6143" y="18833"/>
                    <a:pt x="6044" y="18833"/>
                    <a:pt x="5945" y="18763"/>
                  </a:cubicBez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7" name="Freeform 49">
              <a:extLst>
                <a:ext uri="{FF2B5EF4-FFF2-40B4-BE49-F238E27FC236}">
                  <a16:creationId xmlns:a16="http://schemas.microsoft.com/office/drawing/2014/main" id="{D40742CD-9095-7B42-9DAA-5B5BAAD45C30}"/>
                </a:ext>
              </a:extLst>
            </p:cNvPr>
            <p:cNvSpPr/>
            <p:nvPr/>
          </p:nvSpPr>
          <p:spPr>
            <a:xfrm>
              <a:off x="5241714" y="4637809"/>
              <a:ext cx="1705429" cy="1493154"/>
            </a:xfrm>
            <a:custGeom>
              <a:avLst/>
              <a:gdLst/>
              <a:ahLst/>
              <a:cxnLst>
                <a:cxn ang="0">
                  <a:pos x="wd2" y="hd2"/>
                </a:cxn>
                <a:cxn ang="5400000">
                  <a:pos x="wd2" y="hd2"/>
                </a:cxn>
                <a:cxn ang="10800000">
                  <a:pos x="wd2" y="hd2"/>
                </a:cxn>
                <a:cxn ang="16200000">
                  <a:pos x="wd2" y="hd2"/>
                </a:cxn>
              </a:cxnLst>
              <a:rect l="0" t="0" r="r" b="b"/>
              <a:pathLst>
                <a:path w="21600" h="21600" extrusionOk="0">
                  <a:moveTo>
                    <a:pt x="21600" y="14712"/>
                  </a:moveTo>
                  <a:cubicBezTo>
                    <a:pt x="21377" y="14712"/>
                    <a:pt x="21302" y="14457"/>
                    <a:pt x="21228" y="14202"/>
                  </a:cubicBezTo>
                  <a:cubicBezTo>
                    <a:pt x="21302" y="14202"/>
                    <a:pt x="21302" y="14031"/>
                    <a:pt x="21377" y="14031"/>
                  </a:cubicBezTo>
                  <a:cubicBezTo>
                    <a:pt x="21377" y="13946"/>
                    <a:pt x="21451" y="14031"/>
                    <a:pt x="21526" y="13946"/>
                  </a:cubicBezTo>
                  <a:cubicBezTo>
                    <a:pt x="21451" y="13861"/>
                    <a:pt x="21302" y="13861"/>
                    <a:pt x="21228" y="13861"/>
                  </a:cubicBezTo>
                  <a:cubicBezTo>
                    <a:pt x="21228" y="13691"/>
                    <a:pt x="21079" y="13691"/>
                    <a:pt x="21004" y="13521"/>
                  </a:cubicBezTo>
                  <a:cubicBezTo>
                    <a:pt x="21004" y="13351"/>
                    <a:pt x="20855" y="13266"/>
                    <a:pt x="20855" y="13096"/>
                  </a:cubicBezTo>
                  <a:cubicBezTo>
                    <a:pt x="20632" y="13096"/>
                    <a:pt x="20706" y="12841"/>
                    <a:pt x="20557" y="12841"/>
                  </a:cubicBezTo>
                  <a:cubicBezTo>
                    <a:pt x="20483" y="12671"/>
                    <a:pt x="20334" y="12671"/>
                    <a:pt x="20334" y="12416"/>
                  </a:cubicBezTo>
                  <a:cubicBezTo>
                    <a:pt x="20334" y="11906"/>
                    <a:pt x="20334" y="11906"/>
                    <a:pt x="20334" y="11906"/>
                  </a:cubicBezTo>
                  <a:cubicBezTo>
                    <a:pt x="20185" y="11906"/>
                    <a:pt x="20185" y="11820"/>
                    <a:pt x="20185" y="11650"/>
                  </a:cubicBezTo>
                  <a:cubicBezTo>
                    <a:pt x="20110" y="11650"/>
                    <a:pt x="20036" y="11650"/>
                    <a:pt x="20036" y="11565"/>
                  </a:cubicBezTo>
                  <a:cubicBezTo>
                    <a:pt x="19961" y="11565"/>
                    <a:pt x="19961" y="11565"/>
                    <a:pt x="19961" y="11565"/>
                  </a:cubicBezTo>
                  <a:cubicBezTo>
                    <a:pt x="19961" y="11480"/>
                    <a:pt x="19961" y="11395"/>
                    <a:pt x="19961" y="11310"/>
                  </a:cubicBezTo>
                  <a:cubicBezTo>
                    <a:pt x="19961" y="11225"/>
                    <a:pt x="19887" y="11225"/>
                    <a:pt x="19887" y="11225"/>
                  </a:cubicBezTo>
                  <a:cubicBezTo>
                    <a:pt x="19887" y="11140"/>
                    <a:pt x="19887" y="11055"/>
                    <a:pt x="19887" y="10970"/>
                  </a:cubicBezTo>
                  <a:cubicBezTo>
                    <a:pt x="19887" y="10970"/>
                    <a:pt x="19812" y="10970"/>
                    <a:pt x="19812" y="10885"/>
                  </a:cubicBezTo>
                  <a:cubicBezTo>
                    <a:pt x="19812" y="10800"/>
                    <a:pt x="19812" y="10630"/>
                    <a:pt x="19887" y="10460"/>
                  </a:cubicBezTo>
                  <a:cubicBezTo>
                    <a:pt x="19887" y="10290"/>
                    <a:pt x="19887" y="10205"/>
                    <a:pt x="19812" y="10120"/>
                  </a:cubicBezTo>
                  <a:cubicBezTo>
                    <a:pt x="19887" y="10035"/>
                    <a:pt x="19887" y="9865"/>
                    <a:pt x="19887" y="9694"/>
                  </a:cubicBezTo>
                  <a:cubicBezTo>
                    <a:pt x="19887" y="9609"/>
                    <a:pt x="19812" y="9609"/>
                    <a:pt x="19812" y="9524"/>
                  </a:cubicBezTo>
                  <a:cubicBezTo>
                    <a:pt x="19812" y="9524"/>
                    <a:pt x="19738" y="9524"/>
                    <a:pt x="19738" y="9439"/>
                  </a:cubicBezTo>
                  <a:cubicBezTo>
                    <a:pt x="19663" y="9439"/>
                    <a:pt x="19663" y="9354"/>
                    <a:pt x="19589" y="9354"/>
                  </a:cubicBezTo>
                  <a:cubicBezTo>
                    <a:pt x="19514" y="9439"/>
                    <a:pt x="19514" y="9354"/>
                    <a:pt x="19514" y="9354"/>
                  </a:cubicBezTo>
                  <a:cubicBezTo>
                    <a:pt x="19514" y="9269"/>
                    <a:pt x="19514" y="9269"/>
                    <a:pt x="19440" y="9269"/>
                  </a:cubicBezTo>
                  <a:cubicBezTo>
                    <a:pt x="19440" y="9269"/>
                    <a:pt x="19366" y="9184"/>
                    <a:pt x="19291" y="9184"/>
                  </a:cubicBezTo>
                  <a:cubicBezTo>
                    <a:pt x="19291" y="9099"/>
                    <a:pt x="19217" y="9184"/>
                    <a:pt x="19217" y="9099"/>
                  </a:cubicBezTo>
                  <a:cubicBezTo>
                    <a:pt x="19142" y="9099"/>
                    <a:pt x="19068" y="9099"/>
                    <a:pt x="19068" y="9014"/>
                  </a:cubicBezTo>
                  <a:cubicBezTo>
                    <a:pt x="18919" y="9099"/>
                    <a:pt x="18919" y="8929"/>
                    <a:pt x="18770" y="8929"/>
                  </a:cubicBezTo>
                  <a:cubicBezTo>
                    <a:pt x="18770" y="8844"/>
                    <a:pt x="18770" y="8844"/>
                    <a:pt x="18770" y="8759"/>
                  </a:cubicBezTo>
                  <a:cubicBezTo>
                    <a:pt x="18919" y="8759"/>
                    <a:pt x="18919" y="8759"/>
                    <a:pt x="18919" y="8759"/>
                  </a:cubicBezTo>
                  <a:cubicBezTo>
                    <a:pt x="18919" y="8759"/>
                    <a:pt x="18919" y="8674"/>
                    <a:pt x="18919" y="8759"/>
                  </a:cubicBezTo>
                  <a:cubicBezTo>
                    <a:pt x="18993" y="8674"/>
                    <a:pt x="18993" y="8674"/>
                    <a:pt x="18993" y="8589"/>
                  </a:cubicBezTo>
                  <a:cubicBezTo>
                    <a:pt x="19068" y="8589"/>
                    <a:pt x="19068" y="8589"/>
                    <a:pt x="19068" y="8589"/>
                  </a:cubicBezTo>
                  <a:cubicBezTo>
                    <a:pt x="19068" y="8504"/>
                    <a:pt x="19068" y="8504"/>
                    <a:pt x="19142" y="8504"/>
                  </a:cubicBezTo>
                  <a:cubicBezTo>
                    <a:pt x="19142" y="8249"/>
                    <a:pt x="19217" y="8164"/>
                    <a:pt x="19291" y="7994"/>
                  </a:cubicBezTo>
                  <a:cubicBezTo>
                    <a:pt x="19291" y="7909"/>
                    <a:pt x="19291" y="7909"/>
                    <a:pt x="19291" y="7909"/>
                  </a:cubicBezTo>
                  <a:cubicBezTo>
                    <a:pt x="19291" y="7739"/>
                    <a:pt x="19291" y="7739"/>
                    <a:pt x="19291" y="7739"/>
                  </a:cubicBezTo>
                  <a:cubicBezTo>
                    <a:pt x="19514" y="7739"/>
                    <a:pt x="19514" y="7569"/>
                    <a:pt x="19663" y="7483"/>
                  </a:cubicBezTo>
                  <a:cubicBezTo>
                    <a:pt x="19812" y="7569"/>
                    <a:pt x="19812" y="7313"/>
                    <a:pt x="19961" y="7398"/>
                  </a:cubicBezTo>
                  <a:cubicBezTo>
                    <a:pt x="19961" y="7228"/>
                    <a:pt x="20036" y="7228"/>
                    <a:pt x="20185" y="7228"/>
                  </a:cubicBezTo>
                  <a:cubicBezTo>
                    <a:pt x="20185" y="7228"/>
                    <a:pt x="20185" y="7228"/>
                    <a:pt x="20185" y="7228"/>
                  </a:cubicBezTo>
                  <a:cubicBezTo>
                    <a:pt x="20185" y="7143"/>
                    <a:pt x="20185" y="7143"/>
                    <a:pt x="20259" y="7143"/>
                  </a:cubicBezTo>
                  <a:cubicBezTo>
                    <a:pt x="20259" y="7058"/>
                    <a:pt x="20259" y="6973"/>
                    <a:pt x="20334" y="6973"/>
                  </a:cubicBezTo>
                  <a:cubicBezTo>
                    <a:pt x="20259" y="6888"/>
                    <a:pt x="20334" y="6888"/>
                    <a:pt x="20334" y="6803"/>
                  </a:cubicBezTo>
                  <a:cubicBezTo>
                    <a:pt x="20334" y="6718"/>
                    <a:pt x="20334" y="6633"/>
                    <a:pt x="20334" y="6633"/>
                  </a:cubicBezTo>
                  <a:cubicBezTo>
                    <a:pt x="20185" y="6633"/>
                    <a:pt x="20259" y="6378"/>
                    <a:pt x="20259" y="6293"/>
                  </a:cubicBezTo>
                  <a:cubicBezTo>
                    <a:pt x="20185" y="6123"/>
                    <a:pt x="20185" y="5953"/>
                    <a:pt x="20185" y="5698"/>
                  </a:cubicBezTo>
                  <a:cubicBezTo>
                    <a:pt x="20185" y="5528"/>
                    <a:pt x="20036" y="5443"/>
                    <a:pt x="19961" y="5357"/>
                  </a:cubicBezTo>
                  <a:cubicBezTo>
                    <a:pt x="19961" y="5187"/>
                    <a:pt x="20036" y="5187"/>
                    <a:pt x="20036" y="5102"/>
                  </a:cubicBezTo>
                  <a:cubicBezTo>
                    <a:pt x="19961" y="5102"/>
                    <a:pt x="20036" y="5017"/>
                    <a:pt x="19961" y="4932"/>
                  </a:cubicBezTo>
                  <a:cubicBezTo>
                    <a:pt x="20036" y="4762"/>
                    <a:pt x="19812" y="4847"/>
                    <a:pt x="19812" y="4762"/>
                  </a:cubicBezTo>
                  <a:cubicBezTo>
                    <a:pt x="19738" y="4762"/>
                    <a:pt x="19738" y="4677"/>
                    <a:pt x="19663" y="4677"/>
                  </a:cubicBezTo>
                  <a:cubicBezTo>
                    <a:pt x="19663" y="4337"/>
                    <a:pt x="19440" y="4252"/>
                    <a:pt x="19514" y="3912"/>
                  </a:cubicBezTo>
                  <a:cubicBezTo>
                    <a:pt x="19514" y="3827"/>
                    <a:pt x="19366" y="3827"/>
                    <a:pt x="19366" y="3742"/>
                  </a:cubicBezTo>
                  <a:cubicBezTo>
                    <a:pt x="19366" y="3572"/>
                    <a:pt x="19217" y="3572"/>
                    <a:pt x="19291" y="3317"/>
                  </a:cubicBezTo>
                  <a:cubicBezTo>
                    <a:pt x="19217" y="3231"/>
                    <a:pt x="19142" y="3231"/>
                    <a:pt x="19142" y="3061"/>
                  </a:cubicBezTo>
                  <a:cubicBezTo>
                    <a:pt x="19068" y="3061"/>
                    <a:pt x="19068" y="2891"/>
                    <a:pt x="18993" y="2891"/>
                  </a:cubicBezTo>
                  <a:cubicBezTo>
                    <a:pt x="19068" y="2636"/>
                    <a:pt x="18919" y="2636"/>
                    <a:pt x="18919" y="2381"/>
                  </a:cubicBezTo>
                  <a:cubicBezTo>
                    <a:pt x="18993" y="2211"/>
                    <a:pt x="18844" y="2296"/>
                    <a:pt x="18844" y="2126"/>
                  </a:cubicBezTo>
                  <a:cubicBezTo>
                    <a:pt x="18770" y="2126"/>
                    <a:pt x="18770" y="2126"/>
                    <a:pt x="18770" y="2126"/>
                  </a:cubicBezTo>
                  <a:cubicBezTo>
                    <a:pt x="18770" y="1616"/>
                    <a:pt x="18770" y="1616"/>
                    <a:pt x="18770" y="1616"/>
                  </a:cubicBezTo>
                  <a:cubicBezTo>
                    <a:pt x="18770" y="1361"/>
                    <a:pt x="18546" y="1361"/>
                    <a:pt x="18472" y="1106"/>
                  </a:cubicBezTo>
                  <a:cubicBezTo>
                    <a:pt x="18397" y="1106"/>
                    <a:pt x="18248" y="1106"/>
                    <a:pt x="18248" y="1020"/>
                  </a:cubicBezTo>
                  <a:cubicBezTo>
                    <a:pt x="18025" y="1020"/>
                    <a:pt x="17950" y="850"/>
                    <a:pt x="17801" y="765"/>
                  </a:cubicBezTo>
                  <a:cubicBezTo>
                    <a:pt x="17727" y="765"/>
                    <a:pt x="17652" y="765"/>
                    <a:pt x="17578" y="765"/>
                  </a:cubicBezTo>
                  <a:cubicBezTo>
                    <a:pt x="17578" y="765"/>
                    <a:pt x="17578" y="680"/>
                    <a:pt x="17578" y="680"/>
                  </a:cubicBezTo>
                  <a:cubicBezTo>
                    <a:pt x="17503" y="680"/>
                    <a:pt x="17503" y="680"/>
                    <a:pt x="17429" y="680"/>
                  </a:cubicBezTo>
                  <a:cubicBezTo>
                    <a:pt x="17429" y="680"/>
                    <a:pt x="17429" y="595"/>
                    <a:pt x="17429" y="595"/>
                  </a:cubicBezTo>
                  <a:cubicBezTo>
                    <a:pt x="17354" y="595"/>
                    <a:pt x="17280" y="595"/>
                    <a:pt x="17206" y="595"/>
                  </a:cubicBezTo>
                  <a:cubicBezTo>
                    <a:pt x="17206" y="595"/>
                    <a:pt x="17206" y="595"/>
                    <a:pt x="17206" y="510"/>
                  </a:cubicBezTo>
                  <a:cubicBezTo>
                    <a:pt x="17131" y="510"/>
                    <a:pt x="17131" y="595"/>
                    <a:pt x="17057" y="510"/>
                  </a:cubicBezTo>
                  <a:cubicBezTo>
                    <a:pt x="17057" y="765"/>
                    <a:pt x="17057" y="765"/>
                    <a:pt x="17057" y="765"/>
                  </a:cubicBezTo>
                  <a:cubicBezTo>
                    <a:pt x="16908" y="765"/>
                    <a:pt x="16759" y="850"/>
                    <a:pt x="16535" y="850"/>
                  </a:cubicBezTo>
                  <a:cubicBezTo>
                    <a:pt x="16535" y="850"/>
                    <a:pt x="16535" y="935"/>
                    <a:pt x="16535" y="935"/>
                  </a:cubicBezTo>
                  <a:cubicBezTo>
                    <a:pt x="16237" y="850"/>
                    <a:pt x="16163" y="1020"/>
                    <a:pt x="15865" y="1020"/>
                  </a:cubicBezTo>
                  <a:cubicBezTo>
                    <a:pt x="15716" y="1106"/>
                    <a:pt x="15492" y="1106"/>
                    <a:pt x="15343" y="1191"/>
                  </a:cubicBezTo>
                  <a:cubicBezTo>
                    <a:pt x="14822" y="1191"/>
                    <a:pt x="14226" y="1276"/>
                    <a:pt x="13630" y="1276"/>
                  </a:cubicBezTo>
                  <a:cubicBezTo>
                    <a:pt x="13481" y="1276"/>
                    <a:pt x="13332" y="1191"/>
                    <a:pt x="13109" y="1191"/>
                  </a:cubicBezTo>
                  <a:cubicBezTo>
                    <a:pt x="13109" y="1191"/>
                    <a:pt x="13109" y="1191"/>
                    <a:pt x="13109" y="1106"/>
                  </a:cubicBezTo>
                  <a:cubicBezTo>
                    <a:pt x="12588" y="1106"/>
                    <a:pt x="12588" y="1106"/>
                    <a:pt x="12588" y="1106"/>
                  </a:cubicBezTo>
                  <a:cubicBezTo>
                    <a:pt x="12439" y="1020"/>
                    <a:pt x="11843" y="1106"/>
                    <a:pt x="11470" y="1106"/>
                  </a:cubicBezTo>
                  <a:cubicBezTo>
                    <a:pt x="11396" y="1106"/>
                    <a:pt x="11396" y="1191"/>
                    <a:pt x="11247" y="1106"/>
                  </a:cubicBezTo>
                  <a:cubicBezTo>
                    <a:pt x="11247" y="1276"/>
                    <a:pt x="11172" y="1446"/>
                    <a:pt x="11098" y="1531"/>
                  </a:cubicBezTo>
                  <a:cubicBezTo>
                    <a:pt x="10800" y="1701"/>
                    <a:pt x="10651" y="1786"/>
                    <a:pt x="10577" y="2126"/>
                  </a:cubicBezTo>
                  <a:cubicBezTo>
                    <a:pt x="10428" y="2126"/>
                    <a:pt x="10428" y="2126"/>
                    <a:pt x="10428" y="2126"/>
                  </a:cubicBezTo>
                  <a:cubicBezTo>
                    <a:pt x="10428" y="2126"/>
                    <a:pt x="10353" y="2126"/>
                    <a:pt x="10353" y="2126"/>
                  </a:cubicBezTo>
                  <a:cubicBezTo>
                    <a:pt x="10353" y="2126"/>
                    <a:pt x="10353" y="2126"/>
                    <a:pt x="10353" y="2126"/>
                  </a:cubicBezTo>
                  <a:cubicBezTo>
                    <a:pt x="10353" y="2126"/>
                    <a:pt x="10353" y="2126"/>
                    <a:pt x="10353" y="2126"/>
                  </a:cubicBezTo>
                  <a:cubicBezTo>
                    <a:pt x="10204" y="2126"/>
                    <a:pt x="10204" y="2126"/>
                    <a:pt x="10204" y="2126"/>
                  </a:cubicBezTo>
                  <a:cubicBezTo>
                    <a:pt x="10204" y="1956"/>
                    <a:pt x="10204" y="1871"/>
                    <a:pt x="10279" y="1956"/>
                  </a:cubicBezTo>
                  <a:cubicBezTo>
                    <a:pt x="10279" y="1871"/>
                    <a:pt x="10353" y="1871"/>
                    <a:pt x="10428" y="1871"/>
                  </a:cubicBezTo>
                  <a:cubicBezTo>
                    <a:pt x="10353" y="1701"/>
                    <a:pt x="10577" y="1786"/>
                    <a:pt x="10577" y="1701"/>
                  </a:cubicBezTo>
                  <a:cubicBezTo>
                    <a:pt x="10726" y="1701"/>
                    <a:pt x="10651" y="1531"/>
                    <a:pt x="10726" y="1531"/>
                  </a:cubicBezTo>
                  <a:cubicBezTo>
                    <a:pt x="10800" y="1446"/>
                    <a:pt x="10874" y="1446"/>
                    <a:pt x="10949" y="1446"/>
                  </a:cubicBezTo>
                  <a:cubicBezTo>
                    <a:pt x="11023" y="1361"/>
                    <a:pt x="10949" y="1191"/>
                    <a:pt x="11098" y="1276"/>
                  </a:cubicBezTo>
                  <a:cubicBezTo>
                    <a:pt x="11098" y="1106"/>
                    <a:pt x="11247" y="1191"/>
                    <a:pt x="11247" y="1020"/>
                  </a:cubicBezTo>
                  <a:cubicBezTo>
                    <a:pt x="11247" y="935"/>
                    <a:pt x="11247" y="935"/>
                    <a:pt x="11247" y="935"/>
                  </a:cubicBezTo>
                  <a:cubicBezTo>
                    <a:pt x="11247" y="850"/>
                    <a:pt x="11321" y="850"/>
                    <a:pt x="11321" y="765"/>
                  </a:cubicBezTo>
                  <a:cubicBezTo>
                    <a:pt x="11247" y="765"/>
                    <a:pt x="11172" y="765"/>
                    <a:pt x="11172" y="935"/>
                  </a:cubicBezTo>
                  <a:cubicBezTo>
                    <a:pt x="11172" y="935"/>
                    <a:pt x="11172" y="935"/>
                    <a:pt x="11172" y="935"/>
                  </a:cubicBezTo>
                  <a:cubicBezTo>
                    <a:pt x="11172" y="1020"/>
                    <a:pt x="11098" y="1020"/>
                    <a:pt x="11098" y="1020"/>
                  </a:cubicBezTo>
                  <a:cubicBezTo>
                    <a:pt x="11023" y="1106"/>
                    <a:pt x="11098" y="1191"/>
                    <a:pt x="11023" y="1106"/>
                  </a:cubicBezTo>
                  <a:cubicBezTo>
                    <a:pt x="11023" y="1191"/>
                    <a:pt x="10949" y="1276"/>
                    <a:pt x="10949" y="1361"/>
                  </a:cubicBezTo>
                  <a:cubicBezTo>
                    <a:pt x="10874" y="1276"/>
                    <a:pt x="10874" y="1361"/>
                    <a:pt x="10726" y="1361"/>
                  </a:cubicBezTo>
                  <a:cubicBezTo>
                    <a:pt x="10726" y="1446"/>
                    <a:pt x="10726" y="1446"/>
                    <a:pt x="10726" y="1446"/>
                  </a:cubicBezTo>
                  <a:cubicBezTo>
                    <a:pt x="10651" y="1446"/>
                    <a:pt x="10651" y="1531"/>
                    <a:pt x="10577" y="1531"/>
                  </a:cubicBezTo>
                  <a:cubicBezTo>
                    <a:pt x="10502" y="1616"/>
                    <a:pt x="10428" y="1616"/>
                    <a:pt x="10353" y="1616"/>
                  </a:cubicBezTo>
                  <a:cubicBezTo>
                    <a:pt x="10279" y="1616"/>
                    <a:pt x="10279" y="1616"/>
                    <a:pt x="10204" y="1701"/>
                  </a:cubicBezTo>
                  <a:cubicBezTo>
                    <a:pt x="10204" y="1701"/>
                    <a:pt x="10130" y="1701"/>
                    <a:pt x="10130" y="1701"/>
                  </a:cubicBezTo>
                  <a:cubicBezTo>
                    <a:pt x="9981" y="1701"/>
                    <a:pt x="9832" y="1701"/>
                    <a:pt x="9683" y="1786"/>
                  </a:cubicBezTo>
                  <a:cubicBezTo>
                    <a:pt x="9683" y="1786"/>
                    <a:pt x="9608" y="1701"/>
                    <a:pt x="9534" y="1701"/>
                  </a:cubicBezTo>
                  <a:cubicBezTo>
                    <a:pt x="9534" y="1701"/>
                    <a:pt x="9534" y="1701"/>
                    <a:pt x="9534" y="1701"/>
                  </a:cubicBezTo>
                  <a:cubicBezTo>
                    <a:pt x="9459" y="1701"/>
                    <a:pt x="9385" y="1786"/>
                    <a:pt x="9310" y="1701"/>
                  </a:cubicBezTo>
                  <a:cubicBezTo>
                    <a:pt x="9310" y="1701"/>
                    <a:pt x="9236" y="1616"/>
                    <a:pt x="9161" y="1616"/>
                  </a:cubicBezTo>
                  <a:cubicBezTo>
                    <a:pt x="9087" y="1616"/>
                    <a:pt x="9087" y="1616"/>
                    <a:pt x="9087" y="1531"/>
                  </a:cubicBezTo>
                  <a:cubicBezTo>
                    <a:pt x="8938" y="1616"/>
                    <a:pt x="9012" y="1446"/>
                    <a:pt x="8863" y="1446"/>
                  </a:cubicBezTo>
                  <a:cubicBezTo>
                    <a:pt x="8938" y="1276"/>
                    <a:pt x="8789" y="1191"/>
                    <a:pt x="8863" y="1020"/>
                  </a:cubicBezTo>
                  <a:cubicBezTo>
                    <a:pt x="8789" y="935"/>
                    <a:pt x="8789" y="935"/>
                    <a:pt x="8789" y="935"/>
                  </a:cubicBezTo>
                  <a:cubicBezTo>
                    <a:pt x="8789" y="765"/>
                    <a:pt x="8714" y="680"/>
                    <a:pt x="8640" y="680"/>
                  </a:cubicBezTo>
                  <a:cubicBezTo>
                    <a:pt x="8566" y="510"/>
                    <a:pt x="8714" y="510"/>
                    <a:pt x="8714" y="340"/>
                  </a:cubicBezTo>
                  <a:cubicBezTo>
                    <a:pt x="8789" y="425"/>
                    <a:pt x="8789" y="510"/>
                    <a:pt x="8938" y="510"/>
                  </a:cubicBezTo>
                  <a:cubicBezTo>
                    <a:pt x="8938" y="595"/>
                    <a:pt x="9012" y="595"/>
                    <a:pt x="9161" y="595"/>
                  </a:cubicBezTo>
                  <a:cubicBezTo>
                    <a:pt x="9161" y="765"/>
                    <a:pt x="9310" y="680"/>
                    <a:pt x="9236" y="935"/>
                  </a:cubicBezTo>
                  <a:cubicBezTo>
                    <a:pt x="9310" y="935"/>
                    <a:pt x="9310" y="850"/>
                    <a:pt x="9310" y="850"/>
                  </a:cubicBezTo>
                  <a:cubicBezTo>
                    <a:pt x="9310" y="850"/>
                    <a:pt x="9385" y="850"/>
                    <a:pt x="9385" y="850"/>
                  </a:cubicBezTo>
                  <a:cubicBezTo>
                    <a:pt x="9385" y="850"/>
                    <a:pt x="9385" y="765"/>
                    <a:pt x="9385" y="765"/>
                  </a:cubicBezTo>
                  <a:cubicBezTo>
                    <a:pt x="9310" y="680"/>
                    <a:pt x="9236" y="680"/>
                    <a:pt x="9236" y="510"/>
                  </a:cubicBezTo>
                  <a:cubicBezTo>
                    <a:pt x="9012" y="510"/>
                    <a:pt x="9012" y="340"/>
                    <a:pt x="8863" y="340"/>
                  </a:cubicBezTo>
                  <a:cubicBezTo>
                    <a:pt x="8789" y="340"/>
                    <a:pt x="8714" y="340"/>
                    <a:pt x="8714" y="255"/>
                  </a:cubicBezTo>
                  <a:cubicBezTo>
                    <a:pt x="8714" y="170"/>
                    <a:pt x="8714" y="170"/>
                    <a:pt x="8714" y="170"/>
                  </a:cubicBezTo>
                  <a:cubicBezTo>
                    <a:pt x="8417" y="85"/>
                    <a:pt x="8268" y="0"/>
                    <a:pt x="7970" y="0"/>
                  </a:cubicBezTo>
                  <a:cubicBezTo>
                    <a:pt x="7821" y="0"/>
                    <a:pt x="7821" y="170"/>
                    <a:pt x="7597" y="170"/>
                  </a:cubicBezTo>
                  <a:cubicBezTo>
                    <a:pt x="7523" y="170"/>
                    <a:pt x="7448" y="255"/>
                    <a:pt x="7374" y="255"/>
                  </a:cubicBezTo>
                  <a:cubicBezTo>
                    <a:pt x="7299" y="255"/>
                    <a:pt x="7225" y="340"/>
                    <a:pt x="7225" y="340"/>
                  </a:cubicBezTo>
                  <a:cubicBezTo>
                    <a:pt x="6852" y="340"/>
                    <a:pt x="6629" y="425"/>
                    <a:pt x="6257" y="510"/>
                  </a:cubicBezTo>
                  <a:cubicBezTo>
                    <a:pt x="6182" y="595"/>
                    <a:pt x="6108" y="595"/>
                    <a:pt x="5959" y="680"/>
                  </a:cubicBezTo>
                  <a:cubicBezTo>
                    <a:pt x="5959" y="680"/>
                    <a:pt x="5959" y="680"/>
                    <a:pt x="5959" y="765"/>
                  </a:cubicBezTo>
                  <a:cubicBezTo>
                    <a:pt x="5959" y="765"/>
                    <a:pt x="5959" y="680"/>
                    <a:pt x="5959" y="765"/>
                  </a:cubicBezTo>
                  <a:cubicBezTo>
                    <a:pt x="5884" y="765"/>
                    <a:pt x="5735" y="850"/>
                    <a:pt x="5735" y="1020"/>
                  </a:cubicBezTo>
                  <a:cubicBezTo>
                    <a:pt x="5661" y="1020"/>
                    <a:pt x="5661" y="1020"/>
                    <a:pt x="5661" y="1020"/>
                  </a:cubicBezTo>
                  <a:cubicBezTo>
                    <a:pt x="5661" y="1020"/>
                    <a:pt x="5661" y="1106"/>
                    <a:pt x="5586" y="1106"/>
                  </a:cubicBezTo>
                  <a:cubicBezTo>
                    <a:pt x="5586" y="1106"/>
                    <a:pt x="5586" y="1106"/>
                    <a:pt x="5586" y="1106"/>
                  </a:cubicBezTo>
                  <a:cubicBezTo>
                    <a:pt x="5586" y="1106"/>
                    <a:pt x="5586" y="1106"/>
                    <a:pt x="5586" y="1106"/>
                  </a:cubicBezTo>
                  <a:cubicBezTo>
                    <a:pt x="5437" y="1191"/>
                    <a:pt x="5288" y="1106"/>
                    <a:pt x="5288" y="1276"/>
                  </a:cubicBezTo>
                  <a:cubicBezTo>
                    <a:pt x="5214" y="1276"/>
                    <a:pt x="5139" y="1276"/>
                    <a:pt x="5065" y="1361"/>
                  </a:cubicBezTo>
                  <a:cubicBezTo>
                    <a:pt x="4841" y="1361"/>
                    <a:pt x="4767" y="1531"/>
                    <a:pt x="4618" y="1531"/>
                  </a:cubicBezTo>
                  <a:cubicBezTo>
                    <a:pt x="4618" y="1701"/>
                    <a:pt x="4543" y="1701"/>
                    <a:pt x="4543" y="1871"/>
                  </a:cubicBezTo>
                  <a:cubicBezTo>
                    <a:pt x="4394" y="1871"/>
                    <a:pt x="4469" y="2041"/>
                    <a:pt x="4394" y="2041"/>
                  </a:cubicBezTo>
                  <a:cubicBezTo>
                    <a:pt x="4394" y="2126"/>
                    <a:pt x="4246" y="2126"/>
                    <a:pt x="4246" y="2296"/>
                  </a:cubicBezTo>
                  <a:cubicBezTo>
                    <a:pt x="4171" y="2296"/>
                    <a:pt x="4171" y="2381"/>
                    <a:pt x="4097" y="2466"/>
                  </a:cubicBezTo>
                  <a:cubicBezTo>
                    <a:pt x="3948" y="2381"/>
                    <a:pt x="3948" y="2551"/>
                    <a:pt x="3873" y="2466"/>
                  </a:cubicBezTo>
                  <a:cubicBezTo>
                    <a:pt x="3799" y="2551"/>
                    <a:pt x="3724" y="2551"/>
                    <a:pt x="3724" y="2636"/>
                  </a:cubicBezTo>
                  <a:cubicBezTo>
                    <a:pt x="3575" y="2636"/>
                    <a:pt x="3575" y="2721"/>
                    <a:pt x="3426" y="2721"/>
                  </a:cubicBezTo>
                  <a:cubicBezTo>
                    <a:pt x="3426" y="2806"/>
                    <a:pt x="3277" y="2721"/>
                    <a:pt x="3277" y="2806"/>
                  </a:cubicBezTo>
                  <a:cubicBezTo>
                    <a:pt x="3054" y="2806"/>
                    <a:pt x="3054" y="2806"/>
                    <a:pt x="3054" y="2806"/>
                  </a:cubicBezTo>
                  <a:cubicBezTo>
                    <a:pt x="2830" y="2891"/>
                    <a:pt x="2607" y="2976"/>
                    <a:pt x="2383" y="3061"/>
                  </a:cubicBezTo>
                  <a:cubicBezTo>
                    <a:pt x="2234" y="3146"/>
                    <a:pt x="2011" y="3231"/>
                    <a:pt x="1788" y="3231"/>
                  </a:cubicBezTo>
                  <a:cubicBezTo>
                    <a:pt x="1713" y="3231"/>
                    <a:pt x="1713" y="3317"/>
                    <a:pt x="1639" y="3317"/>
                  </a:cubicBezTo>
                  <a:cubicBezTo>
                    <a:pt x="1639" y="3317"/>
                    <a:pt x="1490" y="3317"/>
                    <a:pt x="1490" y="3402"/>
                  </a:cubicBezTo>
                  <a:cubicBezTo>
                    <a:pt x="1341" y="3402"/>
                    <a:pt x="1341" y="3402"/>
                    <a:pt x="1341" y="3402"/>
                  </a:cubicBezTo>
                  <a:cubicBezTo>
                    <a:pt x="1266" y="3402"/>
                    <a:pt x="1266" y="3487"/>
                    <a:pt x="1266" y="3487"/>
                  </a:cubicBezTo>
                  <a:cubicBezTo>
                    <a:pt x="1192" y="3487"/>
                    <a:pt x="1192" y="3487"/>
                    <a:pt x="1192" y="3487"/>
                  </a:cubicBezTo>
                  <a:cubicBezTo>
                    <a:pt x="1117" y="3572"/>
                    <a:pt x="1043" y="3657"/>
                    <a:pt x="968" y="3657"/>
                  </a:cubicBezTo>
                  <a:cubicBezTo>
                    <a:pt x="968" y="3657"/>
                    <a:pt x="968" y="3742"/>
                    <a:pt x="968" y="3657"/>
                  </a:cubicBezTo>
                  <a:cubicBezTo>
                    <a:pt x="894" y="3742"/>
                    <a:pt x="819" y="3742"/>
                    <a:pt x="819" y="3827"/>
                  </a:cubicBezTo>
                  <a:cubicBezTo>
                    <a:pt x="745" y="3827"/>
                    <a:pt x="596" y="3827"/>
                    <a:pt x="447" y="3912"/>
                  </a:cubicBezTo>
                  <a:cubicBezTo>
                    <a:pt x="521" y="4082"/>
                    <a:pt x="596" y="4167"/>
                    <a:pt x="521" y="4337"/>
                  </a:cubicBezTo>
                  <a:cubicBezTo>
                    <a:pt x="670" y="4337"/>
                    <a:pt x="670" y="4167"/>
                    <a:pt x="819" y="4167"/>
                  </a:cubicBezTo>
                  <a:cubicBezTo>
                    <a:pt x="968" y="4082"/>
                    <a:pt x="894" y="4337"/>
                    <a:pt x="1043" y="4252"/>
                  </a:cubicBezTo>
                  <a:cubicBezTo>
                    <a:pt x="1192" y="4252"/>
                    <a:pt x="1192" y="3997"/>
                    <a:pt x="1192" y="3827"/>
                  </a:cubicBezTo>
                  <a:cubicBezTo>
                    <a:pt x="1341" y="3742"/>
                    <a:pt x="1415" y="3657"/>
                    <a:pt x="1490" y="3487"/>
                  </a:cubicBezTo>
                  <a:cubicBezTo>
                    <a:pt x="1564" y="3572"/>
                    <a:pt x="1490" y="3657"/>
                    <a:pt x="1490" y="3657"/>
                  </a:cubicBezTo>
                  <a:cubicBezTo>
                    <a:pt x="1415" y="3657"/>
                    <a:pt x="1415" y="3742"/>
                    <a:pt x="1415" y="3827"/>
                  </a:cubicBezTo>
                  <a:cubicBezTo>
                    <a:pt x="1341" y="3827"/>
                    <a:pt x="1341" y="3827"/>
                    <a:pt x="1341" y="3827"/>
                  </a:cubicBezTo>
                  <a:cubicBezTo>
                    <a:pt x="1341" y="3912"/>
                    <a:pt x="1266" y="3912"/>
                    <a:pt x="1266" y="4082"/>
                  </a:cubicBezTo>
                  <a:cubicBezTo>
                    <a:pt x="1266" y="4082"/>
                    <a:pt x="1266" y="4082"/>
                    <a:pt x="1192" y="4082"/>
                  </a:cubicBezTo>
                  <a:cubicBezTo>
                    <a:pt x="1192" y="4422"/>
                    <a:pt x="1043" y="4422"/>
                    <a:pt x="968" y="4677"/>
                  </a:cubicBezTo>
                  <a:cubicBezTo>
                    <a:pt x="968" y="4847"/>
                    <a:pt x="1043" y="4932"/>
                    <a:pt x="1192" y="5017"/>
                  </a:cubicBezTo>
                  <a:cubicBezTo>
                    <a:pt x="1117" y="5102"/>
                    <a:pt x="1192" y="5187"/>
                    <a:pt x="1192" y="5272"/>
                  </a:cubicBezTo>
                  <a:cubicBezTo>
                    <a:pt x="1266" y="5357"/>
                    <a:pt x="1266" y="5443"/>
                    <a:pt x="1341" y="5443"/>
                  </a:cubicBezTo>
                  <a:cubicBezTo>
                    <a:pt x="1415" y="5528"/>
                    <a:pt x="1415" y="5953"/>
                    <a:pt x="1192" y="5868"/>
                  </a:cubicBezTo>
                  <a:cubicBezTo>
                    <a:pt x="1192" y="5868"/>
                    <a:pt x="1117" y="5783"/>
                    <a:pt x="1192" y="5698"/>
                  </a:cubicBezTo>
                  <a:cubicBezTo>
                    <a:pt x="1192" y="5698"/>
                    <a:pt x="1192" y="5613"/>
                    <a:pt x="1192" y="5528"/>
                  </a:cubicBezTo>
                  <a:cubicBezTo>
                    <a:pt x="1192" y="5357"/>
                    <a:pt x="1043" y="5443"/>
                    <a:pt x="1043" y="5187"/>
                  </a:cubicBezTo>
                  <a:cubicBezTo>
                    <a:pt x="968" y="5187"/>
                    <a:pt x="1043" y="5017"/>
                    <a:pt x="968" y="5017"/>
                  </a:cubicBezTo>
                  <a:cubicBezTo>
                    <a:pt x="968" y="5017"/>
                    <a:pt x="968" y="5017"/>
                    <a:pt x="968" y="5017"/>
                  </a:cubicBezTo>
                  <a:cubicBezTo>
                    <a:pt x="968" y="4932"/>
                    <a:pt x="968" y="4932"/>
                    <a:pt x="968" y="4847"/>
                  </a:cubicBezTo>
                  <a:cubicBezTo>
                    <a:pt x="968" y="4847"/>
                    <a:pt x="894" y="4847"/>
                    <a:pt x="894" y="4847"/>
                  </a:cubicBezTo>
                  <a:cubicBezTo>
                    <a:pt x="894" y="4677"/>
                    <a:pt x="670" y="4677"/>
                    <a:pt x="596" y="4592"/>
                  </a:cubicBezTo>
                  <a:cubicBezTo>
                    <a:pt x="521" y="4592"/>
                    <a:pt x="372" y="4422"/>
                    <a:pt x="298" y="4677"/>
                  </a:cubicBezTo>
                  <a:cubicBezTo>
                    <a:pt x="298" y="4847"/>
                    <a:pt x="372" y="4762"/>
                    <a:pt x="372" y="4932"/>
                  </a:cubicBezTo>
                  <a:cubicBezTo>
                    <a:pt x="521" y="4932"/>
                    <a:pt x="447" y="5017"/>
                    <a:pt x="521" y="5102"/>
                  </a:cubicBezTo>
                  <a:cubicBezTo>
                    <a:pt x="521" y="5187"/>
                    <a:pt x="596" y="5272"/>
                    <a:pt x="670" y="5443"/>
                  </a:cubicBezTo>
                  <a:cubicBezTo>
                    <a:pt x="670" y="5443"/>
                    <a:pt x="596" y="5613"/>
                    <a:pt x="670" y="5613"/>
                  </a:cubicBezTo>
                  <a:cubicBezTo>
                    <a:pt x="670" y="5613"/>
                    <a:pt x="670" y="5613"/>
                    <a:pt x="670" y="5613"/>
                  </a:cubicBezTo>
                  <a:cubicBezTo>
                    <a:pt x="670" y="5698"/>
                    <a:pt x="670" y="5953"/>
                    <a:pt x="670" y="6038"/>
                  </a:cubicBezTo>
                  <a:cubicBezTo>
                    <a:pt x="670" y="6038"/>
                    <a:pt x="670" y="6038"/>
                    <a:pt x="670" y="6038"/>
                  </a:cubicBezTo>
                  <a:cubicBezTo>
                    <a:pt x="596" y="6038"/>
                    <a:pt x="670" y="6123"/>
                    <a:pt x="670" y="6208"/>
                  </a:cubicBezTo>
                  <a:cubicBezTo>
                    <a:pt x="670" y="6208"/>
                    <a:pt x="596" y="6208"/>
                    <a:pt x="596" y="6293"/>
                  </a:cubicBezTo>
                  <a:cubicBezTo>
                    <a:pt x="596" y="6378"/>
                    <a:pt x="521" y="6378"/>
                    <a:pt x="521" y="6378"/>
                  </a:cubicBezTo>
                  <a:cubicBezTo>
                    <a:pt x="521" y="6633"/>
                    <a:pt x="521" y="6633"/>
                    <a:pt x="521" y="6633"/>
                  </a:cubicBezTo>
                  <a:cubicBezTo>
                    <a:pt x="521" y="6548"/>
                    <a:pt x="447" y="6633"/>
                    <a:pt x="447" y="6633"/>
                  </a:cubicBezTo>
                  <a:cubicBezTo>
                    <a:pt x="447" y="6803"/>
                    <a:pt x="372" y="6803"/>
                    <a:pt x="447" y="6973"/>
                  </a:cubicBezTo>
                  <a:cubicBezTo>
                    <a:pt x="372" y="6973"/>
                    <a:pt x="372" y="7058"/>
                    <a:pt x="372" y="7058"/>
                  </a:cubicBezTo>
                  <a:cubicBezTo>
                    <a:pt x="372" y="7143"/>
                    <a:pt x="372" y="7228"/>
                    <a:pt x="298" y="7228"/>
                  </a:cubicBezTo>
                  <a:cubicBezTo>
                    <a:pt x="223" y="7228"/>
                    <a:pt x="298" y="7398"/>
                    <a:pt x="223" y="7398"/>
                  </a:cubicBezTo>
                  <a:cubicBezTo>
                    <a:pt x="74" y="7483"/>
                    <a:pt x="0" y="7569"/>
                    <a:pt x="0" y="7739"/>
                  </a:cubicBezTo>
                  <a:cubicBezTo>
                    <a:pt x="74" y="7909"/>
                    <a:pt x="74" y="8164"/>
                    <a:pt x="74" y="8334"/>
                  </a:cubicBezTo>
                  <a:cubicBezTo>
                    <a:pt x="74" y="8334"/>
                    <a:pt x="149" y="8419"/>
                    <a:pt x="149" y="8419"/>
                  </a:cubicBezTo>
                  <a:cubicBezTo>
                    <a:pt x="149" y="8419"/>
                    <a:pt x="223" y="8419"/>
                    <a:pt x="223" y="8504"/>
                  </a:cubicBezTo>
                  <a:cubicBezTo>
                    <a:pt x="298" y="8504"/>
                    <a:pt x="372" y="8504"/>
                    <a:pt x="447" y="8589"/>
                  </a:cubicBezTo>
                  <a:cubicBezTo>
                    <a:pt x="447" y="8589"/>
                    <a:pt x="521" y="8589"/>
                    <a:pt x="447" y="8674"/>
                  </a:cubicBezTo>
                  <a:cubicBezTo>
                    <a:pt x="521" y="8674"/>
                    <a:pt x="596" y="8674"/>
                    <a:pt x="596" y="8759"/>
                  </a:cubicBezTo>
                  <a:cubicBezTo>
                    <a:pt x="596" y="8759"/>
                    <a:pt x="670" y="8759"/>
                    <a:pt x="670" y="8844"/>
                  </a:cubicBezTo>
                  <a:cubicBezTo>
                    <a:pt x="670" y="8844"/>
                    <a:pt x="745" y="8844"/>
                    <a:pt x="745" y="8929"/>
                  </a:cubicBezTo>
                  <a:cubicBezTo>
                    <a:pt x="819" y="8929"/>
                    <a:pt x="819" y="8929"/>
                    <a:pt x="819" y="8929"/>
                  </a:cubicBezTo>
                  <a:cubicBezTo>
                    <a:pt x="819" y="8929"/>
                    <a:pt x="819" y="8929"/>
                    <a:pt x="819" y="8929"/>
                  </a:cubicBezTo>
                  <a:cubicBezTo>
                    <a:pt x="819" y="9184"/>
                    <a:pt x="968" y="9099"/>
                    <a:pt x="968" y="9269"/>
                  </a:cubicBezTo>
                  <a:cubicBezTo>
                    <a:pt x="1043" y="9524"/>
                    <a:pt x="968" y="9609"/>
                    <a:pt x="894" y="9780"/>
                  </a:cubicBezTo>
                  <a:cubicBezTo>
                    <a:pt x="894" y="10205"/>
                    <a:pt x="894" y="10205"/>
                    <a:pt x="894" y="10205"/>
                  </a:cubicBezTo>
                  <a:cubicBezTo>
                    <a:pt x="894" y="10375"/>
                    <a:pt x="1043" y="10375"/>
                    <a:pt x="1043" y="10545"/>
                  </a:cubicBezTo>
                  <a:cubicBezTo>
                    <a:pt x="1043" y="10800"/>
                    <a:pt x="1043" y="10800"/>
                    <a:pt x="1043" y="10800"/>
                  </a:cubicBezTo>
                  <a:cubicBezTo>
                    <a:pt x="1043" y="10970"/>
                    <a:pt x="1192" y="10970"/>
                    <a:pt x="1192" y="11140"/>
                  </a:cubicBezTo>
                  <a:cubicBezTo>
                    <a:pt x="1117" y="11395"/>
                    <a:pt x="1043" y="11480"/>
                    <a:pt x="1117" y="11735"/>
                  </a:cubicBezTo>
                  <a:cubicBezTo>
                    <a:pt x="1117" y="11906"/>
                    <a:pt x="968" y="11991"/>
                    <a:pt x="968" y="12246"/>
                  </a:cubicBezTo>
                  <a:cubicBezTo>
                    <a:pt x="1043" y="12246"/>
                    <a:pt x="968" y="12331"/>
                    <a:pt x="968" y="12331"/>
                  </a:cubicBezTo>
                  <a:cubicBezTo>
                    <a:pt x="1043" y="12331"/>
                    <a:pt x="1043" y="12331"/>
                    <a:pt x="1043" y="12331"/>
                  </a:cubicBezTo>
                  <a:cubicBezTo>
                    <a:pt x="1043" y="12331"/>
                    <a:pt x="1043" y="12416"/>
                    <a:pt x="1043" y="12501"/>
                  </a:cubicBezTo>
                  <a:cubicBezTo>
                    <a:pt x="1043" y="12501"/>
                    <a:pt x="1117" y="12416"/>
                    <a:pt x="1117" y="12501"/>
                  </a:cubicBezTo>
                  <a:cubicBezTo>
                    <a:pt x="1117" y="12501"/>
                    <a:pt x="1117" y="12586"/>
                    <a:pt x="1192" y="12671"/>
                  </a:cubicBezTo>
                  <a:cubicBezTo>
                    <a:pt x="1192" y="12671"/>
                    <a:pt x="1192" y="12671"/>
                    <a:pt x="1192" y="12671"/>
                  </a:cubicBezTo>
                  <a:cubicBezTo>
                    <a:pt x="1192" y="12671"/>
                    <a:pt x="1192" y="12671"/>
                    <a:pt x="1192" y="12671"/>
                  </a:cubicBezTo>
                  <a:cubicBezTo>
                    <a:pt x="1192" y="12671"/>
                    <a:pt x="1192" y="12671"/>
                    <a:pt x="1192" y="12671"/>
                  </a:cubicBezTo>
                  <a:cubicBezTo>
                    <a:pt x="1192" y="12671"/>
                    <a:pt x="1192" y="12756"/>
                    <a:pt x="1192" y="12756"/>
                  </a:cubicBezTo>
                  <a:cubicBezTo>
                    <a:pt x="1192" y="12756"/>
                    <a:pt x="1192" y="12756"/>
                    <a:pt x="1192" y="12756"/>
                  </a:cubicBezTo>
                  <a:cubicBezTo>
                    <a:pt x="1192" y="12756"/>
                    <a:pt x="1192" y="12756"/>
                    <a:pt x="1192" y="12756"/>
                  </a:cubicBezTo>
                  <a:cubicBezTo>
                    <a:pt x="1192" y="12756"/>
                    <a:pt x="1192" y="12756"/>
                    <a:pt x="1192" y="12756"/>
                  </a:cubicBezTo>
                  <a:cubicBezTo>
                    <a:pt x="1192" y="12756"/>
                    <a:pt x="1192" y="12756"/>
                    <a:pt x="1192" y="12841"/>
                  </a:cubicBezTo>
                  <a:cubicBezTo>
                    <a:pt x="1192" y="12841"/>
                    <a:pt x="1192" y="12841"/>
                    <a:pt x="1192" y="12841"/>
                  </a:cubicBezTo>
                  <a:cubicBezTo>
                    <a:pt x="1192" y="12841"/>
                    <a:pt x="1192" y="12841"/>
                    <a:pt x="1192" y="12841"/>
                  </a:cubicBezTo>
                  <a:cubicBezTo>
                    <a:pt x="1192" y="12841"/>
                    <a:pt x="1192" y="12841"/>
                    <a:pt x="1192" y="12841"/>
                  </a:cubicBezTo>
                  <a:cubicBezTo>
                    <a:pt x="1192" y="12841"/>
                    <a:pt x="1192" y="12841"/>
                    <a:pt x="1192" y="12841"/>
                  </a:cubicBezTo>
                  <a:cubicBezTo>
                    <a:pt x="1192" y="12841"/>
                    <a:pt x="1192" y="12841"/>
                    <a:pt x="1192" y="12841"/>
                  </a:cubicBezTo>
                  <a:cubicBezTo>
                    <a:pt x="1192" y="12926"/>
                    <a:pt x="1192" y="12926"/>
                    <a:pt x="1192" y="12926"/>
                  </a:cubicBezTo>
                  <a:cubicBezTo>
                    <a:pt x="1192" y="12926"/>
                    <a:pt x="1192" y="12926"/>
                    <a:pt x="1266" y="12926"/>
                  </a:cubicBezTo>
                  <a:cubicBezTo>
                    <a:pt x="1266" y="12926"/>
                    <a:pt x="1266" y="12926"/>
                    <a:pt x="1266" y="12926"/>
                  </a:cubicBezTo>
                  <a:cubicBezTo>
                    <a:pt x="1266" y="12926"/>
                    <a:pt x="1266" y="12926"/>
                    <a:pt x="1266" y="12926"/>
                  </a:cubicBezTo>
                  <a:cubicBezTo>
                    <a:pt x="1266" y="12926"/>
                    <a:pt x="1266" y="12926"/>
                    <a:pt x="1266" y="12926"/>
                  </a:cubicBezTo>
                  <a:cubicBezTo>
                    <a:pt x="1266" y="13011"/>
                    <a:pt x="1266" y="13011"/>
                    <a:pt x="1266" y="13011"/>
                  </a:cubicBezTo>
                  <a:cubicBezTo>
                    <a:pt x="1266" y="13011"/>
                    <a:pt x="1266" y="13011"/>
                    <a:pt x="1266" y="13011"/>
                  </a:cubicBezTo>
                  <a:cubicBezTo>
                    <a:pt x="1266" y="13011"/>
                    <a:pt x="1266" y="13011"/>
                    <a:pt x="1266" y="13011"/>
                  </a:cubicBezTo>
                  <a:cubicBezTo>
                    <a:pt x="1266" y="13011"/>
                    <a:pt x="1266" y="13011"/>
                    <a:pt x="1266" y="13011"/>
                  </a:cubicBezTo>
                  <a:cubicBezTo>
                    <a:pt x="1266" y="13011"/>
                    <a:pt x="1266" y="13011"/>
                    <a:pt x="1266" y="13096"/>
                  </a:cubicBezTo>
                  <a:cubicBezTo>
                    <a:pt x="1266" y="13096"/>
                    <a:pt x="1266" y="13096"/>
                    <a:pt x="1266" y="13096"/>
                  </a:cubicBezTo>
                  <a:cubicBezTo>
                    <a:pt x="1266" y="13096"/>
                    <a:pt x="1266" y="13096"/>
                    <a:pt x="1266" y="13096"/>
                  </a:cubicBezTo>
                  <a:cubicBezTo>
                    <a:pt x="1266" y="13096"/>
                    <a:pt x="1266" y="13096"/>
                    <a:pt x="1266" y="13096"/>
                  </a:cubicBezTo>
                  <a:cubicBezTo>
                    <a:pt x="1266" y="13096"/>
                    <a:pt x="1266" y="13096"/>
                    <a:pt x="1266" y="13096"/>
                  </a:cubicBezTo>
                  <a:cubicBezTo>
                    <a:pt x="1266" y="13096"/>
                    <a:pt x="1266" y="13096"/>
                    <a:pt x="1266" y="13181"/>
                  </a:cubicBezTo>
                  <a:cubicBezTo>
                    <a:pt x="1266" y="13181"/>
                    <a:pt x="1266" y="13181"/>
                    <a:pt x="1266" y="13181"/>
                  </a:cubicBezTo>
                  <a:cubicBezTo>
                    <a:pt x="1266" y="13181"/>
                    <a:pt x="1266" y="13181"/>
                    <a:pt x="1266" y="13181"/>
                  </a:cubicBezTo>
                  <a:cubicBezTo>
                    <a:pt x="1266" y="13181"/>
                    <a:pt x="1266" y="13181"/>
                    <a:pt x="1266" y="13266"/>
                  </a:cubicBezTo>
                  <a:cubicBezTo>
                    <a:pt x="1266" y="13266"/>
                    <a:pt x="1266" y="13351"/>
                    <a:pt x="1341" y="13351"/>
                  </a:cubicBezTo>
                  <a:cubicBezTo>
                    <a:pt x="1341" y="13351"/>
                    <a:pt x="1341" y="13436"/>
                    <a:pt x="1415" y="13436"/>
                  </a:cubicBezTo>
                  <a:cubicBezTo>
                    <a:pt x="1490" y="13436"/>
                    <a:pt x="1490" y="13436"/>
                    <a:pt x="1490" y="13436"/>
                  </a:cubicBezTo>
                  <a:cubicBezTo>
                    <a:pt x="1564" y="13436"/>
                    <a:pt x="1639" y="13606"/>
                    <a:pt x="1639" y="13606"/>
                  </a:cubicBezTo>
                  <a:cubicBezTo>
                    <a:pt x="1639" y="13776"/>
                    <a:pt x="1713" y="13861"/>
                    <a:pt x="1788" y="13946"/>
                  </a:cubicBezTo>
                  <a:cubicBezTo>
                    <a:pt x="1788" y="14117"/>
                    <a:pt x="1862" y="14202"/>
                    <a:pt x="1862" y="14457"/>
                  </a:cubicBezTo>
                  <a:cubicBezTo>
                    <a:pt x="1788" y="14797"/>
                    <a:pt x="1639" y="15222"/>
                    <a:pt x="1639" y="15647"/>
                  </a:cubicBezTo>
                  <a:cubicBezTo>
                    <a:pt x="1713" y="15647"/>
                    <a:pt x="1713" y="15732"/>
                    <a:pt x="1862" y="15732"/>
                  </a:cubicBezTo>
                  <a:cubicBezTo>
                    <a:pt x="1937" y="15647"/>
                    <a:pt x="1937" y="15562"/>
                    <a:pt x="1937" y="15477"/>
                  </a:cubicBezTo>
                  <a:cubicBezTo>
                    <a:pt x="1937" y="15307"/>
                    <a:pt x="1937" y="15222"/>
                    <a:pt x="2011" y="15222"/>
                  </a:cubicBezTo>
                  <a:cubicBezTo>
                    <a:pt x="2309" y="15222"/>
                    <a:pt x="2532" y="15307"/>
                    <a:pt x="2756" y="15392"/>
                  </a:cubicBezTo>
                  <a:cubicBezTo>
                    <a:pt x="2756" y="15562"/>
                    <a:pt x="2756" y="15562"/>
                    <a:pt x="2756" y="15562"/>
                  </a:cubicBezTo>
                  <a:cubicBezTo>
                    <a:pt x="2830" y="15562"/>
                    <a:pt x="2830" y="15732"/>
                    <a:pt x="2905" y="15732"/>
                  </a:cubicBezTo>
                  <a:cubicBezTo>
                    <a:pt x="2830" y="15902"/>
                    <a:pt x="3054" y="15817"/>
                    <a:pt x="2979" y="16072"/>
                  </a:cubicBezTo>
                  <a:cubicBezTo>
                    <a:pt x="3054" y="16072"/>
                    <a:pt x="3203" y="16072"/>
                    <a:pt x="3203" y="16072"/>
                  </a:cubicBezTo>
                  <a:cubicBezTo>
                    <a:pt x="3203" y="16072"/>
                    <a:pt x="3203" y="16072"/>
                    <a:pt x="3203" y="16157"/>
                  </a:cubicBezTo>
                  <a:cubicBezTo>
                    <a:pt x="3426" y="16157"/>
                    <a:pt x="3426" y="16157"/>
                    <a:pt x="3426" y="16157"/>
                  </a:cubicBezTo>
                  <a:cubicBezTo>
                    <a:pt x="3426" y="16072"/>
                    <a:pt x="3501" y="16072"/>
                    <a:pt x="3575" y="16072"/>
                  </a:cubicBezTo>
                  <a:cubicBezTo>
                    <a:pt x="3501" y="16243"/>
                    <a:pt x="3724" y="16157"/>
                    <a:pt x="3724" y="16243"/>
                  </a:cubicBezTo>
                  <a:cubicBezTo>
                    <a:pt x="3799" y="16243"/>
                    <a:pt x="3873" y="16328"/>
                    <a:pt x="3873" y="16328"/>
                  </a:cubicBezTo>
                  <a:cubicBezTo>
                    <a:pt x="4022" y="16328"/>
                    <a:pt x="4022" y="16413"/>
                    <a:pt x="4171" y="16413"/>
                  </a:cubicBezTo>
                  <a:cubicBezTo>
                    <a:pt x="4171" y="16413"/>
                    <a:pt x="4171" y="16413"/>
                    <a:pt x="4171" y="16413"/>
                  </a:cubicBezTo>
                  <a:cubicBezTo>
                    <a:pt x="4171" y="16413"/>
                    <a:pt x="4171" y="16413"/>
                    <a:pt x="4171" y="16413"/>
                  </a:cubicBezTo>
                  <a:cubicBezTo>
                    <a:pt x="4171" y="16413"/>
                    <a:pt x="4171" y="16413"/>
                    <a:pt x="4171" y="16498"/>
                  </a:cubicBezTo>
                  <a:cubicBezTo>
                    <a:pt x="4171" y="16498"/>
                    <a:pt x="4171" y="16498"/>
                    <a:pt x="4171" y="16498"/>
                  </a:cubicBezTo>
                  <a:cubicBezTo>
                    <a:pt x="4171" y="16498"/>
                    <a:pt x="4171" y="16498"/>
                    <a:pt x="4171" y="16498"/>
                  </a:cubicBezTo>
                  <a:cubicBezTo>
                    <a:pt x="4171" y="16498"/>
                    <a:pt x="4171" y="16498"/>
                    <a:pt x="4171" y="16498"/>
                  </a:cubicBezTo>
                  <a:cubicBezTo>
                    <a:pt x="4171" y="16498"/>
                    <a:pt x="4171" y="16583"/>
                    <a:pt x="4246" y="16583"/>
                  </a:cubicBezTo>
                  <a:cubicBezTo>
                    <a:pt x="4246" y="16583"/>
                    <a:pt x="4246" y="16583"/>
                    <a:pt x="4246" y="16583"/>
                  </a:cubicBezTo>
                  <a:cubicBezTo>
                    <a:pt x="4246" y="16583"/>
                    <a:pt x="4246" y="16583"/>
                    <a:pt x="4246" y="16583"/>
                  </a:cubicBezTo>
                  <a:cubicBezTo>
                    <a:pt x="4246" y="16583"/>
                    <a:pt x="4246" y="16583"/>
                    <a:pt x="4246" y="16583"/>
                  </a:cubicBezTo>
                  <a:cubicBezTo>
                    <a:pt x="4246" y="16583"/>
                    <a:pt x="4246" y="16583"/>
                    <a:pt x="4246" y="16583"/>
                  </a:cubicBezTo>
                  <a:cubicBezTo>
                    <a:pt x="4246" y="16583"/>
                    <a:pt x="4320" y="16583"/>
                    <a:pt x="4320" y="16583"/>
                  </a:cubicBezTo>
                  <a:cubicBezTo>
                    <a:pt x="4543" y="16583"/>
                    <a:pt x="4767" y="16498"/>
                    <a:pt x="4990" y="16413"/>
                  </a:cubicBezTo>
                  <a:cubicBezTo>
                    <a:pt x="4990" y="16498"/>
                    <a:pt x="5065" y="16498"/>
                    <a:pt x="5065" y="16583"/>
                  </a:cubicBezTo>
                  <a:cubicBezTo>
                    <a:pt x="5139" y="16583"/>
                    <a:pt x="5139" y="16668"/>
                    <a:pt x="5214" y="16668"/>
                  </a:cubicBezTo>
                  <a:cubicBezTo>
                    <a:pt x="5288" y="16753"/>
                    <a:pt x="5363" y="16838"/>
                    <a:pt x="5437" y="16923"/>
                  </a:cubicBezTo>
                  <a:cubicBezTo>
                    <a:pt x="5288" y="17178"/>
                    <a:pt x="4990" y="17178"/>
                    <a:pt x="4990" y="17603"/>
                  </a:cubicBezTo>
                  <a:cubicBezTo>
                    <a:pt x="4990" y="17688"/>
                    <a:pt x="5065" y="17688"/>
                    <a:pt x="5065" y="17773"/>
                  </a:cubicBezTo>
                  <a:cubicBezTo>
                    <a:pt x="5214" y="17773"/>
                    <a:pt x="5288" y="17858"/>
                    <a:pt x="5288" y="17943"/>
                  </a:cubicBezTo>
                  <a:cubicBezTo>
                    <a:pt x="5363" y="18028"/>
                    <a:pt x="5363" y="18113"/>
                    <a:pt x="5437" y="18198"/>
                  </a:cubicBezTo>
                  <a:cubicBezTo>
                    <a:pt x="5437" y="18198"/>
                    <a:pt x="5512" y="18369"/>
                    <a:pt x="5512" y="18369"/>
                  </a:cubicBezTo>
                  <a:cubicBezTo>
                    <a:pt x="5512" y="18369"/>
                    <a:pt x="5512" y="18454"/>
                    <a:pt x="5512" y="18454"/>
                  </a:cubicBezTo>
                  <a:cubicBezTo>
                    <a:pt x="6033" y="18709"/>
                    <a:pt x="6033" y="18709"/>
                    <a:pt x="6033" y="18709"/>
                  </a:cubicBezTo>
                  <a:cubicBezTo>
                    <a:pt x="6033" y="18624"/>
                    <a:pt x="6108" y="18539"/>
                    <a:pt x="6182" y="18539"/>
                  </a:cubicBezTo>
                  <a:cubicBezTo>
                    <a:pt x="6257" y="18454"/>
                    <a:pt x="6331" y="18369"/>
                    <a:pt x="6480" y="18369"/>
                  </a:cubicBezTo>
                  <a:cubicBezTo>
                    <a:pt x="6406" y="18113"/>
                    <a:pt x="6554" y="18113"/>
                    <a:pt x="6629" y="17943"/>
                  </a:cubicBezTo>
                  <a:cubicBezTo>
                    <a:pt x="6554" y="17943"/>
                    <a:pt x="6554" y="17773"/>
                    <a:pt x="6480" y="17773"/>
                  </a:cubicBezTo>
                  <a:cubicBezTo>
                    <a:pt x="6480" y="17688"/>
                    <a:pt x="6480" y="17688"/>
                    <a:pt x="6480" y="17603"/>
                  </a:cubicBezTo>
                  <a:cubicBezTo>
                    <a:pt x="6406" y="17603"/>
                    <a:pt x="6331" y="17518"/>
                    <a:pt x="6331" y="17518"/>
                  </a:cubicBezTo>
                  <a:cubicBezTo>
                    <a:pt x="6257" y="17518"/>
                    <a:pt x="6257" y="17518"/>
                    <a:pt x="6257" y="17348"/>
                  </a:cubicBezTo>
                  <a:cubicBezTo>
                    <a:pt x="6554" y="17348"/>
                    <a:pt x="6703" y="17518"/>
                    <a:pt x="6852" y="17688"/>
                  </a:cubicBezTo>
                  <a:cubicBezTo>
                    <a:pt x="6927" y="17688"/>
                    <a:pt x="6927" y="17688"/>
                    <a:pt x="6927" y="17773"/>
                  </a:cubicBezTo>
                  <a:cubicBezTo>
                    <a:pt x="6927" y="17773"/>
                    <a:pt x="7001" y="17773"/>
                    <a:pt x="7001" y="17773"/>
                  </a:cubicBezTo>
                  <a:cubicBezTo>
                    <a:pt x="7001" y="17858"/>
                    <a:pt x="7001" y="17858"/>
                    <a:pt x="7001" y="17943"/>
                  </a:cubicBezTo>
                  <a:cubicBezTo>
                    <a:pt x="7076" y="17943"/>
                    <a:pt x="7076" y="17943"/>
                    <a:pt x="7076" y="17943"/>
                  </a:cubicBezTo>
                  <a:cubicBezTo>
                    <a:pt x="7150" y="17943"/>
                    <a:pt x="7150" y="17943"/>
                    <a:pt x="7150" y="17943"/>
                  </a:cubicBezTo>
                  <a:cubicBezTo>
                    <a:pt x="7299" y="17858"/>
                    <a:pt x="7523" y="17858"/>
                    <a:pt x="7746" y="17858"/>
                  </a:cubicBezTo>
                  <a:cubicBezTo>
                    <a:pt x="7746" y="17773"/>
                    <a:pt x="7821" y="17773"/>
                    <a:pt x="7821" y="17773"/>
                  </a:cubicBezTo>
                  <a:cubicBezTo>
                    <a:pt x="7970" y="17773"/>
                    <a:pt x="7970" y="17688"/>
                    <a:pt x="8044" y="17688"/>
                  </a:cubicBezTo>
                  <a:cubicBezTo>
                    <a:pt x="8193" y="17773"/>
                    <a:pt x="8268" y="17943"/>
                    <a:pt x="8342" y="18113"/>
                  </a:cubicBezTo>
                  <a:cubicBezTo>
                    <a:pt x="8268" y="18113"/>
                    <a:pt x="8268" y="18198"/>
                    <a:pt x="8268" y="18198"/>
                  </a:cubicBezTo>
                  <a:cubicBezTo>
                    <a:pt x="8268" y="18283"/>
                    <a:pt x="8193" y="18283"/>
                    <a:pt x="8193" y="18283"/>
                  </a:cubicBezTo>
                  <a:cubicBezTo>
                    <a:pt x="8119" y="18283"/>
                    <a:pt x="8044" y="18369"/>
                    <a:pt x="7970" y="18454"/>
                  </a:cubicBezTo>
                  <a:cubicBezTo>
                    <a:pt x="8119" y="18454"/>
                    <a:pt x="8119" y="18624"/>
                    <a:pt x="8268" y="18709"/>
                  </a:cubicBezTo>
                  <a:cubicBezTo>
                    <a:pt x="8342" y="18794"/>
                    <a:pt x="8342" y="18879"/>
                    <a:pt x="8491" y="18879"/>
                  </a:cubicBezTo>
                  <a:cubicBezTo>
                    <a:pt x="8566" y="18879"/>
                    <a:pt x="8566" y="18879"/>
                    <a:pt x="8714" y="18879"/>
                  </a:cubicBezTo>
                  <a:cubicBezTo>
                    <a:pt x="8714" y="18794"/>
                    <a:pt x="8714" y="18794"/>
                    <a:pt x="8714" y="18794"/>
                  </a:cubicBezTo>
                  <a:cubicBezTo>
                    <a:pt x="8789" y="18794"/>
                    <a:pt x="8789" y="18794"/>
                    <a:pt x="8789" y="18709"/>
                  </a:cubicBezTo>
                  <a:cubicBezTo>
                    <a:pt x="9012" y="18709"/>
                    <a:pt x="9087" y="18879"/>
                    <a:pt x="9236" y="18879"/>
                  </a:cubicBezTo>
                  <a:cubicBezTo>
                    <a:pt x="9608" y="18879"/>
                    <a:pt x="9608" y="18879"/>
                    <a:pt x="9608" y="18879"/>
                  </a:cubicBezTo>
                  <a:cubicBezTo>
                    <a:pt x="9683" y="18964"/>
                    <a:pt x="9832" y="19049"/>
                    <a:pt x="9981" y="19134"/>
                  </a:cubicBezTo>
                  <a:cubicBezTo>
                    <a:pt x="9981" y="19134"/>
                    <a:pt x="10055" y="19134"/>
                    <a:pt x="10055" y="19134"/>
                  </a:cubicBezTo>
                  <a:cubicBezTo>
                    <a:pt x="10055" y="19134"/>
                    <a:pt x="10055" y="19134"/>
                    <a:pt x="10055" y="19219"/>
                  </a:cubicBezTo>
                  <a:cubicBezTo>
                    <a:pt x="10055" y="19389"/>
                    <a:pt x="10055" y="19474"/>
                    <a:pt x="10055" y="19559"/>
                  </a:cubicBezTo>
                  <a:cubicBezTo>
                    <a:pt x="10055" y="19559"/>
                    <a:pt x="10055" y="19644"/>
                    <a:pt x="10055" y="19729"/>
                  </a:cubicBezTo>
                  <a:cubicBezTo>
                    <a:pt x="10055" y="19729"/>
                    <a:pt x="10055" y="19814"/>
                    <a:pt x="10130" y="19814"/>
                  </a:cubicBezTo>
                  <a:cubicBezTo>
                    <a:pt x="10130" y="19814"/>
                    <a:pt x="10204" y="19814"/>
                    <a:pt x="10204" y="19899"/>
                  </a:cubicBezTo>
                  <a:cubicBezTo>
                    <a:pt x="10204" y="19899"/>
                    <a:pt x="10279" y="19899"/>
                    <a:pt x="10279" y="19899"/>
                  </a:cubicBezTo>
                  <a:cubicBezTo>
                    <a:pt x="10353" y="19899"/>
                    <a:pt x="10353" y="19899"/>
                    <a:pt x="10353" y="19984"/>
                  </a:cubicBezTo>
                  <a:cubicBezTo>
                    <a:pt x="10428" y="20069"/>
                    <a:pt x="10502" y="20154"/>
                    <a:pt x="10577" y="20239"/>
                  </a:cubicBezTo>
                  <a:cubicBezTo>
                    <a:pt x="10577" y="20324"/>
                    <a:pt x="10577" y="20324"/>
                    <a:pt x="10577" y="20409"/>
                  </a:cubicBezTo>
                  <a:cubicBezTo>
                    <a:pt x="10651" y="20409"/>
                    <a:pt x="10726" y="20494"/>
                    <a:pt x="10726" y="20665"/>
                  </a:cubicBezTo>
                  <a:cubicBezTo>
                    <a:pt x="10726" y="20665"/>
                    <a:pt x="10726" y="20665"/>
                    <a:pt x="10726" y="20750"/>
                  </a:cubicBezTo>
                  <a:cubicBezTo>
                    <a:pt x="10800" y="20920"/>
                    <a:pt x="10874" y="21090"/>
                    <a:pt x="10874" y="21260"/>
                  </a:cubicBezTo>
                  <a:cubicBezTo>
                    <a:pt x="11098" y="21345"/>
                    <a:pt x="11172" y="21345"/>
                    <a:pt x="11396" y="21260"/>
                  </a:cubicBezTo>
                  <a:cubicBezTo>
                    <a:pt x="11470" y="21175"/>
                    <a:pt x="11470" y="21005"/>
                    <a:pt x="11545" y="20835"/>
                  </a:cubicBezTo>
                  <a:cubicBezTo>
                    <a:pt x="11619" y="20835"/>
                    <a:pt x="11545" y="20750"/>
                    <a:pt x="11619" y="20750"/>
                  </a:cubicBezTo>
                  <a:cubicBezTo>
                    <a:pt x="11619" y="20750"/>
                    <a:pt x="11694" y="20750"/>
                    <a:pt x="11694" y="20665"/>
                  </a:cubicBezTo>
                  <a:cubicBezTo>
                    <a:pt x="11694" y="20665"/>
                    <a:pt x="11768" y="20665"/>
                    <a:pt x="11768" y="20665"/>
                  </a:cubicBezTo>
                  <a:cubicBezTo>
                    <a:pt x="11768" y="20665"/>
                    <a:pt x="11694" y="20580"/>
                    <a:pt x="11768" y="20580"/>
                  </a:cubicBezTo>
                  <a:cubicBezTo>
                    <a:pt x="11768" y="20580"/>
                    <a:pt x="11843" y="20580"/>
                    <a:pt x="11843" y="20494"/>
                  </a:cubicBezTo>
                  <a:cubicBezTo>
                    <a:pt x="11917" y="20494"/>
                    <a:pt x="11917" y="20409"/>
                    <a:pt x="12066" y="20494"/>
                  </a:cubicBezTo>
                  <a:cubicBezTo>
                    <a:pt x="12066" y="20409"/>
                    <a:pt x="12066" y="20324"/>
                    <a:pt x="12141" y="20324"/>
                  </a:cubicBezTo>
                  <a:cubicBezTo>
                    <a:pt x="12141" y="20239"/>
                    <a:pt x="12141" y="20239"/>
                    <a:pt x="12141" y="20239"/>
                  </a:cubicBezTo>
                  <a:cubicBezTo>
                    <a:pt x="12215" y="20239"/>
                    <a:pt x="12215" y="20239"/>
                    <a:pt x="12290" y="20324"/>
                  </a:cubicBezTo>
                  <a:cubicBezTo>
                    <a:pt x="12290" y="20409"/>
                    <a:pt x="12290" y="20580"/>
                    <a:pt x="12439" y="20580"/>
                  </a:cubicBezTo>
                  <a:cubicBezTo>
                    <a:pt x="12364" y="20750"/>
                    <a:pt x="12513" y="20750"/>
                    <a:pt x="12513" y="20835"/>
                  </a:cubicBezTo>
                  <a:cubicBezTo>
                    <a:pt x="12811" y="20835"/>
                    <a:pt x="12886" y="21005"/>
                    <a:pt x="12960" y="21260"/>
                  </a:cubicBezTo>
                  <a:cubicBezTo>
                    <a:pt x="13034" y="21430"/>
                    <a:pt x="12886" y="21430"/>
                    <a:pt x="12960" y="21600"/>
                  </a:cubicBezTo>
                  <a:cubicBezTo>
                    <a:pt x="13183" y="21515"/>
                    <a:pt x="13183" y="21600"/>
                    <a:pt x="13481" y="21600"/>
                  </a:cubicBezTo>
                  <a:cubicBezTo>
                    <a:pt x="13481" y="21430"/>
                    <a:pt x="13556" y="21345"/>
                    <a:pt x="13556" y="21090"/>
                  </a:cubicBezTo>
                  <a:cubicBezTo>
                    <a:pt x="13630" y="21090"/>
                    <a:pt x="13705" y="21090"/>
                    <a:pt x="13705" y="21005"/>
                  </a:cubicBezTo>
                  <a:cubicBezTo>
                    <a:pt x="13779" y="21005"/>
                    <a:pt x="13854" y="21005"/>
                    <a:pt x="13928" y="20920"/>
                  </a:cubicBezTo>
                  <a:cubicBezTo>
                    <a:pt x="14077" y="20920"/>
                    <a:pt x="14152" y="20835"/>
                    <a:pt x="14301" y="20750"/>
                  </a:cubicBezTo>
                  <a:cubicBezTo>
                    <a:pt x="14524" y="20835"/>
                    <a:pt x="14524" y="20580"/>
                    <a:pt x="14822" y="20665"/>
                  </a:cubicBezTo>
                  <a:cubicBezTo>
                    <a:pt x="14897" y="20665"/>
                    <a:pt x="15046" y="20750"/>
                    <a:pt x="15046" y="20835"/>
                  </a:cubicBezTo>
                  <a:cubicBezTo>
                    <a:pt x="15120" y="20920"/>
                    <a:pt x="15269" y="20835"/>
                    <a:pt x="15418" y="20835"/>
                  </a:cubicBezTo>
                  <a:cubicBezTo>
                    <a:pt x="15418" y="20835"/>
                    <a:pt x="15418" y="20835"/>
                    <a:pt x="15492" y="20835"/>
                  </a:cubicBezTo>
                  <a:cubicBezTo>
                    <a:pt x="15492" y="20750"/>
                    <a:pt x="15492" y="20665"/>
                    <a:pt x="15492" y="20665"/>
                  </a:cubicBezTo>
                  <a:cubicBezTo>
                    <a:pt x="15492" y="20580"/>
                    <a:pt x="15567" y="20494"/>
                    <a:pt x="15641" y="20494"/>
                  </a:cubicBezTo>
                  <a:cubicBezTo>
                    <a:pt x="15716" y="20494"/>
                    <a:pt x="15790" y="20494"/>
                    <a:pt x="15865" y="20494"/>
                  </a:cubicBezTo>
                  <a:cubicBezTo>
                    <a:pt x="15865" y="20494"/>
                    <a:pt x="15939" y="20494"/>
                    <a:pt x="15939" y="20494"/>
                  </a:cubicBezTo>
                  <a:cubicBezTo>
                    <a:pt x="15939" y="20409"/>
                    <a:pt x="15939" y="20324"/>
                    <a:pt x="15939" y="20324"/>
                  </a:cubicBezTo>
                  <a:cubicBezTo>
                    <a:pt x="15939" y="20324"/>
                    <a:pt x="16014" y="20324"/>
                    <a:pt x="16014" y="20324"/>
                  </a:cubicBezTo>
                  <a:cubicBezTo>
                    <a:pt x="16088" y="20324"/>
                    <a:pt x="16014" y="20239"/>
                    <a:pt x="16088" y="20239"/>
                  </a:cubicBezTo>
                  <a:cubicBezTo>
                    <a:pt x="16237" y="20324"/>
                    <a:pt x="16237" y="20154"/>
                    <a:pt x="16386" y="20239"/>
                  </a:cubicBezTo>
                  <a:cubicBezTo>
                    <a:pt x="16461" y="20324"/>
                    <a:pt x="16759" y="20154"/>
                    <a:pt x="16982" y="20239"/>
                  </a:cubicBezTo>
                  <a:cubicBezTo>
                    <a:pt x="17057" y="20324"/>
                    <a:pt x="17131" y="20239"/>
                    <a:pt x="17206" y="20239"/>
                  </a:cubicBezTo>
                  <a:cubicBezTo>
                    <a:pt x="17280" y="20324"/>
                    <a:pt x="17280" y="20324"/>
                    <a:pt x="17354" y="20324"/>
                  </a:cubicBezTo>
                  <a:cubicBezTo>
                    <a:pt x="17429" y="20324"/>
                    <a:pt x="17429" y="20324"/>
                    <a:pt x="17503" y="20324"/>
                  </a:cubicBezTo>
                  <a:cubicBezTo>
                    <a:pt x="17503" y="20324"/>
                    <a:pt x="17503" y="20324"/>
                    <a:pt x="17503" y="20409"/>
                  </a:cubicBezTo>
                  <a:cubicBezTo>
                    <a:pt x="17503" y="20409"/>
                    <a:pt x="17503" y="20409"/>
                    <a:pt x="17503" y="20409"/>
                  </a:cubicBezTo>
                  <a:cubicBezTo>
                    <a:pt x="17503" y="20409"/>
                    <a:pt x="17503" y="20409"/>
                    <a:pt x="17503" y="20409"/>
                  </a:cubicBezTo>
                  <a:cubicBezTo>
                    <a:pt x="17503" y="20409"/>
                    <a:pt x="17503" y="20409"/>
                    <a:pt x="17503" y="20409"/>
                  </a:cubicBezTo>
                  <a:cubicBezTo>
                    <a:pt x="17503" y="20409"/>
                    <a:pt x="17503" y="20409"/>
                    <a:pt x="17503" y="20409"/>
                  </a:cubicBezTo>
                  <a:cubicBezTo>
                    <a:pt x="17503" y="20409"/>
                    <a:pt x="17578" y="20409"/>
                    <a:pt x="17578" y="20409"/>
                  </a:cubicBezTo>
                  <a:cubicBezTo>
                    <a:pt x="17578" y="20409"/>
                    <a:pt x="17578" y="20409"/>
                    <a:pt x="17578" y="20409"/>
                  </a:cubicBezTo>
                  <a:cubicBezTo>
                    <a:pt x="17578" y="20409"/>
                    <a:pt x="17578" y="20409"/>
                    <a:pt x="17578" y="20409"/>
                  </a:cubicBezTo>
                  <a:cubicBezTo>
                    <a:pt x="17652" y="20409"/>
                    <a:pt x="17801" y="20409"/>
                    <a:pt x="17801" y="20580"/>
                  </a:cubicBezTo>
                  <a:cubicBezTo>
                    <a:pt x="17801" y="20580"/>
                    <a:pt x="17801" y="20580"/>
                    <a:pt x="17876" y="20580"/>
                  </a:cubicBezTo>
                  <a:cubicBezTo>
                    <a:pt x="17876" y="20580"/>
                    <a:pt x="17876" y="20580"/>
                    <a:pt x="17876" y="20665"/>
                  </a:cubicBezTo>
                  <a:cubicBezTo>
                    <a:pt x="17876" y="20665"/>
                    <a:pt x="17876" y="20665"/>
                    <a:pt x="17876" y="20665"/>
                  </a:cubicBezTo>
                  <a:cubicBezTo>
                    <a:pt x="17950" y="20665"/>
                    <a:pt x="17950" y="20665"/>
                    <a:pt x="18025" y="20750"/>
                  </a:cubicBezTo>
                  <a:cubicBezTo>
                    <a:pt x="18025" y="20750"/>
                    <a:pt x="18025" y="20750"/>
                    <a:pt x="18025" y="20750"/>
                  </a:cubicBezTo>
                  <a:cubicBezTo>
                    <a:pt x="18099" y="20835"/>
                    <a:pt x="18099" y="20920"/>
                    <a:pt x="18174" y="20920"/>
                  </a:cubicBezTo>
                  <a:cubicBezTo>
                    <a:pt x="18174" y="20920"/>
                    <a:pt x="18174" y="20920"/>
                    <a:pt x="18174" y="20920"/>
                  </a:cubicBezTo>
                  <a:cubicBezTo>
                    <a:pt x="18248" y="20920"/>
                    <a:pt x="18248" y="20920"/>
                    <a:pt x="18323" y="20920"/>
                  </a:cubicBezTo>
                  <a:cubicBezTo>
                    <a:pt x="18323" y="20920"/>
                    <a:pt x="18323" y="20920"/>
                    <a:pt x="18323" y="20920"/>
                  </a:cubicBezTo>
                  <a:cubicBezTo>
                    <a:pt x="18323" y="20920"/>
                    <a:pt x="18323" y="20920"/>
                    <a:pt x="18323" y="20920"/>
                  </a:cubicBezTo>
                  <a:cubicBezTo>
                    <a:pt x="18323" y="20920"/>
                    <a:pt x="18323" y="20920"/>
                    <a:pt x="18397" y="20920"/>
                  </a:cubicBezTo>
                  <a:cubicBezTo>
                    <a:pt x="18397" y="20920"/>
                    <a:pt x="18397" y="21005"/>
                    <a:pt x="18397" y="21005"/>
                  </a:cubicBezTo>
                  <a:cubicBezTo>
                    <a:pt x="18472" y="21005"/>
                    <a:pt x="18546" y="21005"/>
                    <a:pt x="18621" y="21090"/>
                  </a:cubicBezTo>
                  <a:cubicBezTo>
                    <a:pt x="18621" y="21090"/>
                    <a:pt x="18621" y="21090"/>
                    <a:pt x="18621" y="21090"/>
                  </a:cubicBezTo>
                  <a:cubicBezTo>
                    <a:pt x="18844" y="21090"/>
                    <a:pt x="18844" y="21090"/>
                    <a:pt x="18844" y="21090"/>
                  </a:cubicBezTo>
                  <a:cubicBezTo>
                    <a:pt x="18919" y="21090"/>
                    <a:pt x="18919" y="21175"/>
                    <a:pt x="18993" y="21260"/>
                  </a:cubicBezTo>
                  <a:cubicBezTo>
                    <a:pt x="19142" y="21175"/>
                    <a:pt x="19142" y="21345"/>
                    <a:pt x="19291" y="21260"/>
                  </a:cubicBezTo>
                  <a:cubicBezTo>
                    <a:pt x="19291" y="21345"/>
                    <a:pt x="19291" y="21345"/>
                    <a:pt x="19291" y="21345"/>
                  </a:cubicBezTo>
                  <a:cubicBezTo>
                    <a:pt x="19291" y="21345"/>
                    <a:pt x="19291" y="21345"/>
                    <a:pt x="19291" y="21345"/>
                  </a:cubicBezTo>
                  <a:cubicBezTo>
                    <a:pt x="19514" y="21345"/>
                    <a:pt x="19514" y="21430"/>
                    <a:pt x="19738" y="21430"/>
                  </a:cubicBezTo>
                  <a:cubicBezTo>
                    <a:pt x="19738" y="21345"/>
                    <a:pt x="19738" y="21345"/>
                    <a:pt x="19738" y="21345"/>
                  </a:cubicBezTo>
                  <a:cubicBezTo>
                    <a:pt x="19663" y="21260"/>
                    <a:pt x="19514" y="21260"/>
                    <a:pt x="19440" y="21090"/>
                  </a:cubicBezTo>
                  <a:cubicBezTo>
                    <a:pt x="19440" y="21005"/>
                    <a:pt x="19440" y="21005"/>
                    <a:pt x="19440" y="20920"/>
                  </a:cubicBezTo>
                  <a:cubicBezTo>
                    <a:pt x="19440" y="20920"/>
                    <a:pt x="19366" y="20920"/>
                    <a:pt x="19366" y="20835"/>
                  </a:cubicBezTo>
                  <a:cubicBezTo>
                    <a:pt x="19366" y="20835"/>
                    <a:pt x="19366" y="20750"/>
                    <a:pt x="19366" y="20665"/>
                  </a:cubicBezTo>
                  <a:cubicBezTo>
                    <a:pt x="19366" y="20580"/>
                    <a:pt x="19291" y="20580"/>
                    <a:pt x="19291" y="20580"/>
                  </a:cubicBezTo>
                  <a:cubicBezTo>
                    <a:pt x="19291" y="20409"/>
                    <a:pt x="19291" y="20409"/>
                    <a:pt x="19291" y="20239"/>
                  </a:cubicBezTo>
                  <a:cubicBezTo>
                    <a:pt x="19291" y="19899"/>
                    <a:pt x="19291" y="19899"/>
                    <a:pt x="19291" y="19899"/>
                  </a:cubicBezTo>
                  <a:cubicBezTo>
                    <a:pt x="19142" y="19814"/>
                    <a:pt x="19142" y="19559"/>
                    <a:pt x="19142" y="19304"/>
                  </a:cubicBezTo>
                  <a:cubicBezTo>
                    <a:pt x="19217" y="19049"/>
                    <a:pt x="19366" y="18964"/>
                    <a:pt x="19366" y="18709"/>
                  </a:cubicBezTo>
                  <a:cubicBezTo>
                    <a:pt x="19440" y="18709"/>
                    <a:pt x="19440" y="18709"/>
                    <a:pt x="19440" y="18624"/>
                  </a:cubicBezTo>
                  <a:cubicBezTo>
                    <a:pt x="19589" y="18624"/>
                    <a:pt x="19514" y="18283"/>
                    <a:pt x="19663" y="18283"/>
                  </a:cubicBezTo>
                  <a:cubicBezTo>
                    <a:pt x="19738" y="18113"/>
                    <a:pt x="19812" y="18113"/>
                    <a:pt x="19812" y="17943"/>
                  </a:cubicBezTo>
                  <a:cubicBezTo>
                    <a:pt x="19812" y="17858"/>
                    <a:pt x="19961" y="17858"/>
                    <a:pt x="19887" y="17688"/>
                  </a:cubicBezTo>
                  <a:cubicBezTo>
                    <a:pt x="19961" y="17688"/>
                    <a:pt x="19961" y="17518"/>
                    <a:pt x="20036" y="17433"/>
                  </a:cubicBezTo>
                  <a:cubicBezTo>
                    <a:pt x="20036" y="17348"/>
                    <a:pt x="20185" y="17263"/>
                    <a:pt x="20110" y="17178"/>
                  </a:cubicBezTo>
                  <a:cubicBezTo>
                    <a:pt x="20259" y="17093"/>
                    <a:pt x="20259" y="17008"/>
                    <a:pt x="20334" y="16923"/>
                  </a:cubicBezTo>
                  <a:cubicBezTo>
                    <a:pt x="20408" y="17008"/>
                    <a:pt x="20334" y="16753"/>
                    <a:pt x="20483" y="16753"/>
                  </a:cubicBezTo>
                  <a:cubicBezTo>
                    <a:pt x="20483" y="16668"/>
                    <a:pt x="20557" y="16668"/>
                    <a:pt x="20557" y="16583"/>
                  </a:cubicBezTo>
                  <a:cubicBezTo>
                    <a:pt x="20632" y="16413"/>
                    <a:pt x="20706" y="16413"/>
                    <a:pt x="20706" y="16243"/>
                  </a:cubicBezTo>
                  <a:cubicBezTo>
                    <a:pt x="20706" y="16157"/>
                    <a:pt x="20781" y="16072"/>
                    <a:pt x="20781" y="15987"/>
                  </a:cubicBezTo>
                  <a:cubicBezTo>
                    <a:pt x="20781" y="15987"/>
                    <a:pt x="20855" y="15987"/>
                    <a:pt x="20855" y="15987"/>
                  </a:cubicBezTo>
                  <a:cubicBezTo>
                    <a:pt x="20855" y="15902"/>
                    <a:pt x="20855" y="15817"/>
                    <a:pt x="20855" y="15817"/>
                  </a:cubicBezTo>
                  <a:cubicBezTo>
                    <a:pt x="20855" y="15817"/>
                    <a:pt x="20855" y="15817"/>
                    <a:pt x="20855" y="15817"/>
                  </a:cubicBezTo>
                  <a:cubicBezTo>
                    <a:pt x="20855" y="15817"/>
                    <a:pt x="20855" y="15817"/>
                    <a:pt x="20855" y="15817"/>
                  </a:cubicBezTo>
                  <a:cubicBezTo>
                    <a:pt x="20855" y="15817"/>
                    <a:pt x="20855" y="15732"/>
                    <a:pt x="20855" y="15732"/>
                  </a:cubicBezTo>
                  <a:cubicBezTo>
                    <a:pt x="20930" y="15732"/>
                    <a:pt x="20930" y="15647"/>
                    <a:pt x="20930" y="15647"/>
                  </a:cubicBezTo>
                  <a:cubicBezTo>
                    <a:pt x="20930" y="15647"/>
                    <a:pt x="20930" y="15647"/>
                    <a:pt x="20930" y="15647"/>
                  </a:cubicBezTo>
                  <a:cubicBezTo>
                    <a:pt x="21079" y="15477"/>
                    <a:pt x="21153" y="15562"/>
                    <a:pt x="21228" y="15477"/>
                  </a:cubicBezTo>
                  <a:cubicBezTo>
                    <a:pt x="21228" y="15477"/>
                    <a:pt x="21228" y="15477"/>
                    <a:pt x="21228" y="15477"/>
                  </a:cubicBezTo>
                  <a:cubicBezTo>
                    <a:pt x="21228" y="15477"/>
                    <a:pt x="21228" y="15477"/>
                    <a:pt x="21228" y="15477"/>
                  </a:cubicBezTo>
                  <a:cubicBezTo>
                    <a:pt x="21228" y="15477"/>
                    <a:pt x="21228" y="15477"/>
                    <a:pt x="21228" y="15477"/>
                  </a:cubicBezTo>
                  <a:cubicBezTo>
                    <a:pt x="21228" y="15477"/>
                    <a:pt x="21228" y="15477"/>
                    <a:pt x="21228" y="15477"/>
                  </a:cubicBezTo>
                  <a:cubicBezTo>
                    <a:pt x="21302" y="15477"/>
                    <a:pt x="21302" y="15477"/>
                    <a:pt x="21302" y="15477"/>
                  </a:cubicBezTo>
                  <a:cubicBezTo>
                    <a:pt x="21302" y="15477"/>
                    <a:pt x="21377" y="15477"/>
                    <a:pt x="21377" y="15477"/>
                  </a:cubicBezTo>
                  <a:cubicBezTo>
                    <a:pt x="21377" y="15477"/>
                    <a:pt x="21377" y="15392"/>
                    <a:pt x="21377" y="15392"/>
                  </a:cubicBezTo>
                  <a:cubicBezTo>
                    <a:pt x="21451" y="15392"/>
                    <a:pt x="21451" y="15392"/>
                    <a:pt x="21451" y="15392"/>
                  </a:cubicBezTo>
                  <a:cubicBezTo>
                    <a:pt x="21451" y="15392"/>
                    <a:pt x="21451" y="15392"/>
                    <a:pt x="21451" y="15392"/>
                  </a:cubicBezTo>
                  <a:cubicBezTo>
                    <a:pt x="21526" y="15392"/>
                    <a:pt x="21526" y="15392"/>
                    <a:pt x="21526" y="15392"/>
                  </a:cubicBezTo>
                  <a:cubicBezTo>
                    <a:pt x="21600" y="15137"/>
                    <a:pt x="21600" y="14967"/>
                    <a:pt x="21600" y="14712"/>
                  </a:cubicBezTo>
                  <a:close/>
                  <a:moveTo>
                    <a:pt x="1862" y="13946"/>
                  </a:moveTo>
                  <a:cubicBezTo>
                    <a:pt x="1862" y="13946"/>
                    <a:pt x="1788" y="13946"/>
                    <a:pt x="1788" y="13946"/>
                  </a:cubicBezTo>
                  <a:cubicBezTo>
                    <a:pt x="1788" y="13946"/>
                    <a:pt x="1862" y="13946"/>
                    <a:pt x="1862" y="13946"/>
                  </a:cubicBezTo>
                  <a:close/>
                  <a:moveTo>
                    <a:pt x="10204" y="2126"/>
                  </a:moveTo>
                  <a:cubicBezTo>
                    <a:pt x="10204" y="2126"/>
                    <a:pt x="10204" y="2126"/>
                    <a:pt x="10204" y="2126"/>
                  </a:cubicBezTo>
                  <a:cubicBezTo>
                    <a:pt x="10204" y="2126"/>
                    <a:pt x="10204" y="2126"/>
                    <a:pt x="10204" y="2126"/>
                  </a:cubicBez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8" name="Rectangle 50">
              <a:extLst>
                <a:ext uri="{FF2B5EF4-FFF2-40B4-BE49-F238E27FC236}">
                  <a16:creationId xmlns:a16="http://schemas.microsoft.com/office/drawing/2014/main" id="{62DC9E7E-226B-CC4C-9830-17452105E145}"/>
                </a:ext>
              </a:extLst>
            </p:cNvPr>
            <p:cNvSpPr txBox="1"/>
            <p:nvPr/>
          </p:nvSpPr>
          <p:spPr>
            <a:xfrm>
              <a:off x="5637315" y="5120249"/>
              <a:ext cx="892233" cy="250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100" spc="-22">
                  <a:latin typeface="Open Sans Semibold"/>
                  <a:ea typeface="Open Sans Semibold"/>
                  <a:cs typeface="Open Sans Semibold"/>
                  <a:sym typeface="Open Sans Semibold"/>
                </a:defRPr>
              </a:lvl1pPr>
            </a:lstStyle>
            <a:p>
              <a:r>
                <a:rPr sz="550"/>
                <a:t>POLAND</a:t>
              </a:r>
            </a:p>
          </p:txBody>
        </p:sp>
        <p:sp>
          <p:nvSpPr>
            <p:cNvPr id="109" name="Freeform 51">
              <a:extLst>
                <a:ext uri="{FF2B5EF4-FFF2-40B4-BE49-F238E27FC236}">
                  <a16:creationId xmlns:a16="http://schemas.microsoft.com/office/drawing/2014/main" id="{CD6C90E0-325B-0844-941D-7DB4841A7832}"/>
                </a:ext>
              </a:extLst>
            </p:cNvPr>
            <p:cNvSpPr/>
            <p:nvPr/>
          </p:nvSpPr>
          <p:spPr>
            <a:xfrm>
              <a:off x="7511594" y="6142427"/>
              <a:ext cx="670594" cy="765265"/>
            </a:xfrm>
            <a:custGeom>
              <a:avLst/>
              <a:gdLst/>
              <a:ahLst/>
              <a:cxnLst>
                <a:cxn ang="0">
                  <a:pos x="wd2" y="hd2"/>
                </a:cxn>
                <a:cxn ang="5400000">
                  <a:pos x="wd2" y="hd2"/>
                </a:cxn>
                <a:cxn ang="10800000">
                  <a:pos x="wd2" y="hd2"/>
                </a:cxn>
                <a:cxn ang="16200000">
                  <a:pos x="wd2" y="hd2"/>
                </a:cxn>
              </a:cxnLst>
              <a:rect l="0" t="0" r="r" b="b"/>
              <a:pathLst>
                <a:path w="21600" h="21481" extrusionOk="0">
                  <a:moveTo>
                    <a:pt x="21600" y="12083"/>
                  </a:moveTo>
                  <a:cubicBezTo>
                    <a:pt x="21600" y="12083"/>
                    <a:pt x="21600" y="12083"/>
                    <a:pt x="21600" y="12083"/>
                  </a:cubicBezTo>
                  <a:cubicBezTo>
                    <a:pt x="21600" y="12083"/>
                    <a:pt x="21600" y="12083"/>
                    <a:pt x="21600" y="12083"/>
                  </a:cubicBezTo>
                  <a:cubicBezTo>
                    <a:pt x="21411" y="12083"/>
                    <a:pt x="21411" y="11918"/>
                    <a:pt x="21411" y="11918"/>
                  </a:cubicBezTo>
                  <a:cubicBezTo>
                    <a:pt x="21221" y="11918"/>
                    <a:pt x="21221" y="11918"/>
                    <a:pt x="21221" y="11918"/>
                  </a:cubicBezTo>
                  <a:cubicBezTo>
                    <a:pt x="21221" y="11918"/>
                    <a:pt x="21221" y="11918"/>
                    <a:pt x="21221" y="11918"/>
                  </a:cubicBezTo>
                  <a:cubicBezTo>
                    <a:pt x="21221" y="11918"/>
                    <a:pt x="21221" y="11753"/>
                    <a:pt x="21221" y="11753"/>
                  </a:cubicBezTo>
                  <a:cubicBezTo>
                    <a:pt x="21221" y="11753"/>
                    <a:pt x="21221" y="11753"/>
                    <a:pt x="21221" y="11753"/>
                  </a:cubicBezTo>
                  <a:cubicBezTo>
                    <a:pt x="21221" y="11753"/>
                    <a:pt x="21221" y="11588"/>
                    <a:pt x="21221" y="11588"/>
                  </a:cubicBezTo>
                  <a:cubicBezTo>
                    <a:pt x="21221" y="11588"/>
                    <a:pt x="21032" y="11588"/>
                    <a:pt x="21032" y="11588"/>
                  </a:cubicBezTo>
                  <a:cubicBezTo>
                    <a:pt x="21032" y="11588"/>
                    <a:pt x="21032" y="11588"/>
                    <a:pt x="21032" y="11588"/>
                  </a:cubicBezTo>
                  <a:cubicBezTo>
                    <a:pt x="21032" y="11588"/>
                    <a:pt x="21032" y="11588"/>
                    <a:pt x="21032" y="11588"/>
                  </a:cubicBezTo>
                  <a:cubicBezTo>
                    <a:pt x="21032" y="11423"/>
                    <a:pt x="20842" y="11258"/>
                    <a:pt x="20842" y="10928"/>
                  </a:cubicBezTo>
                  <a:cubicBezTo>
                    <a:pt x="20842" y="10928"/>
                    <a:pt x="20842" y="10928"/>
                    <a:pt x="20842" y="10928"/>
                  </a:cubicBezTo>
                  <a:cubicBezTo>
                    <a:pt x="20842" y="10928"/>
                    <a:pt x="20842" y="10928"/>
                    <a:pt x="20842" y="10928"/>
                  </a:cubicBezTo>
                  <a:cubicBezTo>
                    <a:pt x="20842" y="10928"/>
                    <a:pt x="20842" y="10928"/>
                    <a:pt x="20842" y="10763"/>
                  </a:cubicBezTo>
                  <a:cubicBezTo>
                    <a:pt x="20842" y="10599"/>
                    <a:pt x="20653" y="10434"/>
                    <a:pt x="20653" y="10104"/>
                  </a:cubicBezTo>
                  <a:cubicBezTo>
                    <a:pt x="20653" y="9774"/>
                    <a:pt x="20084" y="9774"/>
                    <a:pt x="20274" y="9444"/>
                  </a:cubicBezTo>
                  <a:cubicBezTo>
                    <a:pt x="19895" y="9444"/>
                    <a:pt x="19705" y="9609"/>
                    <a:pt x="19516" y="9609"/>
                  </a:cubicBezTo>
                  <a:cubicBezTo>
                    <a:pt x="19516" y="9279"/>
                    <a:pt x="18758" y="9609"/>
                    <a:pt x="18947" y="9279"/>
                  </a:cubicBezTo>
                  <a:cubicBezTo>
                    <a:pt x="18758" y="9279"/>
                    <a:pt x="18568" y="9444"/>
                    <a:pt x="18379" y="9444"/>
                  </a:cubicBezTo>
                  <a:cubicBezTo>
                    <a:pt x="18379" y="9279"/>
                    <a:pt x="18189" y="9279"/>
                    <a:pt x="18000" y="9279"/>
                  </a:cubicBezTo>
                  <a:cubicBezTo>
                    <a:pt x="18000" y="8455"/>
                    <a:pt x="18000" y="8455"/>
                    <a:pt x="18000" y="8455"/>
                  </a:cubicBezTo>
                  <a:cubicBezTo>
                    <a:pt x="18000" y="8290"/>
                    <a:pt x="17811" y="8290"/>
                    <a:pt x="17621" y="8290"/>
                  </a:cubicBezTo>
                  <a:cubicBezTo>
                    <a:pt x="17621" y="8290"/>
                    <a:pt x="17621" y="8125"/>
                    <a:pt x="17432" y="8125"/>
                  </a:cubicBezTo>
                  <a:cubicBezTo>
                    <a:pt x="17432" y="8125"/>
                    <a:pt x="17432" y="8125"/>
                    <a:pt x="17242" y="8125"/>
                  </a:cubicBezTo>
                  <a:cubicBezTo>
                    <a:pt x="17242" y="7796"/>
                    <a:pt x="17242" y="7796"/>
                    <a:pt x="17242" y="7796"/>
                  </a:cubicBezTo>
                  <a:cubicBezTo>
                    <a:pt x="17432" y="7631"/>
                    <a:pt x="17432" y="7466"/>
                    <a:pt x="17621" y="7466"/>
                  </a:cubicBezTo>
                  <a:cubicBezTo>
                    <a:pt x="17432" y="7136"/>
                    <a:pt x="17432" y="6806"/>
                    <a:pt x="17242" y="6476"/>
                  </a:cubicBezTo>
                  <a:cubicBezTo>
                    <a:pt x="16863" y="6476"/>
                    <a:pt x="17242" y="6971"/>
                    <a:pt x="16674" y="6971"/>
                  </a:cubicBezTo>
                  <a:cubicBezTo>
                    <a:pt x="16484" y="6806"/>
                    <a:pt x="16484" y="6476"/>
                    <a:pt x="16295" y="6476"/>
                  </a:cubicBezTo>
                  <a:cubicBezTo>
                    <a:pt x="16105" y="6476"/>
                    <a:pt x="16105" y="6312"/>
                    <a:pt x="15916" y="6312"/>
                  </a:cubicBezTo>
                  <a:cubicBezTo>
                    <a:pt x="15916" y="6147"/>
                    <a:pt x="15916" y="6147"/>
                    <a:pt x="15916" y="5982"/>
                  </a:cubicBezTo>
                  <a:cubicBezTo>
                    <a:pt x="14968" y="5982"/>
                    <a:pt x="14968" y="5982"/>
                    <a:pt x="14968" y="5982"/>
                  </a:cubicBezTo>
                  <a:cubicBezTo>
                    <a:pt x="14779" y="5652"/>
                    <a:pt x="14589" y="5487"/>
                    <a:pt x="14400" y="5157"/>
                  </a:cubicBezTo>
                  <a:cubicBezTo>
                    <a:pt x="14400" y="4992"/>
                    <a:pt x="14589" y="4828"/>
                    <a:pt x="14589" y="4663"/>
                  </a:cubicBezTo>
                  <a:cubicBezTo>
                    <a:pt x="14589" y="3508"/>
                    <a:pt x="14589" y="3508"/>
                    <a:pt x="14589" y="3508"/>
                  </a:cubicBezTo>
                  <a:cubicBezTo>
                    <a:pt x="14779" y="3179"/>
                    <a:pt x="14211" y="3344"/>
                    <a:pt x="14400" y="2849"/>
                  </a:cubicBezTo>
                  <a:cubicBezTo>
                    <a:pt x="14400" y="2684"/>
                    <a:pt x="14211" y="2519"/>
                    <a:pt x="14021" y="2354"/>
                  </a:cubicBezTo>
                  <a:cubicBezTo>
                    <a:pt x="13642" y="2354"/>
                    <a:pt x="13642" y="2519"/>
                    <a:pt x="13453" y="2684"/>
                  </a:cubicBezTo>
                  <a:cubicBezTo>
                    <a:pt x="13263" y="2519"/>
                    <a:pt x="13074" y="2519"/>
                    <a:pt x="12695" y="2519"/>
                  </a:cubicBezTo>
                  <a:cubicBezTo>
                    <a:pt x="12505" y="2519"/>
                    <a:pt x="12505" y="2519"/>
                    <a:pt x="12316" y="2519"/>
                  </a:cubicBezTo>
                  <a:cubicBezTo>
                    <a:pt x="12316" y="2519"/>
                    <a:pt x="12316" y="2519"/>
                    <a:pt x="12316" y="2519"/>
                  </a:cubicBezTo>
                  <a:cubicBezTo>
                    <a:pt x="12316" y="2519"/>
                    <a:pt x="12316" y="2354"/>
                    <a:pt x="12316" y="2354"/>
                  </a:cubicBezTo>
                  <a:cubicBezTo>
                    <a:pt x="12316" y="2354"/>
                    <a:pt x="12126" y="2189"/>
                    <a:pt x="12126" y="2189"/>
                  </a:cubicBezTo>
                  <a:cubicBezTo>
                    <a:pt x="12126" y="2189"/>
                    <a:pt x="12126" y="2189"/>
                    <a:pt x="12126" y="2189"/>
                  </a:cubicBezTo>
                  <a:cubicBezTo>
                    <a:pt x="12126" y="2189"/>
                    <a:pt x="12126" y="2189"/>
                    <a:pt x="12126" y="2025"/>
                  </a:cubicBezTo>
                  <a:cubicBezTo>
                    <a:pt x="12126" y="2025"/>
                    <a:pt x="12126" y="2025"/>
                    <a:pt x="12126" y="2025"/>
                  </a:cubicBezTo>
                  <a:cubicBezTo>
                    <a:pt x="12126" y="2025"/>
                    <a:pt x="12126" y="2025"/>
                    <a:pt x="12126" y="2025"/>
                  </a:cubicBezTo>
                  <a:cubicBezTo>
                    <a:pt x="11937" y="1695"/>
                    <a:pt x="11179" y="1695"/>
                    <a:pt x="10800" y="1530"/>
                  </a:cubicBezTo>
                  <a:cubicBezTo>
                    <a:pt x="10611" y="1530"/>
                    <a:pt x="10421" y="1530"/>
                    <a:pt x="10421" y="1695"/>
                  </a:cubicBezTo>
                  <a:cubicBezTo>
                    <a:pt x="10611" y="1695"/>
                    <a:pt x="10611" y="1695"/>
                    <a:pt x="10611" y="1695"/>
                  </a:cubicBezTo>
                  <a:cubicBezTo>
                    <a:pt x="10421" y="1695"/>
                    <a:pt x="10421" y="1695"/>
                    <a:pt x="10421" y="1860"/>
                  </a:cubicBezTo>
                  <a:cubicBezTo>
                    <a:pt x="10232" y="1860"/>
                    <a:pt x="10232" y="1860"/>
                    <a:pt x="10232" y="2025"/>
                  </a:cubicBezTo>
                  <a:cubicBezTo>
                    <a:pt x="10232" y="2025"/>
                    <a:pt x="10232" y="2025"/>
                    <a:pt x="10232" y="2025"/>
                  </a:cubicBezTo>
                  <a:cubicBezTo>
                    <a:pt x="9853" y="2025"/>
                    <a:pt x="9853" y="1860"/>
                    <a:pt x="9663" y="1695"/>
                  </a:cubicBezTo>
                  <a:cubicBezTo>
                    <a:pt x="9663" y="1695"/>
                    <a:pt x="9095" y="1530"/>
                    <a:pt x="9095" y="1695"/>
                  </a:cubicBezTo>
                  <a:cubicBezTo>
                    <a:pt x="8905" y="1695"/>
                    <a:pt x="8905" y="1530"/>
                    <a:pt x="8905" y="1365"/>
                  </a:cubicBezTo>
                  <a:cubicBezTo>
                    <a:pt x="8337" y="1365"/>
                    <a:pt x="8147" y="1035"/>
                    <a:pt x="7579" y="1200"/>
                  </a:cubicBezTo>
                  <a:cubicBezTo>
                    <a:pt x="7579" y="870"/>
                    <a:pt x="7200" y="1035"/>
                    <a:pt x="7200" y="870"/>
                  </a:cubicBezTo>
                  <a:cubicBezTo>
                    <a:pt x="7011" y="870"/>
                    <a:pt x="7011" y="705"/>
                    <a:pt x="6821" y="705"/>
                  </a:cubicBezTo>
                  <a:cubicBezTo>
                    <a:pt x="6821" y="705"/>
                    <a:pt x="6632" y="705"/>
                    <a:pt x="6632" y="541"/>
                  </a:cubicBezTo>
                  <a:cubicBezTo>
                    <a:pt x="6442" y="541"/>
                    <a:pt x="6253" y="541"/>
                    <a:pt x="6063" y="376"/>
                  </a:cubicBezTo>
                  <a:cubicBezTo>
                    <a:pt x="5874" y="376"/>
                    <a:pt x="5684" y="211"/>
                    <a:pt x="5684" y="211"/>
                  </a:cubicBezTo>
                  <a:cubicBezTo>
                    <a:pt x="4926" y="211"/>
                    <a:pt x="4737" y="-119"/>
                    <a:pt x="3979" y="46"/>
                  </a:cubicBezTo>
                  <a:cubicBezTo>
                    <a:pt x="3979" y="211"/>
                    <a:pt x="3979" y="211"/>
                    <a:pt x="3979" y="211"/>
                  </a:cubicBezTo>
                  <a:cubicBezTo>
                    <a:pt x="3979" y="376"/>
                    <a:pt x="3979" y="541"/>
                    <a:pt x="3789" y="541"/>
                  </a:cubicBezTo>
                  <a:cubicBezTo>
                    <a:pt x="3789" y="541"/>
                    <a:pt x="3789" y="541"/>
                    <a:pt x="3789" y="541"/>
                  </a:cubicBezTo>
                  <a:cubicBezTo>
                    <a:pt x="3411" y="541"/>
                    <a:pt x="3411" y="705"/>
                    <a:pt x="3221" y="705"/>
                  </a:cubicBezTo>
                  <a:cubicBezTo>
                    <a:pt x="3221" y="705"/>
                    <a:pt x="3221" y="705"/>
                    <a:pt x="3221" y="705"/>
                  </a:cubicBezTo>
                  <a:cubicBezTo>
                    <a:pt x="2842" y="870"/>
                    <a:pt x="2842" y="1035"/>
                    <a:pt x="2463" y="1200"/>
                  </a:cubicBezTo>
                  <a:cubicBezTo>
                    <a:pt x="2274" y="1200"/>
                    <a:pt x="2274" y="1035"/>
                    <a:pt x="2084" y="1035"/>
                  </a:cubicBezTo>
                  <a:cubicBezTo>
                    <a:pt x="2084" y="1035"/>
                    <a:pt x="2084" y="1200"/>
                    <a:pt x="1895" y="1200"/>
                  </a:cubicBezTo>
                  <a:cubicBezTo>
                    <a:pt x="1516" y="1035"/>
                    <a:pt x="1516" y="1365"/>
                    <a:pt x="1137" y="1365"/>
                  </a:cubicBezTo>
                  <a:cubicBezTo>
                    <a:pt x="947" y="1365"/>
                    <a:pt x="758" y="1200"/>
                    <a:pt x="379" y="1365"/>
                  </a:cubicBezTo>
                  <a:cubicBezTo>
                    <a:pt x="189" y="1365"/>
                    <a:pt x="379" y="1530"/>
                    <a:pt x="379" y="1695"/>
                  </a:cubicBezTo>
                  <a:cubicBezTo>
                    <a:pt x="568" y="1695"/>
                    <a:pt x="568" y="1860"/>
                    <a:pt x="568" y="2025"/>
                  </a:cubicBezTo>
                  <a:cubicBezTo>
                    <a:pt x="379" y="2025"/>
                    <a:pt x="189" y="2025"/>
                    <a:pt x="0" y="2189"/>
                  </a:cubicBezTo>
                  <a:cubicBezTo>
                    <a:pt x="0" y="2189"/>
                    <a:pt x="189" y="2189"/>
                    <a:pt x="189" y="2189"/>
                  </a:cubicBezTo>
                  <a:cubicBezTo>
                    <a:pt x="189" y="2189"/>
                    <a:pt x="189" y="2189"/>
                    <a:pt x="189" y="2189"/>
                  </a:cubicBezTo>
                  <a:cubicBezTo>
                    <a:pt x="189" y="2189"/>
                    <a:pt x="189" y="2189"/>
                    <a:pt x="189" y="2189"/>
                  </a:cubicBezTo>
                  <a:cubicBezTo>
                    <a:pt x="189" y="2189"/>
                    <a:pt x="189" y="2189"/>
                    <a:pt x="379" y="2189"/>
                  </a:cubicBezTo>
                  <a:cubicBezTo>
                    <a:pt x="379" y="2189"/>
                    <a:pt x="379" y="2354"/>
                    <a:pt x="379" y="2354"/>
                  </a:cubicBezTo>
                  <a:cubicBezTo>
                    <a:pt x="379" y="2354"/>
                    <a:pt x="379" y="2354"/>
                    <a:pt x="379" y="2354"/>
                  </a:cubicBezTo>
                  <a:cubicBezTo>
                    <a:pt x="379" y="2354"/>
                    <a:pt x="379" y="2354"/>
                    <a:pt x="379" y="2354"/>
                  </a:cubicBezTo>
                  <a:cubicBezTo>
                    <a:pt x="379" y="2354"/>
                    <a:pt x="379" y="2354"/>
                    <a:pt x="568" y="2354"/>
                  </a:cubicBezTo>
                  <a:cubicBezTo>
                    <a:pt x="568" y="2354"/>
                    <a:pt x="568" y="2354"/>
                    <a:pt x="568" y="2354"/>
                  </a:cubicBezTo>
                  <a:cubicBezTo>
                    <a:pt x="568" y="2354"/>
                    <a:pt x="568" y="2354"/>
                    <a:pt x="568" y="2354"/>
                  </a:cubicBezTo>
                  <a:cubicBezTo>
                    <a:pt x="568" y="2354"/>
                    <a:pt x="568" y="2354"/>
                    <a:pt x="568" y="2354"/>
                  </a:cubicBezTo>
                  <a:cubicBezTo>
                    <a:pt x="758" y="2519"/>
                    <a:pt x="758" y="2849"/>
                    <a:pt x="947" y="2849"/>
                  </a:cubicBezTo>
                  <a:cubicBezTo>
                    <a:pt x="947" y="2849"/>
                    <a:pt x="947" y="2849"/>
                    <a:pt x="947" y="2849"/>
                  </a:cubicBezTo>
                  <a:cubicBezTo>
                    <a:pt x="1137" y="2849"/>
                    <a:pt x="1137" y="2849"/>
                    <a:pt x="1326" y="2849"/>
                  </a:cubicBezTo>
                  <a:cubicBezTo>
                    <a:pt x="1326" y="2849"/>
                    <a:pt x="1326" y="2849"/>
                    <a:pt x="1326" y="2849"/>
                  </a:cubicBezTo>
                  <a:cubicBezTo>
                    <a:pt x="1516" y="3014"/>
                    <a:pt x="1516" y="3179"/>
                    <a:pt x="1705" y="3179"/>
                  </a:cubicBezTo>
                  <a:cubicBezTo>
                    <a:pt x="1705" y="3179"/>
                    <a:pt x="1705" y="3179"/>
                    <a:pt x="1705" y="3179"/>
                  </a:cubicBezTo>
                  <a:cubicBezTo>
                    <a:pt x="1705" y="3179"/>
                    <a:pt x="1705" y="3179"/>
                    <a:pt x="1895" y="3179"/>
                  </a:cubicBezTo>
                  <a:cubicBezTo>
                    <a:pt x="1895" y="3179"/>
                    <a:pt x="1895" y="3179"/>
                    <a:pt x="1895" y="3179"/>
                  </a:cubicBezTo>
                  <a:cubicBezTo>
                    <a:pt x="1895" y="3179"/>
                    <a:pt x="1895" y="3179"/>
                    <a:pt x="1895" y="3179"/>
                  </a:cubicBezTo>
                  <a:cubicBezTo>
                    <a:pt x="1895" y="3179"/>
                    <a:pt x="1895" y="3344"/>
                    <a:pt x="2084" y="3344"/>
                  </a:cubicBezTo>
                  <a:cubicBezTo>
                    <a:pt x="2084" y="3344"/>
                    <a:pt x="2084" y="3344"/>
                    <a:pt x="2084" y="3344"/>
                  </a:cubicBezTo>
                  <a:cubicBezTo>
                    <a:pt x="2084" y="3344"/>
                    <a:pt x="2274" y="3508"/>
                    <a:pt x="2274" y="3508"/>
                  </a:cubicBezTo>
                  <a:cubicBezTo>
                    <a:pt x="2274" y="3838"/>
                    <a:pt x="2653" y="3838"/>
                    <a:pt x="2842" y="4168"/>
                  </a:cubicBezTo>
                  <a:cubicBezTo>
                    <a:pt x="2842" y="4498"/>
                    <a:pt x="3221" y="4663"/>
                    <a:pt x="3411" y="5157"/>
                  </a:cubicBezTo>
                  <a:cubicBezTo>
                    <a:pt x="3600" y="5157"/>
                    <a:pt x="3600" y="5322"/>
                    <a:pt x="3789" y="5487"/>
                  </a:cubicBezTo>
                  <a:cubicBezTo>
                    <a:pt x="3789" y="5652"/>
                    <a:pt x="4168" y="5652"/>
                    <a:pt x="3979" y="5817"/>
                  </a:cubicBezTo>
                  <a:cubicBezTo>
                    <a:pt x="4358" y="6147"/>
                    <a:pt x="4547" y="6312"/>
                    <a:pt x="4737" y="6641"/>
                  </a:cubicBezTo>
                  <a:cubicBezTo>
                    <a:pt x="5116" y="6641"/>
                    <a:pt x="5116" y="6971"/>
                    <a:pt x="5305" y="7136"/>
                  </a:cubicBezTo>
                  <a:cubicBezTo>
                    <a:pt x="5684" y="7136"/>
                    <a:pt x="5874" y="7301"/>
                    <a:pt x="5874" y="7466"/>
                  </a:cubicBezTo>
                  <a:cubicBezTo>
                    <a:pt x="5874" y="7466"/>
                    <a:pt x="5874" y="7466"/>
                    <a:pt x="5874" y="7631"/>
                  </a:cubicBezTo>
                  <a:cubicBezTo>
                    <a:pt x="5874" y="7631"/>
                    <a:pt x="5874" y="7631"/>
                    <a:pt x="5874" y="7631"/>
                  </a:cubicBezTo>
                  <a:cubicBezTo>
                    <a:pt x="6063" y="7631"/>
                    <a:pt x="6063" y="7631"/>
                    <a:pt x="6063" y="7631"/>
                  </a:cubicBezTo>
                  <a:cubicBezTo>
                    <a:pt x="6063" y="7631"/>
                    <a:pt x="6063" y="7631"/>
                    <a:pt x="6063" y="7631"/>
                  </a:cubicBezTo>
                  <a:cubicBezTo>
                    <a:pt x="6063" y="7631"/>
                    <a:pt x="6063" y="7631"/>
                    <a:pt x="6063" y="7631"/>
                  </a:cubicBezTo>
                  <a:cubicBezTo>
                    <a:pt x="6063" y="7631"/>
                    <a:pt x="6063" y="7796"/>
                    <a:pt x="6063" y="7796"/>
                  </a:cubicBezTo>
                  <a:cubicBezTo>
                    <a:pt x="6063" y="7960"/>
                    <a:pt x="6442" y="7960"/>
                    <a:pt x="6442" y="8125"/>
                  </a:cubicBezTo>
                  <a:cubicBezTo>
                    <a:pt x="6442" y="8125"/>
                    <a:pt x="6442" y="8125"/>
                    <a:pt x="6442" y="8125"/>
                  </a:cubicBezTo>
                  <a:cubicBezTo>
                    <a:pt x="6632" y="8125"/>
                    <a:pt x="6632" y="8125"/>
                    <a:pt x="6632" y="8290"/>
                  </a:cubicBezTo>
                  <a:cubicBezTo>
                    <a:pt x="6821" y="8290"/>
                    <a:pt x="6821" y="8290"/>
                    <a:pt x="6821" y="8290"/>
                  </a:cubicBezTo>
                  <a:cubicBezTo>
                    <a:pt x="7011" y="8455"/>
                    <a:pt x="7389" y="8290"/>
                    <a:pt x="7200" y="8620"/>
                  </a:cubicBezTo>
                  <a:cubicBezTo>
                    <a:pt x="7200" y="8620"/>
                    <a:pt x="7200" y="8620"/>
                    <a:pt x="7200" y="8785"/>
                  </a:cubicBezTo>
                  <a:cubicBezTo>
                    <a:pt x="7200" y="8785"/>
                    <a:pt x="7389" y="8785"/>
                    <a:pt x="7389" y="8785"/>
                  </a:cubicBezTo>
                  <a:cubicBezTo>
                    <a:pt x="7389" y="8785"/>
                    <a:pt x="7389" y="8785"/>
                    <a:pt x="7389" y="8785"/>
                  </a:cubicBezTo>
                  <a:cubicBezTo>
                    <a:pt x="7389" y="8785"/>
                    <a:pt x="7389" y="8785"/>
                    <a:pt x="7389" y="8785"/>
                  </a:cubicBezTo>
                  <a:cubicBezTo>
                    <a:pt x="7389" y="8785"/>
                    <a:pt x="7389" y="8785"/>
                    <a:pt x="7389" y="8785"/>
                  </a:cubicBezTo>
                  <a:cubicBezTo>
                    <a:pt x="7389" y="8785"/>
                    <a:pt x="7389" y="8785"/>
                    <a:pt x="7579" y="8950"/>
                  </a:cubicBezTo>
                  <a:cubicBezTo>
                    <a:pt x="7579" y="8950"/>
                    <a:pt x="7579" y="8950"/>
                    <a:pt x="7579" y="8950"/>
                  </a:cubicBezTo>
                  <a:cubicBezTo>
                    <a:pt x="7579" y="8950"/>
                    <a:pt x="7579" y="8950"/>
                    <a:pt x="7579" y="8950"/>
                  </a:cubicBezTo>
                  <a:cubicBezTo>
                    <a:pt x="7579" y="8950"/>
                    <a:pt x="7579" y="8950"/>
                    <a:pt x="7579" y="8950"/>
                  </a:cubicBezTo>
                  <a:cubicBezTo>
                    <a:pt x="7579" y="8950"/>
                    <a:pt x="7579" y="8950"/>
                    <a:pt x="7579" y="8950"/>
                  </a:cubicBezTo>
                  <a:cubicBezTo>
                    <a:pt x="7579" y="8950"/>
                    <a:pt x="7768" y="8950"/>
                    <a:pt x="7768" y="8950"/>
                  </a:cubicBezTo>
                  <a:cubicBezTo>
                    <a:pt x="7768" y="8950"/>
                    <a:pt x="7768" y="9115"/>
                    <a:pt x="7768" y="9115"/>
                  </a:cubicBezTo>
                  <a:cubicBezTo>
                    <a:pt x="7768" y="9115"/>
                    <a:pt x="7768" y="9115"/>
                    <a:pt x="7768" y="9115"/>
                  </a:cubicBezTo>
                  <a:cubicBezTo>
                    <a:pt x="7768" y="9115"/>
                    <a:pt x="7768" y="9115"/>
                    <a:pt x="7768" y="9115"/>
                  </a:cubicBezTo>
                  <a:cubicBezTo>
                    <a:pt x="7768" y="9115"/>
                    <a:pt x="7768" y="9115"/>
                    <a:pt x="7768" y="9115"/>
                  </a:cubicBezTo>
                  <a:cubicBezTo>
                    <a:pt x="7768" y="9115"/>
                    <a:pt x="7768" y="9115"/>
                    <a:pt x="7768" y="9115"/>
                  </a:cubicBezTo>
                  <a:cubicBezTo>
                    <a:pt x="7768" y="9279"/>
                    <a:pt x="7958" y="9279"/>
                    <a:pt x="7958" y="9279"/>
                  </a:cubicBezTo>
                  <a:cubicBezTo>
                    <a:pt x="7958" y="9279"/>
                    <a:pt x="7958" y="9279"/>
                    <a:pt x="7958" y="9279"/>
                  </a:cubicBezTo>
                  <a:cubicBezTo>
                    <a:pt x="7958" y="9279"/>
                    <a:pt x="7958" y="9279"/>
                    <a:pt x="7958" y="9279"/>
                  </a:cubicBezTo>
                  <a:cubicBezTo>
                    <a:pt x="7958" y="9279"/>
                    <a:pt x="7958" y="9279"/>
                    <a:pt x="7958" y="9279"/>
                  </a:cubicBezTo>
                  <a:cubicBezTo>
                    <a:pt x="7958" y="9444"/>
                    <a:pt x="7958" y="9444"/>
                    <a:pt x="7958" y="9444"/>
                  </a:cubicBezTo>
                  <a:cubicBezTo>
                    <a:pt x="7958" y="9444"/>
                    <a:pt x="7958" y="9444"/>
                    <a:pt x="7958" y="9444"/>
                  </a:cubicBezTo>
                  <a:cubicBezTo>
                    <a:pt x="7958" y="9444"/>
                    <a:pt x="7958" y="9444"/>
                    <a:pt x="7958" y="9609"/>
                  </a:cubicBezTo>
                  <a:cubicBezTo>
                    <a:pt x="8526" y="9609"/>
                    <a:pt x="8716" y="9774"/>
                    <a:pt x="9284" y="9939"/>
                  </a:cubicBezTo>
                  <a:cubicBezTo>
                    <a:pt x="9474" y="10269"/>
                    <a:pt x="9853" y="10269"/>
                    <a:pt x="9853" y="10599"/>
                  </a:cubicBezTo>
                  <a:cubicBezTo>
                    <a:pt x="10042" y="10763"/>
                    <a:pt x="10042" y="10928"/>
                    <a:pt x="10042" y="11258"/>
                  </a:cubicBezTo>
                  <a:cubicBezTo>
                    <a:pt x="10042" y="11258"/>
                    <a:pt x="10232" y="11423"/>
                    <a:pt x="10232" y="11423"/>
                  </a:cubicBezTo>
                  <a:cubicBezTo>
                    <a:pt x="10232" y="11423"/>
                    <a:pt x="10232" y="11423"/>
                    <a:pt x="10232" y="11423"/>
                  </a:cubicBezTo>
                  <a:cubicBezTo>
                    <a:pt x="10421" y="11423"/>
                    <a:pt x="10421" y="11423"/>
                    <a:pt x="10421" y="11588"/>
                  </a:cubicBezTo>
                  <a:cubicBezTo>
                    <a:pt x="10421" y="11588"/>
                    <a:pt x="10421" y="11588"/>
                    <a:pt x="10421" y="11588"/>
                  </a:cubicBezTo>
                  <a:cubicBezTo>
                    <a:pt x="10611" y="11588"/>
                    <a:pt x="10800" y="11918"/>
                    <a:pt x="10800" y="11918"/>
                  </a:cubicBezTo>
                  <a:cubicBezTo>
                    <a:pt x="10800" y="12083"/>
                    <a:pt x="10800" y="12083"/>
                    <a:pt x="10989" y="12083"/>
                  </a:cubicBezTo>
                  <a:cubicBezTo>
                    <a:pt x="10989" y="12083"/>
                    <a:pt x="10989" y="12083"/>
                    <a:pt x="10989" y="12083"/>
                  </a:cubicBezTo>
                  <a:cubicBezTo>
                    <a:pt x="10989" y="12083"/>
                    <a:pt x="10989" y="12247"/>
                    <a:pt x="10989" y="12247"/>
                  </a:cubicBezTo>
                  <a:cubicBezTo>
                    <a:pt x="10989" y="12247"/>
                    <a:pt x="10989" y="12247"/>
                    <a:pt x="10989" y="12247"/>
                  </a:cubicBezTo>
                  <a:cubicBezTo>
                    <a:pt x="10989" y="12247"/>
                    <a:pt x="10989" y="12247"/>
                    <a:pt x="10989" y="12247"/>
                  </a:cubicBezTo>
                  <a:cubicBezTo>
                    <a:pt x="11368" y="12412"/>
                    <a:pt x="11368" y="12577"/>
                    <a:pt x="11368" y="12742"/>
                  </a:cubicBezTo>
                  <a:cubicBezTo>
                    <a:pt x="11368" y="12742"/>
                    <a:pt x="11368" y="12742"/>
                    <a:pt x="11368" y="12742"/>
                  </a:cubicBezTo>
                  <a:cubicBezTo>
                    <a:pt x="11368" y="12907"/>
                    <a:pt x="11368" y="12907"/>
                    <a:pt x="11368" y="12907"/>
                  </a:cubicBezTo>
                  <a:cubicBezTo>
                    <a:pt x="11368" y="12907"/>
                    <a:pt x="11368" y="12907"/>
                    <a:pt x="11368" y="12907"/>
                  </a:cubicBezTo>
                  <a:cubicBezTo>
                    <a:pt x="11368" y="12907"/>
                    <a:pt x="11368" y="12907"/>
                    <a:pt x="11368" y="12907"/>
                  </a:cubicBezTo>
                  <a:cubicBezTo>
                    <a:pt x="11368" y="13072"/>
                    <a:pt x="11368" y="13072"/>
                    <a:pt x="11368" y="13072"/>
                  </a:cubicBezTo>
                  <a:cubicBezTo>
                    <a:pt x="11368" y="13072"/>
                    <a:pt x="11368" y="13072"/>
                    <a:pt x="11368" y="13072"/>
                  </a:cubicBezTo>
                  <a:cubicBezTo>
                    <a:pt x="11368" y="13072"/>
                    <a:pt x="11368" y="13072"/>
                    <a:pt x="11368" y="13072"/>
                  </a:cubicBezTo>
                  <a:cubicBezTo>
                    <a:pt x="11368" y="13072"/>
                    <a:pt x="11368" y="13072"/>
                    <a:pt x="11368" y="13072"/>
                  </a:cubicBezTo>
                  <a:cubicBezTo>
                    <a:pt x="11368" y="13237"/>
                    <a:pt x="11558" y="13237"/>
                    <a:pt x="11558" y="13237"/>
                  </a:cubicBezTo>
                  <a:cubicBezTo>
                    <a:pt x="11558" y="13237"/>
                    <a:pt x="11558" y="13237"/>
                    <a:pt x="11558" y="13237"/>
                  </a:cubicBezTo>
                  <a:cubicBezTo>
                    <a:pt x="11558" y="13237"/>
                    <a:pt x="11558" y="13237"/>
                    <a:pt x="11558" y="13237"/>
                  </a:cubicBezTo>
                  <a:cubicBezTo>
                    <a:pt x="11558" y="13237"/>
                    <a:pt x="11558" y="13237"/>
                    <a:pt x="11558" y="13237"/>
                  </a:cubicBezTo>
                  <a:cubicBezTo>
                    <a:pt x="11558" y="13237"/>
                    <a:pt x="11558" y="13237"/>
                    <a:pt x="11368" y="13402"/>
                  </a:cubicBezTo>
                  <a:cubicBezTo>
                    <a:pt x="11368" y="13402"/>
                    <a:pt x="11368" y="13402"/>
                    <a:pt x="11368" y="13402"/>
                  </a:cubicBezTo>
                  <a:cubicBezTo>
                    <a:pt x="11368" y="13402"/>
                    <a:pt x="11368" y="13402"/>
                    <a:pt x="11368" y="13402"/>
                  </a:cubicBezTo>
                  <a:cubicBezTo>
                    <a:pt x="11368" y="13402"/>
                    <a:pt x="11368" y="13402"/>
                    <a:pt x="11368" y="13402"/>
                  </a:cubicBezTo>
                  <a:cubicBezTo>
                    <a:pt x="11368" y="13402"/>
                    <a:pt x="11368" y="13402"/>
                    <a:pt x="11368" y="13402"/>
                  </a:cubicBezTo>
                  <a:cubicBezTo>
                    <a:pt x="11368" y="13402"/>
                    <a:pt x="11368" y="13402"/>
                    <a:pt x="11368" y="13566"/>
                  </a:cubicBezTo>
                  <a:cubicBezTo>
                    <a:pt x="11368" y="13566"/>
                    <a:pt x="11368" y="13566"/>
                    <a:pt x="11368" y="13566"/>
                  </a:cubicBezTo>
                  <a:cubicBezTo>
                    <a:pt x="11558" y="13566"/>
                    <a:pt x="11558" y="13731"/>
                    <a:pt x="11558" y="13896"/>
                  </a:cubicBezTo>
                  <a:cubicBezTo>
                    <a:pt x="11747" y="14721"/>
                    <a:pt x="11368" y="15215"/>
                    <a:pt x="11179" y="15875"/>
                  </a:cubicBezTo>
                  <a:cubicBezTo>
                    <a:pt x="11368" y="16205"/>
                    <a:pt x="11368" y="16370"/>
                    <a:pt x="11368" y="16699"/>
                  </a:cubicBezTo>
                  <a:cubicBezTo>
                    <a:pt x="11368" y="16864"/>
                    <a:pt x="11179" y="16864"/>
                    <a:pt x="10989" y="16864"/>
                  </a:cubicBezTo>
                  <a:cubicBezTo>
                    <a:pt x="10989" y="17194"/>
                    <a:pt x="10989" y="17194"/>
                    <a:pt x="10989" y="17194"/>
                  </a:cubicBezTo>
                  <a:cubicBezTo>
                    <a:pt x="11179" y="17359"/>
                    <a:pt x="11179" y="17524"/>
                    <a:pt x="11179" y="17689"/>
                  </a:cubicBezTo>
                  <a:cubicBezTo>
                    <a:pt x="11368" y="17854"/>
                    <a:pt x="11368" y="18018"/>
                    <a:pt x="11368" y="18183"/>
                  </a:cubicBezTo>
                  <a:cubicBezTo>
                    <a:pt x="11368" y="18348"/>
                    <a:pt x="11368" y="18348"/>
                    <a:pt x="11558" y="18348"/>
                  </a:cubicBezTo>
                  <a:cubicBezTo>
                    <a:pt x="11558" y="19173"/>
                    <a:pt x="11558" y="19173"/>
                    <a:pt x="11558" y="19173"/>
                  </a:cubicBezTo>
                  <a:cubicBezTo>
                    <a:pt x="11747" y="19173"/>
                    <a:pt x="11558" y="19502"/>
                    <a:pt x="11937" y="19502"/>
                  </a:cubicBezTo>
                  <a:cubicBezTo>
                    <a:pt x="11747" y="19832"/>
                    <a:pt x="12126" y="19667"/>
                    <a:pt x="12126" y="19997"/>
                  </a:cubicBezTo>
                  <a:cubicBezTo>
                    <a:pt x="12126" y="20162"/>
                    <a:pt x="11937" y="20162"/>
                    <a:pt x="11937" y="20162"/>
                  </a:cubicBezTo>
                  <a:cubicBezTo>
                    <a:pt x="11747" y="20162"/>
                    <a:pt x="11747" y="20162"/>
                    <a:pt x="11747" y="20327"/>
                  </a:cubicBezTo>
                  <a:cubicBezTo>
                    <a:pt x="11747" y="20327"/>
                    <a:pt x="11558" y="20327"/>
                    <a:pt x="11558" y="20492"/>
                  </a:cubicBezTo>
                  <a:cubicBezTo>
                    <a:pt x="11747" y="20657"/>
                    <a:pt x="11747" y="20657"/>
                    <a:pt x="12126" y="20657"/>
                  </a:cubicBezTo>
                  <a:cubicBezTo>
                    <a:pt x="12126" y="20821"/>
                    <a:pt x="12316" y="20986"/>
                    <a:pt x="12505" y="20986"/>
                  </a:cubicBezTo>
                  <a:cubicBezTo>
                    <a:pt x="12505" y="21151"/>
                    <a:pt x="12505" y="21316"/>
                    <a:pt x="12505" y="21316"/>
                  </a:cubicBezTo>
                  <a:cubicBezTo>
                    <a:pt x="12505" y="21481"/>
                    <a:pt x="12505" y="21481"/>
                    <a:pt x="12505" y="21481"/>
                  </a:cubicBezTo>
                  <a:cubicBezTo>
                    <a:pt x="12695" y="21481"/>
                    <a:pt x="12695" y="21316"/>
                    <a:pt x="12884" y="21316"/>
                  </a:cubicBezTo>
                  <a:cubicBezTo>
                    <a:pt x="13074" y="21316"/>
                    <a:pt x="13263" y="21316"/>
                    <a:pt x="13453" y="21316"/>
                  </a:cubicBezTo>
                  <a:cubicBezTo>
                    <a:pt x="13453" y="21316"/>
                    <a:pt x="13453" y="21316"/>
                    <a:pt x="13453" y="21316"/>
                  </a:cubicBezTo>
                  <a:cubicBezTo>
                    <a:pt x="13453" y="21316"/>
                    <a:pt x="13453" y="21316"/>
                    <a:pt x="13453" y="21316"/>
                  </a:cubicBezTo>
                  <a:cubicBezTo>
                    <a:pt x="13453" y="20986"/>
                    <a:pt x="13453" y="20986"/>
                    <a:pt x="13453" y="20986"/>
                  </a:cubicBezTo>
                  <a:cubicBezTo>
                    <a:pt x="13642" y="20986"/>
                    <a:pt x="13642" y="20821"/>
                    <a:pt x="13832" y="20821"/>
                  </a:cubicBezTo>
                  <a:cubicBezTo>
                    <a:pt x="14589" y="20821"/>
                    <a:pt x="14589" y="20821"/>
                    <a:pt x="14589" y="20821"/>
                  </a:cubicBezTo>
                  <a:cubicBezTo>
                    <a:pt x="14968" y="20657"/>
                    <a:pt x="15158" y="20327"/>
                    <a:pt x="15158" y="19667"/>
                  </a:cubicBezTo>
                  <a:cubicBezTo>
                    <a:pt x="14968" y="19502"/>
                    <a:pt x="14968" y="19502"/>
                    <a:pt x="14968" y="19337"/>
                  </a:cubicBezTo>
                  <a:cubicBezTo>
                    <a:pt x="14779" y="19337"/>
                    <a:pt x="14779" y="19173"/>
                    <a:pt x="14589" y="19173"/>
                  </a:cubicBezTo>
                  <a:cubicBezTo>
                    <a:pt x="15158" y="19173"/>
                    <a:pt x="15158" y="18843"/>
                    <a:pt x="15347" y="18678"/>
                  </a:cubicBezTo>
                  <a:cubicBezTo>
                    <a:pt x="15537" y="18678"/>
                    <a:pt x="15537" y="18678"/>
                    <a:pt x="15537" y="18678"/>
                  </a:cubicBezTo>
                  <a:cubicBezTo>
                    <a:pt x="15726" y="18678"/>
                    <a:pt x="15726" y="18513"/>
                    <a:pt x="15726" y="18348"/>
                  </a:cubicBezTo>
                  <a:cubicBezTo>
                    <a:pt x="15916" y="18348"/>
                    <a:pt x="15916" y="18348"/>
                    <a:pt x="15916" y="18348"/>
                  </a:cubicBezTo>
                  <a:cubicBezTo>
                    <a:pt x="15916" y="18348"/>
                    <a:pt x="15916" y="18348"/>
                    <a:pt x="15916" y="18348"/>
                  </a:cubicBezTo>
                  <a:cubicBezTo>
                    <a:pt x="15916" y="17854"/>
                    <a:pt x="16295" y="17689"/>
                    <a:pt x="16105" y="17194"/>
                  </a:cubicBezTo>
                  <a:cubicBezTo>
                    <a:pt x="16295" y="17029"/>
                    <a:pt x="16674" y="17029"/>
                    <a:pt x="16674" y="16864"/>
                  </a:cubicBezTo>
                  <a:cubicBezTo>
                    <a:pt x="16863" y="16699"/>
                    <a:pt x="16863" y="16699"/>
                    <a:pt x="16863" y="16534"/>
                  </a:cubicBezTo>
                  <a:cubicBezTo>
                    <a:pt x="16863" y="16370"/>
                    <a:pt x="16863" y="16370"/>
                    <a:pt x="17053" y="16370"/>
                  </a:cubicBezTo>
                  <a:cubicBezTo>
                    <a:pt x="17053" y="16205"/>
                    <a:pt x="16863" y="16205"/>
                    <a:pt x="16863" y="16040"/>
                  </a:cubicBezTo>
                  <a:cubicBezTo>
                    <a:pt x="16863" y="16040"/>
                    <a:pt x="16863" y="15710"/>
                    <a:pt x="16674" y="15710"/>
                  </a:cubicBezTo>
                  <a:cubicBezTo>
                    <a:pt x="16674" y="15710"/>
                    <a:pt x="16674" y="15710"/>
                    <a:pt x="16674" y="15710"/>
                  </a:cubicBezTo>
                  <a:cubicBezTo>
                    <a:pt x="16863" y="15710"/>
                    <a:pt x="16863" y="15545"/>
                    <a:pt x="16863" y="15545"/>
                  </a:cubicBezTo>
                  <a:cubicBezTo>
                    <a:pt x="16674" y="15215"/>
                    <a:pt x="17053" y="15215"/>
                    <a:pt x="16863" y="14886"/>
                  </a:cubicBezTo>
                  <a:cubicBezTo>
                    <a:pt x="16863" y="14556"/>
                    <a:pt x="16295" y="14721"/>
                    <a:pt x="16295" y="14226"/>
                  </a:cubicBezTo>
                  <a:cubicBezTo>
                    <a:pt x="15916" y="14391"/>
                    <a:pt x="15916" y="14061"/>
                    <a:pt x="15537" y="14226"/>
                  </a:cubicBezTo>
                  <a:cubicBezTo>
                    <a:pt x="15537" y="13896"/>
                    <a:pt x="15537" y="13566"/>
                    <a:pt x="15347" y="13402"/>
                  </a:cubicBezTo>
                  <a:cubicBezTo>
                    <a:pt x="15537" y="13402"/>
                    <a:pt x="15537" y="13072"/>
                    <a:pt x="15537" y="13072"/>
                  </a:cubicBezTo>
                  <a:cubicBezTo>
                    <a:pt x="15726" y="12742"/>
                    <a:pt x="15916" y="12577"/>
                    <a:pt x="16484" y="12412"/>
                  </a:cubicBezTo>
                  <a:cubicBezTo>
                    <a:pt x="16484" y="12247"/>
                    <a:pt x="16674" y="12247"/>
                    <a:pt x="16674" y="12247"/>
                  </a:cubicBezTo>
                  <a:cubicBezTo>
                    <a:pt x="16863" y="12247"/>
                    <a:pt x="16863" y="12083"/>
                    <a:pt x="17242" y="12083"/>
                  </a:cubicBezTo>
                  <a:cubicBezTo>
                    <a:pt x="17242" y="12247"/>
                    <a:pt x="17242" y="12412"/>
                    <a:pt x="17242" y="12412"/>
                  </a:cubicBezTo>
                  <a:cubicBezTo>
                    <a:pt x="17432" y="12577"/>
                    <a:pt x="17242" y="12742"/>
                    <a:pt x="17432" y="12742"/>
                  </a:cubicBezTo>
                  <a:cubicBezTo>
                    <a:pt x="17432" y="12577"/>
                    <a:pt x="17432" y="12412"/>
                    <a:pt x="17811" y="12247"/>
                  </a:cubicBezTo>
                  <a:cubicBezTo>
                    <a:pt x="18000" y="12412"/>
                    <a:pt x="18000" y="12412"/>
                    <a:pt x="18189" y="12577"/>
                  </a:cubicBezTo>
                  <a:cubicBezTo>
                    <a:pt x="18379" y="12412"/>
                    <a:pt x="18379" y="12247"/>
                    <a:pt x="18568" y="12247"/>
                  </a:cubicBezTo>
                  <a:cubicBezTo>
                    <a:pt x="18568" y="12577"/>
                    <a:pt x="18947" y="12412"/>
                    <a:pt x="18947" y="12742"/>
                  </a:cubicBezTo>
                  <a:cubicBezTo>
                    <a:pt x="19326" y="12742"/>
                    <a:pt x="19326" y="12907"/>
                    <a:pt x="19516" y="13072"/>
                  </a:cubicBezTo>
                  <a:cubicBezTo>
                    <a:pt x="19516" y="12742"/>
                    <a:pt x="19516" y="12412"/>
                    <a:pt x="19895" y="12412"/>
                  </a:cubicBezTo>
                  <a:cubicBezTo>
                    <a:pt x="20084" y="12412"/>
                    <a:pt x="20084" y="12083"/>
                    <a:pt x="20274" y="12247"/>
                  </a:cubicBezTo>
                  <a:cubicBezTo>
                    <a:pt x="20653" y="12247"/>
                    <a:pt x="20653" y="12577"/>
                    <a:pt x="21032" y="12577"/>
                  </a:cubicBezTo>
                  <a:cubicBezTo>
                    <a:pt x="21221" y="12577"/>
                    <a:pt x="21221" y="12412"/>
                    <a:pt x="21221" y="12412"/>
                  </a:cubicBezTo>
                  <a:cubicBezTo>
                    <a:pt x="21221" y="12412"/>
                    <a:pt x="21221" y="12412"/>
                    <a:pt x="21411" y="12412"/>
                  </a:cubicBezTo>
                  <a:cubicBezTo>
                    <a:pt x="21411" y="12412"/>
                    <a:pt x="21411" y="12412"/>
                    <a:pt x="21411" y="12412"/>
                  </a:cubicBezTo>
                  <a:cubicBezTo>
                    <a:pt x="21411" y="12412"/>
                    <a:pt x="21411" y="12412"/>
                    <a:pt x="21411" y="12412"/>
                  </a:cubicBezTo>
                  <a:cubicBezTo>
                    <a:pt x="21411" y="12412"/>
                    <a:pt x="21411" y="12412"/>
                    <a:pt x="21411" y="12412"/>
                  </a:cubicBezTo>
                  <a:cubicBezTo>
                    <a:pt x="21411" y="12412"/>
                    <a:pt x="21411" y="12412"/>
                    <a:pt x="21411" y="12412"/>
                  </a:cubicBezTo>
                  <a:cubicBezTo>
                    <a:pt x="21600" y="12412"/>
                    <a:pt x="21600" y="12247"/>
                    <a:pt x="21600" y="12247"/>
                  </a:cubicBezTo>
                  <a:cubicBezTo>
                    <a:pt x="21600" y="12247"/>
                    <a:pt x="21600" y="12247"/>
                    <a:pt x="21600" y="12247"/>
                  </a:cubicBezTo>
                  <a:cubicBezTo>
                    <a:pt x="21600" y="12247"/>
                    <a:pt x="21600" y="12247"/>
                    <a:pt x="21600" y="12247"/>
                  </a:cubicBezTo>
                  <a:cubicBezTo>
                    <a:pt x="21600" y="12247"/>
                    <a:pt x="21600" y="12247"/>
                    <a:pt x="21600" y="12247"/>
                  </a:cubicBezTo>
                  <a:cubicBezTo>
                    <a:pt x="21600" y="12083"/>
                    <a:pt x="21600" y="12083"/>
                    <a:pt x="21600" y="12083"/>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0" name="Rectangle 52">
              <a:extLst>
                <a:ext uri="{FF2B5EF4-FFF2-40B4-BE49-F238E27FC236}">
                  <a16:creationId xmlns:a16="http://schemas.microsoft.com/office/drawing/2014/main" id="{823B1083-A2D9-B546-BA62-5AE753201E03}"/>
                </a:ext>
              </a:extLst>
            </p:cNvPr>
            <p:cNvSpPr txBox="1"/>
            <p:nvPr/>
          </p:nvSpPr>
          <p:spPr>
            <a:xfrm>
              <a:off x="7392504" y="6394667"/>
              <a:ext cx="908775"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MOLDOVA</a:t>
              </a:r>
            </a:p>
          </p:txBody>
        </p:sp>
        <p:sp>
          <p:nvSpPr>
            <p:cNvPr id="111" name="Freeform 53">
              <a:extLst>
                <a:ext uri="{FF2B5EF4-FFF2-40B4-BE49-F238E27FC236}">
                  <a16:creationId xmlns:a16="http://schemas.microsoft.com/office/drawing/2014/main" id="{7376512F-32BD-DB45-92FF-A7D12BC380C0}"/>
                </a:ext>
              </a:extLst>
            </p:cNvPr>
            <p:cNvSpPr/>
            <p:nvPr/>
          </p:nvSpPr>
          <p:spPr>
            <a:xfrm>
              <a:off x="5364736" y="9720319"/>
              <a:ext cx="43464" cy="24123"/>
            </a:xfrm>
            <a:custGeom>
              <a:avLst/>
              <a:gdLst/>
              <a:ahLst/>
              <a:cxnLst>
                <a:cxn ang="0">
                  <a:pos x="wd2" y="hd2"/>
                </a:cxn>
                <a:cxn ang="5400000">
                  <a:pos x="wd2" y="hd2"/>
                </a:cxn>
                <a:cxn ang="10800000">
                  <a:pos x="wd2" y="hd2"/>
                </a:cxn>
                <a:cxn ang="16200000">
                  <a:pos x="wd2" y="hd2"/>
                </a:cxn>
              </a:cxnLst>
              <a:rect l="0" t="0" r="r" b="b"/>
              <a:pathLst>
                <a:path w="19459" h="21600" extrusionOk="0">
                  <a:moveTo>
                    <a:pt x="0" y="0"/>
                  </a:moveTo>
                  <a:cubicBezTo>
                    <a:pt x="2700" y="0"/>
                    <a:pt x="8100" y="0"/>
                    <a:pt x="10800" y="0"/>
                  </a:cubicBezTo>
                  <a:cubicBezTo>
                    <a:pt x="10800" y="5400"/>
                    <a:pt x="13500" y="5400"/>
                    <a:pt x="16200" y="5400"/>
                  </a:cubicBezTo>
                  <a:cubicBezTo>
                    <a:pt x="13500" y="16200"/>
                    <a:pt x="21600" y="10800"/>
                    <a:pt x="18900" y="21600"/>
                  </a:cubicBezTo>
                  <a:cubicBezTo>
                    <a:pt x="16200" y="21600"/>
                    <a:pt x="16200" y="21600"/>
                    <a:pt x="13500" y="21600"/>
                  </a:cubicBezTo>
                  <a:cubicBezTo>
                    <a:pt x="13500" y="21600"/>
                    <a:pt x="13500" y="16200"/>
                    <a:pt x="13500" y="16200"/>
                  </a:cubicBezTo>
                  <a:cubicBezTo>
                    <a:pt x="10800" y="16200"/>
                    <a:pt x="8100" y="21600"/>
                    <a:pt x="5400" y="21600"/>
                  </a:cubicBezTo>
                  <a:cubicBezTo>
                    <a:pt x="5400" y="16200"/>
                    <a:pt x="2700" y="16200"/>
                    <a:pt x="2700" y="16200"/>
                  </a:cubicBezTo>
                  <a:cubicBezTo>
                    <a:pt x="0" y="10800"/>
                    <a:pt x="0" y="5400"/>
                    <a:pt x="0" y="0"/>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2" name="Freeform 54">
              <a:extLst>
                <a:ext uri="{FF2B5EF4-FFF2-40B4-BE49-F238E27FC236}">
                  <a16:creationId xmlns:a16="http://schemas.microsoft.com/office/drawing/2014/main" id="{23F46AB6-8A1F-D140-8DE1-B90E929A35C5}"/>
                </a:ext>
              </a:extLst>
            </p:cNvPr>
            <p:cNvSpPr/>
            <p:nvPr/>
          </p:nvSpPr>
          <p:spPr>
            <a:xfrm>
              <a:off x="5400919" y="9749265"/>
              <a:ext cx="53069" cy="48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0"/>
                    <a:pt x="9600" y="2700"/>
                    <a:pt x="16800" y="2700"/>
                  </a:cubicBezTo>
                  <a:cubicBezTo>
                    <a:pt x="16800" y="5400"/>
                    <a:pt x="16800" y="8100"/>
                    <a:pt x="21600" y="8100"/>
                  </a:cubicBezTo>
                  <a:cubicBezTo>
                    <a:pt x="21600" y="13500"/>
                    <a:pt x="21600" y="16200"/>
                    <a:pt x="21600" y="18900"/>
                  </a:cubicBezTo>
                  <a:cubicBezTo>
                    <a:pt x="19200" y="18900"/>
                    <a:pt x="19200" y="18900"/>
                    <a:pt x="16800" y="18900"/>
                  </a:cubicBezTo>
                  <a:cubicBezTo>
                    <a:pt x="16800" y="18900"/>
                    <a:pt x="16800" y="21600"/>
                    <a:pt x="16800" y="21600"/>
                  </a:cubicBezTo>
                  <a:cubicBezTo>
                    <a:pt x="16800" y="21600"/>
                    <a:pt x="14400" y="21600"/>
                    <a:pt x="14400" y="21600"/>
                  </a:cubicBezTo>
                  <a:cubicBezTo>
                    <a:pt x="14400" y="21600"/>
                    <a:pt x="14400" y="18900"/>
                    <a:pt x="14400" y="18900"/>
                  </a:cubicBezTo>
                  <a:cubicBezTo>
                    <a:pt x="12000" y="18900"/>
                    <a:pt x="9600" y="18900"/>
                    <a:pt x="4800" y="18900"/>
                  </a:cubicBezTo>
                  <a:cubicBezTo>
                    <a:pt x="4800" y="16200"/>
                    <a:pt x="2400" y="13500"/>
                    <a:pt x="0" y="10800"/>
                  </a:cubicBezTo>
                  <a:cubicBezTo>
                    <a:pt x="0" y="8100"/>
                    <a:pt x="0" y="2700"/>
                    <a:pt x="0" y="0"/>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3" name="Rectangle 55">
              <a:extLst>
                <a:ext uri="{FF2B5EF4-FFF2-40B4-BE49-F238E27FC236}">
                  <a16:creationId xmlns:a16="http://schemas.microsoft.com/office/drawing/2014/main" id="{22D0874D-F2BA-A843-BDF8-1D40099162FF}"/>
                </a:ext>
              </a:extLst>
            </p:cNvPr>
            <p:cNvSpPr txBox="1"/>
            <p:nvPr/>
          </p:nvSpPr>
          <p:spPr>
            <a:xfrm>
              <a:off x="4959000" y="9720319"/>
              <a:ext cx="60877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MALTA</a:t>
              </a:r>
            </a:p>
          </p:txBody>
        </p:sp>
        <p:sp>
          <p:nvSpPr>
            <p:cNvPr id="114" name="Freeform 56">
              <a:extLst>
                <a:ext uri="{FF2B5EF4-FFF2-40B4-BE49-F238E27FC236}">
                  <a16:creationId xmlns:a16="http://schemas.microsoft.com/office/drawing/2014/main" id="{0B6E7301-AFFF-D54C-A628-183F1B87EB7C}"/>
                </a:ext>
              </a:extLst>
            </p:cNvPr>
            <p:cNvSpPr/>
            <p:nvPr/>
          </p:nvSpPr>
          <p:spPr>
            <a:xfrm>
              <a:off x="6566012" y="7899964"/>
              <a:ext cx="533097" cy="479173"/>
            </a:xfrm>
            <a:custGeom>
              <a:avLst/>
              <a:gdLst/>
              <a:ahLst/>
              <a:cxnLst>
                <a:cxn ang="0">
                  <a:pos x="wd2" y="hd2"/>
                </a:cxn>
                <a:cxn ang="5400000">
                  <a:pos x="wd2" y="hd2"/>
                </a:cxn>
                <a:cxn ang="10800000">
                  <a:pos x="wd2" y="hd2"/>
                </a:cxn>
                <a:cxn ang="16200000">
                  <a:pos x="wd2" y="hd2"/>
                </a:cxn>
              </a:cxnLst>
              <a:rect l="0" t="0" r="r" b="b"/>
              <a:pathLst>
                <a:path w="21600" h="21454" extrusionOk="0">
                  <a:moveTo>
                    <a:pt x="21600" y="9337"/>
                  </a:moveTo>
                  <a:cubicBezTo>
                    <a:pt x="21363" y="9337"/>
                    <a:pt x="21125" y="9074"/>
                    <a:pt x="21125" y="8810"/>
                  </a:cubicBezTo>
                  <a:cubicBezTo>
                    <a:pt x="21363" y="8020"/>
                    <a:pt x="21600" y="7756"/>
                    <a:pt x="21600" y="6966"/>
                  </a:cubicBezTo>
                  <a:cubicBezTo>
                    <a:pt x="21363" y="6703"/>
                    <a:pt x="21125" y="6439"/>
                    <a:pt x="21125" y="6176"/>
                  </a:cubicBezTo>
                  <a:cubicBezTo>
                    <a:pt x="20888" y="5913"/>
                    <a:pt x="20413" y="5649"/>
                    <a:pt x="20176" y="5122"/>
                  </a:cubicBezTo>
                  <a:cubicBezTo>
                    <a:pt x="20176" y="4859"/>
                    <a:pt x="19938" y="4595"/>
                    <a:pt x="20176" y="3805"/>
                  </a:cubicBezTo>
                  <a:cubicBezTo>
                    <a:pt x="19938" y="3805"/>
                    <a:pt x="19701" y="3542"/>
                    <a:pt x="19464" y="3278"/>
                  </a:cubicBezTo>
                  <a:cubicBezTo>
                    <a:pt x="19464" y="3278"/>
                    <a:pt x="19226" y="3278"/>
                    <a:pt x="18989" y="3278"/>
                  </a:cubicBezTo>
                  <a:cubicBezTo>
                    <a:pt x="18989" y="3278"/>
                    <a:pt x="18752" y="3278"/>
                    <a:pt x="18752" y="3278"/>
                  </a:cubicBezTo>
                  <a:cubicBezTo>
                    <a:pt x="18514" y="3015"/>
                    <a:pt x="18277" y="3278"/>
                    <a:pt x="18040" y="3278"/>
                  </a:cubicBezTo>
                  <a:cubicBezTo>
                    <a:pt x="18040" y="3015"/>
                    <a:pt x="18040" y="3015"/>
                    <a:pt x="17802" y="3015"/>
                  </a:cubicBezTo>
                  <a:cubicBezTo>
                    <a:pt x="17802" y="3015"/>
                    <a:pt x="17565" y="3015"/>
                    <a:pt x="17327" y="3015"/>
                  </a:cubicBezTo>
                  <a:cubicBezTo>
                    <a:pt x="17327" y="3015"/>
                    <a:pt x="17327" y="2752"/>
                    <a:pt x="17327" y="2752"/>
                  </a:cubicBezTo>
                  <a:cubicBezTo>
                    <a:pt x="17090" y="2752"/>
                    <a:pt x="17090" y="2488"/>
                    <a:pt x="16853" y="2752"/>
                  </a:cubicBezTo>
                  <a:cubicBezTo>
                    <a:pt x="16615" y="2488"/>
                    <a:pt x="16378" y="2225"/>
                    <a:pt x="16378" y="1961"/>
                  </a:cubicBezTo>
                  <a:cubicBezTo>
                    <a:pt x="16378" y="1961"/>
                    <a:pt x="16141" y="1698"/>
                    <a:pt x="16141" y="1698"/>
                  </a:cubicBezTo>
                  <a:cubicBezTo>
                    <a:pt x="16141" y="1698"/>
                    <a:pt x="16141" y="1434"/>
                    <a:pt x="15903" y="1434"/>
                  </a:cubicBezTo>
                  <a:cubicBezTo>
                    <a:pt x="15903" y="1171"/>
                    <a:pt x="15903" y="908"/>
                    <a:pt x="16141" y="908"/>
                  </a:cubicBezTo>
                  <a:cubicBezTo>
                    <a:pt x="15903" y="644"/>
                    <a:pt x="15903" y="381"/>
                    <a:pt x="15666" y="381"/>
                  </a:cubicBezTo>
                  <a:cubicBezTo>
                    <a:pt x="15429" y="381"/>
                    <a:pt x="15429" y="381"/>
                    <a:pt x="15429" y="381"/>
                  </a:cubicBezTo>
                  <a:cubicBezTo>
                    <a:pt x="14716" y="644"/>
                    <a:pt x="14954" y="-146"/>
                    <a:pt x="14479" y="117"/>
                  </a:cubicBezTo>
                  <a:cubicBezTo>
                    <a:pt x="14004" y="-146"/>
                    <a:pt x="14004" y="117"/>
                    <a:pt x="13767" y="117"/>
                  </a:cubicBezTo>
                  <a:cubicBezTo>
                    <a:pt x="13292" y="381"/>
                    <a:pt x="13055" y="644"/>
                    <a:pt x="12580" y="908"/>
                  </a:cubicBezTo>
                  <a:cubicBezTo>
                    <a:pt x="12580" y="908"/>
                    <a:pt x="12105" y="908"/>
                    <a:pt x="12105" y="1171"/>
                  </a:cubicBezTo>
                  <a:cubicBezTo>
                    <a:pt x="11631" y="1171"/>
                    <a:pt x="11631" y="644"/>
                    <a:pt x="11156" y="908"/>
                  </a:cubicBezTo>
                  <a:cubicBezTo>
                    <a:pt x="10919" y="908"/>
                    <a:pt x="10919" y="908"/>
                    <a:pt x="10681" y="908"/>
                  </a:cubicBezTo>
                  <a:cubicBezTo>
                    <a:pt x="10681" y="1171"/>
                    <a:pt x="10681" y="1171"/>
                    <a:pt x="10444" y="1171"/>
                  </a:cubicBezTo>
                  <a:cubicBezTo>
                    <a:pt x="10207" y="1171"/>
                    <a:pt x="10207" y="1434"/>
                    <a:pt x="10207" y="1434"/>
                  </a:cubicBezTo>
                  <a:cubicBezTo>
                    <a:pt x="9969" y="1434"/>
                    <a:pt x="9732" y="1434"/>
                    <a:pt x="9732" y="1698"/>
                  </a:cubicBezTo>
                  <a:cubicBezTo>
                    <a:pt x="9732" y="1698"/>
                    <a:pt x="9495" y="1961"/>
                    <a:pt x="9495" y="1961"/>
                  </a:cubicBezTo>
                  <a:cubicBezTo>
                    <a:pt x="9257" y="1961"/>
                    <a:pt x="9257" y="2225"/>
                    <a:pt x="9257" y="2225"/>
                  </a:cubicBezTo>
                  <a:cubicBezTo>
                    <a:pt x="8782" y="2225"/>
                    <a:pt x="8782" y="2225"/>
                    <a:pt x="8782" y="2225"/>
                  </a:cubicBezTo>
                  <a:cubicBezTo>
                    <a:pt x="8545" y="2488"/>
                    <a:pt x="7833" y="2488"/>
                    <a:pt x="7596" y="2752"/>
                  </a:cubicBezTo>
                  <a:cubicBezTo>
                    <a:pt x="7358" y="2752"/>
                    <a:pt x="7121" y="3015"/>
                    <a:pt x="6884" y="3015"/>
                  </a:cubicBezTo>
                  <a:cubicBezTo>
                    <a:pt x="6884" y="3015"/>
                    <a:pt x="6646" y="3278"/>
                    <a:pt x="6646" y="3542"/>
                  </a:cubicBezTo>
                  <a:cubicBezTo>
                    <a:pt x="6646" y="3805"/>
                    <a:pt x="6409" y="3805"/>
                    <a:pt x="6409" y="4069"/>
                  </a:cubicBezTo>
                  <a:cubicBezTo>
                    <a:pt x="5934" y="4069"/>
                    <a:pt x="5934" y="3805"/>
                    <a:pt x="5697" y="3805"/>
                  </a:cubicBezTo>
                  <a:cubicBezTo>
                    <a:pt x="5697" y="3805"/>
                    <a:pt x="5697" y="3805"/>
                    <a:pt x="5697" y="3805"/>
                  </a:cubicBezTo>
                  <a:cubicBezTo>
                    <a:pt x="5697" y="3805"/>
                    <a:pt x="5697" y="3805"/>
                    <a:pt x="5697" y="3805"/>
                  </a:cubicBezTo>
                  <a:cubicBezTo>
                    <a:pt x="5697" y="3805"/>
                    <a:pt x="5697" y="3805"/>
                    <a:pt x="5697" y="3805"/>
                  </a:cubicBezTo>
                  <a:cubicBezTo>
                    <a:pt x="5697" y="3805"/>
                    <a:pt x="5697" y="3805"/>
                    <a:pt x="5697" y="3805"/>
                  </a:cubicBezTo>
                  <a:cubicBezTo>
                    <a:pt x="5697" y="3542"/>
                    <a:pt x="5697" y="3542"/>
                    <a:pt x="5697" y="3542"/>
                  </a:cubicBezTo>
                  <a:cubicBezTo>
                    <a:pt x="5697" y="3542"/>
                    <a:pt x="5697" y="3542"/>
                    <a:pt x="5697" y="3542"/>
                  </a:cubicBezTo>
                  <a:cubicBezTo>
                    <a:pt x="5697" y="3542"/>
                    <a:pt x="5697" y="3542"/>
                    <a:pt x="5459" y="3542"/>
                  </a:cubicBezTo>
                  <a:cubicBezTo>
                    <a:pt x="5459" y="3542"/>
                    <a:pt x="5459" y="3542"/>
                    <a:pt x="5459" y="3542"/>
                  </a:cubicBezTo>
                  <a:cubicBezTo>
                    <a:pt x="5459" y="3542"/>
                    <a:pt x="5459" y="3542"/>
                    <a:pt x="5459" y="3542"/>
                  </a:cubicBezTo>
                  <a:cubicBezTo>
                    <a:pt x="5459" y="3542"/>
                    <a:pt x="5459" y="3542"/>
                    <a:pt x="5459" y="3542"/>
                  </a:cubicBezTo>
                  <a:cubicBezTo>
                    <a:pt x="5459" y="3542"/>
                    <a:pt x="5459" y="3542"/>
                    <a:pt x="5459" y="3542"/>
                  </a:cubicBezTo>
                  <a:cubicBezTo>
                    <a:pt x="5459" y="3542"/>
                    <a:pt x="5459" y="3542"/>
                    <a:pt x="5459" y="3542"/>
                  </a:cubicBezTo>
                  <a:cubicBezTo>
                    <a:pt x="5459" y="3542"/>
                    <a:pt x="5222" y="3542"/>
                    <a:pt x="5222" y="3542"/>
                  </a:cubicBezTo>
                  <a:cubicBezTo>
                    <a:pt x="4985" y="3542"/>
                    <a:pt x="4510" y="3805"/>
                    <a:pt x="4510" y="4069"/>
                  </a:cubicBezTo>
                  <a:cubicBezTo>
                    <a:pt x="4510" y="4069"/>
                    <a:pt x="4510" y="4069"/>
                    <a:pt x="4510" y="4069"/>
                  </a:cubicBezTo>
                  <a:cubicBezTo>
                    <a:pt x="4510" y="4069"/>
                    <a:pt x="4510" y="4332"/>
                    <a:pt x="4510" y="4332"/>
                  </a:cubicBezTo>
                  <a:cubicBezTo>
                    <a:pt x="4510" y="4332"/>
                    <a:pt x="4510" y="4332"/>
                    <a:pt x="4273" y="4332"/>
                  </a:cubicBezTo>
                  <a:cubicBezTo>
                    <a:pt x="4273" y="4332"/>
                    <a:pt x="4273" y="4332"/>
                    <a:pt x="4273" y="4332"/>
                  </a:cubicBezTo>
                  <a:cubicBezTo>
                    <a:pt x="4273" y="4332"/>
                    <a:pt x="4273" y="4332"/>
                    <a:pt x="4273" y="4332"/>
                  </a:cubicBezTo>
                  <a:cubicBezTo>
                    <a:pt x="3798" y="4332"/>
                    <a:pt x="3798" y="4595"/>
                    <a:pt x="3560" y="4859"/>
                  </a:cubicBezTo>
                  <a:cubicBezTo>
                    <a:pt x="3560" y="4859"/>
                    <a:pt x="3560" y="4859"/>
                    <a:pt x="3560"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086" y="5386"/>
                    <a:pt x="2848" y="5386"/>
                    <a:pt x="2374" y="5649"/>
                  </a:cubicBezTo>
                  <a:cubicBezTo>
                    <a:pt x="2374" y="5649"/>
                    <a:pt x="2374" y="5649"/>
                    <a:pt x="2374" y="5649"/>
                  </a:cubicBezTo>
                  <a:cubicBezTo>
                    <a:pt x="2374" y="5649"/>
                    <a:pt x="2374" y="5649"/>
                    <a:pt x="2374" y="5649"/>
                  </a:cubicBezTo>
                  <a:cubicBezTo>
                    <a:pt x="2374" y="5649"/>
                    <a:pt x="2374" y="5649"/>
                    <a:pt x="2374" y="5913"/>
                  </a:cubicBezTo>
                  <a:cubicBezTo>
                    <a:pt x="2374" y="5913"/>
                    <a:pt x="2374" y="5913"/>
                    <a:pt x="2374" y="5913"/>
                  </a:cubicBezTo>
                  <a:cubicBezTo>
                    <a:pt x="2136" y="5913"/>
                    <a:pt x="2136" y="5913"/>
                    <a:pt x="2136" y="5913"/>
                  </a:cubicBezTo>
                  <a:cubicBezTo>
                    <a:pt x="2136" y="5913"/>
                    <a:pt x="2136" y="5913"/>
                    <a:pt x="2136" y="5913"/>
                  </a:cubicBezTo>
                  <a:cubicBezTo>
                    <a:pt x="2136" y="5913"/>
                    <a:pt x="2136" y="5913"/>
                    <a:pt x="2136" y="5913"/>
                  </a:cubicBezTo>
                  <a:cubicBezTo>
                    <a:pt x="2136" y="5913"/>
                    <a:pt x="2136" y="5913"/>
                    <a:pt x="2136" y="5913"/>
                  </a:cubicBezTo>
                  <a:cubicBezTo>
                    <a:pt x="2136" y="5913"/>
                    <a:pt x="2136" y="5913"/>
                    <a:pt x="2136" y="5913"/>
                  </a:cubicBezTo>
                  <a:cubicBezTo>
                    <a:pt x="2136" y="5913"/>
                    <a:pt x="2136" y="5913"/>
                    <a:pt x="2136" y="5913"/>
                  </a:cubicBezTo>
                  <a:cubicBezTo>
                    <a:pt x="2136" y="6176"/>
                    <a:pt x="2136" y="6176"/>
                    <a:pt x="2136" y="6176"/>
                  </a:cubicBezTo>
                  <a:cubicBezTo>
                    <a:pt x="2136" y="6176"/>
                    <a:pt x="2136" y="6176"/>
                    <a:pt x="2136" y="6176"/>
                  </a:cubicBezTo>
                  <a:cubicBezTo>
                    <a:pt x="2136" y="6176"/>
                    <a:pt x="2136" y="6176"/>
                    <a:pt x="2136" y="6176"/>
                  </a:cubicBezTo>
                  <a:cubicBezTo>
                    <a:pt x="1899" y="6703"/>
                    <a:pt x="2136" y="7493"/>
                    <a:pt x="1899" y="7756"/>
                  </a:cubicBezTo>
                  <a:cubicBezTo>
                    <a:pt x="1662" y="7756"/>
                    <a:pt x="1662" y="7230"/>
                    <a:pt x="949" y="7493"/>
                  </a:cubicBezTo>
                  <a:cubicBezTo>
                    <a:pt x="712" y="7756"/>
                    <a:pt x="949" y="8283"/>
                    <a:pt x="949" y="8810"/>
                  </a:cubicBezTo>
                  <a:cubicBezTo>
                    <a:pt x="712" y="8810"/>
                    <a:pt x="712" y="8810"/>
                    <a:pt x="712" y="9074"/>
                  </a:cubicBezTo>
                  <a:cubicBezTo>
                    <a:pt x="475" y="9337"/>
                    <a:pt x="475" y="9864"/>
                    <a:pt x="475" y="10391"/>
                  </a:cubicBezTo>
                  <a:cubicBezTo>
                    <a:pt x="712" y="10654"/>
                    <a:pt x="475" y="11181"/>
                    <a:pt x="712" y="11444"/>
                  </a:cubicBezTo>
                  <a:cubicBezTo>
                    <a:pt x="712" y="11708"/>
                    <a:pt x="712" y="11708"/>
                    <a:pt x="712" y="11708"/>
                  </a:cubicBezTo>
                  <a:cubicBezTo>
                    <a:pt x="712" y="11971"/>
                    <a:pt x="0" y="11708"/>
                    <a:pt x="0" y="12234"/>
                  </a:cubicBezTo>
                  <a:cubicBezTo>
                    <a:pt x="0" y="13288"/>
                    <a:pt x="712" y="13288"/>
                    <a:pt x="949" y="14078"/>
                  </a:cubicBezTo>
                  <a:cubicBezTo>
                    <a:pt x="712" y="14078"/>
                    <a:pt x="712" y="14342"/>
                    <a:pt x="712" y="14605"/>
                  </a:cubicBezTo>
                  <a:cubicBezTo>
                    <a:pt x="712" y="14869"/>
                    <a:pt x="475" y="14869"/>
                    <a:pt x="475" y="15132"/>
                  </a:cubicBezTo>
                  <a:cubicBezTo>
                    <a:pt x="475" y="15395"/>
                    <a:pt x="712" y="15395"/>
                    <a:pt x="712" y="15395"/>
                  </a:cubicBezTo>
                  <a:cubicBezTo>
                    <a:pt x="712" y="15395"/>
                    <a:pt x="475" y="15395"/>
                    <a:pt x="475" y="15395"/>
                  </a:cubicBezTo>
                  <a:cubicBezTo>
                    <a:pt x="475" y="15395"/>
                    <a:pt x="475" y="15659"/>
                    <a:pt x="475" y="15922"/>
                  </a:cubicBezTo>
                  <a:cubicBezTo>
                    <a:pt x="712" y="16186"/>
                    <a:pt x="1187" y="16713"/>
                    <a:pt x="1187" y="17239"/>
                  </a:cubicBezTo>
                  <a:cubicBezTo>
                    <a:pt x="1662" y="17239"/>
                    <a:pt x="1424" y="18030"/>
                    <a:pt x="1899" y="17766"/>
                  </a:cubicBezTo>
                  <a:cubicBezTo>
                    <a:pt x="1899" y="17766"/>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2136" y="18030"/>
                  </a:cubicBezTo>
                  <a:cubicBezTo>
                    <a:pt x="2136" y="18030"/>
                    <a:pt x="2136" y="18030"/>
                    <a:pt x="2136" y="18030"/>
                  </a:cubicBezTo>
                  <a:cubicBezTo>
                    <a:pt x="2136" y="18030"/>
                    <a:pt x="2136" y="18030"/>
                    <a:pt x="2136" y="18030"/>
                  </a:cubicBezTo>
                  <a:cubicBezTo>
                    <a:pt x="2136" y="18030"/>
                    <a:pt x="2136" y="18030"/>
                    <a:pt x="2136" y="18030"/>
                  </a:cubicBezTo>
                  <a:cubicBezTo>
                    <a:pt x="2374" y="18030"/>
                    <a:pt x="2374" y="18293"/>
                    <a:pt x="2611" y="18293"/>
                  </a:cubicBezTo>
                  <a:cubicBezTo>
                    <a:pt x="2611" y="18293"/>
                    <a:pt x="2611" y="18293"/>
                    <a:pt x="2611" y="18293"/>
                  </a:cubicBezTo>
                  <a:cubicBezTo>
                    <a:pt x="2848" y="18293"/>
                    <a:pt x="3086" y="18556"/>
                    <a:pt x="3323" y="18556"/>
                  </a:cubicBezTo>
                  <a:cubicBezTo>
                    <a:pt x="3323" y="18820"/>
                    <a:pt x="3560" y="18820"/>
                    <a:pt x="3798" y="19083"/>
                  </a:cubicBezTo>
                  <a:cubicBezTo>
                    <a:pt x="3798" y="19083"/>
                    <a:pt x="4035" y="19083"/>
                    <a:pt x="4035" y="19083"/>
                  </a:cubicBezTo>
                  <a:cubicBezTo>
                    <a:pt x="4035" y="19083"/>
                    <a:pt x="4035" y="19347"/>
                    <a:pt x="4273" y="19347"/>
                  </a:cubicBezTo>
                  <a:cubicBezTo>
                    <a:pt x="4510" y="19347"/>
                    <a:pt x="4510" y="19610"/>
                    <a:pt x="4747" y="19610"/>
                  </a:cubicBezTo>
                  <a:cubicBezTo>
                    <a:pt x="4985" y="19610"/>
                    <a:pt x="4985" y="19610"/>
                    <a:pt x="4985" y="19874"/>
                  </a:cubicBezTo>
                  <a:cubicBezTo>
                    <a:pt x="5222" y="19874"/>
                    <a:pt x="5697" y="20137"/>
                    <a:pt x="5697" y="20400"/>
                  </a:cubicBezTo>
                  <a:cubicBezTo>
                    <a:pt x="5697" y="20400"/>
                    <a:pt x="5697" y="20664"/>
                    <a:pt x="5697" y="20927"/>
                  </a:cubicBezTo>
                  <a:cubicBezTo>
                    <a:pt x="5697" y="20927"/>
                    <a:pt x="5934" y="21191"/>
                    <a:pt x="5934" y="21191"/>
                  </a:cubicBezTo>
                  <a:cubicBezTo>
                    <a:pt x="5934" y="21191"/>
                    <a:pt x="5934" y="21454"/>
                    <a:pt x="5934" y="21454"/>
                  </a:cubicBezTo>
                  <a:cubicBezTo>
                    <a:pt x="6171" y="21191"/>
                    <a:pt x="5934" y="20927"/>
                    <a:pt x="6171" y="20664"/>
                  </a:cubicBezTo>
                  <a:cubicBezTo>
                    <a:pt x="6409" y="21454"/>
                    <a:pt x="6884" y="20664"/>
                    <a:pt x="6884" y="20664"/>
                  </a:cubicBezTo>
                  <a:cubicBezTo>
                    <a:pt x="6884" y="20400"/>
                    <a:pt x="6884" y="20400"/>
                    <a:pt x="6884" y="20400"/>
                  </a:cubicBezTo>
                  <a:cubicBezTo>
                    <a:pt x="7358" y="20400"/>
                    <a:pt x="7596" y="20400"/>
                    <a:pt x="7833" y="20400"/>
                  </a:cubicBezTo>
                  <a:cubicBezTo>
                    <a:pt x="7833" y="20400"/>
                    <a:pt x="7833" y="20400"/>
                    <a:pt x="7833" y="20400"/>
                  </a:cubicBezTo>
                  <a:cubicBezTo>
                    <a:pt x="7833" y="20400"/>
                    <a:pt x="7833" y="20400"/>
                    <a:pt x="7833" y="20400"/>
                  </a:cubicBezTo>
                  <a:cubicBezTo>
                    <a:pt x="7833" y="20400"/>
                    <a:pt x="7833" y="20137"/>
                    <a:pt x="7833" y="20137"/>
                  </a:cubicBezTo>
                  <a:cubicBezTo>
                    <a:pt x="8070" y="20137"/>
                    <a:pt x="8070" y="20137"/>
                    <a:pt x="8070" y="20137"/>
                  </a:cubicBezTo>
                  <a:cubicBezTo>
                    <a:pt x="8070" y="20137"/>
                    <a:pt x="8070" y="20137"/>
                    <a:pt x="8070" y="20137"/>
                  </a:cubicBezTo>
                  <a:cubicBezTo>
                    <a:pt x="8070" y="20137"/>
                    <a:pt x="8070" y="20137"/>
                    <a:pt x="8070" y="20137"/>
                  </a:cubicBezTo>
                  <a:cubicBezTo>
                    <a:pt x="8070" y="20137"/>
                    <a:pt x="8070" y="20137"/>
                    <a:pt x="8070" y="20137"/>
                  </a:cubicBezTo>
                  <a:cubicBezTo>
                    <a:pt x="8070" y="20137"/>
                    <a:pt x="8308" y="20137"/>
                    <a:pt x="8308" y="20137"/>
                  </a:cubicBezTo>
                  <a:cubicBezTo>
                    <a:pt x="8308" y="20137"/>
                    <a:pt x="8308" y="20137"/>
                    <a:pt x="8308" y="20137"/>
                  </a:cubicBezTo>
                  <a:cubicBezTo>
                    <a:pt x="8308" y="20137"/>
                    <a:pt x="8308" y="20137"/>
                    <a:pt x="8308" y="20137"/>
                  </a:cubicBezTo>
                  <a:cubicBezTo>
                    <a:pt x="8308" y="20137"/>
                    <a:pt x="8308" y="20137"/>
                    <a:pt x="8308" y="20137"/>
                  </a:cubicBezTo>
                  <a:cubicBezTo>
                    <a:pt x="8308" y="20137"/>
                    <a:pt x="8545" y="20137"/>
                    <a:pt x="8545" y="20137"/>
                  </a:cubicBezTo>
                  <a:cubicBezTo>
                    <a:pt x="8545" y="20137"/>
                    <a:pt x="8545" y="20137"/>
                    <a:pt x="8545" y="20137"/>
                  </a:cubicBezTo>
                  <a:cubicBezTo>
                    <a:pt x="8545" y="20137"/>
                    <a:pt x="8545" y="20137"/>
                    <a:pt x="8545" y="20137"/>
                  </a:cubicBezTo>
                  <a:cubicBezTo>
                    <a:pt x="8782" y="19874"/>
                    <a:pt x="9020" y="19874"/>
                    <a:pt x="9257" y="19874"/>
                  </a:cubicBezTo>
                  <a:cubicBezTo>
                    <a:pt x="9257" y="19610"/>
                    <a:pt x="9495" y="19610"/>
                    <a:pt x="9732" y="19610"/>
                  </a:cubicBezTo>
                  <a:cubicBezTo>
                    <a:pt x="9732" y="19347"/>
                    <a:pt x="9969" y="19610"/>
                    <a:pt x="10207" y="19610"/>
                  </a:cubicBezTo>
                  <a:cubicBezTo>
                    <a:pt x="10207" y="19610"/>
                    <a:pt x="10444" y="19610"/>
                    <a:pt x="10207" y="19610"/>
                  </a:cubicBezTo>
                  <a:cubicBezTo>
                    <a:pt x="10444" y="19874"/>
                    <a:pt x="10444" y="19874"/>
                    <a:pt x="10681" y="19874"/>
                  </a:cubicBezTo>
                  <a:cubicBezTo>
                    <a:pt x="11156" y="20137"/>
                    <a:pt x="10919" y="19610"/>
                    <a:pt x="11393" y="19610"/>
                  </a:cubicBezTo>
                  <a:cubicBezTo>
                    <a:pt x="11631" y="19347"/>
                    <a:pt x="11631" y="19083"/>
                    <a:pt x="11868" y="19083"/>
                  </a:cubicBezTo>
                  <a:cubicBezTo>
                    <a:pt x="12343" y="19083"/>
                    <a:pt x="12343" y="19083"/>
                    <a:pt x="12343" y="19083"/>
                  </a:cubicBezTo>
                  <a:cubicBezTo>
                    <a:pt x="12580" y="18820"/>
                    <a:pt x="12818" y="19083"/>
                    <a:pt x="12818" y="19083"/>
                  </a:cubicBezTo>
                  <a:cubicBezTo>
                    <a:pt x="12818" y="18820"/>
                    <a:pt x="12818" y="18556"/>
                    <a:pt x="12818" y="18556"/>
                  </a:cubicBezTo>
                  <a:cubicBezTo>
                    <a:pt x="12818" y="18293"/>
                    <a:pt x="12818" y="18293"/>
                    <a:pt x="13055" y="18293"/>
                  </a:cubicBezTo>
                  <a:cubicBezTo>
                    <a:pt x="13055" y="18030"/>
                    <a:pt x="13292" y="17766"/>
                    <a:pt x="13292" y="17503"/>
                  </a:cubicBezTo>
                  <a:cubicBezTo>
                    <a:pt x="13530" y="17503"/>
                    <a:pt x="13292" y="17239"/>
                    <a:pt x="13530" y="17239"/>
                  </a:cubicBezTo>
                  <a:cubicBezTo>
                    <a:pt x="13530" y="16976"/>
                    <a:pt x="13530" y="16976"/>
                    <a:pt x="13530" y="16713"/>
                  </a:cubicBezTo>
                  <a:cubicBezTo>
                    <a:pt x="13767" y="16449"/>
                    <a:pt x="13767" y="16186"/>
                    <a:pt x="14004" y="16186"/>
                  </a:cubicBezTo>
                  <a:cubicBezTo>
                    <a:pt x="14242" y="15922"/>
                    <a:pt x="14716" y="15922"/>
                    <a:pt x="15191" y="15922"/>
                  </a:cubicBezTo>
                  <a:cubicBezTo>
                    <a:pt x="15429" y="16186"/>
                    <a:pt x="15191" y="15395"/>
                    <a:pt x="15666" y="15395"/>
                  </a:cubicBezTo>
                  <a:cubicBezTo>
                    <a:pt x="15666" y="15922"/>
                    <a:pt x="15903" y="15922"/>
                    <a:pt x="16141" y="15922"/>
                  </a:cubicBezTo>
                  <a:cubicBezTo>
                    <a:pt x="16615" y="15659"/>
                    <a:pt x="17090" y="15922"/>
                    <a:pt x="17327" y="15922"/>
                  </a:cubicBezTo>
                  <a:cubicBezTo>
                    <a:pt x="17327" y="15922"/>
                    <a:pt x="17090" y="15659"/>
                    <a:pt x="17327" y="15659"/>
                  </a:cubicBezTo>
                  <a:cubicBezTo>
                    <a:pt x="17565" y="15659"/>
                    <a:pt x="17565" y="15922"/>
                    <a:pt x="17802" y="15922"/>
                  </a:cubicBezTo>
                  <a:cubicBezTo>
                    <a:pt x="18040" y="15659"/>
                    <a:pt x="18277" y="15659"/>
                    <a:pt x="18514" y="15659"/>
                  </a:cubicBezTo>
                  <a:cubicBezTo>
                    <a:pt x="18514" y="15395"/>
                    <a:pt x="18752" y="15395"/>
                    <a:pt x="18989" y="15395"/>
                  </a:cubicBezTo>
                  <a:cubicBezTo>
                    <a:pt x="18989" y="15132"/>
                    <a:pt x="18989" y="15132"/>
                    <a:pt x="18989" y="15132"/>
                  </a:cubicBezTo>
                  <a:cubicBezTo>
                    <a:pt x="18989" y="14869"/>
                    <a:pt x="18989" y="14869"/>
                    <a:pt x="19226" y="14869"/>
                  </a:cubicBezTo>
                  <a:cubicBezTo>
                    <a:pt x="19226" y="14869"/>
                    <a:pt x="19701" y="15132"/>
                    <a:pt x="19938" y="15132"/>
                  </a:cubicBezTo>
                  <a:cubicBezTo>
                    <a:pt x="20176" y="14605"/>
                    <a:pt x="20176" y="13815"/>
                    <a:pt x="20176" y="13025"/>
                  </a:cubicBezTo>
                  <a:cubicBezTo>
                    <a:pt x="20176" y="13025"/>
                    <a:pt x="20176" y="13025"/>
                    <a:pt x="20176" y="12761"/>
                  </a:cubicBezTo>
                  <a:cubicBezTo>
                    <a:pt x="20651" y="12761"/>
                    <a:pt x="20651" y="12234"/>
                    <a:pt x="20888" y="12234"/>
                  </a:cubicBezTo>
                  <a:cubicBezTo>
                    <a:pt x="21363" y="12498"/>
                    <a:pt x="21125" y="11971"/>
                    <a:pt x="21600" y="11971"/>
                  </a:cubicBezTo>
                  <a:cubicBezTo>
                    <a:pt x="21600" y="10391"/>
                    <a:pt x="21600" y="10391"/>
                    <a:pt x="21600" y="10391"/>
                  </a:cubicBezTo>
                  <a:cubicBezTo>
                    <a:pt x="21600" y="10127"/>
                    <a:pt x="21600" y="9864"/>
                    <a:pt x="21600" y="9337"/>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5" name="Freeform 58">
              <a:extLst>
                <a:ext uri="{FF2B5EF4-FFF2-40B4-BE49-F238E27FC236}">
                  <a16:creationId xmlns:a16="http://schemas.microsoft.com/office/drawing/2014/main" id="{408AF2BC-B988-C746-851C-B2F64FD18234}"/>
                </a:ext>
              </a:extLst>
            </p:cNvPr>
            <p:cNvSpPr/>
            <p:nvPr/>
          </p:nvSpPr>
          <p:spPr>
            <a:xfrm>
              <a:off x="6264488" y="4085416"/>
              <a:ext cx="907577" cy="699539"/>
            </a:xfrm>
            <a:custGeom>
              <a:avLst/>
              <a:gdLst/>
              <a:ahLst/>
              <a:cxnLst>
                <a:cxn ang="0">
                  <a:pos x="wd2" y="hd2"/>
                </a:cxn>
                <a:cxn ang="5400000">
                  <a:pos x="wd2" y="hd2"/>
                </a:cxn>
                <a:cxn ang="10800000">
                  <a:pos x="wd2" y="hd2"/>
                </a:cxn>
                <a:cxn ang="16200000">
                  <a:pos x="wd2" y="hd2"/>
                </a:cxn>
              </a:cxnLst>
              <a:rect l="0" t="0" r="r" b="b"/>
              <a:pathLst>
                <a:path w="21500" h="21600" extrusionOk="0">
                  <a:moveTo>
                    <a:pt x="21461" y="7805"/>
                  </a:moveTo>
                  <a:cubicBezTo>
                    <a:pt x="21461" y="7624"/>
                    <a:pt x="21321" y="7624"/>
                    <a:pt x="21321" y="7624"/>
                  </a:cubicBezTo>
                  <a:cubicBezTo>
                    <a:pt x="21321" y="7442"/>
                    <a:pt x="21321" y="7442"/>
                    <a:pt x="21182" y="7442"/>
                  </a:cubicBezTo>
                  <a:cubicBezTo>
                    <a:pt x="21043" y="7442"/>
                    <a:pt x="20903" y="7442"/>
                    <a:pt x="20764" y="7442"/>
                  </a:cubicBezTo>
                  <a:cubicBezTo>
                    <a:pt x="20764" y="7442"/>
                    <a:pt x="20764" y="7442"/>
                    <a:pt x="20625" y="7442"/>
                  </a:cubicBezTo>
                  <a:cubicBezTo>
                    <a:pt x="20625" y="7079"/>
                    <a:pt x="20346" y="7261"/>
                    <a:pt x="20485" y="6897"/>
                  </a:cubicBezTo>
                  <a:cubicBezTo>
                    <a:pt x="20346" y="6716"/>
                    <a:pt x="20206" y="6716"/>
                    <a:pt x="20206" y="6534"/>
                  </a:cubicBezTo>
                  <a:cubicBezTo>
                    <a:pt x="20206" y="5808"/>
                    <a:pt x="20206" y="5808"/>
                    <a:pt x="20206" y="5808"/>
                  </a:cubicBezTo>
                  <a:cubicBezTo>
                    <a:pt x="20346" y="5808"/>
                    <a:pt x="20346" y="5627"/>
                    <a:pt x="20485" y="5627"/>
                  </a:cubicBezTo>
                  <a:cubicBezTo>
                    <a:pt x="20485" y="5264"/>
                    <a:pt x="20206" y="5264"/>
                    <a:pt x="20206" y="4901"/>
                  </a:cubicBezTo>
                  <a:cubicBezTo>
                    <a:pt x="20067" y="5082"/>
                    <a:pt x="19928" y="4901"/>
                    <a:pt x="19788" y="4901"/>
                  </a:cubicBezTo>
                  <a:cubicBezTo>
                    <a:pt x="19788" y="4719"/>
                    <a:pt x="19649" y="4719"/>
                    <a:pt x="19510" y="4538"/>
                  </a:cubicBezTo>
                  <a:cubicBezTo>
                    <a:pt x="19231" y="4538"/>
                    <a:pt x="19231" y="4175"/>
                    <a:pt x="18952" y="4356"/>
                  </a:cubicBezTo>
                  <a:cubicBezTo>
                    <a:pt x="18813" y="4175"/>
                    <a:pt x="18813" y="3993"/>
                    <a:pt x="18813" y="3812"/>
                  </a:cubicBezTo>
                  <a:cubicBezTo>
                    <a:pt x="18674" y="3812"/>
                    <a:pt x="18674" y="3630"/>
                    <a:pt x="18534" y="3630"/>
                  </a:cubicBezTo>
                  <a:cubicBezTo>
                    <a:pt x="18395" y="3630"/>
                    <a:pt x="18255" y="3267"/>
                    <a:pt x="17977" y="3449"/>
                  </a:cubicBezTo>
                  <a:cubicBezTo>
                    <a:pt x="18116" y="2904"/>
                    <a:pt x="17698" y="2904"/>
                    <a:pt x="17419" y="2723"/>
                  </a:cubicBezTo>
                  <a:cubicBezTo>
                    <a:pt x="17280" y="2723"/>
                    <a:pt x="17001" y="2723"/>
                    <a:pt x="17001" y="2541"/>
                  </a:cubicBezTo>
                  <a:cubicBezTo>
                    <a:pt x="17001" y="2360"/>
                    <a:pt x="17001" y="2360"/>
                    <a:pt x="17001" y="2360"/>
                  </a:cubicBezTo>
                  <a:cubicBezTo>
                    <a:pt x="16723" y="2541"/>
                    <a:pt x="16444" y="2178"/>
                    <a:pt x="16444" y="1634"/>
                  </a:cubicBezTo>
                  <a:cubicBezTo>
                    <a:pt x="16026" y="1634"/>
                    <a:pt x="15747" y="1815"/>
                    <a:pt x="15329" y="1997"/>
                  </a:cubicBezTo>
                  <a:cubicBezTo>
                    <a:pt x="15050" y="1997"/>
                    <a:pt x="15050" y="1815"/>
                    <a:pt x="14772" y="1634"/>
                  </a:cubicBezTo>
                  <a:cubicBezTo>
                    <a:pt x="14632" y="1634"/>
                    <a:pt x="14493" y="1815"/>
                    <a:pt x="14214" y="1815"/>
                  </a:cubicBezTo>
                  <a:cubicBezTo>
                    <a:pt x="14354" y="1452"/>
                    <a:pt x="14075" y="1634"/>
                    <a:pt x="14075" y="1271"/>
                  </a:cubicBezTo>
                  <a:cubicBezTo>
                    <a:pt x="13935" y="1089"/>
                    <a:pt x="13935" y="908"/>
                    <a:pt x="13796" y="726"/>
                  </a:cubicBezTo>
                  <a:cubicBezTo>
                    <a:pt x="13657" y="545"/>
                    <a:pt x="13517" y="182"/>
                    <a:pt x="13239" y="0"/>
                  </a:cubicBezTo>
                  <a:cubicBezTo>
                    <a:pt x="13099" y="0"/>
                    <a:pt x="13099" y="182"/>
                    <a:pt x="12960" y="182"/>
                  </a:cubicBezTo>
                  <a:cubicBezTo>
                    <a:pt x="12960" y="182"/>
                    <a:pt x="12960" y="182"/>
                    <a:pt x="12821" y="363"/>
                  </a:cubicBezTo>
                  <a:cubicBezTo>
                    <a:pt x="12821" y="363"/>
                    <a:pt x="12681" y="182"/>
                    <a:pt x="12681" y="363"/>
                  </a:cubicBezTo>
                  <a:cubicBezTo>
                    <a:pt x="12542" y="363"/>
                    <a:pt x="12681" y="363"/>
                    <a:pt x="12542" y="363"/>
                  </a:cubicBezTo>
                  <a:cubicBezTo>
                    <a:pt x="12542" y="545"/>
                    <a:pt x="12542" y="545"/>
                    <a:pt x="12542" y="545"/>
                  </a:cubicBezTo>
                  <a:cubicBezTo>
                    <a:pt x="12403" y="726"/>
                    <a:pt x="12263" y="726"/>
                    <a:pt x="12124" y="726"/>
                  </a:cubicBezTo>
                  <a:cubicBezTo>
                    <a:pt x="12124" y="1089"/>
                    <a:pt x="11845" y="1271"/>
                    <a:pt x="11845" y="1634"/>
                  </a:cubicBezTo>
                  <a:cubicBezTo>
                    <a:pt x="11566" y="1815"/>
                    <a:pt x="11566" y="1452"/>
                    <a:pt x="11288" y="1634"/>
                  </a:cubicBezTo>
                  <a:cubicBezTo>
                    <a:pt x="11009" y="1452"/>
                    <a:pt x="11148" y="1815"/>
                    <a:pt x="10870" y="1815"/>
                  </a:cubicBezTo>
                  <a:cubicBezTo>
                    <a:pt x="10870" y="1815"/>
                    <a:pt x="10730" y="1815"/>
                    <a:pt x="10730" y="1997"/>
                  </a:cubicBezTo>
                  <a:cubicBezTo>
                    <a:pt x="10591" y="1815"/>
                    <a:pt x="10591" y="1815"/>
                    <a:pt x="10591" y="1815"/>
                  </a:cubicBezTo>
                  <a:cubicBezTo>
                    <a:pt x="10312" y="1815"/>
                    <a:pt x="10312" y="1634"/>
                    <a:pt x="10312" y="1634"/>
                  </a:cubicBezTo>
                  <a:cubicBezTo>
                    <a:pt x="10173" y="1634"/>
                    <a:pt x="10034" y="1634"/>
                    <a:pt x="10034" y="1452"/>
                  </a:cubicBezTo>
                  <a:cubicBezTo>
                    <a:pt x="9894" y="1452"/>
                    <a:pt x="9894" y="1452"/>
                    <a:pt x="9894" y="1271"/>
                  </a:cubicBezTo>
                  <a:cubicBezTo>
                    <a:pt x="9615" y="1271"/>
                    <a:pt x="9337" y="1271"/>
                    <a:pt x="9058" y="1271"/>
                  </a:cubicBezTo>
                  <a:cubicBezTo>
                    <a:pt x="8919" y="1271"/>
                    <a:pt x="8779" y="1452"/>
                    <a:pt x="8779" y="1634"/>
                  </a:cubicBezTo>
                  <a:cubicBezTo>
                    <a:pt x="8640" y="1452"/>
                    <a:pt x="8501" y="1634"/>
                    <a:pt x="8501" y="1815"/>
                  </a:cubicBezTo>
                  <a:cubicBezTo>
                    <a:pt x="8222" y="1634"/>
                    <a:pt x="7943" y="1634"/>
                    <a:pt x="7665" y="1634"/>
                  </a:cubicBezTo>
                  <a:cubicBezTo>
                    <a:pt x="7665" y="1634"/>
                    <a:pt x="7525" y="1634"/>
                    <a:pt x="7386" y="1634"/>
                  </a:cubicBezTo>
                  <a:cubicBezTo>
                    <a:pt x="7246" y="1634"/>
                    <a:pt x="7246" y="1815"/>
                    <a:pt x="7107" y="1815"/>
                  </a:cubicBezTo>
                  <a:cubicBezTo>
                    <a:pt x="7107" y="1997"/>
                    <a:pt x="6968" y="1815"/>
                    <a:pt x="6968" y="1997"/>
                  </a:cubicBezTo>
                  <a:cubicBezTo>
                    <a:pt x="6828" y="1997"/>
                    <a:pt x="6828" y="1815"/>
                    <a:pt x="6828" y="1815"/>
                  </a:cubicBezTo>
                  <a:cubicBezTo>
                    <a:pt x="6828" y="1815"/>
                    <a:pt x="6689" y="1815"/>
                    <a:pt x="6689" y="1815"/>
                  </a:cubicBezTo>
                  <a:cubicBezTo>
                    <a:pt x="6410" y="2360"/>
                    <a:pt x="5853" y="2541"/>
                    <a:pt x="5156" y="2541"/>
                  </a:cubicBezTo>
                  <a:cubicBezTo>
                    <a:pt x="5017" y="2541"/>
                    <a:pt x="5017" y="2541"/>
                    <a:pt x="5017" y="2360"/>
                  </a:cubicBezTo>
                  <a:cubicBezTo>
                    <a:pt x="5017" y="2360"/>
                    <a:pt x="5017" y="2360"/>
                    <a:pt x="4877" y="2360"/>
                  </a:cubicBezTo>
                  <a:cubicBezTo>
                    <a:pt x="4738" y="2360"/>
                    <a:pt x="4459" y="2360"/>
                    <a:pt x="4181" y="2360"/>
                  </a:cubicBezTo>
                  <a:cubicBezTo>
                    <a:pt x="4041" y="2360"/>
                    <a:pt x="4181" y="2360"/>
                    <a:pt x="4181" y="2360"/>
                  </a:cubicBezTo>
                  <a:cubicBezTo>
                    <a:pt x="4041" y="2541"/>
                    <a:pt x="3763" y="2360"/>
                    <a:pt x="3623" y="2360"/>
                  </a:cubicBezTo>
                  <a:cubicBezTo>
                    <a:pt x="3484" y="2541"/>
                    <a:pt x="3205" y="2723"/>
                    <a:pt x="3205" y="2904"/>
                  </a:cubicBezTo>
                  <a:cubicBezTo>
                    <a:pt x="2787" y="2904"/>
                    <a:pt x="2648" y="3086"/>
                    <a:pt x="2508" y="3267"/>
                  </a:cubicBezTo>
                  <a:cubicBezTo>
                    <a:pt x="2230" y="3267"/>
                    <a:pt x="2230" y="3449"/>
                    <a:pt x="1951" y="3449"/>
                  </a:cubicBezTo>
                  <a:cubicBezTo>
                    <a:pt x="1533" y="3449"/>
                    <a:pt x="1812" y="4175"/>
                    <a:pt x="1394" y="3993"/>
                  </a:cubicBezTo>
                  <a:cubicBezTo>
                    <a:pt x="1254" y="4356"/>
                    <a:pt x="1115" y="4538"/>
                    <a:pt x="975" y="4719"/>
                  </a:cubicBezTo>
                  <a:cubicBezTo>
                    <a:pt x="975" y="5082"/>
                    <a:pt x="836" y="5445"/>
                    <a:pt x="836" y="5808"/>
                  </a:cubicBezTo>
                  <a:cubicBezTo>
                    <a:pt x="557" y="5808"/>
                    <a:pt x="418" y="5808"/>
                    <a:pt x="139" y="5808"/>
                  </a:cubicBezTo>
                  <a:cubicBezTo>
                    <a:pt x="139" y="5990"/>
                    <a:pt x="139" y="6353"/>
                    <a:pt x="0" y="6534"/>
                  </a:cubicBezTo>
                  <a:cubicBezTo>
                    <a:pt x="0" y="6534"/>
                    <a:pt x="139" y="6534"/>
                    <a:pt x="139" y="6716"/>
                  </a:cubicBezTo>
                  <a:cubicBezTo>
                    <a:pt x="139" y="6716"/>
                    <a:pt x="0" y="6716"/>
                    <a:pt x="0" y="6897"/>
                  </a:cubicBezTo>
                  <a:cubicBezTo>
                    <a:pt x="0" y="6897"/>
                    <a:pt x="0" y="6897"/>
                    <a:pt x="0" y="6897"/>
                  </a:cubicBezTo>
                  <a:cubicBezTo>
                    <a:pt x="139" y="7442"/>
                    <a:pt x="279" y="7624"/>
                    <a:pt x="279" y="8168"/>
                  </a:cubicBezTo>
                  <a:cubicBezTo>
                    <a:pt x="279" y="8350"/>
                    <a:pt x="418" y="8713"/>
                    <a:pt x="557" y="8894"/>
                  </a:cubicBezTo>
                  <a:cubicBezTo>
                    <a:pt x="697" y="8894"/>
                    <a:pt x="836" y="9257"/>
                    <a:pt x="836" y="9439"/>
                  </a:cubicBezTo>
                  <a:cubicBezTo>
                    <a:pt x="557" y="9439"/>
                    <a:pt x="697" y="9076"/>
                    <a:pt x="418" y="9076"/>
                  </a:cubicBezTo>
                  <a:cubicBezTo>
                    <a:pt x="418" y="9439"/>
                    <a:pt x="557" y="9620"/>
                    <a:pt x="557" y="9983"/>
                  </a:cubicBezTo>
                  <a:cubicBezTo>
                    <a:pt x="418" y="10346"/>
                    <a:pt x="418" y="10709"/>
                    <a:pt x="418" y="11072"/>
                  </a:cubicBezTo>
                  <a:cubicBezTo>
                    <a:pt x="418" y="11435"/>
                    <a:pt x="279" y="11798"/>
                    <a:pt x="279" y="12161"/>
                  </a:cubicBezTo>
                  <a:cubicBezTo>
                    <a:pt x="279" y="12161"/>
                    <a:pt x="418" y="12343"/>
                    <a:pt x="418" y="12343"/>
                  </a:cubicBezTo>
                  <a:cubicBezTo>
                    <a:pt x="418" y="12161"/>
                    <a:pt x="557" y="12161"/>
                    <a:pt x="697" y="11980"/>
                  </a:cubicBezTo>
                  <a:cubicBezTo>
                    <a:pt x="836" y="11980"/>
                    <a:pt x="697" y="11617"/>
                    <a:pt x="836" y="11617"/>
                  </a:cubicBezTo>
                  <a:cubicBezTo>
                    <a:pt x="836" y="10891"/>
                    <a:pt x="836" y="10346"/>
                    <a:pt x="836" y="9802"/>
                  </a:cubicBezTo>
                  <a:cubicBezTo>
                    <a:pt x="836" y="9802"/>
                    <a:pt x="697" y="9620"/>
                    <a:pt x="836" y="9620"/>
                  </a:cubicBezTo>
                  <a:cubicBezTo>
                    <a:pt x="836" y="9620"/>
                    <a:pt x="975" y="9620"/>
                    <a:pt x="975" y="9802"/>
                  </a:cubicBezTo>
                  <a:cubicBezTo>
                    <a:pt x="975" y="10346"/>
                    <a:pt x="1115" y="10891"/>
                    <a:pt x="1115" y="11617"/>
                  </a:cubicBezTo>
                  <a:cubicBezTo>
                    <a:pt x="1254" y="11617"/>
                    <a:pt x="1254" y="11617"/>
                    <a:pt x="1254" y="11617"/>
                  </a:cubicBezTo>
                  <a:cubicBezTo>
                    <a:pt x="1254" y="11798"/>
                    <a:pt x="1394" y="11798"/>
                    <a:pt x="1394" y="11980"/>
                  </a:cubicBezTo>
                  <a:cubicBezTo>
                    <a:pt x="1533" y="11980"/>
                    <a:pt x="1672" y="11798"/>
                    <a:pt x="1812" y="11980"/>
                  </a:cubicBezTo>
                  <a:cubicBezTo>
                    <a:pt x="1812" y="11980"/>
                    <a:pt x="1812" y="11980"/>
                    <a:pt x="1812" y="11980"/>
                  </a:cubicBezTo>
                  <a:cubicBezTo>
                    <a:pt x="1812" y="12161"/>
                    <a:pt x="1951" y="11980"/>
                    <a:pt x="1951" y="11980"/>
                  </a:cubicBezTo>
                  <a:cubicBezTo>
                    <a:pt x="1951" y="11980"/>
                    <a:pt x="1951" y="12161"/>
                    <a:pt x="1951" y="12161"/>
                  </a:cubicBezTo>
                  <a:cubicBezTo>
                    <a:pt x="2230" y="12343"/>
                    <a:pt x="2508" y="12161"/>
                    <a:pt x="2508" y="12524"/>
                  </a:cubicBezTo>
                  <a:cubicBezTo>
                    <a:pt x="2787" y="12524"/>
                    <a:pt x="2926" y="12524"/>
                    <a:pt x="3205" y="12524"/>
                  </a:cubicBezTo>
                  <a:cubicBezTo>
                    <a:pt x="3205" y="12706"/>
                    <a:pt x="3345" y="12706"/>
                    <a:pt x="3484" y="12887"/>
                  </a:cubicBezTo>
                  <a:cubicBezTo>
                    <a:pt x="3623" y="12887"/>
                    <a:pt x="3763" y="13069"/>
                    <a:pt x="3902" y="13069"/>
                  </a:cubicBezTo>
                  <a:cubicBezTo>
                    <a:pt x="4041" y="13069"/>
                    <a:pt x="4181" y="13069"/>
                    <a:pt x="4320" y="13069"/>
                  </a:cubicBezTo>
                  <a:cubicBezTo>
                    <a:pt x="4599" y="13069"/>
                    <a:pt x="4599" y="13613"/>
                    <a:pt x="5156" y="13432"/>
                  </a:cubicBezTo>
                  <a:cubicBezTo>
                    <a:pt x="6689" y="13432"/>
                    <a:pt x="6689" y="13432"/>
                    <a:pt x="6689" y="13432"/>
                  </a:cubicBezTo>
                  <a:cubicBezTo>
                    <a:pt x="6828" y="13432"/>
                    <a:pt x="6828" y="13432"/>
                    <a:pt x="6828" y="13432"/>
                  </a:cubicBezTo>
                  <a:cubicBezTo>
                    <a:pt x="7107" y="13432"/>
                    <a:pt x="6968" y="13613"/>
                    <a:pt x="7107" y="13795"/>
                  </a:cubicBezTo>
                  <a:cubicBezTo>
                    <a:pt x="7246" y="13795"/>
                    <a:pt x="7246" y="13976"/>
                    <a:pt x="7386" y="13976"/>
                  </a:cubicBezTo>
                  <a:cubicBezTo>
                    <a:pt x="7665" y="14158"/>
                    <a:pt x="7665" y="14703"/>
                    <a:pt x="7804" y="14884"/>
                  </a:cubicBezTo>
                  <a:cubicBezTo>
                    <a:pt x="7804" y="15247"/>
                    <a:pt x="7665" y="15429"/>
                    <a:pt x="7525" y="15429"/>
                  </a:cubicBezTo>
                  <a:cubicBezTo>
                    <a:pt x="7525" y="15610"/>
                    <a:pt x="7525" y="15610"/>
                    <a:pt x="7386" y="15792"/>
                  </a:cubicBezTo>
                  <a:cubicBezTo>
                    <a:pt x="7386" y="15792"/>
                    <a:pt x="7386" y="15973"/>
                    <a:pt x="7386" y="15973"/>
                  </a:cubicBezTo>
                  <a:cubicBezTo>
                    <a:pt x="7386" y="16518"/>
                    <a:pt x="7386" y="17062"/>
                    <a:pt x="7386" y="17607"/>
                  </a:cubicBezTo>
                  <a:cubicBezTo>
                    <a:pt x="7386" y="17788"/>
                    <a:pt x="7386" y="17970"/>
                    <a:pt x="7525" y="17970"/>
                  </a:cubicBezTo>
                  <a:cubicBezTo>
                    <a:pt x="7665" y="17970"/>
                    <a:pt x="7665" y="18151"/>
                    <a:pt x="7665" y="18151"/>
                  </a:cubicBezTo>
                  <a:cubicBezTo>
                    <a:pt x="7804" y="18333"/>
                    <a:pt x="7804" y="18151"/>
                    <a:pt x="7943" y="18151"/>
                  </a:cubicBezTo>
                  <a:cubicBezTo>
                    <a:pt x="7943" y="18333"/>
                    <a:pt x="7943" y="18333"/>
                    <a:pt x="7943" y="18333"/>
                  </a:cubicBezTo>
                  <a:cubicBezTo>
                    <a:pt x="8083" y="18333"/>
                    <a:pt x="8222" y="18333"/>
                    <a:pt x="8361" y="18333"/>
                  </a:cubicBezTo>
                  <a:cubicBezTo>
                    <a:pt x="8361" y="18333"/>
                    <a:pt x="8361" y="18514"/>
                    <a:pt x="8361" y="18514"/>
                  </a:cubicBezTo>
                  <a:cubicBezTo>
                    <a:pt x="8501" y="18514"/>
                    <a:pt x="8501" y="18514"/>
                    <a:pt x="8640" y="18514"/>
                  </a:cubicBezTo>
                  <a:cubicBezTo>
                    <a:pt x="8640" y="18514"/>
                    <a:pt x="8640" y="18696"/>
                    <a:pt x="8640" y="18696"/>
                  </a:cubicBezTo>
                  <a:cubicBezTo>
                    <a:pt x="8779" y="18696"/>
                    <a:pt x="8919" y="18696"/>
                    <a:pt x="9058" y="18696"/>
                  </a:cubicBezTo>
                  <a:cubicBezTo>
                    <a:pt x="9337" y="18877"/>
                    <a:pt x="9476" y="19240"/>
                    <a:pt x="9894" y="19240"/>
                  </a:cubicBezTo>
                  <a:cubicBezTo>
                    <a:pt x="9894" y="19422"/>
                    <a:pt x="10173" y="19422"/>
                    <a:pt x="10312" y="19422"/>
                  </a:cubicBezTo>
                  <a:cubicBezTo>
                    <a:pt x="10452" y="19966"/>
                    <a:pt x="10870" y="19966"/>
                    <a:pt x="10870" y="20511"/>
                  </a:cubicBezTo>
                  <a:cubicBezTo>
                    <a:pt x="10870" y="20874"/>
                    <a:pt x="10870" y="21237"/>
                    <a:pt x="10870" y="21600"/>
                  </a:cubicBezTo>
                  <a:cubicBezTo>
                    <a:pt x="11009" y="21600"/>
                    <a:pt x="11009" y="21600"/>
                    <a:pt x="11009" y="21600"/>
                  </a:cubicBezTo>
                  <a:cubicBezTo>
                    <a:pt x="11148" y="21600"/>
                    <a:pt x="11427" y="21600"/>
                    <a:pt x="11427" y="21418"/>
                  </a:cubicBezTo>
                  <a:cubicBezTo>
                    <a:pt x="11566" y="21418"/>
                    <a:pt x="11706" y="21418"/>
                    <a:pt x="11706" y="21237"/>
                  </a:cubicBezTo>
                  <a:cubicBezTo>
                    <a:pt x="12124" y="21418"/>
                    <a:pt x="11985" y="21055"/>
                    <a:pt x="12263" y="20874"/>
                  </a:cubicBezTo>
                  <a:cubicBezTo>
                    <a:pt x="12403" y="20874"/>
                    <a:pt x="12403" y="21055"/>
                    <a:pt x="12542" y="21055"/>
                  </a:cubicBezTo>
                  <a:cubicBezTo>
                    <a:pt x="12681" y="21055"/>
                    <a:pt x="12681" y="21055"/>
                    <a:pt x="12821" y="21237"/>
                  </a:cubicBezTo>
                  <a:cubicBezTo>
                    <a:pt x="12960" y="21055"/>
                    <a:pt x="13099" y="20874"/>
                    <a:pt x="13239" y="20692"/>
                  </a:cubicBezTo>
                  <a:cubicBezTo>
                    <a:pt x="13378" y="20692"/>
                    <a:pt x="13517" y="20874"/>
                    <a:pt x="13517" y="21055"/>
                  </a:cubicBezTo>
                  <a:cubicBezTo>
                    <a:pt x="13657" y="21055"/>
                    <a:pt x="13935" y="21055"/>
                    <a:pt x="14075" y="21055"/>
                  </a:cubicBezTo>
                  <a:cubicBezTo>
                    <a:pt x="14214" y="21055"/>
                    <a:pt x="14354" y="20874"/>
                    <a:pt x="14354" y="20692"/>
                  </a:cubicBezTo>
                  <a:cubicBezTo>
                    <a:pt x="14493" y="20692"/>
                    <a:pt x="14493" y="20329"/>
                    <a:pt x="14632" y="20329"/>
                  </a:cubicBezTo>
                  <a:cubicBezTo>
                    <a:pt x="14632" y="20329"/>
                    <a:pt x="14772" y="20329"/>
                    <a:pt x="14772" y="20148"/>
                  </a:cubicBezTo>
                  <a:cubicBezTo>
                    <a:pt x="15050" y="20148"/>
                    <a:pt x="15050" y="19785"/>
                    <a:pt x="15329" y="19966"/>
                  </a:cubicBezTo>
                  <a:cubicBezTo>
                    <a:pt x="15468" y="19603"/>
                    <a:pt x="15329" y="19603"/>
                    <a:pt x="15329" y="19422"/>
                  </a:cubicBezTo>
                  <a:cubicBezTo>
                    <a:pt x="15190" y="19059"/>
                    <a:pt x="15329" y="19059"/>
                    <a:pt x="15329" y="18877"/>
                  </a:cubicBezTo>
                  <a:cubicBezTo>
                    <a:pt x="15468" y="18877"/>
                    <a:pt x="15468" y="18877"/>
                    <a:pt x="15468" y="18877"/>
                  </a:cubicBezTo>
                  <a:cubicBezTo>
                    <a:pt x="15608" y="19059"/>
                    <a:pt x="15886" y="19059"/>
                    <a:pt x="16026" y="19059"/>
                  </a:cubicBezTo>
                  <a:cubicBezTo>
                    <a:pt x="16305" y="18877"/>
                    <a:pt x="16583" y="18696"/>
                    <a:pt x="16862" y="18696"/>
                  </a:cubicBezTo>
                  <a:cubicBezTo>
                    <a:pt x="17001" y="18514"/>
                    <a:pt x="16862" y="17970"/>
                    <a:pt x="17001" y="17788"/>
                  </a:cubicBezTo>
                  <a:cubicBezTo>
                    <a:pt x="17419" y="17788"/>
                    <a:pt x="17419" y="17425"/>
                    <a:pt x="17837" y="17425"/>
                  </a:cubicBezTo>
                  <a:cubicBezTo>
                    <a:pt x="17837" y="17788"/>
                    <a:pt x="17977" y="17788"/>
                    <a:pt x="17977" y="17970"/>
                  </a:cubicBezTo>
                  <a:cubicBezTo>
                    <a:pt x="17837" y="17970"/>
                    <a:pt x="17837" y="18333"/>
                    <a:pt x="17837" y="18514"/>
                  </a:cubicBezTo>
                  <a:cubicBezTo>
                    <a:pt x="18116" y="18514"/>
                    <a:pt x="18395" y="18514"/>
                    <a:pt x="18674" y="18514"/>
                  </a:cubicBezTo>
                  <a:cubicBezTo>
                    <a:pt x="18674" y="18151"/>
                    <a:pt x="18952" y="18333"/>
                    <a:pt x="18952" y="17970"/>
                  </a:cubicBezTo>
                  <a:cubicBezTo>
                    <a:pt x="18952" y="17970"/>
                    <a:pt x="19092" y="17788"/>
                    <a:pt x="19092" y="17607"/>
                  </a:cubicBezTo>
                  <a:cubicBezTo>
                    <a:pt x="19092" y="17425"/>
                    <a:pt x="18952" y="17425"/>
                    <a:pt x="18952" y="17244"/>
                  </a:cubicBezTo>
                  <a:cubicBezTo>
                    <a:pt x="18813" y="17062"/>
                    <a:pt x="18813" y="17062"/>
                    <a:pt x="18813" y="17062"/>
                  </a:cubicBezTo>
                  <a:cubicBezTo>
                    <a:pt x="18813" y="16881"/>
                    <a:pt x="18674" y="17062"/>
                    <a:pt x="18674" y="17062"/>
                  </a:cubicBezTo>
                  <a:cubicBezTo>
                    <a:pt x="18674" y="16881"/>
                    <a:pt x="18674" y="16699"/>
                    <a:pt x="18674" y="16699"/>
                  </a:cubicBezTo>
                  <a:cubicBezTo>
                    <a:pt x="18534" y="16699"/>
                    <a:pt x="18534" y="16518"/>
                    <a:pt x="18534" y="16518"/>
                  </a:cubicBezTo>
                  <a:cubicBezTo>
                    <a:pt x="18395" y="16518"/>
                    <a:pt x="18255" y="16518"/>
                    <a:pt x="18255" y="16336"/>
                  </a:cubicBezTo>
                  <a:cubicBezTo>
                    <a:pt x="18255" y="15610"/>
                    <a:pt x="18395" y="15247"/>
                    <a:pt x="18395" y="14521"/>
                  </a:cubicBezTo>
                  <a:cubicBezTo>
                    <a:pt x="18534" y="14521"/>
                    <a:pt x="18534" y="14339"/>
                    <a:pt x="18534" y="14158"/>
                  </a:cubicBezTo>
                  <a:cubicBezTo>
                    <a:pt x="18255" y="13795"/>
                    <a:pt x="18255" y="13069"/>
                    <a:pt x="18255" y="12343"/>
                  </a:cubicBezTo>
                  <a:cubicBezTo>
                    <a:pt x="18395" y="12161"/>
                    <a:pt x="18674" y="11798"/>
                    <a:pt x="18952" y="11617"/>
                  </a:cubicBezTo>
                  <a:cubicBezTo>
                    <a:pt x="19092" y="11435"/>
                    <a:pt x="19370" y="11254"/>
                    <a:pt x="19649" y="11072"/>
                  </a:cubicBezTo>
                  <a:cubicBezTo>
                    <a:pt x="19649" y="11072"/>
                    <a:pt x="19649" y="11072"/>
                    <a:pt x="19649" y="10891"/>
                  </a:cubicBezTo>
                  <a:cubicBezTo>
                    <a:pt x="19649" y="10528"/>
                    <a:pt x="19649" y="10165"/>
                    <a:pt x="19649" y="9983"/>
                  </a:cubicBezTo>
                  <a:cubicBezTo>
                    <a:pt x="20067" y="9620"/>
                    <a:pt x="20346" y="9439"/>
                    <a:pt x="20764" y="9439"/>
                  </a:cubicBezTo>
                  <a:cubicBezTo>
                    <a:pt x="20903" y="9257"/>
                    <a:pt x="21043" y="9076"/>
                    <a:pt x="21182" y="9076"/>
                  </a:cubicBezTo>
                  <a:cubicBezTo>
                    <a:pt x="21182" y="9076"/>
                    <a:pt x="21182" y="8713"/>
                    <a:pt x="21321" y="8713"/>
                  </a:cubicBezTo>
                  <a:cubicBezTo>
                    <a:pt x="21321" y="8350"/>
                    <a:pt x="21600" y="8350"/>
                    <a:pt x="21461" y="7805"/>
                  </a:cubicBezTo>
                  <a:close/>
                </a:path>
              </a:pathLst>
            </a:custGeom>
            <a:solidFill>
              <a:srgbClr val="C4C4C4"/>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6" name="Rectangle 59">
              <a:extLst>
                <a:ext uri="{FF2B5EF4-FFF2-40B4-BE49-F238E27FC236}">
                  <a16:creationId xmlns:a16="http://schemas.microsoft.com/office/drawing/2014/main" id="{6C6F0A44-AA55-6749-B2F9-ECEB96377594}"/>
                </a:ext>
              </a:extLst>
            </p:cNvPr>
            <p:cNvSpPr txBox="1"/>
            <p:nvPr/>
          </p:nvSpPr>
          <p:spPr>
            <a:xfrm>
              <a:off x="6203993" y="4319398"/>
              <a:ext cx="87494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LITHUANIA</a:t>
              </a:r>
            </a:p>
          </p:txBody>
        </p:sp>
        <p:sp>
          <p:nvSpPr>
            <p:cNvPr id="117" name="Freeform 60">
              <a:extLst>
                <a:ext uri="{FF2B5EF4-FFF2-40B4-BE49-F238E27FC236}">
                  <a16:creationId xmlns:a16="http://schemas.microsoft.com/office/drawing/2014/main" id="{217996D8-B75F-E242-A9EE-C229CC379353}"/>
                </a:ext>
              </a:extLst>
            </p:cNvPr>
            <p:cNvSpPr/>
            <p:nvPr/>
          </p:nvSpPr>
          <p:spPr>
            <a:xfrm>
              <a:off x="6246038" y="3647250"/>
              <a:ext cx="947149" cy="626318"/>
            </a:xfrm>
            <a:custGeom>
              <a:avLst/>
              <a:gdLst/>
              <a:ahLst/>
              <a:cxnLst>
                <a:cxn ang="0">
                  <a:pos x="wd2" y="hd2"/>
                </a:cxn>
                <a:cxn ang="5400000">
                  <a:pos x="wd2" y="hd2"/>
                </a:cxn>
                <a:cxn ang="10800000">
                  <a:pos x="wd2" y="hd2"/>
                </a:cxn>
                <a:cxn ang="16200000">
                  <a:pos x="wd2" y="hd2"/>
                </a:cxn>
              </a:cxnLst>
              <a:rect l="0" t="0" r="r" b="b"/>
              <a:pathLst>
                <a:path w="21526" h="21488" extrusionOk="0">
                  <a:moveTo>
                    <a:pt x="6593" y="4329"/>
                  </a:moveTo>
                  <a:cubicBezTo>
                    <a:pt x="6593" y="4329"/>
                    <a:pt x="6593" y="4127"/>
                    <a:pt x="6593" y="4329"/>
                  </a:cubicBezTo>
                  <a:cubicBezTo>
                    <a:pt x="6593" y="4127"/>
                    <a:pt x="6593" y="4127"/>
                    <a:pt x="6593" y="4127"/>
                  </a:cubicBezTo>
                  <a:cubicBezTo>
                    <a:pt x="6593" y="4127"/>
                    <a:pt x="6593" y="4127"/>
                    <a:pt x="6593" y="3925"/>
                  </a:cubicBezTo>
                  <a:cubicBezTo>
                    <a:pt x="6459" y="4127"/>
                    <a:pt x="6459" y="3925"/>
                    <a:pt x="6459" y="3724"/>
                  </a:cubicBezTo>
                  <a:cubicBezTo>
                    <a:pt x="6326" y="3724"/>
                    <a:pt x="6193" y="3925"/>
                    <a:pt x="6059" y="3925"/>
                  </a:cubicBezTo>
                  <a:cubicBezTo>
                    <a:pt x="6059" y="4329"/>
                    <a:pt x="6326" y="4329"/>
                    <a:pt x="6593" y="4329"/>
                  </a:cubicBezTo>
                  <a:close/>
                  <a:moveTo>
                    <a:pt x="21259" y="4329"/>
                  </a:moveTo>
                  <a:cubicBezTo>
                    <a:pt x="21259" y="4127"/>
                    <a:pt x="21126" y="4127"/>
                    <a:pt x="21126" y="3925"/>
                  </a:cubicBezTo>
                  <a:cubicBezTo>
                    <a:pt x="20993" y="3925"/>
                    <a:pt x="20993" y="3724"/>
                    <a:pt x="20993" y="3724"/>
                  </a:cubicBezTo>
                  <a:cubicBezTo>
                    <a:pt x="20993" y="3320"/>
                    <a:pt x="20993" y="3320"/>
                    <a:pt x="20993" y="3320"/>
                  </a:cubicBezTo>
                  <a:cubicBezTo>
                    <a:pt x="20726" y="3118"/>
                    <a:pt x="20459" y="3118"/>
                    <a:pt x="20193" y="2916"/>
                  </a:cubicBezTo>
                  <a:cubicBezTo>
                    <a:pt x="19126" y="2916"/>
                    <a:pt x="19126" y="2916"/>
                    <a:pt x="19126" y="2916"/>
                  </a:cubicBezTo>
                  <a:cubicBezTo>
                    <a:pt x="18993" y="2916"/>
                    <a:pt x="18993" y="2916"/>
                    <a:pt x="18859" y="2714"/>
                  </a:cubicBezTo>
                  <a:cubicBezTo>
                    <a:pt x="18726" y="2714"/>
                    <a:pt x="18726" y="2512"/>
                    <a:pt x="18593" y="2512"/>
                  </a:cubicBezTo>
                  <a:cubicBezTo>
                    <a:pt x="18326" y="2714"/>
                    <a:pt x="18059" y="2916"/>
                    <a:pt x="17926" y="3320"/>
                  </a:cubicBezTo>
                  <a:cubicBezTo>
                    <a:pt x="17793" y="3320"/>
                    <a:pt x="17659" y="3320"/>
                    <a:pt x="17526" y="3522"/>
                  </a:cubicBezTo>
                  <a:cubicBezTo>
                    <a:pt x="17526" y="3522"/>
                    <a:pt x="17393" y="3724"/>
                    <a:pt x="17393" y="3724"/>
                  </a:cubicBezTo>
                  <a:cubicBezTo>
                    <a:pt x="17393" y="3925"/>
                    <a:pt x="17259" y="3724"/>
                    <a:pt x="17126" y="3724"/>
                  </a:cubicBezTo>
                  <a:cubicBezTo>
                    <a:pt x="17126" y="3724"/>
                    <a:pt x="16993" y="3724"/>
                    <a:pt x="16993" y="3724"/>
                  </a:cubicBezTo>
                  <a:cubicBezTo>
                    <a:pt x="16993" y="3522"/>
                    <a:pt x="16859" y="3522"/>
                    <a:pt x="16859" y="3522"/>
                  </a:cubicBezTo>
                  <a:cubicBezTo>
                    <a:pt x="16726" y="3522"/>
                    <a:pt x="16726" y="3522"/>
                    <a:pt x="16726" y="3522"/>
                  </a:cubicBezTo>
                  <a:cubicBezTo>
                    <a:pt x="16726" y="3320"/>
                    <a:pt x="16593" y="3320"/>
                    <a:pt x="16593" y="3320"/>
                  </a:cubicBezTo>
                  <a:cubicBezTo>
                    <a:pt x="16593" y="3320"/>
                    <a:pt x="16459" y="3320"/>
                    <a:pt x="16326" y="3320"/>
                  </a:cubicBezTo>
                  <a:cubicBezTo>
                    <a:pt x="16326" y="3320"/>
                    <a:pt x="16459" y="3118"/>
                    <a:pt x="16326" y="3118"/>
                  </a:cubicBezTo>
                  <a:cubicBezTo>
                    <a:pt x="16326" y="3118"/>
                    <a:pt x="16326" y="3118"/>
                    <a:pt x="16326" y="3118"/>
                  </a:cubicBezTo>
                  <a:cubicBezTo>
                    <a:pt x="16326" y="3118"/>
                    <a:pt x="16326" y="3118"/>
                    <a:pt x="16326" y="3118"/>
                  </a:cubicBezTo>
                  <a:cubicBezTo>
                    <a:pt x="16326" y="3118"/>
                    <a:pt x="16326" y="3118"/>
                    <a:pt x="16326" y="3118"/>
                  </a:cubicBezTo>
                  <a:cubicBezTo>
                    <a:pt x="16193" y="2916"/>
                    <a:pt x="16193" y="2916"/>
                    <a:pt x="16193" y="2714"/>
                  </a:cubicBezTo>
                  <a:cubicBezTo>
                    <a:pt x="16193" y="2714"/>
                    <a:pt x="16193" y="2714"/>
                    <a:pt x="16193" y="2714"/>
                  </a:cubicBezTo>
                  <a:cubicBezTo>
                    <a:pt x="16193" y="2714"/>
                    <a:pt x="16193" y="2714"/>
                    <a:pt x="16193" y="2714"/>
                  </a:cubicBezTo>
                  <a:cubicBezTo>
                    <a:pt x="16193" y="2714"/>
                    <a:pt x="16193" y="2714"/>
                    <a:pt x="16193" y="2714"/>
                  </a:cubicBezTo>
                  <a:cubicBezTo>
                    <a:pt x="16193" y="2512"/>
                    <a:pt x="16059" y="2310"/>
                    <a:pt x="15926" y="2109"/>
                  </a:cubicBezTo>
                  <a:cubicBezTo>
                    <a:pt x="15926" y="2109"/>
                    <a:pt x="15793" y="2109"/>
                    <a:pt x="15793" y="2109"/>
                  </a:cubicBezTo>
                  <a:cubicBezTo>
                    <a:pt x="15793" y="2109"/>
                    <a:pt x="15793" y="2109"/>
                    <a:pt x="15659" y="1907"/>
                  </a:cubicBezTo>
                  <a:cubicBezTo>
                    <a:pt x="15659" y="1907"/>
                    <a:pt x="15659" y="1907"/>
                    <a:pt x="15659" y="1907"/>
                  </a:cubicBezTo>
                  <a:cubicBezTo>
                    <a:pt x="15659" y="1907"/>
                    <a:pt x="15659" y="1705"/>
                    <a:pt x="15659" y="1705"/>
                  </a:cubicBezTo>
                  <a:cubicBezTo>
                    <a:pt x="15526" y="1705"/>
                    <a:pt x="15526" y="1705"/>
                    <a:pt x="15526" y="1705"/>
                  </a:cubicBezTo>
                  <a:cubicBezTo>
                    <a:pt x="15526" y="1301"/>
                    <a:pt x="15259" y="1301"/>
                    <a:pt x="14993" y="1503"/>
                  </a:cubicBezTo>
                  <a:cubicBezTo>
                    <a:pt x="14859" y="1503"/>
                    <a:pt x="14859" y="1503"/>
                    <a:pt x="14859" y="1503"/>
                  </a:cubicBezTo>
                  <a:cubicBezTo>
                    <a:pt x="14726" y="1099"/>
                    <a:pt x="14459" y="1301"/>
                    <a:pt x="14459" y="897"/>
                  </a:cubicBezTo>
                  <a:cubicBezTo>
                    <a:pt x="14326" y="897"/>
                    <a:pt x="13926" y="1099"/>
                    <a:pt x="13926" y="897"/>
                  </a:cubicBezTo>
                  <a:cubicBezTo>
                    <a:pt x="13926" y="695"/>
                    <a:pt x="13793" y="695"/>
                    <a:pt x="13793" y="494"/>
                  </a:cubicBezTo>
                  <a:cubicBezTo>
                    <a:pt x="13526" y="695"/>
                    <a:pt x="13526" y="292"/>
                    <a:pt x="13259" y="90"/>
                  </a:cubicBezTo>
                  <a:cubicBezTo>
                    <a:pt x="13126" y="292"/>
                    <a:pt x="13126" y="90"/>
                    <a:pt x="12993" y="90"/>
                  </a:cubicBezTo>
                  <a:cubicBezTo>
                    <a:pt x="12593" y="-112"/>
                    <a:pt x="12326" y="90"/>
                    <a:pt x="12059" y="90"/>
                  </a:cubicBezTo>
                  <a:cubicBezTo>
                    <a:pt x="11926" y="90"/>
                    <a:pt x="11926" y="292"/>
                    <a:pt x="11926" y="494"/>
                  </a:cubicBezTo>
                  <a:cubicBezTo>
                    <a:pt x="11793" y="494"/>
                    <a:pt x="11793" y="292"/>
                    <a:pt x="11659" y="292"/>
                  </a:cubicBezTo>
                  <a:cubicBezTo>
                    <a:pt x="11526" y="292"/>
                    <a:pt x="11526" y="494"/>
                    <a:pt x="11393" y="494"/>
                  </a:cubicBezTo>
                  <a:cubicBezTo>
                    <a:pt x="11259" y="695"/>
                    <a:pt x="11126" y="695"/>
                    <a:pt x="11126" y="897"/>
                  </a:cubicBezTo>
                  <a:cubicBezTo>
                    <a:pt x="10993" y="1099"/>
                    <a:pt x="10859" y="1099"/>
                    <a:pt x="10859" y="1301"/>
                  </a:cubicBezTo>
                  <a:cubicBezTo>
                    <a:pt x="10593" y="1503"/>
                    <a:pt x="10459" y="1705"/>
                    <a:pt x="10193" y="1907"/>
                  </a:cubicBezTo>
                  <a:cubicBezTo>
                    <a:pt x="10059" y="1907"/>
                    <a:pt x="10059" y="2109"/>
                    <a:pt x="9926" y="2109"/>
                  </a:cubicBezTo>
                  <a:cubicBezTo>
                    <a:pt x="9926" y="2310"/>
                    <a:pt x="9926" y="2310"/>
                    <a:pt x="9793" y="2310"/>
                  </a:cubicBezTo>
                  <a:cubicBezTo>
                    <a:pt x="9793" y="2714"/>
                    <a:pt x="9793" y="2714"/>
                    <a:pt x="9659" y="2916"/>
                  </a:cubicBezTo>
                  <a:cubicBezTo>
                    <a:pt x="9793" y="3320"/>
                    <a:pt x="9793" y="3522"/>
                    <a:pt x="9926" y="3724"/>
                  </a:cubicBezTo>
                  <a:cubicBezTo>
                    <a:pt x="9926" y="3925"/>
                    <a:pt x="9926" y="4127"/>
                    <a:pt x="9926" y="4329"/>
                  </a:cubicBezTo>
                  <a:cubicBezTo>
                    <a:pt x="9926" y="4531"/>
                    <a:pt x="9926" y="4531"/>
                    <a:pt x="10059" y="4733"/>
                  </a:cubicBezTo>
                  <a:cubicBezTo>
                    <a:pt x="10059" y="5338"/>
                    <a:pt x="10059" y="5338"/>
                    <a:pt x="10059" y="5338"/>
                  </a:cubicBezTo>
                  <a:cubicBezTo>
                    <a:pt x="10193" y="5944"/>
                    <a:pt x="10326" y="6752"/>
                    <a:pt x="10593" y="7155"/>
                  </a:cubicBezTo>
                  <a:cubicBezTo>
                    <a:pt x="10593" y="7155"/>
                    <a:pt x="10593" y="7559"/>
                    <a:pt x="10593" y="7963"/>
                  </a:cubicBezTo>
                  <a:cubicBezTo>
                    <a:pt x="10593" y="7963"/>
                    <a:pt x="10593" y="7963"/>
                    <a:pt x="10593" y="7963"/>
                  </a:cubicBezTo>
                  <a:cubicBezTo>
                    <a:pt x="10593" y="7963"/>
                    <a:pt x="10593" y="8165"/>
                    <a:pt x="10593" y="8165"/>
                  </a:cubicBezTo>
                  <a:cubicBezTo>
                    <a:pt x="10593" y="8165"/>
                    <a:pt x="10593" y="8165"/>
                    <a:pt x="10459" y="8165"/>
                  </a:cubicBezTo>
                  <a:cubicBezTo>
                    <a:pt x="10459" y="8367"/>
                    <a:pt x="10326" y="8568"/>
                    <a:pt x="10326" y="8770"/>
                  </a:cubicBezTo>
                  <a:cubicBezTo>
                    <a:pt x="10326" y="8770"/>
                    <a:pt x="10326" y="8972"/>
                    <a:pt x="10326" y="8972"/>
                  </a:cubicBezTo>
                  <a:cubicBezTo>
                    <a:pt x="10326" y="8972"/>
                    <a:pt x="10193" y="9174"/>
                    <a:pt x="10193" y="9174"/>
                  </a:cubicBezTo>
                  <a:cubicBezTo>
                    <a:pt x="10193" y="9174"/>
                    <a:pt x="10193" y="9174"/>
                    <a:pt x="10193" y="9174"/>
                  </a:cubicBezTo>
                  <a:cubicBezTo>
                    <a:pt x="10193" y="9174"/>
                    <a:pt x="10193" y="9174"/>
                    <a:pt x="10193" y="9376"/>
                  </a:cubicBezTo>
                  <a:cubicBezTo>
                    <a:pt x="10059" y="9376"/>
                    <a:pt x="9926" y="9578"/>
                    <a:pt x="9926" y="9780"/>
                  </a:cubicBezTo>
                  <a:cubicBezTo>
                    <a:pt x="9793" y="9981"/>
                    <a:pt x="9659" y="9981"/>
                    <a:pt x="9659" y="10183"/>
                  </a:cubicBezTo>
                  <a:cubicBezTo>
                    <a:pt x="9526" y="10183"/>
                    <a:pt x="9526" y="10385"/>
                    <a:pt x="9259" y="10385"/>
                  </a:cubicBezTo>
                  <a:cubicBezTo>
                    <a:pt x="9126" y="10587"/>
                    <a:pt x="9126" y="10789"/>
                    <a:pt x="8993" y="10789"/>
                  </a:cubicBezTo>
                  <a:cubicBezTo>
                    <a:pt x="8459" y="10991"/>
                    <a:pt x="8326" y="10587"/>
                    <a:pt x="7926" y="10789"/>
                  </a:cubicBezTo>
                  <a:cubicBezTo>
                    <a:pt x="7659" y="10789"/>
                    <a:pt x="7526" y="10385"/>
                    <a:pt x="7259" y="10385"/>
                  </a:cubicBezTo>
                  <a:cubicBezTo>
                    <a:pt x="7126" y="9780"/>
                    <a:pt x="6859" y="9376"/>
                    <a:pt x="6726" y="8568"/>
                  </a:cubicBezTo>
                  <a:cubicBezTo>
                    <a:pt x="6726" y="8568"/>
                    <a:pt x="6593" y="8568"/>
                    <a:pt x="6593" y="8367"/>
                  </a:cubicBezTo>
                  <a:cubicBezTo>
                    <a:pt x="6593" y="8367"/>
                    <a:pt x="6593" y="8367"/>
                    <a:pt x="6593" y="8367"/>
                  </a:cubicBezTo>
                  <a:cubicBezTo>
                    <a:pt x="6593" y="8165"/>
                    <a:pt x="6459" y="7963"/>
                    <a:pt x="6326" y="7963"/>
                  </a:cubicBezTo>
                  <a:cubicBezTo>
                    <a:pt x="6193" y="7559"/>
                    <a:pt x="6059" y="7559"/>
                    <a:pt x="5926" y="7559"/>
                  </a:cubicBezTo>
                  <a:cubicBezTo>
                    <a:pt x="5926" y="7357"/>
                    <a:pt x="5659" y="7357"/>
                    <a:pt x="5659" y="6953"/>
                  </a:cubicBezTo>
                  <a:cubicBezTo>
                    <a:pt x="5259" y="7155"/>
                    <a:pt x="5259" y="6752"/>
                    <a:pt x="4993" y="6752"/>
                  </a:cubicBezTo>
                  <a:cubicBezTo>
                    <a:pt x="4859" y="6550"/>
                    <a:pt x="4859" y="6146"/>
                    <a:pt x="4726" y="6146"/>
                  </a:cubicBezTo>
                  <a:cubicBezTo>
                    <a:pt x="4726" y="5944"/>
                    <a:pt x="4593" y="5742"/>
                    <a:pt x="4459" y="5540"/>
                  </a:cubicBezTo>
                  <a:cubicBezTo>
                    <a:pt x="4459" y="5338"/>
                    <a:pt x="4593" y="4733"/>
                    <a:pt x="4326" y="4733"/>
                  </a:cubicBezTo>
                  <a:cubicBezTo>
                    <a:pt x="3926" y="4531"/>
                    <a:pt x="3926" y="4935"/>
                    <a:pt x="3793" y="5338"/>
                  </a:cubicBezTo>
                  <a:cubicBezTo>
                    <a:pt x="3659" y="5338"/>
                    <a:pt x="3526" y="5540"/>
                    <a:pt x="3393" y="5540"/>
                  </a:cubicBezTo>
                  <a:cubicBezTo>
                    <a:pt x="3126" y="5540"/>
                    <a:pt x="3126" y="5944"/>
                    <a:pt x="2859" y="5944"/>
                  </a:cubicBezTo>
                  <a:cubicBezTo>
                    <a:pt x="2726" y="6146"/>
                    <a:pt x="2326" y="6348"/>
                    <a:pt x="2059" y="6550"/>
                  </a:cubicBezTo>
                  <a:cubicBezTo>
                    <a:pt x="1793" y="6752"/>
                    <a:pt x="1526" y="7357"/>
                    <a:pt x="1259" y="7559"/>
                  </a:cubicBezTo>
                  <a:cubicBezTo>
                    <a:pt x="1259" y="8165"/>
                    <a:pt x="993" y="8367"/>
                    <a:pt x="1126" y="8972"/>
                  </a:cubicBezTo>
                  <a:cubicBezTo>
                    <a:pt x="993" y="8972"/>
                    <a:pt x="993" y="8972"/>
                    <a:pt x="993" y="8972"/>
                  </a:cubicBezTo>
                  <a:cubicBezTo>
                    <a:pt x="993" y="9174"/>
                    <a:pt x="993" y="9174"/>
                    <a:pt x="993" y="9174"/>
                  </a:cubicBezTo>
                  <a:cubicBezTo>
                    <a:pt x="993" y="9174"/>
                    <a:pt x="993" y="9376"/>
                    <a:pt x="859" y="9376"/>
                  </a:cubicBezTo>
                  <a:cubicBezTo>
                    <a:pt x="859" y="9376"/>
                    <a:pt x="859" y="9376"/>
                    <a:pt x="859" y="9376"/>
                  </a:cubicBezTo>
                  <a:cubicBezTo>
                    <a:pt x="859" y="9578"/>
                    <a:pt x="859" y="9578"/>
                    <a:pt x="726" y="9578"/>
                  </a:cubicBezTo>
                  <a:cubicBezTo>
                    <a:pt x="859" y="10183"/>
                    <a:pt x="859" y="10991"/>
                    <a:pt x="993" y="11596"/>
                  </a:cubicBezTo>
                  <a:cubicBezTo>
                    <a:pt x="993" y="11798"/>
                    <a:pt x="993" y="11798"/>
                    <a:pt x="859" y="11798"/>
                  </a:cubicBezTo>
                  <a:cubicBezTo>
                    <a:pt x="859" y="12202"/>
                    <a:pt x="859" y="12202"/>
                    <a:pt x="859" y="12202"/>
                  </a:cubicBezTo>
                  <a:cubicBezTo>
                    <a:pt x="726" y="12202"/>
                    <a:pt x="859" y="12404"/>
                    <a:pt x="726" y="12606"/>
                  </a:cubicBezTo>
                  <a:cubicBezTo>
                    <a:pt x="726" y="12404"/>
                    <a:pt x="726" y="12606"/>
                    <a:pt x="726" y="12606"/>
                  </a:cubicBezTo>
                  <a:cubicBezTo>
                    <a:pt x="593" y="12808"/>
                    <a:pt x="593" y="13009"/>
                    <a:pt x="459" y="13009"/>
                  </a:cubicBezTo>
                  <a:cubicBezTo>
                    <a:pt x="459" y="13413"/>
                    <a:pt x="59" y="13413"/>
                    <a:pt x="59" y="13817"/>
                  </a:cubicBezTo>
                  <a:cubicBezTo>
                    <a:pt x="193" y="14624"/>
                    <a:pt x="-74" y="15230"/>
                    <a:pt x="59" y="15836"/>
                  </a:cubicBezTo>
                  <a:cubicBezTo>
                    <a:pt x="59" y="16038"/>
                    <a:pt x="193" y="15836"/>
                    <a:pt x="193" y="16038"/>
                  </a:cubicBezTo>
                  <a:cubicBezTo>
                    <a:pt x="193" y="16239"/>
                    <a:pt x="193" y="16441"/>
                    <a:pt x="193" y="16643"/>
                  </a:cubicBezTo>
                  <a:cubicBezTo>
                    <a:pt x="59" y="16643"/>
                    <a:pt x="59" y="16643"/>
                    <a:pt x="59" y="16845"/>
                  </a:cubicBezTo>
                  <a:cubicBezTo>
                    <a:pt x="59" y="16845"/>
                    <a:pt x="59" y="16845"/>
                    <a:pt x="59" y="17047"/>
                  </a:cubicBezTo>
                  <a:cubicBezTo>
                    <a:pt x="59" y="17047"/>
                    <a:pt x="59" y="17047"/>
                    <a:pt x="59" y="17047"/>
                  </a:cubicBezTo>
                  <a:cubicBezTo>
                    <a:pt x="59" y="17249"/>
                    <a:pt x="-74" y="17652"/>
                    <a:pt x="59" y="17854"/>
                  </a:cubicBezTo>
                  <a:cubicBezTo>
                    <a:pt x="59" y="17854"/>
                    <a:pt x="59" y="17854"/>
                    <a:pt x="59" y="17854"/>
                  </a:cubicBezTo>
                  <a:cubicBezTo>
                    <a:pt x="59" y="18258"/>
                    <a:pt x="193" y="18662"/>
                    <a:pt x="193" y="19066"/>
                  </a:cubicBezTo>
                  <a:cubicBezTo>
                    <a:pt x="193" y="19267"/>
                    <a:pt x="193" y="19469"/>
                    <a:pt x="326" y="19671"/>
                  </a:cubicBezTo>
                  <a:cubicBezTo>
                    <a:pt x="326" y="19671"/>
                    <a:pt x="326" y="19873"/>
                    <a:pt x="326" y="19873"/>
                  </a:cubicBezTo>
                  <a:cubicBezTo>
                    <a:pt x="193" y="20075"/>
                    <a:pt x="459" y="20479"/>
                    <a:pt x="326" y="20681"/>
                  </a:cubicBezTo>
                  <a:cubicBezTo>
                    <a:pt x="326" y="20681"/>
                    <a:pt x="459" y="20681"/>
                    <a:pt x="459" y="20681"/>
                  </a:cubicBezTo>
                  <a:cubicBezTo>
                    <a:pt x="459" y="20882"/>
                    <a:pt x="459" y="20882"/>
                    <a:pt x="459" y="21084"/>
                  </a:cubicBezTo>
                  <a:cubicBezTo>
                    <a:pt x="459" y="21084"/>
                    <a:pt x="593" y="21084"/>
                    <a:pt x="593" y="21084"/>
                  </a:cubicBezTo>
                  <a:cubicBezTo>
                    <a:pt x="593" y="21084"/>
                    <a:pt x="593" y="21084"/>
                    <a:pt x="593" y="21084"/>
                  </a:cubicBezTo>
                  <a:cubicBezTo>
                    <a:pt x="593" y="21084"/>
                    <a:pt x="593" y="21286"/>
                    <a:pt x="593" y="21488"/>
                  </a:cubicBezTo>
                  <a:cubicBezTo>
                    <a:pt x="1259" y="21488"/>
                    <a:pt x="1259" y="21488"/>
                    <a:pt x="1259" y="21488"/>
                  </a:cubicBezTo>
                  <a:cubicBezTo>
                    <a:pt x="1259" y="21084"/>
                    <a:pt x="1393" y="20681"/>
                    <a:pt x="1393" y="20277"/>
                  </a:cubicBezTo>
                  <a:cubicBezTo>
                    <a:pt x="1526" y="20075"/>
                    <a:pt x="1659" y="19873"/>
                    <a:pt x="1793" y="19469"/>
                  </a:cubicBezTo>
                  <a:cubicBezTo>
                    <a:pt x="2193" y="19671"/>
                    <a:pt x="1926" y="18864"/>
                    <a:pt x="2326" y="18864"/>
                  </a:cubicBezTo>
                  <a:cubicBezTo>
                    <a:pt x="2593" y="18864"/>
                    <a:pt x="2593" y="18662"/>
                    <a:pt x="2859" y="18662"/>
                  </a:cubicBezTo>
                  <a:cubicBezTo>
                    <a:pt x="2993" y="18460"/>
                    <a:pt x="3126" y="18258"/>
                    <a:pt x="3526" y="18258"/>
                  </a:cubicBezTo>
                  <a:cubicBezTo>
                    <a:pt x="3526" y="18056"/>
                    <a:pt x="3793" y="17854"/>
                    <a:pt x="3926" y="17652"/>
                  </a:cubicBezTo>
                  <a:cubicBezTo>
                    <a:pt x="4059" y="17652"/>
                    <a:pt x="4326" y="17854"/>
                    <a:pt x="4459" y="17652"/>
                  </a:cubicBezTo>
                  <a:cubicBezTo>
                    <a:pt x="4459" y="17652"/>
                    <a:pt x="4326" y="17652"/>
                    <a:pt x="4459" y="17652"/>
                  </a:cubicBezTo>
                  <a:cubicBezTo>
                    <a:pt x="4726" y="17652"/>
                    <a:pt x="4993" y="17652"/>
                    <a:pt x="5126" y="17652"/>
                  </a:cubicBezTo>
                  <a:cubicBezTo>
                    <a:pt x="5259" y="17652"/>
                    <a:pt x="5259" y="17652"/>
                    <a:pt x="5259" y="17652"/>
                  </a:cubicBezTo>
                  <a:cubicBezTo>
                    <a:pt x="5259" y="17854"/>
                    <a:pt x="5259" y="17854"/>
                    <a:pt x="5393" y="17854"/>
                  </a:cubicBezTo>
                  <a:cubicBezTo>
                    <a:pt x="6059" y="17854"/>
                    <a:pt x="6593" y="17652"/>
                    <a:pt x="6859" y="17047"/>
                  </a:cubicBezTo>
                  <a:cubicBezTo>
                    <a:pt x="6993" y="17047"/>
                    <a:pt x="6993" y="17047"/>
                    <a:pt x="6993" y="17047"/>
                  </a:cubicBezTo>
                  <a:cubicBezTo>
                    <a:pt x="6993" y="17047"/>
                    <a:pt x="6993" y="17249"/>
                    <a:pt x="7126" y="17249"/>
                  </a:cubicBezTo>
                  <a:cubicBezTo>
                    <a:pt x="7126" y="17047"/>
                    <a:pt x="7259" y="17249"/>
                    <a:pt x="7259" y="17047"/>
                  </a:cubicBezTo>
                  <a:cubicBezTo>
                    <a:pt x="7393" y="17047"/>
                    <a:pt x="7393" y="16845"/>
                    <a:pt x="7526" y="16845"/>
                  </a:cubicBezTo>
                  <a:cubicBezTo>
                    <a:pt x="7659" y="16845"/>
                    <a:pt x="7793" y="16845"/>
                    <a:pt x="7793" y="16845"/>
                  </a:cubicBezTo>
                  <a:cubicBezTo>
                    <a:pt x="8059" y="16845"/>
                    <a:pt x="8326" y="16845"/>
                    <a:pt x="8593" y="17047"/>
                  </a:cubicBezTo>
                  <a:cubicBezTo>
                    <a:pt x="8593" y="16845"/>
                    <a:pt x="8726" y="16643"/>
                    <a:pt x="8859" y="16845"/>
                  </a:cubicBezTo>
                  <a:cubicBezTo>
                    <a:pt x="8859" y="16643"/>
                    <a:pt x="8993" y="16441"/>
                    <a:pt x="9126" y="16441"/>
                  </a:cubicBezTo>
                  <a:cubicBezTo>
                    <a:pt x="9926" y="16441"/>
                    <a:pt x="9926" y="16441"/>
                    <a:pt x="9926" y="16441"/>
                  </a:cubicBezTo>
                  <a:cubicBezTo>
                    <a:pt x="9926" y="16643"/>
                    <a:pt x="9926" y="16643"/>
                    <a:pt x="10059" y="16643"/>
                  </a:cubicBezTo>
                  <a:cubicBezTo>
                    <a:pt x="10059" y="16845"/>
                    <a:pt x="10193" y="16845"/>
                    <a:pt x="10326" y="16845"/>
                  </a:cubicBezTo>
                  <a:cubicBezTo>
                    <a:pt x="10326" y="16845"/>
                    <a:pt x="10326" y="17047"/>
                    <a:pt x="10593" y="17047"/>
                  </a:cubicBezTo>
                  <a:cubicBezTo>
                    <a:pt x="10593" y="17047"/>
                    <a:pt x="10593" y="17047"/>
                    <a:pt x="10726" y="17249"/>
                  </a:cubicBezTo>
                  <a:cubicBezTo>
                    <a:pt x="10726" y="17047"/>
                    <a:pt x="10859" y="17047"/>
                    <a:pt x="10859" y="17047"/>
                  </a:cubicBezTo>
                  <a:cubicBezTo>
                    <a:pt x="11126" y="17047"/>
                    <a:pt x="10993" y="16643"/>
                    <a:pt x="11259" y="16845"/>
                  </a:cubicBezTo>
                  <a:cubicBezTo>
                    <a:pt x="11526" y="16643"/>
                    <a:pt x="11526" y="17047"/>
                    <a:pt x="11793" y="16845"/>
                  </a:cubicBezTo>
                  <a:cubicBezTo>
                    <a:pt x="11793" y="16441"/>
                    <a:pt x="12059" y="16239"/>
                    <a:pt x="12059" y="15836"/>
                  </a:cubicBezTo>
                  <a:cubicBezTo>
                    <a:pt x="12193" y="15836"/>
                    <a:pt x="12326" y="15836"/>
                    <a:pt x="12459" y="15634"/>
                  </a:cubicBezTo>
                  <a:cubicBezTo>
                    <a:pt x="12459" y="15634"/>
                    <a:pt x="12459" y="15634"/>
                    <a:pt x="12459" y="15432"/>
                  </a:cubicBezTo>
                  <a:cubicBezTo>
                    <a:pt x="12593" y="15432"/>
                    <a:pt x="12459" y="15432"/>
                    <a:pt x="12593" y="15432"/>
                  </a:cubicBezTo>
                  <a:cubicBezTo>
                    <a:pt x="12593" y="15230"/>
                    <a:pt x="12726" y="15432"/>
                    <a:pt x="12726" y="15432"/>
                  </a:cubicBezTo>
                  <a:cubicBezTo>
                    <a:pt x="12859" y="15230"/>
                    <a:pt x="12859" y="15230"/>
                    <a:pt x="12859" y="15230"/>
                  </a:cubicBezTo>
                  <a:cubicBezTo>
                    <a:pt x="12993" y="15230"/>
                    <a:pt x="12993" y="15028"/>
                    <a:pt x="13126" y="15028"/>
                  </a:cubicBezTo>
                  <a:cubicBezTo>
                    <a:pt x="13393" y="15230"/>
                    <a:pt x="13526" y="15634"/>
                    <a:pt x="13659" y="15836"/>
                  </a:cubicBezTo>
                  <a:cubicBezTo>
                    <a:pt x="13793" y="16038"/>
                    <a:pt x="13793" y="16239"/>
                    <a:pt x="13926" y="16441"/>
                  </a:cubicBezTo>
                  <a:cubicBezTo>
                    <a:pt x="13926" y="16845"/>
                    <a:pt x="14193" y="16643"/>
                    <a:pt x="14059" y="17047"/>
                  </a:cubicBezTo>
                  <a:cubicBezTo>
                    <a:pt x="14326" y="17047"/>
                    <a:pt x="14459" y="16845"/>
                    <a:pt x="14593" y="16845"/>
                  </a:cubicBezTo>
                  <a:cubicBezTo>
                    <a:pt x="14859" y="17047"/>
                    <a:pt x="14859" y="17249"/>
                    <a:pt x="15126" y="17249"/>
                  </a:cubicBezTo>
                  <a:cubicBezTo>
                    <a:pt x="15526" y="17047"/>
                    <a:pt x="15793" y="16845"/>
                    <a:pt x="16193" y="16845"/>
                  </a:cubicBezTo>
                  <a:cubicBezTo>
                    <a:pt x="16193" y="17451"/>
                    <a:pt x="16459" y="17854"/>
                    <a:pt x="16726" y="17652"/>
                  </a:cubicBezTo>
                  <a:cubicBezTo>
                    <a:pt x="16859" y="17047"/>
                    <a:pt x="17126" y="17652"/>
                    <a:pt x="17393" y="17451"/>
                  </a:cubicBezTo>
                  <a:cubicBezTo>
                    <a:pt x="17526" y="17451"/>
                    <a:pt x="17659" y="17249"/>
                    <a:pt x="17659" y="17047"/>
                  </a:cubicBezTo>
                  <a:cubicBezTo>
                    <a:pt x="17659" y="16643"/>
                    <a:pt x="17926" y="16845"/>
                    <a:pt x="17926" y="16441"/>
                  </a:cubicBezTo>
                  <a:cubicBezTo>
                    <a:pt x="17926" y="16441"/>
                    <a:pt x="17926" y="16441"/>
                    <a:pt x="17926" y="16441"/>
                  </a:cubicBezTo>
                  <a:cubicBezTo>
                    <a:pt x="17926" y="16441"/>
                    <a:pt x="17926" y="16441"/>
                    <a:pt x="17926" y="16441"/>
                  </a:cubicBezTo>
                  <a:cubicBezTo>
                    <a:pt x="17926" y="16441"/>
                    <a:pt x="17926" y="16643"/>
                    <a:pt x="17926" y="16643"/>
                  </a:cubicBezTo>
                  <a:cubicBezTo>
                    <a:pt x="18059" y="16643"/>
                    <a:pt x="18059" y="16643"/>
                    <a:pt x="18059" y="16643"/>
                  </a:cubicBezTo>
                  <a:cubicBezTo>
                    <a:pt x="18059" y="16441"/>
                    <a:pt x="18059" y="16643"/>
                    <a:pt x="18059" y="16643"/>
                  </a:cubicBezTo>
                  <a:cubicBezTo>
                    <a:pt x="18059" y="16643"/>
                    <a:pt x="18193" y="16643"/>
                    <a:pt x="18193" y="16845"/>
                  </a:cubicBezTo>
                  <a:cubicBezTo>
                    <a:pt x="18193" y="16845"/>
                    <a:pt x="18193" y="16845"/>
                    <a:pt x="18193" y="16845"/>
                  </a:cubicBezTo>
                  <a:cubicBezTo>
                    <a:pt x="18193" y="16845"/>
                    <a:pt x="18193" y="16845"/>
                    <a:pt x="18193" y="16845"/>
                  </a:cubicBezTo>
                  <a:cubicBezTo>
                    <a:pt x="18193" y="17047"/>
                    <a:pt x="18193" y="17047"/>
                    <a:pt x="18193" y="17047"/>
                  </a:cubicBezTo>
                  <a:cubicBezTo>
                    <a:pt x="18193" y="17047"/>
                    <a:pt x="18193" y="17047"/>
                    <a:pt x="18193" y="17047"/>
                  </a:cubicBezTo>
                  <a:cubicBezTo>
                    <a:pt x="18193" y="17047"/>
                    <a:pt x="18193" y="17047"/>
                    <a:pt x="18193" y="17047"/>
                  </a:cubicBezTo>
                  <a:cubicBezTo>
                    <a:pt x="18326" y="17047"/>
                    <a:pt x="18326" y="17047"/>
                    <a:pt x="18326" y="17047"/>
                  </a:cubicBezTo>
                  <a:cubicBezTo>
                    <a:pt x="18326" y="17047"/>
                    <a:pt x="18326" y="17047"/>
                    <a:pt x="18326" y="17047"/>
                  </a:cubicBezTo>
                  <a:cubicBezTo>
                    <a:pt x="18326" y="17047"/>
                    <a:pt x="18326" y="17047"/>
                    <a:pt x="18326" y="17047"/>
                  </a:cubicBezTo>
                  <a:cubicBezTo>
                    <a:pt x="18326" y="17047"/>
                    <a:pt x="18326" y="17047"/>
                    <a:pt x="18326" y="17047"/>
                  </a:cubicBezTo>
                  <a:cubicBezTo>
                    <a:pt x="18326" y="17047"/>
                    <a:pt x="18326" y="17047"/>
                    <a:pt x="18326" y="17047"/>
                  </a:cubicBezTo>
                  <a:cubicBezTo>
                    <a:pt x="18326" y="17047"/>
                    <a:pt x="18326" y="17047"/>
                    <a:pt x="18326" y="17047"/>
                  </a:cubicBezTo>
                  <a:cubicBezTo>
                    <a:pt x="18459" y="17047"/>
                    <a:pt x="18459" y="17047"/>
                    <a:pt x="18459" y="17047"/>
                  </a:cubicBezTo>
                  <a:cubicBezTo>
                    <a:pt x="18459" y="17047"/>
                    <a:pt x="18459" y="17047"/>
                    <a:pt x="18459" y="17047"/>
                  </a:cubicBezTo>
                  <a:cubicBezTo>
                    <a:pt x="18459" y="16845"/>
                    <a:pt x="18459" y="16845"/>
                    <a:pt x="18459" y="16845"/>
                  </a:cubicBezTo>
                  <a:cubicBezTo>
                    <a:pt x="18459" y="16845"/>
                    <a:pt x="18459" y="16845"/>
                    <a:pt x="18459" y="16845"/>
                  </a:cubicBezTo>
                  <a:cubicBezTo>
                    <a:pt x="18459" y="16845"/>
                    <a:pt x="18459" y="16845"/>
                    <a:pt x="18459" y="16845"/>
                  </a:cubicBezTo>
                  <a:cubicBezTo>
                    <a:pt x="18459" y="16845"/>
                    <a:pt x="18459" y="16845"/>
                    <a:pt x="18459" y="16845"/>
                  </a:cubicBezTo>
                  <a:cubicBezTo>
                    <a:pt x="18459" y="16845"/>
                    <a:pt x="18459" y="16845"/>
                    <a:pt x="18459" y="16643"/>
                  </a:cubicBezTo>
                  <a:cubicBezTo>
                    <a:pt x="18459" y="16643"/>
                    <a:pt x="18459" y="16643"/>
                    <a:pt x="18459" y="16643"/>
                  </a:cubicBezTo>
                  <a:cubicBezTo>
                    <a:pt x="18459" y="16643"/>
                    <a:pt x="18459" y="16643"/>
                    <a:pt x="18459" y="16643"/>
                  </a:cubicBezTo>
                  <a:cubicBezTo>
                    <a:pt x="18459" y="16643"/>
                    <a:pt x="18459" y="16643"/>
                    <a:pt x="18459" y="16643"/>
                  </a:cubicBezTo>
                  <a:cubicBezTo>
                    <a:pt x="18459" y="16643"/>
                    <a:pt x="18459" y="16643"/>
                    <a:pt x="18459" y="16643"/>
                  </a:cubicBezTo>
                  <a:cubicBezTo>
                    <a:pt x="18459" y="16441"/>
                    <a:pt x="18459" y="16441"/>
                    <a:pt x="18459" y="16441"/>
                  </a:cubicBezTo>
                  <a:cubicBezTo>
                    <a:pt x="18459" y="16239"/>
                    <a:pt x="18193" y="16239"/>
                    <a:pt x="18193" y="16038"/>
                  </a:cubicBezTo>
                  <a:cubicBezTo>
                    <a:pt x="18193" y="15836"/>
                    <a:pt x="18193" y="15836"/>
                    <a:pt x="18193" y="15836"/>
                  </a:cubicBezTo>
                  <a:cubicBezTo>
                    <a:pt x="18193" y="15634"/>
                    <a:pt x="18193" y="15634"/>
                    <a:pt x="18059" y="15432"/>
                  </a:cubicBezTo>
                  <a:cubicBezTo>
                    <a:pt x="18059" y="15432"/>
                    <a:pt x="18059" y="15432"/>
                    <a:pt x="18059" y="15432"/>
                  </a:cubicBezTo>
                  <a:cubicBezTo>
                    <a:pt x="17926" y="15230"/>
                    <a:pt x="17793" y="15230"/>
                    <a:pt x="17793" y="14826"/>
                  </a:cubicBezTo>
                  <a:cubicBezTo>
                    <a:pt x="17793" y="14826"/>
                    <a:pt x="17793" y="14826"/>
                    <a:pt x="17793" y="14826"/>
                  </a:cubicBezTo>
                  <a:cubicBezTo>
                    <a:pt x="17793" y="14826"/>
                    <a:pt x="17793" y="14826"/>
                    <a:pt x="17793" y="14826"/>
                  </a:cubicBezTo>
                  <a:cubicBezTo>
                    <a:pt x="17793" y="14826"/>
                    <a:pt x="17793" y="14826"/>
                    <a:pt x="17793" y="14826"/>
                  </a:cubicBezTo>
                  <a:cubicBezTo>
                    <a:pt x="17793" y="14826"/>
                    <a:pt x="17659" y="14826"/>
                    <a:pt x="17659" y="14826"/>
                  </a:cubicBezTo>
                  <a:cubicBezTo>
                    <a:pt x="17659" y="14624"/>
                    <a:pt x="17659" y="14624"/>
                    <a:pt x="17659" y="14624"/>
                  </a:cubicBezTo>
                  <a:cubicBezTo>
                    <a:pt x="17659" y="14624"/>
                    <a:pt x="17659" y="14624"/>
                    <a:pt x="17659" y="14624"/>
                  </a:cubicBezTo>
                  <a:cubicBezTo>
                    <a:pt x="17659" y="14624"/>
                    <a:pt x="17659" y="14624"/>
                    <a:pt x="17659" y="14624"/>
                  </a:cubicBezTo>
                  <a:cubicBezTo>
                    <a:pt x="17659" y="14624"/>
                    <a:pt x="17659" y="14624"/>
                    <a:pt x="17659" y="14624"/>
                  </a:cubicBezTo>
                  <a:cubicBezTo>
                    <a:pt x="17659" y="14624"/>
                    <a:pt x="17659" y="14624"/>
                    <a:pt x="17526" y="14624"/>
                  </a:cubicBezTo>
                  <a:cubicBezTo>
                    <a:pt x="17526" y="14624"/>
                    <a:pt x="17526" y="14624"/>
                    <a:pt x="17526" y="14624"/>
                  </a:cubicBezTo>
                  <a:cubicBezTo>
                    <a:pt x="17526" y="14423"/>
                    <a:pt x="17526" y="14423"/>
                    <a:pt x="17526" y="14423"/>
                  </a:cubicBezTo>
                  <a:cubicBezTo>
                    <a:pt x="17526" y="14423"/>
                    <a:pt x="17526" y="14423"/>
                    <a:pt x="17526" y="14423"/>
                  </a:cubicBezTo>
                  <a:cubicBezTo>
                    <a:pt x="17526" y="14423"/>
                    <a:pt x="17526" y="14423"/>
                    <a:pt x="17393" y="14423"/>
                  </a:cubicBezTo>
                  <a:cubicBezTo>
                    <a:pt x="17393" y="14423"/>
                    <a:pt x="17393" y="14423"/>
                    <a:pt x="17393" y="14423"/>
                  </a:cubicBezTo>
                  <a:cubicBezTo>
                    <a:pt x="17393" y="14423"/>
                    <a:pt x="17393" y="14423"/>
                    <a:pt x="17259" y="14423"/>
                  </a:cubicBezTo>
                  <a:cubicBezTo>
                    <a:pt x="17259" y="14019"/>
                    <a:pt x="17526" y="14019"/>
                    <a:pt x="17526" y="13615"/>
                  </a:cubicBezTo>
                  <a:cubicBezTo>
                    <a:pt x="17659" y="13615"/>
                    <a:pt x="17659" y="13413"/>
                    <a:pt x="17659" y="13211"/>
                  </a:cubicBezTo>
                  <a:cubicBezTo>
                    <a:pt x="17926" y="13211"/>
                    <a:pt x="17793" y="13615"/>
                    <a:pt x="17926" y="13615"/>
                  </a:cubicBezTo>
                  <a:cubicBezTo>
                    <a:pt x="18059" y="13615"/>
                    <a:pt x="18193" y="13615"/>
                    <a:pt x="18193" y="13615"/>
                  </a:cubicBezTo>
                  <a:cubicBezTo>
                    <a:pt x="18326" y="13615"/>
                    <a:pt x="18326" y="13413"/>
                    <a:pt x="18326" y="13413"/>
                  </a:cubicBezTo>
                  <a:cubicBezTo>
                    <a:pt x="18459" y="13211"/>
                    <a:pt x="18459" y="13211"/>
                    <a:pt x="18593" y="13413"/>
                  </a:cubicBezTo>
                  <a:cubicBezTo>
                    <a:pt x="18726" y="13413"/>
                    <a:pt x="18726" y="13413"/>
                    <a:pt x="18726" y="13211"/>
                  </a:cubicBezTo>
                  <a:cubicBezTo>
                    <a:pt x="18726" y="13009"/>
                    <a:pt x="18726" y="12808"/>
                    <a:pt x="18859" y="12808"/>
                  </a:cubicBezTo>
                  <a:cubicBezTo>
                    <a:pt x="18993" y="12808"/>
                    <a:pt x="19126" y="12606"/>
                    <a:pt x="19259" y="12606"/>
                  </a:cubicBezTo>
                  <a:cubicBezTo>
                    <a:pt x="19259" y="12000"/>
                    <a:pt x="19126" y="11798"/>
                    <a:pt x="19126" y="11193"/>
                  </a:cubicBezTo>
                  <a:cubicBezTo>
                    <a:pt x="19259" y="11193"/>
                    <a:pt x="19259" y="10991"/>
                    <a:pt x="19259" y="10991"/>
                  </a:cubicBezTo>
                  <a:cubicBezTo>
                    <a:pt x="19259" y="10991"/>
                    <a:pt x="19259" y="10789"/>
                    <a:pt x="19259" y="10789"/>
                  </a:cubicBezTo>
                  <a:cubicBezTo>
                    <a:pt x="19393" y="10789"/>
                    <a:pt x="19393" y="10789"/>
                    <a:pt x="19393" y="10587"/>
                  </a:cubicBezTo>
                  <a:cubicBezTo>
                    <a:pt x="19526" y="10183"/>
                    <a:pt x="19659" y="10385"/>
                    <a:pt x="19659" y="9981"/>
                  </a:cubicBezTo>
                  <a:cubicBezTo>
                    <a:pt x="19659" y="9780"/>
                    <a:pt x="19526" y="9780"/>
                    <a:pt x="19526" y="9780"/>
                  </a:cubicBezTo>
                  <a:cubicBezTo>
                    <a:pt x="19393" y="9780"/>
                    <a:pt x="19526" y="9376"/>
                    <a:pt x="19393" y="9376"/>
                  </a:cubicBezTo>
                  <a:cubicBezTo>
                    <a:pt x="19393" y="8972"/>
                    <a:pt x="19126" y="8972"/>
                    <a:pt x="19126" y="8568"/>
                  </a:cubicBezTo>
                  <a:cubicBezTo>
                    <a:pt x="19259" y="8165"/>
                    <a:pt x="19259" y="7761"/>
                    <a:pt x="19393" y="7559"/>
                  </a:cubicBezTo>
                  <a:cubicBezTo>
                    <a:pt x="19393" y="7357"/>
                    <a:pt x="19526" y="7155"/>
                    <a:pt x="19526" y="6953"/>
                  </a:cubicBezTo>
                  <a:cubicBezTo>
                    <a:pt x="19526" y="6953"/>
                    <a:pt x="19526" y="6953"/>
                    <a:pt x="19393" y="6953"/>
                  </a:cubicBezTo>
                  <a:cubicBezTo>
                    <a:pt x="19393" y="6953"/>
                    <a:pt x="19526" y="6953"/>
                    <a:pt x="19526" y="6953"/>
                  </a:cubicBezTo>
                  <a:cubicBezTo>
                    <a:pt x="19526" y="6953"/>
                    <a:pt x="19526" y="6752"/>
                    <a:pt x="19526" y="6550"/>
                  </a:cubicBezTo>
                  <a:cubicBezTo>
                    <a:pt x="19659" y="6550"/>
                    <a:pt x="19659" y="6550"/>
                    <a:pt x="19659" y="6348"/>
                  </a:cubicBezTo>
                  <a:cubicBezTo>
                    <a:pt x="19926" y="6146"/>
                    <a:pt x="20059" y="5540"/>
                    <a:pt x="20326" y="5540"/>
                  </a:cubicBezTo>
                  <a:cubicBezTo>
                    <a:pt x="20459" y="5742"/>
                    <a:pt x="20593" y="5338"/>
                    <a:pt x="20859" y="5540"/>
                  </a:cubicBezTo>
                  <a:cubicBezTo>
                    <a:pt x="20859" y="5338"/>
                    <a:pt x="20993" y="5137"/>
                    <a:pt x="21259" y="5137"/>
                  </a:cubicBezTo>
                  <a:cubicBezTo>
                    <a:pt x="21126" y="4935"/>
                    <a:pt x="21259" y="4733"/>
                    <a:pt x="21526" y="4733"/>
                  </a:cubicBezTo>
                  <a:cubicBezTo>
                    <a:pt x="21526" y="4531"/>
                    <a:pt x="21259" y="4531"/>
                    <a:pt x="21259" y="4329"/>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8" name="Rectangle 61">
              <a:extLst>
                <a:ext uri="{FF2B5EF4-FFF2-40B4-BE49-F238E27FC236}">
                  <a16:creationId xmlns:a16="http://schemas.microsoft.com/office/drawing/2014/main" id="{1C18C00E-D303-C240-A78B-05F49343170F}"/>
                </a:ext>
              </a:extLst>
            </p:cNvPr>
            <p:cNvSpPr txBox="1"/>
            <p:nvPr/>
          </p:nvSpPr>
          <p:spPr>
            <a:xfrm>
              <a:off x="6271214" y="3926210"/>
              <a:ext cx="651466"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LATVIA</a:t>
              </a:r>
            </a:p>
          </p:txBody>
        </p:sp>
        <p:sp>
          <p:nvSpPr>
            <p:cNvPr id="119" name="Freeform 62">
              <a:extLst>
                <a:ext uri="{FF2B5EF4-FFF2-40B4-BE49-F238E27FC236}">
                  <a16:creationId xmlns:a16="http://schemas.microsoft.com/office/drawing/2014/main" id="{4FFB2525-D6B1-4241-AB61-3A2AEA847B19}"/>
                </a:ext>
              </a:extLst>
            </p:cNvPr>
            <p:cNvSpPr/>
            <p:nvPr/>
          </p:nvSpPr>
          <p:spPr>
            <a:xfrm>
              <a:off x="6983323" y="3783889"/>
              <a:ext cx="328060" cy="462283"/>
            </a:xfrm>
            <a:custGeom>
              <a:avLst/>
              <a:gdLst/>
              <a:ahLst/>
              <a:cxnLst>
                <a:cxn ang="0">
                  <a:pos x="wd2" y="hd2"/>
                </a:cxn>
                <a:cxn ang="5400000">
                  <a:pos x="wd2" y="hd2"/>
                </a:cxn>
                <a:cxn ang="10800000">
                  <a:pos x="wd2" y="hd2"/>
                </a:cxn>
                <a:cxn ang="16200000">
                  <a:pos x="wd2" y="hd2"/>
                </a:cxn>
              </a:cxnLst>
              <a:rect l="0" t="0" r="r" b="b"/>
              <a:pathLst>
                <a:path w="21600" h="21448" extrusionOk="0">
                  <a:moveTo>
                    <a:pt x="21214" y="12577"/>
                  </a:moveTo>
                  <a:cubicBezTo>
                    <a:pt x="21214" y="11757"/>
                    <a:pt x="21600" y="11757"/>
                    <a:pt x="21600" y="11210"/>
                  </a:cubicBezTo>
                  <a:cubicBezTo>
                    <a:pt x="21600" y="10663"/>
                    <a:pt x="20829" y="10663"/>
                    <a:pt x="20443" y="10390"/>
                  </a:cubicBezTo>
                  <a:cubicBezTo>
                    <a:pt x="20443" y="9843"/>
                    <a:pt x="20057" y="9570"/>
                    <a:pt x="19286" y="9296"/>
                  </a:cubicBezTo>
                  <a:cubicBezTo>
                    <a:pt x="19286" y="9023"/>
                    <a:pt x="19671" y="9023"/>
                    <a:pt x="19671" y="8749"/>
                  </a:cubicBezTo>
                  <a:cubicBezTo>
                    <a:pt x="19286" y="8203"/>
                    <a:pt x="18514" y="7929"/>
                    <a:pt x="17743" y="7656"/>
                  </a:cubicBezTo>
                  <a:cubicBezTo>
                    <a:pt x="17743" y="7382"/>
                    <a:pt x="17743" y="7382"/>
                    <a:pt x="17743" y="7382"/>
                  </a:cubicBezTo>
                  <a:cubicBezTo>
                    <a:pt x="17357" y="6835"/>
                    <a:pt x="16971" y="6562"/>
                    <a:pt x="17357" y="6015"/>
                  </a:cubicBezTo>
                  <a:cubicBezTo>
                    <a:pt x="16586" y="6289"/>
                    <a:pt x="16200" y="5468"/>
                    <a:pt x="15814" y="6015"/>
                  </a:cubicBezTo>
                  <a:cubicBezTo>
                    <a:pt x="15814" y="6015"/>
                    <a:pt x="15429" y="6289"/>
                    <a:pt x="14657" y="6289"/>
                  </a:cubicBezTo>
                  <a:cubicBezTo>
                    <a:pt x="14657" y="5742"/>
                    <a:pt x="14271" y="5742"/>
                    <a:pt x="14271" y="4922"/>
                  </a:cubicBezTo>
                  <a:cubicBezTo>
                    <a:pt x="14271" y="4648"/>
                    <a:pt x="14657" y="4648"/>
                    <a:pt x="14657" y="4101"/>
                  </a:cubicBezTo>
                  <a:cubicBezTo>
                    <a:pt x="14657" y="3554"/>
                    <a:pt x="13886" y="3554"/>
                    <a:pt x="14271" y="2734"/>
                  </a:cubicBezTo>
                  <a:cubicBezTo>
                    <a:pt x="14271" y="2461"/>
                    <a:pt x="13886" y="1914"/>
                    <a:pt x="14271" y="1914"/>
                  </a:cubicBezTo>
                  <a:cubicBezTo>
                    <a:pt x="14657" y="1914"/>
                    <a:pt x="14657" y="1641"/>
                    <a:pt x="14657" y="1367"/>
                  </a:cubicBezTo>
                  <a:cubicBezTo>
                    <a:pt x="14657" y="1094"/>
                    <a:pt x="14271" y="1094"/>
                    <a:pt x="14271" y="547"/>
                  </a:cubicBezTo>
                  <a:cubicBezTo>
                    <a:pt x="14271" y="273"/>
                    <a:pt x="13886" y="273"/>
                    <a:pt x="13886" y="0"/>
                  </a:cubicBezTo>
                  <a:cubicBezTo>
                    <a:pt x="13114" y="0"/>
                    <a:pt x="12729" y="273"/>
                    <a:pt x="13114" y="547"/>
                  </a:cubicBezTo>
                  <a:cubicBezTo>
                    <a:pt x="12343" y="547"/>
                    <a:pt x="11957" y="820"/>
                    <a:pt x="11957" y="1094"/>
                  </a:cubicBezTo>
                  <a:cubicBezTo>
                    <a:pt x="11186" y="820"/>
                    <a:pt x="10800" y="1367"/>
                    <a:pt x="10414" y="1094"/>
                  </a:cubicBezTo>
                  <a:cubicBezTo>
                    <a:pt x="9643" y="1094"/>
                    <a:pt x="9257" y="1914"/>
                    <a:pt x="8486" y="2187"/>
                  </a:cubicBezTo>
                  <a:cubicBezTo>
                    <a:pt x="8486" y="2461"/>
                    <a:pt x="8486" y="2461"/>
                    <a:pt x="8100" y="2461"/>
                  </a:cubicBezTo>
                  <a:cubicBezTo>
                    <a:pt x="8100" y="2734"/>
                    <a:pt x="8100" y="3008"/>
                    <a:pt x="8100" y="3008"/>
                  </a:cubicBezTo>
                  <a:cubicBezTo>
                    <a:pt x="8100" y="3008"/>
                    <a:pt x="7714" y="3008"/>
                    <a:pt x="7714" y="3008"/>
                  </a:cubicBezTo>
                  <a:cubicBezTo>
                    <a:pt x="8100" y="3008"/>
                    <a:pt x="8100" y="3008"/>
                    <a:pt x="8100" y="3008"/>
                  </a:cubicBezTo>
                  <a:cubicBezTo>
                    <a:pt x="8100" y="3281"/>
                    <a:pt x="7714" y="3554"/>
                    <a:pt x="7714" y="3828"/>
                  </a:cubicBezTo>
                  <a:cubicBezTo>
                    <a:pt x="7329" y="4101"/>
                    <a:pt x="7329" y="4648"/>
                    <a:pt x="6943" y="5195"/>
                  </a:cubicBezTo>
                  <a:cubicBezTo>
                    <a:pt x="6943" y="5742"/>
                    <a:pt x="7714" y="5742"/>
                    <a:pt x="7714" y="6289"/>
                  </a:cubicBezTo>
                  <a:cubicBezTo>
                    <a:pt x="8100" y="6289"/>
                    <a:pt x="7714" y="6835"/>
                    <a:pt x="8100" y="6835"/>
                  </a:cubicBezTo>
                  <a:cubicBezTo>
                    <a:pt x="8100" y="6835"/>
                    <a:pt x="8486" y="6835"/>
                    <a:pt x="8486" y="7109"/>
                  </a:cubicBezTo>
                  <a:cubicBezTo>
                    <a:pt x="8486" y="7656"/>
                    <a:pt x="8100" y="7382"/>
                    <a:pt x="7714" y="7929"/>
                  </a:cubicBezTo>
                  <a:cubicBezTo>
                    <a:pt x="7714" y="8203"/>
                    <a:pt x="7714" y="8203"/>
                    <a:pt x="7329" y="8203"/>
                  </a:cubicBezTo>
                  <a:cubicBezTo>
                    <a:pt x="7329" y="8203"/>
                    <a:pt x="7329" y="8476"/>
                    <a:pt x="7329" y="8476"/>
                  </a:cubicBezTo>
                  <a:cubicBezTo>
                    <a:pt x="7329" y="8476"/>
                    <a:pt x="7329" y="8749"/>
                    <a:pt x="6943" y="8749"/>
                  </a:cubicBezTo>
                  <a:cubicBezTo>
                    <a:pt x="6943" y="9570"/>
                    <a:pt x="7329" y="9843"/>
                    <a:pt x="7329" y="10663"/>
                  </a:cubicBezTo>
                  <a:cubicBezTo>
                    <a:pt x="6943" y="10663"/>
                    <a:pt x="6557" y="10937"/>
                    <a:pt x="6171" y="10937"/>
                  </a:cubicBezTo>
                  <a:cubicBezTo>
                    <a:pt x="5786" y="10937"/>
                    <a:pt x="5786" y="11210"/>
                    <a:pt x="5786" y="11484"/>
                  </a:cubicBezTo>
                  <a:cubicBezTo>
                    <a:pt x="5786" y="11757"/>
                    <a:pt x="5786" y="11757"/>
                    <a:pt x="5400" y="11757"/>
                  </a:cubicBezTo>
                  <a:cubicBezTo>
                    <a:pt x="5014" y="11484"/>
                    <a:pt x="5014" y="11484"/>
                    <a:pt x="4629" y="11757"/>
                  </a:cubicBezTo>
                  <a:cubicBezTo>
                    <a:pt x="4629" y="11757"/>
                    <a:pt x="4629" y="12030"/>
                    <a:pt x="4243" y="12030"/>
                  </a:cubicBezTo>
                  <a:cubicBezTo>
                    <a:pt x="4243" y="12030"/>
                    <a:pt x="3857" y="12030"/>
                    <a:pt x="3471" y="12030"/>
                  </a:cubicBezTo>
                  <a:cubicBezTo>
                    <a:pt x="3086" y="12030"/>
                    <a:pt x="3471" y="11484"/>
                    <a:pt x="2700" y="11484"/>
                  </a:cubicBezTo>
                  <a:cubicBezTo>
                    <a:pt x="2700" y="11757"/>
                    <a:pt x="2700" y="12030"/>
                    <a:pt x="2314" y="12030"/>
                  </a:cubicBezTo>
                  <a:cubicBezTo>
                    <a:pt x="2314" y="12577"/>
                    <a:pt x="1543" y="12577"/>
                    <a:pt x="1543" y="13124"/>
                  </a:cubicBezTo>
                  <a:cubicBezTo>
                    <a:pt x="1929" y="13124"/>
                    <a:pt x="1929" y="13124"/>
                    <a:pt x="1929" y="13124"/>
                  </a:cubicBezTo>
                  <a:cubicBezTo>
                    <a:pt x="1929" y="13124"/>
                    <a:pt x="1929" y="13124"/>
                    <a:pt x="1929" y="13124"/>
                  </a:cubicBezTo>
                  <a:cubicBezTo>
                    <a:pt x="2314" y="13124"/>
                    <a:pt x="2314" y="13124"/>
                    <a:pt x="2314" y="13124"/>
                  </a:cubicBezTo>
                  <a:cubicBezTo>
                    <a:pt x="2314" y="13124"/>
                    <a:pt x="2314" y="13124"/>
                    <a:pt x="2314" y="13124"/>
                  </a:cubicBezTo>
                  <a:cubicBezTo>
                    <a:pt x="2314" y="13124"/>
                    <a:pt x="2314" y="13124"/>
                    <a:pt x="2314" y="13397"/>
                  </a:cubicBezTo>
                  <a:cubicBezTo>
                    <a:pt x="2314" y="13397"/>
                    <a:pt x="2314" y="13397"/>
                    <a:pt x="2314" y="13397"/>
                  </a:cubicBezTo>
                  <a:cubicBezTo>
                    <a:pt x="2700" y="13397"/>
                    <a:pt x="2700" y="13397"/>
                    <a:pt x="2700" y="13397"/>
                  </a:cubicBezTo>
                  <a:cubicBezTo>
                    <a:pt x="2700" y="13397"/>
                    <a:pt x="2700" y="13397"/>
                    <a:pt x="2700" y="13397"/>
                  </a:cubicBezTo>
                  <a:cubicBezTo>
                    <a:pt x="2700" y="13397"/>
                    <a:pt x="2700" y="13397"/>
                    <a:pt x="2700" y="13397"/>
                  </a:cubicBezTo>
                  <a:cubicBezTo>
                    <a:pt x="2700" y="13397"/>
                    <a:pt x="2700" y="13397"/>
                    <a:pt x="2700" y="13397"/>
                  </a:cubicBezTo>
                  <a:cubicBezTo>
                    <a:pt x="2700" y="13397"/>
                    <a:pt x="2700" y="13397"/>
                    <a:pt x="2700" y="13671"/>
                  </a:cubicBezTo>
                  <a:cubicBezTo>
                    <a:pt x="2700" y="13671"/>
                    <a:pt x="3086" y="13671"/>
                    <a:pt x="3086" y="13671"/>
                  </a:cubicBezTo>
                  <a:cubicBezTo>
                    <a:pt x="3086" y="13671"/>
                    <a:pt x="3086" y="13671"/>
                    <a:pt x="3086" y="13671"/>
                  </a:cubicBezTo>
                  <a:cubicBezTo>
                    <a:pt x="3086" y="13671"/>
                    <a:pt x="3086" y="13671"/>
                    <a:pt x="3086" y="13671"/>
                  </a:cubicBezTo>
                  <a:cubicBezTo>
                    <a:pt x="3086" y="13671"/>
                    <a:pt x="3086" y="13671"/>
                    <a:pt x="3086" y="13671"/>
                  </a:cubicBezTo>
                  <a:cubicBezTo>
                    <a:pt x="3086" y="14218"/>
                    <a:pt x="3471" y="14218"/>
                    <a:pt x="3857" y="14491"/>
                  </a:cubicBezTo>
                  <a:cubicBezTo>
                    <a:pt x="3857" y="14491"/>
                    <a:pt x="3857" y="14491"/>
                    <a:pt x="3857" y="14491"/>
                  </a:cubicBezTo>
                  <a:cubicBezTo>
                    <a:pt x="4243" y="14765"/>
                    <a:pt x="4243" y="14765"/>
                    <a:pt x="4243" y="15038"/>
                  </a:cubicBezTo>
                  <a:cubicBezTo>
                    <a:pt x="4243" y="15038"/>
                    <a:pt x="4243" y="15038"/>
                    <a:pt x="4243" y="15311"/>
                  </a:cubicBezTo>
                  <a:cubicBezTo>
                    <a:pt x="4243" y="15585"/>
                    <a:pt x="5014" y="15585"/>
                    <a:pt x="5014" y="15858"/>
                  </a:cubicBezTo>
                  <a:cubicBezTo>
                    <a:pt x="5014" y="15858"/>
                    <a:pt x="5014" y="15858"/>
                    <a:pt x="5014" y="15858"/>
                  </a:cubicBezTo>
                  <a:cubicBezTo>
                    <a:pt x="5014" y="15858"/>
                    <a:pt x="5014" y="16132"/>
                    <a:pt x="5014" y="16132"/>
                  </a:cubicBezTo>
                  <a:cubicBezTo>
                    <a:pt x="5014" y="16132"/>
                    <a:pt x="5014" y="16132"/>
                    <a:pt x="5014" y="16132"/>
                  </a:cubicBezTo>
                  <a:cubicBezTo>
                    <a:pt x="5014" y="16132"/>
                    <a:pt x="5014" y="16132"/>
                    <a:pt x="5014" y="16132"/>
                  </a:cubicBezTo>
                  <a:cubicBezTo>
                    <a:pt x="5014" y="16405"/>
                    <a:pt x="5014" y="16405"/>
                    <a:pt x="5014" y="16405"/>
                  </a:cubicBezTo>
                  <a:cubicBezTo>
                    <a:pt x="5014" y="16405"/>
                    <a:pt x="5014" y="16405"/>
                    <a:pt x="5014" y="16405"/>
                  </a:cubicBezTo>
                  <a:cubicBezTo>
                    <a:pt x="5014" y="16405"/>
                    <a:pt x="5014" y="16405"/>
                    <a:pt x="5014" y="16405"/>
                  </a:cubicBezTo>
                  <a:cubicBezTo>
                    <a:pt x="5014" y="16405"/>
                    <a:pt x="5014" y="16405"/>
                    <a:pt x="5014" y="16405"/>
                  </a:cubicBezTo>
                  <a:cubicBezTo>
                    <a:pt x="5014" y="16405"/>
                    <a:pt x="5014" y="16405"/>
                    <a:pt x="5014" y="16678"/>
                  </a:cubicBezTo>
                  <a:cubicBezTo>
                    <a:pt x="5014" y="16678"/>
                    <a:pt x="5014" y="16678"/>
                    <a:pt x="5014" y="16678"/>
                  </a:cubicBezTo>
                  <a:cubicBezTo>
                    <a:pt x="5014" y="16678"/>
                    <a:pt x="5014" y="16678"/>
                    <a:pt x="4629" y="16678"/>
                  </a:cubicBezTo>
                  <a:cubicBezTo>
                    <a:pt x="4629" y="16678"/>
                    <a:pt x="4629" y="16678"/>
                    <a:pt x="4629" y="16678"/>
                  </a:cubicBezTo>
                  <a:cubicBezTo>
                    <a:pt x="4629" y="16678"/>
                    <a:pt x="4629" y="16678"/>
                    <a:pt x="4629" y="16678"/>
                  </a:cubicBezTo>
                  <a:cubicBezTo>
                    <a:pt x="4629" y="16678"/>
                    <a:pt x="4629" y="16678"/>
                    <a:pt x="4629" y="16678"/>
                  </a:cubicBezTo>
                  <a:cubicBezTo>
                    <a:pt x="4629" y="16678"/>
                    <a:pt x="4629" y="16678"/>
                    <a:pt x="4629" y="16678"/>
                  </a:cubicBezTo>
                  <a:cubicBezTo>
                    <a:pt x="4629" y="16678"/>
                    <a:pt x="4629" y="16678"/>
                    <a:pt x="4629" y="16678"/>
                  </a:cubicBezTo>
                  <a:cubicBezTo>
                    <a:pt x="4629" y="16678"/>
                    <a:pt x="4629" y="16678"/>
                    <a:pt x="4243" y="16678"/>
                  </a:cubicBezTo>
                  <a:cubicBezTo>
                    <a:pt x="4243" y="16678"/>
                    <a:pt x="4243" y="16678"/>
                    <a:pt x="4243" y="16678"/>
                  </a:cubicBezTo>
                  <a:cubicBezTo>
                    <a:pt x="4243" y="16678"/>
                    <a:pt x="4243" y="16678"/>
                    <a:pt x="4243" y="16678"/>
                  </a:cubicBezTo>
                  <a:cubicBezTo>
                    <a:pt x="4243" y="16678"/>
                    <a:pt x="4243" y="16678"/>
                    <a:pt x="4243" y="16405"/>
                  </a:cubicBezTo>
                  <a:cubicBezTo>
                    <a:pt x="4243" y="16405"/>
                    <a:pt x="4243" y="16405"/>
                    <a:pt x="4243" y="16405"/>
                  </a:cubicBezTo>
                  <a:cubicBezTo>
                    <a:pt x="4243" y="16405"/>
                    <a:pt x="4243" y="16405"/>
                    <a:pt x="4243" y="16405"/>
                  </a:cubicBezTo>
                  <a:cubicBezTo>
                    <a:pt x="4243" y="16405"/>
                    <a:pt x="4243" y="16405"/>
                    <a:pt x="4243" y="16405"/>
                  </a:cubicBezTo>
                  <a:cubicBezTo>
                    <a:pt x="4243" y="16405"/>
                    <a:pt x="3857" y="16405"/>
                    <a:pt x="3857" y="16132"/>
                  </a:cubicBezTo>
                  <a:cubicBezTo>
                    <a:pt x="3857" y="16132"/>
                    <a:pt x="3857" y="16132"/>
                    <a:pt x="3471" y="16132"/>
                  </a:cubicBezTo>
                  <a:cubicBezTo>
                    <a:pt x="3471" y="16132"/>
                    <a:pt x="3471" y="16132"/>
                    <a:pt x="3471" y="16132"/>
                  </a:cubicBezTo>
                  <a:cubicBezTo>
                    <a:pt x="3471" y="16132"/>
                    <a:pt x="3471" y="15858"/>
                    <a:pt x="3471" y="15858"/>
                  </a:cubicBezTo>
                  <a:cubicBezTo>
                    <a:pt x="3471" y="15858"/>
                    <a:pt x="3471" y="15858"/>
                    <a:pt x="3471" y="15858"/>
                  </a:cubicBezTo>
                  <a:cubicBezTo>
                    <a:pt x="3471" y="15858"/>
                    <a:pt x="3471" y="15858"/>
                    <a:pt x="3471" y="15858"/>
                  </a:cubicBezTo>
                  <a:cubicBezTo>
                    <a:pt x="3471" y="16405"/>
                    <a:pt x="2700" y="16132"/>
                    <a:pt x="2700" y="16678"/>
                  </a:cubicBezTo>
                  <a:cubicBezTo>
                    <a:pt x="2700" y="16952"/>
                    <a:pt x="2314" y="17225"/>
                    <a:pt x="1929" y="17225"/>
                  </a:cubicBezTo>
                  <a:cubicBezTo>
                    <a:pt x="1157" y="17499"/>
                    <a:pt x="386" y="16678"/>
                    <a:pt x="0" y="17499"/>
                  </a:cubicBezTo>
                  <a:cubicBezTo>
                    <a:pt x="0" y="17499"/>
                    <a:pt x="0" y="17772"/>
                    <a:pt x="0" y="17772"/>
                  </a:cubicBezTo>
                  <a:cubicBezTo>
                    <a:pt x="0" y="18046"/>
                    <a:pt x="771" y="18046"/>
                    <a:pt x="1157" y="18046"/>
                  </a:cubicBezTo>
                  <a:cubicBezTo>
                    <a:pt x="1929" y="18319"/>
                    <a:pt x="3086" y="18319"/>
                    <a:pt x="2700" y="19139"/>
                  </a:cubicBezTo>
                  <a:cubicBezTo>
                    <a:pt x="3471" y="18866"/>
                    <a:pt x="3857" y="19413"/>
                    <a:pt x="4243" y="19413"/>
                  </a:cubicBezTo>
                  <a:cubicBezTo>
                    <a:pt x="4629" y="19413"/>
                    <a:pt x="4629" y="19686"/>
                    <a:pt x="5014" y="19686"/>
                  </a:cubicBezTo>
                  <a:cubicBezTo>
                    <a:pt x="5014" y="19959"/>
                    <a:pt x="5014" y="20233"/>
                    <a:pt x="5400" y="20506"/>
                  </a:cubicBezTo>
                  <a:cubicBezTo>
                    <a:pt x="6171" y="20233"/>
                    <a:pt x="6171" y="20780"/>
                    <a:pt x="6943" y="20780"/>
                  </a:cubicBezTo>
                  <a:cubicBezTo>
                    <a:pt x="7329" y="21053"/>
                    <a:pt x="7714" y="21053"/>
                    <a:pt x="7714" y="21327"/>
                  </a:cubicBezTo>
                  <a:cubicBezTo>
                    <a:pt x="8100" y="21327"/>
                    <a:pt x="8486" y="21600"/>
                    <a:pt x="8871" y="21327"/>
                  </a:cubicBezTo>
                  <a:cubicBezTo>
                    <a:pt x="9257" y="21327"/>
                    <a:pt x="9257" y="21327"/>
                    <a:pt x="9257" y="21053"/>
                  </a:cubicBezTo>
                  <a:cubicBezTo>
                    <a:pt x="9643" y="21053"/>
                    <a:pt x="9643" y="21053"/>
                    <a:pt x="9643" y="20780"/>
                  </a:cubicBezTo>
                  <a:cubicBezTo>
                    <a:pt x="10029" y="20506"/>
                    <a:pt x="10029" y="20506"/>
                    <a:pt x="10414" y="20233"/>
                  </a:cubicBezTo>
                  <a:cubicBezTo>
                    <a:pt x="10414" y="19686"/>
                    <a:pt x="10800" y="19413"/>
                    <a:pt x="10800" y="18866"/>
                  </a:cubicBezTo>
                  <a:cubicBezTo>
                    <a:pt x="11571" y="18866"/>
                    <a:pt x="11957" y="18319"/>
                    <a:pt x="13114" y="18046"/>
                  </a:cubicBezTo>
                  <a:cubicBezTo>
                    <a:pt x="13886" y="18319"/>
                    <a:pt x="14271" y="18592"/>
                    <a:pt x="15429" y="18319"/>
                  </a:cubicBezTo>
                  <a:cubicBezTo>
                    <a:pt x="15814" y="18592"/>
                    <a:pt x="16586" y="18592"/>
                    <a:pt x="16971" y="18866"/>
                  </a:cubicBezTo>
                  <a:cubicBezTo>
                    <a:pt x="16971" y="18592"/>
                    <a:pt x="17357" y="18592"/>
                    <a:pt x="17743" y="18592"/>
                  </a:cubicBezTo>
                  <a:cubicBezTo>
                    <a:pt x="17743" y="18046"/>
                    <a:pt x="18514" y="18046"/>
                    <a:pt x="18129" y="17499"/>
                  </a:cubicBezTo>
                  <a:cubicBezTo>
                    <a:pt x="18129" y="17225"/>
                    <a:pt x="17743" y="16952"/>
                    <a:pt x="17743" y="16405"/>
                  </a:cubicBezTo>
                  <a:cubicBezTo>
                    <a:pt x="18129" y="16132"/>
                    <a:pt x="18514" y="15858"/>
                    <a:pt x="18514" y="15585"/>
                  </a:cubicBezTo>
                  <a:cubicBezTo>
                    <a:pt x="19286" y="15311"/>
                    <a:pt x="19286" y="14765"/>
                    <a:pt x="20057" y="14765"/>
                  </a:cubicBezTo>
                  <a:cubicBezTo>
                    <a:pt x="20057" y="14491"/>
                    <a:pt x="20057" y="14218"/>
                    <a:pt x="20057" y="13671"/>
                  </a:cubicBezTo>
                  <a:cubicBezTo>
                    <a:pt x="20443" y="13671"/>
                    <a:pt x="20443" y="13671"/>
                    <a:pt x="20829" y="13671"/>
                  </a:cubicBezTo>
                  <a:cubicBezTo>
                    <a:pt x="20829" y="13397"/>
                    <a:pt x="21214" y="13124"/>
                    <a:pt x="21600" y="13124"/>
                  </a:cubicBezTo>
                  <a:cubicBezTo>
                    <a:pt x="21600" y="13124"/>
                    <a:pt x="21600" y="13124"/>
                    <a:pt x="21600" y="13124"/>
                  </a:cubicBezTo>
                  <a:cubicBezTo>
                    <a:pt x="21600" y="12851"/>
                    <a:pt x="21600" y="12577"/>
                    <a:pt x="21214" y="12577"/>
                  </a:cubicBezTo>
                  <a:close/>
                </a:path>
              </a:pathLst>
            </a:custGeom>
            <a:solidFill>
              <a:srgbClr val="ABABAB"/>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0" name="Freeform 64">
              <a:extLst>
                <a:ext uri="{FF2B5EF4-FFF2-40B4-BE49-F238E27FC236}">
                  <a16:creationId xmlns:a16="http://schemas.microsoft.com/office/drawing/2014/main" id="{0C250A0E-20BB-A547-A3B7-C5D747CFCD6D}"/>
                </a:ext>
              </a:extLst>
            </p:cNvPr>
            <p:cNvSpPr/>
            <p:nvPr/>
          </p:nvSpPr>
          <p:spPr>
            <a:xfrm>
              <a:off x="6464700" y="7708543"/>
              <a:ext cx="353526" cy="364243"/>
            </a:xfrm>
            <a:custGeom>
              <a:avLst/>
              <a:gdLst/>
              <a:ahLst/>
              <a:cxnLst>
                <a:cxn ang="0">
                  <a:pos x="wd2" y="hd2"/>
                </a:cxn>
                <a:cxn ang="5400000">
                  <a:pos x="wd2" y="hd2"/>
                </a:cxn>
                <a:cxn ang="10800000">
                  <a:pos x="wd2" y="hd2"/>
                </a:cxn>
                <a:cxn ang="16200000">
                  <a:pos x="wd2" y="hd2"/>
                </a:cxn>
              </a:cxnLst>
              <a:rect l="0" t="0" r="r" b="b"/>
              <a:pathLst>
                <a:path w="21246" h="21600" extrusionOk="0">
                  <a:moveTo>
                    <a:pt x="21246" y="8013"/>
                  </a:moveTo>
                  <a:cubicBezTo>
                    <a:pt x="21246" y="7665"/>
                    <a:pt x="20538" y="8013"/>
                    <a:pt x="20538" y="7665"/>
                  </a:cubicBezTo>
                  <a:cubicBezTo>
                    <a:pt x="18413" y="7665"/>
                    <a:pt x="18413" y="7665"/>
                    <a:pt x="18413" y="7665"/>
                  </a:cubicBezTo>
                  <a:cubicBezTo>
                    <a:pt x="18413" y="7316"/>
                    <a:pt x="18059" y="7316"/>
                    <a:pt x="18059" y="7316"/>
                  </a:cubicBezTo>
                  <a:cubicBezTo>
                    <a:pt x="17351" y="7316"/>
                    <a:pt x="16997" y="6619"/>
                    <a:pt x="16643" y="6619"/>
                  </a:cubicBezTo>
                  <a:cubicBezTo>
                    <a:pt x="16643" y="6271"/>
                    <a:pt x="16643" y="6271"/>
                    <a:pt x="16289" y="5923"/>
                  </a:cubicBezTo>
                  <a:cubicBezTo>
                    <a:pt x="16643" y="5923"/>
                    <a:pt x="16643" y="5226"/>
                    <a:pt x="16289" y="5226"/>
                  </a:cubicBezTo>
                  <a:cubicBezTo>
                    <a:pt x="16289" y="5226"/>
                    <a:pt x="16289" y="5226"/>
                    <a:pt x="16289" y="5226"/>
                  </a:cubicBezTo>
                  <a:cubicBezTo>
                    <a:pt x="16289" y="4877"/>
                    <a:pt x="15934" y="4877"/>
                    <a:pt x="15580" y="4877"/>
                  </a:cubicBezTo>
                  <a:cubicBezTo>
                    <a:pt x="15226" y="4181"/>
                    <a:pt x="14518" y="4181"/>
                    <a:pt x="14518" y="3484"/>
                  </a:cubicBezTo>
                  <a:cubicBezTo>
                    <a:pt x="14518" y="3832"/>
                    <a:pt x="14518" y="3832"/>
                    <a:pt x="14164" y="3484"/>
                  </a:cubicBezTo>
                  <a:cubicBezTo>
                    <a:pt x="14164" y="3484"/>
                    <a:pt x="14164" y="3484"/>
                    <a:pt x="14164" y="3484"/>
                  </a:cubicBezTo>
                  <a:cubicBezTo>
                    <a:pt x="14164" y="3484"/>
                    <a:pt x="14164" y="3484"/>
                    <a:pt x="14164" y="3484"/>
                  </a:cubicBezTo>
                  <a:cubicBezTo>
                    <a:pt x="14164" y="3484"/>
                    <a:pt x="14164" y="3484"/>
                    <a:pt x="14164" y="3484"/>
                  </a:cubicBezTo>
                  <a:cubicBezTo>
                    <a:pt x="14164" y="3484"/>
                    <a:pt x="14164" y="3484"/>
                    <a:pt x="14164" y="3484"/>
                  </a:cubicBezTo>
                  <a:cubicBezTo>
                    <a:pt x="13810" y="3484"/>
                    <a:pt x="13810" y="3484"/>
                    <a:pt x="13810" y="3484"/>
                  </a:cubicBezTo>
                  <a:cubicBezTo>
                    <a:pt x="13810" y="3484"/>
                    <a:pt x="13810" y="3484"/>
                    <a:pt x="13810" y="3484"/>
                  </a:cubicBezTo>
                  <a:cubicBezTo>
                    <a:pt x="13810" y="3484"/>
                    <a:pt x="13810" y="3484"/>
                    <a:pt x="13810" y="3484"/>
                  </a:cubicBezTo>
                  <a:cubicBezTo>
                    <a:pt x="13810" y="3484"/>
                    <a:pt x="13810" y="3484"/>
                    <a:pt x="13810" y="3484"/>
                  </a:cubicBezTo>
                  <a:cubicBezTo>
                    <a:pt x="13810" y="3484"/>
                    <a:pt x="13810" y="3484"/>
                    <a:pt x="13810" y="3135"/>
                  </a:cubicBezTo>
                  <a:cubicBezTo>
                    <a:pt x="13810" y="3135"/>
                    <a:pt x="13810" y="3135"/>
                    <a:pt x="13810" y="3135"/>
                  </a:cubicBezTo>
                  <a:cubicBezTo>
                    <a:pt x="13810" y="3135"/>
                    <a:pt x="13456" y="3135"/>
                    <a:pt x="13456" y="3135"/>
                  </a:cubicBezTo>
                  <a:cubicBezTo>
                    <a:pt x="13456" y="3135"/>
                    <a:pt x="13456" y="3135"/>
                    <a:pt x="13456" y="3135"/>
                  </a:cubicBezTo>
                  <a:cubicBezTo>
                    <a:pt x="13456" y="3135"/>
                    <a:pt x="13456" y="3135"/>
                    <a:pt x="13456" y="3135"/>
                  </a:cubicBezTo>
                  <a:cubicBezTo>
                    <a:pt x="13456" y="3135"/>
                    <a:pt x="13456" y="3135"/>
                    <a:pt x="13456" y="3135"/>
                  </a:cubicBezTo>
                  <a:cubicBezTo>
                    <a:pt x="12748" y="2787"/>
                    <a:pt x="13456" y="2090"/>
                    <a:pt x="13102" y="2090"/>
                  </a:cubicBezTo>
                  <a:cubicBezTo>
                    <a:pt x="13102" y="2090"/>
                    <a:pt x="13102" y="2090"/>
                    <a:pt x="13102" y="2090"/>
                  </a:cubicBezTo>
                  <a:cubicBezTo>
                    <a:pt x="13102" y="2090"/>
                    <a:pt x="13102" y="2090"/>
                    <a:pt x="13102" y="2090"/>
                  </a:cubicBezTo>
                  <a:cubicBezTo>
                    <a:pt x="13102" y="2090"/>
                    <a:pt x="13102" y="2090"/>
                    <a:pt x="13102" y="2090"/>
                  </a:cubicBezTo>
                  <a:cubicBezTo>
                    <a:pt x="12748" y="1742"/>
                    <a:pt x="12748" y="1742"/>
                    <a:pt x="12393" y="1742"/>
                  </a:cubicBezTo>
                  <a:cubicBezTo>
                    <a:pt x="12393" y="1742"/>
                    <a:pt x="12393" y="1742"/>
                    <a:pt x="12393" y="1742"/>
                  </a:cubicBezTo>
                  <a:cubicBezTo>
                    <a:pt x="11685" y="1742"/>
                    <a:pt x="11685" y="1742"/>
                    <a:pt x="10977" y="1742"/>
                  </a:cubicBezTo>
                  <a:cubicBezTo>
                    <a:pt x="10977" y="1742"/>
                    <a:pt x="10977" y="1742"/>
                    <a:pt x="10977" y="1742"/>
                  </a:cubicBezTo>
                  <a:cubicBezTo>
                    <a:pt x="9915" y="1742"/>
                    <a:pt x="9915" y="1742"/>
                    <a:pt x="9915" y="1742"/>
                  </a:cubicBezTo>
                  <a:cubicBezTo>
                    <a:pt x="9915" y="1394"/>
                    <a:pt x="9915" y="1394"/>
                    <a:pt x="9915" y="1394"/>
                  </a:cubicBezTo>
                  <a:cubicBezTo>
                    <a:pt x="9207" y="1394"/>
                    <a:pt x="9207" y="1394"/>
                    <a:pt x="9207" y="1394"/>
                  </a:cubicBezTo>
                  <a:cubicBezTo>
                    <a:pt x="9207" y="697"/>
                    <a:pt x="9207" y="0"/>
                    <a:pt x="8498" y="348"/>
                  </a:cubicBezTo>
                  <a:cubicBezTo>
                    <a:pt x="8498" y="0"/>
                    <a:pt x="8498" y="0"/>
                    <a:pt x="8498" y="0"/>
                  </a:cubicBezTo>
                  <a:cubicBezTo>
                    <a:pt x="8498" y="0"/>
                    <a:pt x="8498" y="0"/>
                    <a:pt x="8498" y="0"/>
                  </a:cubicBezTo>
                  <a:cubicBezTo>
                    <a:pt x="8498" y="0"/>
                    <a:pt x="8498" y="0"/>
                    <a:pt x="8498" y="0"/>
                  </a:cubicBezTo>
                  <a:cubicBezTo>
                    <a:pt x="8144" y="0"/>
                    <a:pt x="8144" y="0"/>
                    <a:pt x="8144" y="0"/>
                  </a:cubicBezTo>
                  <a:cubicBezTo>
                    <a:pt x="8144" y="0"/>
                    <a:pt x="8144" y="0"/>
                    <a:pt x="8144" y="0"/>
                  </a:cubicBezTo>
                  <a:cubicBezTo>
                    <a:pt x="8144" y="0"/>
                    <a:pt x="8144" y="0"/>
                    <a:pt x="8144" y="0"/>
                  </a:cubicBezTo>
                  <a:cubicBezTo>
                    <a:pt x="8144" y="0"/>
                    <a:pt x="8144" y="0"/>
                    <a:pt x="8144" y="0"/>
                  </a:cubicBezTo>
                  <a:cubicBezTo>
                    <a:pt x="8144" y="0"/>
                    <a:pt x="8144" y="0"/>
                    <a:pt x="8144" y="0"/>
                  </a:cubicBezTo>
                  <a:cubicBezTo>
                    <a:pt x="8144" y="0"/>
                    <a:pt x="8144" y="0"/>
                    <a:pt x="8144" y="0"/>
                  </a:cubicBezTo>
                  <a:cubicBezTo>
                    <a:pt x="7790" y="0"/>
                    <a:pt x="7790" y="0"/>
                    <a:pt x="7790" y="0"/>
                  </a:cubicBezTo>
                  <a:cubicBezTo>
                    <a:pt x="7790" y="0"/>
                    <a:pt x="7436" y="348"/>
                    <a:pt x="7436" y="348"/>
                  </a:cubicBezTo>
                  <a:cubicBezTo>
                    <a:pt x="7436" y="348"/>
                    <a:pt x="7436" y="348"/>
                    <a:pt x="7436" y="348"/>
                  </a:cubicBezTo>
                  <a:cubicBezTo>
                    <a:pt x="6728" y="697"/>
                    <a:pt x="6374" y="348"/>
                    <a:pt x="6020" y="697"/>
                  </a:cubicBezTo>
                  <a:cubicBezTo>
                    <a:pt x="6020" y="697"/>
                    <a:pt x="6020" y="697"/>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394"/>
                    <a:pt x="6020" y="1394"/>
                  </a:cubicBezTo>
                  <a:cubicBezTo>
                    <a:pt x="6020" y="1394"/>
                    <a:pt x="6020" y="1394"/>
                    <a:pt x="6020" y="1394"/>
                  </a:cubicBezTo>
                  <a:cubicBezTo>
                    <a:pt x="6020" y="1394"/>
                    <a:pt x="6020" y="1394"/>
                    <a:pt x="6020" y="1394"/>
                  </a:cubicBezTo>
                  <a:cubicBezTo>
                    <a:pt x="6020" y="1394"/>
                    <a:pt x="6020" y="1394"/>
                    <a:pt x="6020" y="1394"/>
                  </a:cubicBezTo>
                  <a:cubicBezTo>
                    <a:pt x="6020" y="1394"/>
                    <a:pt x="5666" y="1394"/>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2090"/>
                    <a:pt x="5666" y="2090"/>
                  </a:cubicBezTo>
                  <a:cubicBezTo>
                    <a:pt x="5666" y="2090"/>
                    <a:pt x="5666" y="2090"/>
                    <a:pt x="5666" y="2090"/>
                  </a:cubicBezTo>
                  <a:cubicBezTo>
                    <a:pt x="5666" y="2090"/>
                    <a:pt x="5666" y="2090"/>
                    <a:pt x="5666" y="2090"/>
                  </a:cubicBezTo>
                  <a:cubicBezTo>
                    <a:pt x="5666" y="2090"/>
                    <a:pt x="5666"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787"/>
                    <a:pt x="6728" y="2439"/>
                    <a:pt x="6728" y="3135"/>
                  </a:cubicBezTo>
                  <a:cubicBezTo>
                    <a:pt x="6728" y="3135"/>
                    <a:pt x="6728" y="3135"/>
                    <a:pt x="6728" y="3484"/>
                  </a:cubicBezTo>
                  <a:cubicBezTo>
                    <a:pt x="6728" y="3484"/>
                    <a:pt x="6728" y="3484"/>
                    <a:pt x="6728" y="3484"/>
                  </a:cubicBezTo>
                  <a:cubicBezTo>
                    <a:pt x="6728" y="3484"/>
                    <a:pt x="6728" y="3484"/>
                    <a:pt x="6374" y="3484"/>
                  </a:cubicBezTo>
                  <a:cubicBezTo>
                    <a:pt x="6374" y="3484"/>
                    <a:pt x="6374" y="3484"/>
                    <a:pt x="6374" y="3484"/>
                  </a:cubicBezTo>
                  <a:cubicBezTo>
                    <a:pt x="6374" y="3484"/>
                    <a:pt x="6374" y="3484"/>
                    <a:pt x="6374" y="3832"/>
                  </a:cubicBezTo>
                  <a:cubicBezTo>
                    <a:pt x="6374" y="3832"/>
                    <a:pt x="6374" y="3832"/>
                    <a:pt x="6374" y="3832"/>
                  </a:cubicBezTo>
                  <a:cubicBezTo>
                    <a:pt x="6374" y="3832"/>
                    <a:pt x="6374" y="3832"/>
                    <a:pt x="6374" y="3832"/>
                  </a:cubicBezTo>
                  <a:cubicBezTo>
                    <a:pt x="6374" y="3832"/>
                    <a:pt x="6374" y="3832"/>
                    <a:pt x="6374" y="3832"/>
                  </a:cubicBezTo>
                  <a:cubicBezTo>
                    <a:pt x="6374" y="3832"/>
                    <a:pt x="6374" y="3832"/>
                    <a:pt x="6374" y="3832"/>
                  </a:cubicBezTo>
                  <a:cubicBezTo>
                    <a:pt x="6374" y="3832"/>
                    <a:pt x="6374" y="3832"/>
                    <a:pt x="6374" y="3832"/>
                  </a:cubicBezTo>
                  <a:cubicBezTo>
                    <a:pt x="6374" y="3832"/>
                    <a:pt x="6374" y="3832"/>
                    <a:pt x="6020" y="3832"/>
                  </a:cubicBezTo>
                  <a:cubicBezTo>
                    <a:pt x="6020" y="3832"/>
                    <a:pt x="6020" y="3832"/>
                    <a:pt x="6020" y="3832"/>
                  </a:cubicBezTo>
                  <a:cubicBezTo>
                    <a:pt x="6020" y="3832"/>
                    <a:pt x="6020" y="3832"/>
                    <a:pt x="6020" y="3832"/>
                  </a:cubicBezTo>
                  <a:cubicBezTo>
                    <a:pt x="6020" y="3832"/>
                    <a:pt x="6020" y="4181"/>
                    <a:pt x="6020" y="4181"/>
                  </a:cubicBezTo>
                  <a:cubicBezTo>
                    <a:pt x="6020" y="4181"/>
                    <a:pt x="6020" y="4181"/>
                    <a:pt x="6020" y="4181"/>
                  </a:cubicBezTo>
                  <a:cubicBezTo>
                    <a:pt x="5666" y="4181"/>
                    <a:pt x="5666" y="4181"/>
                    <a:pt x="5311" y="4181"/>
                  </a:cubicBezTo>
                  <a:cubicBezTo>
                    <a:pt x="5311" y="4181"/>
                    <a:pt x="5311" y="4181"/>
                    <a:pt x="5311" y="4181"/>
                  </a:cubicBezTo>
                  <a:cubicBezTo>
                    <a:pt x="5311" y="4529"/>
                    <a:pt x="5311" y="4529"/>
                    <a:pt x="5311" y="4529"/>
                  </a:cubicBezTo>
                  <a:cubicBezTo>
                    <a:pt x="5311" y="4529"/>
                    <a:pt x="4957" y="4529"/>
                    <a:pt x="4957" y="4529"/>
                  </a:cubicBezTo>
                  <a:cubicBezTo>
                    <a:pt x="4603" y="4877"/>
                    <a:pt x="4957" y="5226"/>
                    <a:pt x="4957" y="5923"/>
                  </a:cubicBezTo>
                  <a:cubicBezTo>
                    <a:pt x="4957" y="5923"/>
                    <a:pt x="4957" y="5923"/>
                    <a:pt x="4957" y="5923"/>
                  </a:cubicBezTo>
                  <a:cubicBezTo>
                    <a:pt x="4957" y="5923"/>
                    <a:pt x="4957" y="5923"/>
                    <a:pt x="4957" y="5923"/>
                  </a:cubicBezTo>
                  <a:cubicBezTo>
                    <a:pt x="4957" y="5923"/>
                    <a:pt x="4957" y="5923"/>
                    <a:pt x="4957" y="5923"/>
                  </a:cubicBezTo>
                  <a:cubicBezTo>
                    <a:pt x="4603" y="5923"/>
                    <a:pt x="4603" y="5923"/>
                    <a:pt x="4603" y="5923"/>
                  </a:cubicBezTo>
                  <a:cubicBezTo>
                    <a:pt x="4603" y="6271"/>
                    <a:pt x="4603" y="6271"/>
                    <a:pt x="4603" y="6271"/>
                  </a:cubicBezTo>
                  <a:cubicBezTo>
                    <a:pt x="4603" y="6271"/>
                    <a:pt x="4603" y="6271"/>
                    <a:pt x="4603" y="6271"/>
                  </a:cubicBezTo>
                  <a:cubicBezTo>
                    <a:pt x="4603" y="6271"/>
                    <a:pt x="4603" y="6271"/>
                    <a:pt x="4603" y="6271"/>
                  </a:cubicBezTo>
                  <a:cubicBezTo>
                    <a:pt x="4603" y="6271"/>
                    <a:pt x="4603" y="6271"/>
                    <a:pt x="4249" y="6271"/>
                  </a:cubicBezTo>
                  <a:cubicBezTo>
                    <a:pt x="4249" y="6271"/>
                    <a:pt x="4249" y="6271"/>
                    <a:pt x="4249" y="6619"/>
                  </a:cubicBezTo>
                  <a:cubicBezTo>
                    <a:pt x="4249" y="6619"/>
                    <a:pt x="4249" y="6619"/>
                    <a:pt x="4249" y="6619"/>
                  </a:cubicBezTo>
                  <a:cubicBezTo>
                    <a:pt x="4249" y="7665"/>
                    <a:pt x="4249" y="7665"/>
                    <a:pt x="4249" y="7665"/>
                  </a:cubicBezTo>
                  <a:cubicBezTo>
                    <a:pt x="3187" y="7665"/>
                    <a:pt x="2833" y="8013"/>
                    <a:pt x="2479" y="8710"/>
                  </a:cubicBezTo>
                  <a:cubicBezTo>
                    <a:pt x="0" y="8710"/>
                    <a:pt x="0" y="8710"/>
                    <a:pt x="0" y="8710"/>
                  </a:cubicBezTo>
                  <a:cubicBezTo>
                    <a:pt x="0" y="9406"/>
                    <a:pt x="354" y="9406"/>
                    <a:pt x="354" y="10103"/>
                  </a:cubicBezTo>
                  <a:cubicBezTo>
                    <a:pt x="708" y="9755"/>
                    <a:pt x="708" y="10103"/>
                    <a:pt x="1062" y="10103"/>
                  </a:cubicBezTo>
                  <a:cubicBezTo>
                    <a:pt x="708" y="10452"/>
                    <a:pt x="1062" y="10452"/>
                    <a:pt x="1062" y="10452"/>
                  </a:cubicBezTo>
                  <a:cubicBezTo>
                    <a:pt x="1416" y="11497"/>
                    <a:pt x="708" y="11845"/>
                    <a:pt x="1062" y="12542"/>
                  </a:cubicBezTo>
                  <a:cubicBezTo>
                    <a:pt x="1062" y="13239"/>
                    <a:pt x="1770" y="13587"/>
                    <a:pt x="1770" y="14284"/>
                  </a:cubicBezTo>
                  <a:cubicBezTo>
                    <a:pt x="2125" y="14632"/>
                    <a:pt x="2125" y="14632"/>
                    <a:pt x="2125" y="14981"/>
                  </a:cubicBezTo>
                  <a:cubicBezTo>
                    <a:pt x="2125" y="15329"/>
                    <a:pt x="2125" y="15329"/>
                    <a:pt x="2125" y="15677"/>
                  </a:cubicBezTo>
                  <a:cubicBezTo>
                    <a:pt x="2125" y="15677"/>
                    <a:pt x="2479" y="15677"/>
                    <a:pt x="2479" y="16026"/>
                  </a:cubicBezTo>
                  <a:cubicBezTo>
                    <a:pt x="3895" y="15677"/>
                    <a:pt x="4249" y="16374"/>
                    <a:pt x="5311" y="16374"/>
                  </a:cubicBezTo>
                  <a:cubicBezTo>
                    <a:pt x="5311" y="16723"/>
                    <a:pt x="5311" y="16723"/>
                    <a:pt x="5666" y="16723"/>
                  </a:cubicBezTo>
                  <a:cubicBezTo>
                    <a:pt x="5666" y="16723"/>
                    <a:pt x="5666" y="16723"/>
                    <a:pt x="5666" y="16723"/>
                  </a:cubicBezTo>
                  <a:cubicBezTo>
                    <a:pt x="5666" y="16723"/>
                    <a:pt x="5666" y="17071"/>
                    <a:pt x="5666" y="17071"/>
                  </a:cubicBezTo>
                  <a:cubicBezTo>
                    <a:pt x="5666" y="17071"/>
                    <a:pt x="6020" y="17071"/>
                    <a:pt x="6020" y="17071"/>
                  </a:cubicBezTo>
                  <a:cubicBezTo>
                    <a:pt x="6020" y="17071"/>
                    <a:pt x="6020" y="17419"/>
                    <a:pt x="6020" y="17419"/>
                  </a:cubicBezTo>
                  <a:cubicBezTo>
                    <a:pt x="6020" y="17419"/>
                    <a:pt x="6020" y="17419"/>
                    <a:pt x="6020" y="17419"/>
                  </a:cubicBezTo>
                  <a:cubicBezTo>
                    <a:pt x="6020" y="17419"/>
                    <a:pt x="6020" y="17419"/>
                    <a:pt x="6020" y="17419"/>
                  </a:cubicBezTo>
                  <a:cubicBezTo>
                    <a:pt x="6020" y="17419"/>
                    <a:pt x="6020" y="17419"/>
                    <a:pt x="6020" y="17419"/>
                  </a:cubicBezTo>
                  <a:cubicBezTo>
                    <a:pt x="6020" y="17419"/>
                    <a:pt x="6020" y="17419"/>
                    <a:pt x="6020" y="17419"/>
                  </a:cubicBezTo>
                  <a:cubicBezTo>
                    <a:pt x="6020" y="17419"/>
                    <a:pt x="6020" y="17419"/>
                    <a:pt x="6020" y="17768"/>
                  </a:cubicBezTo>
                  <a:cubicBezTo>
                    <a:pt x="6020" y="17768"/>
                    <a:pt x="6374" y="17768"/>
                    <a:pt x="6374" y="17768"/>
                  </a:cubicBezTo>
                  <a:cubicBezTo>
                    <a:pt x="6374" y="17768"/>
                    <a:pt x="6374" y="17768"/>
                    <a:pt x="6374" y="17768"/>
                  </a:cubicBezTo>
                  <a:cubicBezTo>
                    <a:pt x="6374" y="17768"/>
                    <a:pt x="6374" y="18116"/>
                    <a:pt x="6374" y="18116"/>
                  </a:cubicBezTo>
                  <a:cubicBezTo>
                    <a:pt x="6374" y="18465"/>
                    <a:pt x="6728" y="18465"/>
                    <a:pt x="6728" y="18813"/>
                  </a:cubicBezTo>
                  <a:cubicBezTo>
                    <a:pt x="6728" y="18813"/>
                    <a:pt x="6728" y="18813"/>
                    <a:pt x="6728" y="18813"/>
                  </a:cubicBezTo>
                  <a:cubicBezTo>
                    <a:pt x="6728" y="19161"/>
                    <a:pt x="6728" y="19161"/>
                    <a:pt x="7082" y="19161"/>
                  </a:cubicBezTo>
                  <a:cubicBezTo>
                    <a:pt x="7082" y="19161"/>
                    <a:pt x="7082" y="19161"/>
                    <a:pt x="7082" y="19161"/>
                  </a:cubicBezTo>
                  <a:cubicBezTo>
                    <a:pt x="7082" y="19161"/>
                    <a:pt x="7082" y="19161"/>
                    <a:pt x="7082" y="19161"/>
                  </a:cubicBezTo>
                  <a:cubicBezTo>
                    <a:pt x="7082" y="19161"/>
                    <a:pt x="7082" y="19161"/>
                    <a:pt x="7082" y="19161"/>
                  </a:cubicBezTo>
                  <a:cubicBezTo>
                    <a:pt x="7082" y="19161"/>
                    <a:pt x="7082" y="19161"/>
                    <a:pt x="7082" y="19161"/>
                  </a:cubicBezTo>
                  <a:cubicBezTo>
                    <a:pt x="7082" y="19161"/>
                    <a:pt x="7082" y="19510"/>
                    <a:pt x="7082" y="19510"/>
                  </a:cubicBezTo>
                  <a:cubicBezTo>
                    <a:pt x="7082" y="19510"/>
                    <a:pt x="7082" y="19510"/>
                    <a:pt x="7082" y="19510"/>
                  </a:cubicBezTo>
                  <a:cubicBezTo>
                    <a:pt x="7436" y="19858"/>
                    <a:pt x="7790" y="20555"/>
                    <a:pt x="7436" y="21252"/>
                  </a:cubicBezTo>
                  <a:cubicBezTo>
                    <a:pt x="8498" y="20903"/>
                    <a:pt x="8498" y="21600"/>
                    <a:pt x="8852" y="21600"/>
                  </a:cubicBezTo>
                  <a:cubicBezTo>
                    <a:pt x="9207" y="21252"/>
                    <a:pt x="8852" y="20206"/>
                    <a:pt x="9207" y="19510"/>
                  </a:cubicBezTo>
                  <a:cubicBezTo>
                    <a:pt x="9207" y="19510"/>
                    <a:pt x="9207" y="19510"/>
                    <a:pt x="9207" y="19510"/>
                  </a:cubicBezTo>
                  <a:cubicBezTo>
                    <a:pt x="9207" y="19510"/>
                    <a:pt x="9207" y="19510"/>
                    <a:pt x="9207" y="19510"/>
                  </a:cubicBezTo>
                  <a:cubicBezTo>
                    <a:pt x="9207" y="19510"/>
                    <a:pt x="9207" y="19510"/>
                    <a:pt x="9207" y="19161"/>
                  </a:cubicBezTo>
                  <a:cubicBezTo>
                    <a:pt x="9207" y="19161"/>
                    <a:pt x="9207" y="19161"/>
                    <a:pt x="9207" y="19161"/>
                  </a:cubicBezTo>
                  <a:cubicBezTo>
                    <a:pt x="9207" y="19161"/>
                    <a:pt x="9207" y="19161"/>
                    <a:pt x="9207" y="19161"/>
                  </a:cubicBezTo>
                  <a:cubicBezTo>
                    <a:pt x="9207" y="19161"/>
                    <a:pt x="9207" y="19161"/>
                    <a:pt x="9207" y="19161"/>
                  </a:cubicBezTo>
                  <a:cubicBezTo>
                    <a:pt x="9207" y="19161"/>
                    <a:pt x="9207" y="19161"/>
                    <a:pt x="9207" y="19161"/>
                  </a:cubicBezTo>
                  <a:cubicBezTo>
                    <a:pt x="9207" y="19161"/>
                    <a:pt x="9207" y="19161"/>
                    <a:pt x="9207" y="19161"/>
                  </a:cubicBezTo>
                  <a:cubicBezTo>
                    <a:pt x="9207" y="19161"/>
                    <a:pt x="9207" y="19161"/>
                    <a:pt x="9561" y="19161"/>
                  </a:cubicBezTo>
                  <a:cubicBezTo>
                    <a:pt x="9561" y="19161"/>
                    <a:pt x="9561" y="19161"/>
                    <a:pt x="9561" y="19161"/>
                  </a:cubicBezTo>
                  <a:cubicBezTo>
                    <a:pt x="9561" y="19161"/>
                    <a:pt x="9561" y="19161"/>
                    <a:pt x="9561" y="19161"/>
                  </a:cubicBezTo>
                  <a:cubicBezTo>
                    <a:pt x="9561" y="18813"/>
                    <a:pt x="9561" y="18813"/>
                    <a:pt x="9561" y="18813"/>
                  </a:cubicBezTo>
                  <a:cubicBezTo>
                    <a:pt x="9561" y="18813"/>
                    <a:pt x="9561" y="18813"/>
                    <a:pt x="9561" y="18813"/>
                  </a:cubicBezTo>
                  <a:cubicBezTo>
                    <a:pt x="9561" y="18813"/>
                    <a:pt x="9561" y="18813"/>
                    <a:pt x="9561" y="18813"/>
                  </a:cubicBezTo>
                  <a:cubicBezTo>
                    <a:pt x="9561" y="18813"/>
                    <a:pt x="9561" y="18813"/>
                    <a:pt x="9561" y="18813"/>
                  </a:cubicBezTo>
                  <a:cubicBezTo>
                    <a:pt x="10269" y="18465"/>
                    <a:pt x="10623" y="18465"/>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1331" y="17768"/>
                  </a:cubicBezTo>
                  <a:cubicBezTo>
                    <a:pt x="11331" y="17768"/>
                    <a:pt x="11331" y="17768"/>
                    <a:pt x="11331" y="17768"/>
                  </a:cubicBezTo>
                  <a:cubicBezTo>
                    <a:pt x="11331" y="17768"/>
                    <a:pt x="11331" y="17768"/>
                    <a:pt x="11331" y="17768"/>
                  </a:cubicBezTo>
                  <a:cubicBezTo>
                    <a:pt x="11685" y="17419"/>
                    <a:pt x="11685" y="17071"/>
                    <a:pt x="12393" y="17071"/>
                  </a:cubicBezTo>
                  <a:cubicBezTo>
                    <a:pt x="12393" y="17071"/>
                    <a:pt x="12393" y="17071"/>
                    <a:pt x="12393" y="17071"/>
                  </a:cubicBezTo>
                  <a:cubicBezTo>
                    <a:pt x="12393" y="17071"/>
                    <a:pt x="12393" y="17071"/>
                    <a:pt x="12393" y="17071"/>
                  </a:cubicBezTo>
                  <a:cubicBezTo>
                    <a:pt x="12748" y="17071"/>
                    <a:pt x="12748" y="17071"/>
                    <a:pt x="12748" y="17071"/>
                  </a:cubicBezTo>
                  <a:cubicBezTo>
                    <a:pt x="12748" y="17071"/>
                    <a:pt x="12748" y="16723"/>
                    <a:pt x="12748" y="16723"/>
                  </a:cubicBezTo>
                  <a:cubicBezTo>
                    <a:pt x="12748" y="16723"/>
                    <a:pt x="12748" y="16723"/>
                    <a:pt x="12748" y="16723"/>
                  </a:cubicBezTo>
                  <a:cubicBezTo>
                    <a:pt x="12748" y="16374"/>
                    <a:pt x="13456" y="16026"/>
                    <a:pt x="13810" y="16026"/>
                  </a:cubicBezTo>
                  <a:cubicBezTo>
                    <a:pt x="13810" y="16026"/>
                    <a:pt x="13810" y="16026"/>
                    <a:pt x="14164" y="16026"/>
                  </a:cubicBezTo>
                  <a:cubicBezTo>
                    <a:pt x="14164" y="16026"/>
                    <a:pt x="14164" y="16026"/>
                    <a:pt x="14164" y="16026"/>
                  </a:cubicBezTo>
                  <a:cubicBezTo>
                    <a:pt x="14164" y="16026"/>
                    <a:pt x="14164" y="16026"/>
                    <a:pt x="14164" y="16026"/>
                  </a:cubicBezTo>
                  <a:cubicBezTo>
                    <a:pt x="14164" y="16026"/>
                    <a:pt x="14164" y="16026"/>
                    <a:pt x="14164" y="16026"/>
                  </a:cubicBezTo>
                  <a:cubicBezTo>
                    <a:pt x="14164" y="16026"/>
                    <a:pt x="14164" y="16026"/>
                    <a:pt x="14164" y="16026"/>
                  </a:cubicBezTo>
                  <a:cubicBezTo>
                    <a:pt x="14164" y="16026"/>
                    <a:pt x="14164" y="16026"/>
                    <a:pt x="14164" y="16026"/>
                  </a:cubicBezTo>
                  <a:cubicBezTo>
                    <a:pt x="14518" y="16026"/>
                    <a:pt x="14518" y="16026"/>
                    <a:pt x="14518" y="16026"/>
                  </a:cubicBezTo>
                  <a:cubicBezTo>
                    <a:pt x="14518" y="16026"/>
                    <a:pt x="14518" y="16026"/>
                    <a:pt x="14518" y="16026"/>
                  </a:cubicBezTo>
                  <a:cubicBezTo>
                    <a:pt x="14518" y="16026"/>
                    <a:pt x="14518" y="16026"/>
                    <a:pt x="14518" y="16374"/>
                  </a:cubicBezTo>
                  <a:cubicBezTo>
                    <a:pt x="14518" y="16374"/>
                    <a:pt x="14518" y="16374"/>
                    <a:pt x="14518" y="16374"/>
                  </a:cubicBezTo>
                  <a:cubicBezTo>
                    <a:pt x="14518" y="16374"/>
                    <a:pt x="14518" y="16374"/>
                    <a:pt x="14518" y="16374"/>
                  </a:cubicBezTo>
                  <a:cubicBezTo>
                    <a:pt x="14518" y="16374"/>
                    <a:pt x="14518" y="16374"/>
                    <a:pt x="14518" y="16374"/>
                  </a:cubicBezTo>
                  <a:cubicBezTo>
                    <a:pt x="14518" y="16374"/>
                    <a:pt x="14518" y="16374"/>
                    <a:pt x="14518" y="16374"/>
                  </a:cubicBezTo>
                  <a:cubicBezTo>
                    <a:pt x="14872" y="16374"/>
                    <a:pt x="14872" y="16723"/>
                    <a:pt x="15580" y="16723"/>
                  </a:cubicBezTo>
                  <a:cubicBezTo>
                    <a:pt x="15580" y="16374"/>
                    <a:pt x="15934" y="16374"/>
                    <a:pt x="15934" y="16026"/>
                  </a:cubicBezTo>
                  <a:cubicBezTo>
                    <a:pt x="15934" y="15677"/>
                    <a:pt x="16289" y="15329"/>
                    <a:pt x="16289" y="15329"/>
                  </a:cubicBezTo>
                  <a:cubicBezTo>
                    <a:pt x="16643" y="15329"/>
                    <a:pt x="16997" y="14981"/>
                    <a:pt x="17351" y="14981"/>
                  </a:cubicBezTo>
                  <a:cubicBezTo>
                    <a:pt x="17705" y="14632"/>
                    <a:pt x="18767" y="14632"/>
                    <a:pt x="19121" y="14284"/>
                  </a:cubicBezTo>
                  <a:cubicBezTo>
                    <a:pt x="19475" y="14284"/>
                    <a:pt x="19475" y="14284"/>
                    <a:pt x="19475" y="14284"/>
                  </a:cubicBezTo>
                  <a:cubicBezTo>
                    <a:pt x="19475" y="13935"/>
                    <a:pt x="19475" y="13935"/>
                    <a:pt x="19475" y="13935"/>
                  </a:cubicBezTo>
                  <a:cubicBezTo>
                    <a:pt x="19475" y="13935"/>
                    <a:pt x="19475" y="13935"/>
                    <a:pt x="19121" y="13935"/>
                  </a:cubicBezTo>
                  <a:cubicBezTo>
                    <a:pt x="19121" y="13587"/>
                    <a:pt x="19121" y="13239"/>
                    <a:pt x="18767" y="13239"/>
                  </a:cubicBezTo>
                  <a:cubicBezTo>
                    <a:pt x="19121" y="12890"/>
                    <a:pt x="19475" y="12890"/>
                    <a:pt x="19475" y="12542"/>
                  </a:cubicBezTo>
                  <a:cubicBezTo>
                    <a:pt x="19830" y="12542"/>
                    <a:pt x="19475" y="12194"/>
                    <a:pt x="19830" y="12194"/>
                  </a:cubicBezTo>
                  <a:cubicBezTo>
                    <a:pt x="19830" y="11497"/>
                    <a:pt x="20184" y="11148"/>
                    <a:pt x="20184" y="10103"/>
                  </a:cubicBezTo>
                  <a:cubicBezTo>
                    <a:pt x="20538" y="10103"/>
                    <a:pt x="20184" y="9755"/>
                    <a:pt x="20538" y="9755"/>
                  </a:cubicBezTo>
                  <a:cubicBezTo>
                    <a:pt x="20538" y="9406"/>
                    <a:pt x="20892" y="9406"/>
                    <a:pt x="20892" y="9058"/>
                  </a:cubicBezTo>
                  <a:cubicBezTo>
                    <a:pt x="21600" y="9406"/>
                    <a:pt x="20892" y="8361"/>
                    <a:pt x="21246" y="8013"/>
                  </a:cubicBez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1" name="Freeform 66">
              <a:extLst>
                <a:ext uri="{FF2B5EF4-FFF2-40B4-BE49-F238E27FC236}">
                  <a16:creationId xmlns:a16="http://schemas.microsoft.com/office/drawing/2014/main" id="{DF633C54-E910-4349-BC48-C4538EA0E55E}"/>
                </a:ext>
              </a:extLst>
            </p:cNvPr>
            <p:cNvSpPr/>
            <p:nvPr/>
          </p:nvSpPr>
          <p:spPr>
            <a:xfrm>
              <a:off x="1257027" y="4066118"/>
              <a:ext cx="961346" cy="976942"/>
            </a:xfrm>
            <a:custGeom>
              <a:avLst/>
              <a:gdLst/>
              <a:ahLst/>
              <a:cxnLst>
                <a:cxn ang="0">
                  <a:pos x="wd2" y="hd2"/>
                </a:cxn>
                <a:cxn ang="5400000">
                  <a:pos x="wd2" y="hd2"/>
                </a:cxn>
                <a:cxn ang="10800000">
                  <a:pos x="wd2" y="hd2"/>
                </a:cxn>
                <a:cxn ang="16200000">
                  <a:pos x="wd2" y="hd2"/>
                </a:cxn>
              </a:cxnLst>
              <a:rect l="0" t="0" r="r" b="b"/>
              <a:pathLst>
                <a:path w="21414" h="21600" extrusionOk="0">
                  <a:moveTo>
                    <a:pt x="1196" y="16395"/>
                  </a:moveTo>
                  <a:cubicBezTo>
                    <a:pt x="1327" y="16395"/>
                    <a:pt x="1458" y="16265"/>
                    <a:pt x="1720" y="16395"/>
                  </a:cubicBezTo>
                  <a:cubicBezTo>
                    <a:pt x="1851" y="16395"/>
                    <a:pt x="1720" y="16525"/>
                    <a:pt x="1851" y="16525"/>
                  </a:cubicBezTo>
                  <a:cubicBezTo>
                    <a:pt x="1851" y="16525"/>
                    <a:pt x="1851" y="16525"/>
                    <a:pt x="1851" y="16655"/>
                  </a:cubicBezTo>
                  <a:cubicBezTo>
                    <a:pt x="1982" y="16655"/>
                    <a:pt x="1982" y="16786"/>
                    <a:pt x="2112" y="16786"/>
                  </a:cubicBezTo>
                  <a:cubicBezTo>
                    <a:pt x="2243" y="16525"/>
                    <a:pt x="2374" y="16525"/>
                    <a:pt x="2374" y="16135"/>
                  </a:cubicBezTo>
                  <a:cubicBezTo>
                    <a:pt x="2505" y="16005"/>
                    <a:pt x="2243" y="16005"/>
                    <a:pt x="2243" y="15875"/>
                  </a:cubicBezTo>
                  <a:cubicBezTo>
                    <a:pt x="2243" y="15745"/>
                    <a:pt x="2112" y="15745"/>
                    <a:pt x="2112" y="15614"/>
                  </a:cubicBezTo>
                  <a:cubicBezTo>
                    <a:pt x="1982" y="15614"/>
                    <a:pt x="1327" y="16005"/>
                    <a:pt x="1458" y="15484"/>
                  </a:cubicBezTo>
                  <a:cubicBezTo>
                    <a:pt x="1065" y="15484"/>
                    <a:pt x="803" y="15614"/>
                    <a:pt x="542" y="15745"/>
                  </a:cubicBezTo>
                  <a:cubicBezTo>
                    <a:pt x="542" y="15745"/>
                    <a:pt x="542" y="15875"/>
                    <a:pt x="411" y="15875"/>
                  </a:cubicBezTo>
                  <a:cubicBezTo>
                    <a:pt x="542" y="16265"/>
                    <a:pt x="-113" y="15875"/>
                    <a:pt x="18" y="16265"/>
                  </a:cubicBezTo>
                  <a:cubicBezTo>
                    <a:pt x="280" y="16265"/>
                    <a:pt x="542" y="16265"/>
                    <a:pt x="934" y="16265"/>
                  </a:cubicBezTo>
                  <a:cubicBezTo>
                    <a:pt x="934" y="16395"/>
                    <a:pt x="1196" y="16265"/>
                    <a:pt x="1196" y="16395"/>
                  </a:cubicBezTo>
                  <a:close/>
                  <a:moveTo>
                    <a:pt x="2112" y="21600"/>
                  </a:moveTo>
                  <a:cubicBezTo>
                    <a:pt x="2374" y="21600"/>
                    <a:pt x="2505" y="21600"/>
                    <a:pt x="2505" y="21340"/>
                  </a:cubicBezTo>
                  <a:cubicBezTo>
                    <a:pt x="2243" y="21340"/>
                    <a:pt x="2112" y="21340"/>
                    <a:pt x="2112" y="21600"/>
                  </a:cubicBezTo>
                  <a:close/>
                  <a:moveTo>
                    <a:pt x="2767" y="21080"/>
                  </a:moveTo>
                  <a:cubicBezTo>
                    <a:pt x="2636" y="21080"/>
                    <a:pt x="2636" y="21210"/>
                    <a:pt x="2636" y="21210"/>
                  </a:cubicBezTo>
                  <a:cubicBezTo>
                    <a:pt x="2636" y="21210"/>
                    <a:pt x="2636" y="21340"/>
                    <a:pt x="2636" y="21340"/>
                  </a:cubicBezTo>
                  <a:cubicBezTo>
                    <a:pt x="2898" y="21470"/>
                    <a:pt x="2898" y="21080"/>
                    <a:pt x="2767" y="21080"/>
                  </a:cubicBezTo>
                  <a:close/>
                  <a:moveTo>
                    <a:pt x="18083" y="13012"/>
                  </a:moveTo>
                  <a:cubicBezTo>
                    <a:pt x="18083" y="13012"/>
                    <a:pt x="18083" y="12882"/>
                    <a:pt x="18083" y="12882"/>
                  </a:cubicBezTo>
                  <a:cubicBezTo>
                    <a:pt x="18214" y="12752"/>
                    <a:pt x="17952" y="12752"/>
                    <a:pt x="17822" y="12752"/>
                  </a:cubicBezTo>
                  <a:cubicBezTo>
                    <a:pt x="17822" y="12882"/>
                    <a:pt x="17822" y="13012"/>
                    <a:pt x="18083" y="13012"/>
                  </a:cubicBezTo>
                  <a:close/>
                  <a:moveTo>
                    <a:pt x="13502" y="260"/>
                  </a:moveTo>
                  <a:cubicBezTo>
                    <a:pt x="13632" y="260"/>
                    <a:pt x="13763" y="390"/>
                    <a:pt x="13894" y="260"/>
                  </a:cubicBezTo>
                  <a:cubicBezTo>
                    <a:pt x="13632" y="130"/>
                    <a:pt x="13632" y="130"/>
                    <a:pt x="13502" y="0"/>
                  </a:cubicBezTo>
                  <a:cubicBezTo>
                    <a:pt x="13502" y="130"/>
                    <a:pt x="13371" y="130"/>
                    <a:pt x="13371" y="130"/>
                  </a:cubicBezTo>
                  <a:cubicBezTo>
                    <a:pt x="13371" y="130"/>
                    <a:pt x="13371" y="260"/>
                    <a:pt x="13371" y="260"/>
                  </a:cubicBezTo>
                  <a:cubicBezTo>
                    <a:pt x="13371" y="260"/>
                    <a:pt x="13502" y="260"/>
                    <a:pt x="13502" y="260"/>
                  </a:cubicBezTo>
                  <a:close/>
                  <a:moveTo>
                    <a:pt x="12323" y="1822"/>
                  </a:moveTo>
                  <a:cubicBezTo>
                    <a:pt x="12323" y="1692"/>
                    <a:pt x="12323" y="1692"/>
                    <a:pt x="12323" y="1561"/>
                  </a:cubicBezTo>
                  <a:cubicBezTo>
                    <a:pt x="12192" y="1561"/>
                    <a:pt x="12192" y="1561"/>
                    <a:pt x="12062" y="1561"/>
                  </a:cubicBezTo>
                  <a:cubicBezTo>
                    <a:pt x="12062" y="1561"/>
                    <a:pt x="12062" y="1561"/>
                    <a:pt x="12062" y="1561"/>
                  </a:cubicBezTo>
                  <a:cubicBezTo>
                    <a:pt x="12062" y="1692"/>
                    <a:pt x="12062" y="1822"/>
                    <a:pt x="12062" y="1822"/>
                  </a:cubicBezTo>
                  <a:cubicBezTo>
                    <a:pt x="12192" y="1822"/>
                    <a:pt x="12192" y="1822"/>
                    <a:pt x="12323" y="1822"/>
                  </a:cubicBezTo>
                  <a:close/>
                  <a:moveTo>
                    <a:pt x="21356" y="6636"/>
                  </a:moveTo>
                  <a:cubicBezTo>
                    <a:pt x="21225" y="6506"/>
                    <a:pt x="21094" y="6506"/>
                    <a:pt x="21094" y="6376"/>
                  </a:cubicBezTo>
                  <a:cubicBezTo>
                    <a:pt x="20963" y="6376"/>
                    <a:pt x="20832" y="6376"/>
                    <a:pt x="20832" y="6246"/>
                  </a:cubicBezTo>
                  <a:cubicBezTo>
                    <a:pt x="20702" y="6246"/>
                    <a:pt x="20571" y="6376"/>
                    <a:pt x="20440" y="6506"/>
                  </a:cubicBezTo>
                  <a:cubicBezTo>
                    <a:pt x="20309" y="6506"/>
                    <a:pt x="20178" y="6506"/>
                    <a:pt x="20178" y="6376"/>
                  </a:cubicBezTo>
                  <a:cubicBezTo>
                    <a:pt x="20047" y="6246"/>
                    <a:pt x="20178" y="6246"/>
                    <a:pt x="20178" y="6246"/>
                  </a:cubicBezTo>
                  <a:cubicBezTo>
                    <a:pt x="20309" y="6246"/>
                    <a:pt x="20309" y="6116"/>
                    <a:pt x="20309" y="6116"/>
                  </a:cubicBezTo>
                  <a:cubicBezTo>
                    <a:pt x="20440" y="6116"/>
                    <a:pt x="20571" y="6116"/>
                    <a:pt x="20571" y="6116"/>
                  </a:cubicBezTo>
                  <a:cubicBezTo>
                    <a:pt x="20571" y="6116"/>
                    <a:pt x="20571" y="5986"/>
                    <a:pt x="20702" y="5986"/>
                  </a:cubicBezTo>
                  <a:cubicBezTo>
                    <a:pt x="20832" y="5855"/>
                    <a:pt x="20963" y="5855"/>
                    <a:pt x="21094" y="5725"/>
                  </a:cubicBezTo>
                  <a:cubicBezTo>
                    <a:pt x="21094" y="5465"/>
                    <a:pt x="20702" y="5725"/>
                    <a:pt x="20832" y="5335"/>
                  </a:cubicBezTo>
                  <a:cubicBezTo>
                    <a:pt x="20702" y="5335"/>
                    <a:pt x="20832" y="5335"/>
                    <a:pt x="20702" y="5205"/>
                  </a:cubicBezTo>
                  <a:cubicBezTo>
                    <a:pt x="20702" y="5205"/>
                    <a:pt x="20702" y="5205"/>
                    <a:pt x="20702" y="5075"/>
                  </a:cubicBezTo>
                  <a:cubicBezTo>
                    <a:pt x="20702" y="4945"/>
                    <a:pt x="20571" y="4945"/>
                    <a:pt x="20571" y="4814"/>
                  </a:cubicBezTo>
                  <a:cubicBezTo>
                    <a:pt x="20571" y="4424"/>
                    <a:pt x="20571" y="3904"/>
                    <a:pt x="20571" y="3513"/>
                  </a:cubicBezTo>
                  <a:cubicBezTo>
                    <a:pt x="20571" y="3383"/>
                    <a:pt x="20571" y="3383"/>
                    <a:pt x="20702" y="3383"/>
                  </a:cubicBezTo>
                  <a:cubicBezTo>
                    <a:pt x="20702" y="3123"/>
                    <a:pt x="20571" y="2863"/>
                    <a:pt x="20571" y="2733"/>
                  </a:cubicBezTo>
                  <a:cubicBezTo>
                    <a:pt x="20440" y="2602"/>
                    <a:pt x="20178" y="2602"/>
                    <a:pt x="19916" y="2602"/>
                  </a:cubicBezTo>
                  <a:cubicBezTo>
                    <a:pt x="19916" y="2472"/>
                    <a:pt x="19916" y="2472"/>
                    <a:pt x="19916" y="2342"/>
                  </a:cubicBezTo>
                  <a:cubicBezTo>
                    <a:pt x="19785" y="2342"/>
                    <a:pt x="19785" y="2342"/>
                    <a:pt x="19785" y="2342"/>
                  </a:cubicBezTo>
                  <a:cubicBezTo>
                    <a:pt x="19654" y="2212"/>
                    <a:pt x="19392" y="2212"/>
                    <a:pt x="19262" y="2082"/>
                  </a:cubicBezTo>
                  <a:cubicBezTo>
                    <a:pt x="19000" y="2342"/>
                    <a:pt x="18476" y="2212"/>
                    <a:pt x="18083" y="2342"/>
                  </a:cubicBezTo>
                  <a:cubicBezTo>
                    <a:pt x="17952" y="2342"/>
                    <a:pt x="17952" y="2082"/>
                    <a:pt x="17691" y="2082"/>
                  </a:cubicBezTo>
                  <a:cubicBezTo>
                    <a:pt x="17560" y="2212"/>
                    <a:pt x="17560" y="2472"/>
                    <a:pt x="17298" y="2472"/>
                  </a:cubicBezTo>
                  <a:cubicBezTo>
                    <a:pt x="17167" y="2602"/>
                    <a:pt x="17167" y="2733"/>
                    <a:pt x="16905" y="2733"/>
                  </a:cubicBezTo>
                  <a:cubicBezTo>
                    <a:pt x="16774" y="2733"/>
                    <a:pt x="16643" y="2733"/>
                    <a:pt x="16512" y="2733"/>
                  </a:cubicBezTo>
                  <a:cubicBezTo>
                    <a:pt x="16512" y="2733"/>
                    <a:pt x="16512" y="2733"/>
                    <a:pt x="16512" y="2733"/>
                  </a:cubicBezTo>
                  <a:cubicBezTo>
                    <a:pt x="16512" y="2733"/>
                    <a:pt x="16512" y="2602"/>
                    <a:pt x="16512" y="2602"/>
                  </a:cubicBezTo>
                  <a:cubicBezTo>
                    <a:pt x="16774" y="2602"/>
                    <a:pt x="16643" y="2342"/>
                    <a:pt x="17036" y="2342"/>
                  </a:cubicBezTo>
                  <a:cubicBezTo>
                    <a:pt x="17036" y="2212"/>
                    <a:pt x="17167" y="2212"/>
                    <a:pt x="17298" y="2082"/>
                  </a:cubicBezTo>
                  <a:cubicBezTo>
                    <a:pt x="17429" y="2082"/>
                    <a:pt x="17691" y="2082"/>
                    <a:pt x="17691" y="1952"/>
                  </a:cubicBezTo>
                  <a:cubicBezTo>
                    <a:pt x="17691" y="1561"/>
                    <a:pt x="17429" y="1561"/>
                    <a:pt x="17298" y="1301"/>
                  </a:cubicBezTo>
                  <a:cubicBezTo>
                    <a:pt x="17167" y="1171"/>
                    <a:pt x="17167" y="911"/>
                    <a:pt x="17036" y="781"/>
                  </a:cubicBezTo>
                  <a:cubicBezTo>
                    <a:pt x="16774" y="781"/>
                    <a:pt x="16774" y="651"/>
                    <a:pt x="16512" y="651"/>
                  </a:cubicBezTo>
                  <a:cubicBezTo>
                    <a:pt x="16512" y="911"/>
                    <a:pt x="16643" y="911"/>
                    <a:pt x="16643" y="1171"/>
                  </a:cubicBezTo>
                  <a:cubicBezTo>
                    <a:pt x="16905" y="1041"/>
                    <a:pt x="16905" y="1431"/>
                    <a:pt x="16774" y="1431"/>
                  </a:cubicBezTo>
                  <a:cubicBezTo>
                    <a:pt x="16905" y="1171"/>
                    <a:pt x="16512" y="1301"/>
                    <a:pt x="16512" y="1041"/>
                  </a:cubicBezTo>
                  <a:cubicBezTo>
                    <a:pt x="16251" y="1171"/>
                    <a:pt x="16382" y="911"/>
                    <a:pt x="16120" y="911"/>
                  </a:cubicBezTo>
                  <a:cubicBezTo>
                    <a:pt x="15989" y="1041"/>
                    <a:pt x="15989" y="1171"/>
                    <a:pt x="15727" y="1171"/>
                  </a:cubicBezTo>
                  <a:cubicBezTo>
                    <a:pt x="15727" y="1561"/>
                    <a:pt x="15858" y="1692"/>
                    <a:pt x="15858" y="2082"/>
                  </a:cubicBezTo>
                  <a:cubicBezTo>
                    <a:pt x="15727" y="2212"/>
                    <a:pt x="15727" y="2212"/>
                    <a:pt x="15596" y="2342"/>
                  </a:cubicBezTo>
                  <a:cubicBezTo>
                    <a:pt x="15596" y="2472"/>
                    <a:pt x="15596" y="2472"/>
                    <a:pt x="15465" y="2602"/>
                  </a:cubicBezTo>
                  <a:cubicBezTo>
                    <a:pt x="15465" y="2602"/>
                    <a:pt x="15465" y="2602"/>
                    <a:pt x="15465" y="2602"/>
                  </a:cubicBezTo>
                  <a:cubicBezTo>
                    <a:pt x="15334" y="2733"/>
                    <a:pt x="15334" y="2472"/>
                    <a:pt x="15203" y="2733"/>
                  </a:cubicBezTo>
                  <a:cubicBezTo>
                    <a:pt x="15203" y="2733"/>
                    <a:pt x="15203" y="2733"/>
                    <a:pt x="15203" y="2733"/>
                  </a:cubicBezTo>
                  <a:cubicBezTo>
                    <a:pt x="15203" y="2733"/>
                    <a:pt x="15203" y="2733"/>
                    <a:pt x="15203" y="2602"/>
                  </a:cubicBezTo>
                  <a:cubicBezTo>
                    <a:pt x="15203" y="2602"/>
                    <a:pt x="15203" y="2602"/>
                    <a:pt x="15203" y="2602"/>
                  </a:cubicBezTo>
                  <a:cubicBezTo>
                    <a:pt x="15203" y="2472"/>
                    <a:pt x="15334" y="2602"/>
                    <a:pt x="15334" y="2472"/>
                  </a:cubicBezTo>
                  <a:cubicBezTo>
                    <a:pt x="15334" y="2472"/>
                    <a:pt x="15334" y="2472"/>
                    <a:pt x="15334" y="2472"/>
                  </a:cubicBezTo>
                  <a:cubicBezTo>
                    <a:pt x="15465" y="2472"/>
                    <a:pt x="15465" y="2342"/>
                    <a:pt x="15465" y="2212"/>
                  </a:cubicBezTo>
                  <a:cubicBezTo>
                    <a:pt x="15596" y="2212"/>
                    <a:pt x="15596" y="2082"/>
                    <a:pt x="15727" y="2082"/>
                  </a:cubicBezTo>
                  <a:cubicBezTo>
                    <a:pt x="15727" y="1822"/>
                    <a:pt x="15596" y="1822"/>
                    <a:pt x="15596" y="1561"/>
                  </a:cubicBezTo>
                  <a:cubicBezTo>
                    <a:pt x="15596" y="1301"/>
                    <a:pt x="15858" y="1171"/>
                    <a:pt x="15596" y="911"/>
                  </a:cubicBezTo>
                  <a:cubicBezTo>
                    <a:pt x="15334" y="911"/>
                    <a:pt x="15072" y="1041"/>
                    <a:pt x="15072" y="1301"/>
                  </a:cubicBezTo>
                  <a:cubicBezTo>
                    <a:pt x="15072" y="1692"/>
                    <a:pt x="15465" y="1431"/>
                    <a:pt x="15334" y="1822"/>
                  </a:cubicBezTo>
                  <a:cubicBezTo>
                    <a:pt x="15334" y="1952"/>
                    <a:pt x="15203" y="1952"/>
                    <a:pt x="15072" y="2082"/>
                  </a:cubicBezTo>
                  <a:cubicBezTo>
                    <a:pt x="15203" y="1692"/>
                    <a:pt x="15072" y="1692"/>
                    <a:pt x="14942" y="1561"/>
                  </a:cubicBezTo>
                  <a:cubicBezTo>
                    <a:pt x="15072" y="1431"/>
                    <a:pt x="14942" y="1301"/>
                    <a:pt x="15072" y="1171"/>
                  </a:cubicBezTo>
                  <a:cubicBezTo>
                    <a:pt x="15072" y="1041"/>
                    <a:pt x="15072" y="911"/>
                    <a:pt x="14942" y="911"/>
                  </a:cubicBezTo>
                  <a:cubicBezTo>
                    <a:pt x="14811" y="1171"/>
                    <a:pt x="14811" y="1171"/>
                    <a:pt x="14680" y="1301"/>
                  </a:cubicBezTo>
                  <a:cubicBezTo>
                    <a:pt x="14680" y="1431"/>
                    <a:pt x="14942" y="1561"/>
                    <a:pt x="14680" y="1561"/>
                  </a:cubicBezTo>
                  <a:cubicBezTo>
                    <a:pt x="14680" y="1431"/>
                    <a:pt x="14680" y="1301"/>
                    <a:pt x="14549" y="1171"/>
                  </a:cubicBezTo>
                  <a:cubicBezTo>
                    <a:pt x="14418" y="1041"/>
                    <a:pt x="14418" y="911"/>
                    <a:pt x="14418" y="781"/>
                  </a:cubicBezTo>
                  <a:cubicBezTo>
                    <a:pt x="14418" y="781"/>
                    <a:pt x="14418" y="781"/>
                    <a:pt x="14418" y="781"/>
                  </a:cubicBezTo>
                  <a:cubicBezTo>
                    <a:pt x="14287" y="781"/>
                    <a:pt x="14287" y="781"/>
                    <a:pt x="14156" y="781"/>
                  </a:cubicBezTo>
                  <a:cubicBezTo>
                    <a:pt x="14156" y="781"/>
                    <a:pt x="14156" y="781"/>
                    <a:pt x="14156" y="781"/>
                  </a:cubicBezTo>
                  <a:cubicBezTo>
                    <a:pt x="14156" y="781"/>
                    <a:pt x="14156" y="911"/>
                    <a:pt x="14156" y="911"/>
                  </a:cubicBezTo>
                  <a:cubicBezTo>
                    <a:pt x="14156" y="911"/>
                    <a:pt x="14156" y="911"/>
                    <a:pt x="14156" y="911"/>
                  </a:cubicBezTo>
                  <a:cubicBezTo>
                    <a:pt x="14156" y="1041"/>
                    <a:pt x="14156" y="911"/>
                    <a:pt x="14025" y="1041"/>
                  </a:cubicBezTo>
                  <a:cubicBezTo>
                    <a:pt x="14025" y="1041"/>
                    <a:pt x="14025" y="1041"/>
                    <a:pt x="14025" y="1041"/>
                  </a:cubicBezTo>
                  <a:cubicBezTo>
                    <a:pt x="14025" y="1041"/>
                    <a:pt x="14025" y="1041"/>
                    <a:pt x="13894" y="1041"/>
                  </a:cubicBezTo>
                  <a:cubicBezTo>
                    <a:pt x="13894" y="1041"/>
                    <a:pt x="13894" y="1041"/>
                    <a:pt x="13894" y="1041"/>
                  </a:cubicBezTo>
                  <a:cubicBezTo>
                    <a:pt x="13763" y="1041"/>
                    <a:pt x="13894" y="1301"/>
                    <a:pt x="13763" y="1171"/>
                  </a:cubicBezTo>
                  <a:cubicBezTo>
                    <a:pt x="13763" y="1171"/>
                    <a:pt x="13763" y="1171"/>
                    <a:pt x="13763" y="1171"/>
                  </a:cubicBezTo>
                  <a:cubicBezTo>
                    <a:pt x="13763" y="1171"/>
                    <a:pt x="13763" y="1171"/>
                    <a:pt x="13763" y="1171"/>
                  </a:cubicBezTo>
                  <a:cubicBezTo>
                    <a:pt x="13763" y="1171"/>
                    <a:pt x="13763" y="1171"/>
                    <a:pt x="13763" y="1171"/>
                  </a:cubicBezTo>
                  <a:cubicBezTo>
                    <a:pt x="13763" y="1041"/>
                    <a:pt x="13632" y="1171"/>
                    <a:pt x="13632" y="1041"/>
                  </a:cubicBezTo>
                  <a:cubicBezTo>
                    <a:pt x="13632" y="1041"/>
                    <a:pt x="13502" y="1041"/>
                    <a:pt x="13502" y="1041"/>
                  </a:cubicBezTo>
                  <a:cubicBezTo>
                    <a:pt x="13502" y="1041"/>
                    <a:pt x="13371" y="1041"/>
                    <a:pt x="13240" y="1041"/>
                  </a:cubicBezTo>
                  <a:cubicBezTo>
                    <a:pt x="13109" y="1171"/>
                    <a:pt x="13109" y="1171"/>
                    <a:pt x="12978" y="1171"/>
                  </a:cubicBezTo>
                  <a:cubicBezTo>
                    <a:pt x="12978" y="1301"/>
                    <a:pt x="12978" y="1431"/>
                    <a:pt x="12978" y="1431"/>
                  </a:cubicBezTo>
                  <a:cubicBezTo>
                    <a:pt x="12847" y="1431"/>
                    <a:pt x="12716" y="1561"/>
                    <a:pt x="12585" y="1561"/>
                  </a:cubicBezTo>
                  <a:cubicBezTo>
                    <a:pt x="12585" y="1692"/>
                    <a:pt x="12585" y="1692"/>
                    <a:pt x="12585" y="1692"/>
                  </a:cubicBezTo>
                  <a:cubicBezTo>
                    <a:pt x="12454" y="1822"/>
                    <a:pt x="12323" y="1952"/>
                    <a:pt x="12323" y="2082"/>
                  </a:cubicBezTo>
                  <a:cubicBezTo>
                    <a:pt x="12192" y="2342"/>
                    <a:pt x="12323" y="2472"/>
                    <a:pt x="12323" y="2733"/>
                  </a:cubicBezTo>
                  <a:cubicBezTo>
                    <a:pt x="12323" y="2733"/>
                    <a:pt x="12323" y="2733"/>
                    <a:pt x="12323" y="2733"/>
                  </a:cubicBezTo>
                  <a:cubicBezTo>
                    <a:pt x="12192" y="2733"/>
                    <a:pt x="12192" y="2602"/>
                    <a:pt x="12192" y="2602"/>
                  </a:cubicBezTo>
                  <a:cubicBezTo>
                    <a:pt x="11800" y="2602"/>
                    <a:pt x="11800" y="2602"/>
                    <a:pt x="11800" y="2602"/>
                  </a:cubicBezTo>
                  <a:cubicBezTo>
                    <a:pt x="11669" y="2733"/>
                    <a:pt x="11800" y="2993"/>
                    <a:pt x="11669" y="2993"/>
                  </a:cubicBezTo>
                  <a:cubicBezTo>
                    <a:pt x="11407" y="2993"/>
                    <a:pt x="11276" y="2863"/>
                    <a:pt x="11145" y="2993"/>
                  </a:cubicBezTo>
                  <a:cubicBezTo>
                    <a:pt x="11145" y="2993"/>
                    <a:pt x="11145" y="2993"/>
                    <a:pt x="11014" y="2993"/>
                  </a:cubicBezTo>
                  <a:cubicBezTo>
                    <a:pt x="10883" y="2993"/>
                    <a:pt x="10752" y="3123"/>
                    <a:pt x="10752" y="3253"/>
                  </a:cubicBezTo>
                  <a:cubicBezTo>
                    <a:pt x="10752" y="3253"/>
                    <a:pt x="10752" y="3253"/>
                    <a:pt x="10752" y="3253"/>
                  </a:cubicBezTo>
                  <a:cubicBezTo>
                    <a:pt x="10622" y="3643"/>
                    <a:pt x="11014" y="3513"/>
                    <a:pt x="10883" y="3904"/>
                  </a:cubicBezTo>
                  <a:cubicBezTo>
                    <a:pt x="11014" y="3773"/>
                    <a:pt x="11145" y="3904"/>
                    <a:pt x="11145" y="4034"/>
                  </a:cubicBezTo>
                  <a:cubicBezTo>
                    <a:pt x="11538" y="4034"/>
                    <a:pt x="11538" y="4034"/>
                    <a:pt x="11538" y="4034"/>
                  </a:cubicBezTo>
                  <a:cubicBezTo>
                    <a:pt x="11538" y="4164"/>
                    <a:pt x="11669" y="4164"/>
                    <a:pt x="11800" y="4164"/>
                  </a:cubicBezTo>
                  <a:cubicBezTo>
                    <a:pt x="11669" y="4294"/>
                    <a:pt x="11669" y="4424"/>
                    <a:pt x="11669" y="4554"/>
                  </a:cubicBezTo>
                  <a:cubicBezTo>
                    <a:pt x="11800" y="4554"/>
                    <a:pt x="11800" y="4554"/>
                    <a:pt x="11800" y="4424"/>
                  </a:cubicBezTo>
                  <a:cubicBezTo>
                    <a:pt x="11931" y="4424"/>
                    <a:pt x="11931" y="4424"/>
                    <a:pt x="12062" y="4294"/>
                  </a:cubicBezTo>
                  <a:cubicBezTo>
                    <a:pt x="12192" y="4424"/>
                    <a:pt x="12454" y="4164"/>
                    <a:pt x="12454" y="4424"/>
                  </a:cubicBezTo>
                  <a:cubicBezTo>
                    <a:pt x="12323" y="4554"/>
                    <a:pt x="12323" y="4814"/>
                    <a:pt x="12192" y="4814"/>
                  </a:cubicBezTo>
                  <a:cubicBezTo>
                    <a:pt x="11800" y="4814"/>
                    <a:pt x="11800" y="4814"/>
                    <a:pt x="11800" y="4814"/>
                  </a:cubicBezTo>
                  <a:cubicBezTo>
                    <a:pt x="11669" y="4814"/>
                    <a:pt x="11538" y="5075"/>
                    <a:pt x="11276" y="4945"/>
                  </a:cubicBezTo>
                  <a:cubicBezTo>
                    <a:pt x="11276" y="5075"/>
                    <a:pt x="11145" y="4945"/>
                    <a:pt x="11145" y="5075"/>
                  </a:cubicBezTo>
                  <a:cubicBezTo>
                    <a:pt x="10752" y="5205"/>
                    <a:pt x="10491" y="5205"/>
                    <a:pt x="10491" y="5465"/>
                  </a:cubicBezTo>
                  <a:cubicBezTo>
                    <a:pt x="10491" y="5855"/>
                    <a:pt x="11145" y="5465"/>
                    <a:pt x="11145" y="5855"/>
                  </a:cubicBezTo>
                  <a:cubicBezTo>
                    <a:pt x="10883" y="5855"/>
                    <a:pt x="10752" y="5855"/>
                    <a:pt x="10622" y="5986"/>
                  </a:cubicBezTo>
                  <a:cubicBezTo>
                    <a:pt x="10491" y="6116"/>
                    <a:pt x="10883" y="6376"/>
                    <a:pt x="10622" y="6376"/>
                  </a:cubicBezTo>
                  <a:cubicBezTo>
                    <a:pt x="10491" y="6376"/>
                    <a:pt x="10491" y="6376"/>
                    <a:pt x="10491" y="6246"/>
                  </a:cubicBezTo>
                  <a:cubicBezTo>
                    <a:pt x="10360" y="6246"/>
                    <a:pt x="10360" y="5986"/>
                    <a:pt x="10360" y="5986"/>
                  </a:cubicBezTo>
                  <a:cubicBezTo>
                    <a:pt x="10229" y="5855"/>
                    <a:pt x="10098" y="5855"/>
                    <a:pt x="9967" y="5855"/>
                  </a:cubicBezTo>
                  <a:cubicBezTo>
                    <a:pt x="9836" y="5595"/>
                    <a:pt x="9705" y="5335"/>
                    <a:pt x="9312" y="5335"/>
                  </a:cubicBezTo>
                  <a:cubicBezTo>
                    <a:pt x="9182" y="5465"/>
                    <a:pt x="8920" y="5465"/>
                    <a:pt x="9051" y="5725"/>
                  </a:cubicBezTo>
                  <a:cubicBezTo>
                    <a:pt x="8920" y="5595"/>
                    <a:pt x="8789" y="5986"/>
                    <a:pt x="8789" y="5725"/>
                  </a:cubicBezTo>
                  <a:cubicBezTo>
                    <a:pt x="8789" y="5465"/>
                    <a:pt x="8789" y="5335"/>
                    <a:pt x="8789" y="5075"/>
                  </a:cubicBezTo>
                  <a:cubicBezTo>
                    <a:pt x="8658" y="4945"/>
                    <a:pt x="8527" y="4945"/>
                    <a:pt x="8396" y="4814"/>
                  </a:cubicBezTo>
                  <a:cubicBezTo>
                    <a:pt x="8134" y="4814"/>
                    <a:pt x="8003" y="4684"/>
                    <a:pt x="7872" y="4684"/>
                  </a:cubicBezTo>
                  <a:cubicBezTo>
                    <a:pt x="7872" y="4684"/>
                    <a:pt x="7872" y="4684"/>
                    <a:pt x="7872" y="4684"/>
                  </a:cubicBezTo>
                  <a:cubicBezTo>
                    <a:pt x="7872" y="4554"/>
                    <a:pt x="7742" y="4554"/>
                    <a:pt x="7742" y="4554"/>
                  </a:cubicBezTo>
                  <a:cubicBezTo>
                    <a:pt x="7742" y="4554"/>
                    <a:pt x="7742" y="4554"/>
                    <a:pt x="7742" y="4554"/>
                  </a:cubicBezTo>
                  <a:cubicBezTo>
                    <a:pt x="7480" y="4424"/>
                    <a:pt x="7349" y="4424"/>
                    <a:pt x="7218" y="4424"/>
                  </a:cubicBezTo>
                  <a:cubicBezTo>
                    <a:pt x="7218" y="4424"/>
                    <a:pt x="7218" y="4424"/>
                    <a:pt x="7218" y="4424"/>
                  </a:cubicBezTo>
                  <a:cubicBezTo>
                    <a:pt x="7218" y="4294"/>
                    <a:pt x="7087" y="4294"/>
                    <a:pt x="6956" y="4294"/>
                  </a:cubicBezTo>
                  <a:cubicBezTo>
                    <a:pt x="6825" y="4294"/>
                    <a:pt x="6694" y="4294"/>
                    <a:pt x="6563" y="4294"/>
                  </a:cubicBezTo>
                  <a:cubicBezTo>
                    <a:pt x="6563" y="4294"/>
                    <a:pt x="6563" y="4424"/>
                    <a:pt x="6563" y="4424"/>
                  </a:cubicBezTo>
                  <a:cubicBezTo>
                    <a:pt x="6563" y="4424"/>
                    <a:pt x="6563" y="4554"/>
                    <a:pt x="6563" y="4554"/>
                  </a:cubicBezTo>
                  <a:cubicBezTo>
                    <a:pt x="6432" y="4684"/>
                    <a:pt x="6302" y="4814"/>
                    <a:pt x="6171" y="4945"/>
                  </a:cubicBezTo>
                  <a:cubicBezTo>
                    <a:pt x="6171" y="5075"/>
                    <a:pt x="6040" y="5075"/>
                    <a:pt x="6040" y="5205"/>
                  </a:cubicBezTo>
                  <a:cubicBezTo>
                    <a:pt x="5909" y="5205"/>
                    <a:pt x="5909" y="5335"/>
                    <a:pt x="5778" y="5335"/>
                  </a:cubicBezTo>
                  <a:cubicBezTo>
                    <a:pt x="5778" y="5595"/>
                    <a:pt x="6171" y="5465"/>
                    <a:pt x="6040" y="5855"/>
                  </a:cubicBezTo>
                  <a:cubicBezTo>
                    <a:pt x="5909" y="5855"/>
                    <a:pt x="5909" y="5986"/>
                    <a:pt x="5909" y="5986"/>
                  </a:cubicBezTo>
                  <a:cubicBezTo>
                    <a:pt x="6040" y="5986"/>
                    <a:pt x="5909" y="6116"/>
                    <a:pt x="6040" y="6246"/>
                  </a:cubicBezTo>
                  <a:cubicBezTo>
                    <a:pt x="6040" y="6246"/>
                    <a:pt x="6171" y="6246"/>
                    <a:pt x="6171" y="6246"/>
                  </a:cubicBezTo>
                  <a:cubicBezTo>
                    <a:pt x="6302" y="6376"/>
                    <a:pt x="6432" y="6506"/>
                    <a:pt x="6302" y="6506"/>
                  </a:cubicBezTo>
                  <a:cubicBezTo>
                    <a:pt x="6171" y="6376"/>
                    <a:pt x="6171" y="6376"/>
                    <a:pt x="6040" y="6376"/>
                  </a:cubicBezTo>
                  <a:cubicBezTo>
                    <a:pt x="5909" y="6246"/>
                    <a:pt x="5909" y="6376"/>
                    <a:pt x="5778" y="6376"/>
                  </a:cubicBezTo>
                  <a:cubicBezTo>
                    <a:pt x="5778" y="6636"/>
                    <a:pt x="5778" y="6766"/>
                    <a:pt x="5909" y="6766"/>
                  </a:cubicBezTo>
                  <a:cubicBezTo>
                    <a:pt x="5909" y="6766"/>
                    <a:pt x="5909" y="6896"/>
                    <a:pt x="5909" y="6896"/>
                  </a:cubicBezTo>
                  <a:cubicBezTo>
                    <a:pt x="6040" y="6896"/>
                    <a:pt x="6302" y="7027"/>
                    <a:pt x="6432" y="6896"/>
                  </a:cubicBezTo>
                  <a:cubicBezTo>
                    <a:pt x="6432" y="6896"/>
                    <a:pt x="6432" y="7027"/>
                    <a:pt x="6432" y="7027"/>
                  </a:cubicBezTo>
                  <a:cubicBezTo>
                    <a:pt x="6563" y="7157"/>
                    <a:pt x="6694" y="7157"/>
                    <a:pt x="6694" y="7287"/>
                  </a:cubicBezTo>
                  <a:cubicBezTo>
                    <a:pt x="6694" y="7287"/>
                    <a:pt x="6563" y="7287"/>
                    <a:pt x="6563" y="7287"/>
                  </a:cubicBezTo>
                  <a:cubicBezTo>
                    <a:pt x="6563" y="7417"/>
                    <a:pt x="6563" y="7417"/>
                    <a:pt x="6432" y="7547"/>
                  </a:cubicBezTo>
                  <a:cubicBezTo>
                    <a:pt x="6432" y="7287"/>
                    <a:pt x="6302" y="7547"/>
                    <a:pt x="6171" y="7547"/>
                  </a:cubicBezTo>
                  <a:cubicBezTo>
                    <a:pt x="6040" y="7417"/>
                    <a:pt x="5909" y="7287"/>
                    <a:pt x="5778" y="7287"/>
                  </a:cubicBezTo>
                  <a:cubicBezTo>
                    <a:pt x="5647" y="7417"/>
                    <a:pt x="5254" y="7287"/>
                    <a:pt x="5254" y="7547"/>
                  </a:cubicBezTo>
                  <a:cubicBezTo>
                    <a:pt x="5254" y="7677"/>
                    <a:pt x="5254" y="7677"/>
                    <a:pt x="5123" y="7677"/>
                  </a:cubicBezTo>
                  <a:cubicBezTo>
                    <a:pt x="5123" y="7937"/>
                    <a:pt x="5254" y="7937"/>
                    <a:pt x="5254" y="8067"/>
                  </a:cubicBezTo>
                  <a:cubicBezTo>
                    <a:pt x="5385" y="8067"/>
                    <a:pt x="5385" y="8067"/>
                    <a:pt x="5385" y="8067"/>
                  </a:cubicBezTo>
                  <a:cubicBezTo>
                    <a:pt x="5385" y="8198"/>
                    <a:pt x="5516" y="8328"/>
                    <a:pt x="5385" y="8458"/>
                  </a:cubicBezTo>
                  <a:cubicBezTo>
                    <a:pt x="5385" y="8458"/>
                    <a:pt x="5385" y="8458"/>
                    <a:pt x="5385" y="8458"/>
                  </a:cubicBezTo>
                  <a:cubicBezTo>
                    <a:pt x="5385" y="8328"/>
                    <a:pt x="5123" y="8458"/>
                    <a:pt x="5123" y="8198"/>
                  </a:cubicBezTo>
                  <a:cubicBezTo>
                    <a:pt x="4862" y="8198"/>
                    <a:pt x="4992" y="7937"/>
                    <a:pt x="4731" y="8067"/>
                  </a:cubicBezTo>
                  <a:cubicBezTo>
                    <a:pt x="4731" y="8198"/>
                    <a:pt x="4731" y="8328"/>
                    <a:pt x="4600" y="8328"/>
                  </a:cubicBezTo>
                  <a:cubicBezTo>
                    <a:pt x="4600" y="8198"/>
                    <a:pt x="4338" y="8198"/>
                    <a:pt x="4338" y="8328"/>
                  </a:cubicBezTo>
                  <a:cubicBezTo>
                    <a:pt x="4469" y="8328"/>
                    <a:pt x="4338" y="8328"/>
                    <a:pt x="4338" y="8328"/>
                  </a:cubicBezTo>
                  <a:cubicBezTo>
                    <a:pt x="4207" y="8328"/>
                    <a:pt x="4338" y="8198"/>
                    <a:pt x="4207" y="8198"/>
                  </a:cubicBezTo>
                  <a:cubicBezTo>
                    <a:pt x="4076" y="8198"/>
                    <a:pt x="3945" y="8198"/>
                    <a:pt x="3945" y="8328"/>
                  </a:cubicBezTo>
                  <a:cubicBezTo>
                    <a:pt x="4076" y="8328"/>
                    <a:pt x="4207" y="8458"/>
                    <a:pt x="4207" y="8718"/>
                  </a:cubicBezTo>
                  <a:cubicBezTo>
                    <a:pt x="4207" y="8718"/>
                    <a:pt x="4338" y="8718"/>
                    <a:pt x="4469" y="8718"/>
                  </a:cubicBezTo>
                  <a:cubicBezTo>
                    <a:pt x="4469" y="8718"/>
                    <a:pt x="4469" y="8848"/>
                    <a:pt x="4469" y="8978"/>
                  </a:cubicBezTo>
                  <a:cubicBezTo>
                    <a:pt x="4338" y="8848"/>
                    <a:pt x="4338" y="8978"/>
                    <a:pt x="4207" y="8978"/>
                  </a:cubicBezTo>
                  <a:cubicBezTo>
                    <a:pt x="4076" y="8978"/>
                    <a:pt x="3945" y="9108"/>
                    <a:pt x="3945" y="9108"/>
                  </a:cubicBezTo>
                  <a:cubicBezTo>
                    <a:pt x="3945" y="9108"/>
                    <a:pt x="3945" y="9108"/>
                    <a:pt x="3945" y="8978"/>
                  </a:cubicBezTo>
                  <a:cubicBezTo>
                    <a:pt x="3683" y="8978"/>
                    <a:pt x="3683" y="9108"/>
                    <a:pt x="3683" y="9239"/>
                  </a:cubicBezTo>
                  <a:cubicBezTo>
                    <a:pt x="3683" y="9369"/>
                    <a:pt x="3945" y="9239"/>
                    <a:pt x="4076" y="9239"/>
                  </a:cubicBezTo>
                  <a:cubicBezTo>
                    <a:pt x="4076" y="9369"/>
                    <a:pt x="4207" y="9499"/>
                    <a:pt x="4207" y="9629"/>
                  </a:cubicBezTo>
                  <a:cubicBezTo>
                    <a:pt x="4469" y="9759"/>
                    <a:pt x="4469" y="9499"/>
                    <a:pt x="4731" y="9629"/>
                  </a:cubicBezTo>
                  <a:cubicBezTo>
                    <a:pt x="4862" y="9629"/>
                    <a:pt x="5123" y="9499"/>
                    <a:pt x="5123" y="9629"/>
                  </a:cubicBezTo>
                  <a:cubicBezTo>
                    <a:pt x="4862" y="9629"/>
                    <a:pt x="4731" y="9759"/>
                    <a:pt x="4731" y="9889"/>
                  </a:cubicBezTo>
                  <a:cubicBezTo>
                    <a:pt x="4600" y="9889"/>
                    <a:pt x="4469" y="9889"/>
                    <a:pt x="4469" y="10019"/>
                  </a:cubicBezTo>
                  <a:cubicBezTo>
                    <a:pt x="4600" y="10019"/>
                    <a:pt x="4469" y="10149"/>
                    <a:pt x="4469" y="10280"/>
                  </a:cubicBezTo>
                  <a:cubicBezTo>
                    <a:pt x="4600" y="10280"/>
                    <a:pt x="4731" y="10280"/>
                    <a:pt x="4862" y="10280"/>
                  </a:cubicBezTo>
                  <a:cubicBezTo>
                    <a:pt x="4862" y="10280"/>
                    <a:pt x="4862" y="10280"/>
                    <a:pt x="4862" y="10280"/>
                  </a:cubicBezTo>
                  <a:cubicBezTo>
                    <a:pt x="5123" y="10280"/>
                    <a:pt x="5123" y="10149"/>
                    <a:pt x="5385" y="10149"/>
                  </a:cubicBezTo>
                  <a:cubicBezTo>
                    <a:pt x="5516" y="10149"/>
                    <a:pt x="5516" y="10149"/>
                    <a:pt x="5647" y="10149"/>
                  </a:cubicBezTo>
                  <a:cubicBezTo>
                    <a:pt x="5647" y="10280"/>
                    <a:pt x="5385" y="10280"/>
                    <a:pt x="5254" y="10280"/>
                  </a:cubicBezTo>
                  <a:cubicBezTo>
                    <a:pt x="5254" y="10410"/>
                    <a:pt x="5385" y="10410"/>
                    <a:pt x="5385" y="10410"/>
                  </a:cubicBezTo>
                  <a:cubicBezTo>
                    <a:pt x="5385" y="10670"/>
                    <a:pt x="5516" y="10670"/>
                    <a:pt x="5516" y="10800"/>
                  </a:cubicBezTo>
                  <a:cubicBezTo>
                    <a:pt x="5516" y="10800"/>
                    <a:pt x="5647" y="10670"/>
                    <a:pt x="5778" y="10800"/>
                  </a:cubicBezTo>
                  <a:cubicBezTo>
                    <a:pt x="5778" y="10800"/>
                    <a:pt x="5778" y="10800"/>
                    <a:pt x="5778" y="10800"/>
                  </a:cubicBezTo>
                  <a:cubicBezTo>
                    <a:pt x="5778" y="10800"/>
                    <a:pt x="5778" y="10800"/>
                    <a:pt x="5778" y="10800"/>
                  </a:cubicBezTo>
                  <a:cubicBezTo>
                    <a:pt x="5778" y="10930"/>
                    <a:pt x="5778" y="10930"/>
                    <a:pt x="5778" y="10930"/>
                  </a:cubicBezTo>
                  <a:cubicBezTo>
                    <a:pt x="5778" y="10930"/>
                    <a:pt x="5778" y="10930"/>
                    <a:pt x="5778" y="11060"/>
                  </a:cubicBezTo>
                  <a:cubicBezTo>
                    <a:pt x="5778" y="11320"/>
                    <a:pt x="6171" y="11060"/>
                    <a:pt x="6302" y="11190"/>
                  </a:cubicBezTo>
                  <a:cubicBezTo>
                    <a:pt x="6302" y="11190"/>
                    <a:pt x="6302" y="11190"/>
                    <a:pt x="6302" y="11190"/>
                  </a:cubicBezTo>
                  <a:cubicBezTo>
                    <a:pt x="6432" y="11190"/>
                    <a:pt x="6563" y="11320"/>
                    <a:pt x="6694" y="11320"/>
                  </a:cubicBezTo>
                  <a:cubicBezTo>
                    <a:pt x="6825" y="11320"/>
                    <a:pt x="7087" y="11320"/>
                    <a:pt x="7218" y="11320"/>
                  </a:cubicBezTo>
                  <a:cubicBezTo>
                    <a:pt x="7349" y="11320"/>
                    <a:pt x="7480" y="11190"/>
                    <a:pt x="7480" y="11320"/>
                  </a:cubicBezTo>
                  <a:cubicBezTo>
                    <a:pt x="7480" y="11451"/>
                    <a:pt x="7480" y="11581"/>
                    <a:pt x="7480" y="11841"/>
                  </a:cubicBezTo>
                  <a:cubicBezTo>
                    <a:pt x="7349" y="11841"/>
                    <a:pt x="7349" y="11711"/>
                    <a:pt x="7218" y="11711"/>
                  </a:cubicBezTo>
                  <a:cubicBezTo>
                    <a:pt x="7218" y="11841"/>
                    <a:pt x="6956" y="11841"/>
                    <a:pt x="6956" y="11841"/>
                  </a:cubicBezTo>
                  <a:cubicBezTo>
                    <a:pt x="6825" y="11841"/>
                    <a:pt x="6825" y="11841"/>
                    <a:pt x="6825" y="11711"/>
                  </a:cubicBezTo>
                  <a:cubicBezTo>
                    <a:pt x="6563" y="11711"/>
                    <a:pt x="6432" y="11581"/>
                    <a:pt x="6171" y="11581"/>
                  </a:cubicBezTo>
                  <a:cubicBezTo>
                    <a:pt x="6171" y="11581"/>
                    <a:pt x="6040" y="11711"/>
                    <a:pt x="6040" y="11841"/>
                  </a:cubicBezTo>
                  <a:cubicBezTo>
                    <a:pt x="5909" y="11841"/>
                    <a:pt x="5909" y="11971"/>
                    <a:pt x="5778" y="11971"/>
                  </a:cubicBezTo>
                  <a:cubicBezTo>
                    <a:pt x="5909" y="12101"/>
                    <a:pt x="5647" y="12101"/>
                    <a:pt x="5778" y="12361"/>
                  </a:cubicBezTo>
                  <a:cubicBezTo>
                    <a:pt x="5516" y="12492"/>
                    <a:pt x="5385" y="12622"/>
                    <a:pt x="5385" y="12752"/>
                  </a:cubicBezTo>
                  <a:cubicBezTo>
                    <a:pt x="5385" y="12752"/>
                    <a:pt x="5516" y="12752"/>
                    <a:pt x="5647" y="12882"/>
                  </a:cubicBezTo>
                  <a:cubicBezTo>
                    <a:pt x="5647" y="12882"/>
                    <a:pt x="5647" y="12882"/>
                    <a:pt x="5647" y="12882"/>
                  </a:cubicBezTo>
                  <a:cubicBezTo>
                    <a:pt x="5516" y="12882"/>
                    <a:pt x="5516" y="13142"/>
                    <a:pt x="5254" y="13142"/>
                  </a:cubicBezTo>
                  <a:cubicBezTo>
                    <a:pt x="5254" y="13142"/>
                    <a:pt x="5254" y="13142"/>
                    <a:pt x="5254" y="13142"/>
                  </a:cubicBezTo>
                  <a:cubicBezTo>
                    <a:pt x="5254" y="13142"/>
                    <a:pt x="5254" y="13142"/>
                    <a:pt x="5254" y="13142"/>
                  </a:cubicBezTo>
                  <a:cubicBezTo>
                    <a:pt x="5123" y="13272"/>
                    <a:pt x="5123" y="13402"/>
                    <a:pt x="4862" y="13402"/>
                  </a:cubicBezTo>
                  <a:cubicBezTo>
                    <a:pt x="4731" y="13533"/>
                    <a:pt x="4600" y="13663"/>
                    <a:pt x="4338" y="13663"/>
                  </a:cubicBezTo>
                  <a:cubicBezTo>
                    <a:pt x="4338" y="13663"/>
                    <a:pt x="4338" y="13793"/>
                    <a:pt x="4207" y="13793"/>
                  </a:cubicBezTo>
                  <a:cubicBezTo>
                    <a:pt x="3814" y="13923"/>
                    <a:pt x="3422" y="14313"/>
                    <a:pt x="2767" y="14313"/>
                  </a:cubicBezTo>
                  <a:cubicBezTo>
                    <a:pt x="2767" y="14443"/>
                    <a:pt x="2898" y="14443"/>
                    <a:pt x="3029" y="14443"/>
                  </a:cubicBezTo>
                  <a:cubicBezTo>
                    <a:pt x="3029" y="14573"/>
                    <a:pt x="3160" y="14573"/>
                    <a:pt x="3291" y="14573"/>
                  </a:cubicBezTo>
                  <a:cubicBezTo>
                    <a:pt x="3422" y="14573"/>
                    <a:pt x="3683" y="14573"/>
                    <a:pt x="3945" y="14573"/>
                  </a:cubicBezTo>
                  <a:cubicBezTo>
                    <a:pt x="3945" y="14443"/>
                    <a:pt x="3945" y="14443"/>
                    <a:pt x="4076" y="14443"/>
                  </a:cubicBezTo>
                  <a:cubicBezTo>
                    <a:pt x="4076" y="14313"/>
                    <a:pt x="4338" y="14313"/>
                    <a:pt x="4338" y="14183"/>
                  </a:cubicBezTo>
                  <a:cubicBezTo>
                    <a:pt x="4469" y="14183"/>
                    <a:pt x="4469" y="14053"/>
                    <a:pt x="4469" y="14053"/>
                  </a:cubicBezTo>
                  <a:cubicBezTo>
                    <a:pt x="4469" y="14053"/>
                    <a:pt x="4600" y="14053"/>
                    <a:pt x="4600" y="14053"/>
                  </a:cubicBezTo>
                  <a:cubicBezTo>
                    <a:pt x="4600" y="14183"/>
                    <a:pt x="4600" y="14313"/>
                    <a:pt x="4600" y="14443"/>
                  </a:cubicBezTo>
                  <a:cubicBezTo>
                    <a:pt x="4731" y="14443"/>
                    <a:pt x="4862" y="14573"/>
                    <a:pt x="4992" y="14704"/>
                  </a:cubicBezTo>
                  <a:cubicBezTo>
                    <a:pt x="5254" y="14704"/>
                    <a:pt x="5254" y="14573"/>
                    <a:pt x="5385" y="14573"/>
                  </a:cubicBezTo>
                  <a:cubicBezTo>
                    <a:pt x="5516" y="14704"/>
                    <a:pt x="5123" y="14704"/>
                    <a:pt x="5123" y="14834"/>
                  </a:cubicBezTo>
                  <a:cubicBezTo>
                    <a:pt x="5516" y="14834"/>
                    <a:pt x="5647" y="14704"/>
                    <a:pt x="6040" y="14704"/>
                  </a:cubicBezTo>
                  <a:cubicBezTo>
                    <a:pt x="6040" y="14573"/>
                    <a:pt x="6171" y="14573"/>
                    <a:pt x="6171" y="14443"/>
                  </a:cubicBezTo>
                  <a:cubicBezTo>
                    <a:pt x="6171" y="14313"/>
                    <a:pt x="6302" y="14313"/>
                    <a:pt x="6302" y="14183"/>
                  </a:cubicBezTo>
                  <a:cubicBezTo>
                    <a:pt x="6432" y="14053"/>
                    <a:pt x="6825" y="14053"/>
                    <a:pt x="6825" y="14313"/>
                  </a:cubicBezTo>
                  <a:cubicBezTo>
                    <a:pt x="6825" y="14313"/>
                    <a:pt x="6694" y="14313"/>
                    <a:pt x="6563" y="14313"/>
                  </a:cubicBezTo>
                  <a:cubicBezTo>
                    <a:pt x="6563" y="14443"/>
                    <a:pt x="6563" y="14443"/>
                    <a:pt x="6563" y="14573"/>
                  </a:cubicBezTo>
                  <a:cubicBezTo>
                    <a:pt x="6825" y="14573"/>
                    <a:pt x="6956" y="14573"/>
                    <a:pt x="6956" y="14834"/>
                  </a:cubicBezTo>
                  <a:cubicBezTo>
                    <a:pt x="7087" y="14834"/>
                    <a:pt x="7218" y="14834"/>
                    <a:pt x="7218" y="14964"/>
                  </a:cubicBezTo>
                  <a:cubicBezTo>
                    <a:pt x="7349" y="14964"/>
                    <a:pt x="7480" y="14964"/>
                    <a:pt x="7480" y="14964"/>
                  </a:cubicBezTo>
                  <a:cubicBezTo>
                    <a:pt x="7480" y="14964"/>
                    <a:pt x="7611" y="15094"/>
                    <a:pt x="7480" y="15224"/>
                  </a:cubicBezTo>
                  <a:cubicBezTo>
                    <a:pt x="7480" y="15224"/>
                    <a:pt x="7480" y="15094"/>
                    <a:pt x="7480" y="14964"/>
                  </a:cubicBezTo>
                  <a:cubicBezTo>
                    <a:pt x="7349" y="14964"/>
                    <a:pt x="7218" y="14964"/>
                    <a:pt x="7218" y="14964"/>
                  </a:cubicBezTo>
                  <a:cubicBezTo>
                    <a:pt x="6432" y="14834"/>
                    <a:pt x="5909" y="15094"/>
                    <a:pt x="5123" y="14964"/>
                  </a:cubicBezTo>
                  <a:cubicBezTo>
                    <a:pt x="5123" y="14964"/>
                    <a:pt x="4862" y="14834"/>
                    <a:pt x="4731" y="14964"/>
                  </a:cubicBezTo>
                  <a:cubicBezTo>
                    <a:pt x="4600" y="14834"/>
                    <a:pt x="4731" y="14573"/>
                    <a:pt x="4469" y="14704"/>
                  </a:cubicBezTo>
                  <a:cubicBezTo>
                    <a:pt x="4076" y="14573"/>
                    <a:pt x="4076" y="14704"/>
                    <a:pt x="3945" y="14834"/>
                  </a:cubicBezTo>
                  <a:cubicBezTo>
                    <a:pt x="3945" y="14834"/>
                    <a:pt x="3814" y="14964"/>
                    <a:pt x="3814" y="14964"/>
                  </a:cubicBezTo>
                  <a:cubicBezTo>
                    <a:pt x="3683" y="14964"/>
                    <a:pt x="3552" y="15094"/>
                    <a:pt x="3422" y="15094"/>
                  </a:cubicBezTo>
                  <a:cubicBezTo>
                    <a:pt x="3160" y="15224"/>
                    <a:pt x="2898" y="14964"/>
                    <a:pt x="2767" y="15094"/>
                  </a:cubicBezTo>
                  <a:cubicBezTo>
                    <a:pt x="2767" y="15224"/>
                    <a:pt x="2898" y="15354"/>
                    <a:pt x="3029" y="15354"/>
                  </a:cubicBezTo>
                  <a:cubicBezTo>
                    <a:pt x="3029" y="15484"/>
                    <a:pt x="3029" y="15614"/>
                    <a:pt x="3029" y="15745"/>
                  </a:cubicBezTo>
                  <a:cubicBezTo>
                    <a:pt x="2898" y="15875"/>
                    <a:pt x="2767" y="15875"/>
                    <a:pt x="2767" y="16135"/>
                  </a:cubicBezTo>
                  <a:cubicBezTo>
                    <a:pt x="2636" y="16135"/>
                    <a:pt x="2505" y="16265"/>
                    <a:pt x="2505" y="16395"/>
                  </a:cubicBezTo>
                  <a:cubicBezTo>
                    <a:pt x="2505" y="16525"/>
                    <a:pt x="2505" y="16655"/>
                    <a:pt x="2505" y="16786"/>
                  </a:cubicBezTo>
                  <a:cubicBezTo>
                    <a:pt x="2636" y="16655"/>
                    <a:pt x="2636" y="16786"/>
                    <a:pt x="2767" y="16786"/>
                  </a:cubicBezTo>
                  <a:cubicBezTo>
                    <a:pt x="2374" y="16916"/>
                    <a:pt x="2243" y="17046"/>
                    <a:pt x="1851" y="17046"/>
                  </a:cubicBezTo>
                  <a:cubicBezTo>
                    <a:pt x="1851" y="17046"/>
                    <a:pt x="1851" y="17046"/>
                    <a:pt x="1851" y="17046"/>
                  </a:cubicBezTo>
                  <a:cubicBezTo>
                    <a:pt x="1589" y="17046"/>
                    <a:pt x="1589" y="17176"/>
                    <a:pt x="1327" y="17176"/>
                  </a:cubicBezTo>
                  <a:cubicBezTo>
                    <a:pt x="1327" y="17176"/>
                    <a:pt x="1327" y="17176"/>
                    <a:pt x="1327" y="17176"/>
                  </a:cubicBezTo>
                  <a:cubicBezTo>
                    <a:pt x="1196" y="17176"/>
                    <a:pt x="934" y="17176"/>
                    <a:pt x="803" y="17176"/>
                  </a:cubicBezTo>
                  <a:cubicBezTo>
                    <a:pt x="803" y="17306"/>
                    <a:pt x="672" y="17306"/>
                    <a:pt x="672" y="17306"/>
                  </a:cubicBezTo>
                  <a:cubicBezTo>
                    <a:pt x="672" y="17436"/>
                    <a:pt x="672" y="17436"/>
                    <a:pt x="672" y="17436"/>
                  </a:cubicBezTo>
                  <a:cubicBezTo>
                    <a:pt x="280" y="17436"/>
                    <a:pt x="411" y="17827"/>
                    <a:pt x="18" y="17696"/>
                  </a:cubicBezTo>
                  <a:cubicBezTo>
                    <a:pt x="18" y="17696"/>
                    <a:pt x="18" y="17827"/>
                    <a:pt x="18" y="17827"/>
                  </a:cubicBezTo>
                  <a:cubicBezTo>
                    <a:pt x="18" y="17827"/>
                    <a:pt x="18" y="17827"/>
                    <a:pt x="149" y="17827"/>
                  </a:cubicBezTo>
                  <a:cubicBezTo>
                    <a:pt x="280" y="17957"/>
                    <a:pt x="149" y="18217"/>
                    <a:pt x="411" y="18087"/>
                  </a:cubicBezTo>
                  <a:cubicBezTo>
                    <a:pt x="411" y="18087"/>
                    <a:pt x="411" y="18087"/>
                    <a:pt x="411" y="18217"/>
                  </a:cubicBezTo>
                  <a:cubicBezTo>
                    <a:pt x="542" y="18217"/>
                    <a:pt x="672" y="18217"/>
                    <a:pt x="542" y="18347"/>
                  </a:cubicBezTo>
                  <a:cubicBezTo>
                    <a:pt x="672" y="18347"/>
                    <a:pt x="672" y="18347"/>
                    <a:pt x="672" y="18347"/>
                  </a:cubicBezTo>
                  <a:cubicBezTo>
                    <a:pt x="672" y="18477"/>
                    <a:pt x="672" y="18477"/>
                    <a:pt x="803" y="18477"/>
                  </a:cubicBezTo>
                  <a:cubicBezTo>
                    <a:pt x="803" y="18477"/>
                    <a:pt x="803" y="18477"/>
                    <a:pt x="934" y="18477"/>
                  </a:cubicBezTo>
                  <a:cubicBezTo>
                    <a:pt x="934" y="18477"/>
                    <a:pt x="934" y="18607"/>
                    <a:pt x="934" y="18607"/>
                  </a:cubicBezTo>
                  <a:cubicBezTo>
                    <a:pt x="1458" y="18607"/>
                    <a:pt x="1851" y="18607"/>
                    <a:pt x="2374" y="18607"/>
                  </a:cubicBezTo>
                  <a:cubicBezTo>
                    <a:pt x="2505" y="18737"/>
                    <a:pt x="2767" y="18347"/>
                    <a:pt x="2767" y="18607"/>
                  </a:cubicBezTo>
                  <a:cubicBezTo>
                    <a:pt x="2636" y="18737"/>
                    <a:pt x="2374" y="18737"/>
                    <a:pt x="2112" y="18737"/>
                  </a:cubicBezTo>
                  <a:cubicBezTo>
                    <a:pt x="2112" y="18737"/>
                    <a:pt x="2112" y="18737"/>
                    <a:pt x="2112" y="18737"/>
                  </a:cubicBezTo>
                  <a:cubicBezTo>
                    <a:pt x="2112" y="18737"/>
                    <a:pt x="2112" y="18737"/>
                    <a:pt x="1982" y="18737"/>
                  </a:cubicBezTo>
                  <a:cubicBezTo>
                    <a:pt x="1851" y="18737"/>
                    <a:pt x="1851" y="18867"/>
                    <a:pt x="1851" y="18867"/>
                  </a:cubicBezTo>
                  <a:cubicBezTo>
                    <a:pt x="1720" y="18867"/>
                    <a:pt x="1720" y="18867"/>
                    <a:pt x="1720" y="18867"/>
                  </a:cubicBezTo>
                  <a:cubicBezTo>
                    <a:pt x="1589" y="18867"/>
                    <a:pt x="1589" y="19128"/>
                    <a:pt x="1458" y="18998"/>
                  </a:cubicBezTo>
                  <a:cubicBezTo>
                    <a:pt x="1327" y="18998"/>
                    <a:pt x="1327" y="18998"/>
                    <a:pt x="1327" y="18998"/>
                  </a:cubicBezTo>
                  <a:cubicBezTo>
                    <a:pt x="1196" y="18998"/>
                    <a:pt x="1196" y="19128"/>
                    <a:pt x="1065" y="19128"/>
                  </a:cubicBezTo>
                  <a:cubicBezTo>
                    <a:pt x="1065" y="19128"/>
                    <a:pt x="1065" y="19128"/>
                    <a:pt x="1065" y="19128"/>
                  </a:cubicBezTo>
                  <a:cubicBezTo>
                    <a:pt x="803" y="19128"/>
                    <a:pt x="803" y="19388"/>
                    <a:pt x="672" y="19518"/>
                  </a:cubicBezTo>
                  <a:cubicBezTo>
                    <a:pt x="672" y="19518"/>
                    <a:pt x="672" y="19518"/>
                    <a:pt x="672" y="19518"/>
                  </a:cubicBezTo>
                  <a:cubicBezTo>
                    <a:pt x="672" y="19518"/>
                    <a:pt x="672" y="19518"/>
                    <a:pt x="542" y="19518"/>
                  </a:cubicBezTo>
                  <a:cubicBezTo>
                    <a:pt x="542" y="19518"/>
                    <a:pt x="542" y="19518"/>
                    <a:pt x="542" y="19518"/>
                  </a:cubicBezTo>
                  <a:cubicBezTo>
                    <a:pt x="542" y="19518"/>
                    <a:pt x="542" y="19518"/>
                    <a:pt x="542" y="19518"/>
                  </a:cubicBezTo>
                  <a:cubicBezTo>
                    <a:pt x="411" y="19518"/>
                    <a:pt x="411" y="19518"/>
                    <a:pt x="280" y="19648"/>
                  </a:cubicBezTo>
                  <a:cubicBezTo>
                    <a:pt x="411" y="19648"/>
                    <a:pt x="411" y="19648"/>
                    <a:pt x="411" y="19648"/>
                  </a:cubicBezTo>
                  <a:cubicBezTo>
                    <a:pt x="411" y="19648"/>
                    <a:pt x="411" y="19648"/>
                    <a:pt x="411" y="19648"/>
                  </a:cubicBezTo>
                  <a:cubicBezTo>
                    <a:pt x="672" y="19778"/>
                    <a:pt x="803" y="19648"/>
                    <a:pt x="934" y="19778"/>
                  </a:cubicBezTo>
                  <a:cubicBezTo>
                    <a:pt x="934" y="19778"/>
                    <a:pt x="1065" y="19778"/>
                    <a:pt x="1065" y="19648"/>
                  </a:cubicBezTo>
                  <a:cubicBezTo>
                    <a:pt x="1196" y="19648"/>
                    <a:pt x="1327" y="19648"/>
                    <a:pt x="1458" y="19648"/>
                  </a:cubicBezTo>
                  <a:cubicBezTo>
                    <a:pt x="1589" y="19648"/>
                    <a:pt x="1720" y="19778"/>
                    <a:pt x="1851" y="19778"/>
                  </a:cubicBezTo>
                  <a:cubicBezTo>
                    <a:pt x="1982" y="19778"/>
                    <a:pt x="1982" y="19648"/>
                    <a:pt x="1982" y="19648"/>
                  </a:cubicBezTo>
                  <a:cubicBezTo>
                    <a:pt x="2112" y="19518"/>
                    <a:pt x="2505" y="19648"/>
                    <a:pt x="2767" y="19648"/>
                  </a:cubicBezTo>
                  <a:cubicBezTo>
                    <a:pt x="2767" y="19518"/>
                    <a:pt x="2898" y="19518"/>
                    <a:pt x="2898" y="19388"/>
                  </a:cubicBezTo>
                  <a:cubicBezTo>
                    <a:pt x="2898" y="19388"/>
                    <a:pt x="3029" y="19388"/>
                    <a:pt x="3029" y="19388"/>
                  </a:cubicBezTo>
                  <a:cubicBezTo>
                    <a:pt x="3160" y="20039"/>
                    <a:pt x="2505" y="19778"/>
                    <a:pt x="2112" y="20039"/>
                  </a:cubicBezTo>
                  <a:cubicBezTo>
                    <a:pt x="2112" y="20039"/>
                    <a:pt x="1982" y="20039"/>
                    <a:pt x="1982" y="20039"/>
                  </a:cubicBezTo>
                  <a:cubicBezTo>
                    <a:pt x="1720" y="20039"/>
                    <a:pt x="1720" y="20169"/>
                    <a:pt x="1720" y="20299"/>
                  </a:cubicBezTo>
                  <a:cubicBezTo>
                    <a:pt x="1982" y="20429"/>
                    <a:pt x="1982" y="20169"/>
                    <a:pt x="2243" y="20299"/>
                  </a:cubicBezTo>
                  <a:cubicBezTo>
                    <a:pt x="2505" y="20429"/>
                    <a:pt x="2636" y="20039"/>
                    <a:pt x="2636" y="20299"/>
                  </a:cubicBezTo>
                  <a:cubicBezTo>
                    <a:pt x="2636" y="20299"/>
                    <a:pt x="2505" y="20299"/>
                    <a:pt x="2374" y="20299"/>
                  </a:cubicBezTo>
                  <a:cubicBezTo>
                    <a:pt x="2505" y="20429"/>
                    <a:pt x="2374" y="20429"/>
                    <a:pt x="2374" y="20429"/>
                  </a:cubicBezTo>
                  <a:cubicBezTo>
                    <a:pt x="2243" y="20429"/>
                    <a:pt x="1982" y="20429"/>
                    <a:pt x="1851" y="20429"/>
                  </a:cubicBezTo>
                  <a:cubicBezTo>
                    <a:pt x="1720" y="20559"/>
                    <a:pt x="1589" y="20559"/>
                    <a:pt x="1327" y="20559"/>
                  </a:cubicBezTo>
                  <a:cubicBezTo>
                    <a:pt x="1327" y="20689"/>
                    <a:pt x="1327" y="20689"/>
                    <a:pt x="1196" y="20689"/>
                  </a:cubicBezTo>
                  <a:cubicBezTo>
                    <a:pt x="1196" y="20949"/>
                    <a:pt x="1458" y="20949"/>
                    <a:pt x="1458" y="21080"/>
                  </a:cubicBezTo>
                  <a:cubicBezTo>
                    <a:pt x="1589" y="21080"/>
                    <a:pt x="1720" y="21080"/>
                    <a:pt x="1851" y="20949"/>
                  </a:cubicBezTo>
                  <a:cubicBezTo>
                    <a:pt x="1851" y="20949"/>
                    <a:pt x="1851" y="20819"/>
                    <a:pt x="1851" y="20949"/>
                  </a:cubicBezTo>
                  <a:cubicBezTo>
                    <a:pt x="2243" y="20949"/>
                    <a:pt x="2374" y="20689"/>
                    <a:pt x="2767" y="20819"/>
                  </a:cubicBezTo>
                  <a:cubicBezTo>
                    <a:pt x="2767" y="20819"/>
                    <a:pt x="2767" y="20819"/>
                    <a:pt x="2767" y="20819"/>
                  </a:cubicBezTo>
                  <a:cubicBezTo>
                    <a:pt x="2767" y="20819"/>
                    <a:pt x="2767" y="20819"/>
                    <a:pt x="2767" y="20819"/>
                  </a:cubicBezTo>
                  <a:cubicBezTo>
                    <a:pt x="2767" y="20949"/>
                    <a:pt x="3029" y="20949"/>
                    <a:pt x="3029" y="21080"/>
                  </a:cubicBezTo>
                  <a:cubicBezTo>
                    <a:pt x="3029" y="21080"/>
                    <a:pt x="3029" y="21080"/>
                    <a:pt x="3029" y="21080"/>
                  </a:cubicBezTo>
                  <a:cubicBezTo>
                    <a:pt x="3029" y="21210"/>
                    <a:pt x="3029" y="21340"/>
                    <a:pt x="3029" y="21340"/>
                  </a:cubicBezTo>
                  <a:cubicBezTo>
                    <a:pt x="3291" y="21340"/>
                    <a:pt x="3422" y="21210"/>
                    <a:pt x="3683" y="21210"/>
                  </a:cubicBezTo>
                  <a:cubicBezTo>
                    <a:pt x="3945" y="21210"/>
                    <a:pt x="4076" y="21210"/>
                    <a:pt x="4207" y="21210"/>
                  </a:cubicBezTo>
                  <a:cubicBezTo>
                    <a:pt x="4469" y="21210"/>
                    <a:pt x="4469" y="21470"/>
                    <a:pt x="4731" y="21470"/>
                  </a:cubicBezTo>
                  <a:cubicBezTo>
                    <a:pt x="4731" y="21340"/>
                    <a:pt x="4862" y="21340"/>
                    <a:pt x="4862" y="21340"/>
                  </a:cubicBezTo>
                  <a:cubicBezTo>
                    <a:pt x="4862" y="21340"/>
                    <a:pt x="4862" y="21210"/>
                    <a:pt x="4862" y="21210"/>
                  </a:cubicBezTo>
                  <a:cubicBezTo>
                    <a:pt x="4862" y="21080"/>
                    <a:pt x="4992" y="21080"/>
                    <a:pt x="4992" y="21210"/>
                  </a:cubicBezTo>
                  <a:cubicBezTo>
                    <a:pt x="5123" y="21340"/>
                    <a:pt x="5123" y="21470"/>
                    <a:pt x="5385" y="21470"/>
                  </a:cubicBezTo>
                  <a:cubicBezTo>
                    <a:pt x="5516" y="21470"/>
                    <a:pt x="5516" y="21210"/>
                    <a:pt x="5778" y="21080"/>
                  </a:cubicBezTo>
                  <a:cubicBezTo>
                    <a:pt x="5778" y="21340"/>
                    <a:pt x="6040" y="21340"/>
                    <a:pt x="6171" y="21470"/>
                  </a:cubicBezTo>
                  <a:cubicBezTo>
                    <a:pt x="6171" y="21340"/>
                    <a:pt x="6302" y="21340"/>
                    <a:pt x="6302" y="21210"/>
                  </a:cubicBezTo>
                  <a:cubicBezTo>
                    <a:pt x="6302" y="21080"/>
                    <a:pt x="6302" y="20949"/>
                    <a:pt x="6302" y="20949"/>
                  </a:cubicBezTo>
                  <a:cubicBezTo>
                    <a:pt x="6694" y="20949"/>
                    <a:pt x="6825" y="20819"/>
                    <a:pt x="7218" y="20819"/>
                  </a:cubicBezTo>
                  <a:cubicBezTo>
                    <a:pt x="7218" y="20689"/>
                    <a:pt x="7218" y="20689"/>
                    <a:pt x="7218" y="20689"/>
                  </a:cubicBezTo>
                  <a:cubicBezTo>
                    <a:pt x="7349" y="20429"/>
                    <a:pt x="7218" y="20299"/>
                    <a:pt x="7218" y="20169"/>
                  </a:cubicBezTo>
                  <a:cubicBezTo>
                    <a:pt x="7218" y="20169"/>
                    <a:pt x="7218" y="20169"/>
                    <a:pt x="7218" y="20169"/>
                  </a:cubicBezTo>
                  <a:cubicBezTo>
                    <a:pt x="7218" y="20039"/>
                    <a:pt x="6956" y="20039"/>
                    <a:pt x="7087" y="19908"/>
                  </a:cubicBezTo>
                  <a:cubicBezTo>
                    <a:pt x="7087" y="19908"/>
                    <a:pt x="7087" y="19908"/>
                    <a:pt x="7087" y="19908"/>
                  </a:cubicBezTo>
                  <a:cubicBezTo>
                    <a:pt x="7087" y="19778"/>
                    <a:pt x="7087" y="19778"/>
                    <a:pt x="7087" y="19778"/>
                  </a:cubicBezTo>
                  <a:cubicBezTo>
                    <a:pt x="7087" y="19778"/>
                    <a:pt x="7087" y="19778"/>
                    <a:pt x="7087" y="19778"/>
                  </a:cubicBezTo>
                  <a:cubicBezTo>
                    <a:pt x="7218" y="19778"/>
                    <a:pt x="7349" y="19908"/>
                    <a:pt x="7480" y="20039"/>
                  </a:cubicBezTo>
                  <a:cubicBezTo>
                    <a:pt x="7611" y="20039"/>
                    <a:pt x="7742" y="20039"/>
                    <a:pt x="7872" y="20169"/>
                  </a:cubicBezTo>
                  <a:cubicBezTo>
                    <a:pt x="7742" y="20429"/>
                    <a:pt x="7218" y="20169"/>
                    <a:pt x="7480" y="20559"/>
                  </a:cubicBezTo>
                  <a:cubicBezTo>
                    <a:pt x="7349" y="20819"/>
                    <a:pt x="7872" y="20429"/>
                    <a:pt x="7872" y="20689"/>
                  </a:cubicBezTo>
                  <a:cubicBezTo>
                    <a:pt x="7872" y="20689"/>
                    <a:pt x="7872" y="20689"/>
                    <a:pt x="8003" y="20689"/>
                  </a:cubicBezTo>
                  <a:cubicBezTo>
                    <a:pt x="8003" y="20689"/>
                    <a:pt x="8003" y="20559"/>
                    <a:pt x="8134" y="20689"/>
                  </a:cubicBezTo>
                  <a:cubicBezTo>
                    <a:pt x="8396" y="20689"/>
                    <a:pt x="8527" y="20429"/>
                    <a:pt x="8920" y="20429"/>
                  </a:cubicBezTo>
                  <a:cubicBezTo>
                    <a:pt x="8920" y="20299"/>
                    <a:pt x="9051" y="20169"/>
                    <a:pt x="9051" y="20039"/>
                  </a:cubicBezTo>
                  <a:cubicBezTo>
                    <a:pt x="9182" y="20039"/>
                    <a:pt x="9182" y="19778"/>
                    <a:pt x="9312" y="19778"/>
                  </a:cubicBezTo>
                  <a:cubicBezTo>
                    <a:pt x="9312" y="19778"/>
                    <a:pt x="9312" y="19908"/>
                    <a:pt x="9312" y="20039"/>
                  </a:cubicBezTo>
                  <a:cubicBezTo>
                    <a:pt x="9443" y="20039"/>
                    <a:pt x="9443" y="20039"/>
                    <a:pt x="9443" y="20039"/>
                  </a:cubicBezTo>
                  <a:cubicBezTo>
                    <a:pt x="9574" y="20169"/>
                    <a:pt x="9705" y="20169"/>
                    <a:pt x="9836" y="20169"/>
                  </a:cubicBezTo>
                  <a:cubicBezTo>
                    <a:pt x="9967" y="20169"/>
                    <a:pt x="9836" y="20039"/>
                    <a:pt x="9967" y="20039"/>
                  </a:cubicBezTo>
                  <a:cubicBezTo>
                    <a:pt x="10098" y="19908"/>
                    <a:pt x="10098" y="19908"/>
                    <a:pt x="10098" y="19908"/>
                  </a:cubicBezTo>
                  <a:cubicBezTo>
                    <a:pt x="10098" y="19908"/>
                    <a:pt x="10098" y="19908"/>
                    <a:pt x="10229" y="19908"/>
                  </a:cubicBezTo>
                  <a:cubicBezTo>
                    <a:pt x="10360" y="19778"/>
                    <a:pt x="10360" y="19648"/>
                    <a:pt x="10491" y="19518"/>
                  </a:cubicBezTo>
                  <a:cubicBezTo>
                    <a:pt x="10622" y="19518"/>
                    <a:pt x="10622" y="19518"/>
                    <a:pt x="10622" y="19518"/>
                  </a:cubicBezTo>
                  <a:cubicBezTo>
                    <a:pt x="10752" y="19518"/>
                    <a:pt x="10752" y="19518"/>
                    <a:pt x="10883" y="19518"/>
                  </a:cubicBezTo>
                  <a:cubicBezTo>
                    <a:pt x="10883" y="19388"/>
                    <a:pt x="10883" y="19258"/>
                    <a:pt x="11014" y="19258"/>
                  </a:cubicBezTo>
                  <a:cubicBezTo>
                    <a:pt x="11014" y="19388"/>
                    <a:pt x="11145" y="19388"/>
                    <a:pt x="11145" y="19388"/>
                  </a:cubicBezTo>
                  <a:cubicBezTo>
                    <a:pt x="11145" y="19388"/>
                    <a:pt x="11276" y="19388"/>
                    <a:pt x="11276" y="19388"/>
                  </a:cubicBezTo>
                  <a:cubicBezTo>
                    <a:pt x="11276" y="19518"/>
                    <a:pt x="11407" y="19518"/>
                    <a:pt x="11407" y="19648"/>
                  </a:cubicBezTo>
                  <a:cubicBezTo>
                    <a:pt x="11931" y="19518"/>
                    <a:pt x="12062" y="19778"/>
                    <a:pt x="12323" y="19778"/>
                  </a:cubicBezTo>
                  <a:cubicBezTo>
                    <a:pt x="12454" y="19778"/>
                    <a:pt x="12454" y="19518"/>
                    <a:pt x="12585" y="19518"/>
                  </a:cubicBezTo>
                  <a:cubicBezTo>
                    <a:pt x="12585" y="19388"/>
                    <a:pt x="12585" y="19258"/>
                    <a:pt x="12585" y="19258"/>
                  </a:cubicBezTo>
                  <a:cubicBezTo>
                    <a:pt x="12716" y="19258"/>
                    <a:pt x="12847" y="19258"/>
                    <a:pt x="12847" y="19388"/>
                  </a:cubicBezTo>
                  <a:cubicBezTo>
                    <a:pt x="12847" y="19518"/>
                    <a:pt x="12847" y="19648"/>
                    <a:pt x="12716" y="19648"/>
                  </a:cubicBezTo>
                  <a:cubicBezTo>
                    <a:pt x="12716" y="19648"/>
                    <a:pt x="12716" y="19778"/>
                    <a:pt x="12585" y="19778"/>
                  </a:cubicBezTo>
                  <a:cubicBezTo>
                    <a:pt x="12585" y="20039"/>
                    <a:pt x="12978" y="19778"/>
                    <a:pt x="13109" y="19778"/>
                  </a:cubicBezTo>
                  <a:cubicBezTo>
                    <a:pt x="13240" y="19778"/>
                    <a:pt x="13109" y="19518"/>
                    <a:pt x="13240" y="19518"/>
                  </a:cubicBezTo>
                  <a:cubicBezTo>
                    <a:pt x="13371" y="19518"/>
                    <a:pt x="13371" y="19518"/>
                    <a:pt x="13371" y="19648"/>
                  </a:cubicBezTo>
                  <a:cubicBezTo>
                    <a:pt x="13502" y="19648"/>
                    <a:pt x="13632" y="19648"/>
                    <a:pt x="13763" y="19648"/>
                  </a:cubicBezTo>
                  <a:cubicBezTo>
                    <a:pt x="13763" y="19778"/>
                    <a:pt x="13763" y="19778"/>
                    <a:pt x="13894" y="19908"/>
                  </a:cubicBezTo>
                  <a:cubicBezTo>
                    <a:pt x="13894" y="20039"/>
                    <a:pt x="14025" y="19908"/>
                    <a:pt x="14025" y="20039"/>
                  </a:cubicBezTo>
                  <a:cubicBezTo>
                    <a:pt x="14287" y="20169"/>
                    <a:pt x="14156" y="19908"/>
                    <a:pt x="14418" y="20039"/>
                  </a:cubicBezTo>
                  <a:cubicBezTo>
                    <a:pt x="14549" y="20039"/>
                    <a:pt x="14549" y="20039"/>
                    <a:pt x="14549" y="20039"/>
                  </a:cubicBezTo>
                  <a:cubicBezTo>
                    <a:pt x="14811" y="20169"/>
                    <a:pt x="14811" y="20039"/>
                    <a:pt x="14942" y="20039"/>
                  </a:cubicBezTo>
                  <a:cubicBezTo>
                    <a:pt x="14942" y="19648"/>
                    <a:pt x="14811" y="19518"/>
                    <a:pt x="14811" y="19388"/>
                  </a:cubicBezTo>
                  <a:cubicBezTo>
                    <a:pt x="14549" y="19388"/>
                    <a:pt x="14549" y="19128"/>
                    <a:pt x="14549" y="18998"/>
                  </a:cubicBezTo>
                  <a:cubicBezTo>
                    <a:pt x="14680" y="18998"/>
                    <a:pt x="14811" y="19128"/>
                    <a:pt x="14942" y="19128"/>
                  </a:cubicBezTo>
                  <a:cubicBezTo>
                    <a:pt x="14942" y="18998"/>
                    <a:pt x="15072" y="18737"/>
                    <a:pt x="15334" y="18867"/>
                  </a:cubicBezTo>
                  <a:cubicBezTo>
                    <a:pt x="15334" y="18607"/>
                    <a:pt x="15465" y="18477"/>
                    <a:pt x="15596" y="18347"/>
                  </a:cubicBezTo>
                  <a:cubicBezTo>
                    <a:pt x="15596" y="18347"/>
                    <a:pt x="15596" y="18347"/>
                    <a:pt x="15596" y="18347"/>
                  </a:cubicBezTo>
                  <a:cubicBezTo>
                    <a:pt x="15596" y="18347"/>
                    <a:pt x="15727" y="18477"/>
                    <a:pt x="15727" y="18217"/>
                  </a:cubicBezTo>
                  <a:cubicBezTo>
                    <a:pt x="15727" y="18217"/>
                    <a:pt x="15727" y="18217"/>
                    <a:pt x="15727" y="18217"/>
                  </a:cubicBezTo>
                  <a:cubicBezTo>
                    <a:pt x="15727" y="18217"/>
                    <a:pt x="15858" y="18217"/>
                    <a:pt x="15858" y="18087"/>
                  </a:cubicBezTo>
                  <a:cubicBezTo>
                    <a:pt x="15858" y="18087"/>
                    <a:pt x="15858" y="18087"/>
                    <a:pt x="15858" y="18087"/>
                  </a:cubicBezTo>
                  <a:cubicBezTo>
                    <a:pt x="15989" y="17957"/>
                    <a:pt x="15989" y="17957"/>
                    <a:pt x="15989" y="17696"/>
                  </a:cubicBezTo>
                  <a:cubicBezTo>
                    <a:pt x="15989" y="17696"/>
                    <a:pt x="15989" y="17696"/>
                    <a:pt x="15989" y="17696"/>
                  </a:cubicBezTo>
                  <a:cubicBezTo>
                    <a:pt x="15989" y="17566"/>
                    <a:pt x="15989" y="17566"/>
                    <a:pt x="15989" y="17566"/>
                  </a:cubicBezTo>
                  <a:cubicBezTo>
                    <a:pt x="15989" y="17566"/>
                    <a:pt x="15989" y="17566"/>
                    <a:pt x="15989" y="17566"/>
                  </a:cubicBezTo>
                  <a:cubicBezTo>
                    <a:pt x="16120" y="17436"/>
                    <a:pt x="16120" y="17306"/>
                    <a:pt x="16120" y="17306"/>
                  </a:cubicBezTo>
                  <a:cubicBezTo>
                    <a:pt x="16251" y="17306"/>
                    <a:pt x="16251" y="17306"/>
                    <a:pt x="16251" y="17306"/>
                  </a:cubicBezTo>
                  <a:cubicBezTo>
                    <a:pt x="16251" y="17306"/>
                    <a:pt x="16251" y="17306"/>
                    <a:pt x="16251" y="17306"/>
                  </a:cubicBezTo>
                  <a:cubicBezTo>
                    <a:pt x="16251" y="17306"/>
                    <a:pt x="16251" y="17306"/>
                    <a:pt x="16251" y="17306"/>
                  </a:cubicBezTo>
                  <a:cubicBezTo>
                    <a:pt x="16382" y="17176"/>
                    <a:pt x="16774" y="17176"/>
                    <a:pt x="16643" y="16916"/>
                  </a:cubicBezTo>
                  <a:cubicBezTo>
                    <a:pt x="16643" y="16916"/>
                    <a:pt x="16643" y="16916"/>
                    <a:pt x="16643" y="16786"/>
                  </a:cubicBezTo>
                  <a:cubicBezTo>
                    <a:pt x="16643" y="16786"/>
                    <a:pt x="16643" y="16786"/>
                    <a:pt x="16643" y="16786"/>
                  </a:cubicBezTo>
                  <a:cubicBezTo>
                    <a:pt x="16643" y="16786"/>
                    <a:pt x="16643" y="16786"/>
                    <a:pt x="16643" y="16786"/>
                  </a:cubicBezTo>
                  <a:cubicBezTo>
                    <a:pt x="16774" y="16655"/>
                    <a:pt x="16774" y="16655"/>
                    <a:pt x="16774" y="16525"/>
                  </a:cubicBezTo>
                  <a:cubicBezTo>
                    <a:pt x="16905" y="16525"/>
                    <a:pt x="17036" y="16395"/>
                    <a:pt x="17036" y="16265"/>
                  </a:cubicBezTo>
                  <a:cubicBezTo>
                    <a:pt x="17167" y="16265"/>
                    <a:pt x="17167" y="16135"/>
                    <a:pt x="17167" y="16005"/>
                  </a:cubicBezTo>
                  <a:cubicBezTo>
                    <a:pt x="17167" y="15875"/>
                    <a:pt x="17167" y="15614"/>
                    <a:pt x="17167" y="15484"/>
                  </a:cubicBezTo>
                  <a:cubicBezTo>
                    <a:pt x="17298" y="15354"/>
                    <a:pt x="17298" y="15224"/>
                    <a:pt x="17298" y="15094"/>
                  </a:cubicBezTo>
                  <a:cubicBezTo>
                    <a:pt x="17298" y="15094"/>
                    <a:pt x="17298" y="15094"/>
                    <a:pt x="17298" y="15094"/>
                  </a:cubicBezTo>
                  <a:cubicBezTo>
                    <a:pt x="17298" y="15094"/>
                    <a:pt x="17298" y="15094"/>
                    <a:pt x="17298" y="15094"/>
                  </a:cubicBezTo>
                  <a:cubicBezTo>
                    <a:pt x="17298" y="14834"/>
                    <a:pt x="17691" y="14704"/>
                    <a:pt x="17429" y="14573"/>
                  </a:cubicBezTo>
                  <a:cubicBezTo>
                    <a:pt x="17429" y="14573"/>
                    <a:pt x="17429" y="14573"/>
                    <a:pt x="17429" y="14573"/>
                  </a:cubicBezTo>
                  <a:cubicBezTo>
                    <a:pt x="17429" y="14313"/>
                    <a:pt x="17429" y="14053"/>
                    <a:pt x="17429" y="13793"/>
                  </a:cubicBezTo>
                  <a:cubicBezTo>
                    <a:pt x="17298" y="13793"/>
                    <a:pt x="17298" y="13793"/>
                    <a:pt x="17298" y="13793"/>
                  </a:cubicBezTo>
                  <a:cubicBezTo>
                    <a:pt x="17298" y="13663"/>
                    <a:pt x="17298" y="13663"/>
                    <a:pt x="17298" y="13533"/>
                  </a:cubicBezTo>
                  <a:cubicBezTo>
                    <a:pt x="17560" y="13533"/>
                    <a:pt x="17822" y="13793"/>
                    <a:pt x="17822" y="13402"/>
                  </a:cubicBezTo>
                  <a:cubicBezTo>
                    <a:pt x="17822" y="13402"/>
                    <a:pt x="17691" y="13402"/>
                    <a:pt x="17691" y="13402"/>
                  </a:cubicBezTo>
                  <a:cubicBezTo>
                    <a:pt x="17822" y="13142"/>
                    <a:pt x="17691" y="13142"/>
                    <a:pt x="17691" y="13012"/>
                  </a:cubicBezTo>
                  <a:cubicBezTo>
                    <a:pt x="17560" y="13012"/>
                    <a:pt x="17560" y="12882"/>
                    <a:pt x="17691" y="12882"/>
                  </a:cubicBezTo>
                  <a:cubicBezTo>
                    <a:pt x="17822" y="12882"/>
                    <a:pt x="17691" y="12752"/>
                    <a:pt x="17822" y="12752"/>
                  </a:cubicBezTo>
                  <a:cubicBezTo>
                    <a:pt x="17952" y="12622"/>
                    <a:pt x="17952" y="12622"/>
                    <a:pt x="17952" y="12492"/>
                  </a:cubicBezTo>
                  <a:cubicBezTo>
                    <a:pt x="17952" y="12492"/>
                    <a:pt x="17952" y="12361"/>
                    <a:pt x="17952" y="12361"/>
                  </a:cubicBezTo>
                  <a:cubicBezTo>
                    <a:pt x="17952" y="12361"/>
                    <a:pt x="17822" y="12231"/>
                    <a:pt x="17822" y="12231"/>
                  </a:cubicBezTo>
                  <a:cubicBezTo>
                    <a:pt x="17822" y="12231"/>
                    <a:pt x="17691" y="12231"/>
                    <a:pt x="17691" y="12101"/>
                  </a:cubicBezTo>
                  <a:cubicBezTo>
                    <a:pt x="17691" y="11841"/>
                    <a:pt x="17691" y="11581"/>
                    <a:pt x="17691" y="11320"/>
                  </a:cubicBezTo>
                  <a:cubicBezTo>
                    <a:pt x="17691" y="11190"/>
                    <a:pt x="17691" y="11190"/>
                    <a:pt x="17691" y="11190"/>
                  </a:cubicBezTo>
                  <a:cubicBezTo>
                    <a:pt x="17822" y="11190"/>
                    <a:pt x="17691" y="11060"/>
                    <a:pt x="17691" y="11060"/>
                  </a:cubicBezTo>
                  <a:cubicBezTo>
                    <a:pt x="17822" y="11060"/>
                    <a:pt x="17822" y="11060"/>
                    <a:pt x="17822" y="11060"/>
                  </a:cubicBezTo>
                  <a:cubicBezTo>
                    <a:pt x="17822" y="11060"/>
                    <a:pt x="17822" y="10930"/>
                    <a:pt x="17822" y="10930"/>
                  </a:cubicBezTo>
                  <a:cubicBezTo>
                    <a:pt x="17822" y="10930"/>
                    <a:pt x="17691" y="10930"/>
                    <a:pt x="17691" y="10800"/>
                  </a:cubicBezTo>
                  <a:cubicBezTo>
                    <a:pt x="17822" y="10800"/>
                    <a:pt x="17822" y="10800"/>
                    <a:pt x="17822" y="10800"/>
                  </a:cubicBezTo>
                  <a:cubicBezTo>
                    <a:pt x="17822" y="10670"/>
                    <a:pt x="17822" y="10670"/>
                    <a:pt x="17952" y="10540"/>
                  </a:cubicBezTo>
                  <a:cubicBezTo>
                    <a:pt x="17822" y="10540"/>
                    <a:pt x="17822" y="10410"/>
                    <a:pt x="17691" y="10410"/>
                  </a:cubicBezTo>
                  <a:cubicBezTo>
                    <a:pt x="17691" y="10410"/>
                    <a:pt x="17691" y="10410"/>
                    <a:pt x="17691" y="10280"/>
                  </a:cubicBezTo>
                  <a:cubicBezTo>
                    <a:pt x="17560" y="10280"/>
                    <a:pt x="17560" y="10019"/>
                    <a:pt x="17560" y="9889"/>
                  </a:cubicBezTo>
                  <a:cubicBezTo>
                    <a:pt x="17691" y="9889"/>
                    <a:pt x="17691" y="9759"/>
                    <a:pt x="17691" y="9759"/>
                  </a:cubicBezTo>
                  <a:cubicBezTo>
                    <a:pt x="17822" y="9759"/>
                    <a:pt x="17822" y="9759"/>
                    <a:pt x="17822" y="9889"/>
                  </a:cubicBezTo>
                  <a:cubicBezTo>
                    <a:pt x="18083" y="9889"/>
                    <a:pt x="18214" y="10019"/>
                    <a:pt x="18476" y="10019"/>
                  </a:cubicBezTo>
                  <a:cubicBezTo>
                    <a:pt x="18607" y="9889"/>
                    <a:pt x="18607" y="9759"/>
                    <a:pt x="18607" y="9629"/>
                  </a:cubicBezTo>
                  <a:cubicBezTo>
                    <a:pt x="18869" y="9759"/>
                    <a:pt x="19000" y="9499"/>
                    <a:pt x="19262" y="9369"/>
                  </a:cubicBezTo>
                  <a:cubicBezTo>
                    <a:pt x="19262" y="9369"/>
                    <a:pt x="19392" y="9239"/>
                    <a:pt x="19392" y="9239"/>
                  </a:cubicBezTo>
                  <a:cubicBezTo>
                    <a:pt x="19392" y="9108"/>
                    <a:pt x="19392" y="9108"/>
                    <a:pt x="19523" y="8978"/>
                  </a:cubicBezTo>
                  <a:cubicBezTo>
                    <a:pt x="19523" y="8978"/>
                    <a:pt x="19523" y="8848"/>
                    <a:pt x="19523" y="8848"/>
                  </a:cubicBezTo>
                  <a:cubicBezTo>
                    <a:pt x="19523" y="8718"/>
                    <a:pt x="19654" y="8718"/>
                    <a:pt x="19654" y="8718"/>
                  </a:cubicBezTo>
                  <a:cubicBezTo>
                    <a:pt x="19916" y="8718"/>
                    <a:pt x="20178" y="8848"/>
                    <a:pt x="20440" y="8848"/>
                  </a:cubicBezTo>
                  <a:cubicBezTo>
                    <a:pt x="20571" y="8848"/>
                    <a:pt x="20571" y="8718"/>
                    <a:pt x="20702" y="8718"/>
                  </a:cubicBezTo>
                  <a:cubicBezTo>
                    <a:pt x="20702" y="8458"/>
                    <a:pt x="20963" y="8588"/>
                    <a:pt x="20832" y="8328"/>
                  </a:cubicBezTo>
                  <a:cubicBezTo>
                    <a:pt x="20832" y="8328"/>
                    <a:pt x="20702" y="8198"/>
                    <a:pt x="20702" y="8198"/>
                  </a:cubicBezTo>
                  <a:cubicBezTo>
                    <a:pt x="20571" y="8198"/>
                    <a:pt x="20571" y="8198"/>
                    <a:pt x="20440" y="8067"/>
                  </a:cubicBezTo>
                  <a:cubicBezTo>
                    <a:pt x="20571" y="7937"/>
                    <a:pt x="20702" y="7937"/>
                    <a:pt x="20702" y="7677"/>
                  </a:cubicBezTo>
                  <a:cubicBezTo>
                    <a:pt x="20702" y="7417"/>
                    <a:pt x="20571" y="7027"/>
                    <a:pt x="20702" y="6896"/>
                  </a:cubicBezTo>
                  <a:cubicBezTo>
                    <a:pt x="21094" y="6896"/>
                    <a:pt x="20963" y="7157"/>
                    <a:pt x="21094" y="7157"/>
                  </a:cubicBezTo>
                  <a:cubicBezTo>
                    <a:pt x="21094" y="7287"/>
                    <a:pt x="21225" y="7287"/>
                    <a:pt x="21225" y="7417"/>
                  </a:cubicBezTo>
                  <a:cubicBezTo>
                    <a:pt x="21094" y="7677"/>
                    <a:pt x="20963" y="7807"/>
                    <a:pt x="21094" y="8198"/>
                  </a:cubicBezTo>
                  <a:cubicBezTo>
                    <a:pt x="21094" y="8198"/>
                    <a:pt x="21225" y="8198"/>
                    <a:pt x="21225" y="8067"/>
                  </a:cubicBezTo>
                  <a:cubicBezTo>
                    <a:pt x="21225" y="8067"/>
                    <a:pt x="21225" y="8067"/>
                    <a:pt x="21356" y="8067"/>
                  </a:cubicBezTo>
                  <a:cubicBezTo>
                    <a:pt x="21356" y="7937"/>
                    <a:pt x="21356" y="7807"/>
                    <a:pt x="21356" y="7807"/>
                  </a:cubicBezTo>
                  <a:cubicBezTo>
                    <a:pt x="21487" y="7287"/>
                    <a:pt x="21356" y="7027"/>
                    <a:pt x="21356" y="6636"/>
                  </a:cubicBezTo>
                  <a:close/>
                  <a:moveTo>
                    <a:pt x="4600" y="11060"/>
                  </a:moveTo>
                  <a:cubicBezTo>
                    <a:pt x="4600" y="11190"/>
                    <a:pt x="4600" y="11320"/>
                    <a:pt x="4600" y="11320"/>
                  </a:cubicBezTo>
                  <a:cubicBezTo>
                    <a:pt x="4731" y="11451"/>
                    <a:pt x="4862" y="11581"/>
                    <a:pt x="4992" y="11711"/>
                  </a:cubicBezTo>
                  <a:cubicBezTo>
                    <a:pt x="5123" y="11711"/>
                    <a:pt x="5254" y="11711"/>
                    <a:pt x="5123" y="11971"/>
                  </a:cubicBezTo>
                  <a:cubicBezTo>
                    <a:pt x="5254" y="11971"/>
                    <a:pt x="5385" y="11971"/>
                    <a:pt x="5385" y="11971"/>
                  </a:cubicBezTo>
                  <a:cubicBezTo>
                    <a:pt x="5516" y="11841"/>
                    <a:pt x="5385" y="11711"/>
                    <a:pt x="5254" y="11711"/>
                  </a:cubicBezTo>
                  <a:cubicBezTo>
                    <a:pt x="5385" y="11320"/>
                    <a:pt x="4992" y="11451"/>
                    <a:pt x="5123" y="11190"/>
                  </a:cubicBezTo>
                  <a:cubicBezTo>
                    <a:pt x="4731" y="11320"/>
                    <a:pt x="4862" y="10930"/>
                    <a:pt x="4600" y="11060"/>
                  </a:cubicBezTo>
                  <a:close/>
                  <a:moveTo>
                    <a:pt x="5647" y="5205"/>
                  </a:moveTo>
                  <a:cubicBezTo>
                    <a:pt x="5647" y="5205"/>
                    <a:pt x="5647" y="5075"/>
                    <a:pt x="5778" y="5075"/>
                  </a:cubicBezTo>
                  <a:cubicBezTo>
                    <a:pt x="5778" y="5075"/>
                    <a:pt x="5778" y="4945"/>
                    <a:pt x="5909" y="4945"/>
                  </a:cubicBezTo>
                  <a:cubicBezTo>
                    <a:pt x="5909" y="4945"/>
                    <a:pt x="5909" y="4945"/>
                    <a:pt x="6040" y="4945"/>
                  </a:cubicBezTo>
                  <a:cubicBezTo>
                    <a:pt x="6171" y="4814"/>
                    <a:pt x="6302" y="4684"/>
                    <a:pt x="6302" y="4424"/>
                  </a:cubicBezTo>
                  <a:cubicBezTo>
                    <a:pt x="6171" y="4424"/>
                    <a:pt x="6171" y="4294"/>
                    <a:pt x="6171" y="4164"/>
                  </a:cubicBezTo>
                  <a:cubicBezTo>
                    <a:pt x="6040" y="4164"/>
                    <a:pt x="5909" y="4164"/>
                    <a:pt x="5778" y="4164"/>
                  </a:cubicBezTo>
                  <a:cubicBezTo>
                    <a:pt x="5647" y="4424"/>
                    <a:pt x="5647" y="4684"/>
                    <a:pt x="5385" y="4814"/>
                  </a:cubicBezTo>
                  <a:cubicBezTo>
                    <a:pt x="5385" y="4945"/>
                    <a:pt x="5516" y="5075"/>
                    <a:pt x="5385" y="5075"/>
                  </a:cubicBezTo>
                  <a:cubicBezTo>
                    <a:pt x="5254" y="5205"/>
                    <a:pt x="5254" y="5205"/>
                    <a:pt x="5385" y="5335"/>
                  </a:cubicBezTo>
                  <a:cubicBezTo>
                    <a:pt x="5516" y="5465"/>
                    <a:pt x="5647" y="5335"/>
                    <a:pt x="5647" y="5205"/>
                  </a:cubicBezTo>
                  <a:close/>
                  <a:moveTo>
                    <a:pt x="4862" y="10540"/>
                  </a:moveTo>
                  <a:cubicBezTo>
                    <a:pt x="4862" y="10930"/>
                    <a:pt x="5254" y="10670"/>
                    <a:pt x="5254" y="10930"/>
                  </a:cubicBezTo>
                  <a:cubicBezTo>
                    <a:pt x="5385" y="10930"/>
                    <a:pt x="5647" y="10930"/>
                    <a:pt x="5647" y="10800"/>
                  </a:cubicBezTo>
                  <a:cubicBezTo>
                    <a:pt x="5254" y="10930"/>
                    <a:pt x="5385" y="10540"/>
                    <a:pt x="5123" y="10540"/>
                  </a:cubicBezTo>
                  <a:cubicBezTo>
                    <a:pt x="5123" y="10540"/>
                    <a:pt x="5123" y="10540"/>
                    <a:pt x="5123" y="10410"/>
                  </a:cubicBezTo>
                  <a:cubicBezTo>
                    <a:pt x="4992" y="10540"/>
                    <a:pt x="4992" y="10540"/>
                    <a:pt x="4862" y="10540"/>
                  </a:cubicBezTo>
                  <a:close/>
                  <a:moveTo>
                    <a:pt x="4207" y="7807"/>
                  </a:moveTo>
                  <a:cubicBezTo>
                    <a:pt x="4207" y="7807"/>
                    <a:pt x="4207" y="7677"/>
                    <a:pt x="4338" y="7807"/>
                  </a:cubicBezTo>
                  <a:cubicBezTo>
                    <a:pt x="4338" y="7677"/>
                    <a:pt x="4338" y="7677"/>
                    <a:pt x="4338" y="7677"/>
                  </a:cubicBezTo>
                  <a:cubicBezTo>
                    <a:pt x="4207" y="7677"/>
                    <a:pt x="4076" y="7677"/>
                    <a:pt x="3945" y="7677"/>
                  </a:cubicBezTo>
                  <a:cubicBezTo>
                    <a:pt x="3945" y="7677"/>
                    <a:pt x="3814" y="7807"/>
                    <a:pt x="3814" y="7807"/>
                  </a:cubicBezTo>
                  <a:cubicBezTo>
                    <a:pt x="3683" y="7807"/>
                    <a:pt x="3552" y="7807"/>
                    <a:pt x="3552" y="8067"/>
                  </a:cubicBezTo>
                  <a:cubicBezTo>
                    <a:pt x="3945" y="8067"/>
                    <a:pt x="3945" y="7807"/>
                    <a:pt x="4207" y="7807"/>
                  </a:cubicBezTo>
                  <a:close/>
                  <a:moveTo>
                    <a:pt x="4862" y="7547"/>
                  </a:moveTo>
                  <a:cubicBezTo>
                    <a:pt x="4731" y="7417"/>
                    <a:pt x="4731" y="7417"/>
                    <a:pt x="4469" y="7417"/>
                  </a:cubicBezTo>
                  <a:cubicBezTo>
                    <a:pt x="4469" y="7547"/>
                    <a:pt x="4469" y="7547"/>
                    <a:pt x="4469" y="7677"/>
                  </a:cubicBezTo>
                  <a:cubicBezTo>
                    <a:pt x="4731" y="7677"/>
                    <a:pt x="4862" y="7547"/>
                    <a:pt x="4862" y="7547"/>
                  </a:cubicBezTo>
                  <a:close/>
                  <a:moveTo>
                    <a:pt x="5123" y="5986"/>
                  </a:moveTo>
                  <a:cubicBezTo>
                    <a:pt x="5123" y="6116"/>
                    <a:pt x="5123" y="6246"/>
                    <a:pt x="5123" y="6246"/>
                  </a:cubicBezTo>
                  <a:cubicBezTo>
                    <a:pt x="5385" y="6376"/>
                    <a:pt x="5254" y="6506"/>
                    <a:pt x="5385" y="6636"/>
                  </a:cubicBezTo>
                  <a:cubicBezTo>
                    <a:pt x="5385" y="6636"/>
                    <a:pt x="5516" y="6766"/>
                    <a:pt x="5516" y="6896"/>
                  </a:cubicBezTo>
                  <a:cubicBezTo>
                    <a:pt x="5385" y="6896"/>
                    <a:pt x="4862" y="6636"/>
                    <a:pt x="4862" y="7027"/>
                  </a:cubicBezTo>
                  <a:cubicBezTo>
                    <a:pt x="4992" y="7027"/>
                    <a:pt x="4992" y="7027"/>
                    <a:pt x="5123" y="7027"/>
                  </a:cubicBezTo>
                  <a:cubicBezTo>
                    <a:pt x="5123" y="7027"/>
                    <a:pt x="5123" y="7157"/>
                    <a:pt x="5123" y="7157"/>
                  </a:cubicBezTo>
                  <a:cubicBezTo>
                    <a:pt x="5123" y="7157"/>
                    <a:pt x="5123" y="7027"/>
                    <a:pt x="5254" y="7027"/>
                  </a:cubicBezTo>
                  <a:cubicBezTo>
                    <a:pt x="5254" y="6896"/>
                    <a:pt x="5516" y="6896"/>
                    <a:pt x="5647" y="6896"/>
                  </a:cubicBezTo>
                  <a:cubicBezTo>
                    <a:pt x="5647" y="6506"/>
                    <a:pt x="5909" y="6246"/>
                    <a:pt x="5778" y="5725"/>
                  </a:cubicBezTo>
                  <a:cubicBezTo>
                    <a:pt x="5778" y="5725"/>
                    <a:pt x="5647" y="5725"/>
                    <a:pt x="5647" y="5595"/>
                  </a:cubicBezTo>
                  <a:cubicBezTo>
                    <a:pt x="5254" y="5595"/>
                    <a:pt x="4992" y="5595"/>
                    <a:pt x="4731" y="5725"/>
                  </a:cubicBezTo>
                  <a:cubicBezTo>
                    <a:pt x="4731" y="5725"/>
                    <a:pt x="4731" y="5725"/>
                    <a:pt x="4731" y="5725"/>
                  </a:cubicBezTo>
                  <a:cubicBezTo>
                    <a:pt x="4731" y="5855"/>
                    <a:pt x="4862" y="5855"/>
                    <a:pt x="4992" y="5855"/>
                  </a:cubicBezTo>
                  <a:cubicBezTo>
                    <a:pt x="4992" y="5986"/>
                    <a:pt x="5123" y="5855"/>
                    <a:pt x="5123" y="5986"/>
                  </a:cubicBezTo>
                  <a:close/>
                </a:path>
              </a:pathLst>
            </a:custGeom>
            <a:solidFill>
              <a:srgbClr val="D9D9D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2" name="Rectangle 67">
              <a:extLst>
                <a:ext uri="{FF2B5EF4-FFF2-40B4-BE49-F238E27FC236}">
                  <a16:creationId xmlns:a16="http://schemas.microsoft.com/office/drawing/2014/main" id="{4C690352-81A0-D343-B34C-C268C169A432}"/>
                </a:ext>
              </a:extLst>
            </p:cNvPr>
            <p:cNvSpPr txBox="1"/>
            <p:nvPr/>
          </p:nvSpPr>
          <p:spPr>
            <a:xfrm>
              <a:off x="1406101" y="4415886"/>
              <a:ext cx="70101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IRELAND</a:t>
              </a:r>
            </a:p>
          </p:txBody>
        </p:sp>
        <p:sp>
          <p:nvSpPr>
            <p:cNvPr id="123" name="Freeform 68">
              <a:extLst>
                <a:ext uri="{FF2B5EF4-FFF2-40B4-BE49-F238E27FC236}">
                  <a16:creationId xmlns:a16="http://schemas.microsoft.com/office/drawing/2014/main" id="{E35008E1-D026-C346-A734-D712A991B887}"/>
                </a:ext>
              </a:extLst>
            </p:cNvPr>
            <p:cNvSpPr/>
            <p:nvPr/>
          </p:nvSpPr>
          <p:spPr>
            <a:xfrm>
              <a:off x="10261504" y="6784669"/>
              <a:ext cx="1565519" cy="559632"/>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cubicBezTo>
                    <a:pt x="21600" y="10459"/>
                    <a:pt x="21113" y="11823"/>
                    <a:pt x="20544" y="10914"/>
                  </a:cubicBezTo>
                  <a:cubicBezTo>
                    <a:pt x="20463" y="10686"/>
                    <a:pt x="20057" y="9322"/>
                    <a:pt x="19976" y="8867"/>
                  </a:cubicBezTo>
                  <a:cubicBezTo>
                    <a:pt x="19976" y="8185"/>
                    <a:pt x="20301" y="7503"/>
                    <a:pt x="20301" y="7048"/>
                  </a:cubicBezTo>
                  <a:cubicBezTo>
                    <a:pt x="20220" y="6821"/>
                    <a:pt x="20220" y="6821"/>
                    <a:pt x="20138" y="6594"/>
                  </a:cubicBezTo>
                  <a:cubicBezTo>
                    <a:pt x="19814" y="5912"/>
                    <a:pt x="19326" y="5229"/>
                    <a:pt x="19002" y="5002"/>
                  </a:cubicBezTo>
                  <a:cubicBezTo>
                    <a:pt x="18758" y="4547"/>
                    <a:pt x="18514" y="4775"/>
                    <a:pt x="18271" y="4775"/>
                  </a:cubicBezTo>
                  <a:cubicBezTo>
                    <a:pt x="17946" y="4547"/>
                    <a:pt x="17702" y="4093"/>
                    <a:pt x="17377" y="4093"/>
                  </a:cubicBezTo>
                  <a:cubicBezTo>
                    <a:pt x="17296" y="2274"/>
                    <a:pt x="16728" y="455"/>
                    <a:pt x="15916" y="455"/>
                  </a:cubicBezTo>
                  <a:cubicBezTo>
                    <a:pt x="15672" y="227"/>
                    <a:pt x="15347" y="682"/>
                    <a:pt x="15023" y="909"/>
                  </a:cubicBezTo>
                  <a:cubicBezTo>
                    <a:pt x="14617" y="909"/>
                    <a:pt x="14129" y="682"/>
                    <a:pt x="13805" y="1137"/>
                  </a:cubicBezTo>
                  <a:cubicBezTo>
                    <a:pt x="13236" y="1819"/>
                    <a:pt x="12668" y="4547"/>
                    <a:pt x="11937" y="3865"/>
                  </a:cubicBezTo>
                  <a:cubicBezTo>
                    <a:pt x="11531" y="3411"/>
                    <a:pt x="11531" y="2501"/>
                    <a:pt x="11044" y="2501"/>
                  </a:cubicBezTo>
                  <a:cubicBezTo>
                    <a:pt x="10475" y="2501"/>
                    <a:pt x="10313" y="2501"/>
                    <a:pt x="9826" y="2046"/>
                  </a:cubicBezTo>
                  <a:cubicBezTo>
                    <a:pt x="9582" y="1819"/>
                    <a:pt x="9257" y="1819"/>
                    <a:pt x="9014" y="1592"/>
                  </a:cubicBezTo>
                  <a:cubicBezTo>
                    <a:pt x="8689" y="1364"/>
                    <a:pt x="8608" y="227"/>
                    <a:pt x="8202" y="0"/>
                  </a:cubicBezTo>
                  <a:cubicBezTo>
                    <a:pt x="7877" y="0"/>
                    <a:pt x="7471" y="682"/>
                    <a:pt x="7146" y="909"/>
                  </a:cubicBezTo>
                  <a:cubicBezTo>
                    <a:pt x="6659" y="1137"/>
                    <a:pt x="6334" y="1137"/>
                    <a:pt x="5847" y="1592"/>
                  </a:cubicBezTo>
                  <a:cubicBezTo>
                    <a:pt x="5684" y="1819"/>
                    <a:pt x="5765" y="2274"/>
                    <a:pt x="5522" y="2274"/>
                  </a:cubicBezTo>
                  <a:cubicBezTo>
                    <a:pt x="5441" y="2274"/>
                    <a:pt x="5116" y="1592"/>
                    <a:pt x="5035" y="1592"/>
                  </a:cubicBezTo>
                  <a:cubicBezTo>
                    <a:pt x="4629" y="1137"/>
                    <a:pt x="4223" y="1364"/>
                    <a:pt x="3817" y="1364"/>
                  </a:cubicBezTo>
                  <a:cubicBezTo>
                    <a:pt x="3167" y="1137"/>
                    <a:pt x="2517" y="227"/>
                    <a:pt x="1786" y="227"/>
                  </a:cubicBezTo>
                  <a:cubicBezTo>
                    <a:pt x="1786" y="227"/>
                    <a:pt x="1786" y="227"/>
                    <a:pt x="1786" y="227"/>
                  </a:cubicBezTo>
                  <a:cubicBezTo>
                    <a:pt x="1786" y="227"/>
                    <a:pt x="1786" y="227"/>
                    <a:pt x="1786" y="227"/>
                  </a:cubicBezTo>
                  <a:cubicBezTo>
                    <a:pt x="1705" y="227"/>
                    <a:pt x="1705" y="227"/>
                    <a:pt x="1705" y="227"/>
                  </a:cubicBezTo>
                  <a:cubicBezTo>
                    <a:pt x="1705" y="227"/>
                    <a:pt x="1705" y="227"/>
                    <a:pt x="1705" y="227"/>
                  </a:cubicBezTo>
                  <a:cubicBezTo>
                    <a:pt x="1624" y="227"/>
                    <a:pt x="1624" y="227"/>
                    <a:pt x="1624" y="227"/>
                  </a:cubicBezTo>
                  <a:cubicBezTo>
                    <a:pt x="1624" y="227"/>
                    <a:pt x="1624" y="227"/>
                    <a:pt x="1624" y="455"/>
                  </a:cubicBezTo>
                  <a:cubicBezTo>
                    <a:pt x="1543" y="455"/>
                    <a:pt x="1543" y="455"/>
                    <a:pt x="1543" y="455"/>
                  </a:cubicBezTo>
                  <a:cubicBezTo>
                    <a:pt x="1543" y="455"/>
                    <a:pt x="1543" y="455"/>
                    <a:pt x="1543" y="455"/>
                  </a:cubicBezTo>
                  <a:cubicBezTo>
                    <a:pt x="1543" y="455"/>
                    <a:pt x="1462" y="455"/>
                    <a:pt x="1462" y="455"/>
                  </a:cubicBezTo>
                  <a:cubicBezTo>
                    <a:pt x="1462" y="455"/>
                    <a:pt x="1462" y="455"/>
                    <a:pt x="1462" y="455"/>
                  </a:cubicBezTo>
                  <a:cubicBezTo>
                    <a:pt x="1462" y="455"/>
                    <a:pt x="1380" y="455"/>
                    <a:pt x="1380" y="455"/>
                  </a:cubicBezTo>
                  <a:cubicBezTo>
                    <a:pt x="1380" y="455"/>
                    <a:pt x="1380" y="455"/>
                    <a:pt x="1380" y="455"/>
                  </a:cubicBezTo>
                  <a:cubicBezTo>
                    <a:pt x="1380" y="455"/>
                    <a:pt x="1299" y="455"/>
                    <a:pt x="1299" y="455"/>
                  </a:cubicBezTo>
                  <a:cubicBezTo>
                    <a:pt x="1299" y="455"/>
                    <a:pt x="1299" y="455"/>
                    <a:pt x="1218" y="682"/>
                  </a:cubicBezTo>
                  <a:cubicBezTo>
                    <a:pt x="812" y="909"/>
                    <a:pt x="650" y="1137"/>
                    <a:pt x="244" y="1137"/>
                  </a:cubicBezTo>
                  <a:cubicBezTo>
                    <a:pt x="0" y="1137"/>
                    <a:pt x="0" y="1137"/>
                    <a:pt x="0" y="1137"/>
                  </a:cubicBezTo>
                  <a:cubicBezTo>
                    <a:pt x="0" y="1137"/>
                    <a:pt x="0" y="1364"/>
                    <a:pt x="0" y="1364"/>
                  </a:cubicBezTo>
                  <a:cubicBezTo>
                    <a:pt x="0" y="1364"/>
                    <a:pt x="0" y="1364"/>
                    <a:pt x="0" y="1364"/>
                  </a:cubicBezTo>
                  <a:cubicBezTo>
                    <a:pt x="0" y="2046"/>
                    <a:pt x="81" y="2046"/>
                    <a:pt x="162" y="2501"/>
                  </a:cubicBezTo>
                  <a:cubicBezTo>
                    <a:pt x="162" y="2501"/>
                    <a:pt x="162" y="2501"/>
                    <a:pt x="244" y="2501"/>
                  </a:cubicBezTo>
                  <a:cubicBezTo>
                    <a:pt x="244" y="2501"/>
                    <a:pt x="244" y="2501"/>
                    <a:pt x="244" y="2501"/>
                  </a:cubicBezTo>
                  <a:cubicBezTo>
                    <a:pt x="244" y="2501"/>
                    <a:pt x="244" y="2501"/>
                    <a:pt x="244" y="2501"/>
                  </a:cubicBezTo>
                  <a:cubicBezTo>
                    <a:pt x="244" y="2501"/>
                    <a:pt x="244" y="2501"/>
                    <a:pt x="244" y="2501"/>
                  </a:cubicBezTo>
                  <a:cubicBezTo>
                    <a:pt x="244" y="2501"/>
                    <a:pt x="244" y="2501"/>
                    <a:pt x="244" y="2501"/>
                  </a:cubicBezTo>
                  <a:cubicBezTo>
                    <a:pt x="244" y="2501"/>
                    <a:pt x="244" y="2728"/>
                    <a:pt x="244" y="2728"/>
                  </a:cubicBezTo>
                  <a:cubicBezTo>
                    <a:pt x="325" y="2956"/>
                    <a:pt x="325" y="3183"/>
                    <a:pt x="406" y="3638"/>
                  </a:cubicBezTo>
                  <a:cubicBezTo>
                    <a:pt x="406" y="3865"/>
                    <a:pt x="406" y="3865"/>
                    <a:pt x="406" y="4093"/>
                  </a:cubicBezTo>
                  <a:cubicBezTo>
                    <a:pt x="487" y="5002"/>
                    <a:pt x="406" y="5002"/>
                    <a:pt x="487" y="5229"/>
                  </a:cubicBezTo>
                  <a:cubicBezTo>
                    <a:pt x="568" y="5229"/>
                    <a:pt x="650" y="5457"/>
                    <a:pt x="812" y="5684"/>
                  </a:cubicBezTo>
                  <a:cubicBezTo>
                    <a:pt x="1056" y="5912"/>
                    <a:pt x="1299" y="5684"/>
                    <a:pt x="1624" y="5912"/>
                  </a:cubicBezTo>
                  <a:cubicBezTo>
                    <a:pt x="2192" y="5912"/>
                    <a:pt x="2842" y="5912"/>
                    <a:pt x="3411" y="6139"/>
                  </a:cubicBezTo>
                  <a:cubicBezTo>
                    <a:pt x="3898" y="6366"/>
                    <a:pt x="4385" y="7048"/>
                    <a:pt x="4872" y="7276"/>
                  </a:cubicBezTo>
                  <a:cubicBezTo>
                    <a:pt x="4791" y="8413"/>
                    <a:pt x="4710" y="8640"/>
                    <a:pt x="5035" y="9322"/>
                  </a:cubicBezTo>
                  <a:cubicBezTo>
                    <a:pt x="5278" y="10004"/>
                    <a:pt x="5603" y="10232"/>
                    <a:pt x="5765" y="11368"/>
                  </a:cubicBezTo>
                  <a:cubicBezTo>
                    <a:pt x="6171" y="12733"/>
                    <a:pt x="6009" y="12051"/>
                    <a:pt x="6171" y="13869"/>
                  </a:cubicBezTo>
                  <a:cubicBezTo>
                    <a:pt x="6171" y="14097"/>
                    <a:pt x="6090" y="15234"/>
                    <a:pt x="6009" y="15916"/>
                  </a:cubicBezTo>
                  <a:cubicBezTo>
                    <a:pt x="6009" y="15916"/>
                    <a:pt x="6009" y="15916"/>
                    <a:pt x="6009" y="15916"/>
                  </a:cubicBezTo>
                  <a:cubicBezTo>
                    <a:pt x="6090" y="15916"/>
                    <a:pt x="6090" y="15916"/>
                    <a:pt x="6090" y="15916"/>
                  </a:cubicBezTo>
                  <a:cubicBezTo>
                    <a:pt x="6253" y="15688"/>
                    <a:pt x="6496" y="15916"/>
                    <a:pt x="6659" y="15916"/>
                  </a:cubicBezTo>
                  <a:cubicBezTo>
                    <a:pt x="6740" y="15916"/>
                    <a:pt x="6902" y="15916"/>
                    <a:pt x="6983" y="15688"/>
                  </a:cubicBezTo>
                  <a:cubicBezTo>
                    <a:pt x="7065" y="15461"/>
                    <a:pt x="7065" y="15006"/>
                    <a:pt x="7227" y="14779"/>
                  </a:cubicBezTo>
                  <a:cubicBezTo>
                    <a:pt x="7308" y="14552"/>
                    <a:pt x="7389" y="14552"/>
                    <a:pt x="7471" y="14552"/>
                  </a:cubicBezTo>
                  <a:cubicBezTo>
                    <a:pt x="7552" y="14324"/>
                    <a:pt x="7633" y="14097"/>
                    <a:pt x="7795" y="14097"/>
                  </a:cubicBezTo>
                  <a:cubicBezTo>
                    <a:pt x="7795" y="14097"/>
                    <a:pt x="7877" y="14097"/>
                    <a:pt x="7958" y="13869"/>
                  </a:cubicBezTo>
                  <a:cubicBezTo>
                    <a:pt x="8039" y="13869"/>
                    <a:pt x="8039" y="13869"/>
                    <a:pt x="8120" y="13869"/>
                  </a:cubicBezTo>
                  <a:cubicBezTo>
                    <a:pt x="8202" y="13869"/>
                    <a:pt x="8283" y="13869"/>
                    <a:pt x="8445" y="13869"/>
                  </a:cubicBezTo>
                  <a:cubicBezTo>
                    <a:pt x="8526" y="13869"/>
                    <a:pt x="8689" y="13869"/>
                    <a:pt x="8770" y="13869"/>
                  </a:cubicBezTo>
                  <a:cubicBezTo>
                    <a:pt x="8770" y="13869"/>
                    <a:pt x="8851" y="13869"/>
                    <a:pt x="8851" y="13642"/>
                  </a:cubicBezTo>
                  <a:cubicBezTo>
                    <a:pt x="8851" y="13415"/>
                    <a:pt x="8851" y="13187"/>
                    <a:pt x="8932" y="12960"/>
                  </a:cubicBezTo>
                  <a:cubicBezTo>
                    <a:pt x="9014" y="12505"/>
                    <a:pt x="8932" y="12051"/>
                    <a:pt x="9014" y="11596"/>
                  </a:cubicBezTo>
                  <a:cubicBezTo>
                    <a:pt x="9014" y="11596"/>
                    <a:pt x="9014" y="11596"/>
                    <a:pt x="9014" y="11596"/>
                  </a:cubicBezTo>
                  <a:cubicBezTo>
                    <a:pt x="9014" y="11368"/>
                    <a:pt x="9095" y="11368"/>
                    <a:pt x="9176" y="11141"/>
                  </a:cubicBezTo>
                  <a:cubicBezTo>
                    <a:pt x="9257" y="11368"/>
                    <a:pt x="9338" y="11823"/>
                    <a:pt x="9501" y="12051"/>
                  </a:cubicBezTo>
                  <a:cubicBezTo>
                    <a:pt x="9582" y="12051"/>
                    <a:pt x="9744" y="12051"/>
                    <a:pt x="9826" y="12051"/>
                  </a:cubicBezTo>
                  <a:cubicBezTo>
                    <a:pt x="9907" y="12051"/>
                    <a:pt x="10069" y="12278"/>
                    <a:pt x="10150" y="12505"/>
                  </a:cubicBezTo>
                  <a:cubicBezTo>
                    <a:pt x="10150" y="12960"/>
                    <a:pt x="10150" y="12960"/>
                    <a:pt x="10313" y="12960"/>
                  </a:cubicBezTo>
                  <a:cubicBezTo>
                    <a:pt x="10313" y="12960"/>
                    <a:pt x="10394" y="12960"/>
                    <a:pt x="10394" y="12960"/>
                  </a:cubicBezTo>
                  <a:cubicBezTo>
                    <a:pt x="10556" y="12733"/>
                    <a:pt x="10556" y="12960"/>
                    <a:pt x="10638" y="13187"/>
                  </a:cubicBezTo>
                  <a:cubicBezTo>
                    <a:pt x="10638" y="13415"/>
                    <a:pt x="10719" y="13642"/>
                    <a:pt x="10719" y="13642"/>
                  </a:cubicBezTo>
                  <a:cubicBezTo>
                    <a:pt x="10800" y="13869"/>
                    <a:pt x="10800" y="13642"/>
                    <a:pt x="10881" y="13642"/>
                  </a:cubicBezTo>
                  <a:cubicBezTo>
                    <a:pt x="11044" y="13642"/>
                    <a:pt x="11125" y="14097"/>
                    <a:pt x="11206" y="14097"/>
                  </a:cubicBezTo>
                  <a:cubicBezTo>
                    <a:pt x="11287" y="14097"/>
                    <a:pt x="11368" y="13869"/>
                    <a:pt x="11450" y="13642"/>
                  </a:cubicBezTo>
                  <a:cubicBezTo>
                    <a:pt x="11531" y="13642"/>
                    <a:pt x="11693" y="13415"/>
                    <a:pt x="11693" y="13642"/>
                  </a:cubicBezTo>
                  <a:cubicBezTo>
                    <a:pt x="11693" y="13869"/>
                    <a:pt x="11612" y="14097"/>
                    <a:pt x="11612" y="14097"/>
                  </a:cubicBezTo>
                  <a:cubicBezTo>
                    <a:pt x="11693" y="14779"/>
                    <a:pt x="11856" y="15006"/>
                    <a:pt x="11856" y="15461"/>
                  </a:cubicBezTo>
                  <a:cubicBezTo>
                    <a:pt x="12099" y="15461"/>
                    <a:pt x="12343" y="15461"/>
                    <a:pt x="12505" y="15916"/>
                  </a:cubicBezTo>
                  <a:cubicBezTo>
                    <a:pt x="12505" y="16143"/>
                    <a:pt x="12505" y="16371"/>
                    <a:pt x="12668" y="16598"/>
                  </a:cubicBezTo>
                  <a:cubicBezTo>
                    <a:pt x="12749" y="16825"/>
                    <a:pt x="12830" y="16825"/>
                    <a:pt x="12830" y="17053"/>
                  </a:cubicBezTo>
                  <a:cubicBezTo>
                    <a:pt x="12911" y="17280"/>
                    <a:pt x="12992" y="17962"/>
                    <a:pt x="12911" y="18417"/>
                  </a:cubicBezTo>
                  <a:cubicBezTo>
                    <a:pt x="12911" y="18872"/>
                    <a:pt x="12668" y="19099"/>
                    <a:pt x="12668" y="19781"/>
                  </a:cubicBezTo>
                  <a:cubicBezTo>
                    <a:pt x="12586" y="20236"/>
                    <a:pt x="12749" y="20691"/>
                    <a:pt x="12830" y="20918"/>
                  </a:cubicBezTo>
                  <a:cubicBezTo>
                    <a:pt x="12992" y="21145"/>
                    <a:pt x="12992" y="20918"/>
                    <a:pt x="12992" y="21373"/>
                  </a:cubicBezTo>
                  <a:cubicBezTo>
                    <a:pt x="12992" y="21373"/>
                    <a:pt x="12992" y="21600"/>
                    <a:pt x="13074" y="21600"/>
                  </a:cubicBezTo>
                  <a:cubicBezTo>
                    <a:pt x="13561" y="20236"/>
                    <a:pt x="14129" y="19326"/>
                    <a:pt x="14698" y="18644"/>
                  </a:cubicBezTo>
                  <a:cubicBezTo>
                    <a:pt x="15023" y="18189"/>
                    <a:pt x="15347" y="17507"/>
                    <a:pt x="15672" y="17053"/>
                  </a:cubicBezTo>
                  <a:cubicBezTo>
                    <a:pt x="15997" y="16598"/>
                    <a:pt x="16484" y="17053"/>
                    <a:pt x="16728" y="16598"/>
                  </a:cubicBezTo>
                  <a:cubicBezTo>
                    <a:pt x="17053" y="16143"/>
                    <a:pt x="16809" y="15688"/>
                    <a:pt x="16971" y="15006"/>
                  </a:cubicBezTo>
                  <a:cubicBezTo>
                    <a:pt x="17134" y="14097"/>
                    <a:pt x="17459" y="13187"/>
                    <a:pt x="17783" y="12960"/>
                  </a:cubicBezTo>
                  <a:cubicBezTo>
                    <a:pt x="18189" y="12733"/>
                    <a:pt x="18514" y="13187"/>
                    <a:pt x="18920" y="13642"/>
                  </a:cubicBezTo>
                  <a:cubicBezTo>
                    <a:pt x="19489" y="14097"/>
                    <a:pt x="19976" y="14324"/>
                    <a:pt x="20544" y="14324"/>
                  </a:cubicBezTo>
                  <a:cubicBezTo>
                    <a:pt x="21194" y="14552"/>
                    <a:pt x="21600" y="15006"/>
                    <a:pt x="21600" y="12960"/>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4" name="Rectangle 69">
              <a:extLst>
                <a:ext uri="{FF2B5EF4-FFF2-40B4-BE49-F238E27FC236}">
                  <a16:creationId xmlns:a16="http://schemas.microsoft.com/office/drawing/2014/main" id="{753624E1-0661-3A4A-902E-FE9B3CA88B9E}"/>
                </a:ext>
              </a:extLst>
            </p:cNvPr>
            <p:cNvSpPr txBox="1"/>
            <p:nvPr/>
          </p:nvSpPr>
          <p:spPr>
            <a:xfrm>
              <a:off x="10544065" y="6941461"/>
              <a:ext cx="1190225"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GEORGIA</a:t>
              </a:r>
            </a:p>
          </p:txBody>
        </p:sp>
        <p:sp>
          <p:nvSpPr>
            <p:cNvPr id="125" name="Freeform 70">
              <a:extLst>
                <a:ext uri="{FF2B5EF4-FFF2-40B4-BE49-F238E27FC236}">
                  <a16:creationId xmlns:a16="http://schemas.microsoft.com/office/drawing/2014/main" id="{7825595E-8636-5140-AD32-F018951397A3}"/>
                </a:ext>
              </a:extLst>
            </p:cNvPr>
            <p:cNvSpPr/>
            <p:nvPr/>
          </p:nvSpPr>
          <p:spPr>
            <a:xfrm>
              <a:off x="1051719" y="566012"/>
              <a:ext cx="1150620" cy="956607"/>
            </a:xfrm>
            <a:custGeom>
              <a:avLst/>
              <a:gdLst/>
              <a:ahLst/>
              <a:cxnLst>
                <a:cxn ang="0">
                  <a:pos x="wd2" y="hd2"/>
                </a:cxn>
                <a:cxn ang="5400000">
                  <a:pos x="wd2" y="hd2"/>
                </a:cxn>
                <a:cxn ang="10800000">
                  <a:pos x="wd2" y="hd2"/>
                </a:cxn>
                <a:cxn ang="16200000">
                  <a:pos x="wd2" y="hd2"/>
                </a:cxn>
              </a:cxnLst>
              <a:rect l="0" t="0" r="r" b="b"/>
              <a:pathLst>
                <a:path w="21600" h="21522" extrusionOk="0">
                  <a:moveTo>
                    <a:pt x="3637" y="19082"/>
                  </a:moveTo>
                  <a:cubicBezTo>
                    <a:pt x="3637" y="19215"/>
                    <a:pt x="3637" y="19347"/>
                    <a:pt x="3637" y="19480"/>
                  </a:cubicBezTo>
                  <a:cubicBezTo>
                    <a:pt x="3637" y="19480"/>
                    <a:pt x="3637" y="19480"/>
                    <a:pt x="3747" y="19480"/>
                  </a:cubicBezTo>
                  <a:cubicBezTo>
                    <a:pt x="3747" y="19480"/>
                    <a:pt x="3747" y="19612"/>
                    <a:pt x="3857" y="19480"/>
                  </a:cubicBezTo>
                  <a:cubicBezTo>
                    <a:pt x="3747" y="19215"/>
                    <a:pt x="4078" y="19480"/>
                    <a:pt x="3967" y="19082"/>
                  </a:cubicBezTo>
                  <a:cubicBezTo>
                    <a:pt x="3857" y="19082"/>
                    <a:pt x="3747" y="19082"/>
                    <a:pt x="3637" y="19082"/>
                  </a:cubicBezTo>
                  <a:close/>
                  <a:moveTo>
                    <a:pt x="21269" y="14974"/>
                  </a:moveTo>
                  <a:cubicBezTo>
                    <a:pt x="21269" y="14842"/>
                    <a:pt x="21269" y="14709"/>
                    <a:pt x="21269" y="14577"/>
                  </a:cubicBezTo>
                  <a:cubicBezTo>
                    <a:pt x="21049" y="14577"/>
                    <a:pt x="20939" y="14444"/>
                    <a:pt x="20829" y="14312"/>
                  </a:cubicBezTo>
                  <a:cubicBezTo>
                    <a:pt x="20718" y="14179"/>
                    <a:pt x="20608" y="14047"/>
                    <a:pt x="20608" y="13914"/>
                  </a:cubicBezTo>
                  <a:cubicBezTo>
                    <a:pt x="20608" y="13782"/>
                    <a:pt x="20498" y="13649"/>
                    <a:pt x="20498" y="13517"/>
                  </a:cubicBezTo>
                  <a:cubicBezTo>
                    <a:pt x="20498" y="13384"/>
                    <a:pt x="20608" y="13252"/>
                    <a:pt x="20608" y="13119"/>
                  </a:cubicBezTo>
                  <a:cubicBezTo>
                    <a:pt x="20167" y="12987"/>
                    <a:pt x="19837" y="13384"/>
                    <a:pt x="19616" y="12987"/>
                  </a:cubicBezTo>
                  <a:cubicBezTo>
                    <a:pt x="19616" y="12987"/>
                    <a:pt x="19616" y="12854"/>
                    <a:pt x="19616" y="12854"/>
                  </a:cubicBezTo>
                  <a:cubicBezTo>
                    <a:pt x="19616" y="12721"/>
                    <a:pt x="19727" y="12854"/>
                    <a:pt x="19837" y="12854"/>
                  </a:cubicBezTo>
                  <a:cubicBezTo>
                    <a:pt x="19837" y="12721"/>
                    <a:pt x="19727" y="12456"/>
                    <a:pt x="19837" y="12456"/>
                  </a:cubicBezTo>
                  <a:cubicBezTo>
                    <a:pt x="19837" y="12456"/>
                    <a:pt x="19837" y="12324"/>
                    <a:pt x="19947" y="12324"/>
                  </a:cubicBezTo>
                  <a:cubicBezTo>
                    <a:pt x="20057" y="12191"/>
                    <a:pt x="20167" y="12191"/>
                    <a:pt x="20278" y="12191"/>
                  </a:cubicBezTo>
                  <a:cubicBezTo>
                    <a:pt x="20388" y="11926"/>
                    <a:pt x="20718" y="11926"/>
                    <a:pt x="20608" y="11396"/>
                  </a:cubicBezTo>
                  <a:cubicBezTo>
                    <a:pt x="20498" y="11396"/>
                    <a:pt x="20388" y="11529"/>
                    <a:pt x="20278" y="11529"/>
                  </a:cubicBezTo>
                  <a:cubicBezTo>
                    <a:pt x="20167" y="11264"/>
                    <a:pt x="19947" y="11131"/>
                    <a:pt x="19837" y="10866"/>
                  </a:cubicBezTo>
                  <a:cubicBezTo>
                    <a:pt x="19837" y="10734"/>
                    <a:pt x="19947" y="10734"/>
                    <a:pt x="19947" y="10734"/>
                  </a:cubicBezTo>
                  <a:cubicBezTo>
                    <a:pt x="19947" y="10734"/>
                    <a:pt x="19837" y="10601"/>
                    <a:pt x="19837" y="10336"/>
                  </a:cubicBezTo>
                  <a:cubicBezTo>
                    <a:pt x="20057" y="10469"/>
                    <a:pt x="20278" y="10469"/>
                    <a:pt x="20278" y="10071"/>
                  </a:cubicBezTo>
                  <a:cubicBezTo>
                    <a:pt x="20278" y="10204"/>
                    <a:pt x="20388" y="10204"/>
                    <a:pt x="20498" y="10204"/>
                  </a:cubicBezTo>
                  <a:cubicBezTo>
                    <a:pt x="20498" y="10071"/>
                    <a:pt x="20608" y="10071"/>
                    <a:pt x="20608" y="9939"/>
                  </a:cubicBezTo>
                  <a:cubicBezTo>
                    <a:pt x="20498" y="9806"/>
                    <a:pt x="20608" y="9806"/>
                    <a:pt x="20608" y="9806"/>
                  </a:cubicBezTo>
                  <a:cubicBezTo>
                    <a:pt x="20829" y="9806"/>
                    <a:pt x="21049" y="9806"/>
                    <a:pt x="21049" y="9541"/>
                  </a:cubicBezTo>
                  <a:cubicBezTo>
                    <a:pt x="20939" y="9541"/>
                    <a:pt x="20829" y="9276"/>
                    <a:pt x="20718" y="9409"/>
                  </a:cubicBezTo>
                  <a:cubicBezTo>
                    <a:pt x="20608" y="9541"/>
                    <a:pt x="20608" y="9541"/>
                    <a:pt x="20498" y="9541"/>
                  </a:cubicBezTo>
                  <a:cubicBezTo>
                    <a:pt x="20388" y="9541"/>
                    <a:pt x="20388" y="9806"/>
                    <a:pt x="20278" y="9806"/>
                  </a:cubicBezTo>
                  <a:cubicBezTo>
                    <a:pt x="19837" y="9806"/>
                    <a:pt x="19837" y="9806"/>
                    <a:pt x="19837" y="9806"/>
                  </a:cubicBezTo>
                  <a:cubicBezTo>
                    <a:pt x="19947" y="10071"/>
                    <a:pt x="19837" y="10204"/>
                    <a:pt x="19506" y="10071"/>
                  </a:cubicBezTo>
                  <a:cubicBezTo>
                    <a:pt x="19506" y="9806"/>
                    <a:pt x="19506" y="9806"/>
                    <a:pt x="19506" y="9806"/>
                  </a:cubicBezTo>
                  <a:cubicBezTo>
                    <a:pt x="19396" y="9674"/>
                    <a:pt x="19286" y="9674"/>
                    <a:pt x="19286" y="9409"/>
                  </a:cubicBezTo>
                  <a:cubicBezTo>
                    <a:pt x="19286" y="9144"/>
                    <a:pt x="19065" y="9276"/>
                    <a:pt x="19065" y="9144"/>
                  </a:cubicBezTo>
                  <a:cubicBezTo>
                    <a:pt x="19176" y="9011"/>
                    <a:pt x="19286" y="9011"/>
                    <a:pt x="19396" y="8879"/>
                  </a:cubicBezTo>
                  <a:cubicBezTo>
                    <a:pt x="19506" y="8879"/>
                    <a:pt x="19506" y="8879"/>
                    <a:pt x="19506" y="8879"/>
                  </a:cubicBezTo>
                  <a:cubicBezTo>
                    <a:pt x="19506" y="8879"/>
                    <a:pt x="19616" y="8746"/>
                    <a:pt x="19506" y="8613"/>
                  </a:cubicBezTo>
                  <a:cubicBezTo>
                    <a:pt x="19506" y="8613"/>
                    <a:pt x="19506" y="8613"/>
                    <a:pt x="19506" y="8613"/>
                  </a:cubicBezTo>
                  <a:cubicBezTo>
                    <a:pt x="19396" y="8613"/>
                    <a:pt x="19506" y="8481"/>
                    <a:pt x="19396" y="8481"/>
                  </a:cubicBezTo>
                  <a:cubicBezTo>
                    <a:pt x="19396" y="8216"/>
                    <a:pt x="19176" y="8348"/>
                    <a:pt x="19286" y="8083"/>
                  </a:cubicBezTo>
                  <a:cubicBezTo>
                    <a:pt x="19286" y="7951"/>
                    <a:pt x="19176" y="7951"/>
                    <a:pt x="19176" y="7951"/>
                  </a:cubicBezTo>
                  <a:cubicBezTo>
                    <a:pt x="19286" y="7818"/>
                    <a:pt x="19286" y="7686"/>
                    <a:pt x="19286" y="7553"/>
                  </a:cubicBezTo>
                  <a:cubicBezTo>
                    <a:pt x="19176" y="7553"/>
                    <a:pt x="19176" y="7421"/>
                    <a:pt x="19065" y="7288"/>
                  </a:cubicBezTo>
                  <a:cubicBezTo>
                    <a:pt x="19065" y="7288"/>
                    <a:pt x="18845" y="7288"/>
                    <a:pt x="18845" y="7288"/>
                  </a:cubicBezTo>
                  <a:cubicBezTo>
                    <a:pt x="18845" y="7288"/>
                    <a:pt x="18845" y="7288"/>
                    <a:pt x="18735" y="7288"/>
                  </a:cubicBezTo>
                  <a:cubicBezTo>
                    <a:pt x="18735" y="7156"/>
                    <a:pt x="18514" y="7421"/>
                    <a:pt x="18404" y="7156"/>
                  </a:cubicBezTo>
                  <a:cubicBezTo>
                    <a:pt x="18404" y="7156"/>
                    <a:pt x="18404" y="7156"/>
                    <a:pt x="18404" y="7156"/>
                  </a:cubicBezTo>
                  <a:cubicBezTo>
                    <a:pt x="18404" y="7023"/>
                    <a:pt x="18294" y="7023"/>
                    <a:pt x="18294" y="7023"/>
                  </a:cubicBezTo>
                  <a:cubicBezTo>
                    <a:pt x="18184" y="7156"/>
                    <a:pt x="18184" y="7288"/>
                    <a:pt x="18073" y="7288"/>
                  </a:cubicBezTo>
                  <a:cubicBezTo>
                    <a:pt x="18073" y="7288"/>
                    <a:pt x="18073" y="7288"/>
                    <a:pt x="18073" y="7288"/>
                  </a:cubicBezTo>
                  <a:cubicBezTo>
                    <a:pt x="17963" y="7421"/>
                    <a:pt x="17963" y="7553"/>
                    <a:pt x="17963" y="7686"/>
                  </a:cubicBezTo>
                  <a:cubicBezTo>
                    <a:pt x="17963" y="7686"/>
                    <a:pt x="17963" y="7686"/>
                    <a:pt x="17963" y="7686"/>
                  </a:cubicBezTo>
                  <a:cubicBezTo>
                    <a:pt x="17963" y="7818"/>
                    <a:pt x="17963" y="7951"/>
                    <a:pt x="17853" y="7951"/>
                  </a:cubicBezTo>
                  <a:cubicBezTo>
                    <a:pt x="17853" y="7951"/>
                    <a:pt x="17853" y="7951"/>
                    <a:pt x="17853" y="8083"/>
                  </a:cubicBezTo>
                  <a:cubicBezTo>
                    <a:pt x="17743" y="8083"/>
                    <a:pt x="17853" y="8348"/>
                    <a:pt x="17853" y="8481"/>
                  </a:cubicBezTo>
                  <a:cubicBezTo>
                    <a:pt x="17853" y="8481"/>
                    <a:pt x="17743" y="8348"/>
                    <a:pt x="17853" y="8481"/>
                  </a:cubicBezTo>
                  <a:cubicBezTo>
                    <a:pt x="17743" y="8481"/>
                    <a:pt x="17743" y="8481"/>
                    <a:pt x="17743" y="8481"/>
                  </a:cubicBezTo>
                  <a:cubicBezTo>
                    <a:pt x="17633" y="8481"/>
                    <a:pt x="17743" y="8746"/>
                    <a:pt x="17633" y="8746"/>
                  </a:cubicBezTo>
                  <a:cubicBezTo>
                    <a:pt x="17522" y="8746"/>
                    <a:pt x="17522" y="8879"/>
                    <a:pt x="17522" y="8879"/>
                  </a:cubicBezTo>
                  <a:cubicBezTo>
                    <a:pt x="17302" y="8746"/>
                    <a:pt x="17082" y="8879"/>
                    <a:pt x="16861" y="8879"/>
                  </a:cubicBezTo>
                  <a:cubicBezTo>
                    <a:pt x="16861" y="8879"/>
                    <a:pt x="16861" y="8879"/>
                    <a:pt x="16861" y="8879"/>
                  </a:cubicBezTo>
                  <a:cubicBezTo>
                    <a:pt x="16751" y="8746"/>
                    <a:pt x="16641" y="8613"/>
                    <a:pt x="16531" y="8481"/>
                  </a:cubicBezTo>
                  <a:cubicBezTo>
                    <a:pt x="16531" y="8481"/>
                    <a:pt x="16531" y="8481"/>
                    <a:pt x="16531" y="8481"/>
                  </a:cubicBezTo>
                  <a:cubicBezTo>
                    <a:pt x="16531" y="8348"/>
                    <a:pt x="16531" y="8216"/>
                    <a:pt x="16531" y="8083"/>
                  </a:cubicBezTo>
                  <a:cubicBezTo>
                    <a:pt x="15980" y="8083"/>
                    <a:pt x="15980" y="8083"/>
                    <a:pt x="15980" y="8083"/>
                  </a:cubicBezTo>
                  <a:cubicBezTo>
                    <a:pt x="15980" y="8216"/>
                    <a:pt x="15980" y="8216"/>
                    <a:pt x="15980" y="8348"/>
                  </a:cubicBezTo>
                  <a:cubicBezTo>
                    <a:pt x="15980" y="8348"/>
                    <a:pt x="15980" y="8348"/>
                    <a:pt x="15980" y="8348"/>
                  </a:cubicBezTo>
                  <a:cubicBezTo>
                    <a:pt x="15759" y="8481"/>
                    <a:pt x="15869" y="8746"/>
                    <a:pt x="15759" y="8746"/>
                  </a:cubicBezTo>
                  <a:cubicBezTo>
                    <a:pt x="15759" y="8746"/>
                    <a:pt x="15649" y="8746"/>
                    <a:pt x="15649" y="8746"/>
                  </a:cubicBezTo>
                  <a:cubicBezTo>
                    <a:pt x="15539" y="8879"/>
                    <a:pt x="15318" y="8879"/>
                    <a:pt x="15208" y="8879"/>
                  </a:cubicBezTo>
                  <a:cubicBezTo>
                    <a:pt x="15098" y="8746"/>
                    <a:pt x="15098" y="8746"/>
                    <a:pt x="14988" y="8613"/>
                  </a:cubicBezTo>
                  <a:cubicBezTo>
                    <a:pt x="14988" y="8613"/>
                    <a:pt x="14988" y="8216"/>
                    <a:pt x="14988" y="8083"/>
                  </a:cubicBezTo>
                  <a:cubicBezTo>
                    <a:pt x="14988" y="7951"/>
                    <a:pt x="14988" y="7951"/>
                    <a:pt x="14988" y="7951"/>
                  </a:cubicBezTo>
                  <a:cubicBezTo>
                    <a:pt x="15098" y="7951"/>
                    <a:pt x="14988" y="7818"/>
                    <a:pt x="14988" y="7818"/>
                  </a:cubicBezTo>
                  <a:cubicBezTo>
                    <a:pt x="14988" y="7818"/>
                    <a:pt x="14988" y="7686"/>
                    <a:pt x="14988" y="7686"/>
                  </a:cubicBezTo>
                  <a:cubicBezTo>
                    <a:pt x="14878" y="7553"/>
                    <a:pt x="14878" y="7421"/>
                    <a:pt x="14767" y="7421"/>
                  </a:cubicBezTo>
                  <a:cubicBezTo>
                    <a:pt x="14767" y="7288"/>
                    <a:pt x="14767" y="7288"/>
                    <a:pt x="14767" y="7288"/>
                  </a:cubicBezTo>
                  <a:cubicBezTo>
                    <a:pt x="14657" y="7156"/>
                    <a:pt x="14547" y="7023"/>
                    <a:pt x="14327" y="7023"/>
                  </a:cubicBezTo>
                  <a:cubicBezTo>
                    <a:pt x="14327" y="7023"/>
                    <a:pt x="14327" y="7023"/>
                    <a:pt x="14216" y="7023"/>
                  </a:cubicBezTo>
                  <a:cubicBezTo>
                    <a:pt x="13996" y="7023"/>
                    <a:pt x="14216" y="7421"/>
                    <a:pt x="13996" y="7421"/>
                  </a:cubicBezTo>
                  <a:cubicBezTo>
                    <a:pt x="13996" y="7421"/>
                    <a:pt x="13996" y="7421"/>
                    <a:pt x="13996" y="7421"/>
                  </a:cubicBezTo>
                  <a:cubicBezTo>
                    <a:pt x="13886" y="7421"/>
                    <a:pt x="13886" y="7553"/>
                    <a:pt x="13996" y="7553"/>
                  </a:cubicBezTo>
                  <a:cubicBezTo>
                    <a:pt x="13996" y="7686"/>
                    <a:pt x="13996" y="7686"/>
                    <a:pt x="13996" y="7686"/>
                  </a:cubicBezTo>
                  <a:cubicBezTo>
                    <a:pt x="13996" y="7951"/>
                    <a:pt x="13886" y="8083"/>
                    <a:pt x="13886" y="8348"/>
                  </a:cubicBezTo>
                  <a:cubicBezTo>
                    <a:pt x="13886" y="8348"/>
                    <a:pt x="13886" y="8348"/>
                    <a:pt x="13886" y="8348"/>
                  </a:cubicBezTo>
                  <a:cubicBezTo>
                    <a:pt x="13886" y="8613"/>
                    <a:pt x="13886" y="8613"/>
                    <a:pt x="13886" y="8879"/>
                  </a:cubicBezTo>
                  <a:cubicBezTo>
                    <a:pt x="13886" y="8879"/>
                    <a:pt x="13886" y="8879"/>
                    <a:pt x="13886" y="8879"/>
                  </a:cubicBezTo>
                  <a:cubicBezTo>
                    <a:pt x="13886" y="8879"/>
                    <a:pt x="13886" y="9011"/>
                    <a:pt x="13886" y="9011"/>
                  </a:cubicBezTo>
                  <a:cubicBezTo>
                    <a:pt x="13886" y="9011"/>
                    <a:pt x="13886" y="9011"/>
                    <a:pt x="13886" y="9011"/>
                  </a:cubicBezTo>
                  <a:cubicBezTo>
                    <a:pt x="13886" y="9276"/>
                    <a:pt x="13665" y="9276"/>
                    <a:pt x="13776" y="9541"/>
                  </a:cubicBezTo>
                  <a:cubicBezTo>
                    <a:pt x="13776" y="9541"/>
                    <a:pt x="13776" y="9541"/>
                    <a:pt x="13776" y="9541"/>
                  </a:cubicBezTo>
                  <a:cubicBezTo>
                    <a:pt x="13776" y="9541"/>
                    <a:pt x="13665" y="9674"/>
                    <a:pt x="13665" y="9674"/>
                  </a:cubicBezTo>
                  <a:cubicBezTo>
                    <a:pt x="13665" y="9674"/>
                    <a:pt x="13665" y="9674"/>
                    <a:pt x="13665" y="9674"/>
                  </a:cubicBezTo>
                  <a:cubicBezTo>
                    <a:pt x="13665" y="10071"/>
                    <a:pt x="13555" y="10204"/>
                    <a:pt x="13335" y="10204"/>
                  </a:cubicBezTo>
                  <a:cubicBezTo>
                    <a:pt x="13335" y="10071"/>
                    <a:pt x="13224" y="10071"/>
                    <a:pt x="13224" y="9939"/>
                  </a:cubicBezTo>
                  <a:cubicBezTo>
                    <a:pt x="13224" y="9806"/>
                    <a:pt x="13335" y="9806"/>
                    <a:pt x="13335" y="9674"/>
                  </a:cubicBezTo>
                  <a:cubicBezTo>
                    <a:pt x="13335" y="9541"/>
                    <a:pt x="13335" y="9541"/>
                    <a:pt x="13335" y="9541"/>
                  </a:cubicBezTo>
                  <a:cubicBezTo>
                    <a:pt x="13445" y="9541"/>
                    <a:pt x="13445" y="9541"/>
                    <a:pt x="13445" y="9541"/>
                  </a:cubicBezTo>
                  <a:cubicBezTo>
                    <a:pt x="13665" y="9541"/>
                    <a:pt x="13445" y="9144"/>
                    <a:pt x="13555" y="9144"/>
                  </a:cubicBezTo>
                  <a:cubicBezTo>
                    <a:pt x="13555" y="9011"/>
                    <a:pt x="13665" y="9011"/>
                    <a:pt x="13665" y="9011"/>
                  </a:cubicBezTo>
                  <a:cubicBezTo>
                    <a:pt x="13665" y="9011"/>
                    <a:pt x="13665" y="9011"/>
                    <a:pt x="13665" y="8879"/>
                  </a:cubicBezTo>
                  <a:cubicBezTo>
                    <a:pt x="13665" y="8879"/>
                    <a:pt x="13665" y="8879"/>
                    <a:pt x="13665" y="8879"/>
                  </a:cubicBezTo>
                  <a:cubicBezTo>
                    <a:pt x="13665" y="8613"/>
                    <a:pt x="13665" y="8216"/>
                    <a:pt x="13665" y="8083"/>
                  </a:cubicBezTo>
                  <a:cubicBezTo>
                    <a:pt x="13665" y="8083"/>
                    <a:pt x="13665" y="8083"/>
                    <a:pt x="13665" y="8083"/>
                  </a:cubicBezTo>
                  <a:cubicBezTo>
                    <a:pt x="13665" y="7818"/>
                    <a:pt x="13665" y="7686"/>
                    <a:pt x="13555" y="7553"/>
                  </a:cubicBezTo>
                  <a:cubicBezTo>
                    <a:pt x="13555" y="7553"/>
                    <a:pt x="13555" y="7553"/>
                    <a:pt x="13555" y="7553"/>
                  </a:cubicBezTo>
                  <a:cubicBezTo>
                    <a:pt x="13555" y="7421"/>
                    <a:pt x="13555" y="7421"/>
                    <a:pt x="13555" y="7421"/>
                  </a:cubicBezTo>
                  <a:cubicBezTo>
                    <a:pt x="13555" y="7421"/>
                    <a:pt x="13555" y="7421"/>
                    <a:pt x="13555" y="7288"/>
                  </a:cubicBezTo>
                  <a:cubicBezTo>
                    <a:pt x="13665" y="7156"/>
                    <a:pt x="13335" y="7156"/>
                    <a:pt x="13555" y="6891"/>
                  </a:cubicBezTo>
                  <a:cubicBezTo>
                    <a:pt x="13555" y="6891"/>
                    <a:pt x="13555" y="6891"/>
                    <a:pt x="13555" y="6891"/>
                  </a:cubicBezTo>
                  <a:cubicBezTo>
                    <a:pt x="13555" y="6758"/>
                    <a:pt x="13555" y="6626"/>
                    <a:pt x="13445" y="6758"/>
                  </a:cubicBezTo>
                  <a:cubicBezTo>
                    <a:pt x="13445" y="6361"/>
                    <a:pt x="13224" y="6228"/>
                    <a:pt x="13004" y="6096"/>
                  </a:cubicBezTo>
                  <a:cubicBezTo>
                    <a:pt x="13004" y="6228"/>
                    <a:pt x="12894" y="6228"/>
                    <a:pt x="12894" y="6228"/>
                  </a:cubicBezTo>
                  <a:cubicBezTo>
                    <a:pt x="12894" y="6228"/>
                    <a:pt x="12894" y="6361"/>
                    <a:pt x="12784" y="6361"/>
                  </a:cubicBezTo>
                  <a:cubicBezTo>
                    <a:pt x="12784" y="6361"/>
                    <a:pt x="12673" y="6493"/>
                    <a:pt x="12453" y="6361"/>
                  </a:cubicBezTo>
                  <a:cubicBezTo>
                    <a:pt x="12233" y="6493"/>
                    <a:pt x="12233" y="6228"/>
                    <a:pt x="11902" y="6361"/>
                  </a:cubicBezTo>
                  <a:cubicBezTo>
                    <a:pt x="11792" y="6361"/>
                    <a:pt x="11902" y="6758"/>
                    <a:pt x="11571" y="6758"/>
                  </a:cubicBezTo>
                  <a:cubicBezTo>
                    <a:pt x="11571" y="7023"/>
                    <a:pt x="11461" y="7156"/>
                    <a:pt x="11461" y="7553"/>
                  </a:cubicBezTo>
                  <a:cubicBezTo>
                    <a:pt x="11461" y="7553"/>
                    <a:pt x="11461" y="7686"/>
                    <a:pt x="11351" y="7686"/>
                  </a:cubicBezTo>
                  <a:cubicBezTo>
                    <a:pt x="11351" y="7686"/>
                    <a:pt x="11351" y="7818"/>
                    <a:pt x="11351" y="7818"/>
                  </a:cubicBezTo>
                  <a:cubicBezTo>
                    <a:pt x="11241" y="8083"/>
                    <a:pt x="11351" y="8348"/>
                    <a:pt x="11020" y="8348"/>
                  </a:cubicBezTo>
                  <a:cubicBezTo>
                    <a:pt x="11020" y="8481"/>
                    <a:pt x="10910" y="8481"/>
                    <a:pt x="10910" y="8613"/>
                  </a:cubicBezTo>
                  <a:cubicBezTo>
                    <a:pt x="10800" y="8613"/>
                    <a:pt x="10690" y="8613"/>
                    <a:pt x="10690" y="8613"/>
                  </a:cubicBezTo>
                  <a:cubicBezTo>
                    <a:pt x="10800" y="8481"/>
                    <a:pt x="10800" y="8481"/>
                    <a:pt x="10800" y="8348"/>
                  </a:cubicBezTo>
                  <a:cubicBezTo>
                    <a:pt x="10800" y="8216"/>
                    <a:pt x="10800" y="8083"/>
                    <a:pt x="10800" y="7818"/>
                  </a:cubicBezTo>
                  <a:cubicBezTo>
                    <a:pt x="10800" y="7686"/>
                    <a:pt x="10910" y="7686"/>
                    <a:pt x="10910" y="7686"/>
                  </a:cubicBezTo>
                  <a:cubicBezTo>
                    <a:pt x="10690" y="7686"/>
                    <a:pt x="10800" y="7288"/>
                    <a:pt x="10800" y="7156"/>
                  </a:cubicBezTo>
                  <a:cubicBezTo>
                    <a:pt x="10800" y="7023"/>
                    <a:pt x="10690" y="7023"/>
                    <a:pt x="10690" y="6758"/>
                  </a:cubicBezTo>
                  <a:cubicBezTo>
                    <a:pt x="10800" y="6626"/>
                    <a:pt x="10800" y="6361"/>
                    <a:pt x="10800" y="6096"/>
                  </a:cubicBezTo>
                  <a:cubicBezTo>
                    <a:pt x="10800" y="5963"/>
                    <a:pt x="10690" y="5698"/>
                    <a:pt x="10690" y="5566"/>
                  </a:cubicBezTo>
                  <a:cubicBezTo>
                    <a:pt x="10690" y="5566"/>
                    <a:pt x="10580" y="5433"/>
                    <a:pt x="10580" y="5433"/>
                  </a:cubicBezTo>
                  <a:cubicBezTo>
                    <a:pt x="10580" y="5301"/>
                    <a:pt x="10580" y="5301"/>
                    <a:pt x="10469" y="5301"/>
                  </a:cubicBezTo>
                  <a:cubicBezTo>
                    <a:pt x="10469" y="5301"/>
                    <a:pt x="10580" y="5168"/>
                    <a:pt x="10580" y="5168"/>
                  </a:cubicBezTo>
                  <a:cubicBezTo>
                    <a:pt x="10469" y="5168"/>
                    <a:pt x="10469" y="5168"/>
                    <a:pt x="10469" y="5168"/>
                  </a:cubicBezTo>
                  <a:cubicBezTo>
                    <a:pt x="10139" y="5036"/>
                    <a:pt x="10029" y="5168"/>
                    <a:pt x="10139" y="5566"/>
                  </a:cubicBezTo>
                  <a:cubicBezTo>
                    <a:pt x="10029" y="5566"/>
                    <a:pt x="10029" y="5698"/>
                    <a:pt x="9918" y="5698"/>
                  </a:cubicBezTo>
                  <a:cubicBezTo>
                    <a:pt x="9918" y="6228"/>
                    <a:pt x="9808" y="6626"/>
                    <a:pt x="9698" y="7156"/>
                  </a:cubicBezTo>
                  <a:cubicBezTo>
                    <a:pt x="9367" y="7156"/>
                    <a:pt x="9367" y="7421"/>
                    <a:pt x="9147" y="7553"/>
                  </a:cubicBezTo>
                  <a:cubicBezTo>
                    <a:pt x="9037" y="7553"/>
                    <a:pt x="9037" y="7686"/>
                    <a:pt x="8816" y="7686"/>
                  </a:cubicBezTo>
                  <a:cubicBezTo>
                    <a:pt x="8816" y="7686"/>
                    <a:pt x="8816" y="7818"/>
                    <a:pt x="8816" y="7818"/>
                  </a:cubicBezTo>
                  <a:cubicBezTo>
                    <a:pt x="8816" y="7951"/>
                    <a:pt x="8706" y="7951"/>
                    <a:pt x="8486" y="7951"/>
                  </a:cubicBezTo>
                  <a:cubicBezTo>
                    <a:pt x="8486" y="7686"/>
                    <a:pt x="8706" y="7686"/>
                    <a:pt x="8706" y="7553"/>
                  </a:cubicBezTo>
                  <a:cubicBezTo>
                    <a:pt x="8706" y="7553"/>
                    <a:pt x="8596" y="7553"/>
                    <a:pt x="8596" y="7421"/>
                  </a:cubicBezTo>
                  <a:cubicBezTo>
                    <a:pt x="8596" y="7288"/>
                    <a:pt x="8596" y="7288"/>
                    <a:pt x="8596" y="7156"/>
                  </a:cubicBezTo>
                  <a:cubicBezTo>
                    <a:pt x="8596" y="7156"/>
                    <a:pt x="8706" y="6891"/>
                    <a:pt x="8596" y="6891"/>
                  </a:cubicBezTo>
                  <a:cubicBezTo>
                    <a:pt x="8596" y="7023"/>
                    <a:pt x="8376" y="6891"/>
                    <a:pt x="8265" y="7023"/>
                  </a:cubicBezTo>
                  <a:cubicBezTo>
                    <a:pt x="8155" y="7023"/>
                    <a:pt x="8155" y="7156"/>
                    <a:pt x="8045" y="7023"/>
                  </a:cubicBezTo>
                  <a:cubicBezTo>
                    <a:pt x="8045" y="7156"/>
                    <a:pt x="8045" y="7156"/>
                    <a:pt x="7935" y="7156"/>
                  </a:cubicBezTo>
                  <a:cubicBezTo>
                    <a:pt x="7714" y="7288"/>
                    <a:pt x="7714" y="7553"/>
                    <a:pt x="7494" y="7686"/>
                  </a:cubicBezTo>
                  <a:cubicBezTo>
                    <a:pt x="7273" y="7553"/>
                    <a:pt x="7273" y="7951"/>
                    <a:pt x="7053" y="7951"/>
                  </a:cubicBezTo>
                  <a:cubicBezTo>
                    <a:pt x="7053" y="8348"/>
                    <a:pt x="6833" y="8348"/>
                    <a:pt x="6833" y="8746"/>
                  </a:cubicBezTo>
                  <a:cubicBezTo>
                    <a:pt x="6722" y="8746"/>
                    <a:pt x="6722" y="8613"/>
                    <a:pt x="6722" y="8613"/>
                  </a:cubicBezTo>
                  <a:cubicBezTo>
                    <a:pt x="6833" y="8348"/>
                    <a:pt x="6833" y="7951"/>
                    <a:pt x="7053" y="7951"/>
                  </a:cubicBezTo>
                  <a:cubicBezTo>
                    <a:pt x="7053" y="7686"/>
                    <a:pt x="7053" y="7421"/>
                    <a:pt x="7053" y="7156"/>
                  </a:cubicBezTo>
                  <a:cubicBezTo>
                    <a:pt x="6943" y="7156"/>
                    <a:pt x="6612" y="7288"/>
                    <a:pt x="6612" y="7023"/>
                  </a:cubicBezTo>
                  <a:cubicBezTo>
                    <a:pt x="6722" y="7023"/>
                    <a:pt x="6833" y="7023"/>
                    <a:pt x="7053" y="7023"/>
                  </a:cubicBezTo>
                  <a:cubicBezTo>
                    <a:pt x="7053" y="6891"/>
                    <a:pt x="7163" y="6758"/>
                    <a:pt x="7163" y="6758"/>
                  </a:cubicBezTo>
                  <a:cubicBezTo>
                    <a:pt x="7273" y="6758"/>
                    <a:pt x="7273" y="6626"/>
                    <a:pt x="7273" y="6626"/>
                  </a:cubicBezTo>
                  <a:cubicBezTo>
                    <a:pt x="7384" y="6626"/>
                    <a:pt x="7384" y="6626"/>
                    <a:pt x="7384" y="6493"/>
                  </a:cubicBezTo>
                  <a:cubicBezTo>
                    <a:pt x="7163" y="6493"/>
                    <a:pt x="6943" y="6493"/>
                    <a:pt x="6943" y="6361"/>
                  </a:cubicBezTo>
                  <a:cubicBezTo>
                    <a:pt x="7163" y="6361"/>
                    <a:pt x="7163" y="6361"/>
                    <a:pt x="7163" y="6096"/>
                  </a:cubicBezTo>
                  <a:cubicBezTo>
                    <a:pt x="7273" y="5831"/>
                    <a:pt x="6943" y="5963"/>
                    <a:pt x="6943" y="5698"/>
                  </a:cubicBezTo>
                  <a:cubicBezTo>
                    <a:pt x="6943" y="5433"/>
                    <a:pt x="7053" y="5433"/>
                    <a:pt x="7053" y="5168"/>
                  </a:cubicBezTo>
                  <a:cubicBezTo>
                    <a:pt x="7053" y="5036"/>
                    <a:pt x="7053" y="5036"/>
                    <a:pt x="7163" y="4903"/>
                  </a:cubicBezTo>
                  <a:cubicBezTo>
                    <a:pt x="7273" y="5168"/>
                    <a:pt x="7053" y="5168"/>
                    <a:pt x="7163" y="5566"/>
                  </a:cubicBezTo>
                  <a:cubicBezTo>
                    <a:pt x="7273" y="5566"/>
                    <a:pt x="7273" y="5698"/>
                    <a:pt x="7494" y="5698"/>
                  </a:cubicBezTo>
                  <a:cubicBezTo>
                    <a:pt x="7604" y="5566"/>
                    <a:pt x="7714" y="5698"/>
                    <a:pt x="7714" y="5566"/>
                  </a:cubicBezTo>
                  <a:cubicBezTo>
                    <a:pt x="7714" y="5433"/>
                    <a:pt x="7824" y="5301"/>
                    <a:pt x="7935" y="5301"/>
                  </a:cubicBezTo>
                  <a:cubicBezTo>
                    <a:pt x="8155" y="5433"/>
                    <a:pt x="8045" y="5036"/>
                    <a:pt x="8155" y="4903"/>
                  </a:cubicBezTo>
                  <a:cubicBezTo>
                    <a:pt x="8265" y="4903"/>
                    <a:pt x="8265" y="4771"/>
                    <a:pt x="8265" y="4638"/>
                  </a:cubicBezTo>
                  <a:cubicBezTo>
                    <a:pt x="8155" y="4506"/>
                    <a:pt x="8045" y="4506"/>
                    <a:pt x="7935" y="4373"/>
                  </a:cubicBezTo>
                  <a:cubicBezTo>
                    <a:pt x="7824" y="4373"/>
                    <a:pt x="7935" y="4240"/>
                    <a:pt x="7935" y="4373"/>
                  </a:cubicBezTo>
                  <a:cubicBezTo>
                    <a:pt x="8155" y="4373"/>
                    <a:pt x="8155" y="4506"/>
                    <a:pt x="8376" y="4506"/>
                  </a:cubicBezTo>
                  <a:cubicBezTo>
                    <a:pt x="8376" y="4108"/>
                    <a:pt x="8045" y="4240"/>
                    <a:pt x="8045" y="3975"/>
                  </a:cubicBezTo>
                  <a:cubicBezTo>
                    <a:pt x="8045" y="3843"/>
                    <a:pt x="8265" y="3843"/>
                    <a:pt x="8155" y="3710"/>
                  </a:cubicBezTo>
                  <a:cubicBezTo>
                    <a:pt x="8045" y="3710"/>
                    <a:pt x="7935" y="3710"/>
                    <a:pt x="7935" y="3578"/>
                  </a:cubicBezTo>
                  <a:cubicBezTo>
                    <a:pt x="7824" y="3313"/>
                    <a:pt x="7935" y="3180"/>
                    <a:pt x="8155" y="3048"/>
                  </a:cubicBezTo>
                  <a:cubicBezTo>
                    <a:pt x="8155" y="3048"/>
                    <a:pt x="8155" y="2915"/>
                    <a:pt x="8155" y="2915"/>
                  </a:cubicBezTo>
                  <a:cubicBezTo>
                    <a:pt x="8045" y="2915"/>
                    <a:pt x="8045" y="2783"/>
                    <a:pt x="8045" y="2783"/>
                  </a:cubicBezTo>
                  <a:cubicBezTo>
                    <a:pt x="7935" y="2783"/>
                    <a:pt x="7935" y="2650"/>
                    <a:pt x="7935" y="2650"/>
                  </a:cubicBezTo>
                  <a:cubicBezTo>
                    <a:pt x="7935" y="2518"/>
                    <a:pt x="8045" y="2385"/>
                    <a:pt x="8045" y="2253"/>
                  </a:cubicBezTo>
                  <a:cubicBezTo>
                    <a:pt x="7935" y="2253"/>
                    <a:pt x="7935" y="2120"/>
                    <a:pt x="7935" y="1855"/>
                  </a:cubicBezTo>
                  <a:cubicBezTo>
                    <a:pt x="7824" y="1855"/>
                    <a:pt x="7824" y="1855"/>
                    <a:pt x="7824" y="1855"/>
                  </a:cubicBezTo>
                  <a:cubicBezTo>
                    <a:pt x="7714" y="1855"/>
                    <a:pt x="7604" y="1855"/>
                    <a:pt x="7494" y="1723"/>
                  </a:cubicBezTo>
                  <a:cubicBezTo>
                    <a:pt x="7494" y="1590"/>
                    <a:pt x="7714" y="1590"/>
                    <a:pt x="7604" y="1325"/>
                  </a:cubicBezTo>
                  <a:cubicBezTo>
                    <a:pt x="7604" y="1193"/>
                    <a:pt x="7604" y="1060"/>
                    <a:pt x="7604" y="928"/>
                  </a:cubicBezTo>
                  <a:cubicBezTo>
                    <a:pt x="7604" y="928"/>
                    <a:pt x="7604" y="795"/>
                    <a:pt x="7604" y="663"/>
                  </a:cubicBezTo>
                  <a:cubicBezTo>
                    <a:pt x="7494" y="663"/>
                    <a:pt x="7494" y="663"/>
                    <a:pt x="7494" y="663"/>
                  </a:cubicBezTo>
                  <a:cubicBezTo>
                    <a:pt x="7384" y="530"/>
                    <a:pt x="7384" y="398"/>
                    <a:pt x="7273" y="398"/>
                  </a:cubicBezTo>
                  <a:cubicBezTo>
                    <a:pt x="7273" y="530"/>
                    <a:pt x="7163" y="530"/>
                    <a:pt x="7053" y="530"/>
                  </a:cubicBezTo>
                  <a:cubicBezTo>
                    <a:pt x="6943" y="265"/>
                    <a:pt x="6833" y="265"/>
                    <a:pt x="6833" y="0"/>
                  </a:cubicBezTo>
                  <a:cubicBezTo>
                    <a:pt x="6612" y="133"/>
                    <a:pt x="6502" y="0"/>
                    <a:pt x="6392" y="0"/>
                  </a:cubicBezTo>
                  <a:cubicBezTo>
                    <a:pt x="6502" y="133"/>
                    <a:pt x="6392" y="133"/>
                    <a:pt x="6282" y="133"/>
                  </a:cubicBezTo>
                  <a:cubicBezTo>
                    <a:pt x="6282" y="265"/>
                    <a:pt x="6171" y="265"/>
                    <a:pt x="6171" y="398"/>
                  </a:cubicBezTo>
                  <a:cubicBezTo>
                    <a:pt x="6171" y="663"/>
                    <a:pt x="6392" y="795"/>
                    <a:pt x="6612" y="663"/>
                  </a:cubicBezTo>
                  <a:cubicBezTo>
                    <a:pt x="6722" y="795"/>
                    <a:pt x="6722" y="928"/>
                    <a:pt x="6833" y="928"/>
                  </a:cubicBezTo>
                  <a:cubicBezTo>
                    <a:pt x="6833" y="1325"/>
                    <a:pt x="7163" y="1193"/>
                    <a:pt x="7163" y="1590"/>
                  </a:cubicBezTo>
                  <a:cubicBezTo>
                    <a:pt x="7053" y="1590"/>
                    <a:pt x="6943" y="1590"/>
                    <a:pt x="6833" y="1590"/>
                  </a:cubicBezTo>
                  <a:cubicBezTo>
                    <a:pt x="6833" y="1590"/>
                    <a:pt x="6722" y="1590"/>
                    <a:pt x="6612" y="1590"/>
                  </a:cubicBezTo>
                  <a:cubicBezTo>
                    <a:pt x="6612" y="1458"/>
                    <a:pt x="6722" y="1458"/>
                    <a:pt x="6612" y="1458"/>
                  </a:cubicBezTo>
                  <a:cubicBezTo>
                    <a:pt x="6612" y="1458"/>
                    <a:pt x="6502" y="1458"/>
                    <a:pt x="6502" y="1325"/>
                  </a:cubicBezTo>
                  <a:cubicBezTo>
                    <a:pt x="6502" y="1325"/>
                    <a:pt x="6502" y="928"/>
                    <a:pt x="6282" y="1060"/>
                  </a:cubicBezTo>
                  <a:cubicBezTo>
                    <a:pt x="6282" y="1193"/>
                    <a:pt x="6171" y="1193"/>
                    <a:pt x="6171" y="1193"/>
                  </a:cubicBezTo>
                  <a:cubicBezTo>
                    <a:pt x="6061" y="1590"/>
                    <a:pt x="6282" y="1855"/>
                    <a:pt x="6392" y="2120"/>
                  </a:cubicBezTo>
                  <a:cubicBezTo>
                    <a:pt x="6392" y="2253"/>
                    <a:pt x="6502" y="2385"/>
                    <a:pt x="6612" y="2518"/>
                  </a:cubicBezTo>
                  <a:cubicBezTo>
                    <a:pt x="6392" y="2783"/>
                    <a:pt x="6502" y="3180"/>
                    <a:pt x="6502" y="3578"/>
                  </a:cubicBezTo>
                  <a:cubicBezTo>
                    <a:pt x="6392" y="3578"/>
                    <a:pt x="6282" y="3578"/>
                    <a:pt x="6171" y="3710"/>
                  </a:cubicBezTo>
                  <a:cubicBezTo>
                    <a:pt x="6171" y="3975"/>
                    <a:pt x="5841" y="3578"/>
                    <a:pt x="6171" y="3710"/>
                  </a:cubicBezTo>
                  <a:cubicBezTo>
                    <a:pt x="6171" y="3445"/>
                    <a:pt x="6171" y="3313"/>
                    <a:pt x="6171" y="3180"/>
                  </a:cubicBezTo>
                  <a:cubicBezTo>
                    <a:pt x="6061" y="3180"/>
                    <a:pt x="6061" y="3313"/>
                    <a:pt x="5841" y="3313"/>
                  </a:cubicBezTo>
                  <a:cubicBezTo>
                    <a:pt x="5841" y="3445"/>
                    <a:pt x="5731" y="3445"/>
                    <a:pt x="5731" y="3313"/>
                  </a:cubicBezTo>
                  <a:cubicBezTo>
                    <a:pt x="5731" y="3313"/>
                    <a:pt x="5841" y="3313"/>
                    <a:pt x="5841" y="3313"/>
                  </a:cubicBezTo>
                  <a:cubicBezTo>
                    <a:pt x="5951" y="3180"/>
                    <a:pt x="5951" y="2915"/>
                    <a:pt x="6061" y="2915"/>
                  </a:cubicBezTo>
                  <a:cubicBezTo>
                    <a:pt x="5951" y="2783"/>
                    <a:pt x="6171" y="2385"/>
                    <a:pt x="5951" y="2518"/>
                  </a:cubicBezTo>
                  <a:cubicBezTo>
                    <a:pt x="5951" y="2518"/>
                    <a:pt x="5841" y="2518"/>
                    <a:pt x="5841" y="2518"/>
                  </a:cubicBezTo>
                  <a:cubicBezTo>
                    <a:pt x="5841" y="2650"/>
                    <a:pt x="5841" y="2650"/>
                    <a:pt x="5841" y="2783"/>
                  </a:cubicBezTo>
                  <a:cubicBezTo>
                    <a:pt x="5731" y="2783"/>
                    <a:pt x="5731" y="2783"/>
                    <a:pt x="5620" y="2783"/>
                  </a:cubicBezTo>
                  <a:cubicBezTo>
                    <a:pt x="5510" y="2650"/>
                    <a:pt x="5620" y="2253"/>
                    <a:pt x="5510" y="2253"/>
                  </a:cubicBezTo>
                  <a:cubicBezTo>
                    <a:pt x="5510" y="2385"/>
                    <a:pt x="5400" y="2385"/>
                    <a:pt x="5400" y="2253"/>
                  </a:cubicBezTo>
                  <a:cubicBezTo>
                    <a:pt x="5400" y="2120"/>
                    <a:pt x="5510" y="1988"/>
                    <a:pt x="5510" y="1855"/>
                  </a:cubicBezTo>
                  <a:cubicBezTo>
                    <a:pt x="5400" y="1855"/>
                    <a:pt x="5400" y="1855"/>
                    <a:pt x="5400" y="1723"/>
                  </a:cubicBezTo>
                  <a:cubicBezTo>
                    <a:pt x="5400" y="1723"/>
                    <a:pt x="5400" y="1590"/>
                    <a:pt x="5400" y="1458"/>
                  </a:cubicBezTo>
                  <a:cubicBezTo>
                    <a:pt x="5400" y="1458"/>
                    <a:pt x="5510" y="1458"/>
                    <a:pt x="5510" y="1325"/>
                  </a:cubicBezTo>
                  <a:cubicBezTo>
                    <a:pt x="5510" y="1325"/>
                    <a:pt x="5510" y="1325"/>
                    <a:pt x="5510" y="1193"/>
                  </a:cubicBezTo>
                  <a:cubicBezTo>
                    <a:pt x="5400" y="1193"/>
                    <a:pt x="5400" y="1060"/>
                    <a:pt x="5400" y="928"/>
                  </a:cubicBezTo>
                  <a:cubicBezTo>
                    <a:pt x="5400" y="795"/>
                    <a:pt x="5290" y="795"/>
                    <a:pt x="5180" y="795"/>
                  </a:cubicBezTo>
                  <a:cubicBezTo>
                    <a:pt x="5290" y="663"/>
                    <a:pt x="4849" y="663"/>
                    <a:pt x="4849" y="795"/>
                  </a:cubicBezTo>
                  <a:cubicBezTo>
                    <a:pt x="4959" y="795"/>
                    <a:pt x="4959" y="928"/>
                    <a:pt x="4959" y="1060"/>
                  </a:cubicBezTo>
                  <a:cubicBezTo>
                    <a:pt x="4739" y="1060"/>
                    <a:pt x="4849" y="795"/>
                    <a:pt x="4629" y="795"/>
                  </a:cubicBezTo>
                  <a:cubicBezTo>
                    <a:pt x="4518" y="1060"/>
                    <a:pt x="4629" y="1193"/>
                    <a:pt x="4629" y="1325"/>
                  </a:cubicBezTo>
                  <a:cubicBezTo>
                    <a:pt x="4739" y="1325"/>
                    <a:pt x="4739" y="1590"/>
                    <a:pt x="4849" y="1590"/>
                  </a:cubicBezTo>
                  <a:cubicBezTo>
                    <a:pt x="4849" y="1590"/>
                    <a:pt x="4849" y="1723"/>
                    <a:pt x="4739" y="1723"/>
                  </a:cubicBezTo>
                  <a:cubicBezTo>
                    <a:pt x="4518" y="1723"/>
                    <a:pt x="4518" y="1590"/>
                    <a:pt x="4518" y="1325"/>
                  </a:cubicBezTo>
                  <a:cubicBezTo>
                    <a:pt x="4188" y="1458"/>
                    <a:pt x="4518" y="928"/>
                    <a:pt x="4188" y="1060"/>
                  </a:cubicBezTo>
                  <a:cubicBezTo>
                    <a:pt x="4078" y="1060"/>
                    <a:pt x="4188" y="1193"/>
                    <a:pt x="4078" y="1193"/>
                  </a:cubicBezTo>
                  <a:cubicBezTo>
                    <a:pt x="4078" y="1325"/>
                    <a:pt x="4188" y="1458"/>
                    <a:pt x="4078" y="1458"/>
                  </a:cubicBezTo>
                  <a:cubicBezTo>
                    <a:pt x="4078" y="1723"/>
                    <a:pt x="4298" y="1723"/>
                    <a:pt x="4188" y="2120"/>
                  </a:cubicBezTo>
                  <a:cubicBezTo>
                    <a:pt x="4298" y="2120"/>
                    <a:pt x="4408" y="2253"/>
                    <a:pt x="4408" y="2385"/>
                  </a:cubicBezTo>
                  <a:cubicBezTo>
                    <a:pt x="4408" y="2385"/>
                    <a:pt x="4518" y="2518"/>
                    <a:pt x="4518" y="2650"/>
                  </a:cubicBezTo>
                  <a:cubicBezTo>
                    <a:pt x="4518" y="2650"/>
                    <a:pt x="4408" y="2650"/>
                    <a:pt x="4408" y="2518"/>
                  </a:cubicBezTo>
                  <a:cubicBezTo>
                    <a:pt x="4298" y="2518"/>
                    <a:pt x="4298" y="2385"/>
                    <a:pt x="4298" y="2385"/>
                  </a:cubicBezTo>
                  <a:cubicBezTo>
                    <a:pt x="4188" y="2253"/>
                    <a:pt x="4188" y="2253"/>
                    <a:pt x="4078" y="2253"/>
                  </a:cubicBezTo>
                  <a:cubicBezTo>
                    <a:pt x="4078" y="2253"/>
                    <a:pt x="4188" y="2253"/>
                    <a:pt x="4078" y="2120"/>
                  </a:cubicBezTo>
                  <a:cubicBezTo>
                    <a:pt x="4078" y="2120"/>
                    <a:pt x="4078" y="2253"/>
                    <a:pt x="4078" y="2120"/>
                  </a:cubicBezTo>
                  <a:cubicBezTo>
                    <a:pt x="3967" y="2120"/>
                    <a:pt x="3967" y="1988"/>
                    <a:pt x="3967" y="1988"/>
                  </a:cubicBezTo>
                  <a:cubicBezTo>
                    <a:pt x="3967" y="1988"/>
                    <a:pt x="3857" y="1988"/>
                    <a:pt x="3857" y="1988"/>
                  </a:cubicBezTo>
                  <a:cubicBezTo>
                    <a:pt x="3857" y="1988"/>
                    <a:pt x="3857" y="1723"/>
                    <a:pt x="3637" y="1855"/>
                  </a:cubicBezTo>
                  <a:cubicBezTo>
                    <a:pt x="3527" y="1855"/>
                    <a:pt x="3527" y="1988"/>
                    <a:pt x="3527" y="2120"/>
                  </a:cubicBezTo>
                  <a:cubicBezTo>
                    <a:pt x="3527" y="2120"/>
                    <a:pt x="3527" y="2120"/>
                    <a:pt x="3637" y="2253"/>
                  </a:cubicBezTo>
                  <a:cubicBezTo>
                    <a:pt x="3637" y="2385"/>
                    <a:pt x="3637" y="2650"/>
                    <a:pt x="3637" y="2783"/>
                  </a:cubicBezTo>
                  <a:cubicBezTo>
                    <a:pt x="3967" y="2650"/>
                    <a:pt x="3857" y="2915"/>
                    <a:pt x="4078" y="2915"/>
                  </a:cubicBezTo>
                  <a:cubicBezTo>
                    <a:pt x="4188" y="3048"/>
                    <a:pt x="4408" y="3048"/>
                    <a:pt x="4408" y="3180"/>
                  </a:cubicBezTo>
                  <a:cubicBezTo>
                    <a:pt x="4078" y="3180"/>
                    <a:pt x="4078" y="2915"/>
                    <a:pt x="3747" y="3048"/>
                  </a:cubicBezTo>
                  <a:cubicBezTo>
                    <a:pt x="3747" y="3313"/>
                    <a:pt x="3967" y="3313"/>
                    <a:pt x="3857" y="3710"/>
                  </a:cubicBezTo>
                  <a:cubicBezTo>
                    <a:pt x="3747" y="3578"/>
                    <a:pt x="3527" y="3710"/>
                    <a:pt x="3527" y="3578"/>
                  </a:cubicBezTo>
                  <a:cubicBezTo>
                    <a:pt x="3416" y="3180"/>
                    <a:pt x="3637" y="3180"/>
                    <a:pt x="3637" y="2915"/>
                  </a:cubicBezTo>
                  <a:cubicBezTo>
                    <a:pt x="3527" y="2915"/>
                    <a:pt x="3416" y="2915"/>
                    <a:pt x="3416" y="2783"/>
                  </a:cubicBezTo>
                  <a:cubicBezTo>
                    <a:pt x="3416" y="2650"/>
                    <a:pt x="3416" y="2650"/>
                    <a:pt x="3306" y="2518"/>
                  </a:cubicBezTo>
                  <a:cubicBezTo>
                    <a:pt x="3306" y="2385"/>
                    <a:pt x="3196" y="2385"/>
                    <a:pt x="3196" y="2253"/>
                  </a:cubicBezTo>
                  <a:cubicBezTo>
                    <a:pt x="3196" y="2253"/>
                    <a:pt x="3086" y="2253"/>
                    <a:pt x="3086" y="2253"/>
                  </a:cubicBezTo>
                  <a:cubicBezTo>
                    <a:pt x="3086" y="2253"/>
                    <a:pt x="3196" y="2120"/>
                    <a:pt x="3086" y="2120"/>
                  </a:cubicBezTo>
                  <a:cubicBezTo>
                    <a:pt x="3086" y="1988"/>
                    <a:pt x="2865" y="1988"/>
                    <a:pt x="2865" y="1988"/>
                  </a:cubicBezTo>
                  <a:cubicBezTo>
                    <a:pt x="2865" y="2253"/>
                    <a:pt x="2645" y="2385"/>
                    <a:pt x="2755" y="2783"/>
                  </a:cubicBezTo>
                  <a:cubicBezTo>
                    <a:pt x="2755" y="2783"/>
                    <a:pt x="2865" y="2783"/>
                    <a:pt x="2755" y="2783"/>
                  </a:cubicBezTo>
                  <a:cubicBezTo>
                    <a:pt x="2755" y="2783"/>
                    <a:pt x="2755" y="2783"/>
                    <a:pt x="2755" y="2783"/>
                  </a:cubicBezTo>
                  <a:cubicBezTo>
                    <a:pt x="2645" y="2783"/>
                    <a:pt x="2645" y="2650"/>
                    <a:pt x="2535" y="2518"/>
                  </a:cubicBezTo>
                  <a:cubicBezTo>
                    <a:pt x="2535" y="2518"/>
                    <a:pt x="2424" y="2518"/>
                    <a:pt x="2424" y="2650"/>
                  </a:cubicBezTo>
                  <a:cubicBezTo>
                    <a:pt x="2535" y="2650"/>
                    <a:pt x="2535" y="2915"/>
                    <a:pt x="2535" y="3048"/>
                  </a:cubicBezTo>
                  <a:cubicBezTo>
                    <a:pt x="2535" y="3048"/>
                    <a:pt x="2535" y="3048"/>
                    <a:pt x="2535" y="3048"/>
                  </a:cubicBezTo>
                  <a:cubicBezTo>
                    <a:pt x="2645" y="3180"/>
                    <a:pt x="2535" y="3180"/>
                    <a:pt x="2535" y="3313"/>
                  </a:cubicBezTo>
                  <a:cubicBezTo>
                    <a:pt x="2645" y="3313"/>
                    <a:pt x="2755" y="3445"/>
                    <a:pt x="2755" y="3578"/>
                  </a:cubicBezTo>
                  <a:cubicBezTo>
                    <a:pt x="2645" y="3578"/>
                    <a:pt x="2645" y="3445"/>
                    <a:pt x="2535" y="3445"/>
                  </a:cubicBezTo>
                  <a:cubicBezTo>
                    <a:pt x="2535" y="3445"/>
                    <a:pt x="2535" y="3445"/>
                    <a:pt x="2535" y="3445"/>
                  </a:cubicBezTo>
                  <a:cubicBezTo>
                    <a:pt x="2535" y="3445"/>
                    <a:pt x="2424" y="3445"/>
                    <a:pt x="2424" y="3445"/>
                  </a:cubicBezTo>
                  <a:cubicBezTo>
                    <a:pt x="2424" y="3313"/>
                    <a:pt x="2424" y="3180"/>
                    <a:pt x="2424" y="3048"/>
                  </a:cubicBezTo>
                  <a:cubicBezTo>
                    <a:pt x="2314" y="3048"/>
                    <a:pt x="2314" y="2915"/>
                    <a:pt x="2314" y="2783"/>
                  </a:cubicBezTo>
                  <a:cubicBezTo>
                    <a:pt x="2204" y="2783"/>
                    <a:pt x="2204" y="2650"/>
                    <a:pt x="2204" y="2518"/>
                  </a:cubicBezTo>
                  <a:cubicBezTo>
                    <a:pt x="2094" y="2518"/>
                    <a:pt x="2094" y="2518"/>
                    <a:pt x="2094" y="2518"/>
                  </a:cubicBezTo>
                  <a:cubicBezTo>
                    <a:pt x="1984" y="2385"/>
                    <a:pt x="1873" y="2518"/>
                    <a:pt x="1873" y="2650"/>
                  </a:cubicBezTo>
                  <a:cubicBezTo>
                    <a:pt x="1653" y="2650"/>
                    <a:pt x="1653" y="2783"/>
                    <a:pt x="1433" y="2783"/>
                  </a:cubicBezTo>
                  <a:cubicBezTo>
                    <a:pt x="1433" y="2915"/>
                    <a:pt x="1543" y="2915"/>
                    <a:pt x="1653" y="3048"/>
                  </a:cubicBezTo>
                  <a:cubicBezTo>
                    <a:pt x="1763" y="3048"/>
                    <a:pt x="1873" y="3180"/>
                    <a:pt x="1984" y="3180"/>
                  </a:cubicBezTo>
                  <a:cubicBezTo>
                    <a:pt x="1984" y="3313"/>
                    <a:pt x="2094" y="3313"/>
                    <a:pt x="2094" y="3445"/>
                  </a:cubicBezTo>
                  <a:cubicBezTo>
                    <a:pt x="2094" y="3445"/>
                    <a:pt x="2094" y="3445"/>
                    <a:pt x="2094" y="3578"/>
                  </a:cubicBezTo>
                  <a:cubicBezTo>
                    <a:pt x="2094" y="3843"/>
                    <a:pt x="2314" y="3975"/>
                    <a:pt x="2314" y="4240"/>
                  </a:cubicBezTo>
                  <a:cubicBezTo>
                    <a:pt x="2535" y="4240"/>
                    <a:pt x="2865" y="4108"/>
                    <a:pt x="2976" y="4240"/>
                  </a:cubicBezTo>
                  <a:cubicBezTo>
                    <a:pt x="2976" y="4373"/>
                    <a:pt x="3086" y="4373"/>
                    <a:pt x="3086" y="4373"/>
                  </a:cubicBezTo>
                  <a:cubicBezTo>
                    <a:pt x="3086" y="4373"/>
                    <a:pt x="3196" y="4373"/>
                    <a:pt x="3306" y="4373"/>
                  </a:cubicBezTo>
                  <a:cubicBezTo>
                    <a:pt x="3306" y="4373"/>
                    <a:pt x="3306" y="4506"/>
                    <a:pt x="3306" y="4506"/>
                  </a:cubicBezTo>
                  <a:cubicBezTo>
                    <a:pt x="3306" y="4506"/>
                    <a:pt x="3416" y="4373"/>
                    <a:pt x="3416" y="4373"/>
                  </a:cubicBezTo>
                  <a:cubicBezTo>
                    <a:pt x="3527" y="4373"/>
                    <a:pt x="3527" y="4638"/>
                    <a:pt x="3637" y="4638"/>
                  </a:cubicBezTo>
                  <a:cubicBezTo>
                    <a:pt x="3747" y="4506"/>
                    <a:pt x="3747" y="4373"/>
                    <a:pt x="3857" y="4373"/>
                  </a:cubicBezTo>
                  <a:cubicBezTo>
                    <a:pt x="4078" y="4373"/>
                    <a:pt x="4078" y="4638"/>
                    <a:pt x="4298" y="4638"/>
                  </a:cubicBezTo>
                  <a:cubicBezTo>
                    <a:pt x="4298" y="4638"/>
                    <a:pt x="4408" y="4771"/>
                    <a:pt x="4408" y="4903"/>
                  </a:cubicBezTo>
                  <a:cubicBezTo>
                    <a:pt x="4408" y="4903"/>
                    <a:pt x="4408" y="4903"/>
                    <a:pt x="4408" y="4903"/>
                  </a:cubicBezTo>
                  <a:cubicBezTo>
                    <a:pt x="4518" y="4903"/>
                    <a:pt x="4518" y="5036"/>
                    <a:pt x="4518" y="5036"/>
                  </a:cubicBezTo>
                  <a:cubicBezTo>
                    <a:pt x="4518" y="5168"/>
                    <a:pt x="4408" y="5168"/>
                    <a:pt x="4408" y="5168"/>
                  </a:cubicBezTo>
                  <a:cubicBezTo>
                    <a:pt x="4408" y="5168"/>
                    <a:pt x="4518" y="5301"/>
                    <a:pt x="4629" y="5433"/>
                  </a:cubicBezTo>
                  <a:cubicBezTo>
                    <a:pt x="4629" y="5301"/>
                    <a:pt x="4629" y="5301"/>
                    <a:pt x="4629" y="5168"/>
                  </a:cubicBezTo>
                  <a:cubicBezTo>
                    <a:pt x="4629" y="5168"/>
                    <a:pt x="4629" y="4903"/>
                    <a:pt x="4629" y="4903"/>
                  </a:cubicBezTo>
                  <a:cubicBezTo>
                    <a:pt x="4849" y="4903"/>
                    <a:pt x="4739" y="4638"/>
                    <a:pt x="4849" y="4638"/>
                  </a:cubicBezTo>
                  <a:cubicBezTo>
                    <a:pt x="4959" y="4903"/>
                    <a:pt x="4739" y="4903"/>
                    <a:pt x="4849" y="5168"/>
                  </a:cubicBezTo>
                  <a:cubicBezTo>
                    <a:pt x="4849" y="5168"/>
                    <a:pt x="4959" y="5168"/>
                    <a:pt x="5069" y="5168"/>
                  </a:cubicBezTo>
                  <a:cubicBezTo>
                    <a:pt x="5180" y="5301"/>
                    <a:pt x="5180" y="5433"/>
                    <a:pt x="5180" y="5566"/>
                  </a:cubicBezTo>
                  <a:cubicBezTo>
                    <a:pt x="5400" y="5433"/>
                    <a:pt x="5510" y="5301"/>
                    <a:pt x="5510" y="5698"/>
                  </a:cubicBezTo>
                  <a:cubicBezTo>
                    <a:pt x="5400" y="5698"/>
                    <a:pt x="5290" y="5698"/>
                    <a:pt x="5180" y="5698"/>
                  </a:cubicBezTo>
                  <a:cubicBezTo>
                    <a:pt x="5180" y="5831"/>
                    <a:pt x="5290" y="5963"/>
                    <a:pt x="5400" y="6096"/>
                  </a:cubicBezTo>
                  <a:cubicBezTo>
                    <a:pt x="5510" y="5963"/>
                    <a:pt x="5510" y="6228"/>
                    <a:pt x="5731" y="6096"/>
                  </a:cubicBezTo>
                  <a:cubicBezTo>
                    <a:pt x="5841" y="6228"/>
                    <a:pt x="5731" y="6493"/>
                    <a:pt x="5951" y="6361"/>
                  </a:cubicBezTo>
                  <a:cubicBezTo>
                    <a:pt x="5951" y="6493"/>
                    <a:pt x="6061" y="6626"/>
                    <a:pt x="6171" y="6758"/>
                  </a:cubicBezTo>
                  <a:cubicBezTo>
                    <a:pt x="6061" y="6758"/>
                    <a:pt x="6061" y="6758"/>
                    <a:pt x="5951" y="6758"/>
                  </a:cubicBezTo>
                  <a:cubicBezTo>
                    <a:pt x="5951" y="6758"/>
                    <a:pt x="5951" y="6758"/>
                    <a:pt x="5841" y="6758"/>
                  </a:cubicBezTo>
                  <a:cubicBezTo>
                    <a:pt x="5841" y="6758"/>
                    <a:pt x="5841" y="6758"/>
                    <a:pt x="5841" y="6758"/>
                  </a:cubicBezTo>
                  <a:cubicBezTo>
                    <a:pt x="5731" y="6758"/>
                    <a:pt x="5731" y="6758"/>
                    <a:pt x="5620" y="6758"/>
                  </a:cubicBezTo>
                  <a:cubicBezTo>
                    <a:pt x="5510" y="6758"/>
                    <a:pt x="5400" y="6758"/>
                    <a:pt x="5290" y="6758"/>
                  </a:cubicBezTo>
                  <a:cubicBezTo>
                    <a:pt x="5180" y="6758"/>
                    <a:pt x="5180" y="6891"/>
                    <a:pt x="5069" y="6891"/>
                  </a:cubicBezTo>
                  <a:cubicBezTo>
                    <a:pt x="5069" y="6758"/>
                    <a:pt x="4959" y="6758"/>
                    <a:pt x="4739" y="6758"/>
                  </a:cubicBezTo>
                  <a:cubicBezTo>
                    <a:pt x="4629" y="6758"/>
                    <a:pt x="4629" y="6891"/>
                    <a:pt x="4629" y="6891"/>
                  </a:cubicBezTo>
                  <a:cubicBezTo>
                    <a:pt x="4518" y="6891"/>
                    <a:pt x="4408" y="6758"/>
                    <a:pt x="4408" y="7023"/>
                  </a:cubicBezTo>
                  <a:cubicBezTo>
                    <a:pt x="4188" y="7023"/>
                    <a:pt x="3967" y="7023"/>
                    <a:pt x="3967" y="7156"/>
                  </a:cubicBezTo>
                  <a:cubicBezTo>
                    <a:pt x="4188" y="7421"/>
                    <a:pt x="4518" y="7421"/>
                    <a:pt x="4518" y="7951"/>
                  </a:cubicBezTo>
                  <a:cubicBezTo>
                    <a:pt x="4739" y="8083"/>
                    <a:pt x="4849" y="8083"/>
                    <a:pt x="5069" y="8083"/>
                  </a:cubicBezTo>
                  <a:cubicBezTo>
                    <a:pt x="5290" y="8083"/>
                    <a:pt x="5400" y="7818"/>
                    <a:pt x="5510" y="8083"/>
                  </a:cubicBezTo>
                  <a:cubicBezTo>
                    <a:pt x="5510" y="8348"/>
                    <a:pt x="5400" y="8348"/>
                    <a:pt x="5290" y="8348"/>
                  </a:cubicBezTo>
                  <a:cubicBezTo>
                    <a:pt x="5290" y="8481"/>
                    <a:pt x="5180" y="8613"/>
                    <a:pt x="5069" y="8613"/>
                  </a:cubicBezTo>
                  <a:cubicBezTo>
                    <a:pt x="5069" y="8746"/>
                    <a:pt x="5069" y="8746"/>
                    <a:pt x="4959" y="8879"/>
                  </a:cubicBezTo>
                  <a:cubicBezTo>
                    <a:pt x="4739" y="8879"/>
                    <a:pt x="4739" y="8746"/>
                    <a:pt x="4629" y="8613"/>
                  </a:cubicBezTo>
                  <a:cubicBezTo>
                    <a:pt x="4408" y="8613"/>
                    <a:pt x="4518" y="8348"/>
                    <a:pt x="4298" y="8481"/>
                  </a:cubicBezTo>
                  <a:cubicBezTo>
                    <a:pt x="4188" y="8216"/>
                    <a:pt x="3967" y="8216"/>
                    <a:pt x="3967" y="7951"/>
                  </a:cubicBezTo>
                  <a:cubicBezTo>
                    <a:pt x="3857" y="7951"/>
                    <a:pt x="3637" y="7951"/>
                    <a:pt x="3637" y="7818"/>
                  </a:cubicBezTo>
                  <a:cubicBezTo>
                    <a:pt x="3637" y="7818"/>
                    <a:pt x="3527" y="7818"/>
                    <a:pt x="3527" y="7818"/>
                  </a:cubicBezTo>
                  <a:cubicBezTo>
                    <a:pt x="3527" y="7818"/>
                    <a:pt x="3416" y="7951"/>
                    <a:pt x="3416" y="7951"/>
                  </a:cubicBezTo>
                  <a:cubicBezTo>
                    <a:pt x="3416" y="7951"/>
                    <a:pt x="3306" y="7818"/>
                    <a:pt x="3306" y="7818"/>
                  </a:cubicBezTo>
                  <a:cubicBezTo>
                    <a:pt x="3306" y="7686"/>
                    <a:pt x="3416" y="7553"/>
                    <a:pt x="3306" y="7288"/>
                  </a:cubicBezTo>
                  <a:cubicBezTo>
                    <a:pt x="3086" y="7288"/>
                    <a:pt x="3086" y="7553"/>
                    <a:pt x="2865" y="7553"/>
                  </a:cubicBezTo>
                  <a:cubicBezTo>
                    <a:pt x="2865" y="7553"/>
                    <a:pt x="2755" y="7421"/>
                    <a:pt x="2755" y="7288"/>
                  </a:cubicBezTo>
                  <a:cubicBezTo>
                    <a:pt x="2645" y="7288"/>
                    <a:pt x="2535" y="7421"/>
                    <a:pt x="2424" y="7421"/>
                  </a:cubicBezTo>
                  <a:cubicBezTo>
                    <a:pt x="2424" y="7421"/>
                    <a:pt x="2535" y="7288"/>
                    <a:pt x="2535" y="7156"/>
                  </a:cubicBezTo>
                  <a:cubicBezTo>
                    <a:pt x="2424" y="7156"/>
                    <a:pt x="2314" y="7023"/>
                    <a:pt x="2204" y="7023"/>
                  </a:cubicBezTo>
                  <a:cubicBezTo>
                    <a:pt x="1984" y="7023"/>
                    <a:pt x="2204" y="7553"/>
                    <a:pt x="2094" y="7421"/>
                  </a:cubicBezTo>
                  <a:cubicBezTo>
                    <a:pt x="1984" y="7156"/>
                    <a:pt x="1873" y="7023"/>
                    <a:pt x="1653" y="7023"/>
                  </a:cubicBezTo>
                  <a:cubicBezTo>
                    <a:pt x="1433" y="7023"/>
                    <a:pt x="1322" y="7023"/>
                    <a:pt x="1102" y="7023"/>
                  </a:cubicBezTo>
                  <a:cubicBezTo>
                    <a:pt x="1102" y="6891"/>
                    <a:pt x="1102" y="6891"/>
                    <a:pt x="1102" y="6758"/>
                  </a:cubicBezTo>
                  <a:cubicBezTo>
                    <a:pt x="882" y="6758"/>
                    <a:pt x="661" y="6493"/>
                    <a:pt x="441" y="6626"/>
                  </a:cubicBezTo>
                  <a:cubicBezTo>
                    <a:pt x="441" y="6626"/>
                    <a:pt x="441" y="6758"/>
                    <a:pt x="331" y="6758"/>
                  </a:cubicBezTo>
                  <a:cubicBezTo>
                    <a:pt x="331" y="6758"/>
                    <a:pt x="331" y="6758"/>
                    <a:pt x="331" y="6758"/>
                  </a:cubicBezTo>
                  <a:cubicBezTo>
                    <a:pt x="441" y="6758"/>
                    <a:pt x="441" y="6891"/>
                    <a:pt x="331" y="6758"/>
                  </a:cubicBezTo>
                  <a:cubicBezTo>
                    <a:pt x="110" y="6891"/>
                    <a:pt x="441" y="7023"/>
                    <a:pt x="331" y="7156"/>
                  </a:cubicBezTo>
                  <a:cubicBezTo>
                    <a:pt x="331" y="7288"/>
                    <a:pt x="331" y="7421"/>
                    <a:pt x="331" y="7553"/>
                  </a:cubicBezTo>
                  <a:cubicBezTo>
                    <a:pt x="441" y="7553"/>
                    <a:pt x="441" y="7553"/>
                    <a:pt x="551" y="7686"/>
                  </a:cubicBezTo>
                  <a:cubicBezTo>
                    <a:pt x="661" y="7686"/>
                    <a:pt x="771" y="7686"/>
                    <a:pt x="882" y="7686"/>
                  </a:cubicBezTo>
                  <a:cubicBezTo>
                    <a:pt x="882" y="7686"/>
                    <a:pt x="992" y="7686"/>
                    <a:pt x="992" y="7686"/>
                  </a:cubicBezTo>
                  <a:cubicBezTo>
                    <a:pt x="1102" y="7553"/>
                    <a:pt x="1212" y="7553"/>
                    <a:pt x="1212" y="7818"/>
                  </a:cubicBezTo>
                  <a:cubicBezTo>
                    <a:pt x="1212" y="7818"/>
                    <a:pt x="1322" y="7818"/>
                    <a:pt x="1322" y="7951"/>
                  </a:cubicBezTo>
                  <a:cubicBezTo>
                    <a:pt x="1322" y="7818"/>
                    <a:pt x="1322" y="7686"/>
                    <a:pt x="1433" y="7686"/>
                  </a:cubicBezTo>
                  <a:cubicBezTo>
                    <a:pt x="1433" y="7951"/>
                    <a:pt x="1653" y="7818"/>
                    <a:pt x="1653" y="7951"/>
                  </a:cubicBezTo>
                  <a:cubicBezTo>
                    <a:pt x="1763" y="8083"/>
                    <a:pt x="1873" y="8083"/>
                    <a:pt x="1984" y="8216"/>
                  </a:cubicBezTo>
                  <a:cubicBezTo>
                    <a:pt x="1984" y="8348"/>
                    <a:pt x="2204" y="8481"/>
                    <a:pt x="2314" y="8613"/>
                  </a:cubicBezTo>
                  <a:cubicBezTo>
                    <a:pt x="2424" y="8613"/>
                    <a:pt x="2314" y="8613"/>
                    <a:pt x="2424" y="8613"/>
                  </a:cubicBezTo>
                  <a:cubicBezTo>
                    <a:pt x="2424" y="8613"/>
                    <a:pt x="2535" y="8613"/>
                    <a:pt x="2535" y="8613"/>
                  </a:cubicBezTo>
                  <a:cubicBezTo>
                    <a:pt x="2424" y="8879"/>
                    <a:pt x="2645" y="8879"/>
                    <a:pt x="2645" y="9011"/>
                  </a:cubicBezTo>
                  <a:cubicBezTo>
                    <a:pt x="2865" y="9144"/>
                    <a:pt x="2865" y="9144"/>
                    <a:pt x="3086" y="9011"/>
                  </a:cubicBezTo>
                  <a:cubicBezTo>
                    <a:pt x="3196" y="9144"/>
                    <a:pt x="2976" y="9276"/>
                    <a:pt x="3086" y="9276"/>
                  </a:cubicBezTo>
                  <a:cubicBezTo>
                    <a:pt x="3196" y="9409"/>
                    <a:pt x="3196" y="9409"/>
                    <a:pt x="3196" y="9541"/>
                  </a:cubicBezTo>
                  <a:cubicBezTo>
                    <a:pt x="2976" y="9674"/>
                    <a:pt x="2976" y="9806"/>
                    <a:pt x="2865" y="9939"/>
                  </a:cubicBezTo>
                  <a:cubicBezTo>
                    <a:pt x="2865" y="10071"/>
                    <a:pt x="2755" y="10071"/>
                    <a:pt x="2755" y="10071"/>
                  </a:cubicBezTo>
                  <a:cubicBezTo>
                    <a:pt x="2755" y="10336"/>
                    <a:pt x="2755" y="10601"/>
                    <a:pt x="2645" y="10734"/>
                  </a:cubicBezTo>
                  <a:cubicBezTo>
                    <a:pt x="2976" y="10734"/>
                    <a:pt x="2755" y="10866"/>
                    <a:pt x="2755" y="11131"/>
                  </a:cubicBezTo>
                  <a:cubicBezTo>
                    <a:pt x="2976" y="11131"/>
                    <a:pt x="3196" y="11131"/>
                    <a:pt x="3306" y="10999"/>
                  </a:cubicBezTo>
                  <a:cubicBezTo>
                    <a:pt x="3196" y="11529"/>
                    <a:pt x="3967" y="10999"/>
                    <a:pt x="3857" y="11396"/>
                  </a:cubicBezTo>
                  <a:cubicBezTo>
                    <a:pt x="3637" y="11396"/>
                    <a:pt x="3527" y="11396"/>
                    <a:pt x="3416" y="11396"/>
                  </a:cubicBezTo>
                  <a:cubicBezTo>
                    <a:pt x="3416" y="11396"/>
                    <a:pt x="3196" y="11264"/>
                    <a:pt x="3196" y="11396"/>
                  </a:cubicBezTo>
                  <a:cubicBezTo>
                    <a:pt x="3416" y="11396"/>
                    <a:pt x="3196" y="11661"/>
                    <a:pt x="3086" y="11661"/>
                  </a:cubicBezTo>
                  <a:cubicBezTo>
                    <a:pt x="2976" y="11661"/>
                    <a:pt x="2976" y="11794"/>
                    <a:pt x="2865" y="11926"/>
                  </a:cubicBezTo>
                  <a:cubicBezTo>
                    <a:pt x="2865" y="11926"/>
                    <a:pt x="2865" y="11926"/>
                    <a:pt x="2865" y="11926"/>
                  </a:cubicBezTo>
                  <a:cubicBezTo>
                    <a:pt x="2865" y="11926"/>
                    <a:pt x="2755" y="11926"/>
                    <a:pt x="2755" y="11926"/>
                  </a:cubicBezTo>
                  <a:cubicBezTo>
                    <a:pt x="2645" y="12191"/>
                    <a:pt x="2645" y="12059"/>
                    <a:pt x="2424" y="12059"/>
                  </a:cubicBezTo>
                  <a:cubicBezTo>
                    <a:pt x="2314" y="12324"/>
                    <a:pt x="2645" y="12059"/>
                    <a:pt x="2645" y="12324"/>
                  </a:cubicBezTo>
                  <a:cubicBezTo>
                    <a:pt x="2645" y="12324"/>
                    <a:pt x="2645" y="12456"/>
                    <a:pt x="2645" y="12456"/>
                  </a:cubicBezTo>
                  <a:cubicBezTo>
                    <a:pt x="2755" y="12456"/>
                    <a:pt x="2865" y="12324"/>
                    <a:pt x="2976" y="12324"/>
                  </a:cubicBezTo>
                  <a:cubicBezTo>
                    <a:pt x="3086" y="12324"/>
                    <a:pt x="2976" y="12456"/>
                    <a:pt x="3086" y="12456"/>
                  </a:cubicBezTo>
                  <a:cubicBezTo>
                    <a:pt x="3086" y="12456"/>
                    <a:pt x="3196" y="12456"/>
                    <a:pt x="3306" y="12456"/>
                  </a:cubicBezTo>
                  <a:cubicBezTo>
                    <a:pt x="3306" y="12324"/>
                    <a:pt x="3306" y="12324"/>
                    <a:pt x="3306" y="12324"/>
                  </a:cubicBezTo>
                  <a:cubicBezTo>
                    <a:pt x="3416" y="12324"/>
                    <a:pt x="3527" y="12191"/>
                    <a:pt x="3637" y="12191"/>
                  </a:cubicBezTo>
                  <a:cubicBezTo>
                    <a:pt x="3637" y="12456"/>
                    <a:pt x="3857" y="12324"/>
                    <a:pt x="3857" y="12589"/>
                  </a:cubicBezTo>
                  <a:cubicBezTo>
                    <a:pt x="3747" y="12589"/>
                    <a:pt x="3637" y="12589"/>
                    <a:pt x="3637" y="12456"/>
                  </a:cubicBezTo>
                  <a:cubicBezTo>
                    <a:pt x="3306" y="12456"/>
                    <a:pt x="2976" y="12456"/>
                    <a:pt x="2645" y="12721"/>
                  </a:cubicBezTo>
                  <a:cubicBezTo>
                    <a:pt x="2645" y="12987"/>
                    <a:pt x="2755" y="12987"/>
                    <a:pt x="2755" y="13119"/>
                  </a:cubicBezTo>
                  <a:cubicBezTo>
                    <a:pt x="2535" y="13119"/>
                    <a:pt x="2645" y="13119"/>
                    <a:pt x="2314" y="13119"/>
                  </a:cubicBezTo>
                  <a:cubicBezTo>
                    <a:pt x="2314" y="13384"/>
                    <a:pt x="2314" y="13517"/>
                    <a:pt x="2204" y="13517"/>
                  </a:cubicBezTo>
                  <a:cubicBezTo>
                    <a:pt x="1873" y="13517"/>
                    <a:pt x="1653" y="13517"/>
                    <a:pt x="1433" y="13384"/>
                  </a:cubicBezTo>
                  <a:cubicBezTo>
                    <a:pt x="1433" y="13384"/>
                    <a:pt x="1322" y="13384"/>
                    <a:pt x="1322" y="13252"/>
                  </a:cubicBezTo>
                  <a:cubicBezTo>
                    <a:pt x="1102" y="13384"/>
                    <a:pt x="1102" y="13384"/>
                    <a:pt x="882" y="13252"/>
                  </a:cubicBezTo>
                  <a:cubicBezTo>
                    <a:pt x="882" y="13119"/>
                    <a:pt x="882" y="12987"/>
                    <a:pt x="771" y="12854"/>
                  </a:cubicBezTo>
                  <a:cubicBezTo>
                    <a:pt x="771" y="12721"/>
                    <a:pt x="882" y="12589"/>
                    <a:pt x="771" y="12456"/>
                  </a:cubicBezTo>
                  <a:cubicBezTo>
                    <a:pt x="661" y="12721"/>
                    <a:pt x="441" y="12987"/>
                    <a:pt x="331" y="13119"/>
                  </a:cubicBezTo>
                  <a:cubicBezTo>
                    <a:pt x="331" y="13384"/>
                    <a:pt x="220" y="13517"/>
                    <a:pt x="0" y="13649"/>
                  </a:cubicBezTo>
                  <a:cubicBezTo>
                    <a:pt x="0" y="13782"/>
                    <a:pt x="0" y="13914"/>
                    <a:pt x="0" y="14047"/>
                  </a:cubicBezTo>
                  <a:cubicBezTo>
                    <a:pt x="110" y="14047"/>
                    <a:pt x="110" y="14047"/>
                    <a:pt x="110" y="14047"/>
                  </a:cubicBezTo>
                  <a:cubicBezTo>
                    <a:pt x="220" y="14047"/>
                    <a:pt x="220" y="14047"/>
                    <a:pt x="220" y="14047"/>
                  </a:cubicBezTo>
                  <a:cubicBezTo>
                    <a:pt x="220" y="14047"/>
                    <a:pt x="331" y="14047"/>
                    <a:pt x="331" y="14179"/>
                  </a:cubicBezTo>
                  <a:cubicBezTo>
                    <a:pt x="441" y="14179"/>
                    <a:pt x="551" y="14179"/>
                    <a:pt x="661" y="14179"/>
                  </a:cubicBezTo>
                  <a:cubicBezTo>
                    <a:pt x="661" y="14179"/>
                    <a:pt x="661" y="14179"/>
                    <a:pt x="661" y="14179"/>
                  </a:cubicBezTo>
                  <a:cubicBezTo>
                    <a:pt x="771" y="14179"/>
                    <a:pt x="882" y="14312"/>
                    <a:pt x="992" y="14444"/>
                  </a:cubicBezTo>
                  <a:cubicBezTo>
                    <a:pt x="992" y="14444"/>
                    <a:pt x="992" y="14444"/>
                    <a:pt x="992" y="14444"/>
                  </a:cubicBezTo>
                  <a:cubicBezTo>
                    <a:pt x="1102" y="14709"/>
                    <a:pt x="1212" y="14709"/>
                    <a:pt x="1433" y="14709"/>
                  </a:cubicBezTo>
                  <a:cubicBezTo>
                    <a:pt x="1433" y="14709"/>
                    <a:pt x="1433" y="14709"/>
                    <a:pt x="1433" y="14709"/>
                  </a:cubicBezTo>
                  <a:cubicBezTo>
                    <a:pt x="1433" y="14709"/>
                    <a:pt x="1543" y="14709"/>
                    <a:pt x="1543" y="14709"/>
                  </a:cubicBezTo>
                  <a:cubicBezTo>
                    <a:pt x="1653" y="14842"/>
                    <a:pt x="1763" y="14842"/>
                    <a:pt x="1763" y="14709"/>
                  </a:cubicBezTo>
                  <a:cubicBezTo>
                    <a:pt x="1984" y="14709"/>
                    <a:pt x="1984" y="14709"/>
                    <a:pt x="1984" y="14709"/>
                  </a:cubicBezTo>
                  <a:cubicBezTo>
                    <a:pt x="2094" y="14842"/>
                    <a:pt x="1984" y="15107"/>
                    <a:pt x="2094" y="15239"/>
                  </a:cubicBezTo>
                  <a:cubicBezTo>
                    <a:pt x="2424" y="15239"/>
                    <a:pt x="2424" y="15372"/>
                    <a:pt x="2645" y="15372"/>
                  </a:cubicBezTo>
                  <a:cubicBezTo>
                    <a:pt x="2755" y="15372"/>
                    <a:pt x="2865" y="15372"/>
                    <a:pt x="2865" y="15239"/>
                  </a:cubicBezTo>
                  <a:cubicBezTo>
                    <a:pt x="3306" y="15239"/>
                    <a:pt x="3306" y="15239"/>
                    <a:pt x="3306" y="15239"/>
                  </a:cubicBezTo>
                  <a:cubicBezTo>
                    <a:pt x="3306" y="15239"/>
                    <a:pt x="3416" y="15239"/>
                    <a:pt x="3306" y="15239"/>
                  </a:cubicBezTo>
                  <a:cubicBezTo>
                    <a:pt x="3527" y="15239"/>
                    <a:pt x="3527" y="15372"/>
                    <a:pt x="3637" y="15372"/>
                  </a:cubicBezTo>
                  <a:cubicBezTo>
                    <a:pt x="3637" y="15504"/>
                    <a:pt x="3857" y="15504"/>
                    <a:pt x="3857" y="15504"/>
                  </a:cubicBezTo>
                  <a:cubicBezTo>
                    <a:pt x="3747" y="15504"/>
                    <a:pt x="3637" y="15637"/>
                    <a:pt x="3637" y="15637"/>
                  </a:cubicBezTo>
                  <a:cubicBezTo>
                    <a:pt x="3527" y="15637"/>
                    <a:pt x="3527" y="15504"/>
                    <a:pt x="3416" y="15504"/>
                  </a:cubicBezTo>
                  <a:cubicBezTo>
                    <a:pt x="3306" y="15504"/>
                    <a:pt x="3196" y="15504"/>
                    <a:pt x="3196" y="15637"/>
                  </a:cubicBezTo>
                  <a:cubicBezTo>
                    <a:pt x="3416" y="15637"/>
                    <a:pt x="3306" y="16034"/>
                    <a:pt x="3416" y="16034"/>
                  </a:cubicBezTo>
                  <a:cubicBezTo>
                    <a:pt x="3416" y="16167"/>
                    <a:pt x="3637" y="16299"/>
                    <a:pt x="3637" y="16432"/>
                  </a:cubicBezTo>
                  <a:cubicBezTo>
                    <a:pt x="3747" y="16564"/>
                    <a:pt x="3857" y="16299"/>
                    <a:pt x="3857" y="16167"/>
                  </a:cubicBezTo>
                  <a:cubicBezTo>
                    <a:pt x="3967" y="16167"/>
                    <a:pt x="4188" y="16034"/>
                    <a:pt x="4188" y="16167"/>
                  </a:cubicBezTo>
                  <a:cubicBezTo>
                    <a:pt x="4188" y="16432"/>
                    <a:pt x="4078" y="16432"/>
                    <a:pt x="4078" y="16697"/>
                  </a:cubicBezTo>
                  <a:cubicBezTo>
                    <a:pt x="3967" y="16829"/>
                    <a:pt x="3747" y="16697"/>
                    <a:pt x="3857" y="16962"/>
                  </a:cubicBezTo>
                  <a:cubicBezTo>
                    <a:pt x="3857" y="16962"/>
                    <a:pt x="3857" y="16962"/>
                    <a:pt x="3857" y="16962"/>
                  </a:cubicBezTo>
                  <a:cubicBezTo>
                    <a:pt x="3857" y="16962"/>
                    <a:pt x="3857" y="17094"/>
                    <a:pt x="3857" y="17094"/>
                  </a:cubicBezTo>
                  <a:cubicBezTo>
                    <a:pt x="3857" y="17094"/>
                    <a:pt x="3967" y="17094"/>
                    <a:pt x="3967" y="17094"/>
                  </a:cubicBezTo>
                  <a:cubicBezTo>
                    <a:pt x="3967" y="17360"/>
                    <a:pt x="4078" y="17492"/>
                    <a:pt x="4078" y="17625"/>
                  </a:cubicBezTo>
                  <a:cubicBezTo>
                    <a:pt x="4078" y="17625"/>
                    <a:pt x="4078" y="17625"/>
                    <a:pt x="4078" y="17757"/>
                  </a:cubicBezTo>
                  <a:cubicBezTo>
                    <a:pt x="4078" y="17757"/>
                    <a:pt x="4078" y="17757"/>
                    <a:pt x="4078" y="17757"/>
                  </a:cubicBezTo>
                  <a:cubicBezTo>
                    <a:pt x="4078" y="17890"/>
                    <a:pt x="4078" y="18022"/>
                    <a:pt x="4078" y="18155"/>
                  </a:cubicBezTo>
                  <a:cubicBezTo>
                    <a:pt x="4078" y="18155"/>
                    <a:pt x="4078" y="18155"/>
                    <a:pt x="4078" y="18155"/>
                  </a:cubicBezTo>
                  <a:cubicBezTo>
                    <a:pt x="4188" y="18155"/>
                    <a:pt x="4188" y="18287"/>
                    <a:pt x="4298" y="18287"/>
                  </a:cubicBezTo>
                  <a:cubicBezTo>
                    <a:pt x="4298" y="18287"/>
                    <a:pt x="4298" y="18287"/>
                    <a:pt x="4298" y="18420"/>
                  </a:cubicBezTo>
                  <a:cubicBezTo>
                    <a:pt x="4298" y="18420"/>
                    <a:pt x="4408" y="18685"/>
                    <a:pt x="4518" y="18685"/>
                  </a:cubicBezTo>
                  <a:cubicBezTo>
                    <a:pt x="4518" y="18685"/>
                    <a:pt x="4518" y="18685"/>
                    <a:pt x="4518" y="18685"/>
                  </a:cubicBezTo>
                  <a:cubicBezTo>
                    <a:pt x="4629" y="18817"/>
                    <a:pt x="4739" y="18817"/>
                    <a:pt x="4849" y="18817"/>
                  </a:cubicBezTo>
                  <a:cubicBezTo>
                    <a:pt x="4849" y="18817"/>
                    <a:pt x="4849" y="18950"/>
                    <a:pt x="4849" y="18950"/>
                  </a:cubicBezTo>
                  <a:cubicBezTo>
                    <a:pt x="4849" y="18950"/>
                    <a:pt x="4849" y="19082"/>
                    <a:pt x="4959" y="19082"/>
                  </a:cubicBezTo>
                  <a:cubicBezTo>
                    <a:pt x="5069" y="19082"/>
                    <a:pt x="5069" y="19215"/>
                    <a:pt x="5180" y="19347"/>
                  </a:cubicBezTo>
                  <a:cubicBezTo>
                    <a:pt x="5180" y="19347"/>
                    <a:pt x="5290" y="19347"/>
                    <a:pt x="5290" y="19347"/>
                  </a:cubicBezTo>
                  <a:cubicBezTo>
                    <a:pt x="5290" y="19347"/>
                    <a:pt x="5290" y="19347"/>
                    <a:pt x="5290" y="19480"/>
                  </a:cubicBezTo>
                  <a:cubicBezTo>
                    <a:pt x="5290" y="19480"/>
                    <a:pt x="5290" y="19480"/>
                    <a:pt x="5290" y="19480"/>
                  </a:cubicBezTo>
                  <a:cubicBezTo>
                    <a:pt x="5400" y="19480"/>
                    <a:pt x="5400" y="19612"/>
                    <a:pt x="5510" y="19745"/>
                  </a:cubicBezTo>
                  <a:cubicBezTo>
                    <a:pt x="5510" y="19745"/>
                    <a:pt x="5510" y="19745"/>
                    <a:pt x="5510" y="19745"/>
                  </a:cubicBezTo>
                  <a:cubicBezTo>
                    <a:pt x="5510" y="19877"/>
                    <a:pt x="5841" y="19877"/>
                    <a:pt x="5731" y="20010"/>
                  </a:cubicBezTo>
                  <a:cubicBezTo>
                    <a:pt x="5731" y="20142"/>
                    <a:pt x="5731" y="20142"/>
                    <a:pt x="5731" y="20142"/>
                  </a:cubicBezTo>
                  <a:cubicBezTo>
                    <a:pt x="5841" y="20275"/>
                    <a:pt x="5951" y="20407"/>
                    <a:pt x="5951" y="20540"/>
                  </a:cubicBezTo>
                  <a:cubicBezTo>
                    <a:pt x="5951" y="20540"/>
                    <a:pt x="6061" y="20540"/>
                    <a:pt x="6061" y="20540"/>
                  </a:cubicBezTo>
                  <a:cubicBezTo>
                    <a:pt x="6061" y="20672"/>
                    <a:pt x="6171" y="20805"/>
                    <a:pt x="6282" y="20805"/>
                  </a:cubicBezTo>
                  <a:cubicBezTo>
                    <a:pt x="6392" y="20805"/>
                    <a:pt x="6392" y="20805"/>
                    <a:pt x="6392" y="20937"/>
                  </a:cubicBezTo>
                  <a:cubicBezTo>
                    <a:pt x="6392" y="20937"/>
                    <a:pt x="6392" y="20937"/>
                    <a:pt x="6392" y="20937"/>
                  </a:cubicBezTo>
                  <a:cubicBezTo>
                    <a:pt x="6392" y="21070"/>
                    <a:pt x="6612" y="21070"/>
                    <a:pt x="6722" y="21070"/>
                  </a:cubicBezTo>
                  <a:cubicBezTo>
                    <a:pt x="6722" y="21070"/>
                    <a:pt x="6722" y="21070"/>
                    <a:pt x="6722" y="21202"/>
                  </a:cubicBezTo>
                  <a:cubicBezTo>
                    <a:pt x="6833" y="21202"/>
                    <a:pt x="6833" y="21202"/>
                    <a:pt x="6943" y="21335"/>
                  </a:cubicBezTo>
                  <a:cubicBezTo>
                    <a:pt x="6943" y="21335"/>
                    <a:pt x="6943" y="21335"/>
                    <a:pt x="6943" y="21335"/>
                  </a:cubicBezTo>
                  <a:cubicBezTo>
                    <a:pt x="7163" y="21202"/>
                    <a:pt x="7273" y="21467"/>
                    <a:pt x="7494" y="21467"/>
                  </a:cubicBezTo>
                  <a:cubicBezTo>
                    <a:pt x="8706" y="21467"/>
                    <a:pt x="8706" y="21467"/>
                    <a:pt x="8706" y="21467"/>
                  </a:cubicBezTo>
                  <a:cubicBezTo>
                    <a:pt x="8816" y="21600"/>
                    <a:pt x="8816" y="21467"/>
                    <a:pt x="9037" y="21335"/>
                  </a:cubicBezTo>
                  <a:cubicBezTo>
                    <a:pt x="9037" y="21335"/>
                    <a:pt x="9037" y="21335"/>
                    <a:pt x="9037" y="21335"/>
                  </a:cubicBezTo>
                  <a:cubicBezTo>
                    <a:pt x="9257" y="21070"/>
                    <a:pt x="9478" y="20805"/>
                    <a:pt x="9808" y="20805"/>
                  </a:cubicBezTo>
                  <a:cubicBezTo>
                    <a:pt x="9808" y="20805"/>
                    <a:pt x="9808" y="20805"/>
                    <a:pt x="9808" y="20805"/>
                  </a:cubicBezTo>
                  <a:cubicBezTo>
                    <a:pt x="10029" y="20805"/>
                    <a:pt x="10249" y="20805"/>
                    <a:pt x="10469" y="20805"/>
                  </a:cubicBezTo>
                  <a:cubicBezTo>
                    <a:pt x="10469" y="20805"/>
                    <a:pt x="10580" y="20805"/>
                    <a:pt x="10580" y="20937"/>
                  </a:cubicBezTo>
                  <a:cubicBezTo>
                    <a:pt x="10580" y="20937"/>
                    <a:pt x="10800" y="21070"/>
                    <a:pt x="10800" y="20937"/>
                  </a:cubicBezTo>
                  <a:cubicBezTo>
                    <a:pt x="10910" y="20937"/>
                    <a:pt x="10910" y="20937"/>
                    <a:pt x="10910" y="21070"/>
                  </a:cubicBezTo>
                  <a:cubicBezTo>
                    <a:pt x="11020" y="21070"/>
                    <a:pt x="11020" y="20937"/>
                    <a:pt x="11020" y="21070"/>
                  </a:cubicBezTo>
                  <a:cubicBezTo>
                    <a:pt x="11020" y="21070"/>
                    <a:pt x="11020" y="21070"/>
                    <a:pt x="11020" y="21070"/>
                  </a:cubicBezTo>
                  <a:cubicBezTo>
                    <a:pt x="11131" y="21202"/>
                    <a:pt x="11131" y="21202"/>
                    <a:pt x="11241" y="21202"/>
                  </a:cubicBezTo>
                  <a:cubicBezTo>
                    <a:pt x="11351" y="21202"/>
                    <a:pt x="11571" y="21202"/>
                    <a:pt x="11571" y="21070"/>
                  </a:cubicBezTo>
                  <a:cubicBezTo>
                    <a:pt x="11682" y="21070"/>
                    <a:pt x="11682" y="21070"/>
                    <a:pt x="11792" y="21070"/>
                  </a:cubicBezTo>
                  <a:cubicBezTo>
                    <a:pt x="11792" y="21467"/>
                    <a:pt x="12012" y="20937"/>
                    <a:pt x="12233" y="21070"/>
                  </a:cubicBezTo>
                  <a:cubicBezTo>
                    <a:pt x="12343" y="21070"/>
                    <a:pt x="12343" y="21202"/>
                    <a:pt x="12453" y="21202"/>
                  </a:cubicBezTo>
                  <a:cubicBezTo>
                    <a:pt x="12563" y="21070"/>
                    <a:pt x="12673" y="21070"/>
                    <a:pt x="12673" y="21070"/>
                  </a:cubicBezTo>
                  <a:cubicBezTo>
                    <a:pt x="12784" y="21070"/>
                    <a:pt x="12784" y="20937"/>
                    <a:pt x="12894" y="20937"/>
                  </a:cubicBezTo>
                  <a:cubicBezTo>
                    <a:pt x="13114" y="20937"/>
                    <a:pt x="13004" y="20672"/>
                    <a:pt x="13224" y="20672"/>
                  </a:cubicBezTo>
                  <a:cubicBezTo>
                    <a:pt x="13665" y="20805"/>
                    <a:pt x="13886" y="20540"/>
                    <a:pt x="14216" y="20407"/>
                  </a:cubicBezTo>
                  <a:cubicBezTo>
                    <a:pt x="14327" y="20407"/>
                    <a:pt x="14437" y="20407"/>
                    <a:pt x="14657" y="20407"/>
                  </a:cubicBezTo>
                  <a:cubicBezTo>
                    <a:pt x="14767" y="20407"/>
                    <a:pt x="14767" y="20142"/>
                    <a:pt x="14988" y="20275"/>
                  </a:cubicBezTo>
                  <a:cubicBezTo>
                    <a:pt x="15208" y="20142"/>
                    <a:pt x="15098" y="20407"/>
                    <a:pt x="15318" y="20407"/>
                  </a:cubicBezTo>
                  <a:cubicBezTo>
                    <a:pt x="15318" y="20275"/>
                    <a:pt x="15429" y="20275"/>
                    <a:pt x="15539" y="20275"/>
                  </a:cubicBezTo>
                  <a:cubicBezTo>
                    <a:pt x="15759" y="20275"/>
                    <a:pt x="15759" y="20010"/>
                    <a:pt x="15869" y="20010"/>
                  </a:cubicBezTo>
                  <a:cubicBezTo>
                    <a:pt x="15980" y="20142"/>
                    <a:pt x="15980" y="20407"/>
                    <a:pt x="16090" y="20540"/>
                  </a:cubicBezTo>
                  <a:cubicBezTo>
                    <a:pt x="16200" y="20540"/>
                    <a:pt x="16310" y="20540"/>
                    <a:pt x="16531" y="20540"/>
                  </a:cubicBezTo>
                  <a:cubicBezTo>
                    <a:pt x="16420" y="20672"/>
                    <a:pt x="16420" y="20672"/>
                    <a:pt x="16420" y="20672"/>
                  </a:cubicBezTo>
                  <a:cubicBezTo>
                    <a:pt x="16420" y="20805"/>
                    <a:pt x="16531" y="20805"/>
                    <a:pt x="16531" y="20805"/>
                  </a:cubicBezTo>
                  <a:cubicBezTo>
                    <a:pt x="16531" y="20672"/>
                    <a:pt x="16641" y="20540"/>
                    <a:pt x="16751" y="20407"/>
                  </a:cubicBezTo>
                  <a:cubicBezTo>
                    <a:pt x="16861" y="20275"/>
                    <a:pt x="17192" y="20407"/>
                    <a:pt x="17302" y="20275"/>
                  </a:cubicBezTo>
                  <a:cubicBezTo>
                    <a:pt x="17522" y="20142"/>
                    <a:pt x="17522" y="20407"/>
                    <a:pt x="17743" y="20407"/>
                  </a:cubicBezTo>
                  <a:cubicBezTo>
                    <a:pt x="17743" y="20275"/>
                    <a:pt x="17853" y="20275"/>
                    <a:pt x="17853" y="20142"/>
                  </a:cubicBezTo>
                  <a:cubicBezTo>
                    <a:pt x="17853" y="20010"/>
                    <a:pt x="17853" y="19877"/>
                    <a:pt x="17963" y="19877"/>
                  </a:cubicBezTo>
                  <a:cubicBezTo>
                    <a:pt x="17963" y="19877"/>
                    <a:pt x="17963" y="19877"/>
                    <a:pt x="18073" y="19877"/>
                  </a:cubicBezTo>
                  <a:cubicBezTo>
                    <a:pt x="17853" y="19877"/>
                    <a:pt x="17743" y="19745"/>
                    <a:pt x="17743" y="19480"/>
                  </a:cubicBezTo>
                  <a:cubicBezTo>
                    <a:pt x="17963" y="19480"/>
                    <a:pt x="17963" y="19347"/>
                    <a:pt x="18294" y="19480"/>
                  </a:cubicBezTo>
                  <a:cubicBezTo>
                    <a:pt x="18184" y="19215"/>
                    <a:pt x="18404" y="19215"/>
                    <a:pt x="18514" y="19215"/>
                  </a:cubicBezTo>
                  <a:cubicBezTo>
                    <a:pt x="18514" y="19082"/>
                    <a:pt x="18404" y="18685"/>
                    <a:pt x="18514" y="18552"/>
                  </a:cubicBezTo>
                  <a:cubicBezTo>
                    <a:pt x="18735" y="18552"/>
                    <a:pt x="18735" y="18685"/>
                    <a:pt x="18735" y="18817"/>
                  </a:cubicBezTo>
                  <a:cubicBezTo>
                    <a:pt x="18624" y="18817"/>
                    <a:pt x="18845" y="18950"/>
                    <a:pt x="18735" y="19082"/>
                  </a:cubicBezTo>
                  <a:cubicBezTo>
                    <a:pt x="18955" y="19082"/>
                    <a:pt x="18955" y="19082"/>
                    <a:pt x="18955" y="19215"/>
                  </a:cubicBezTo>
                  <a:cubicBezTo>
                    <a:pt x="18955" y="19215"/>
                    <a:pt x="19065" y="19347"/>
                    <a:pt x="19065" y="19215"/>
                  </a:cubicBezTo>
                  <a:cubicBezTo>
                    <a:pt x="19065" y="19215"/>
                    <a:pt x="19065" y="19215"/>
                    <a:pt x="19065" y="19215"/>
                  </a:cubicBezTo>
                  <a:cubicBezTo>
                    <a:pt x="19065" y="19215"/>
                    <a:pt x="19176" y="19215"/>
                    <a:pt x="19176" y="19215"/>
                  </a:cubicBezTo>
                  <a:cubicBezTo>
                    <a:pt x="19176" y="19215"/>
                    <a:pt x="19176" y="19082"/>
                    <a:pt x="19176" y="19082"/>
                  </a:cubicBezTo>
                  <a:cubicBezTo>
                    <a:pt x="19286" y="19082"/>
                    <a:pt x="19286" y="19215"/>
                    <a:pt x="19396" y="19215"/>
                  </a:cubicBezTo>
                  <a:cubicBezTo>
                    <a:pt x="19396" y="19082"/>
                    <a:pt x="19396" y="18950"/>
                    <a:pt x="19506" y="18950"/>
                  </a:cubicBezTo>
                  <a:cubicBezTo>
                    <a:pt x="19616" y="18950"/>
                    <a:pt x="19727" y="18817"/>
                    <a:pt x="19837" y="18817"/>
                  </a:cubicBezTo>
                  <a:cubicBezTo>
                    <a:pt x="19947" y="18817"/>
                    <a:pt x="19947" y="18685"/>
                    <a:pt x="20057" y="18552"/>
                  </a:cubicBezTo>
                  <a:cubicBezTo>
                    <a:pt x="19947" y="18552"/>
                    <a:pt x="19947" y="18420"/>
                    <a:pt x="19837" y="18420"/>
                  </a:cubicBezTo>
                  <a:cubicBezTo>
                    <a:pt x="19727" y="18420"/>
                    <a:pt x="19727" y="18287"/>
                    <a:pt x="19727" y="18155"/>
                  </a:cubicBezTo>
                  <a:cubicBezTo>
                    <a:pt x="19727" y="18155"/>
                    <a:pt x="19947" y="18155"/>
                    <a:pt x="20057" y="18155"/>
                  </a:cubicBezTo>
                  <a:cubicBezTo>
                    <a:pt x="20057" y="18155"/>
                    <a:pt x="20057" y="18155"/>
                    <a:pt x="20057" y="18155"/>
                  </a:cubicBezTo>
                  <a:cubicBezTo>
                    <a:pt x="20057" y="18155"/>
                    <a:pt x="20057" y="18155"/>
                    <a:pt x="20057" y="18155"/>
                  </a:cubicBezTo>
                  <a:cubicBezTo>
                    <a:pt x="20057" y="18155"/>
                    <a:pt x="20167" y="18552"/>
                    <a:pt x="20278" y="18287"/>
                  </a:cubicBezTo>
                  <a:cubicBezTo>
                    <a:pt x="20167" y="18155"/>
                    <a:pt x="19947" y="18022"/>
                    <a:pt x="19947" y="17757"/>
                  </a:cubicBezTo>
                  <a:cubicBezTo>
                    <a:pt x="19837" y="17757"/>
                    <a:pt x="19727" y="17757"/>
                    <a:pt x="19727" y="17625"/>
                  </a:cubicBezTo>
                  <a:cubicBezTo>
                    <a:pt x="19616" y="17625"/>
                    <a:pt x="19616" y="17492"/>
                    <a:pt x="19506" y="17360"/>
                  </a:cubicBezTo>
                  <a:cubicBezTo>
                    <a:pt x="19727" y="17360"/>
                    <a:pt x="19727" y="17492"/>
                    <a:pt x="19837" y="17492"/>
                  </a:cubicBezTo>
                  <a:cubicBezTo>
                    <a:pt x="19947" y="17492"/>
                    <a:pt x="19947" y="17227"/>
                    <a:pt x="20057" y="17227"/>
                  </a:cubicBezTo>
                  <a:cubicBezTo>
                    <a:pt x="20167" y="17492"/>
                    <a:pt x="20278" y="17625"/>
                    <a:pt x="20388" y="18022"/>
                  </a:cubicBezTo>
                  <a:cubicBezTo>
                    <a:pt x="20718" y="18022"/>
                    <a:pt x="20608" y="17757"/>
                    <a:pt x="20829" y="17757"/>
                  </a:cubicBezTo>
                  <a:cubicBezTo>
                    <a:pt x="20939" y="17492"/>
                    <a:pt x="20608" y="17757"/>
                    <a:pt x="20718" y="17360"/>
                  </a:cubicBezTo>
                  <a:cubicBezTo>
                    <a:pt x="20718" y="17360"/>
                    <a:pt x="20718" y="17227"/>
                    <a:pt x="20829" y="17227"/>
                  </a:cubicBezTo>
                  <a:cubicBezTo>
                    <a:pt x="20829" y="17227"/>
                    <a:pt x="20829" y="17227"/>
                    <a:pt x="20829" y="17094"/>
                  </a:cubicBezTo>
                  <a:cubicBezTo>
                    <a:pt x="20718" y="16962"/>
                    <a:pt x="20278" y="17094"/>
                    <a:pt x="20278" y="16829"/>
                  </a:cubicBezTo>
                  <a:cubicBezTo>
                    <a:pt x="20388" y="16829"/>
                    <a:pt x="20608" y="16432"/>
                    <a:pt x="20608" y="16829"/>
                  </a:cubicBezTo>
                  <a:cubicBezTo>
                    <a:pt x="20829" y="16829"/>
                    <a:pt x="21049" y="16829"/>
                    <a:pt x="21049" y="16564"/>
                  </a:cubicBezTo>
                  <a:cubicBezTo>
                    <a:pt x="20939" y="16564"/>
                    <a:pt x="20829" y="16564"/>
                    <a:pt x="20829" y="16432"/>
                  </a:cubicBezTo>
                  <a:cubicBezTo>
                    <a:pt x="20608" y="16432"/>
                    <a:pt x="20498" y="16432"/>
                    <a:pt x="20498" y="16299"/>
                  </a:cubicBezTo>
                  <a:cubicBezTo>
                    <a:pt x="20498" y="16167"/>
                    <a:pt x="20718" y="16167"/>
                    <a:pt x="20829" y="16167"/>
                  </a:cubicBezTo>
                  <a:cubicBezTo>
                    <a:pt x="20829" y="16167"/>
                    <a:pt x="20939" y="16167"/>
                    <a:pt x="20939" y="16034"/>
                  </a:cubicBezTo>
                  <a:cubicBezTo>
                    <a:pt x="20829" y="16034"/>
                    <a:pt x="20829" y="15902"/>
                    <a:pt x="20939" y="15902"/>
                  </a:cubicBezTo>
                  <a:cubicBezTo>
                    <a:pt x="21380" y="15902"/>
                    <a:pt x="21490" y="15637"/>
                    <a:pt x="21600" y="15239"/>
                  </a:cubicBezTo>
                  <a:cubicBezTo>
                    <a:pt x="21490" y="15239"/>
                    <a:pt x="21269" y="15239"/>
                    <a:pt x="21269" y="14974"/>
                  </a:cubicBezTo>
                  <a:close/>
                  <a:moveTo>
                    <a:pt x="2865" y="2915"/>
                  </a:moveTo>
                  <a:cubicBezTo>
                    <a:pt x="2865" y="2915"/>
                    <a:pt x="2865" y="3048"/>
                    <a:pt x="2976" y="3048"/>
                  </a:cubicBezTo>
                  <a:cubicBezTo>
                    <a:pt x="2976" y="3313"/>
                    <a:pt x="2755" y="3048"/>
                    <a:pt x="2865" y="2915"/>
                  </a:cubicBezTo>
                  <a:close/>
                  <a:moveTo>
                    <a:pt x="2865" y="14179"/>
                  </a:moveTo>
                  <a:cubicBezTo>
                    <a:pt x="2865" y="14179"/>
                    <a:pt x="2865" y="14179"/>
                    <a:pt x="2865" y="14179"/>
                  </a:cubicBezTo>
                  <a:cubicBezTo>
                    <a:pt x="2865" y="14179"/>
                    <a:pt x="2865" y="14179"/>
                    <a:pt x="2976" y="14179"/>
                  </a:cubicBezTo>
                  <a:cubicBezTo>
                    <a:pt x="2865" y="14179"/>
                    <a:pt x="2865" y="14179"/>
                    <a:pt x="2865" y="14179"/>
                  </a:cubicBezTo>
                  <a:close/>
                  <a:moveTo>
                    <a:pt x="2976" y="14179"/>
                  </a:moveTo>
                  <a:cubicBezTo>
                    <a:pt x="2976" y="14179"/>
                    <a:pt x="2976" y="14179"/>
                    <a:pt x="2976" y="14179"/>
                  </a:cubicBezTo>
                  <a:cubicBezTo>
                    <a:pt x="2976" y="14179"/>
                    <a:pt x="2976" y="14179"/>
                    <a:pt x="2976" y="14179"/>
                  </a:cubicBezTo>
                  <a:cubicBezTo>
                    <a:pt x="2976" y="14179"/>
                    <a:pt x="2976" y="14179"/>
                    <a:pt x="2976" y="14179"/>
                  </a:cubicBezTo>
                  <a:close/>
                  <a:moveTo>
                    <a:pt x="11241" y="8216"/>
                  </a:moveTo>
                  <a:cubicBezTo>
                    <a:pt x="11241" y="7951"/>
                    <a:pt x="11241" y="7686"/>
                    <a:pt x="11020" y="7686"/>
                  </a:cubicBezTo>
                  <a:cubicBezTo>
                    <a:pt x="11020" y="7951"/>
                    <a:pt x="10800" y="7951"/>
                    <a:pt x="10910" y="8216"/>
                  </a:cubicBezTo>
                  <a:cubicBezTo>
                    <a:pt x="10800" y="8348"/>
                    <a:pt x="10910" y="8348"/>
                    <a:pt x="11020" y="8348"/>
                  </a:cubicBezTo>
                  <a:cubicBezTo>
                    <a:pt x="11020" y="8348"/>
                    <a:pt x="11131" y="8216"/>
                    <a:pt x="11241" y="8216"/>
                  </a:cubicBezTo>
                  <a:close/>
                  <a:moveTo>
                    <a:pt x="10690" y="5301"/>
                  </a:moveTo>
                  <a:cubicBezTo>
                    <a:pt x="10690" y="5301"/>
                    <a:pt x="10690" y="5168"/>
                    <a:pt x="10690" y="5301"/>
                  </a:cubicBezTo>
                  <a:cubicBezTo>
                    <a:pt x="10690" y="5433"/>
                    <a:pt x="10690" y="5433"/>
                    <a:pt x="10690" y="5301"/>
                  </a:cubicBezTo>
                  <a:close/>
                  <a:moveTo>
                    <a:pt x="3857" y="7023"/>
                  </a:moveTo>
                  <a:cubicBezTo>
                    <a:pt x="3857" y="7156"/>
                    <a:pt x="3747" y="7156"/>
                    <a:pt x="3637" y="7156"/>
                  </a:cubicBezTo>
                  <a:cubicBezTo>
                    <a:pt x="3637" y="7421"/>
                    <a:pt x="3747" y="7421"/>
                    <a:pt x="3747" y="7553"/>
                  </a:cubicBezTo>
                  <a:cubicBezTo>
                    <a:pt x="3857" y="7686"/>
                    <a:pt x="4078" y="7686"/>
                    <a:pt x="3857" y="7421"/>
                  </a:cubicBezTo>
                  <a:cubicBezTo>
                    <a:pt x="3857" y="7421"/>
                    <a:pt x="3857" y="7421"/>
                    <a:pt x="3857" y="7288"/>
                  </a:cubicBezTo>
                  <a:cubicBezTo>
                    <a:pt x="3857" y="7156"/>
                    <a:pt x="3857" y="7023"/>
                    <a:pt x="3857" y="7023"/>
                  </a:cubicBezTo>
                  <a:close/>
                  <a:moveTo>
                    <a:pt x="4408" y="5566"/>
                  </a:moveTo>
                  <a:cubicBezTo>
                    <a:pt x="4298" y="5566"/>
                    <a:pt x="4298" y="5566"/>
                    <a:pt x="4298" y="5566"/>
                  </a:cubicBezTo>
                  <a:cubicBezTo>
                    <a:pt x="4298" y="5566"/>
                    <a:pt x="4188" y="5566"/>
                    <a:pt x="4188" y="5566"/>
                  </a:cubicBezTo>
                  <a:cubicBezTo>
                    <a:pt x="4188" y="5566"/>
                    <a:pt x="4188" y="5698"/>
                    <a:pt x="4188" y="5698"/>
                  </a:cubicBezTo>
                  <a:cubicBezTo>
                    <a:pt x="4298" y="5831"/>
                    <a:pt x="4298" y="5698"/>
                    <a:pt x="4408" y="5698"/>
                  </a:cubicBezTo>
                  <a:cubicBezTo>
                    <a:pt x="4408" y="5566"/>
                    <a:pt x="4408" y="5566"/>
                    <a:pt x="4408" y="5566"/>
                  </a:cubicBezTo>
                  <a:close/>
                  <a:moveTo>
                    <a:pt x="4518" y="5831"/>
                  </a:moveTo>
                  <a:cubicBezTo>
                    <a:pt x="4518" y="5831"/>
                    <a:pt x="4629" y="5963"/>
                    <a:pt x="4629" y="5963"/>
                  </a:cubicBezTo>
                  <a:cubicBezTo>
                    <a:pt x="4629" y="5963"/>
                    <a:pt x="4739" y="5831"/>
                    <a:pt x="4739" y="5831"/>
                  </a:cubicBezTo>
                  <a:cubicBezTo>
                    <a:pt x="4739" y="5831"/>
                    <a:pt x="4629" y="5831"/>
                    <a:pt x="4629" y="5698"/>
                  </a:cubicBezTo>
                  <a:cubicBezTo>
                    <a:pt x="4629" y="5698"/>
                    <a:pt x="4518" y="5698"/>
                    <a:pt x="4408" y="5698"/>
                  </a:cubicBezTo>
                  <a:cubicBezTo>
                    <a:pt x="4408" y="5831"/>
                    <a:pt x="4408" y="5831"/>
                    <a:pt x="4518" y="5831"/>
                  </a:cubicBezTo>
                  <a:close/>
                </a:path>
              </a:pathLst>
            </a:custGeom>
            <a:solidFill>
              <a:srgbClr val="C9C9C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6" name="Rectangle 71">
              <a:extLst>
                <a:ext uri="{FF2B5EF4-FFF2-40B4-BE49-F238E27FC236}">
                  <a16:creationId xmlns:a16="http://schemas.microsoft.com/office/drawing/2014/main" id="{DEF53944-BE78-5746-ACE2-EBA9E708775D}"/>
                </a:ext>
              </a:extLst>
            </p:cNvPr>
            <p:cNvSpPr txBox="1"/>
            <p:nvPr/>
          </p:nvSpPr>
          <p:spPr>
            <a:xfrm>
              <a:off x="1104451" y="1084636"/>
              <a:ext cx="1106683"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dirty="0"/>
                <a:t>ICELAND</a:t>
              </a:r>
            </a:p>
          </p:txBody>
        </p:sp>
        <p:sp>
          <p:nvSpPr>
            <p:cNvPr id="127" name="Freeform 72">
              <a:extLst>
                <a:ext uri="{FF2B5EF4-FFF2-40B4-BE49-F238E27FC236}">
                  <a16:creationId xmlns:a16="http://schemas.microsoft.com/office/drawing/2014/main" id="{229D36E1-79DB-6843-AB86-B8913F9E57C8}"/>
                </a:ext>
              </a:extLst>
            </p:cNvPr>
            <p:cNvSpPr/>
            <p:nvPr/>
          </p:nvSpPr>
          <p:spPr>
            <a:xfrm>
              <a:off x="5659025" y="6290168"/>
              <a:ext cx="1165094" cy="783966"/>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cubicBezTo>
                    <a:pt x="21600" y="2923"/>
                    <a:pt x="21382" y="2923"/>
                    <a:pt x="21382" y="2761"/>
                  </a:cubicBezTo>
                  <a:cubicBezTo>
                    <a:pt x="21055" y="2761"/>
                    <a:pt x="21055" y="2598"/>
                    <a:pt x="20727" y="2598"/>
                  </a:cubicBezTo>
                  <a:cubicBezTo>
                    <a:pt x="20618" y="2436"/>
                    <a:pt x="20509" y="2111"/>
                    <a:pt x="20509" y="1786"/>
                  </a:cubicBezTo>
                  <a:cubicBezTo>
                    <a:pt x="20182" y="1624"/>
                    <a:pt x="20073" y="1462"/>
                    <a:pt x="19745" y="1299"/>
                  </a:cubicBezTo>
                  <a:cubicBezTo>
                    <a:pt x="19745" y="974"/>
                    <a:pt x="19636" y="650"/>
                    <a:pt x="19418" y="650"/>
                  </a:cubicBezTo>
                  <a:cubicBezTo>
                    <a:pt x="19418" y="812"/>
                    <a:pt x="19418" y="812"/>
                    <a:pt x="19309" y="812"/>
                  </a:cubicBezTo>
                  <a:cubicBezTo>
                    <a:pt x="19309" y="812"/>
                    <a:pt x="19091" y="812"/>
                    <a:pt x="19091" y="974"/>
                  </a:cubicBezTo>
                  <a:cubicBezTo>
                    <a:pt x="18982" y="974"/>
                    <a:pt x="18982" y="974"/>
                    <a:pt x="18873" y="974"/>
                  </a:cubicBezTo>
                  <a:cubicBezTo>
                    <a:pt x="18873" y="1137"/>
                    <a:pt x="18873" y="1137"/>
                    <a:pt x="18764" y="1137"/>
                  </a:cubicBezTo>
                  <a:cubicBezTo>
                    <a:pt x="18545" y="1137"/>
                    <a:pt x="18436" y="1299"/>
                    <a:pt x="18218" y="1299"/>
                  </a:cubicBezTo>
                  <a:cubicBezTo>
                    <a:pt x="17891" y="1299"/>
                    <a:pt x="17782" y="1137"/>
                    <a:pt x="17455" y="974"/>
                  </a:cubicBezTo>
                  <a:cubicBezTo>
                    <a:pt x="17455" y="812"/>
                    <a:pt x="17345" y="650"/>
                    <a:pt x="17236" y="650"/>
                  </a:cubicBezTo>
                  <a:cubicBezTo>
                    <a:pt x="17236" y="487"/>
                    <a:pt x="17236" y="487"/>
                    <a:pt x="17236" y="162"/>
                  </a:cubicBezTo>
                  <a:cubicBezTo>
                    <a:pt x="17127" y="162"/>
                    <a:pt x="17018" y="162"/>
                    <a:pt x="17018" y="0"/>
                  </a:cubicBezTo>
                  <a:cubicBezTo>
                    <a:pt x="16582" y="162"/>
                    <a:pt x="16255" y="162"/>
                    <a:pt x="15927" y="487"/>
                  </a:cubicBezTo>
                  <a:cubicBezTo>
                    <a:pt x="15709" y="487"/>
                    <a:pt x="15491" y="487"/>
                    <a:pt x="15273" y="487"/>
                  </a:cubicBezTo>
                  <a:cubicBezTo>
                    <a:pt x="15055" y="487"/>
                    <a:pt x="14945" y="325"/>
                    <a:pt x="14836" y="162"/>
                  </a:cubicBezTo>
                  <a:cubicBezTo>
                    <a:pt x="14727" y="325"/>
                    <a:pt x="14509" y="325"/>
                    <a:pt x="14291" y="487"/>
                  </a:cubicBezTo>
                  <a:cubicBezTo>
                    <a:pt x="14073" y="487"/>
                    <a:pt x="14073" y="650"/>
                    <a:pt x="13855" y="650"/>
                  </a:cubicBezTo>
                  <a:cubicBezTo>
                    <a:pt x="13745" y="650"/>
                    <a:pt x="13745" y="974"/>
                    <a:pt x="13636" y="1137"/>
                  </a:cubicBezTo>
                  <a:cubicBezTo>
                    <a:pt x="13636" y="1462"/>
                    <a:pt x="13418" y="1624"/>
                    <a:pt x="13527" y="1949"/>
                  </a:cubicBezTo>
                  <a:cubicBezTo>
                    <a:pt x="13527" y="2274"/>
                    <a:pt x="13309" y="2274"/>
                    <a:pt x="13309" y="2598"/>
                  </a:cubicBezTo>
                  <a:cubicBezTo>
                    <a:pt x="13200" y="2598"/>
                    <a:pt x="12982" y="2761"/>
                    <a:pt x="12873" y="2761"/>
                  </a:cubicBezTo>
                  <a:cubicBezTo>
                    <a:pt x="12764" y="2923"/>
                    <a:pt x="12764" y="3086"/>
                    <a:pt x="12655" y="3086"/>
                  </a:cubicBezTo>
                  <a:cubicBezTo>
                    <a:pt x="12545" y="3086"/>
                    <a:pt x="12545" y="3248"/>
                    <a:pt x="12545" y="3248"/>
                  </a:cubicBezTo>
                  <a:cubicBezTo>
                    <a:pt x="12545" y="3248"/>
                    <a:pt x="12545" y="3248"/>
                    <a:pt x="12545" y="3411"/>
                  </a:cubicBezTo>
                  <a:cubicBezTo>
                    <a:pt x="12436" y="3573"/>
                    <a:pt x="12218" y="3573"/>
                    <a:pt x="12218" y="3735"/>
                  </a:cubicBezTo>
                  <a:cubicBezTo>
                    <a:pt x="12109" y="3573"/>
                    <a:pt x="11891" y="4060"/>
                    <a:pt x="11782" y="3898"/>
                  </a:cubicBezTo>
                  <a:cubicBezTo>
                    <a:pt x="11782" y="3898"/>
                    <a:pt x="11782" y="3735"/>
                    <a:pt x="11782" y="3735"/>
                  </a:cubicBezTo>
                  <a:cubicBezTo>
                    <a:pt x="11782" y="3735"/>
                    <a:pt x="11564" y="3735"/>
                    <a:pt x="11564" y="3735"/>
                  </a:cubicBezTo>
                  <a:cubicBezTo>
                    <a:pt x="11564" y="3735"/>
                    <a:pt x="11564" y="3573"/>
                    <a:pt x="11564" y="3573"/>
                  </a:cubicBezTo>
                  <a:cubicBezTo>
                    <a:pt x="11564" y="3573"/>
                    <a:pt x="11455" y="3573"/>
                    <a:pt x="11455" y="3573"/>
                  </a:cubicBezTo>
                  <a:cubicBezTo>
                    <a:pt x="11345" y="3573"/>
                    <a:pt x="11127" y="3248"/>
                    <a:pt x="11018" y="3411"/>
                  </a:cubicBezTo>
                  <a:cubicBezTo>
                    <a:pt x="10909" y="3411"/>
                    <a:pt x="10800" y="3411"/>
                    <a:pt x="10800" y="3411"/>
                  </a:cubicBezTo>
                  <a:cubicBezTo>
                    <a:pt x="10800" y="3411"/>
                    <a:pt x="10800" y="3573"/>
                    <a:pt x="10800" y="3573"/>
                  </a:cubicBezTo>
                  <a:cubicBezTo>
                    <a:pt x="10800" y="3573"/>
                    <a:pt x="10691" y="3573"/>
                    <a:pt x="10691" y="3573"/>
                  </a:cubicBezTo>
                  <a:cubicBezTo>
                    <a:pt x="10582" y="3735"/>
                    <a:pt x="10691" y="4060"/>
                    <a:pt x="10473" y="4060"/>
                  </a:cubicBezTo>
                  <a:cubicBezTo>
                    <a:pt x="10473" y="4223"/>
                    <a:pt x="10473" y="4223"/>
                    <a:pt x="10473" y="4223"/>
                  </a:cubicBezTo>
                  <a:cubicBezTo>
                    <a:pt x="10145" y="4223"/>
                    <a:pt x="10036" y="4385"/>
                    <a:pt x="9818" y="4385"/>
                  </a:cubicBezTo>
                  <a:cubicBezTo>
                    <a:pt x="9600" y="4385"/>
                    <a:pt x="9709" y="4710"/>
                    <a:pt x="9491" y="4710"/>
                  </a:cubicBezTo>
                  <a:cubicBezTo>
                    <a:pt x="9382" y="4710"/>
                    <a:pt x="9382" y="4710"/>
                    <a:pt x="9273" y="4710"/>
                  </a:cubicBezTo>
                  <a:cubicBezTo>
                    <a:pt x="9273" y="4710"/>
                    <a:pt x="9164" y="4710"/>
                    <a:pt x="9055" y="4710"/>
                  </a:cubicBezTo>
                  <a:cubicBezTo>
                    <a:pt x="8836" y="4547"/>
                    <a:pt x="8836" y="4872"/>
                    <a:pt x="8727" y="4710"/>
                  </a:cubicBezTo>
                  <a:cubicBezTo>
                    <a:pt x="8509" y="4872"/>
                    <a:pt x="8509" y="5197"/>
                    <a:pt x="8291" y="5197"/>
                  </a:cubicBezTo>
                  <a:cubicBezTo>
                    <a:pt x="8291" y="6171"/>
                    <a:pt x="8291" y="6171"/>
                    <a:pt x="8291" y="6171"/>
                  </a:cubicBezTo>
                  <a:cubicBezTo>
                    <a:pt x="8291" y="6171"/>
                    <a:pt x="8291" y="6171"/>
                    <a:pt x="8291" y="6171"/>
                  </a:cubicBezTo>
                  <a:cubicBezTo>
                    <a:pt x="8291" y="6171"/>
                    <a:pt x="8291" y="6171"/>
                    <a:pt x="8291" y="6171"/>
                  </a:cubicBezTo>
                  <a:cubicBezTo>
                    <a:pt x="8291" y="6334"/>
                    <a:pt x="8291" y="6334"/>
                    <a:pt x="8291" y="6334"/>
                  </a:cubicBezTo>
                  <a:cubicBezTo>
                    <a:pt x="8291" y="6334"/>
                    <a:pt x="8291" y="6496"/>
                    <a:pt x="8291" y="6496"/>
                  </a:cubicBezTo>
                  <a:cubicBezTo>
                    <a:pt x="8291" y="6496"/>
                    <a:pt x="8291" y="6496"/>
                    <a:pt x="8182" y="6496"/>
                  </a:cubicBezTo>
                  <a:cubicBezTo>
                    <a:pt x="8182" y="6496"/>
                    <a:pt x="8182" y="6496"/>
                    <a:pt x="8073" y="6496"/>
                  </a:cubicBezTo>
                  <a:cubicBezTo>
                    <a:pt x="8073" y="6821"/>
                    <a:pt x="7855" y="6659"/>
                    <a:pt x="7855" y="6821"/>
                  </a:cubicBezTo>
                  <a:cubicBezTo>
                    <a:pt x="7745" y="6983"/>
                    <a:pt x="7636" y="6821"/>
                    <a:pt x="7527" y="6821"/>
                  </a:cubicBezTo>
                  <a:cubicBezTo>
                    <a:pt x="7527" y="6983"/>
                    <a:pt x="7527" y="6983"/>
                    <a:pt x="7527" y="6983"/>
                  </a:cubicBezTo>
                  <a:cubicBezTo>
                    <a:pt x="7527" y="6983"/>
                    <a:pt x="7309" y="6983"/>
                    <a:pt x="7200" y="6983"/>
                  </a:cubicBezTo>
                  <a:cubicBezTo>
                    <a:pt x="7200" y="6983"/>
                    <a:pt x="7200" y="7146"/>
                    <a:pt x="7200" y="7146"/>
                  </a:cubicBezTo>
                  <a:cubicBezTo>
                    <a:pt x="7091" y="7146"/>
                    <a:pt x="6982" y="7146"/>
                    <a:pt x="6873" y="7146"/>
                  </a:cubicBezTo>
                  <a:cubicBezTo>
                    <a:pt x="6764" y="7146"/>
                    <a:pt x="6655" y="7146"/>
                    <a:pt x="6545" y="7308"/>
                  </a:cubicBezTo>
                  <a:cubicBezTo>
                    <a:pt x="6218" y="7308"/>
                    <a:pt x="5891" y="7146"/>
                    <a:pt x="5455" y="7308"/>
                  </a:cubicBezTo>
                  <a:cubicBezTo>
                    <a:pt x="5455" y="7308"/>
                    <a:pt x="5455" y="7308"/>
                    <a:pt x="5455" y="7308"/>
                  </a:cubicBezTo>
                  <a:cubicBezTo>
                    <a:pt x="5127" y="7308"/>
                    <a:pt x="4909" y="7146"/>
                    <a:pt x="4691" y="7146"/>
                  </a:cubicBezTo>
                  <a:cubicBezTo>
                    <a:pt x="4691" y="7146"/>
                    <a:pt x="4691" y="7146"/>
                    <a:pt x="4582" y="7146"/>
                  </a:cubicBezTo>
                  <a:cubicBezTo>
                    <a:pt x="4582" y="7146"/>
                    <a:pt x="4473" y="7146"/>
                    <a:pt x="4473" y="6983"/>
                  </a:cubicBezTo>
                  <a:cubicBezTo>
                    <a:pt x="4255" y="6983"/>
                    <a:pt x="4255" y="6983"/>
                    <a:pt x="4255" y="6983"/>
                  </a:cubicBezTo>
                  <a:cubicBezTo>
                    <a:pt x="4255" y="6983"/>
                    <a:pt x="4255" y="6983"/>
                    <a:pt x="4255" y="6821"/>
                  </a:cubicBezTo>
                  <a:cubicBezTo>
                    <a:pt x="4145" y="6821"/>
                    <a:pt x="4145" y="6821"/>
                    <a:pt x="4036" y="6821"/>
                  </a:cubicBezTo>
                  <a:cubicBezTo>
                    <a:pt x="3927" y="6821"/>
                    <a:pt x="3927" y="6821"/>
                    <a:pt x="3927" y="6659"/>
                  </a:cubicBezTo>
                  <a:cubicBezTo>
                    <a:pt x="3927" y="6496"/>
                    <a:pt x="3927" y="6496"/>
                    <a:pt x="3818" y="6496"/>
                  </a:cubicBezTo>
                  <a:cubicBezTo>
                    <a:pt x="3709" y="6496"/>
                    <a:pt x="3709" y="6171"/>
                    <a:pt x="3491" y="6334"/>
                  </a:cubicBezTo>
                  <a:cubicBezTo>
                    <a:pt x="3382" y="6009"/>
                    <a:pt x="3164" y="5684"/>
                    <a:pt x="2945" y="5522"/>
                  </a:cubicBezTo>
                  <a:cubicBezTo>
                    <a:pt x="2945" y="5522"/>
                    <a:pt x="2945" y="5684"/>
                    <a:pt x="2945" y="5684"/>
                  </a:cubicBezTo>
                  <a:cubicBezTo>
                    <a:pt x="2836" y="6009"/>
                    <a:pt x="2945" y="6659"/>
                    <a:pt x="2836" y="6821"/>
                  </a:cubicBezTo>
                  <a:cubicBezTo>
                    <a:pt x="2836" y="6983"/>
                    <a:pt x="2945" y="6983"/>
                    <a:pt x="2945" y="6983"/>
                  </a:cubicBezTo>
                  <a:cubicBezTo>
                    <a:pt x="2945" y="7308"/>
                    <a:pt x="2945" y="7308"/>
                    <a:pt x="2945" y="7308"/>
                  </a:cubicBezTo>
                  <a:cubicBezTo>
                    <a:pt x="2945" y="7471"/>
                    <a:pt x="3055" y="7471"/>
                    <a:pt x="3055" y="7633"/>
                  </a:cubicBezTo>
                  <a:cubicBezTo>
                    <a:pt x="2945" y="7633"/>
                    <a:pt x="3055" y="7795"/>
                    <a:pt x="2945" y="7958"/>
                  </a:cubicBezTo>
                  <a:cubicBezTo>
                    <a:pt x="2618" y="7958"/>
                    <a:pt x="2291" y="8120"/>
                    <a:pt x="1855" y="8120"/>
                  </a:cubicBezTo>
                  <a:cubicBezTo>
                    <a:pt x="1636" y="8120"/>
                    <a:pt x="1636" y="7958"/>
                    <a:pt x="1418" y="7958"/>
                  </a:cubicBezTo>
                  <a:cubicBezTo>
                    <a:pt x="1200" y="7958"/>
                    <a:pt x="1200" y="7795"/>
                    <a:pt x="982" y="7795"/>
                  </a:cubicBezTo>
                  <a:cubicBezTo>
                    <a:pt x="982" y="7958"/>
                    <a:pt x="982" y="8120"/>
                    <a:pt x="1091" y="8120"/>
                  </a:cubicBezTo>
                  <a:cubicBezTo>
                    <a:pt x="1091" y="8283"/>
                    <a:pt x="1091" y="8283"/>
                    <a:pt x="1200" y="8283"/>
                  </a:cubicBezTo>
                  <a:cubicBezTo>
                    <a:pt x="1309" y="8283"/>
                    <a:pt x="1309" y="8445"/>
                    <a:pt x="1418" y="8445"/>
                  </a:cubicBezTo>
                  <a:cubicBezTo>
                    <a:pt x="1418" y="8608"/>
                    <a:pt x="1418" y="8608"/>
                    <a:pt x="1418" y="8608"/>
                  </a:cubicBezTo>
                  <a:cubicBezTo>
                    <a:pt x="1527" y="8608"/>
                    <a:pt x="1527" y="8608"/>
                    <a:pt x="1527" y="8608"/>
                  </a:cubicBezTo>
                  <a:cubicBezTo>
                    <a:pt x="1527" y="8770"/>
                    <a:pt x="1527" y="8770"/>
                    <a:pt x="1636" y="8770"/>
                  </a:cubicBezTo>
                  <a:cubicBezTo>
                    <a:pt x="1745" y="8770"/>
                    <a:pt x="1745" y="8770"/>
                    <a:pt x="1745" y="8770"/>
                  </a:cubicBezTo>
                  <a:cubicBezTo>
                    <a:pt x="1636" y="9095"/>
                    <a:pt x="1745" y="9582"/>
                    <a:pt x="1636" y="9744"/>
                  </a:cubicBezTo>
                  <a:cubicBezTo>
                    <a:pt x="1418" y="9744"/>
                    <a:pt x="1527" y="10069"/>
                    <a:pt x="1418" y="10069"/>
                  </a:cubicBezTo>
                  <a:cubicBezTo>
                    <a:pt x="1309" y="10232"/>
                    <a:pt x="1309" y="10394"/>
                    <a:pt x="1200" y="10556"/>
                  </a:cubicBezTo>
                  <a:cubicBezTo>
                    <a:pt x="873" y="10556"/>
                    <a:pt x="873" y="10556"/>
                    <a:pt x="873" y="10556"/>
                  </a:cubicBezTo>
                  <a:cubicBezTo>
                    <a:pt x="873" y="10719"/>
                    <a:pt x="982" y="10881"/>
                    <a:pt x="982" y="11206"/>
                  </a:cubicBezTo>
                  <a:cubicBezTo>
                    <a:pt x="982" y="11531"/>
                    <a:pt x="764" y="11531"/>
                    <a:pt x="873" y="11856"/>
                  </a:cubicBezTo>
                  <a:cubicBezTo>
                    <a:pt x="873" y="12180"/>
                    <a:pt x="982" y="12180"/>
                    <a:pt x="982" y="12505"/>
                  </a:cubicBezTo>
                  <a:cubicBezTo>
                    <a:pt x="982" y="12668"/>
                    <a:pt x="1200" y="12505"/>
                    <a:pt x="1091" y="12830"/>
                  </a:cubicBezTo>
                  <a:cubicBezTo>
                    <a:pt x="982" y="12992"/>
                    <a:pt x="982" y="13155"/>
                    <a:pt x="982" y="13155"/>
                  </a:cubicBezTo>
                  <a:cubicBezTo>
                    <a:pt x="873" y="13317"/>
                    <a:pt x="655" y="13317"/>
                    <a:pt x="436" y="13480"/>
                  </a:cubicBezTo>
                  <a:cubicBezTo>
                    <a:pt x="436" y="13480"/>
                    <a:pt x="436" y="13480"/>
                    <a:pt x="327" y="13642"/>
                  </a:cubicBezTo>
                  <a:cubicBezTo>
                    <a:pt x="218" y="13642"/>
                    <a:pt x="0" y="13480"/>
                    <a:pt x="0" y="13805"/>
                  </a:cubicBezTo>
                  <a:cubicBezTo>
                    <a:pt x="0" y="13967"/>
                    <a:pt x="218" y="13967"/>
                    <a:pt x="327" y="13967"/>
                  </a:cubicBezTo>
                  <a:cubicBezTo>
                    <a:pt x="436" y="13967"/>
                    <a:pt x="327" y="14292"/>
                    <a:pt x="436" y="14292"/>
                  </a:cubicBezTo>
                  <a:cubicBezTo>
                    <a:pt x="436" y="14454"/>
                    <a:pt x="327" y="14454"/>
                    <a:pt x="218" y="14454"/>
                  </a:cubicBezTo>
                  <a:cubicBezTo>
                    <a:pt x="218" y="14617"/>
                    <a:pt x="218" y="14617"/>
                    <a:pt x="218" y="14617"/>
                  </a:cubicBezTo>
                  <a:cubicBezTo>
                    <a:pt x="327" y="14617"/>
                    <a:pt x="327" y="14779"/>
                    <a:pt x="327" y="14779"/>
                  </a:cubicBezTo>
                  <a:cubicBezTo>
                    <a:pt x="327" y="14779"/>
                    <a:pt x="436" y="14779"/>
                    <a:pt x="436" y="14779"/>
                  </a:cubicBezTo>
                  <a:cubicBezTo>
                    <a:pt x="545" y="14941"/>
                    <a:pt x="545" y="14941"/>
                    <a:pt x="655" y="15104"/>
                  </a:cubicBezTo>
                  <a:cubicBezTo>
                    <a:pt x="655" y="15266"/>
                    <a:pt x="655" y="15266"/>
                    <a:pt x="655" y="15266"/>
                  </a:cubicBezTo>
                  <a:cubicBezTo>
                    <a:pt x="764" y="15429"/>
                    <a:pt x="764" y="15753"/>
                    <a:pt x="982" y="15753"/>
                  </a:cubicBezTo>
                  <a:cubicBezTo>
                    <a:pt x="982" y="15916"/>
                    <a:pt x="982" y="15916"/>
                    <a:pt x="982" y="16078"/>
                  </a:cubicBezTo>
                  <a:cubicBezTo>
                    <a:pt x="982" y="16241"/>
                    <a:pt x="1200" y="16241"/>
                    <a:pt x="1200" y="16241"/>
                  </a:cubicBezTo>
                  <a:cubicBezTo>
                    <a:pt x="1200" y="16890"/>
                    <a:pt x="1200" y="16890"/>
                    <a:pt x="1200" y="16890"/>
                  </a:cubicBezTo>
                  <a:cubicBezTo>
                    <a:pt x="1200" y="16890"/>
                    <a:pt x="1309" y="17053"/>
                    <a:pt x="1309" y="17053"/>
                  </a:cubicBezTo>
                  <a:cubicBezTo>
                    <a:pt x="1418" y="17053"/>
                    <a:pt x="1527" y="17053"/>
                    <a:pt x="1418" y="17377"/>
                  </a:cubicBezTo>
                  <a:cubicBezTo>
                    <a:pt x="1745" y="17377"/>
                    <a:pt x="1745" y="17377"/>
                    <a:pt x="1745" y="17377"/>
                  </a:cubicBezTo>
                  <a:cubicBezTo>
                    <a:pt x="1745" y="17377"/>
                    <a:pt x="1855" y="17377"/>
                    <a:pt x="1855" y="17377"/>
                  </a:cubicBezTo>
                  <a:cubicBezTo>
                    <a:pt x="2182" y="17377"/>
                    <a:pt x="2291" y="17702"/>
                    <a:pt x="2400" y="17865"/>
                  </a:cubicBezTo>
                  <a:cubicBezTo>
                    <a:pt x="2400" y="18027"/>
                    <a:pt x="2400" y="18027"/>
                    <a:pt x="2400" y="18027"/>
                  </a:cubicBezTo>
                  <a:cubicBezTo>
                    <a:pt x="2400" y="18189"/>
                    <a:pt x="2509" y="18189"/>
                    <a:pt x="2509" y="18352"/>
                  </a:cubicBezTo>
                  <a:cubicBezTo>
                    <a:pt x="2509" y="18514"/>
                    <a:pt x="2618" y="18514"/>
                    <a:pt x="2618" y="18677"/>
                  </a:cubicBezTo>
                  <a:cubicBezTo>
                    <a:pt x="2727" y="18677"/>
                    <a:pt x="2727" y="18839"/>
                    <a:pt x="2727" y="18839"/>
                  </a:cubicBezTo>
                  <a:cubicBezTo>
                    <a:pt x="2836" y="19002"/>
                    <a:pt x="2836" y="19164"/>
                    <a:pt x="2945" y="19164"/>
                  </a:cubicBezTo>
                  <a:cubicBezTo>
                    <a:pt x="2945" y="19164"/>
                    <a:pt x="2945" y="19164"/>
                    <a:pt x="2945" y="19164"/>
                  </a:cubicBezTo>
                  <a:cubicBezTo>
                    <a:pt x="2945" y="19164"/>
                    <a:pt x="2945" y="19164"/>
                    <a:pt x="2945" y="19164"/>
                  </a:cubicBezTo>
                  <a:cubicBezTo>
                    <a:pt x="3055" y="19326"/>
                    <a:pt x="3055" y="19326"/>
                    <a:pt x="3055" y="19326"/>
                  </a:cubicBezTo>
                  <a:cubicBezTo>
                    <a:pt x="3055" y="19326"/>
                    <a:pt x="3055" y="19326"/>
                    <a:pt x="3055" y="19326"/>
                  </a:cubicBezTo>
                  <a:cubicBezTo>
                    <a:pt x="3055" y="19326"/>
                    <a:pt x="3055" y="19326"/>
                    <a:pt x="3055" y="19326"/>
                  </a:cubicBezTo>
                  <a:cubicBezTo>
                    <a:pt x="3055" y="19326"/>
                    <a:pt x="3055" y="19326"/>
                    <a:pt x="3055" y="19326"/>
                  </a:cubicBezTo>
                  <a:cubicBezTo>
                    <a:pt x="3055" y="19326"/>
                    <a:pt x="3164" y="19326"/>
                    <a:pt x="3164" y="19326"/>
                  </a:cubicBezTo>
                  <a:cubicBezTo>
                    <a:pt x="3164" y="19326"/>
                    <a:pt x="3164" y="19326"/>
                    <a:pt x="3164" y="19326"/>
                  </a:cubicBezTo>
                  <a:cubicBezTo>
                    <a:pt x="3164" y="19326"/>
                    <a:pt x="3164" y="19326"/>
                    <a:pt x="3164" y="19326"/>
                  </a:cubicBezTo>
                  <a:cubicBezTo>
                    <a:pt x="3164" y="19326"/>
                    <a:pt x="3164" y="19326"/>
                    <a:pt x="3164" y="19326"/>
                  </a:cubicBezTo>
                  <a:cubicBezTo>
                    <a:pt x="3273" y="19326"/>
                    <a:pt x="3273" y="19326"/>
                    <a:pt x="3273" y="19326"/>
                  </a:cubicBezTo>
                  <a:cubicBezTo>
                    <a:pt x="3273" y="19489"/>
                    <a:pt x="3273" y="19489"/>
                    <a:pt x="3273" y="19489"/>
                  </a:cubicBezTo>
                  <a:cubicBezTo>
                    <a:pt x="3273" y="19489"/>
                    <a:pt x="3273" y="19489"/>
                    <a:pt x="3273" y="19489"/>
                  </a:cubicBezTo>
                  <a:cubicBezTo>
                    <a:pt x="3273" y="19489"/>
                    <a:pt x="3273" y="19489"/>
                    <a:pt x="3273" y="19489"/>
                  </a:cubicBezTo>
                  <a:cubicBezTo>
                    <a:pt x="3273" y="19489"/>
                    <a:pt x="3273" y="19489"/>
                    <a:pt x="3382" y="19489"/>
                  </a:cubicBezTo>
                  <a:cubicBezTo>
                    <a:pt x="3382" y="19489"/>
                    <a:pt x="3382" y="19489"/>
                    <a:pt x="3382" y="19489"/>
                  </a:cubicBezTo>
                  <a:cubicBezTo>
                    <a:pt x="3382" y="19489"/>
                    <a:pt x="3382" y="19489"/>
                    <a:pt x="3382" y="19489"/>
                  </a:cubicBezTo>
                  <a:cubicBezTo>
                    <a:pt x="3382" y="19489"/>
                    <a:pt x="3382" y="19489"/>
                    <a:pt x="3382" y="19489"/>
                  </a:cubicBezTo>
                  <a:cubicBezTo>
                    <a:pt x="3491" y="19489"/>
                    <a:pt x="3600" y="19651"/>
                    <a:pt x="3600" y="19814"/>
                  </a:cubicBezTo>
                  <a:cubicBezTo>
                    <a:pt x="3600" y="19814"/>
                    <a:pt x="3600" y="19814"/>
                    <a:pt x="3600" y="19814"/>
                  </a:cubicBezTo>
                  <a:cubicBezTo>
                    <a:pt x="3600" y="19814"/>
                    <a:pt x="3600" y="19814"/>
                    <a:pt x="3600" y="19814"/>
                  </a:cubicBezTo>
                  <a:cubicBezTo>
                    <a:pt x="3600" y="19814"/>
                    <a:pt x="3600" y="19814"/>
                    <a:pt x="3600" y="19814"/>
                  </a:cubicBezTo>
                  <a:cubicBezTo>
                    <a:pt x="3709" y="19814"/>
                    <a:pt x="3709" y="19814"/>
                    <a:pt x="3709" y="19814"/>
                  </a:cubicBezTo>
                  <a:cubicBezTo>
                    <a:pt x="3818" y="19814"/>
                    <a:pt x="3818" y="19976"/>
                    <a:pt x="3927" y="20138"/>
                  </a:cubicBezTo>
                  <a:cubicBezTo>
                    <a:pt x="3927" y="20626"/>
                    <a:pt x="3927" y="20626"/>
                    <a:pt x="3927" y="20626"/>
                  </a:cubicBezTo>
                  <a:cubicBezTo>
                    <a:pt x="4036" y="20788"/>
                    <a:pt x="4145" y="20788"/>
                    <a:pt x="4255" y="20626"/>
                  </a:cubicBezTo>
                  <a:cubicBezTo>
                    <a:pt x="4255" y="20626"/>
                    <a:pt x="4255" y="20626"/>
                    <a:pt x="4255" y="20463"/>
                  </a:cubicBezTo>
                  <a:cubicBezTo>
                    <a:pt x="4255" y="20463"/>
                    <a:pt x="4582" y="20463"/>
                    <a:pt x="4800" y="20463"/>
                  </a:cubicBezTo>
                  <a:cubicBezTo>
                    <a:pt x="4909" y="20463"/>
                    <a:pt x="4909" y="20463"/>
                    <a:pt x="4909" y="20463"/>
                  </a:cubicBezTo>
                  <a:cubicBezTo>
                    <a:pt x="5018" y="20626"/>
                    <a:pt x="5018" y="20788"/>
                    <a:pt x="5127" y="20950"/>
                  </a:cubicBezTo>
                  <a:cubicBezTo>
                    <a:pt x="5127" y="20950"/>
                    <a:pt x="5127" y="20950"/>
                    <a:pt x="5127" y="20950"/>
                  </a:cubicBezTo>
                  <a:cubicBezTo>
                    <a:pt x="5127" y="20950"/>
                    <a:pt x="5127" y="20950"/>
                    <a:pt x="5127" y="20950"/>
                  </a:cubicBezTo>
                  <a:cubicBezTo>
                    <a:pt x="5127" y="20950"/>
                    <a:pt x="5127" y="20950"/>
                    <a:pt x="5127" y="20950"/>
                  </a:cubicBezTo>
                  <a:cubicBezTo>
                    <a:pt x="5127" y="20950"/>
                    <a:pt x="5127"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1113"/>
                    <a:pt x="5236" y="21113"/>
                    <a:pt x="5236" y="21113"/>
                  </a:cubicBezTo>
                  <a:cubicBezTo>
                    <a:pt x="5345" y="21113"/>
                    <a:pt x="5345" y="21275"/>
                    <a:pt x="5345" y="21275"/>
                  </a:cubicBezTo>
                  <a:cubicBezTo>
                    <a:pt x="5564" y="21113"/>
                    <a:pt x="5782" y="21438"/>
                    <a:pt x="5782" y="21275"/>
                  </a:cubicBezTo>
                  <a:cubicBezTo>
                    <a:pt x="5891" y="21275"/>
                    <a:pt x="6000" y="21275"/>
                    <a:pt x="6000" y="21438"/>
                  </a:cubicBezTo>
                  <a:cubicBezTo>
                    <a:pt x="6109" y="21438"/>
                    <a:pt x="6327" y="21438"/>
                    <a:pt x="6327" y="21600"/>
                  </a:cubicBezTo>
                  <a:cubicBezTo>
                    <a:pt x="6436" y="21600"/>
                    <a:pt x="6436" y="21600"/>
                    <a:pt x="6436" y="21600"/>
                  </a:cubicBezTo>
                  <a:cubicBezTo>
                    <a:pt x="6545" y="21438"/>
                    <a:pt x="6655" y="21438"/>
                    <a:pt x="6764" y="21438"/>
                  </a:cubicBezTo>
                  <a:cubicBezTo>
                    <a:pt x="6873" y="21275"/>
                    <a:pt x="7309" y="21275"/>
                    <a:pt x="7418" y="21438"/>
                  </a:cubicBezTo>
                  <a:cubicBezTo>
                    <a:pt x="7527" y="21113"/>
                    <a:pt x="7745" y="21600"/>
                    <a:pt x="7855" y="21438"/>
                  </a:cubicBezTo>
                  <a:cubicBezTo>
                    <a:pt x="7855" y="21275"/>
                    <a:pt x="7964" y="21438"/>
                    <a:pt x="7964" y="21275"/>
                  </a:cubicBezTo>
                  <a:cubicBezTo>
                    <a:pt x="8073" y="21275"/>
                    <a:pt x="8073" y="21113"/>
                    <a:pt x="8182" y="21113"/>
                  </a:cubicBezTo>
                  <a:cubicBezTo>
                    <a:pt x="8400" y="20950"/>
                    <a:pt x="8291" y="20626"/>
                    <a:pt x="8509" y="20626"/>
                  </a:cubicBezTo>
                  <a:cubicBezTo>
                    <a:pt x="8509" y="20626"/>
                    <a:pt x="8509" y="20463"/>
                    <a:pt x="8509" y="20463"/>
                  </a:cubicBezTo>
                  <a:cubicBezTo>
                    <a:pt x="8509" y="20463"/>
                    <a:pt x="8618" y="20463"/>
                    <a:pt x="8618" y="20463"/>
                  </a:cubicBezTo>
                  <a:cubicBezTo>
                    <a:pt x="8618" y="20463"/>
                    <a:pt x="8618" y="20301"/>
                    <a:pt x="8618" y="20301"/>
                  </a:cubicBezTo>
                  <a:cubicBezTo>
                    <a:pt x="8618" y="20301"/>
                    <a:pt x="8618" y="20301"/>
                    <a:pt x="8618" y="20301"/>
                  </a:cubicBezTo>
                  <a:cubicBezTo>
                    <a:pt x="8618" y="20301"/>
                    <a:pt x="8618" y="20301"/>
                    <a:pt x="8618" y="20301"/>
                  </a:cubicBezTo>
                  <a:cubicBezTo>
                    <a:pt x="8727" y="20301"/>
                    <a:pt x="8727" y="20301"/>
                    <a:pt x="8727" y="20301"/>
                  </a:cubicBezTo>
                  <a:cubicBezTo>
                    <a:pt x="8727" y="20301"/>
                    <a:pt x="8727" y="20301"/>
                    <a:pt x="8727" y="20301"/>
                  </a:cubicBezTo>
                  <a:cubicBezTo>
                    <a:pt x="8727" y="20301"/>
                    <a:pt x="8727" y="20301"/>
                    <a:pt x="8727" y="20301"/>
                  </a:cubicBezTo>
                  <a:cubicBezTo>
                    <a:pt x="8727" y="20301"/>
                    <a:pt x="8836" y="20301"/>
                    <a:pt x="8836" y="20301"/>
                  </a:cubicBezTo>
                  <a:cubicBezTo>
                    <a:pt x="8836" y="20301"/>
                    <a:pt x="8836" y="20301"/>
                    <a:pt x="8836" y="20301"/>
                  </a:cubicBezTo>
                  <a:cubicBezTo>
                    <a:pt x="8836" y="20301"/>
                    <a:pt x="8836" y="20301"/>
                    <a:pt x="8945" y="20301"/>
                  </a:cubicBezTo>
                  <a:cubicBezTo>
                    <a:pt x="8945" y="20301"/>
                    <a:pt x="8945" y="20138"/>
                    <a:pt x="8945" y="20301"/>
                  </a:cubicBezTo>
                  <a:cubicBezTo>
                    <a:pt x="8945" y="20301"/>
                    <a:pt x="8945" y="20301"/>
                    <a:pt x="8945" y="20301"/>
                  </a:cubicBezTo>
                  <a:cubicBezTo>
                    <a:pt x="8945" y="20301"/>
                    <a:pt x="9055" y="20301"/>
                    <a:pt x="9055" y="20301"/>
                  </a:cubicBezTo>
                  <a:cubicBezTo>
                    <a:pt x="9055" y="20301"/>
                    <a:pt x="9055" y="20301"/>
                    <a:pt x="9055" y="20301"/>
                  </a:cubicBezTo>
                  <a:cubicBezTo>
                    <a:pt x="9055" y="20301"/>
                    <a:pt x="9055" y="20301"/>
                    <a:pt x="9055" y="20301"/>
                  </a:cubicBezTo>
                  <a:cubicBezTo>
                    <a:pt x="9055" y="20301"/>
                    <a:pt x="9164" y="20301"/>
                    <a:pt x="9164" y="20301"/>
                  </a:cubicBezTo>
                  <a:cubicBezTo>
                    <a:pt x="9164" y="20301"/>
                    <a:pt x="9164" y="20301"/>
                    <a:pt x="9164" y="20301"/>
                  </a:cubicBezTo>
                  <a:cubicBezTo>
                    <a:pt x="9164" y="20301"/>
                    <a:pt x="9273" y="20301"/>
                    <a:pt x="9273" y="20301"/>
                  </a:cubicBezTo>
                  <a:cubicBezTo>
                    <a:pt x="9273" y="20301"/>
                    <a:pt x="9273" y="20301"/>
                    <a:pt x="9273" y="20301"/>
                  </a:cubicBezTo>
                  <a:cubicBezTo>
                    <a:pt x="9273" y="20301"/>
                    <a:pt x="9273" y="20301"/>
                    <a:pt x="9273" y="20301"/>
                  </a:cubicBezTo>
                  <a:cubicBezTo>
                    <a:pt x="9273" y="20138"/>
                    <a:pt x="9273" y="20138"/>
                    <a:pt x="9273" y="20138"/>
                  </a:cubicBezTo>
                  <a:cubicBezTo>
                    <a:pt x="9273" y="20138"/>
                    <a:pt x="9382" y="20138"/>
                    <a:pt x="9382" y="20138"/>
                  </a:cubicBezTo>
                  <a:cubicBezTo>
                    <a:pt x="9600" y="20138"/>
                    <a:pt x="9709" y="19976"/>
                    <a:pt x="9818" y="19976"/>
                  </a:cubicBezTo>
                  <a:cubicBezTo>
                    <a:pt x="9818" y="19814"/>
                    <a:pt x="9927" y="19814"/>
                    <a:pt x="10036" y="19651"/>
                  </a:cubicBezTo>
                  <a:cubicBezTo>
                    <a:pt x="10036" y="19651"/>
                    <a:pt x="10036" y="19489"/>
                    <a:pt x="10036" y="19489"/>
                  </a:cubicBezTo>
                  <a:cubicBezTo>
                    <a:pt x="10036" y="19489"/>
                    <a:pt x="10036" y="19326"/>
                    <a:pt x="10145" y="19326"/>
                  </a:cubicBezTo>
                  <a:cubicBezTo>
                    <a:pt x="10691" y="19326"/>
                    <a:pt x="10691" y="19326"/>
                    <a:pt x="10691" y="19326"/>
                  </a:cubicBezTo>
                  <a:cubicBezTo>
                    <a:pt x="10691" y="19164"/>
                    <a:pt x="10800" y="19164"/>
                    <a:pt x="10800" y="19164"/>
                  </a:cubicBezTo>
                  <a:cubicBezTo>
                    <a:pt x="11018" y="19002"/>
                    <a:pt x="11127" y="18514"/>
                    <a:pt x="11455" y="18352"/>
                  </a:cubicBezTo>
                  <a:cubicBezTo>
                    <a:pt x="11564" y="18189"/>
                    <a:pt x="11673" y="18027"/>
                    <a:pt x="12000" y="18027"/>
                  </a:cubicBezTo>
                  <a:cubicBezTo>
                    <a:pt x="12218" y="18027"/>
                    <a:pt x="12218" y="18189"/>
                    <a:pt x="12436" y="18189"/>
                  </a:cubicBezTo>
                  <a:cubicBezTo>
                    <a:pt x="12436" y="18189"/>
                    <a:pt x="12545" y="18189"/>
                    <a:pt x="12655" y="18189"/>
                  </a:cubicBezTo>
                  <a:cubicBezTo>
                    <a:pt x="12655" y="18189"/>
                    <a:pt x="12655" y="18189"/>
                    <a:pt x="12655" y="18027"/>
                  </a:cubicBezTo>
                  <a:cubicBezTo>
                    <a:pt x="12655" y="18027"/>
                    <a:pt x="12764" y="18189"/>
                    <a:pt x="12764" y="18027"/>
                  </a:cubicBezTo>
                  <a:cubicBezTo>
                    <a:pt x="12873" y="18027"/>
                    <a:pt x="12982" y="17865"/>
                    <a:pt x="13200" y="17865"/>
                  </a:cubicBezTo>
                  <a:cubicBezTo>
                    <a:pt x="13527" y="17865"/>
                    <a:pt x="13964" y="17865"/>
                    <a:pt x="14182" y="18027"/>
                  </a:cubicBezTo>
                  <a:cubicBezTo>
                    <a:pt x="14182" y="17702"/>
                    <a:pt x="14400" y="17865"/>
                    <a:pt x="14509" y="17702"/>
                  </a:cubicBezTo>
                  <a:cubicBezTo>
                    <a:pt x="14727" y="17702"/>
                    <a:pt x="14618" y="17377"/>
                    <a:pt x="14836" y="17377"/>
                  </a:cubicBezTo>
                  <a:cubicBezTo>
                    <a:pt x="15164" y="17377"/>
                    <a:pt x="15273" y="17540"/>
                    <a:pt x="15491" y="17540"/>
                  </a:cubicBezTo>
                  <a:cubicBezTo>
                    <a:pt x="15491" y="17377"/>
                    <a:pt x="15491" y="17215"/>
                    <a:pt x="15600" y="17215"/>
                  </a:cubicBezTo>
                  <a:cubicBezTo>
                    <a:pt x="15709" y="17377"/>
                    <a:pt x="16036" y="17215"/>
                    <a:pt x="16255" y="17053"/>
                  </a:cubicBezTo>
                  <a:cubicBezTo>
                    <a:pt x="16364" y="17053"/>
                    <a:pt x="16364" y="17215"/>
                    <a:pt x="16473" y="17215"/>
                  </a:cubicBezTo>
                  <a:cubicBezTo>
                    <a:pt x="16473" y="17053"/>
                    <a:pt x="16473" y="17053"/>
                    <a:pt x="16582" y="17053"/>
                  </a:cubicBezTo>
                  <a:cubicBezTo>
                    <a:pt x="16582" y="17053"/>
                    <a:pt x="16582" y="16890"/>
                    <a:pt x="16691" y="16890"/>
                  </a:cubicBezTo>
                  <a:cubicBezTo>
                    <a:pt x="16800" y="16890"/>
                    <a:pt x="16800" y="16890"/>
                    <a:pt x="16800" y="16890"/>
                  </a:cubicBezTo>
                  <a:cubicBezTo>
                    <a:pt x="16909" y="16890"/>
                    <a:pt x="16909" y="16728"/>
                    <a:pt x="17018" y="16728"/>
                  </a:cubicBezTo>
                  <a:cubicBezTo>
                    <a:pt x="17127" y="16565"/>
                    <a:pt x="17127" y="16403"/>
                    <a:pt x="17236" y="16403"/>
                  </a:cubicBezTo>
                  <a:cubicBezTo>
                    <a:pt x="17236" y="16241"/>
                    <a:pt x="17345" y="16078"/>
                    <a:pt x="17455" y="15916"/>
                  </a:cubicBezTo>
                  <a:cubicBezTo>
                    <a:pt x="17455" y="15916"/>
                    <a:pt x="17455" y="15753"/>
                    <a:pt x="17455" y="15753"/>
                  </a:cubicBezTo>
                  <a:cubicBezTo>
                    <a:pt x="17455" y="14617"/>
                    <a:pt x="17455" y="14617"/>
                    <a:pt x="17455" y="14617"/>
                  </a:cubicBezTo>
                  <a:cubicBezTo>
                    <a:pt x="17564" y="14617"/>
                    <a:pt x="17564" y="14454"/>
                    <a:pt x="17564" y="14292"/>
                  </a:cubicBezTo>
                  <a:cubicBezTo>
                    <a:pt x="17782" y="14292"/>
                    <a:pt x="17782" y="13967"/>
                    <a:pt x="17891" y="13967"/>
                  </a:cubicBezTo>
                  <a:cubicBezTo>
                    <a:pt x="17891" y="13480"/>
                    <a:pt x="18109" y="13642"/>
                    <a:pt x="18218" y="13480"/>
                  </a:cubicBezTo>
                  <a:cubicBezTo>
                    <a:pt x="18218" y="12830"/>
                    <a:pt x="18218" y="12830"/>
                    <a:pt x="18218" y="12830"/>
                  </a:cubicBezTo>
                  <a:cubicBezTo>
                    <a:pt x="18218" y="12668"/>
                    <a:pt x="18218" y="12668"/>
                    <a:pt x="18218" y="12505"/>
                  </a:cubicBezTo>
                  <a:cubicBezTo>
                    <a:pt x="18327" y="12505"/>
                    <a:pt x="18218" y="12505"/>
                    <a:pt x="18218" y="12505"/>
                  </a:cubicBezTo>
                  <a:cubicBezTo>
                    <a:pt x="18327" y="12505"/>
                    <a:pt x="18327" y="12505"/>
                    <a:pt x="18327" y="12505"/>
                  </a:cubicBezTo>
                  <a:cubicBezTo>
                    <a:pt x="18327" y="12343"/>
                    <a:pt x="18327" y="12180"/>
                    <a:pt x="18327" y="12018"/>
                  </a:cubicBezTo>
                  <a:cubicBezTo>
                    <a:pt x="18327" y="12018"/>
                    <a:pt x="18436" y="12018"/>
                    <a:pt x="18436" y="12018"/>
                  </a:cubicBezTo>
                  <a:cubicBezTo>
                    <a:pt x="18436" y="12018"/>
                    <a:pt x="18436" y="11856"/>
                    <a:pt x="18436" y="11856"/>
                  </a:cubicBezTo>
                  <a:cubicBezTo>
                    <a:pt x="18436" y="11856"/>
                    <a:pt x="18436" y="11693"/>
                    <a:pt x="18545" y="11693"/>
                  </a:cubicBezTo>
                  <a:cubicBezTo>
                    <a:pt x="18545" y="11044"/>
                    <a:pt x="18545" y="11044"/>
                    <a:pt x="18545" y="11044"/>
                  </a:cubicBezTo>
                  <a:cubicBezTo>
                    <a:pt x="18545" y="10881"/>
                    <a:pt x="18545" y="10719"/>
                    <a:pt x="18436" y="10719"/>
                  </a:cubicBezTo>
                  <a:cubicBezTo>
                    <a:pt x="18436" y="10719"/>
                    <a:pt x="18436" y="10556"/>
                    <a:pt x="18545" y="10556"/>
                  </a:cubicBezTo>
                  <a:cubicBezTo>
                    <a:pt x="18436" y="10069"/>
                    <a:pt x="18655" y="10069"/>
                    <a:pt x="18655" y="9582"/>
                  </a:cubicBezTo>
                  <a:cubicBezTo>
                    <a:pt x="18764" y="9582"/>
                    <a:pt x="18764" y="9582"/>
                    <a:pt x="18764" y="9420"/>
                  </a:cubicBezTo>
                  <a:cubicBezTo>
                    <a:pt x="18764" y="9095"/>
                    <a:pt x="18982" y="8932"/>
                    <a:pt x="18982" y="8608"/>
                  </a:cubicBezTo>
                  <a:cubicBezTo>
                    <a:pt x="19091" y="8608"/>
                    <a:pt x="18982" y="8283"/>
                    <a:pt x="19200" y="8283"/>
                  </a:cubicBezTo>
                  <a:cubicBezTo>
                    <a:pt x="19200" y="8120"/>
                    <a:pt x="19200" y="7958"/>
                    <a:pt x="19309" y="7795"/>
                  </a:cubicBezTo>
                  <a:cubicBezTo>
                    <a:pt x="19309" y="7471"/>
                    <a:pt x="19418" y="6983"/>
                    <a:pt x="19309" y="6821"/>
                  </a:cubicBezTo>
                  <a:cubicBezTo>
                    <a:pt x="19527" y="6983"/>
                    <a:pt x="19527" y="6659"/>
                    <a:pt x="19745" y="6496"/>
                  </a:cubicBezTo>
                  <a:cubicBezTo>
                    <a:pt x="19745" y="6334"/>
                    <a:pt x="19745" y="6334"/>
                    <a:pt x="19745" y="6334"/>
                  </a:cubicBezTo>
                  <a:cubicBezTo>
                    <a:pt x="19636" y="6334"/>
                    <a:pt x="19636" y="6334"/>
                    <a:pt x="19636" y="6171"/>
                  </a:cubicBezTo>
                  <a:cubicBezTo>
                    <a:pt x="19636" y="6009"/>
                    <a:pt x="19745" y="5847"/>
                    <a:pt x="19855" y="5847"/>
                  </a:cubicBezTo>
                  <a:cubicBezTo>
                    <a:pt x="19855" y="5522"/>
                    <a:pt x="19964" y="5359"/>
                    <a:pt x="19964" y="5197"/>
                  </a:cubicBezTo>
                  <a:cubicBezTo>
                    <a:pt x="20182" y="5197"/>
                    <a:pt x="20182" y="4872"/>
                    <a:pt x="20400" y="4710"/>
                  </a:cubicBezTo>
                  <a:cubicBezTo>
                    <a:pt x="20618" y="4710"/>
                    <a:pt x="20727" y="4385"/>
                    <a:pt x="21055" y="4385"/>
                  </a:cubicBezTo>
                  <a:cubicBezTo>
                    <a:pt x="21055" y="4223"/>
                    <a:pt x="21273" y="4223"/>
                    <a:pt x="21273" y="4223"/>
                  </a:cubicBezTo>
                  <a:cubicBezTo>
                    <a:pt x="21382" y="4223"/>
                    <a:pt x="21382" y="4060"/>
                    <a:pt x="21491" y="3898"/>
                  </a:cubicBezTo>
                  <a:cubicBezTo>
                    <a:pt x="21600" y="3735"/>
                    <a:pt x="21491" y="3248"/>
                    <a:pt x="21600" y="3086"/>
                  </a:cubicBez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8" name="Rectangle 73">
              <a:extLst>
                <a:ext uri="{FF2B5EF4-FFF2-40B4-BE49-F238E27FC236}">
                  <a16:creationId xmlns:a16="http://schemas.microsoft.com/office/drawing/2014/main" id="{D983D624-1146-FD4C-B270-69CCFC06A855}"/>
                </a:ext>
              </a:extLst>
            </p:cNvPr>
            <p:cNvSpPr txBox="1"/>
            <p:nvPr/>
          </p:nvSpPr>
          <p:spPr>
            <a:xfrm>
              <a:off x="5742245" y="6667739"/>
              <a:ext cx="843468"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HUNGARY</a:t>
              </a:r>
            </a:p>
          </p:txBody>
        </p:sp>
        <p:sp>
          <p:nvSpPr>
            <p:cNvPr id="129" name="Freeform 74">
              <a:extLst>
                <a:ext uri="{FF2B5EF4-FFF2-40B4-BE49-F238E27FC236}">
                  <a16:creationId xmlns:a16="http://schemas.microsoft.com/office/drawing/2014/main" id="{5D2E9BD3-5F9E-3F4E-8F8D-C98266BF33BC}"/>
                </a:ext>
              </a:extLst>
            </p:cNvPr>
            <p:cNvSpPr/>
            <p:nvPr/>
          </p:nvSpPr>
          <p:spPr>
            <a:xfrm>
              <a:off x="6394746" y="7969918"/>
              <a:ext cx="2004542" cy="1913013"/>
            </a:xfrm>
            <a:custGeom>
              <a:avLst/>
              <a:gdLst/>
              <a:ahLst/>
              <a:cxnLst>
                <a:cxn ang="0">
                  <a:pos x="wd2" y="hd2"/>
                </a:cxn>
                <a:cxn ang="5400000">
                  <a:pos x="wd2" y="hd2"/>
                </a:cxn>
                <a:cxn ang="10800000">
                  <a:pos x="wd2" y="hd2"/>
                </a:cxn>
                <a:cxn ang="16200000">
                  <a:pos x="wd2" y="hd2"/>
                </a:cxn>
              </a:cxnLst>
              <a:rect l="0" t="0" r="r" b="b"/>
              <a:pathLst>
                <a:path w="21600" h="21466" extrusionOk="0">
                  <a:moveTo>
                    <a:pt x="9628" y="8484"/>
                  </a:moveTo>
                  <a:cubicBezTo>
                    <a:pt x="9691" y="8484"/>
                    <a:pt x="9691" y="8550"/>
                    <a:pt x="9755" y="8550"/>
                  </a:cubicBezTo>
                  <a:cubicBezTo>
                    <a:pt x="9755" y="8484"/>
                    <a:pt x="9755" y="8484"/>
                    <a:pt x="9818" y="8418"/>
                  </a:cubicBezTo>
                  <a:cubicBezTo>
                    <a:pt x="9755" y="8418"/>
                    <a:pt x="9628" y="8418"/>
                    <a:pt x="9628" y="8484"/>
                  </a:cubicBezTo>
                  <a:close/>
                  <a:moveTo>
                    <a:pt x="10705" y="7890"/>
                  </a:moveTo>
                  <a:cubicBezTo>
                    <a:pt x="10705" y="7890"/>
                    <a:pt x="10642" y="7890"/>
                    <a:pt x="10578" y="7890"/>
                  </a:cubicBezTo>
                  <a:cubicBezTo>
                    <a:pt x="10642" y="8022"/>
                    <a:pt x="10642" y="7956"/>
                    <a:pt x="10578" y="8088"/>
                  </a:cubicBezTo>
                  <a:cubicBezTo>
                    <a:pt x="10705" y="8154"/>
                    <a:pt x="10705" y="8022"/>
                    <a:pt x="10705" y="7890"/>
                  </a:cubicBezTo>
                  <a:close/>
                  <a:moveTo>
                    <a:pt x="10262" y="8616"/>
                  </a:moveTo>
                  <a:cubicBezTo>
                    <a:pt x="10325" y="8616"/>
                    <a:pt x="10325" y="8550"/>
                    <a:pt x="10388" y="8550"/>
                  </a:cubicBezTo>
                  <a:cubicBezTo>
                    <a:pt x="10388" y="8484"/>
                    <a:pt x="10388" y="8418"/>
                    <a:pt x="10452" y="8418"/>
                  </a:cubicBezTo>
                  <a:cubicBezTo>
                    <a:pt x="10452" y="8352"/>
                    <a:pt x="10515" y="8352"/>
                    <a:pt x="10515" y="8286"/>
                  </a:cubicBezTo>
                  <a:cubicBezTo>
                    <a:pt x="10515" y="8220"/>
                    <a:pt x="10452" y="8220"/>
                    <a:pt x="10452" y="8220"/>
                  </a:cubicBezTo>
                  <a:cubicBezTo>
                    <a:pt x="10325" y="8154"/>
                    <a:pt x="10388" y="8352"/>
                    <a:pt x="10262" y="8352"/>
                  </a:cubicBezTo>
                  <a:cubicBezTo>
                    <a:pt x="10262" y="8418"/>
                    <a:pt x="10262" y="8550"/>
                    <a:pt x="10262" y="8616"/>
                  </a:cubicBezTo>
                  <a:cubicBezTo>
                    <a:pt x="10262" y="8616"/>
                    <a:pt x="10262" y="8616"/>
                    <a:pt x="10262" y="8616"/>
                  </a:cubicBezTo>
                  <a:close/>
                  <a:moveTo>
                    <a:pt x="10578" y="8352"/>
                  </a:moveTo>
                  <a:cubicBezTo>
                    <a:pt x="10452" y="8352"/>
                    <a:pt x="10452" y="8484"/>
                    <a:pt x="10452" y="8550"/>
                  </a:cubicBezTo>
                  <a:cubicBezTo>
                    <a:pt x="10578" y="8550"/>
                    <a:pt x="10578" y="8484"/>
                    <a:pt x="10578" y="8352"/>
                  </a:cubicBezTo>
                  <a:close/>
                  <a:moveTo>
                    <a:pt x="10072" y="8814"/>
                  </a:moveTo>
                  <a:cubicBezTo>
                    <a:pt x="10135" y="8748"/>
                    <a:pt x="10135" y="8748"/>
                    <a:pt x="10135" y="8748"/>
                  </a:cubicBezTo>
                  <a:cubicBezTo>
                    <a:pt x="10198" y="8748"/>
                    <a:pt x="10198" y="8682"/>
                    <a:pt x="10198" y="8682"/>
                  </a:cubicBezTo>
                  <a:cubicBezTo>
                    <a:pt x="10072" y="8616"/>
                    <a:pt x="9945" y="8550"/>
                    <a:pt x="9818" y="8550"/>
                  </a:cubicBezTo>
                  <a:cubicBezTo>
                    <a:pt x="9818" y="8616"/>
                    <a:pt x="9755" y="8616"/>
                    <a:pt x="9818" y="8682"/>
                  </a:cubicBezTo>
                  <a:cubicBezTo>
                    <a:pt x="9818" y="8748"/>
                    <a:pt x="9882" y="8748"/>
                    <a:pt x="9818" y="8814"/>
                  </a:cubicBezTo>
                  <a:cubicBezTo>
                    <a:pt x="9945" y="8814"/>
                    <a:pt x="10072" y="8814"/>
                    <a:pt x="10072" y="8814"/>
                  </a:cubicBezTo>
                  <a:close/>
                  <a:moveTo>
                    <a:pt x="12732" y="15816"/>
                  </a:moveTo>
                  <a:cubicBezTo>
                    <a:pt x="12732" y="15684"/>
                    <a:pt x="12922" y="15750"/>
                    <a:pt x="12922" y="15618"/>
                  </a:cubicBezTo>
                  <a:cubicBezTo>
                    <a:pt x="12795" y="15618"/>
                    <a:pt x="12859" y="15486"/>
                    <a:pt x="12732" y="15486"/>
                  </a:cubicBezTo>
                  <a:cubicBezTo>
                    <a:pt x="12732" y="15552"/>
                    <a:pt x="12669" y="15486"/>
                    <a:pt x="12605" y="15486"/>
                  </a:cubicBezTo>
                  <a:cubicBezTo>
                    <a:pt x="12605" y="15486"/>
                    <a:pt x="12542" y="15552"/>
                    <a:pt x="12542" y="15552"/>
                  </a:cubicBezTo>
                  <a:cubicBezTo>
                    <a:pt x="12415" y="15552"/>
                    <a:pt x="12415" y="15618"/>
                    <a:pt x="12289" y="15618"/>
                  </a:cubicBezTo>
                  <a:cubicBezTo>
                    <a:pt x="12289" y="15684"/>
                    <a:pt x="12289" y="15750"/>
                    <a:pt x="12289" y="15816"/>
                  </a:cubicBezTo>
                  <a:cubicBezTo>
                    <a:pt x="12289" y="15816"/>
                    <a:pt x="12352" y="15816"/>
                    <a:pt x="12352" y="15882"/>
                  </a:cubicBezTo>
                  <a:cubicBezTo>
                    <a:pt x="12479" y="15882"/>
                    <a:pt x="12542" y="15816"/>
                    <a:pt x="12732" y="15816"/>
                  </a:cubicBezTo>
                  <a:close/>
                  <a:moveTo>
                    <a:pt x="12415" y="14429"/>
                  </a:moveTo>
                  <a:cubicBezTo>
                    <a:pt x="12415" y="14561"/>
                    <a:pt x="12542" y="14561"/>
                    <a:pt x="12605" y="14561"/>
                  </a:cubicBezTo>
                  <a:cubicBezTo>
                    <a:pt x="12542" y="14363"/>
                    <a:pt x="12732" y="14429"/>
                    <a:pt x="12732" y="14297"/>
                  </a:cubicBezTo>
                  <a:cubicBezTo>
                    <a:pt x="12732" y="14231"/>
                    <a:pt x="12732" y="14165"/>
                    <a:pt x="12732" y="14099"/>
                  </a:cubicBezTo>
                  <a:cubicBezTo>
                    <a:pt x="12669" y="14099"/>
                    <a:pt x="12605" y="14033"/>
                    <a:pt x="12479" y="14033"/>
                  </a:cubicBezTo>
                  <a:cubicBezTo>
                    <a:pt x="12415" y="14099"/>
                    <a:pt x="12289" y="14165"/>
                    <a:pt x="12289" y="14363"/>
                  </a:cubicBezTo>
                  <a:cubicBezTo>
                    <a:pt x="12225" y="14363"/>
                    <a:pt x="12225" y="14363"/>
                    <a:pt x="12225" y="14429"/>
                  </a:cubicBezTo>
                  <a:cubicBezTo>
                    <a:pt x="12289" y="14429"/>
                    <a:pt x="12352" y="14429"/>
                    <a:pt x="12415" y="14429"/>
                  </a:cubicBezTo>
                  <a:close/>
                  <a:moveTo>
                    <a:pt x="11528" y="11787"/>
                  </a:moveTo>
                  <a:cubicBezTo>
                    <a:pt x="11528" y="11787"/>
                    <a:pt x="11465" y="11853"/>
                    <a:pt x="11465" y="11985"/>
                  </a:cubicBezTo>
                  <a:cubicBezTo>
                    <a:pt x="11528" y="11985"/>
                    <a:pt x="11528" y="11985"/>
                    <a:pt x="11592" y="11985"/>
                  </a:cubicBezTo>
                  <a:cubicBezTo>
                    <a:pt x="11592" y="11919"/>
                    <a:pt x="11592" y="11919"/>
                    <a:pt x="11655" y="11919"/>
                  </a:cubicBezTo>
                  <a:cubicBezTo>
                    <a:pt x="11782" y="11919"/>
                    <a:pt x="11718" y="11919"/>
                    <a:pt x="11718" y="11853"/>
                  </a:cubicBezTo>
                  <a:cubicBezTo>
                    <a:pt x="11655" y="11853"/>
                    <a:pt x="11655" y="11853"/>
                    <a:pt x="11655" y="11787"/>
                  </a:cubicBezTo>
                  <a:cubicBezTo>
                    <a:pt x="11592" y="11787"/>
                    <a:pt x="11592" y="11787"/>
                    <a:pt x="11528" y="11787"/>
                  </a:cubicBezTo>
                  <a:close/>
                  <a:moveTo>
                    <a:pt x="11972" y="11985"/>
                  </a:moveTo>
                  <a:cubicBezTo>
                    <a:pt x="11972" y="11919"/>
                    <a:pt x="11909" y="11853"/>
                    <a:pt x="11972" y="11853"/>
                  </a:cubicBezTo>
                  <a:cubicBezTo>
                    <a:pt x="12035" y="11853"/>
                    <a:pt x="12099" y="11853"/>
                    <a:pt x="12099" y="11919"/>
                  </a:cubicBezTo>
                  <a:cubicBezTo>
                    <a:pt x="12162" y="11919"/>
                    <a:pt x="12162" y="11919"/>
                    <a:pt x="12225" y="11919"/>
                  </a:cubicBezTo>
                  <a:cubicBezTo>
                    <a:pt x="12225" y="11853"/>
                    <a:pt x="12289" y="11853"/>
                    <a:pt x="12289" y="11787"/>
                  </a:cubicBezTo>
                  <a:cubicBezTo>
                    <a:pt x="12352" y="11787"/>
                    <a:pt x="12352" y="11655"/>
                    <a:pt x="12415" y="11655"/>
                  </a:cubicBezTo>
                  <a:cubicBezTo>
                    <a:pt x="12415" y="11589"/>
                    <a:pt x="12415" y="11523"/>
                    <a:pt x="12415" y="11523"/>
                  </a:cubicBezTo>
                  <a:cubicBezTo>
                    <a:pt x="12352" y="11523"/>
                    <a:pt x="12352" y="11457"/>
                    <a:pt x="12415" y="11391"/>
                  </a:cubicBezTo>
                  <a:cubicBezTo>
                    <a:pt x="12415" y="11391"/>
                    <a:pt x="12415" y="11324"/>
                    <a:pt x="12415" y="11258"/>
                  </a:cubicBezTo>
                  <a:cubicBezTo>
                    <a:pt x="12352" y="11258"/>
                    <a:pt x="12352" y="11192"/>
                    <a:pt x="12289" y="11258"/>
                  </a:cubicBezTo>
                  <a:cubicBezTo>
                    <a:pt x="12289" y="11258"/>
                    <a:pt x="12162" y="11258"/>
                    <a:pt x="12162" y="11258"/>
                  </a:cubicBezTo>
                  <a:cubicBezTo>
                    <a:pt x="12162" y="11324"/>
                    <a:pt x="12099" y="11324"/>
                    <a:pt x="12099" y="11324"/>
                  </a:cubicBezTo>
                  <a:cubicBezTo>
                    <a:pt x="11972" y="11324"/>
                    <a:pt x="11845" y="11324"/>
                    <a:pt x="11782" y="11258"/>
                  </a:cubicBezTo>
                  <a:cubicBezTo>
                    <a:pt x="11782" y="11258"/>
                    <a:pt x="11718" y="11258"/>
                    <a:pt x="11718" y="11258"/>
                  </a:cubicBezTo>
                  <a:cubicBezTo>
                    <a:pt x="11718" y="11192"/>
                    <a:pt x="11655" y="11126"/>
                    <a:pt x="11592" y="11126"/>
                  </a:cubicBezTo>
                  <a:cubicBezTo>
                    <a:pt x="11592" y="10994"/>
                    <a:pt x="11528" y="10994"/>
                    <a:pt x="11528" y="10928"/>
                  </a:cubicBezTo>
                  <a:cubicBezTo>
                    <a:pt x="11528" y="10928"/>
                    <a:pt x="11528" y="10862"/>
                    <a:pt x="11465" y="10862"/>
                  </a:cubicBezTo>
                  <a:cubicBezTo>
                    <a:pt x="11465" y="10928"/>
                    <a:pt x="11402" y="10862"/>
                    <a:pt x="11402" y="10862"/>
                  </a:cubicBezTo>
                  <a:cubicBezTo>
                    <a:pt x="11402" y="10664"/>
                    <a:pt x="11338" y="10532"/>
                    <a:pt x="11402" y="10268"/>
                  </a:cubicBezTo>
                  <a:cubicBezTo>
                    <a:pt x="11338" y="10268"/>
                    <a:pt x="11338" y="10268"/>
                    <a:pt x="11338" y="10202"/>
                  </a:cubicBezTo>
                  <a:cubicBezTo>
                    <a:pt x="11212" y="10135"/>
                    <a:pt x="11148" y="10069"/>
                    <a:pt x="11148" y="9871"/>
                  </a:cubicBezTo>
                  <a:cubicBezTo>
                    <a:pt x="11085" y="9871"/>
                    <a:pt x="10958" y="9871"/>
                    <a:pt x="10895" y="9871"/>
                  </a:cubicBezTo>
                  <a:cubicBezTo>
                    <a:pt x="10895" y="9871"/>
                    <a:pt x="10832" y="9871"/>
                    <a:pt x="10832" y="9871"/>
                  </a:cubicBezTo>
                  <a:cubicBezTo>
                    <a:pt x="10832" y="9805"/>
                    <a:pt x="10768" y="9805"/>
                    <a:pt x="10768" y="9871"/>
                  </a:cubicBezTo>
                  <a:cubicBezTo>
                    <a:pt x="10768" y="9871"/>
                    <a:pt x="10768" y="9937"/>
                    <a:pt x="10705" y="9871"/>
                  </a:cubicBezTo>
                  <a:cubicBezTo>
                    <a:pt x="10515" y="10003"/>
                    <a:pt x="10262" y="9871"/>
                    <a:pt x="10135" y="9805"/>
                  </a:cubicBezTo>
                  <a:cubicBezTo>
                    <a:pt x="10135" y="9805"/>
                    <a:pt x="10072" y="9805"/>
                    <a:pt x="10072" y="9739"/>
                  </a:cubicBezTo>
                  <a:cubicBezTo>
                    <a:pt x="10008" y="9739"/>
                    <a:pt x="9945" y="9739"/>
                    <a:pt x="9818" y="9739"/>
                  </a:cubicBezTo>
                  <a:cubicBezTo>
                    <a:pt x="9882" y="9673"/>
                    <a:pt x="9691" y="9739"/>
                    <a:pt x="9691" y="9607"/>
                  </a:cubicBezTo>
                  <a:cubicBezTo>
                    <a:pt x="9628" y="9607"/>
                    <a:pt x="9565" y="9541"/>
                    <a:pt x="9501" y="9541"/>
                  </a:cubicBezTo>
                  <a:cubicBezTo>
                    <a:pt x="9501" y="9475"/>
                    <a:pt x="9438" y="9409"/>
                    <a:pt x="9375" y="9277"/>
                  </a:cubicBezTo>
                  <a:cubicBezTo>
                    <a:pt x="9375" y="9277"/>
                    <a:pt x="9375" y="9277"/>
                    <a:pt x="9375" y="9277"/>
                  </a:cubicBezTo>
                  <a:cubicBezTo>
                    <a:pt x="9375" y="9211"/>
                    <a:pt x="9375" y="9211"/>
                    <a:pt x="9375" y="9145"/>
                  </a:cubicBezTo>
                  <a:cubicBezTo>
                    <a:pt x="9311" y="9145"/>
                    <a:pt x="9311" y="9079"/>
                    <a:pt x="9311" y="9079"/>
                  </a:cubicBezTo>
                  <a:cubicBezTo>
                    <a:pt x="9248" y="9079"/>
                    <a:pt x="9248" y="9079"/>
                    <a:pt x="9248" y="9013"/>
                  </a:cubicBezTo>
                  <a:cubicBezTo>
                    <a:pt x="8931" y="9013"/>
                    <a:pt x="8868" y="9145"/>
                    <a:pt x="8678" y="9211"/>
                  </a:cubicBezTo>
                  <a:cubicBezTo>
                    <a:pt x="8615" y="9277"/>
                    <a:pt x="8678" y="9409"/>
                    <a:pt x="8615" y="9409"/>
                  </a:cubicBezTo>
                  <a:cubicBezTo>
                    <a:pt x="8488" y="9541"/>
                    <a:pt x="8361" y="9607"/>
                    <a:pt x="8235" y="9739"/>
                  </a:cubicBezTo>
                  <a:cubicBezTo>
                    <a:pt x="8171" y="9739"/>
                    <a:pt x="8108" y="9739"/>
                    <a:pt x="8108" y="9805"/>
                  </a:cubicBezTo>
                  <a:cubicBezTo>
                    <a:pt x="8235" y="9805"/>
                    <a:pt x="8235" y="9871"/>
                    <a:pt x="8361" y="9871"/>
                  </a:cubicBezTo>
                  <a:cubicBezTo>
                    <a:pt x="8361" y="9739"/>
                    <a:pt x="8425" y="9739"/>
                    <a:pt x="8488" y="9673"/>
                  </a:cubicBezTo>
                  <a:cubicBezTo>
                    <a:pt x="8551" y="9739"/>
                    <a:pt x="8615" y="9673"/>
                    <a:pt x="8678" y="9739"/>
                  </a:cubicBezTo>
                  <a:cubicBezTo>
                    <a:pt x="8678" y="9739"/>
                    <a:pt x="8741" y="9739"/>
                    <a:pt x="8805" y="9739"/>
                  </a:cubicBezTo>
                  <a:cubicBezTo>
                    <a:pt x="8868" y="9805"/>
                    <a:pt x="8995" y="9805"/>
                    <a:pt x="8995" y="9871"/>
                  </a:cubicBezTo>
                  <a:cubicBezTo>
                    <a:pt x="9121" y="9871"/>
                    <a:pt x="9185" y="9937"/>
                    <a:pt x="9248" y="10003"/>
                  </a:cubicBezTo>
                  <a:cubicBezTo>
                    <a:pt x="9248" y="10003"/>
                    <a:pt x="9311" y="10069"/>
                    <a:pt x="9375" y="10069"/>
                  </a:cubicBezTo>
                  <a:cubicBezTo>
                    <a:pt x="9438" y="10069"/>
                    <a:pt x="9438" y="10069"/>
                    <a:pt x="9438" y="10135"/>
                  </a:cubicBezTo>
                  <a:cubicBezTo>
                    <a:pt x="9438" y="10135"/>
                    <a:pt x="9501" y="10135"/>
                    <a:pt x="9501" y="10202"/>
                  </a:cubicBezTo>
                  <a:cubicBezTo>
                    <a:pt x="9501" y="10268"/>
                    <a:pt x="9565" y="10268"/>
                    <a:pt x="9628" y="10334"/>
                  </a:cubicBezTo>
                  <a:cubicBezTo>
                    <a:pt x="9628" y="10334"/>
                    <a:pt x="9691" y="10334"/>
                    <a:pt x="9691" y="10334"/>
                  </a:cubicBezTo>
                  <a:cubicBezTo>
                    <a:pt x="9755" y="10334"/>
                    <a:pt x="9818" y="10334"/>
                    <a:pt x="9882" y="10334"/>
                  </a:cubicBezTo>
                  <a:cubicBezTo>
                    <a:pt x="9818" y="10532"/>
                    <a:pt x="10008" y="10466"/>
                    <a:pt x="10008" y="10532"/>
                  </a:cubicBezTo>
                  <a:cubicBezTo>
                    <a:pt x="10008" y="10598"/>
                    <a:pt x="10008" y="10598"/>
                    <a:pt x="10008" y="10664"/>
                  </a:cubicBezTo>
                  <a:cubicBezTo>
                    <a:pt x="10008" y="10664"/>
                    <a:pt x="9945" y="10664"/>
                    <a:pt x="9945" y="10664"/>
                  </a:cubicBezTo>
                  <a:cubicBezTo>
                    <a:pt x="9945" y="10730"/>
                    <a:pt x="10008" y="10730"/>
                    <a:pt x="10008" y="10796"/>
                  </a:cubicBezTo>
                  <a:cubicBezTo>
                    <a:pt x="10072" y="10796"/>
                    <a:pt x="10072" y="10796"/>
                    <a:pt x="10072" y="10862"/>
                  </a:cubicBezTo>
                  <a:cubicBezTo>
                    <a:pt x="10262" y="10862"/>
                    <a:pt x="10388" y="10862"/>
                    <a:pt x="10515" y="10796"/>
                  </a:cubicBezTo>
                  <a:cubicBezTo>
                    <a:pt x="10578" y="10796"/>
                    <a:pt x="10642" y="10796"/>
                    <a:pt x="10705" y="10796"/>
                  </a:cubicBezTo>
                  <a:cubicBezTo>
                    <a:pt x="10705" y="10796"/>
                    <a:pt x="10768" y="10796"/>
                    <a:pt x="10768" y="10862"/>
                  </a:cubicBezTo>
                  <a:cubicBezTo>
                    <a:pt x="10895" y="10928"/>
                    <a:pt x="10895" y="10796"/>
                    <a:pt x="10958" y="10796"/>
                  </a:cubicBezTo>
                  <a:cubicBezTo>
                    <a:pt x="10958" y="10928"/>
                    <a:pt x="11085" y="10928"/>
                    <a:pt x="11148" y="10928"/>
                  </a:cubicBezTo>
                  <a:cubicBezTo>
                    <a:pt x="11085" y="11060"/>
                    <a:pt x="11212" y="11060"/>
                    <a:pt x="11275" y="11126"/>
                  </a:cubicBezTo>
                  <a:cubicBezTo>
                    <a:pt x="11212" y="11192"/>
                    <a:pt x="11338" y="11192"/>
                    <a:pt x="11402" y="11258"/>
                  </a:cubicBezTo>
                  <a:cubicBezTo>
                    <a:pt x="11402" y="11324"/>
                    <a:pt x="11465" y="11324"/>
                    <a:pt x="11465" y="11391"/>
                  </a:cubicBezTo>
                  <a:cubicBezTo>
                    <a:pt x="11465" y="11457"/>
                    <a:pt x="11465" y="11523"/>
                    <a:pt x="11465" y="11523"/>
                  </a:cubicBezTo>
                  <a:cubicBezTo>
                    <a:pt x="11528" y="11523"/>
                    <a:pt x="11592" y="11589"/>
                    <a:pt x="11592" y="11655"/>
                  </a:cubicBezTo>
                  <a:cubicBezTo>
                    <a:pt x="11718" y="11655"/>
                    <a:pt x="11718" y="11655"/>
                    <a:pt x="11782" y="11721"/>
                  </a:cubicBezTo>
                  <a:cubicBezTo>
                    <a:pt x="11782" y="11853"/>
                    <a:pt x="11782" y="11985"/>
                    <a:pt x="11972" y="11985"/>
                  </a:cubicBezTo>
                  <a:close/>
                  <a:moveTo>
                    <a:pt x="8678" y="8814"/>
                  </a:moveTo>
                  <a:cubicBezTo>
                    <a:pt x="8615" y="8814"/>
                    <a:pt x="8615" y="8748"/>
                    <a:pt x="8678" y="8682"/>
                  </a:cubicBezTo>
                  <a:cubicBezTo>
                    <a:pt x="8615" y="8682"/>
                    <a:pt x="8551" y="8682"/>
                    <a:pt x="8488" y="8682"/>
                  </a:cubicBezTo>
                  <a:cubicBezTo>
                    <a:pt x="8488" y="8748"/>
                    <a:pt x="8488" y="8814"/>
                    <a:pt x="8488" y="8814"/>
                  </a:cubicBezTo>
                  <a:cubicBezTo>
                    <a:pt x="8551" y="8880"/>
                    <a:pt x="8488" y="8880"/>
                    <a:pt x="8488" y="8880"/>
                  </a:cubicBezTo>
                  <a:cubicBezTo>
                    <a:pt x="8488" y="8946"/>
                    <a:pt x="8488" y="8880"/>
                    <a:pt x="8488" y="8946"/>
                  </a:cubicBezTo>
                  <a:cubicBezTo>
                    <a:pt x="8551" y="8946"/>
                    <a:pt x="8551" y="9013"/>
                    <a:pt x="8615" y="9013"/>
                  </a:cubicBezTo>
                  <a:cubicBezTo>
                    <a:pt x="8551" y="8880"/>
                    <a:pt x="8678" y="8946"/>
                    <a:pt x="8678" y="8814"/>
                  </a:cubicBezTo>
                  <a:close/>
                  <a:moveTo>
                    <a:pt x="9375" y="8484"/>
                  </a:moveTo>
                  <a:cubicBezTo>
                    <a:pt x="9311" y="8550"/>
                    <a:pt x="9185" y="8616"/>
                    <a:pt x="9248" y="8682"/>
                  </a:cubicBezTo>
                  <a:cubicBezTo>
                    <a:pt x="9311" y="8682"/>
                    <a:pt x="9311" y="8748"/>
                    <a:pt x="9375" y="8748"/>
                  </a:cubicBezTo>
                  <a:cubicBezTo>
                    <a:pt x="9438" y="8748"/>
                    <a:pt x="9438" y="8682"/>
                    <a:pt x="9501" y="8682"/>
                  </a:cubicBezTo>
                  <a:cubicBezTo>
                    <a:pt x="9501" y="8682"/>
                    <a:pt x="9501" y="8616"/>
                    <a:pt x="9501" y="8484"/>
                  </a:cubicBezTo>
                  <a:cubicBezTo>
                    <a:pt x="9501" y="8484"/>
                    <a:pt x="9501" y="8484"/>
                    <a:pt x="9501" y="8484"/>
                  </a:cubicBezTo>
                  <a:cubicBezTo>
                    <a:pt x="9438" y="8484"/>
                    <a:pt x="9438" y="8484"/>
                    <a:pt x="9375" y="8484"/>
                  </a:cubicBezTo>
                  <a:cubicBezTo>
                    <a:pt x="9375" y="8484"/>
                    <a:pt x="9375" y="8484"/>
                    <a:pt x="9375" y="8484"/>
                  </a:cubicBezTo>
                  <a:close/>
                  <a:moveTo>
                    <a:pt x="11845" y="13306"/>
                  </a:moveTo>
                  <a:cubicBezTo>
                    <a:pt x="11909" y="13240"/>
                    <a:pt x="11972" y="13174"/>
                    <a:pt x="12035" y="13108"/>
                  </a:cubicBezTo>
                  <a:cubicBezTo>
                    <a:pt x="12099" y="13108"/>
                    <a:pt x="12162" y="13108"/>
                    <a:pt x="12162" y="13042"/>
                  </a:cubicBezTo>
                  <a:cubicBezTo>
                    <a:pt x="12162" y="12976"/>
                    <a:pt x="12099" y="12976"/>
                    <a:pt x="12162" y="12910"/>
                  </a:cubicBezTo>
                  <a:cubicBezTo>
                    <a:pt x="12162" y="12844"/>
                    <a:pt x="12162" y="12844"/>
                    <a:pt x="12162" y="12778"/>
                  </a:cubicBezTo>
                  <a:cubicBezTo>
                    <a:pt x="12099" y="12778"/>
                    <a:pt x="12099" y="12646"/>
                    <a:pt x="11972" y="12712"/>
                  </a:cubicBezTo>
                  <a:cubicBezTo>
                    <a:pt x="11972" y="12778"/>
                    <a:pt x="11909" y="12778"/>
                    <a:pt x="11845" y="12778"/>
                  </a:cubicBezTo>
                  <a:cubicBezTo>
                    <a:pt x="11845" y="12778"/>
                    <a:pt x="11845" y="12844"/>
                    <a:pt x="11782" y="12844"/>
                  </a:cubicBezTo>
                  <a:cubicBezTo>
                    <a:pt x="11782" y="12976"/>
                    <a:pt x="11718" y="13306"/>
                    <a:pt x="11845" y="13306"/>
                  </a:cubicBezTo>
                  <a:close/>
                  <a:moveTo>
                    <a:pt x="13175" y="3992"/>
                  </a:moveTo>
                  <a:cubicBezTo>
                    <a:pt x="13112" y="4058"/>
                    <a:pt x="13239" y="4058"/>
                    <a:pt x="13302" y="4124"/>
                  </a:cubicBezTo>
                  <a:cubicBezTo>
                    <a:pt x="13302" y="4124"/>
                    <a:pt x="13302" y="4191"/>
                    <a:pt x="13302" y="4191"/>
                  </a:cubicBezTo>
                  <a:cubicBezTo>
                    <a:pt x="13429" y="4323"/>
                    <a:pt x="13809" y="4257"/>
                    <a:pt x="13745" y="3992"/>
                  </a:cubicBezTo>
                  <a:cubicBezTo>
                    <a:pt x="13682" y="3794"/>
                    <a:pt x="13302" y="3860"/>
                    <a:pt x="13175" y="3992"/>
                  </a:cubicBezTo>
                  <a:close/>
                  <a:moveTo>
                    <a:pt x="12479" y="7163"/>
                  </a:moveTo>
                  <a:cubicBezTo>
                    <a:pt x="12479" y="7229"/>
                    <a:pt x="12542" y="7229"/>
                    <a:pt x="12542" y="7295"/>
                  </a:cubicBezTo>
                  <a:cubicBezTo>
                    <a:pt x="12669" y="7295"/>
                    <a:pt x="12605" y="7097"/>
                    <a:pt x="12732" y="7163"/>
                  </a:cubicBezTo>
                  <a:cubicBezTo>
                    <a:pt x="12732" y="7097"/>
                    <a:pt x="12732" y="7097"/>
                    <a:pt x="12732" y="7097"/>
                  </a:cubicBezTo>
                  <a:cubicBezTo>
                    <a:pt x="12795" y="7031"/>
                    <a:pt x="12795" y="7031"/>
                    <a:pt x="12795" y="6965"/>
                  </a:cubicBezTo>
                  <a:cubicBezTo>
                    <a:pt x="12795" y="6965"/>
                    <a:pt x="12795" y="6965"/>
                    <a:pt x="12732" y="6965"/>
                  </a:cubicBezTo>
                  <a:cubicBezTo>
                    <a:pt x="12732" y="6965"/>
                    <a:pt x="12669" y="6965"/>
                    <a:pt x="12732" y="6899"/>
                  </a:cubicBezTo>
                  <a:cubicBezTo>
                    <a:pt x="12669" y="6899"/>
                    <a:pt x="12605" y="6833"/>
                    <a:pt x="12542" y="6833"/>
                  </a:cubicBezTo>
                  <a:cubicBezTo>
                    <a:pt x="12479" y="6899"/>
                    <a:pt x="12542" y="6965"/>
                    <a:pt x="12542" y="7031"/>
                  </a:cubicBezTo>
                  <a:cubicBezTo>
                    <a:pt x="12542" y="7097"/>
                    <a:pt x="12479" y="7097"/>
                    <a:pt x="12479" y="7163"/>
                  </a:cubicBezTo>
                  <a:close/>
                  <a:moveTo>
                    <a:pt x="12922" y="12778"/>
                  </a:moveTo>
                  <a:cubicBezTo>
                    <a:pt x="12859" y="12778"/>
                    <a:pt x="12859" y="12778"/>
                    <a:pt x="12795" y="12778"/>
                  </a:cubicBezTo>
                  <a:cubicBezTo>
                    <a:pt x="12795" y="12844"/>
                    <a:pt x="12795" y="12844"/>
                    <a:pt x="12795" y="12910"/>
                  </a:cubicBezTo>
                  <a:cubicBezTo>
                    <a:pt x="12732" y="12910"/>
                    <a:pt x="12732" y="12910"/>
                    <a:pt x="12732" y="12910"/>
                  </a:cubicBezTo>
                  <a:cubicBezTo>
                    <a:pt x="12732" y="12976"/>
                    <a:pt x="12732" y="12976"/>
                    <a:pt x="12732" y="13042"/>
                  </a:cubicBezTo>
                  <a:cubicBezTo>
                    <a:pt x="12922" y="13042"/>
                    <a:pt x="12922" y="12976"/>
                    <a:pt x="12922" y="12778"/>
                  </a:cubicBezTo>
                  <a:close/>
                  <a:moveTo>
                    <a:pt x="10895" y="7625"/>
                  </a:moveTo>
                  <a:cubicBezTo>
                    <a:pt x="10768" y="7625"/>
                    <a:pt x="10768" y="7691"/>
                    <a:pt x="10768" y="7824"/>
                  </a:cubicBezTo>
                  <a:cubicBezTo>
                    <a:pt x="10895" y="7824"/>
                    <a:pt x="10895" y="7757"/>
                    <a:pt x="10895" y="7625"/>
                  </a:cubicBezTo>
                  <a:close/>
                  <a:moveTo>
                    <a:pt x="12162" y="16279"/>
                  </a:moveTo>
                  <a:cubicBezTo>
                    <a:pt x="12099" y="16279"/>
                    <a:pt x="12035" y="16213"/>
                    <a:pt x="11972" y="16213"/>
                  </a:cubicBezTo>
                  <a:cubicBezTo>
                    <a:pt x="11972" y="16279"/>
                    <a:pt x="11972" y="16279"/>
                    <a:pt x="11972" y="16345"/>
                  </a:cubicBezTo>
                  <a:cubicBezTo>
                    <a:pt x="12035" y="16345"/>
                    <a:pt x="12035" y="16345"/>
                    <a:pt x="12099" y="16345"/>
                  </a:cubicBezTo>
                  <a:cubicBezTo>
                    <a:pt x="12099" y="16345"/>
                    <a:pt x="12162" y="16345"/>
                    <a:pt x="12162" y="16279"/>
                  </a:cubicBezTo>
                  <a:close/>
                  <a:moveTo>
                    <a:pt x="12352" y="13835"/>
                  </a:moveTo>
                  <a:cubicBezTo>
                    <a:pt x="12352" y="13636"/>
                    <a:pt x="12415" y="13570"/>
                    <a:pt x="12415" y="13438"/>
                  </a:cubicBezTo>
                  <a:cubicBezTo>
                    <a:pt x="12352" y="13438"/>
                    <a:pt x="12352" y="13240"/>
                    <a:pt x="12162" y="13306"/>
                  </a:cubicBezTo>
                  <a:cubicBezTo>
                    <a:pt x="12162" y="13372"/>
                    <a:pt x="12099" y="13438"/>
                    <a:pt x="12162" y="13504"/>
                  </a:cubicBezTo>
                  <a:cubicBezTo>
                    <a:pt x="12099" y="13504"/>
                    <a:pt x="12099" y="13504"/>
                    <a:pt x="12099" y="13504"/>
                  </a:cubicBezTo>
                  <a:cubicBezTo>
                    <a:pt x="12099" y="13636"/>
                    <a:pt x="12099" y="13702"/>
                    <a:pt x="12099" y="13835"/>
                  </a:cubicBezTo>
                  <a:cubicBezTo>
                    <a:pt x="12162" y="13769"/>
                    <a:pt x="12225" y="13835"/>
                    <a:pt x="12289" y="13835"/>
                  </a:cubicBezTo>
                  <a:cubicBezTo>
                    <a:pt x="12289" y="13769"/>
                    <a:pt x="12289" y="13835"/>
                    <a:pt x="12352" y="13835"/>
                  </a:cubicBezTo>
                  <a:close/>
                  <a:moveTo>
                    <a:pt x="11782" y="8814"/>
                  </a:moveTo>
                  <a:cubicBezTo>
                    <a:pt x="11718" y="8814"/>
                    <a:pt x="11718" y="8814"/>
                    <a:pt x="11718" y="8814"/>
                  </a:cubicBezTo>
                  <a:cubicBezTo>
                    <a:pt x="11718" y="8748"/>
                    <a:pt x="11592" y="8880"/>
                    <a:pt x="11592" y="8946"/>
                  </a:cubicBezTo>
                  <a:cubicBezTo>
                    <a:pt x="11655" y="8946"/>
                    <a:pt x="11655" y="8946"/>
                    <a:pt x="11655" y="8946"/>
                  </a:cubicBezTo>
                  <a:cubicBezTo>
                    <a:pt x="11655" y="9013"/>
                    <a:pt x="11718" y="9079"/>
                    <a:pt x="11718" y="9211"/>
                  </a:cubicBezTo>
                  <a:cubicBezTo>
                    <a:pt x="11655" y="9211"/>
                    <a:pt x="11655" y="9145"/>
                    <a:pt x="11592" y="9145"/>
                  </a:cubicBezTo>
                  <a:cubicBezTo>
                    <a:pt x="11592" y="9211"/>
                    <a:pt x="11592" y="9211"/>
                    <a:pt x="11592" y="9277"/>
                  </a:cubicBezTo>
                  <a:cubicBezTo>
                    <a:pt x="11592" y="9277"/>
                    <a:pt x="11655" y="9277"/>
                    <a:pt x="11718" y="9277"/>
                  </a:cubicBezTo>
                  <a:cubicBezTo>
                    <a:pt x="11718" y="9277"/>
                    <a:pt x="11782" y="9343"/>
                    <a:pt x="11782" y="9277"/>
                  </a:cubicBezTo>
                  <a:cubicBezTo>
                    <a:pt x="11972" y="9277"/>
                    <a:pt x="11972" y="9277"/>
                    <a:pt x="11972" y="9277"/>
                  </a:cubicBezTo>
                  <a:cubicBezTo>
                    <a:pt x="11909" y="9277"/>
                    <a:pt x="11909" y="9343"/>
                    <a:pt x="11909" y="9409"/>
                  </a:cubicBezTo>
                  <a:cubicBezTo>
                    <a:pt x="11972" y="9409"/>
                    <a:pt x="11972" y="9409"/>
                    <a:pt x="11972" y="9475"/>
                  </a:cubicBezTo>
                  <a:cubicBezTo>
                    <a:pt x="12162" y="9541"/>
                    <a:pt x="12225" y="9475"/>
                    <a:pt x="12289" y="9409"/>
                  </a:cubicBezTo>
                  <a:cubicBezTo>
                    <a:pt x="12289" y="9277"/>
                    <a:pt x="12289" y="9277"/>
                    <a:pt x="12289" y="9277"/>
                  </a:cubicBezTo>
                  <a:cubicBezTo>
                    <a:pt x="12352" y="9277"/>
                    <a:pt x="12352" y="9277"/>
                    <a:pt x="12352" y="9277"/>
                  </a:cubicBezTo>
                  <a:cubicBezTo>
                    <a:pt x="12289" y="9277"/>
                    <a:pt x="12352" y="9145"/>
                    <a:pt x="12289" y="9145"/>
                  </a:cubicBezTo>
                  <a:cubicBezTo>
                    <a:pt x="12289" y="9079"/>
                    <a:pt x="12225" y="9211"/>
                    <a:pt x="12225" y="9145"/>
                  </a:cubicBezTo>
                  <a:cubicBezTo>
                    <a:pt x="12225" y="9145"/>
                    <a:pt x="12162" y="9079"/>
                    <a:pt x="12162" y="9079"/>
                  </a:cubicBezTo>
                  <a:cubicBezTo>
                    <a:pt x="12225" y="9079"/>
                    <a:pt x="12225" y="9079"/>
                    <a:pt x="12289" y="9013"/>
                  </a:cubicBezTo>
                  <a:cubicBezTo>
                    <a:pt x="12162" y="9013"/>
                    <a:pt x="12225" y="8748"/>
                    <a:pt x="12035" y="8814"/>
                  </a:cubicBezTo>
                  <a:cubicBezTo>
                    <a:pt x="12035" y="8880"/>
                    <a:pt x="12035" y="9013"/>
                    <a:pt x="11972" y="9013"/>
                  </a:cubicBezTo>
                  <a:cubicBezTo>
                    <a:pt x="11972" y="8946"/>
                    <a:pt x="11972" y="8946"/>
                    <a:pt x="11972" y="8946"/>
                  </a:cubicBezTo>
                  <a:cubicBezTo>
                    <a:pt x="11909" y="8946"/>
                    <a:pt x="11909" y="8946"/>
                    <a:pt x="11909" y="8880"/>
                  </a:cubicBezTo>
                  <a:cubicBezTo>
                    <a:pt x="11845" y="8880"/>
                    <a:pt x="11845" y="8880"/>
                    <a:pt x="11845" y="8880"/>
                  </a:cubicBezTo>
                  <a:cubicBezTo>
                    <a:pt x="11845" y="8814"/>
                    <a:pt x="11909" y="8814"/>
                    <a:pt x="11909" y="8748"/>
                  </a:cubicBezTo>
                  <a:cubicBezTo>
                    <a:pt x="11845" y="8748"/>
                    <a:pt x="11782" y="8748"/>
                    <a:pt x="11782" y="8814"/>
                  </a:cubicBezTo>
                  <a:close/>
                  <a:moveTo>
                    <a:pt x="12415" y="5644"/>
                  </a:moveTo>
                  <a:cubicBezTo>
                    <a:pt x="12415" y="5644"/>
                    <a:pt x="12479" y="5710"/>
                    <a:pt x="12479" y="5710"/>
                  </a:cubicBezTo>
                  <a:cubicBezTo>
                    <a:pt x="12542" y="5710"/>
                    <a:pt x="12542" y="5710"/>
                    <a:pt x="12542" y="5776"/>
                  </a:cubicBezTo>
                  <a:cubicBezTo>
                    <a:pt x="12479" y="5908"/>
                    <a:pt x="12605" y="5908"/>
                    <a:pt x="12605" y="6040"/>
                  </a:cubicBezTo>
                  <a:cubicBezTo>
                    <a:pt x="12605" y="6040"/>
                    <a:pt x="12669" y="6040"/>
                    <a:pt x="12732" y="6040"/>
                  </a:cubicBezTo>
                  <a:cubicBezTo>
                    <a:pt x="12795" y="6106"/>
                    <a:pt x="12795" y="6172"/>
                    <a:pt x="12859" y="6238"/>
                  </a:cubicBezTo>
                  <a:cubicBezTo>
                    <a:pt x="12859" y="6304"/>
                    <a:pt x="12985" y="6370"/>
                    <a:pt x="12985" y="6238"/>
                  </a:cubicBezTo>
                  <a:cubicBezTo>
                    <a:pt x="12922" y="6238"/>
                    <a:pt x="12985" y="6238"/>
                    <a:pt x="13049" y="6238"/>
                  </a:cubicBezTo>
                  <a:cubicBezTo>
                    <a:pt x="13049" y="6106"/>
                    <a:pt x="13049" y="6106"/>
                    <a:pt x="12985" y="6040"/>
                  </a:cubicBezTo>
                  <a:cubicBezTo>
                    <a:pt x="13049" y="5974"/>
                    <a:pt x="12985" y="5842"/>
                    <a:pt x="13049" y="5842"/>
                  </a:cubicBezTo>
                  <a:cubicBezTo>
                    <a:pt x="13049" y="5974"/>
                    <a:pt x="13112" y="5974"/>
                    <a:pt x="13112" y="6106"/>
                  </a:cubicBezTo>
                  <a:cubicBezTo>
                    <a:pt x="13175" y="6106"/>
                    <a:pt x="13175" y="6172"/>
                    <a:pt x="13239" y="6172"/>
                  </a:cubicBezTo>
                  <a:cubicBezTo>
                    <a:pt x="13239" y="6172"/>
                    <a:pt x="13302" y="6106"/>
                    <a:pt x="13302" y="6172"/>
                  </a:cubicBezTo>
                  <a:cubicBezTo>
                    <a:pt x="13302" y="6172"/>
                    <a:pt x="13302" y="6106"/>
                    <a:pt x="13365" y="6106"/>
                  </a:cubicBezTo>
                  <a:cubicBezTo>
                    <a:pt x="13365" y="5974"/>
                    <a:pt x="13365" y="5842"/>
                    <a:pt x="13302" y="5776"/>
                  </a:cubicBezTo>
                  <a:cubicBezTo>
                    <a:pt x="13302" y="5644"/>
                    <a:pt x="13429" y="5710"/>
                    <a:pt x="13429" y="5578"/>
                  </a:cubicBezTo>
                  <a:cubicBezTo>
                    <a:pt x="13429" y="5512"/>
                    <a:pt x="13429" y="5446"/>
                    <a:pt x="13429" y="5313"/>
                  </a:cubicBezTo>
                  <a:cubicBezTo>
                    <a:pt x="13302" y="5313"/>
                    <a:pt x="13302" y="5446"/>
                    <a:pt x="13175" y="5446"/>
                  </a:cubicBezTo>
                  <a:cubicBezTo>
                    <a:pt x="13175" y="5446"/>
                    <a:pt x="13175" y="5578"/>
                    <a:pt x="13112" y="5578"/>
                  </a:cubicBezTo>
                  <a:cubicBezTo>
                    <a:pt x="12985" y="5578"/>
                    <a:pt x="12922" y="5512"/>
                    <a:pt x="12859" y="5512"/>
                  </a:cubicBezTo>
                  <a:cubicBezTo>
                    <a:pt x="12859" y="5578"/>
                    <a:pt x="12605" y="5446"/>
                    <a:pt x="12669" y="5578"/>
                  </a:cubicBezTo>
                  <a:cubicBezTo>
                    <a:pt x="12542" y="5578"/>
                    <a:pt x="12479" y="5578"/>
                    <a:pt x="12415" y="5644"/>
                  </a:cubicBezTo>
                  <a:close/>
                  <a:moveTo>
                    <a:pt x="11148" y="3992"/>
                  </a:moveTo>
                  <a:cubicBezTo>
                    <a:pt x="11212" y="3926"/>
                    <a:pt x="11212" y="3992"/>
                    <a:pt x="11275" y="3992"/>
                  </a:cubicBezTo>
                  <a:cubicBezTo>
                    <a:pt x="11275" y="4058"/>
                    <a:pt x="11402" y="4058"/>
                    <a:pt x="11402" y="4124"/>
                  </a:cubicBezTo>
                  <a:cubicBezTo>
                    <a:pt x="11465" y="4124"/>
                    <a:pt x="11465" y="3992"/>
                    <a:pt x="11528" y="3992"/>
                  </a:cubicBezTo>
                  <a:cubicBezTo>
                    <a:pt x="11592" y="3926"/>
                    <a:pt x="11592" y="3926"/>
                    <a:pt x="11718" y="3926"/>
                  </a:cubicBezTo>
                  <a:cubicBezTo>
                    <a:pt x="11718" y="3794"/>
                    <a:pt x="11655" y="3728"/>
                    <a:pt x="11655" y="3662"/>
                  </a:cubicBezTo>
                  <a:cubicBezTo>
                    <a:pt x="11718" y="3662"/>
                    <a:pt x="11655" y="3662"/>
                    <a:pt x="11655" y="3662"/>
                  </a:cubicBezTo>
                  <a:cubicBezTo>
                    <a:pt x="11655" y="3596"/>
                    <a:pt x="11655" y="3530"/>
                    <a:pt x="11655" y="3530"/>
                  </a:cubicBezTo>
                  <a:cubicBezTo>
                    <a:pt x="11655" y="3464"/>
                    <a:pt x="11592" y="3398"/>
                    <a:pt x="11528" y="3398"/>
                  </a:cubicBezTo>
                  <a:cubicBezTo>
                    <a:pt x="11528" y="3398"/>
                    <a:pt x="11528" y="3398"/>
                    <a:pt x="11528" y="3398"/>
                  </a:cubicBezTo>
                  <a:cubicBezTo>
                    <a:pt x="11465" y="3398"/>
                    <a:pt x="11465" y="3398"/>
                    <a:pt x="11465" y="3332"/>
                  </a:cubicBezTo>
                  <a:cubicBezTo>
                    <a:pt x="11465" y="3332"/>
                    <a:pt x="11402" y="3332"/>
                    <a:pt x="11402" y="3332"/>
                  </a:cubicBezTo>
                  <a:cubicBezTo>
                    <a:pt x="11402" y="3332"/>
                    <a:pt x="11402" y="3332"/>
                    <a:pt x="11402" y="3332"/>
                  </a:cubicBezTo>
                  <a:cubicBezTo>
                    <a:pt x="11402" y="3332"/>
                    <a:pt x="11402" y="3332"/>
                    <a:pt x="11402" y="3332"/>
                  </a:cubicBezTo>
                  <a:cubicBezTo>
                    <a:pt x="11338" y="3332"/>
                    <a:pt x="11212" y="3332"/>
                    <a:pt x="11148" y="3398"/>
                  </a:cubicBezTo>
                  <a:cubicBezTo>
                    <a:pt x="11148" y="3398"/>
                    <a:pt x="11148" y="3464"/>
                    <a:pt x="11148" y="3530"/>
                  </a:cubicBezTo>
                  <a:cubicBezTo>
                    <a:pt x="11085" y="3530"/>
                    <a:pt x="11022" y="3530"/>
                    <a:pt x="11022" y="3530"/>
                  </a:cubicBezTo>
                  <a:cubicBezTo>
                    <a:pt x="11022" y="3596"/>
                    <a:pt x="11085" y="3596"/>
                    <a:pt x="11085" y="3662"/>
                  </a:cubicBezTo>
                  <a:cubicBezTo>
                    <a:pt x="11085" y="3662"/>
                    <a:pt x="11085" y="3662"/>
                    <a:pt x="11022" y="3662"/>
                  </a:cubicBezTo>
                  <a:cubicBezTo>
                    <a:pt x="11022" y="3794"/>
                    <a:pt x="11022" y="3860"/>
                    <a:pt x="10958" y="3926"/>
                  </a:cubicBezTo>
                  <a:cubicBezTo>
                    <a:pt x="11022" y="3992"/>
                    <a:pt x="11085" y="3926"/>
                    <a:pt x="11148" y="3992"/>
                  </a:cubicBezTo>
                  <a:close/>
                  <a:moveTo>
                    <a:pt x="14252" y="13504"/>
                  </a:moveTo>
                  <a:cubicBezTo>
                    <a:pt x="14252" y="13372"/>
                    <a:pt x="14126" y="13306"/>
                    <a:pt x="14126" y="13240"/>
                  </a:cubicBezTo>
                  <a:cubicBezTo>
                    <a:pt x="14062" y="13240"/>
                    <a:pt x="14062" y="13174"/>
                    <a:pt x="14062" y="13174"/>
                  </a:cubicBezTo>
                  <a:cubicBezTo>
                    <a:pt x="13999" y="13174"/>
                    <a:pt x="13935" y="13174"/>
                    <a:pt x="13935" y="13240"/>
                  </a:cubicBezTo>
                  <a:cubicBezTo>
                    <a:pt x="13999" y="13240"/>
                    <a:pt x="13999" y="13240"/>
                    <a:pt x="13999" y="13306"/>
                  </a:cubicBezTo>
                  <a:cubicBezTo>
                    <a:pt x="13999" y="13306"/>
                    <a:pt x="14062" y="13306"/>
                    <a:pt x="13999" y="13372"/>
                  </a:cubicBezTo>
                  <a:cubicBezTo>
                    <a:pt x="13999" y="13372"/>
                    <a:pt x="13999" y="13438"/>
                    <a:pt x="13999" y="13438"/>
                  </a:cubicBezTo>
                  <a:cubicBezTo>
                    <a:pt x="14062" y="13504"/>
                    <a:pt x="14126" y="13438"/>
                    <a:pt x="14189" y="13438"/>
                  </a:cubicBezTo>
                  <a:cubicBezTo>
                    <a:pt x="14126" y="13504"/>
                    <a:pt x="14189" y="13504"/>
                    <a:pt x="14252" y="13504"/>
                  </a:cubicBezTo>
                  <a:close/>
                  <a:moveTo>
                    <a:pt x="14316" y="9739"/>
                  </a:moveTo>
                  <a:cubicBezTo>
                    <a:pt x="14316" y="9805"/>
                    <a:pt x="14379" y="9871"/>
                    <a:pt x="14442" y="9871"/>
                  </a:cubicBezTo>
                  <a:cubicBezTo>
                    <a:pt x="14442" y="9739"/>
                    <a:pt x="14442" y="9607"/>
                    <a:pt x="14442" y="9541"/>
                  </a:cubicBezTo>
                  <a:cubicBezTo>
                    <a:pt x="14442" y="9541"/>
                    <a:pt x="14442" y="9475"/>
                    <a:pt x="14442" y="9475"/>
                  </a:cubicBezTo>
                  <a:cubicBezTo>
                    <a:pt x="14379" y="9475"/>
                    <a:pt x="14252" y="9475"/>
                    <a:pt x="14189" y="9541"/>
                  </a:cubicBezTo>
                  <a:cubicBezTo>
                    <a:pt x="14189" y="9673"/>
                    <a:pt x="14316" y="9607"/>
                    <a:pt x="14316" y="9739"/>
                  </a:cubicBezTo>
                  <a:cubicBezTo>
                    <a:pt x="14316" y="9739"/>
                    <a:pt x="14316" y="9739"/>
                    <a:pt x="14316" y="9739"/>
                  </a:cubicBezTo>
                  <a:close/>
                  <a:moveTo>
                    <a:pt x="14062" y="12513"/>
                  </a:moveTo>
                  <a:cubicBezTo>
                    <a:pt x="13935" y="12580"/>
                    <a:pt x="13745" y="12580"/>
                    <a:pt x="13619" y="12513"/>
                  </a:cubicBezTo>
                  <a:cubicBezTo>
                    <a:pt x="13619" y="12513"/>
                    <a:pt x="13555" y="12513"/>
                    <a:pt x="13619" y="12447"/>
                  </a:cubicBezTo>
                  <a:cubicBezTo>
                    <a:pt x="13492" y="12447"/>
                    <a:pt x="13365" y="12580"/>
                    <a:pt x="13302" y="12447"/>
                  </a:cubicBezTo>
                  <a:cubicBezTo>
                    <a:pt x="13302" y="12315"/>
                    <a:pt x="13429" y="12381"/>
                    <a:pt x="13429" y="12249"/>
                  </a:cubicBezTo>
                  <a:cubicBezTo>
                    <a:pt x="13365" y="12249"/>
                    <a:pt x="13365" y="12183"/>
                    <a:pt x="13302" y="12183"/>
                  </a:cubicBezTo>
                  <a:cubicBezTo>
                    <a:pt x="13302" y="12051"/>
                    <a:pt x="13239" y="11985"/>
                    <a:pt x="13302" y="11853"/>
                  </a:cubicBezTo>
                  <a:cubicBezTo>
                    <a:pt x="13175" y="11853"/>
                    <a:pt x="13112" y="11853"/>
                    <a:pt x="13049" y="11853"/>
                  </a:cubicBezTo>
                  <a:cubicBezTo>
                    <a:pt x="12985" y="11721"/>
                    <a:pt x="12859" y="11721"/>
                    <a:pt x="12732" y="11721"/>
                  </a:cubicBezTo>
                  <a:cubicBezTo>
                    <a:pt x="12669" y="11787"/>
                    <a:pt x="12605" y="11787"/>
                    <a:pt x="12605" y="11985"/>
                  </a:cubicBezTo>
                  <a:cubicBezTo>
                    <a:pt x="12669" y="11985"/>
                    <a:pt x="12669" y="11985"/>
                    <a:pt x="12669" y="11985"/>
                  </a:cubicBezTo>
                  <a:cubicBezTo>
                    <a:pt x="12669" y="12117"/>
                    <a:pt x="12669" y="12117"/>
                    <a:pt x="12732" y="12117"/>
                  </a:cubicBezTo>
                  <a:cubicBezTo>
                    <a:pt x="12795" y="12117"/>
                    <a:pt x="12795" y="12183"/>
                    <a:pt x="12922" y="12183"/>
                  </a:cubicBezTo>
                  <a:cubicBezTo>
                    <a:pt x="12985" y="12315"/>
                    <a:pt x="13049" y="12381"/>
                    <a:pt x="13112" y="12447"/>
                  </a:cubicBezTo>
                  <a:cubicBezTo>
                    <a:pt x="13239" y="12447"/>
                    <a:pt x="13175" y="12580"/>
                    <a:pt x="13302" y="12580"/>
                  </a:cubicBezTo>
                  <a:cubicBezTo>
                    <a:pt x="13365" y="12646"/>
                    <a:pt x="13365" y="12712"/>
                    <a:pt x="13429" y="12778"/>
                  </a:cubicBezTo>
                  <a:cubicBezTo>
                    <a:pt x="13619" y="12712"/>
                    <a:pt x="13619" y="12910"/>
                    <a:pt x="13745" y="12976"/>
                  </a:cubicBezTo>
                  <a:cubicBezTo>
                    <a:pt x="13745" y="12910"/>
                    <a:pt x="13809" y="12976"/>
                    <a:pt x="13872" y="12910"/>
                  </a:cubicBezTo>
                  <a:cubicBezTo>
                    <a:pt x="13872" y="12910"/>
                    <a:pt x="13872" y="12910"/>
                    <a:pt x="13872" y="12910"/>
                  </a:cubicBezTo>
                  <a:cubicBezTo>
                    <a:pt x="13935" y="12910"/>
                    <a:pt x="13935" y="12910"/>
                    <a:pt x="13935" y="12910"/>
                  </a:cubicBezTo>
                  <a:cubicBezTo>
                    <a:pt x="13999" y="12910"/>
                    <a:pt x="14062" y="12910"/>
                    <a:pt x="14126" y="12910"/>
                  </a:cubicBezTo>
                  <a:cubicBezTo>
                    <a:pt x="14126" y="12778"/>
                    <a:pt x="14126" y="12580"/>
                    <a:pt x="14062" y="12513"/>
                  </a:cubicBezTo>
                  <a:close/>
                  <a:moveTo>
                    <a:pt x="12099" y="15486"/>
                  </a:moveTo>
                  <a:cubicBezTo>
                    <a:pt x="12099" y="15486"/>
                    <a:pt x="12099" y="15486"/>
                    <a:pt x="12162" y="15486"/>
                  </a:cubicBezTo>
                  <a:cubicBezTo>
                    <a:pt x="12099" y="15420"/>
                    <a:pt x="12035" y="15420"/>
                    <a:pt x="11972" y="15420"/>
                  </a:cubicBezTo>
                  <a:cubicBezTo>
                    <a:pt x="12035" y="15486"/>
                    <a:pt x="11972" y="15486"/>
                    <a:pt x="11972" y="15486"/>
                  </a:cubicBezTo>
                  <a:cubicBezTo>
                    <a:pt x="11909" y="15486"/>
                    <a:pt x="11972" y="15552"/>
                    <a:pt x="11972" y="15618"/>
                  </a:cubicBezTo>
                  <a:cubicBezTo>
                    <a:pt x="12035" y="15618"/>
                    <a:pt x="12099" y="15552"/>
                    <a:pt x="12099" y="15486"/>
                  </a:cubicBezTo>
                  <a:close/>
                  <a:moveTo>
                    <a:pt x="17546" y="12646"/>
                  </a:moveTo>
                  <a:cubicBezTo>
                    <a:pt x="17546" y="12646"/>
                    <a:pt x="17546" y="12646"/>
                    <a:pt x="17546" y="12712"/>
                  </a:cubicBezTo>
                  <a:cubicBezTo>
                    <a:pt x="17546" y="12712"/>
                    <a:pt x="17609" y="12712"/>
                    <a:pt x="17609" y="12712"/>
                  </a:cubicBezTo>
                  <a:cubicBezTo>
                    <a:pt x="17609" y="12646"/>
                    <a:pt x="17609" y="12580"/>
                    <a:pt x="17609" y="12513"/>
                  </a:cubicBezTo>
                  <a:cubicBezTo>
                    <a:pt x="17546" y="12513"/>
                    <a:pt x="17546" y="12513"/>
                    <a:pt x="17483" y="12513"/>
                  </a:cubicBezTo>
                  <a:cubicBezTo>
                    <a:pt x="17483" y="12580"/>
                    <a:pt x="17419" y="12580"/>
                    <a:pt x="17419" y="12646"/>
                  </a:cubicBezTo>
                  <a:cubicBezTo>
                    <a:pt x="17483" y="12646"/>
                    <a:pt x="17483" y="12646"/>
                    <a:pt x="17546" y="12646"/>
                  </a:cubicBezTo>
                  <a:close/>
                  <a:moveTo>
                    <a:pt x="17799" y="13042"/>
                  </a:moveTo>
                  <a:cubicBezTo>
                    <a:pt x="17799" y="12910"/>
                    <a:pt x="17736" y="12910"/>
                    <a:pt x="17736" y="12844"/>
                  </a:cubicBezTo>
                  <a:cubicBezTo>
                    <a:pt x="17609" y="12844"/>
                    <a:pt x="17546" y="12778"/>
                    <a:pt x="17483" y="12778"/>
                  </a:cubicBezTo>
                  <a:cubicBezTo>
                    <a:pt x="17483" y="12844"/>
                    <a:pt x="17546" y="12844"/>
                    <a:pt x="17546" y="12976"/>
                  </a:cubicBezTo>
                  <a:cubicBezTo>
                    <a:pt x="17673" y="12976"/>
                    <a:pt x="17673" y="13042"/>
                    <a:pt x="17799" y="13042"/>
                  </a:cubicBezTo>
                  <a:close/>
                  <a:moveTo>
                    <a:pt x="16913" y="13967"/>
                  </a:moveTo>
                  <a:cubicBezTo>
                    <a:pt x="16976" y="13967"/>
                    <a:pt x="16976" y="13967"/>
                    <a:pt x="16976" y="13967"/>
                  </a:cubicBezTo>
                  <a:cubicBezTo>
                    <a:pt x="17039" y="13967"/>
                    <a:pt x="17103" y="13967"/>
                    <a:pt x="17166" y="13967"/>
                  </a:cubicBezTo>
                  <a:cubicBezTo>
                    <a:pt x="17166" y="13967"/>
                    <a:pt x="17166" y="13967"/>
                    <a:pt x="17229" y="13967"/>
                  </a:cubicBezTo>
                  <a:cubicBezTo>
                    <a:pt x="17293" y="13901"/>
                    <a:pt x="17293" y="13901"/>
                    <a:pt x="17293" y="13835"/>
                  </a:cubicBezTo>
                  <a:cubicBezTo>
                    <a:pt x="17103" y="13769"/>
                    <a:pt x="16976" y="13835"/>
                    <a:pt x="16913" y="13967"/>
                  </a:cubicBezTo>
                  <a:close/>
                  <a:moveTo>
                    <a:pt x="16849" y="12315"/>
                  </a:moveTo>
                  <a:cubicBezTo>
                    <a:pt x="16913" y="12315"/>
                    <a:pt x="16913" y="12315"/>
                    <a:pt x="16913" y="12315"/>
                  </a:cubicBezTo>
                  <a:cubicBezTo>
                    <a:pt x="16913" y="12381"/>
                    <a:pt x="16976" y="12381"/>
                    <a:pt x="16976" y="12381"/>
                  </a:cubicBezTo>
                  <a:cubicBezTo>
                    <a:pt x="16976" y="12249"/>
                    <a:pt x="16976" y="12117"/>
                    <a:pt x="16976" y="11985"/>
                  </a:cubicBezTo>
                  <a:cubicBezTo>
                    <a:pt x="16976" y="11985"/>
                    <a:pt x="16913" y="11985"/>
                    <a:pt x="16913" y="11985"/>
                  </a:cubicBezTo>
                  <a:cubicBezTo>
                    <a:pt x="16913" y="11853"/>
                    <a:pt x="16849" y="12051"/>
                    <a:pt x="16786" y="11985"/>
                  </a:cubicBezTo>
                  <a:cubicBezTo>
                    <a:pt x="16786" y="12117"/>
                    <a:pt x="16913" y="12117"/>
                    <a:pt x="16786" y="12183"/>
                  </a:cubicBezTo>
                  <a:cubicBezTo>
                    <a:pt x="16786" y="12183"/>
                    <a:pt x="16786" y="12183"/>
                    <a:pt x="16786" y="12183"/>
                  </a:cubicBezTo>
                  <a:cubicBezTo>
                    <a:pt x="16849" y="12183"/>
                    <a:pt x="16849" y="12249"/>
                    <a:pt x="16849" y="12315"/>
                  </a:cubicBezTo>
                  <a:close/>
                  <a:moveTo>
                    <a:pt x="16659" y="12315"/>
                  </a:moveTo>
                  <a:cubicBezTo>
                    <a:pt x="16723" y="12315"/>
                    <a:pt x="16723" y="12315"/>
                    <a:pt x="16723" y="12315"/>
                  </a:cubicBezTo>
                  <a:cubicBezTo>
                    <a:pt x="16786" y="12315"/>
                    <a:pt x="16786" y="12315"/>
                    <a:pt x="16849" y="12315"/>
                  </a:cubicBezTo>
                  <a:cubicBezTo>
                    <a:pt x="16849" y="12315"/>
                    <a:pt x="16849" y="12315"/>
                    <a:pt x="16849" y="12315"/>
                  </a:cubicBezTo>
                  <a:cubicBezTo>
                    <a:pt x="16849" y="12249"/>
                    <a:pt x="16786" y="12249"/>
                    <a:pt x="16786" y="12183"/>
                  </a:cubicBezTo>
                  <a:cubicBezTo>
                    <a:pt x="16786" y="12183"/>
                    <a:pt x="16723" y="12183"/>
                    <a:pt x="16723" y="12183"/>
                  </a:cubicBezTo>
                  <a:cubicBezTo>
                    <a:pt x="16659" y="12183"/>
                    <a:pt x="16596" y="12315"/>
                    <a:pt x="16659" y="12315"/>
                  </a:cubicBezTo>
                  <a:close/>
                  <a:moveTo>
                    <a:pt x="17293" y="16741"/>
                  </a:moveTo>
                  <a:cubicBezTo>
                    <a:pt x="17419" y="16675"/>
                    <a:pt x="17356" y="16807"/>
                    <a:pt x="17483" y="16807"/>
                  </a:cubicBezTo>
                  <a:cubicBezTo>
                    <a:pt x="17483" y="16741"/>
                    <a:pt x="17483" y="16675"/>
                    <a:pt x="17483" y="16609"/>
                  </a:cubicBezTo>
                  <a:cubicBezTo>
                    <a:pt x="17356" y="16609"/>
                    <a:pt x="17293" y="16609"/>
                    <a:pt x="17293" y="16741"/>
                  </a:cubicBezTo>
                  <a:close/>
                  <a:moveTo>
                    <a:pt x="17229" y="12910"/>
                  </a:moveTo>
                  <a:cubicBezTo>
                    <a:pt x="17293" y="12910"/>
                    <a:pt x="17293" y="12844"/>
                    <a:pt x="17293" y="12844"/>
                  </a:cubicBezTo>
                  <a:cubicBezTo>
                    <a:pt x="17293" y="12844"/>
                    <a:pt x="17293" y="12844"/>
                    <a:pt x="17293" y="12778"/>
                  </a:cubicBezTo>
                  <a:cubicBezTo>
                    <a:pt x="17293" y="12580"/>
                    <a:pt x="17166" y="12778"/>
                    <a:pt x="17103" y="12778"/>
                  </a:cubicBezTo>
                  <a:cubicBezTo>
                    <a:pt x="17103" y="12778"/>
                    <a:pt x="17039" y="12778"/>
                    <a:pt x="17039" y="12778"/>
                  </a:cubicBezTo>
                  <a:cubicBezTo>
                    <a:pt x="17039" y="12844"/>
                    <a:pt x="17039" y="12844"/>
                    <a:pt x="17039" y="12844"/>
                  </a:cubicBezTo>
                  <a:cubicBezTo>
                    <a:pt x="17039" y="12844"/>
                    <a:pt x="17103" y="12844"/>
                    <a:pt x="17103" y="12910"/>
                  </a:cubicBezTo>
                  <a:cubicBezTo>
                    <a:pt x="17166" y="12910"/>
                    <a:pt x="17103" y="12976"/>
                    <a:pt x="17103" y="13042"/>
                  </a:cubicBezTo>
                  <a:cubicBezTo>
                    <a:pt x="17166" y="13108"/>
                    <a:pt x="17229" y="13174"/>
                    <a:pt x="17356" y="13240"/>
                  </a:cubicBezTo>
                  <a:cubicBezTo>
                    <a:pt x="17356" y="13042"/>
                    <a:pt x="17293" y="13042"/>
                    <a:pt x="17229" y="12910"/>
                  </a:cubicBezTo>
                  <a:cubicBezTo>
                    <a:pt x="17229" y="12910"/>
                    <a:pt x="17229" y="12910"/>
                    <a:pt x="17229" y="12910"/>
                  </a:cubicBezTo>
                  <a:close/>
                  <a:moveTo>
                    <a:pt x="17356" y="11721"/>
                  </a:moveTo>
                  <a:cubicBezTo>
                    <a:pt x="17356" y="11853"/>
                    <a:pt x="17483" y="11787"/>
                    <a:pt x="17546" y="11853"/>
                  </a:cubicBezTo>
                  <a:cubicBezTo>
                    <a:pt x="17546" y="11919"/>
                    <a:pt x="17609" y="11919"/>
                    <a:pt x="17736" y="11919"/>
                  </a:cubicBezTo>
                  <a:cubicBezTo>
                    <a:pt x="17799" y="11853"/>
                    <a:pt x="17799" y="11655"/>
                    <a:pt x="17926" y="11655"/>
                  </a:cubicBezTo>
                  <a:cubicBezTo>
                    <a:pt x="17926" y="11589"/>
                    <a:pt x="17989" y="11589"/>
                    <a:pt x="18116" y="11589"/>
                  </a:cubicBezTo>
                  <a:cubicBezTo>
                    <a:pt x="18116" y="11457"/>
                    <a:pt x="17989" y="11523"/>
                    <a:pt x="17989" y="11391"/>
                  </a:cubicBezTo>
                  <a:cubicBezTo>
                    <a:pt x="17989" y="11324"/>
                    <a:pt x="17926" y="11324"/>
                    <a:pt x="17799" y="11324"/>
                  </a:cubicBezTo>
                  <a:cubicBezTo>
                    <a:pt x="17736" y="11457"/>
                    <a:pt x="17926" y="11523"/>
                    <a:pt x="17799" y="11523"/>
                  </a:cubicBezTo>
                  <a:cubicBezTo>
                    <a:pt x="17799" y="11457"/>
                    <a:pt x="17736" y="11457"/>
                    <a:pt x="17673" y="11391"/>
                  </a:cubicBezTo>
                  <a:cubicBezTo>
                    <a:pt x="17673" y="11391"/>
                    <a:pt x="17609" y="11391"/>
                    <a:pt x="17546" y="11391"/>
                  </a:cubicBezTo>
                  <a:cubicBezTo>
                    <a:pt x="17483" y="11391"/>
                    <a:pt x="17356" y="11391"/>
                    <a:pt x="17293" y="11391"/>
                  </a:cubicBezTo>
                  <a:cubicBezTo>
                    <a:pt x="17293" y="11391"/>
                    <a:pt x="17293" y="11457"/>
                    <a:pt x="17229" y="11391"/>
                  </a:cubicBezTo>
                  <a:cubicBezTo>
                    <a:pt x="17229" y="11391"/>
                    <a:pt x="17229" y="11391"/>
                    <a:pt x="17229" y="11391"/>
                  </a:cubicBezTo>
                  <a:cubicBezTo>
                    <a:pt x="17229" y="11457"/>
                    <a:pt x="17229" y="11457"/>
                    <a:pt x="17229" y="11523"/>
                  </a:cubicBezTo>
                  <a:cubicBezTo>
                    <a:pt x="17103" y="11523"/>
                    <a:pt x="17166" y="11655"/>
                    <a:pt x="17039" y="11589"/>
                  </a:cubicBezTo>
                  <a:cubicBezTo>
                    <a:pt x="17039" y="11721"/>
                    <a:pt x="17039" y="11787"/>
                    <a:pt x="17103" y="11853"/>
                  </a:cubicBezTo>
                  <a:cubicBezTo>
                    <a:pt x="17229" y="11853"/>
                    <a:pt x="17229" y="11721"/>
                    <a:pt x="17356" y="11721"/>
                  </a:cubicBezTo>
                  <a:close/>
                  <a:moveTo>
                    <a:pt x="16659" y="14033"/>
                  </a:moveTo>
                  <a:cubicBezTo>
                    <a:pt x="16659" y="14099"/>
                    <a:pt x="16659" y="14099"/>
                    <a:pt x="16659" y="14099"/>
                  </a:cubicBezTo>
                  <a:cubicBezTo>
                    <a:pt x="16659" y="14099"/>
                    <a:pt x="16723" y="14099"/>
                    <a:pt x="16786" y="14099"/>
                  </a:cubicBezTo>
                  <a:cubicBezTo>
                    <a:pt x="16786" y="14033"/>
                    <a:pt x="16723" y="14033"/>
                    <a:pt x="16659" y="14033"/>
                  </a:cubicBezTo>
                  <a:close/>
                  <a:moveTo>
                    <a:pt x="17546" y="17005"/>
                  </a:moveTo>
                  <a:cubicBezTo>
                    <a:pt x="17609" y="16939"/>
                    <a:pt x="17609" y="16939"/>
                    <a:pt x="17546" y="16873"/>
                  </a:cubicBezTo>
                  <a:cubicBezTo>
                    <a:pt x="17546" y="16807"/>
                    <a:pt x="17546" y="16807"/>
                    <a:pt x="17483" y="16807"/>
                  </a:cubicBezTo>
                  <a:cubicBezTo>
                    <a:pt x="17483" y="16873"/>
                    <a:pt x="17419" y="16873"/>
                    <a:pt x="17419" y="16939"/>
                  </a:cubicBezTo>
                  <a:cubicBezTo>
                    <a:pt x="17483" y="16939"/>
                    <a:pt x="17483" y="16939"/>
                    <a:pt x="17483" y="17005"/>
                  </a:cubicBezTo>
                  <a:cubicBezTo>
                    <a:pt x="17483" y="17005"/>
                    <a:pt x="17546" y="17005"/>
                    <a:pt x="17546" y="17005"/>
                  </a:cubicBezTo>
                  <a:close/>
                  <a:moveTo>
                    <a:pt x="17356" y="15222"/>
                  </a:moveTo>
                  <a:cubicBezTo>
                    <a:pt x="17356" y="15090"/>
                    <a:pt x="17293" y="15024"/>
                    <a:pt x="17103" y="15024"/>
                  </a:cubicBezTo>
                  <a:cubicBezTo>
                    <a:pt x="17103" y="15156"/>
                    <a:pt x="17166" y="15156"/>
                    <a:pt x="17103" y="15222"/>
                  </a:cubicBezTo>
                  <a:cubicBezTo>
                    <a:pt x="17039" y="15222"/>
                    <a:pt x="16913" y="15222"/>
                    <a:pt x="16849" y="15222"/>
                  </a:cubicBezTo>
                  <a:cubicBezTo>
                    <a:pt x="16849" y="15420"/>
                    <a:pt x="16913" y="15552"/>
                    <a:pt x="17103" y="15486"/>
                  </a:cubicBezTo>
                  <a:cubicBezTo>
                    <a:pt x="17229" y="15552"/>
                    <a:pt x="17166" y="15354"/>
                    <a:pt x="17229" y="15354"/>
                  </a:cubicBezTo>
                  <a:cubicBezTo>
                    <a:pt x="17229" y="15222"/>
                    <a:pt x="17419" y="15354"/>
                    <a:pt x="17356" y="15222"/>
                  </a:cubicBezTo>
                  <a:close/>
                  <a:moveTo>
                    <a:pt x="15962" y="16213"/>
                  </a:moveTo>
                  <a:cubicBezTo>
                    <a:pt x="16026" y="16213"/>
                    <a:pt x="16089" y="16146"/>
                    <a:pt x="16089" y="16080"/>
                  </a:cubicBezTo>
                  <a:cubicBezTo>
                    <a:pt x="15962" y="16080"/>
                    <a:pt x="15962" y="16014"/>
                    <a:pt x="15899" y="16014"/>
                  </a:cubicBezTo>
                  <a:cubicBezTo>
                    <a:pt x="15899" y="16014"/>
                    <a:pt x="15899" y="16014"/>
                    <a:pt x="15899" y="15948"/>
                  </a:cubicBezTo>
                  <a:cubicBezTo>
                    <a:pt x="15836" y="15948"/>
                    <a:pt x="15772" y="15882"/>
                    <a:pt x="15772" y="15948"/>
                  </a:cubicBezTo>
                  <a:cubicBezTo>
                    <a:pt x="15772" y="16014"/>
                    <a:pt x="15772" y="16014"/>
                    <a:pt x="15709" y="16014"/>
                  </a:cubicBezTo>
                  <a:cubicBezTo>
                    <a:pt x="15709" y="16080"/>
                    <a:pt x="15646" y="16080"/>
                    <a:pt x="15646" y="16080"/>
                  </a:cubicBezTo>
                  <a:cubicBezTo>
                    <a:pt x="15709" y="16146"/>
                    <a:pt x="15709" y="16213"/>
                    <a:pt x="15709" y="16279"/>
                  </a:cubicBezTo>
                  <a:cubicBezTo>
                    <a:pt x="15772" y="16279"/>
                    <a:pt x="15836" y="16279"/>
                    <a:pt x="15899" y="16279"/>
                  </a:cubicBezTo>
                  <a:cubicBezTo>
                    <a:pt x="15899" y="16213"/>
                    <a:pt x="15962" y="16213"/>
                    <a:pt x="15962" y="16213"/>
                  </a:cubicBezTo>
                  <a:close/>
                  <a:moveTo>
                    <a:pt x="14189" y="14561"/>
                  </a:moveTo>
                  <a:cubicBezTo>
                    <a:pt x="14189" y="14495"/>
                    <a:pt x="14316" y="14561"/>
                    <a:pt x="14316" y="14429"/>
                  </a:cubicBezTo>
                  <a:cubicBezTo>
                    <a:pt x="14379" y="14429"/>
                    <a:pt x="14316" y="14099"/>
                    <a:pt x="14316" y="13967"/>
                  </a:cubicBezTo>
                  <a:cubicBezTo>
                    <a:pt x="14252" y="13967"/>
                    <a:pt x="14189" y="13967"/>
                    <a:pt x="14062" y="13967"/>
                  </a:cubicBezTo>
                  <a:cubicBezTo>
                    <a:pt x="14062" y="14033"/>
                    <a:pt x="13999" y="14099"/>
                    <a:pt x="13935" y="14099"/>
                  </a:cubicBezTo>
                  <a:cubicBezTo>
                    <a:pt x="13935" y="14231"/>
                    <a:pt x="13872" y="14231"/>
                    <a:pt x="13872" y="14297"/>
                  </a:cubicBezTo>
                  <a:cubicBezTo>
                    <a:pt x="13809" y="14297"/>
                    <a:pt x="13809" y="14363"/>
                    <a:pt x="13745" y="14429"/>
                  </a:cubicBezTo>
                  <a:cubicBezTo>
                    <a:pt x="13745" y="14429"/>
                    <a:pt x="13745" y="14429"/>
                    <a:pt x="13745" y="14429"/>
                  </a:cubicBezTo>
                  <a:cubicBezTo>
                    <a:pt x="13745" y="14495"/>
                    <a:pt x="13745" y="14561"/>
                    <a:pt x="13745" y="14561"/>
                  </a:cubicBezTo>
                  <a:cubicBezTo>
                    <a:pt x="13745" y="14693"/>
                    <a:pt x="13555" y="14627"/>
                    <a:pt x="13619" y="14759"/>
                  </a:cubicBezTo>
                  <a:cubicBezTo>
                    <a:pt x="13492" y="14693"/>
                    <a:pt x="13492" y="14825"/>
                    <a:pt x="13492" y="14891"/>
                  </a:cubicBezTo>
                  <a:cubicBezTo>
                    <a:pt x="13555" y="14891"/>
                    <a:pt x="13555" y="14891"/>
                    <a:pt x="13619" y="14891"/>
                  </a:cubicBezTo>
                  <a:cubicBezTo>
                    <a:pt x="13619" y="14825"/>
                    <a:pt x="13745" y="14825"/>
                    <a:pt x="13809" y="14759"/>
                  </a:cubicBezTo>
                  <a:cubicBezTo>
                    <a:pt x="13872" y="14759"/>
                    <a:pt x="13872" y="14759"/>
                    <a:pt x="13935" y="14759"/>
                  </a:cubicBezTo>
                  <a:cubicBezTo>
                    <a:pt x="13999" y="14627"/>
                    <a:pt x="13872" y="14627"/>
                    <a:pt x="13872" y="14495"/>
                  </a:cubicBezTo>
                  <a:cubicBezTo>
                    <a:pt x="13999" y="14561"/>
                    <a:pt x="13999" y="14627"/>
                    <a:pt x="14189" y="14561"/>
                  </a:cubicBezTo>
                  <a:close/>
                  <a:moveTo>
                    <a:pt x="14759" y="15552"/>
                  </a:moveTo>
                  <a:cubicBezTo>
                    <a:pt x="14822" y="15552"/>
                    <a:pt x="14822" y="15486"/>
                    <a:pt x="14822" y="15486"/>
                  </a:cubicBezTo>
                  <a:cubicBezTo>
                    <a:pt x="14822" y="15420"/>
                    <a:pt x="14822" y="15420"/>
                    <a:pt x="14822" y="15354"/>
                  </a:cubicBezTo>
                  <a:cubicBezTo>
                    <a:pt x="14822" y="15288"/>
                    <a:pt x="14822" y="15288"/>
                    <a:pt x="14886" y="15222"/>
                  </a:cubicBezTo>
                  <a:cubicBezTo>
                    <a:pt x="14696" y="15222"/>
                    <a:pt x="14696" y="15024"/>
                    <a:pt x="14442" y="15024"/>
                  </a:cubicBezTo>
                  <a:cubicBezTo>
                    <a:pt x="14442" y="15156"/>
                    <a:pt x="14442" y="15222"/>
                    <a:pt x="14442" y="15354"/>
                  </a:cubicBezTo>
                  <a:cubicBezTo>
                    <a:pt x="14506" y="15354"/>
                    <a:pt x="14569" y="15354"/>
                    <a:pt x="14632" y="15420"/>
                  </a:cubicBezTo>
                  <a:cubicBezTo>
                    <a:pt x="14632" y="15420"/>
                    <a:pt x="14632" y="15420"/>
                    <a:pt x="14632" y="15486"/>
                  </a:cubicBezTo>
                  <a:cubicBezTo>
                    <a:pt x="14696" y="15552"/>
                    <a:pt x="14696" y="15552"/>
                    <a:pt x="14759" y="15552"/>
                  </a:cubicBezTo>
                  <a:close/>
                  <a:moveTo>
                    <a:pt x="13239" y="14825"/>
                  </a:moveTo>
                  <a:cubicBezTo>
                    <a:pt x="13239" y="14627"/>
                    <a:pt x="13112" y="14495"/>
                    <a:pt x="12922" y="14495"/>
                  </a:cubicBezTo>
                  <a:cubicBezTo>
                    <a:pt x="12922" y="14561"/>
                    <a:pt x="12859" y="14627"/>
                    <a:pt x="12859" y="14627"/>
                  </a:cubicBezTo>
                  <a:cubicBezTo>
                    <a:pt x="12859" y="14693"/>
                    <a:pt x="12922" y="14693"/>
                    <a:pt x="12922" y="14693"/>
                  </a:cubicBezTo>
                  <a:cubicBezTo>
                    <a:pt x="12922" y="14693"/>
                    <a:pt x="12922" y="14759"/>
                    <a:pt x="12922" y="14825"/>
                  </a:cubicBezTo>
                  <a:cubicBezTo>
                    <a:pt x="12985" y="14825"/>
                    <a:pt x="12985" y="14891"/>
                    <a:pt x="13049" y="14891"/>
                  </a:cubicBezTo>
                  <a:cubicBezTo>
                    <a:pt x="13049" y="14957"/>
                    <a:pt x="13049" y="14957"/>
                    <a:pt x="13112" y="14957"/>
                  </a:cubicBezTo>
                  <a:cubicBezTo>
                    <a:pt x="13112" y="15024"/>
                    <a:pt x="13112" y="15024"/>
                    <a:pt x="13175" y="15024"/>
                  </a:cubicBezTo>
                  <a:cubicBezTo>
                    <a:pt x="13112" y="14891"/>
                    <a:pt x="13239" y="14957"/>
                    <a:pt x="13239" y="14825"/>
                  </a:cubicBezTo>
                  <a:close/>
                  <a:moveTo>
                    <a:pt x="15202" y="16279"/>
                  </a:moveTo>
                  <a:cubicBezTo>
                    <a:pt x="15266" y="16213"/>
                    <a:pt x="15139" y="16213"/>
                    <a:pt x="15202" y="16080"/>
                  </a:cubicBezTo>
                  <a:cubicBezTo>
                    <a:pt x="15139" y="16014"/>
                    <a:pt x="15076" y="16014"/>
                    <a:pt x="15076" y="15948"/>
                  </a:cubicBezTo>
                  <a:cubicBezTo>
                    <a:pt x="15012" y="15948"/>
                    <a:pt x="14949" y="15948"/>
                    <a:pt x="14886" y="15948"/>
                  </a:cubicBezTo>
                  <a:cubicBezTo>
                    <a:pt x="14886" y="15948"/>
                    <a:pt x="14886" y="15948"/>
                    <a:pt x="14822" y="15948"/>
                  </a:cubicBezTo>
                  <a:cubicBezTo>
                    <a:pt x="14696" y="15948"/>
                    <a:pt x="14696" y="16213"/>
                    <a:pt x="14822" y="16213"/>
                  </a:cubicBezTo>
                  <a:cubicBezTo>
                    <a:pt x="14822" y="16146"/>
                    <a:pt x="14886" y="16146"/>
                    <a:pt x="14886" y="16080"/>
                  </a:cubicBezTo>
                  <a:cubicBezTo>
                    <a:pt x="14886" y="16080"/>
                    <a:pt x="14886" y="16014"/>
                    <a:pt x="14949" y="16014"/>
                  </a:cubicBezTo>
                  <a:cubicBezTo>
                    <a:pt x="14949" y="16080"/>
                    <a:pt x="14949" y="16146"/>
                    <a:pt x="14949" y="16279"/>
                  </a:cubicBezTo>
                  <a:cubicBezTo>
                    <a:pt x="14886" y="16213"/>
                    <a:pt x="14822" y="16279"/>
                    <a:pt x="14822" y="16411"/>
                  </a:cubicBezTo>
                  <a:cubicBezTo>
                    <a:pt x="14949" y="16411"/>
                    <a:pt x="15076" y="16411"/>
                    <a:pt x="15202" y="16411"/>
                  </a:cubicBezTo>
                  <a:cubicBezTo>
                    <a:pt x="15202" y="16345"/>
                    <a:pt x="15202" y="16279"/>
                    <a:pt x="15202" y="16279"/>
                  </a:cubicBezTo>
                  <a:close/>
                  <a:moveTo>
                    <a:pt x="16596" y="15288"/>
                  </a:moveTo>
                  <a:cubicBezTo>
                    <a:pt x="16596" y="15354"/>
                    <a:pt x="16469" y="15354"/>
                    <a:pt x="16533" y="15486"/>
                  </a:cubicBezTo>
                  <a:cubicBezTo>
                    <a:pt x="16596" y="15420"/>
                    <a:pt x="16659" y="15618"/>
                    <a:pt x="16723" y="15486"/>
                  </a:cubicBezTo>
                  <a:cubicBezTo>
                    <a:pt x="16596" y="15486"/>
                    <a:pt x="16659" y="15288"/>
                    <a:pt x="16596" y="15288"/>
                  </a:cubicBezTo>
                  <a:close/>
                  <a:moveTo>
                    <a:pt x="13302" y="13769"/>
                  </a:moveTo>
                  <a:cubicBezTo>
                    <a:pt x="13302" y="13702"/>
                    <a:pt x="13302" y="13702"/>
                    <a:pt x="13302" y="13636"/>
                  </a:cubicBezTo>
                  <a:cubicBezTo>
                    <a:pt x="13365" y="13636"/>
                    <a:pt x="13429" y="13636"/>
                    <a:pt x="13429" y="13570"/>
                  </a:cubicBezTo>
                  <a:cubicBezTo>
                    <a:pt x="13429" y="13570"/>
                    <a:pt x="13429" y="13504"/>
                    <a:pt x="13429" y="13504"/>
                  </a:cubicBezTo>
                  <a:cubicBezTo>
                    <a:pt x="13429" y="13504"/>
                    <a:pt x="13492" y="13504"/>
                    <a:pt x="13492" y="13504"/>
                  </a:cubicBezTo>
                  <a:cubicBezTo>
                    <a:pt x="13492" y="13438"/>
                    <a:pt x="13492" y="13372"/>
                    <a:pt x="13492" y="13372"/>
                  </a:cubicBezTo>
                  <a:cubicBezTo>
                    <a:pt x="13492" y="13372"/>
                    <a:pt x="13429" y="13372"/>
                    <a:pt x="13429" y="13306"/>
                  </a:cubicBezTo>
                  <a:cubicBezTo>
                    <a:pt x="13429" y="13240"/>
                    <a:pt x="13429" y="13174"/>
                    <a:pt x="13429" y="13042"/>
                  </a:cubicBezTo>
                  <a:cubicBezTo>
                    <a:pt x="13365" y="13042"/>
                    <a:pt x="13302" y="12976"/>
                    <a:pt x="13175" y="13042"/>
                  </a:cubicBezTo>
                  <a:cubicBezTo>
                    <a:pt x="13175" y="13108"/>
                    <a:pt x="13175" y="13174"/>
                    <a:pt x="13239" y="13174"/>
                  </a:cubicBezTo>
                  <a:cubicBezTo>
                    <a:pt x="13302" y="13174"/>
                    <a:pt x="13239" y="13240"/>
                    <a:pt x="13302" y="13240"/>
                  </a:cubicBezTo>
                  <a:cubicBezTo>
                    <a:pt x="13302" y="13372"/>
                    <a:pt x="13175" y="13306"/>
                    <a:pt x="13175" y="13438"/>
                  </a:cubicBezTo>
                  <a:cubicBezTo>
                    <a:pt x="13239" y="13438"/>
                    <a:pt x="13239" y="13504"/>
                    <a:pt x="13239" y="13570"/>
                  </a:cubicBezTo>
                  <a:cubicBezTo>
                    <a:pt x="13239" y="13570"/>
                    <a:pt x="13302" y="13570"/>
                    <a:pt x="13302" y="13636"/>
                  </a:cubicBezTo>
                  <a:cubicBezTo>
                    <a:pt x="13302" y="13636"/>
                    <a:pt x="13302" y="13636"/>
                    <a:pt x="13302" y="13702"/>
                  </a:cubicBezTo>
                  <a:cubicBezTo>
                    <a:pt x="13302" y="13702"/>
                    <a:pt x="13302" y="13769"/>
                    <a:pt x="13302" y="13769"/>
                  </a:cubicBezTo>
                  <a:close/>
                  <a:moveTo>
                    <a:pt x="12859" y="15222"/>
                  </a:moveTo>
                  <a:cubicBezTo>
                    <a:pt x="12985" y="15222"/>
                    <a:pt x="12732" y="15156"/>
                    <a:pt x="12732" y="15156"/>
                  </a:cubicBezTo>
                  <a:cubicBezTo>
                    <a:pt x="12732" y="15222"/>
                    <a:pt x="12669" y="15222"/>
                    <a:pt x="12669" y="15288"/>
                  </a:cubicBezTo>
                  <a:cubicBezTo>
                    <a:pt x="12795" y="15222"/>
                    <a:pt x="12732" y="15354"/>
                    <a:pt x="12795" y="15420"/>
                  </a:cubicBezTo>
                  <a:cubicBezTo>
                    <a:pt x="12985" y="15354"/>
                    <a:pt x="12922" y="15552"/>
                    <a:pt x="13049" y="15486"/>
                  </a:cubicBezTo>
                  <a:cubicBezTo>
                    <a:pt x="13049" y="15420"/>
                    <a:pt x="13112" y="15420"/>
                    <a:pt x="13112" y="15354"/>
                  </a:cubicBezTo>
                  <a:cubicBezTo>
                    <a:pt x="13049" y="15222"/>
                    <a:pt x="12985" y="15354"/>
                    <a:pt x="12859" y="15222"/>
                  </a:cubicBezTo>
                  <a:close/>
                  <a:moveTo>
                    <a:pt x="14949" y="19119"/>
                  </a:moveTo>
                  <a:cubicBezTo>
                    <a:pt x="14949" y="19053"/>
                    <a:pt x="15012" y="19053"/>
                    <a:pt x="15012" y="18987"/>
                  </a:cubicBezTo>
                  <a:cubicBezTo>
                    <a:pt x="14949" y="18987"/>
                    <a:pt x="14822" y="18921"/>
                    <a:pt x="14822" y="18987"/>
                  </a:cubicBezTo>
                  <a:cubicBezTo>
                    <a:pt x="14886" y="18987"/>
                    <a:pt x="14886" y="19053"/>
                    <a:pt x="14886" y="19119"/>
                  </a:cubicBezTo>
                  <a:cubicBezTo>
                    <a:pt x="14886" y="19119"/>
                    <a:pt x="14949" y="19119"/>
                    <a:pt x="14949" y="19119"/>
                  </a:cubicBezTo>
                  <a:close/>
                  <a:moveTo>
                    <a:pt x="16406" y="11919"/>
                  </a:moveTo>
                  <a:cubicBezTo>
                    <a:pt x="16406" y="11919"/>
                    <a:pt x="16406" y="11985"/>
                    <a:pt x="16343" y="11985"/>
                  </a:cubicBezTo>
                  <a:cubicBezTo>
                    <a:pt x="16343" y="11985"/>
                    <a:pt x="16343" y="11985"/>
                    <a:pt x="16343" y="11985"/>
                  </a:cubicBezTo>
                  <a:cubicBezTo>
                    <a:pt x="16279" y="12051"/>
                    <a:pt x="16216" y="12051"/>
                    <a:pt x="16216" y="12117"/>
                  </a:cubicBezTo>
                  <a:cubicBezTo>
                    <a:pt x="16216" y="12117"/>
                    <a:pt x="16216" y="12183"/>
                    <a:pt x="16152" y="12183"/>
                  </a:cubicBezTo>
                  <a:cubicBezTo>
                    <a:pt x="16026" y="12183"/>
                    <a:pt x="16026" y="12117"/>
                    <a:pt x="15899" y="12117"/>
                  </a:cubicBezTo>
                  <a:cubicBezTo>
                    <a:pt x="15899" y="12183"/>
                    <a:pt x="15836" y="12249"/>
                    <a:pt x="15836" y="12315"/>
                  </a:cubicBezTo>
                  <a:cubicBezTo>
                    <a:pt x="15772" y="12315"/>
                    <a:pt x="15836" y="12381"/>
                    <a:pt x="15772" y="12381"/>
                  </a:cubicBezTo>
                  <a:cubicBezTo>
                    <a:pt x="15772" y="12381"/>
                    <a:pt x="15709" y="12447"/>
                    <a:pt x="15709" y="12447"/>
                  </a:cubicBezTo>
                  <a:cubicBezTo>
                    <a:pt x="15709" y="12513"/>
                    <a:pt x="15709" y="12580"/>
                    <a:pt x="15772" y="12646"/>
                  </a:cubicBezTo>
                  <a:cubicBezTo>
                    <a:pt x="15772" y="12646"/>
                    <a:pt x="15836" y="12646"/>
                    <a:pt x="15836" y="12646"/>
                  </a:cubicBezTo>
                  <a:cubicBezTo>
                    <a:pt x="15836" y="12646"/>
                    <a:pt x="15836" y="12646"/>
                    <a:pt x="15836" y="12580"/>
                  </a:cubicBezTo>
                  <a:cubicBezTo>
                    <a:pt x="15836" y="12580"/>
                    <a:pt x="15899" y="12646"/>
                    <a:pt x="15899" y="12580"/>
                  </a:cubicBezTo>
                  <a:cubicBezTo>
                    <a:pt x="15899" y="12580"/>
                    <a:pt x="15899" y="12580"/>
                    <a:pt x="15899" y="12580"/>
                  </a:cubicBezTo>
                  <a:cubicBezTo>
                    <a:pt x="15962" y="12580"/>
                    <a:pt x="16026" y="12580"/>
                    <a:pt x="16089" y="12580"/>
                  </a:cubicBezTo>
                  <a:cubicBezTo>
                    <a:pt x="16089" y="12580"/>
                    <a:pt x="16026" y="12513"/>
                    <a:pt x="16089" y="12513"/>
                  </a:cubicBezTo>
                  <a:cubicBezTo>
                    <a:pt x="16089" y="12513"/>
                    <a:pt x="16089" y="12513"/>
                    <a:pt x="16089" y="12513"/>
                  </a:cubicBezTo>
                  <a:cubicBezTo>
                    <a:pt x="16152" y="12447"/>
                    <a:pt x="16216" y="12381"/>
                    <a:pt x="16343" y="12381"/>
                  </a:cubicBezTo>
                  <a:cubicBezTo>
                    <a:pt x="16406" y="12381"/>
                    <a:pt x="16406" y="12315"/>
                    <a:pt x="16406" y="12315"/>
                  </a:cubicBezTo>
                  <a:cubicBezTo>
                    <a:pt x="16406" y="12249"/>
                    <a:pt x="16406" y="12249"/>
                    <a:pt x="16406" y="12249"/>
                  </a:cubicBezTo>
                  <a:cubicBezTo>
                    <a:pt x="16406" y="12249"/>
                    <a:pt x="16469" y="12249"/>
                    <a:pt x="16469" y="12249"/>
                  </a:cubicBezTo>
                  <a:cubicBezTo>
                    <a:pt x="16469" y="12183"/>
                    <a:pt x="16533" y="12183"/>
                    <a:pt x="16533" y="12117"/>
                  </a:cubicBezTo>
                  <a:cubicBezTo>
                    <a:pt x="16533" y="12117"/>
                    <a:pt x="16533" y="11985"/>
                    <a:pt x="16596" y="11985"/>
                  </a:cubicBezTo>
                  <a:cubicBezTo>
                    <a:pt x="16596" y="11919"/>
                    <a:pt x="16659" y="11919"/>
                    <a:pt x="16659" y="11853"/>
                  </a:cubicBezTo>
                  <a:cubicBezTo>
                    <a:pt x="16533" y="11853"/>
                    <a:pt x="16533" y="11919"/>
                    <a:pt x="16406" y="11919"/>
                  </a:cubicBezTo>
                  <a:close/>
                  <a:moveTo>
                    <a:pt x="15582" y="13967"/>
                  </a:moveTo>
                  <a:cubicBezTo>
                    <a:pt x="15582" y="14033"/>
                    <a:pt x="15646" y="14033"/>
                    <a:pt x="15646" y="14033"/>
                  </a:cubicBezTo>
                  <a:cubicBezTo>
                    <a:pt x="15646" y="13967"/>
                    <a:pt x="15646" y="13835"/>
                    <a:pt x="15646" y="13835"/>
                  </a:cubicBezTo>
                  <a:cubicBezTo>
                    <a:pt x="15582" y="13769"/>
                    <a:pt x="15646" y="13769"/>
                    <a:pt x="15582" y="13769"/>
                  </a:cubicBezTo>
                  <a:cubicBezTo>
                    <a:pt x="15582" y="13769"/>
                    <a:pt x="15519" y="13769"/>
                    <a:pt x="15519" y="13769"/>
                  </a:cubicBezTo>
                  <a:cubicBezTo>
                    <a:pt x="15519" y="13835"/>
                    <a:pt x="15519" y="13835"/>
                    <a:pt x="15456" y="13835"/>
                  </a:cubicBezTo>
                  <a:cubicBezTo>
                    <a:pt x="15456" y="13835"/>
                    <a:pt x="15392" y="13835"/>
                    <a:pt x="15329" y="13835"/>
                  </a:cubicBezTo>
                  <a:cubicBezTo>
                    <a:pt x="15329" y="13835"/>
                    <a:pt x="15392" y="13901"/>
                    <a:pt x="15392" y="13901"/>
                  </a:cubicBezTo>
                  <a:cubicBezTo>
                    <a:pt x="15456" y="13901"/>
                    <a:pt x="15456" y="13901"/>
                    <a:pt x="15456" y="13967"/>
                  </a:cubicBezTo>
                  <a:cubicBezTo>
                    <a:pt x="15456" y="14033"/>
                    <a:pt x="15519" y="13967"/>
                    <a:pt x="15582" y="13967"/>
                  </a:cubicBezTo>
                  <a:close/>
                  <a:moveTo>
                    <a:pt x="16089" y="14561"/>
                  </a:moveTo>
                  <a:cubicBezTo>
                    <a:pt x="16152" y="14561"/>
                    <a:pt x="16152" y="14495"/>
                    <a:pt x="16216" y="14495"/>
                  </a:cubicBezTo>
                  <a:cubicBezTo>
                    <a:pt x="16279" y="14495"/>
                    <a:pt x="16343" y="14495"/>
                    <a:pt x="16343" y="14429"/>
                  </a:cubicBezTo>
                  <a:cubicBezTo>
                    <a:pt x="16343" y="14429"/>
                    <a:pt x="16343" y="14429"/>
                    <a:pt x="16343" y="14363"/>
                  </a:cubicBezTo>
                  <a:cubicBezTo>
                    <a:pt x="16279" y="14363"/>
                    <a:pt x="16216" y="14363"/>
                    <a:pt x="16216" y="14363"/>
                  </a:cubicBezTo>
                  <a:cubicBezTo>
                    <a:pt x="16216" y="14231"/>
                    <a:pt x="16026" y="14363"/>
                    <a:pt x="15962" y="14297"/>
                  </a:cubicBezTo>
                  <a:cubicBezTo>
                    <a:pt x="15962" y="14429"/>
                    <a:pt x="15962" y="14429"/>
                    <a:pt x="15899" y="14495"/>
                  </a:cubicBezTo>
                  <a:cubicBezTo>
                    <a:pt x="15899" y="14495"/>
                    <a:pt x="15836" y="14495"/>
                    <a:pt x="15836" y="14561"/>
                  </a:cubicBezTo>
                  <a:cubicBezTo>
                    <a:pt x="15836" y="14561"/>
                    <a:pt x="15836" y="14561"/>
                    <a:pt x="15836" y="14561"/>
                  </a:cubicBezTo>
                  <a:cubicBezTo>
                    <a:pt x="15836" y="14627"/>
                    <a:pt x="15772" y="14561"/>
                    <a:pt x="15772" y="14561"/>
                  </a:cubicBezTo>
                  <a:cubicBezTo>
                    <a:pt x="15772" y="14627"/>
                    <a:pt x="15836" y="14693"/>
                    <a:pt x="15772" y="14693"/>
                  </a:cubicBezTo>
                  <a:cubicBezTo>
                    <a:pt x="15772" y="14693"/>
                    <a:pt x="15772" y="14693"/>
                    <a:pt x="15772" y="14693"/>
                  </a:cubicBezTo>
                  <a:cubicBezTo>
                    <a:pt x="15772" y="14693"/>
                    <a:pt x="15772" y="14693"/>
                    <a:pt x="15772" y="14759"/>
                  </a:cubicBezTo>
                  <a:cubicBezTo>
                    <a:pt x="15772" y="14759"/>
                    <a:pt x="15709" y="14693"/>
                    <a:pt x="15709" y="14759"/>
                  </a:cubicBezTo>
                  <a:cubicBezTo>
                    <a:pt x="15709" y="14759"/>
                    <a:pt x="15646" y="14825"/>
                    <a:pt x="15646" y="14825"/>
                  </a:cubicBezTo>
                  <a:cubicBezTo>
                    <a:pt x="15646" y="14825"/>
                    <a:pt x="15582" y="14891"/>
                    <a:pt x="15582" y="14891"/>
                  </a:cubicBezTo>
                  <a:cubicBezTo>
                    <a:pt x="15519" y="15024"/>
                    <a:pt x="15772" y="14957"/>
                    <a:pt x="15836" y="14957"/>
                  </a:cubicBezTo>
                  <a:cubicBezTo>
                    <a:pt x="15836" y="14891"/>
                    <a:pt x="15962" y="14891"/>
                    <a:pt x="15962" y="14759"/>
                  </a:cubicBezTo>
                  <a:cubicBezTo>
                    <a:pt x="16089" y="14759"/>
                    <a:pt x="16026" y="14627"/>
                    <a:pt x="16089" y="14561"/>
                  </a:cubicBezTo>
                  <a:close/>
                  <a:moveTo>
                    <a:pt x="18116" y="12315"/>
                  </a:moveTo>
                  <a:cubicBezTo>
                    <a:pt x="18053" y="12315"/>
                    <a:pt x="18053" y="12315"/>
                    <a:pt x="18053" y="12249"/>
                  </a:cubicBezTo>
                  <a:cubicBezTo>
                    <a:pt x="17926" y="12183"/>
                    <a:pt x="17989" y="12183"/>
                    <a:pt x="17799" y="12249"/>
                  </a:cubicBezTo>
                  <a:cubicBezTo>
                    <a:pt x="17799" y="12315"/>
                    <a:pt x="17863" y="12381"/>
                    <a:pt x="17926" y="12381"/>
                  </a:cubicBezTo>
                  <a:cubicBezTo>
                    <a:pt x="17926" y="12447"/>
                    <a:pt x="17926" y="12513"/>
                    <a:pt x="17989" y="12513"/>
                  </a:cubicBezTo>
                  <a:cubicBezTo>
                    <a:pt x="17989" y="12381"/>
                    <a:pt x="18116" y="12447"/>
                    <a:pt x="18116" y="12315"/>
                  </a:cubicBezTo>
                  <a:cubicBezTo>
                    <a:pt x="18116" y="12315"/>
                    <a:pt x="18053" y="12315"/>
                    <a:pt x="18116" y="12315"/>
                  </a:cubicBezTo>
                  <a:close/>
                  <a:moveTo>
                    <a:pt x="17293" y="20176"/>
                  </a:moveTo>
                  <a:cubicBezTo>
                    <a:pt x="17293" y="20176"/>
                    <a:pt x="17293" y="20176"/>
                    <a:pt x="17229" y="20176"/>
                  </a:cubicBezTo>
                  <a:cubicBezTo>
                    <a:pt x="17229" y="20242"/>
                    <a:pt x="17229" y="20242"/>
                    <a:pt x="17229" y="20242"/>
                  </a:cubicBezTo>
                  <a:cubicBezTo>
                    <a:pt x="17293" y="20308"/>
                    <a:pt x="17356" y="20308"/>
                    <a:pt x="17419" y="20308"/>
                  </a:cubicBezTo>
                  <a:cubicBezTo>
                    <a:pt x="17483" y="20176"/>
                    <a:pt x="17356" y="20176"/>
                    <a:pt x="17293" y="20176"/>
                  </a:cubicBezTo>
                  <a:close/>
                  <a:moveTo>
                    <a:pt x="11212" y="13636"/>
                  </a:moveTo>
                  <a:cubicBezTo>
                    <a:pt x="11212" y="13570"/>
                    <a:pt x="11212" y="13504"/>
                    <a:pt x="11212" y="13438"/>
                  </a:cubicBezTo>
                  <a:cubicBezTo>
                    <a:pt x="11148" y="13438"/>
                    <a:pt x="11085" y="13372"/>
                    <a:pt x="11022" y="13372"/>
                  </a:cubicBezTo>
                  <a:cubicBezTo>
                    <a:pt x="11022" y="13504"/>
                    <a:pt x="10958" y="13504"/>
                    <a:pt x="10958" y="13570"/>
                  </a:cubicBezTo>
                  <a:cubicBezTo>
                    <a:pt x="11022" y="13636"/>
                    <a:pt x="11085" y="13636"/>
                    <a:pt x="11212" y="13636"/>
                  </a:cubicBezTo>
                  <a:close/>
                  <a:moveTo>
                    <a:pt x="12415" y="21299"/>
                  </a:moveTo>
                  <a:cubicBezTo>
                    <a:pt x="12352" y="21431"/>
                    <a:pt x="12669" y="21563"/>
                    <a:pt x="12669" y="21365"/>
                  </a:cubicBezTo>
                  <a:cubicBezTo>
                    <a:pt x="12669" y="21233"/>
                    <a:pt x="12479" y="21365"/>
                    <a:pt x="12415" y="21299"/>
                  </a:cubicBezTo>
                  <a:close/>
                  <a:moveTo>
                    <a:pt x="16279" y="20638"/>
                  </a:moveTo>
                  <a:cubicBezTo>
                    <a:pt x="16279" y="20704"/>
                    <a:pt x="16279" y="20704"/>
                    <a:pt x="16279" y="20704"/>
                  </a:cubicBezTo>
                  <a:cubicBezTo>
                    <a:pt x="16343" y="20704"/>
                    <a:pt x="16533" y="20770"/>
                    <a:pt x="16533" y="20638"/>
                  </a:cubicBezTo>
                  <a:cubicBezTo>
                    <a:pt x="16406" y="20572"/>
                    <a:pt x="16343" y="20638"/>
                    <a:pt x="16279" y="20638"/>
                  </a:cubicBezTo>
                  <a:close/>
                  <a:moveTo>
                    <a:pt x="17926" y="15618"/>
                  </a:moveTo>
                  <a:cubicBezTo>
                    <a:pt x="17863" y="15750"/>
                    <a:pt x="17863" y="15750"/>
                    <a:pt x="17926" y="15816"/>
                  </a:cubicBezTo>
                  <a:cubicBezTo>
                    <a:pt x="17926" y="15816"/>
                    <a:pt x="17926" y="15882"/>
                    <a:pt x="17926" y="15882"/>
                  </a:cubicBezTo>
                  <a:cubicBezTo>
                    <a:pt x="18053" y="15882"/>
                    <a:pt x="18053" y="15816"/>
                    <a:pt x="18116" y="15750"/>
                  </a:cubicBezTo>
                  <a:cubicBezTo>
                    <a:pt x="18053" y="15750"/>
                    <a:pt x="17989" y="15684"/>
                    <a:pt x="17926" y="15618"/>
                  </a:cubicBezTo>
                  <a:close/>
                  <a:moveTo>
                    <a:pt x="17609" y="18987"/>
                  </a:moveTo>
                  <a:cubicBezTo>
                    <a:pt x="17546" y="18987"/>
                    <a:pt x="17546" y="18987"/>
                    <a:pt x="17546" y="19053"/>
                  </a:cubicBezTo>
                  <a:cubicBezTo>
                    <a:pt x="17546" y="19119"/>
                    <a:pt x="17483" y="19119"/>
                    <a:pt x="17483" y="19119"/>
                  </a:cubicBezTo>
                  <a:cubicBezTo>
                    <a:pt x="17419" y="19119"/>
                    <a:pt x="17419" y="19119"/>
                    <a:pt x="17419" y="19119"/>
                  </a:cubicBezTo>
                  <a:cubicBezTo>
                    <a:pt x="17419" y="19185"/>
                    <a:pt x="17419" y="19185"/>
                    <a:pt x="17419" y="19185"/>
                  </a:cubicBezTo>
                  <a:cubicBezTo>
                    <a:pt x="17356" y="19251"/>
                    <a:pt x="17356" y="19317"/>
                    <a:pt x="17293" y="19317"/>
                  </a:cubicBezTo>
                  <a:cubicBezTo>
                    <a:pt x="17293" y="19317"/>
                    <a:pt x="17293" y="19317"/>
                    <a:pt x="17229" y="19383"/>
                  </a:cubicBezTo>
                  <a:cubicBezTo>
                    <a:pt x="17229" y="19383"/>
                    <a:pt x="17229" y="19383"/>
                    <a:pt x="17166" y="19449"/>
                  </a:cubicBezTo>
                  <a:cubicBezTo>
                    <a:pt x="17103" y="19449"/>
                    <a:pt x="17039" y="19449"/>
                    <a:pt x="17039" y="19383"/>
                  </a:cubicBezTo>
                  <a:cubicBezTo>
                    <a:pt x="17039" y="19383"/>
                    <a:pt x="17039" y="19383"/>
                    <a:pt x="17039" y="19383"/>
                  </a:cubicBezTo>
                  <a:cubicBezTo>
                    <a:pt x="16913" y="19383"/>
                    <a:pt x="16849" y="19383"/>
                    <a:pt x="16786" y="19449"/>
                  </a:cubicBezTo>
                  <a:cubicBezTo>
                    <a:pt x="16786" y="19449"/>
                    <a:pt x="16786" y="19449"/>
                    <a:pt x="16786" y="19449"/>
                  </a:cubicBezTo>
                  <a:cubicBezTo>
                    <a:pt x="16786" y="19449"/>
                    <a:pt x="16786" y="19515"/>
                    <a:pt x="16786" y="19515"/>
                  </a:cubicBezTo>
                  <a:cubicBezTo>
                    <a:pt x="16786" y="19515"/>
                    <a:pt x="16786" y="19515"/>
                    <a:pt x="16786" y="19515"/>
                  </a:cubicBezTo>
                  <a:cubicBezTo>
                    <a:pt x="16659" y="19515"/>
                    <a:pt x="16659" y="19647"/>
                    <a:pt x="16596" y="19647"/>
                  </a:cubicBezTo>
                  <a:cubicBezTo>
                    <a:pt x="16596" y="19647"/>
                    <a:pt x="16533" y="19647"/>
                    <a:pt x="16533" y="19647"/>
                  </a:cubicBezTo>
                  <a:cubicBezTo>
                    <a:pt x="16469" y="19713"/>
                    <a:pt x="16406" y="19780"/>
                    <a:pt x="16279" y="19780"/>
                  </a:cubicBezTo>
                  <a:cubicBezTo>
                    <a:pt x="16279" y="19713"/>
                    <a:pt x="16216" y="19713"/>
                    <a:pt x="16216" y="19647"/>
                  </a:cubicBezTo>
                  <a:cubicBezTo>
                    <a:pt x="16343" y="19515"/>
                    <a:pt x="16216" y="19317"/>
                    <a:pt x="16279" y="19119"/>
                  </a:cubicBezTo>
                  <a:cubicBezTo>
                    <a:pt x="16026" y="19119"/>
                    <a:pt x="15899" y="19251"/>
                    <a:pt x="15709" y="19317"/>
                  </a:cubicBezTo>
                  <a:cubicBezTo>
                    <a:pt x="15709" y="19317"/>
                    <a:pt x="15709" y="19317"/>
                    <a:pt x="15646" y="19317"/>
                  </a:cubicBezTo>
                  <a:cubicBezTo>
                    <a:pt x="15582" y="19383"/>
                    <a:pt x="15582" y="19383"/>
                    <a:pt x="15456" y="19449"/>
                  </a:cubicBezTo>
                  <a:cubicBezTo>
                    <a:pt x="15392" y="19449"/>
                    <a:pt x="15456" y="19317"/>
                    <a:pt x="15329" y="19317"/>
                  </a:cubicBezTo>
                  <a:cubicBezTo>
                    <a:pt x="15202" y="19383"/>
                    <a:pt x="15139" y="19383"/>
                    <a:pt x="15076" y="19449"/>
                  </a:cubicBezTo>
                  <a:cubicBezTo>
                    <a:pt x="14886" y="19317"/>
                    <a:pt x="14696" y="19449"/>
                    <a:pt x="14506" y="19449"/>
                  </a:cubicBezTo>
                  <a:cubicBezTo>
                    <a:pt x="14569" y="19317"/>
                    <a:pt x="14569" y="19251"/>
                    <a:pt x="14442" y="19251"/>
                  </a:cubicBezTo>
                  <a:cubicBezTo>
                    <a:pt x="14442" y="19185"/>
                    <a:pt x="14379" y="19185"/>
                    <a:pt x="14379" y="19251"/>
                  </a:cubicBezTo>
                  <a:cubicBezTo>
                    <a:pt x="14316" y="19251"/>
                    <a:pt x="14316" y="19251"/>
                    <a:pt x="14316" y="19317"/>
                  </a:cubicBezTo>
                  <a:cubicBezTo>
                    <a:pt x="14189" y="19251"/>
                    <a:pt x="14189" y="19317"/>
                    <a:pt x="14126" y="19317"/>
                  </a:cubicBezTo>
                  <a:cubicBezTo>
                    <a:pt x="13935" y="19317"/>
                    <a:pt x="13809" y="19317"/>
                    <a:pt x="13619" y="19317"/>
                  </a:cubicBezTo>
                  <a:cubicBezTo>
                    <a:pt x="13555" y="19383"/>
                    <a:pt x="13492" y="19515"/>
                    <a:pt x="13365" y="19515"/>
                  </a:cubicBezTo>
                  <a:cubicBezTo>
                    <a:pt x="13365" y="19515"/>
                    <a:pt x="13365" y="19581"/>
                    <a:pt x="13302" y="19581"/>
                  </a:cubicBezTo>
                  <a:cubicBezTo>
                    <a:pt x="13239" y="19581"/>
                    <a:pt x="13175" y="19647"/>
                    <a:pt x="13049" y="19581"/>
                  </a:cubicBezTo>
                  <a:cubicBezTo>
                    <a:pt x="12985" y="19647"/>
                    <a:pt x="12922" y="19713"/>
                    <a:pt x="12795" y="19713"/>
                  </a:cubicBezTo>
                  <a:cubicBezTo>
                    <a:pt x="12795" y="19647"/>
                    <a:pt x="12795" y="19581"/>
                    <a:pt x="12795" y="19515"/>
                  </a:cubicBezTo>
                  <a:cubicBezTo>
                    <a:pt x="12795" y="19515"/>
                    <a:pt x="12795" y="19515"/>
                    <a:pt x="12795" y="19515"/>
                  </a:cubicBezTo>
                  <a:cubicBezTo>
                    <a:pt x="12732" y="19449"/>
                    <a:pt x="12669" y="19317"/>
                    <a:pt x="12542" y="19383"/>
                  </a:cubicBezTo>
                  <a:cubicBezTo>
                    <a:pt x="12542" y="19383"/>
                    <a:pt x="12542" y="19383"/>
                    <a:pt x="12542" y="19383"/>
                  </a:cubicBezTo>
                  <a:cubicBezTo>
                    <a:pt x="12542" y="19383"/>
                    <a:pt x="12542" y="19383"/>
                    <a:pt x="12542" y="19383"/>
                  </a:cubicBezTo>
                  <a:cubicBezTo>
                    <a:pt x="12542" y="19383"/>
                    <a:pt x="12479" y="19449"/>
                    <a:pt x="12479" y="19383"/>
                  </a:cubicBezTo>
                  <a:cubicBezTo>
                    <a:pt x="12479" y="19383"/>
                    <a:pt x="12479" y="19383"/>
                    <a:pt x="12479" y="19383"/>
                  </a:cubicBezTo>
                  <a:cubicBezTo>
                    <a:pt x="12479" y="19383"/>
                    <a:pt x="12479" y="19449"/>
                    <a:pt x="12479" y="19449"/>
                  </a:cubicBezTo>
                  <a:cubicBezTo>
                    <a:pt x="12415" y="19449"/>
                    <a:pt x="12415" y="19449"/>
                    <a:pt x="12352" y="19449"/>
                  </a:cubicBezTo>
                  <a:cubicBezTo>
                    <a:pt x="12352" y="19383"/>
                    <a:pt x="12352" y="19383"/>
                    <a:pt x="12352" y="19383"/>
                  </a:cubicBezTo>
                  <a:cubicBezTo>
                    <a:pt x="12352" y="19383"/>
                    <a:pt x="12415" y="19383"/>
                    <a:pt x="12415" y="19383"/>
                  </a:cubicBezTo>
                  <a:cubicBezTo>
                    <a:pt x="12415" y="19317"/>
                    <a:pt x="12479" y="19251"/>
                    <a:pt x="12479" y="19251"/>
                  </a:cubicBezTo>
                  <a:cubicBezTo>
                    <a:pt x="12479" y="19251"/>
                    <a:pt x="12479" y="19251"/>
                    <a:pt x="12479" y="19251"/>
                  </a:cubicBezTo>
                  <a:cubicBezTo>
                    <a:pt x="12542" y="19119"/>
                    <a:pt x="12479" y="19119"/>
                    <a:pt x="12415" y="19119"/>
                  </a:cubicBezTo>
                  <a:cubicBezTo>
                    <a:pt x="12415" y="19119"/>
                    <a:pt x="12415" y="19119"/>
                    <a:pt x="12415" y="19119"/>
                  </a:cubicBezTo>
                  <a:cubicBezTo>
                    <a:pt x="12415" y="19053"/>
                    <a:pt x="12352" y="19053"/>
                    <a:pt x="12289" y="19053"/>
                  </a:cubicBezTo>
                  <a:cubicBezTo>
                    <a:pt x="12289" y="19119"/>
                    <a:pt x="12225" y="19119"/>
                    <a:pt x="12225" y="19119"/>
                  </a:cubicBezTo>
                  <a:cubicBezTo>
                    <a:pt x="12225" y="19185"/>
                    <a:pt x="12225" y="19185"/>
                    <a:pt x="12162" y="19185"/>
                  </a:cubicBezTo>
                  <a:cubicBezTo>
                    <a:pt x="12162" y="19251"/>
                    <a:pt x="12099" y="19317"/>
                    <a:pt x="12035" y="19317"/>
                  </a:cubicBezTo>
                  <a:cubicBezTo>
                    <a:pt x="11972" y="19317"/>
                    <a:pt x="11909" y="19383"/>
                    <a:pt x="11845" y="19383"/>
                  </a:cubicBezTo>
                  <a:cubicBezTo>
                    <a:pt x="11782" y="19383"/>
                    <a:pt x="11718" y="19383"/>
                    <a:pt x="11718" y="19317"/>
                  </a:cubicBezTo>
                  <a:cubicBezTo>
                    <a:pt x="11655" y="19317"/>
                    <a:pt x="11718" y="19317"/>
                    <a:pt x="11655" y="19317"/>
                  </a:cubicBezTo>
                  <a:cubicBezTo>
                    <a:pt x="11592" y="19251"/>
                    <a:pt x="11592" y="19251"/>
                    <a:pt x="11528" y="19251"/>
                  </a:cubicBezTo>
                  <a:cubicBezTo>
                    <a:pt x="11528" y="19251"/>
                    <a:pt x="11465" y="19185"/>
                    <a:pt x="11465" y="19119"/>
                  </a:cubicBezTo>
                  <a:cubicBezTo>
                    <a:pt x="11465" y="18987"/>
                    <a:pt x="11465" y="18789"/>
                    <a:pt x="11275" y="18855"/>
                  </a:cubicBezTo>
                  <a:cubicBezTo>
                    <a:pt x="11275" y="18855"/>
                    <a:pt x="11275" y="18855"/>
                    <a:pt x="11275" y="18921"/>
                  </a:cubicBezTo>
                  <a:cubicBezTo>
                    <a:pt x="11275" y="18921"/>
                    <a:pt x="11275" y="18987"/>
                    <a:pt x="11275" y="18987"/>
                  </a:cubicBezTo>
                  <a:cubicBezTo>
                    <a:pt x="11212" y="19119"/>
                    <a:pt x="11338" y="19119"/>
                    <a:pt x="11275" y="19317"/>
                  </a:cubicBezTo>
                  <a:cubicBezTo>
                    <a:pt x="11338" y="19317"/>
                    <a:pt x="11338" y="19383"/>
                    <a:pt x="11338" y="19449"/>
                  </a:cubicBezTo>
                  <a:cubicBezTo>
                    <a:pt x="11338" y="19449"/>
                    <a:pt x="11338" y="19515"/>
                    <a:pt x="11275" y="19515"/>
                  </a:cubicBezTo>
                  <a:cubicBezTo>
                    <a:pt x="10958" y="19647"/>
                    <a:pt x="11275" y="19053"/>
                    <a:pt x="10958" y="19119"/>
                  </a:cubicBezTo>
                  <a:cubicBezTo>
                    <a:pt x="10958" y="19185"/>
                    <a:pt x="11022" y="19185"/>
                    <a:pt x="11022" y="19251"/>
                  </a:cubicBezTo>
                  <a:cubicBezTo>
                    <a:pt x="11022" y="19251"/>
                    <a:pt x="11022" y="19317"/>
                    <a:pt x="10958" y="19317"/>
                  </a:cubicBezTo>
                  <a:cubicBezTo>
                    <a:pt x="10958" y="19317"/>
                    <a:pt x="10958" y="19317"/>
                    <a:pt x="10958" y="19383"/>
                  </a:cubicBezTo>
                  <a:cubicBezTo>
                    <a:pt x="10958" y="19383"/>
                    <a:pt x="10958" y="19383"/>
                    <a:pt x="10958" y="19383"/>
                  </a:cubicBezTo>
                  <a:cubicBezTo>
                    <a:pt x="11022" y="19449"/>
                    <a:pt x="11022" y="19449"/>
                    <a:pt x="11022" y="19449"/>
                  </a:cubicBezTo>
                  <a:cubicBezTo>
                    <a:pt x="10958" y="19515"/>
                    <a:pt x="10958" y="19581"/>
                    <a:pt x="11022" y="19647"/>
                  </a:cubicBezTo>
                  <a:cubicBezTo>
                    <a:pt x="11022" y="19713"/>
                    <a:pt x="11022" y="19713"/>
                    <a:pt x="11022" y="19713"/>
                  </a:cubicBezTo>
                  <a:cubicBezTo>
                    <a:pt x="10958" y="19846"/>
                    <a:pt x="10958" y="19978"/>
                    <a:pt x="10958" y="20110"/>
                  </a:cubicBezTo>
                  <a:cubicBezTo>
                    <a:pt x="10958" y="20110"/>
                    <a:pt x="10958" y="20110"/>
                    <a:pt x="10958" y="20110"/>
                  </a:cubicBezTo>
                  <a:cubicBezTo>
                    <a:pt x="10958" y="20242"/>
                    <a:pt x="11022" y="20308"/>
                    <a:pt x="11085" y="20374"/>
                  </a:cubicBezTo>
                  <a:cubicBezTo>
                    <a:pt x="11085" y="20374"/>
                    <a:pt x="11085" y="20374"/>
                    <a:pt x="11085" y="20374"/>
                  </a:cubicBezTo>
                  <a:cubicBezTo>
                    <a:pt x="11148" y="20374"/>
                    <a:pt x="11212" y="20374"/>
                    <a:pt x="11212" y="20440"/>
                  </a:cubicBezTo>
                  <a:cubicBezTo>
                    <a:pt x="11528" y="20440"/>
                    <a:pt x="11718" y="20242"/>
                    <a:pt x="12162" y="20308"/>
                  </a:cubicBezTo>
                  <a:cubicBezTo>
                    <a:pt x="12225" y="20308"/>
                    <a:pt x="12225" y="20440"/>
                    <a:pt x="12352" y="20374"/>
                  </a:cubicBezTo>
                  <a:cubicBezTo>
                    <a:pt x="12479" y="20440"/>
                    <a:pt x="12415" y="20242"/>
                    <a:pt x="12605" y="20308"/>
                  </a:cubicBezTo>
                  <a:cubicBezTo>
                    <a:pt x="12669" y="20308"/>
                    <a:pt x="12795" y="20308"/>
                    <a:pt x="12922" y="20308"/>
                  </a:cubicBezTo>
                  <a:cubicBezTo>
                    <a:pt x="12922" y="20308"/>
                    <a:pt x="12922" y="20308"/>
                    <a:pt x="12922" y="20308"/>
                  </a:cubicBezTo>
                  <a:cubicBezTo>
                    <a:pt x="13049" y="20308"/>
                    <a:pt x="13112" y="20374"/>
                    <a:pt x="13239" y="20374"/>
                  </a:cubicBezTo>
                  <a:cubicBezTo>
                    <a:pt x="13239" y="20374"/>
                    <a:pt x="13239" y="20374"/>
                    <a:pt x="13239" y="20374"/>
                  </a:cubicBezTo>
                  <a:cubicBezTo>
                    <a:pt x="13302" y="20374"/>
                    <a:pt x="13365" y="20374"/>
                    <a:pt x="13429" y="20374"/>
                  </a:cubicBezTo>
                  <a:cubicBezTo>
                    <a:pt x="13492" y="20374"/>
                    <a:pt x="13492" y="20440"/>
                    <a:pt x="13619" y="20440"/>
                  </a:cubicBezTo>
                  <a:cubicBezTo>
                    <a:pt x="13619" y="20440"/>
                    <a:pt x="13619" y="20440"/>
                    <a:pt x="13619" y="20440"/>
                  </a:cubicBezTo>
                  <a:cubicBezTo>
                    <a:pt x="13619" y="20440"/>
                    <a:pt x="13682" y="20440"/>
                    <a:pt x="13682" y="20440"/>
                  </a:cubicBezTo>
                  <a:cubicBezTo>
                    <a:pt x="13745" y="20440"/>
                    <a:pt x="13935" y="20374"/>
                    <a:pt x="13999" y="20572"/>
                  </a:cubicBezTo>
                  <a:cubicBezTo>
                    <a:pt x="13999" y="20572"/>
                    <a:pt x="13999" y="20572"/>
                    <a:pt x="13999" y="20572"/>
                  </a:cubicBezTo>
                  <a:cubicBezTo>
                    <a:pt x="13999" y="20572"/>
                    <a:pt x="13999" y="20572"/>
                    <a:pt x="13999" y="20638"/>
                  </a:cubicBezTo>
                  <a:cubicBezTo>
                    <a:pt x="14062" y="20704"/>
                    <a:pt x="13999" y="20704"/>
                    <a:pt x="13999" y="20770"/>
                  </a:cubicBezTo>
                  <a:cubicBezTo>
                    <a:pt x="13999" y="20770"/>
                    <a:pt x="13999" y="20770"/>
                    <a:pt x="13999" y="20836"/>
                  </a:cubicBezTo>
                  <a:cubicBezTo>
                    <a:pt x="14062" y="20836"/>
                    <a:pt x="14189" y="20836"/>
                    <a:pt x="14252" y="20836"/>
                  </a:cubicBezTo>
                  <a:cubicBezTo>
                    <a:pt x="14252" y="20836"/>
                    <a:pt x="14252" y="20836"/>
                    <a:pt x="14252" y="20836"/>
                  </a:cubicBezTo>
                  <a:cubicBezTo>
                    <a:pt x="14316" y="20836"/>
                    <a:pt x="14316" y="20836"/>
                    <a:pt x="14379" y="20836"/>
                  </a:cubicBezTo>
                  <a:cubicBezTo>
                    <a:pt x="14379" y="20836"/>
                    <a:pt x="14379" y="20836"/>
                    <a:pt x="14379" y="20836"/>
                  </a:cubicBezTo>
                  <a:cubicBezTo>
                    <a:pt x="14442" y="20836"/>
                    <a:pt x="14506" y="20836"/>
                    <a:pt x="14506" y="20836"/>
                  </a:cubicBezTo>
                  <a:cubicBezTo>
                    <a:pt x="14506" y="20836"/>
                    <a:pt x="14569" y="20836"/>
                    <a:pt x="14569" y="20836"/>
                  </a:cubicBezTo>
                  <a:cubicBezTo>
                    <a:pt x="14696" y="20836"/>
                    <a:pt x="14759" y="20770"/>
                    <a:pt x="14822" y="20704"/>
                  </a:cubicBezTo>
                  <a:cubicBezTo>
                    <a:pt x="14822" y="20704"/>
                    <a:pt x="14822" y="20704"/>
                    <a:pt x="14822" y="20704"/>
                  </a:cubicBezTo>
                  <a:cubicBezTo>
                    <a:pt x="14886" y="20704"/>
                    <a:pt x="15012" y="20638"/>
                    <a:pt x="15076" y="20638"/>
                  </a:cubicBezTo>
                  <a:cubicBezTo>
                    <a:pt x="15076" y="20638"/>
                    <a:pt x="15139" y="20638"/>
                    <a:pt x="15202" y="20638"/>
                  </a:cubicBezTo>
                  <a:cubicBezTo>
                    <a:pt x="15202" y="20638"/>
                    <a:pt x="15202" y="20638"/>
                    <a:pt x="15202" y="20572"/>
                  </a:cubicBezTo>
                  <a:cubicBezTo>
                    <a:pt x="15202" y="20572"/>
                    <a:pt x="15202" y="20572"/>
                    <a:pt x="15202" y="20572"/>
                  </a:cubicBezTo>
                  <a:cubicBezTo>
                    <a:pt x="15266" y="20638"/>
                    <a:pt x="15329" y="20506"/>
                    <a:pt x="15392" y="20506"/>
                  </a:cubicBezTo>
                  <a:cubicBezTo>
                    <a:pt x="15392" y="20506"/>
                    <a:pt x="15392" y="20506"/>
                    <a:pt x="15456" y="20506"/>
                  </a:cubicBezTo>
                  <a:cubicBezTo>
                    <a:pt x="15456" y="20506"/>
                    <a:pt x="15519" y="20440"/>
                    <a:pt x="15519" y="20440"/>
                  </a:cubicBezTo>
                  <a:cubicBezTo>
                    <a:pt x="15519" y="20440"/>
                    <a:pt x="15519" y="20440"/>
                    <a:pt x="15519" y="20440"/>
                  </a:cubicBezTo>
                  <a:cubicBezTo>
                    <a:pt x="15646" y="20440"/>
                    <a:pt x="15646" y="20374"/>
                    <a:pt x="15772" y="20374"/>
                  </a:cubicBezTo>
                  <a:cubicBezTo>
                    <a:pt x="15772" y="20374"/>
                    <a:pt x="15772" y="20374"/>
                    <a:pt x="15772" y="20374"/>
                  </a:cubicBezTo>
                  <a:cubicBezTo>
                    <a:pt x="15772" y="20374"/>
                    <a:pt x="15772" y="20374"/>
                    <a:pt x="15772" y="20374"/>
                  </a:cubicBezTo>
                  <a:cubicBezTo>
                    <a:pt x="15836" y="20308"/>
                    <a:pt x="15899" y="20308"/>
                    <a:pt x="15962" y="20308"/>
                  </a:cubicBezTo>
                  <a:cubicBezTo>
                    <a:pt x="15962" y="20308"/>
                    <a:pt x="16026" y="20308"/>
                    <a:pt x="16026" y="20308"/>
                  </a:cubicBezTo>
                  <a:cubicBezTo>
                    <a:pt x="16026" y="20308"/>
                    <a:pt x="16026" y="20242"/>
                    <a:pt x="16026" y="20242"/>
                  </a:cubicBezTo>
                  <a:cubicBezTo>
                    <a:pt x="16152" y="20176"/>
                    <a:pt x="16216" y="20242"/>
                    <a:pt x="16343" y="20176"/>
                  </a:cubicBezTo>
                  <a:cubicBezTo>
                    <a:pt x="16343" y="20176"/>
                    <a:pt x="16343" y="20176"/>
                    <a:pt x="16343" y="20176"/>
                  </a:cubicBezTo>
                  <a:cubicBezTo>
                    <a:pt x="16406" y="20176"/>
                    <a:pt x="16469" y="20176"/>
                    <a:pt x="16533" y="20176"/>
                  </a:cubicBezTo>
                  <a:cubicBezTo>
                    <a:pt x="16533" y="20176"/>
                    <a:pt x="16533" y="20176"/>
                    <a:pt x="16596" y="20176"/>
                  </a:cubicBezTo>
                  <a:cubicBezTo>
                    <a:pt x="16596" y="20176"/>
                    <a:pt x="16596" y="20176"/>
                    <a:pt x="16596" y="20176"/>
                  </a:cubicBezTo>
                  <a:cubicBezTo>
                    <a:pt x="16659" y="20176"/>
                    <a:pt x="16723" y="20110"/>
                    <a:pt x="16786" y="20044"/>
                  </a:cubicBezTo>
                  <a:cubicBezTo>
                    <a:pt x="16786" y="20044"/>
                    <a:pt x="16786" y="20044"/>
                    <a:pt x="16786" y="20044"/>
                  </a:cubicBezTo>
                  <a:cubicBezTo>
                    <a:pt x="16976" y="20044"/>
                    <a:pt x="17103" y="20110"/>
                    <a:pt x="17229" y="20110"/>
                  </a:cubicBezTo>
                  <a:cubicBezTo>
                    <a:pt x="17293" y="20110"/>
                    <a:pt x="17356" y="20044"/>
                    <a:pt x="17419" y="20044"/>
                  </a:cubicBezTo>
                  <a:cubicBezTo>
                    <a:pt x="17419" y="20044"/>
                    <a:pt x="17419" y="19978"/>
                    <a:pt x="17419" y="19978"/>
                  </a:cubicBezTo>
                  <a:cubicBezTo>
                    <a:pt x="17419" y="19978"/>
                    <a:pt x="17419" y="19978"/>
                    <a:pt x="17483" y="19978"/>
                  </a:cubicBezTo>
                  <a:cubicBezTo>
                    <a:pt x="17546" y="19978"/>
                    <a:pt x="17546" y="19846"/>
                    <a:pt x="17546" y="19780"/>
                  </a:cubicBezTo>
                  <a:cubicBezTo>
                    <a:pt x="17546" y="19780"/>
                    <a:pt x="17546" y="19780"/>
                    <a:pt x="17546" y="19780"/>
                  </a:cubicBezTo>
                  <a:cubicBezTo>
                    <a:pt x="17546" y="19713"/>
                    <a:pt x="17546" y="19647"/>
                    <a:pt x="17609" y="19581"/>
                  </a:cubicBezTo>
                  <a:cubicBezTo>
                    <a:pt x="17483" y="19581"/>
                    <a:pt x="17609" y="19449"/>
                    <a:pt x="17673" y="19449"/>
                  </a:cubicBezTo>
                  <a:cubicBezTo>
                    <a:pt x="17673" y="19449"/>
                    <a:pt x="17673" y="19449"/>
                    <a:pt x="17673" y="19383"/>
                  </a:cubicBezTo>
                  <a:cubicBezTo>
                    <a:pt x="17673" y="19383"/>
                    <a:pt x="17673" y="19383"/>
                    <a:pt x="17673" y="19383"/>
                  </a:cubicBezTo>
                  <a:cubicBezTo>
                    <a:pt x="17546" y="19317"/>
                    <a:pt x="17546" y="19251"/>
                    <a:pt x="17546" y="19185"/>
                  </a:cubicBezTo>
                  <a:cubicBezTo>
                    <a:pt x="17546" y="19185"/>
                    <a:pt x="17546" y="19185"/>
                    <a:pt x="17546" y="19185"/>
                  </a:cubicBezTo>
                  <a:cubicBezTo>
                    <a:pt x="17546" y="19185"/>
                    <a:pt x="17546" y="19185"/>
                    <a:pt x="17546" y="19119"/>
                  </a:cubicBezTo>
                  <a:cubicBezTo>
                    <a:pt x="17546" y="19119"/>
                    <a:pt x="17609" y="19119"/>
                    <a:pt x="17609" y="19119"/>
                  </a:cubicBezTo>
                  <a:cubicBezTo>
                    <a:pt x="17609" y="19251"/>
                    <a:pt x="17736" y="19185"/>
                    <a:pt x="17736" y="19119"/>
                  </a:cubicBezTo>
                  <a:cubicBezTo>
                    <a:pt x="17673" y="19053"/>
                    <a:pt x="17609" y="19053"/>
                    <a:pt x="17609" y="18987"/>
                  </a:cubicBezTo>
                  <a:close/>
                  <a:moveTo>
                    <a:pt x="9691" y="13042"/>
                  </a:moveTo>
                  <a:cubicBezTo>
                    <a:pt x="9691" y="13042"/>
                    <a:pt x="9691" y="13042"/>
                    <a:pt x="9691" y="13042"/>
                  </a:cubicBezTo>
                  <a:cubicBezTo>
                    <a:pt x="9691" y="13108"/>
                    <a:pt x="9691" y="13108"/>
                    <a:pt x="9755" y="13108"/>
                  </a:cubicBezTo>
                  <a:cubicBezTo>
                    <a:pt x="9755" y="13042"/>
                    <a:pt x="9691" y="12976"/>
                    <a:pt x="9691" y="12976"/>
                  </a:cubicBezTo>
                  <a:cubicBezTo>
                    <a:pt x="9691" y="12976"/>
                    <a:pt x="9691" y="13042"/>
                    <a:pt x="9691" y="13042"/>
                  </a:cubicBezTo>
                  <a:close/>
                  <a:moveTo>
                    <a:pt x="9438" y="12778"/>
                  </a:moveTo>
                  <a:cubicBezTo>
                    <a:pt x="9375" y="12778"/>
                    <a:pt x="9375" y="12778"/>
                    <a:pt x="9375" y="12844"/>
                  </a:cubicBezTo>
                  <a:cubicBezTo>
                    <a:pt x="9375" y="12844"/>
                    <a:pt x="9438" y="12844"/>
                    <a:pt x="9438" y="12910"/>
                  </a:cubicBezTo>
                  <a:cubicBezTo>
                    <a:pt x="9501" y="12910"/>
                    <a:pt x="9565" y="12844"/>
                    <a:pt x="9628" y="12844"/>
                  </a:cubicBezTo>
                  <a:cubicBezTo>
                    <a:pt x="9628" y="12778"/>
                    <a:pt x="9565" y="12712"/>
                    <a:pt x="9501" y="12712"/>
                  </a:cubicBezTo>
                  <a:cubicBezTo>
                    <a:pt x="9501" y="12778"/>
                    <a:pt x="9501" y="12712"/>
                    <a:pt x="9438" y="12778"/>
                  </a:cubicBezTo>
                  <a:close/>
                  <a:moveTo>
                    <a:pt x="10135" y="12976"/>
                  </a:moveTo>
                  <a:cubicBezTo>
                    <a:pt x="10135" y="12910"/>
                    <a:pt x="10198" y="12910"/>
                    <a:pt x="10198" y="12778"/>
                  </a:cubicBezTo>
                  <a:cubicBezTo>
                    <a:pt x="10135" y="12778"/>
                    <a:pt x="10135" y="12778"/>
                    <a:pt x="10135" y="12778"/>
                  </a:cubicBezTo>
                  <a:cubicBezTo>
                    <a:pt x="10008" y="12778"/>
                    <a:pt x="10008" y="12646"/>
                    <a:pt x="9945" y="12646"/>
                  </a:cubicBezTo>
                  <a:cubicBezTo>
                    <a:pt x="10008" y="12778"/>
                    <a:pt x="9882" y="12778"/>
                    <a:pt x="9818" y="12778"/>
                  </a:cubicBezTo>
                  <a:cubicBezTo>
                    <a:pt x="9818" y="12778"/>
                    <a:pt x="9818" y="12778"/>
                    <a:pt x="9818" y="12778"/>
                  </a:cubicBezTo>
                  <a:cubicBezTo>
                    <a:pt x="9818" y="12778"/>
                    <a:pt x="9818" y="12844"/>
                    <a:pt x="9818" y="12844"/>
                  </a:cubicBezTo>
                  <a:cubicBezTo>
                    <a:pt x="9818" y="12844"/>
                    <a:pt x="9818" y="12844"/>
                    <a:pt x="9818" y="12844"/>
                  </a:cubicBezTo>
                  <a:cubicBezTo>
                    <a:pt x="9755" y="12910"/>
                    <a:pt x="9882" y="12976"/>
                    <a:pt x="9818" y="13108"/>
                  </a:cubicBezTo>
                  <a:cubicBezTo>
                    <a:pt x="9945" y="13108"/>
                    <a:pt x="9945" y="13042"/>
                    <a:pt x="10072" y="13042"/>
                  </a:cubicBezTo>
                  <a:cubicBezTo>
                    <a:pt x="10072" y="12976"/>
                    <a:pt x="10072" y="12976"/>
                    <a:pt x="10135" y="12976"/>
                  </a:cubicBezTo>
                  <a:close/>
                  <a:moveTo>
                    <a:pt x="11022" y="12910"/>
                  </a:moveTo>
                  <a:cubicBezTo>
                    <a:pt x="11022" y="12910"/>
                    <a:pt x="11022" y="12976"/>
                    <a:pt x="11022" y="12976"/>
                  </a:cubicBezTo>
                  <a:cubicBezTo>
                    <a:pt x="11022" y="12976"/>
                    <a:pt x="11022" y="12976"/>
                    <a:pt x="11022" y="12976"/>
                  </a:cubicBezTo>
                  <a:cubicBezTo>
                    <a:pt x="11085" y="12976"/>
                    <a:pt x="11085" y="13042"/>
                    <a:pt x="11148" y="13042"/>
                  </a:cubicBezTo>
                  <a:cubicBezTo>
                    <a:pt x="11275" y="13042"/>
                    <a:pt x="11275" y="12976"/>
                    <a:pt x="11402" y="13042"/>
                  </a:cubicBezTo>
                  <a:cubicBezTo>
                    <a:pt x="11528" y="12976"/>
                    <a:pt x="11528" y="12844"/>
                    <a:pt x="11528" y="12778"/>
                  </a:cubicBezTo>
                  <a:cubicBezTo>
                    <a:pt x="11592" y="12712"/>
                    <a:pt x="11528" y="12646"/>
                    <a:pt x="11528" y="12646"/>
                  </a:cubicBezTo>
                  <a:cubicBezTo>
                    <a:pt x="11402" y="12646"/>
                    <a:pt x="11465" y="12513"/>
                    <a:pt x="11338" y="12580"/>
                  </a:cubicBezTo>
                  <a:cubicBezTo>
                    <a:pt x="11402" y="12381"/>
                    <a:pt x="11275" y="12381"/>
                    <a:pt x="11212" y="12249"/>
                  </a:cubicBezTo>
                  <a:cubicBezTo>
                    <a:pt x="11212" y="12183"/>
                    <a:pt x="11212" y="12183"/>
                    <a:pt x="11148" y="12183"/>
                  </a:cubicBezTo>
                  <a:cubicBezTo>
                    <a:pt x="11148" y="12051"/>
                    <a:pt x="11212" y="12051"/>
                    <a:pt x="11212" y="11985"/>
                  </a:cubicBezTo>
                  <a:cubicBezTo>
                    <a:pt x="11212" y="11919"/>
                    <a:pt x="11148" y="11853"/>
                    <a:pt x="11148" y="11853"/>
                  </a:cubicBezTo>
                  <a:cubicBezTo>
                    <a:pt x="11148" y="11853"/>
                    <a:pt x="11212" y="11787"/>
                    <a:pt x="11148" y="11721"/>
                  </a:cubicBezTo>
                  <a:cubicBezTo>
                    <a:pt x="11148" y="11721"/>
                    <a:pt x="11148" y="11721"/>
                    <a:pt x="11148" y="11721"/>
                  </a:cubicBezTo>
                  <a:cubicBezTo>
                    <a:pt x="11085" y="11721"/>
                    <a:pt x="11085" y="11655"/>
                    <a:pt x="11085" y="11589"/>
                  </a:cubicBezTo>
                  <a:cubicBezTo>
                    <a:pt x="11085" y="11589"/>
                    <a:pt x="11212" y="11589"/>
                    <a:pt x="11212" y="11523"/>
                  </a:cubicBezTo>
                  <a:cubicBezTo>
                    <a:pt x="11148" y="11457"/>
                    <a:pt x="11148" y="11391"/>
                    <a:pt x="11148" y="11258"/>
                  </a:cubicBezTo>
                  <a:cubicBezTo>
                    <a:pt x="11148" y="11192"/>
                    <a:pt x="11022" y="11258"/>
                    <a:pt x="11022" y="11192"/>
                  </a:cubicBezTo>
                  <a:cubicBezTo>
                    <a:pt x="11022" y="11192"/>
                    <a:pt x="10958" y="11192"/>
                    <a:pt x="10958" y="11126"/>
                  </a:cubicBezTo>
                  <a:cubicBezTo>
                    <a:pt x="10958" y="11126"/>
                    <a:pt x="10895" y="11126"/>
                    <a:pt x="10895" y="11126"/>
                  </a:cubicBezTo>
                  <a:cubicBezTo>
                    <a:pt x="10895" y="11126"/>
                    <a:pt x="10895" y="11126"/>
                    <a:pt x="10895" y="11126"/>
                  </a:cubicBezTo>
                  <a:cubicBezTo>
                    <a:pt x="10895" y="11060"/>
                    <a:pt x="10832" y="11060"/>
                    <a:pt x="10832" y="11126"/>
                  </a:cubicBezTo>
                  <a:cubicBezTo>
                    <a:pt x="10832" y="11126"/>
                    <a:pt x="10832" y="11126"/>
                    <a:pt x="10832" y="11126"/>
                  </a:cubicBezTo>
                  <a:cubicBezTo>
                    <a:pt x="10768" y="11060"/>
                    <a:pt x="10705" y="11060"/>
                    <a:pt x="10705" y="11060"/>
                  </a:cubicBezTo>
                  <a:cubicBezTo>
                    <a:pt x="10705" y="11060"/>
                    <a:pt x="10642" y="11060"/>
                    <a:pt x="10642" y="11060"/>
                  </a:cubicBezTo>
                  <a:cubicBezTo>
                    <a:pt x="10578" y="11060"/>
                    <a:pt x="10578" y="10928"/>
                    <a:pt x="10452" y="10994"/>
                  </a:cubicBezTo>
                  <a:cubicBezTo>
                    <a:pt x="10452" y="10994"/>
                    <a:pt x="10452" y="10994"/>
                    <a:pt x="10452" y="10994"/>
                  </a:cubicBezTo>
                  <a:cubicBezTo>
                    <a:pt x="10388" y="10994"/>
                    <a:pt x="10388" y="10994"/>
                    <a:pt x="10325" y="10994"/>
                  </a:cubicBezTo>
                  <a:cubicBezTo>
                    <a:pt x="10262" y="10994"/>
                    <a:pt x="10198" y="10928"/>
                    <a:pt x="10135" y="10928"/>
                  </a:cubicBezTo>
                  <a:cubicBezTo>
                    <a:pt x="10135" y="10928"/>
                    <a:pt x="10072" y="10928"/>
                    <a:pt x="10072" y="10928"/>
                  </a:cubicBezTo>
                  <a:cubicBezTo>
                    <a:pt x="10008" y="10928"/>
                    <a:pt x="10008" y="10928"/>
                    <a:pt x="10008" y="10928"/>
                  </a:cubicBezTo>
                  <a:cubicBezTo>
                    <a:pt x="10008" y="10730"/>
                    <a:pt x="9818" y="10796"/>
                    <a:pt x="9818" y="10598"/>
                  </a:cubicBezTo>
                  <a:cubicBezTo>
                    <a:pt x="9375" y="10598"/>
                    <a:pt x="9375" y="10598"/>
                    <a:pt x="9375" y="10598"/>
                  </a:cubicBezTo>
                  <a:cubicBezTo>
                    <a:pt x="9375" y="10532"/>
                    <a:pt x="9311" y="10466"/>
                    <a:pt x="9248" y="10466"/>
                  </a:cubicBezTo>
                  <a:cubicBezTo>
                    <a:pt x="9311" y="10334"/>
                    <a:pt x="9248" y="10334"/>
                    <a:pt x="9248" y="10268"/>
                  </a:cubicBezTo>
                  <a:cubicBezTo>
                    <a:pt x="9058" y="10268"/>
                    <a:pt x="8995" y="10202"/>
                    <a:pt x="8931" y="10135"/>
                  </a:cubicBezTo>
                  <a:cubicBezTo>
                    <a:pt x="8868" y="10135"/>
                    <a:pt x="8868" y="10202"/>
                    <a:pt x="8868" y="10334"/>
                  </a:cubicBezTo>
                  <a:cubicBezTo>
                    <a:pt x="8678" y="10268"/>
                    <a:pt x="8615" y="10135"/>
                    <a:pt x="8615" y="10003"/>
                  </a:cubicBezTo>
                  <a:cubicBezTo>
                    <a:pt x="8361" y="10003"/>
                    <a:pt x="8298" y="9937"/>
                    <a:pt x="8108" y="9937"/>
                  </a:cubicBezTo>
                  <a:cubicBezTo>
                    <a:pt x="8045" y="9937"/>
                    <a:pt x="8045" y="9871"/>
                    <a:pt x="7981" y="9871"/>
                  </a:cubicBezTo>
                  <a:cubicBezTo>
                    <a:pt x="7981" y="9871"/>
                    <a:pt x="7918" y="9871"/>
                    <a:pt x="7918" y="9805"/>
                  </a:cubicBezTo>
                  <a:cubicBezTo>
                    <a:pt x="7791" y="9805"/>
                    <a:pt x="7791" y="9805"/>
                    <a:pt x="7728" y="9871"/>
                  </a:cubicBezTo>
                  <a:cubicBezTo>
                    <a:pt x="7474" y="9871"/>
                    <a:pt x="7474" y="9871"/>
                    <a:pt x="7474" y="9871"/>
                  </a:cubicBezTo>
                  <a:cubicBezTo>
                    <a:pt x="7474" y="9739"/>
                    <a:pt x="7538" y="9673"/>
                    <a:pt x="7665" y="9739"/>
                  </a:cubicBezTo>
                  <a:cubicBezTo>
                    <a:pt x="7981" y="9739"/>
                    <a:pt x="7981" y="9739"/>
                    <a:pt x="7981" y="9739"/>
                  </a:cubicBezTo>
                  <a:cubicBezTo>
                    <a:pt x="7981" y="9739"/>
                    <a:pt x="7981" y="9739"/>
                    <a:pt x="7981" y="9739"/>
                  </a:cubicBezTo>
                  <a:cubicBezTo>
                    <a:pt x="8108" y="9739"/>
                    <a:pt x="8108" y="9739"/>
                    <a:pt x="8171" y="9607"/>
                  </a:cubicBezTo>
                  <a:cubicBezTo>
                    <a:pt x="8171" y="9607"/>
                    <a:pt x="8171" y="9607"/>
                    <a:pt x="8235" y="9607"/>
                  </a:cubicBezTo>
                  <a:cubicBezTo>
                    <a:pt x="8235" y="9607"/>
                    <a:pt x="8235" y="9607"/>
                    <a:pt x="8235" y="9607"/>
                  </a:cubicBezTo>
                  <a:cubicBezTo>
                    <a:pt x="8298" y="9541"/>
                    <a:pt x="8298" y="9541"/>
                    <a:pt x="8361" y="9541"/>
                  </a:cubicBezTo>
                  <a:cubicBezTo>
                    <a:pt x="8361" y="9541"/>
                    <a:pt x="8361" y="9475"/>
                    <a:pt x="8361" y="9475"/>
                  </a:cubicBezTo>
                  <a:cubicBezTo>
                    <a:pt x="8361" y="9409"/>
                    <a:pt x="8551" y="9475"/>
                    <a:pt x="8488" y="9343"/>
                  </a:cubicBezTo>
                  <a:cubicBezTo>
                    <a:pt x="8488" y="9343"/>
                    <a:pt x="8488" y="9343"/>
                    <a:pt x="8488" y="9343"/>
                  </a:cubicBezTo>
                  <a:cubicBezTo>
                    <a:pt x="8551" y="9277"/>
                    <a:pt x="8551" y="9277"/>
                    <a:pt x="8551" y="9211"/>
                  </a:cubicBezTo>
                  <a:cubicBezTo>
                    <a:pt x="8615" y="9211"/>
                    <a:pt x="8615" y="9145"/>
                    <a:pt x="8678" y="9145"/>
                  </a:cubicBezTo>
                  <a:cubicBezTo>
                    <a:pt x="8615" y="9079"/>
                    <a:pt x="8551" y="9013"/>
                    <a:pt x="8488" y="9145"/>
                  </a:cubicBezTo>
                  <a:cubicBezTo>
                    <a:pt x="8425" y="9145"/>
                    <a:pt x="8425" y="9079"/>
                    <a:pt x="8361" y="9079"/>
                  </a:cubicBezTo>
                  <a:cubicBezTo>
                    <a:pt x="8361" y="9079"/>
                    <a:pt x="8361" y="9013"/>
                    <a:pt x="8361" y="9013"/>
                  </a:cubicBezTo>
                  <a:cubicBezTo>
                    <a:pt x="8361" y="9013"/>
                    <a:pt x="8361" y="9013"/>
                    <a:pt x="8361" y="8946"/>
                  </a:cubicBezTo>
                  <a:cubicBezTo>
                    <a:pt x="8361" y="8880"/>
                    <a:pt x="8298" y="8814"/>
                    <a:pt x="8235" y="8814"/>
                  </a:cubicBezTo>
                  <a:cubicBezTo>
                    <a:pt x="8235" y="8814"/>
                    <a:pt x="8235" y="8814"/>
                    <a:pt x="8235" y="8814"/>
                  </a:cubicBezTo>
                  <a:cubicBezTo>
                    <a:pt x="8235" y="8814"/>
                    <a:pt x="8235" y="8814"/>
                    <a:pt x="8235" y="8814"/>
                  </a:cubicBezTo>
                  <a:cubicBezTo>
                    <a:pt x="8235" y="8748"/>
                    <a:pt x="8235" y="8682"/>
                    <a:pt x="8235" y="8682"/>
                  </a:cubicBezTo>
                  <a:cubicBezTo>
                    <a:pt x="8108" y="8616"/>
                    <a:pt x="8108" y="8682"/>
                    <a:pt x="8045" y="8682"/>
                  </a:cubicBezTo>
                  <a:cubicBezTo>
                    <a:pt x="8045" y="8682"/>
                    <a:pt x="8045" y="8682"/>
                    <a:pt x="7981" y="8682"/>
                  </a:cubicBezTo>
                  <a:cubicBezTo>
                    <a:pt x="7981" y="8484"/>
                    <a:pt x="8108" y="8484"/>
                    <a:pt x="8235" y="8484"/>
                  </a:cubicBezTo>
                  <a:cubicBezTo>
                    <a:pt x="8235" y="8418"/>
                    <a:pt x="8235" y="8418"/>
                    <a:pt x="8235" y="8418"/>
                  </a:cubicBezTo>
                  <a:cubicBezTo>
                    <a:pt x="8235" y="8352"/>
                    <a:pt x="8171" y="8352"/>
                    <a:pt x="8235" y="8352"/>
                  </a:cubicBezTo>
                  <a:cubicBezTo>
                    <a:pt x="8361" y="8352"/>
                    <a:pt x="8425" y="8352"/>
                    <a:pt x="8488" y="8352"/>
                  </a:cubicBezTo>
                  <a:cubicBezTo>
                    <a:pt x="8488" y="8352"/>
                    <a:pt x="8488" y="8352"/>
                    <a:pt x="8488" y="8352"/>
                  </a:cubicBezTo>
                  <a:cubicBezTo>
                    <a:pt x="8615" y="8352"/>
                    <a:pt x="8615" y="8418"/>
                    <a:pt x="8615" y="8418"/>
                  </a:cubicBezTo>
                  <a:cubicBezTo>
                    <a:pt x="8678" y="8418"/>
                    <a:pt x="8678" y="8484"/>
                    <a:pt x="8678" y="8484"/>
                  </a:cubicBezTo>
                  <a:cubicBezTo>
                    <a:pt x="8678" y="8550"/>
                    <a:pt x="8805" y="8616"/>
                    <a:pt x="8805" y="8616"/>
                  </a:cubicBezTo>
                  <a:cubicBezTo>
                    <a:pt x="8868" y="8616"/>
                    <a:pt x="8868" y="8682"/>
                    <a:pt x="8868" y="8682"/>
                  </a:cubicBezTo>
                  <a:cubicBezTo>
                    <a:pt x="8868" y="8682"/>
                    <a:pt x="8868" y="8682"/>
                    <a:pt x="8868" y="8682"/>
                  </a:cubicBezTo>
                  <a:cubicBezTo>
                    <a:pt x="8868" y="8682"/>
                    <a:pt x="8805" y="8682"/>
                    <a:pt x="8805" y="8748"/>
                  </a:cubicBezTo>
                  <a:cubicBezTo>
                    <a:pt x="8741" y="8748"/>
                    <a:pt x="8741" y="8814"/>
                    <a:pt x="8741" y="8880"/>
                  </a:cubicBezTo>
                  <a:cubicBezTo>
                    <a:pt x="8741" y="8946"/>
                    <a:pt x="8868" y="8946"/>
                    <a:pt x="8931" y="8946"/>
                  </a:cubicBezTo>
                  <a:cubicBezTo>
                    <a:pt x="8931" y="8880"/>
                    <a:pt x="8931" y="8814"/>
                    <a:pt x="8995" y="8814"/>
                  </a:cubicBezTo>
                  <a:cubicBezTo>
                    <a:pt x="8995" y="8814"/>
                    <a:pt x="8995" y="8814"/>
                    <a:pt x="8995" y="8814"/>
                  </a:cubicBezTo>
                  <a:cubicBezTo>
                    <a:pt x="9121" y="8814"/>
                    <a:pt x="9121" y="8748"/>
                    <a:pt x="9185" y="8616"/>
                  </a:cubicBezTo>
                  <a:cubicBezTo>
                    <a:pt x="9185" y="8616"/>
                    <a:pt x="9185" y="8616"/>
                    <a:pt x="9185" y="8616"/>
                  </a:cubicBezTo>
                  <a:cubicBezTo>
                    <a:pt x="9185" y="8550"/>
                    <a:pt x="9185" y="8550"/>
                    <a:pt x="9185" y="8484"/>
                  </a:cubicBezTo>
                  <a:cubicBezTo>
                    <a:pt x="9121" y="8484"/>
                    <a:pt x="9121" y="8484"/>
                    <a:pt x="9121" y="8484"/>
                  </a:cubicBezTo>
                  <a:cubicBezTo>
                    <a:pt x="9121" y="8418"/>
                    <a:pt x="9121" y="8418"/>
                    <a:pt x="9121" y="8352"/>
                  </a:cubicBezTo>
                  <a:cubicBezTo>
                    <a:pt x="9058" y="8352"/>
                    <a:pt x="9058" y="8352"/>
                    <a:pt x="9058" y="8352"/>
                  </a:cubicBezTo>
                  <a:cubicBezTo>
                    <a:pt x="9058" y="8352"/>
                    <a:pt x="9058" y="8352"/>
                    <a:pt x="9058" y="8352"/>
                  </a:cubicBezTo>
                  <a:cubicBezTo>
                    <a:pt x="9058" y="8352"/>
                    <a:pt x="9058" y="8352"/>
                    <a:pt x="9058" y="8352"/>
                  </a:cubicBezTo>
                  <a:cubicBezTo>
                    <a:pt x="8995" y="8286"/>
                    <a:pt x="8995" y="8220"/>
                    <a:pt x="8931" y="8088"/>
                  </a:cubicBezTo>
                  <a:cubicBezTo>
                    <a:pt x="8931" y="8088"/>
                    <a:pt x="8931" y="8088"/>
                    <a:pt x="8931" y="8088"/>
                  </a:cubicBezTo>
                  <a:cubicBezTo>
                    <a:pt x="8868" y="8022"/>
                    <a:pt x="8805" y="8022"/>
                    <a:pt x="8805" y="7956"/>
                  </a:cubicBezTo>
                  <a:cubicBezTo>
                    <a:pt x="8805" y="7956"/>
                    <a:pt x="8805" y="7956"/>
                    <a:pt x="8805" y="7956"/>
                  </a:cubicBezTo>
                  <a:cubicBezTo>
                    <a:pt x="8741" y="7956"/>
                    <a:pt x="8741" y="7890"/>
                    <a:pt x="8678" y="7890"/>
                  </a:cubicBezTo>
                  <a:cubicBezTo>
                    <a:pt x="8678" y="7824"/>
                    <a:pt x="8615" y="7757"/>
                    <a:pt x="8488" y="7757"/>
                  </a:cubicBezTo>
                  <a:cubicBezTo>
                    <a:pt x="8488" y="7691"/>
                    <a:pt x="8425" y="7691"/>
                    <a:pt x="8425" y="7625"/>
                  </a:cubicBezTo>
                  <a:cubicBezTo>
                    <a:pt x="8425" y="7625"/>
                    <a:pt x="8425" y="7625"/>
                    <a:pt x="8425" y="7625"/>
                  </a:cubicBezTo>
                  <a:cubicBezTo>
                    <a:pt x="8425" y="7625"/>
                    <a:pt x="8361" y="7625"/>
                    <a:pt x="8361" y="7625"/>
                  </a:cubicBezTo>
                  <a:cubicBezTo>
                    <a:pt x="8361" y="7559"/>
                    <a:pt x="8361" y="7559"/>
                    <a:pt x="8298" y="7559"/>
                  </a:cubicBezTo>
                  <a:cubicBezTo>
                    <a:pt x="8298" y="7559"/>
                    <a:pt x="8298" y="7559"/>
                    <a:pt x="8298" y="7559"/>
                  </a:cubicBezTo>
                  <a:cubicBezTo>
                    <a:pt x="8235" y="7559"/>
                    <a:pt x="8235" y="7493"/>
                    <a:pt x="8235" y="7493"/>
                  </a:cubicBezTo>
                  <a:cubicBezTo>
                    <a:pt x="8171" y="7493"/>
                    <a:pt x="8171" y="7493"/>
                    <a:pt x="8171" y="7493"/>
                  </a:cubicBezTo>
                  <a:cubicBezTo>
                    <a:pt x="8108" y="7427"/>
                    <a:pt x="8108" y="7427"/>
                    <a:pt x="8045" y="7295"/>
                  </a:cubicBezTo>
                  <a:cubicBezTo>
                    <a:pt x="8045" y="7295"/>
                    <a:pt x="8045" y="7295"/>
                    <a:pt x="8045" y="7295"/>
                  </a:cubicBezTo>
                  <a:cubicBezTo>
                    <a:pt x="8045" y="7295"/>
                    <a:pt x="8045" y="7295"/>
                    <a:pt x="8045" y="7295"/>
                  </a:cubicBezTo>
                  <a:cubicBezTo>
                    <a:pt x="7981" y="7295"/>
                    <a:pt x="7981" y="7295"/>
                    <a:pt x="7981" y="7229"/>
                  </a:cubicBezTo>
                  <a:cubicBezTo>
                    <a:pt x="7918" y="6899"/>
                    <a:pt x="7665" y="6833"/>
                    <a:pt x="7601" y="6569"/>
                  </a:cubicBezTo>
                  <a:cubicBezTo>
                    <a:pt x="7601" y="6569"/>
                    <a:pt x="7538" y="6569"/>
                    <a:pt x="7474" y="6569"/>
                  </a:cubicBezTo>
                  <a:cubicBezTo>
                    <a:pt x="7538" y="6502"/>
                    <a:pt x="7474" y="6502"/>
                    <a:pt x="7474" y="6502"/>
                  </a:cubicBezTo>
                  <a:cubicBezTo>
                    <a:pt x="7411" y="6436"/>
                    <a:pt x="7411" y="6370"/>
                    <a:pt x="7348" y="6370"/>
                  </a:cubicBezTo>
                  <a:cubicBezTo>
                    <a:pt x="7284" y="6304"/>
                    <a:pt x="7284" y="6304"/>
                    <a:pt x="7221" y="6238"/>
                  </a:cubicBezTo>
                  <a:cubicBezTo>
                    <a:pt x="7221" y="6238"/>
                    <a:pt x="7221" y="6172"/>
                    <a:pt x="7221" y="6106"/>
                  </a:cubicBezTo>
                  <a:cubicBezTo>
                    <a:pt x="7158" y="6106"/>
                    <a:pt x="7158" y="5974"/>
                    <a:pt x="7031" y="5974"/>
                  </a:cubicBezTo>
                  <a:cubicBezTo>
                    <a:pt x="7094" y="5776"/>
                    <a:pt x="7158" y="5578"/>
                    <a:pt x="7221" y="5313"/>
                  </a:cubicBezTo>
                  <a:cubicBezTo>
                    <a:pt x="7158" y="5181"/>
                    <a:pt x="7094" y="5115"/>
                    <a:pt x="7094" y="4917"/>
                  </a:cubicBezTo>
                  <a:cubicBezTo>
                    <a:pt x="7158" y="4917"/>
                    <a:pt x="7221" y="4851"/>
                    <a:pt x="7221" y="4785"/>
                  </a:cubicBezTo>
                  <a:cubicBezTo>
                    <a:pt x="7284" y="4785"/>
                    <a:pt x="7348" y="4719"/>
                    <a:pt x="7474" y="4719"/>
                  </a:cubicBezTo>
                  <a:cubicBezTo>
                    <a:pt x="7601" y="4719"/>
                    <a:pt x="7474" y="4455"/>
                    <a:pt x="7601" y="4521"/>
                  </a:cubicBezTo>
                  <a:cubicBezTo>
                    <a:pt x="7665" y="4521"/>
                    <a:pt x="7665" y="4587"/>
                    <a:pt x="7665" y="4587"/>
                  </a:cubicBezTo>
                  <a:cubicBezTo>
                    <a:pt x="7728" y="4587"/>
                    <a:pt x="7728" y="4653"/>
                    <a:pt x="7665" y="4653"/>
                  </a:cubicBezTo>
                  <a:cubicBezTo>
                    <a:pt x="7665" y="4653"/>
                    <a:pt x="7665" y="4719"/>
                    <a:pt x="7601" y="4719"/>
                  </a:cubicBezTo>
                  <a:cubicBezTo>
                    <a:pt x="7601" y="4719"/>
                    <a:pt x="7538" y="4719"/>
                    <a:pt x="7538" y="4719"/>
                  </a:cubicBezTo>
                  <a:cubicBezTo>
                    <a:pt x="7538" y="4785"/>
                    <a:pt x="7474" y="4851"/>
                    <a:pt x="7474" y="4917"/>
                  </a:cubicBezTo>
                  <a:cubicBezTo>
                    <a:pt x="7474" y="4917"/>
                    <a:pt x="7474" y="4917"/>
                    <a:pt x="7474" y="4917"/>
                  </a:cubicBezTo>
                  <a:cubicBezTo>
                    <a:pt x="7474" y="4983"/>
                    <a:pt x="7474" y="4983"/>
                    <a:pt x="7474" y="4983"/>
                  </a:cubicBezTo>
                  <a:cubicBezTo>
                    <a:pt x="7601" y="4983"/>
                    <a:pt x="7601" y="5049"/>
                    <a:pt x="7601" y="5115"/>
                  </a:cubicBezTo>
                  <a:cubicBezTo>
                    <a:pt x="7601" y="5115"/>
                    <a:pt x="7601" y="5181"/>
                    <a:pt x="7601" y="5181"/>
                  </a:cubicBezTo>
                  <a:cubicBezTo>
                    <a:pt x="7601" y="5181"/>
                    <a:pt x="7601" y="5181"/>
                    <a:pt x="7601" y="5181"/>
                  </a:cubicBezTo>
                  <a:cubicBezTo>
                    <a:pt x="7728" y="5115"/>
                    <a:pt x="7791" y="5313"/>
                    <a:pt x="7855" y="5181"/>
                  </a:cubicBezTo>
                  <a:cubicBezTo>
                    <a:pt x="7918" y="5247"/>
                    <a:pt x="7918" y="5313"/>
                    <a:pt x="8045" y="5313"/>
                  </a:cubicBezTo>
                  <a:cubicBezTo>
                    <a:pt x="8045" y="5313"/>
                    <a:pt x="8108" y="5380"/>
                    <a:pt x="8045" y="5380"/>
                  </a:cubicBezTo>
                  <a:cubicBezTo>
                    <a:pt x="8171" y="5380"/>
                    <a:pt x="8235" y="5446"/>
                    <a:pt x="8361" y="5512"/>
                  </a:cubicBezTo>
                  <a:cubicBezTo>
                    <a:pt x="8361" y="5512"/>
                    <a:pt x="8361" y="5512"/>
                    <a:pt x="8361" y="5512"/>
                  </a:cubicBezTo>
                  <a:cubicBezTo>
                    <a:pt x="8425" y="5578"/>
                    <a:pt x="8615" y="5578"/>
                    <a:pt x="8678" y="5644"/>
                  </a:cubicBezTo>
                  <a:cubicBezTo>
                    <a:pt x="8615" y="5644"/>
                    <a:pt x="8678" y="5710"/>
                    <a:pt x="8678" y="5710"/>
                  </a:cubicBezTo>
                  <a:cubicBezTo>
                    <a:pt x="8678" y="5710"/>
                    <a:pt x="8678" y="5710"/>
                    <a:pt x="8678" y="5710"/>
                  </a:cubicBezTo>
                  <a:cubicBezTo>
                    <a:pt x="8678" y="5776"/>
                    <a:pt x="8615" y="5908"/>
                    <a:pt x="8678" y="5974"/>
                  </a:cubicBezTo>
                  <a:cubicBezTo>
                    <a:pt x="8678" y="5974"/>
                    <a:pt x="8678" y="5974"/>
                    <a:pt x="8678" y="5974"/>
                  </a:cubicBezTo>
                  <a:cubicBezTo>
                    <a:pt x="8678" y="6040"/>
                    <a:pt x="8678" y="6106"/>
                    <a:pt x="8741" y="6106"/>
                  </a:cubicBezTo>
                  <a:cubicBezTo>
                    <a:pt x="8805" y="6106"/>
                    <a:pt x="8805" y="6106"/>
                    <a:pt x="8805" y="6106"/>
                  </a:cubicBezTo>
                  <a:cubicBezTo>
                    <a:pt x="8805" y="6172"/>
                    <a:pt x="8805" y="6172"/>
                    <a:pt x="8805" y="6238"/>
                  </a:cubicBezTo>
                  <a:cubicBezTo>
                    <a:pt x="8805" y="6238"/>
                    <a:pt x="8805" y="6238"/>
                    <a:pt x="8805" y="6238"/>
                  </a:cubicBezTo>
                  <a:cubicBezTo>
                    <a:pt x="8805" y="6304"/>
                    <a:pt x="8805" y="6304"/>
                    <a:pt x="8805" y="6370"/>
                  </a:cubicBezTo>
                  <a:cubicBezTo>
                    <a:pt x="8931" y="6370"/>
                    <a:pt x="8931" y="6238"/>
                    <a:pt x="9058" y="6304"/>
                  </a:cubicBezTo>
                  <a:cubicBezTo>
                    <a:pt x="9058" y="6370"/>
                    <a:pt x="9185" y="6304"/>
                    <a:pt x="9185" y="6370"/>
                  </a:cubicBezTo>
                  <a:cubicBezTo>
                    <a:pt x="9248" y="6370"/>
                    <a:pt x="9248" y="6436"/>
                    <a:pt x="9375" y="6436"/>
                  </a:cubicBezTo>
                  <a:cubicBezTo>
                    <a:pt x="9565" y="6436"/>
                    <a:pt x="9628" y="6304"/>
                    <a:pt x="9755" y="6238"/>
                  </a:cubicBezTo>
                  <a:cubicBezTo>
                    <a:pt x="9755" y="6172"/>
                    <a:pt x="9628" y="6172"/>
                    <a:pt x="9565" y="6106"/>
                  </a:cubicBezTo>
                  <a:cubicBezTo>
                    <a:pt x="9565" y="6106"/>
                    <a:pt x="9565" y="6106"/>
                    <a:pt x="9501" y="6106"/>
                  </a:cubicBezTo>
                  <a:cubicBezTo>
                    <a:pt x="9501" y="6106"/>
                    <a:pt x="9438" y="6040"/>
                    <a:pt x="9438" y="5974"/>
                  </a:cubicBezTo>
                  <a:cubicBezTo>
                    <a:pt x="9375" y="5974"/>
                    <a:pt x="9311" y="5974"/>
                    <a:pt x="9248" y="5974"/>
                  </a:cubicBezTo>
                  <a:cubicBezTo>
                    <a:pt x="9248" y="5974"/>
                    <a:pt x="9248" y="5974"/>
                    <a:pt x="9248" y="5974"/>
                  </a:cubicBezTo>
                  <a:cubicBezTo>
                    <a:pt x="9248" y="5974"/>
                    <a:pt x="9185" y="5908"/>
                    <a:pt x="9185" y="5908"/>
                  </a:cubicBezTo>
                  <a:cubicBezTo>
                    <a:pt x="9185" y="5908"/>
                    <a:pt x="9185" y="5908"/>
                    <a:pt x="9185" y="5908"/>
                  </a:cubicBezTo>
                  <a:cubicBezTo>
                    <a:pt x="9121" y="5908"/>
                    <a:pt x="9058" y="5842"/>
                    <a:pt x="8995" y="5776"/>
                  </a:cubicBezTo>
                  <a:cubicBezTo>
                    <a:pt x="8995" y="5710"/>
                    <a:pt x="8995" y="5710"/>
                    <a:pt x="8995" y="5710"/>
                  </a:cubicBezTo>
                  <a:cubicBezTo>
                    <a:pt x="8931" y="5710"/>
                    <a:pt x="8931" y="5644"/>
                    <a:pt x="8931" y="5644"/>
                  </a:cubicBezTo>
                  <a:cubicBezTo>
                    <a:pt x="8931" y="5578"/>
                    <a:pt x="8805" y="5578"/>
                    <a:pt x="8805" y="5512"/>
                  </a:cubicBezTo>
                  <a:cubicBezTo>
                    <a:pt x="8741" y="5380"/>
                    <a:pt x="8868" y="5446"/>
                    <a:pt x="8931" y="5446"/>
                  </a:cubicBezTo>
                  <a:cubicBezTo>
                    <a:pt x="9058" y="5446"/>
                    <a:pt x="9121" y="5578"/>
                    <a:pt x="9121" y="5446"/>
                  </a:cubicBezTo>
                  <a:cubicBezTo>
                    <a:pt x="9185" y="5446"/>
                    <a:pt x="9185" y="5512"/>
                    <a:pt x="9248" y="5512"/>
                  </a:cubicBezTo>
                  <a:cubicBezTo>
                    <a:pt x="9248" y="5512"/>
                    <a:pt x="9248" y="5512"/>
                    <a:pt x="9248" y="5512"/>
                  </a:cubicBezTo>
                  <a:cubicBezTo>
                    <a:pt x="9311" y="5512"/>
                    <a:pt x="9311" y="5512"/>
                    <a:pt x="9311" y="5578"/>
                  </a:cubicBezTo>
                  <a:cubicBezTo>
                    <a:pt x="9375" y="5578"/>
                    <a:pt x="9375" y="5578"/>
                    <a:pt x="9375" y="5578"/>
                  </a:cubicBezTo>
                  <a:cubicBezTo>
                    <a:pt x="9438" y="5578"/>
                    <a:pt x="9565" y="5578"/>
                    <a:pt x="9565" y="5644"/>
                  </a:cubicBezTo>
                  <a:cubicBezTo>
                    <a:pt x="9565" y="5644"/>
                    <a:pt x="9565" y="5644"/>
                    <a:pt x="9565" y="5644"/>
                  </a:cubicBezTo>
                  <a:cubicBezTo>
                    <a:pt x="9565" y="5776"/>
                    <a:pt x="9755" y="5710"/>
                    <a:pt x="9691" y="5908"/>
                  </a:cubicBezTo>
                  <a:cubicBezTo>
                    <a:pt x="9818" y="5908"/>
                    <a:pt x="9818" y="6106"/>
                    <a:pt x="10008" y="6106"/>
                  </a:cubicBezTo>
                  <a:cubicBezTo>
                    <a:pt x="10008" y="6304"/>
                    <a:pt x="10135" y="6304"/>
                    <a:pt x="10198" y="6370"/>
                  </a:cubicBezTo>
                  <a:cubicBezTo>
                    <a:pt x="10262" y="6370"/>
                    <a:pt x="10198" y="6238"/>
                    <a:pt x="10262" y="6172"/>
                  </a:cubicBezTo>
                  <a:cubicBezTo>
                    <a:pt x="10262" y="6172"/>
                    <a:pt x="10262" y="6106"/>
                    <a:pt x="10262" y="6106"/>
                  </a:cubicBezTo>
                  <a:cubicBezTo>
                    <a:pt x="10262" y="6040"/>
                    <a:pt x="10262" y="6040"/>
                    <a:pt x="10325" y="6040"/>
                  </a:cubicBezTo>
                  <a:cubicBezTo>
                    <a:pt x="10325" y="5974"/>
                    <a:pt x="10325" y="5974"/>
                    <a:pt x="10388" y="5974"/>
                  </a:cubicBezTo>
                  <a:cubicBezTo>
                    <a:pt x="10325" y="5842"/>
                    <a:pt x="10262" y="5776"/>
                    <a:pt x="10262" y="5644"/>
                  </a:cubicBezTo>
                  <a:cubicBezTo>
                    <a:pt x="10198" y="5644"/>
                    <a:pt x="10198" y="5644"/>
                    <a:pt x="10198" y="5644"/>
                  </a:cubicBezTo>
                  <a:cubicBezTo>
                    <a:pt x="10198" y="5578"/>
                    <a:pt x="10198" y="5578"/>
                    <a:pt x="10198" y="5578"/>
                  </a:cubicBezTo>
                  <a:cubicBezTo>
                    <a:pt x="10008" y="5578"/>
                    <a:pt x="9945" y="5446"/>
                    <a:pt x="9755" y="5512"/>
                  </a:cubicBezTo>
                  <a:cubicBezTo>
                    <a:pt x="9691" y="5446"/>
                    <a:pt x="9691" y="5446"/>
                    <a:pt x="9691" y="5446"/>
                  </a:cubicBezTo>
                  <a:cubicBezTo>
                    <a:pt x="9628" y="5380"/>
                    <a:pt x="9628" y="5247"/>
                    <a:pt x="9501" y="5247"/>
                  </a:cubicBezTo>
                  <a:cubicBezTo>
                    <a:pt x="9565" y="5181"/>
                    <a:pt x="9565" y="5181"/>
                    <a:pt x="9628" y="5181"/>
                  </a:cubicBezTo>
                  <a:cubicBezTo>
                    <a:pt x="9628" y="5115"/>
                    <a:pt x="9628" y="5115"/>
                    <a:pt x="9691" y="5115"/>
                  </a:cubicBezTo>
                  <a:cubicBezTo>
                    <a:pt x="9755" y="5115"/>
                    <a:pt x="9755" y="5181"/>
                    <a:pt x="9818" y="5181"/>
                  </a:cubicBezTo>
                  <a:cubicBezTo>
                    <a:pt x="9818" y="5115"/>
                    <a:pt x="9818" y="5049"/>
                    <a:pt x="9818" y="5049"/>
                  </a:cubicBezTo>
                  <a:cubicBezTo>
                    <a:pt x="9945" y="5049"/>
                    <a:pt x="10008" y="5049"/>
                    <a:pt x="10072" y="5049"/>
                  </a:cubicBezTo>
                  <a:cubicBezTo>
                    <a:pt x="10072" y="5049"/>
                    <a:pt x="10072" y="5115"/>
                    <a:pt x="10072" y="5115"/>
                  </a:cubicBezTo>
                  <a:cubicBezTo>
                    <a:pt x="10198" y="5115"/>
                    <a:pt x="10325" y="5115"/>
                    <a:pt x="10388" y="5115"/>
                  </a:cubicBezTo>
                  <a:cubicBezTo>
                    <a:pt x="10388" y="5181"/>
                    <a:pt x="10452" y="5115"/>
                    <a:pt x="10515" y="5181"/>
                  </a:cubicBezTo>
                  <a:cubicBezTo>
                    <a:pt x="10515" y="5181"/>
                    <a:pt x="10515" y="5181"/>
                    <a:pt x="10515" y="5247"/>
                  </a:cubicBezTo>
                  <a:cubicBezTo>
                    <a:pt x="10515" y="5247"/>
                    <a:pt x="10515" y="5247"/>
                    <a:pt x="10515" y="5247"/>
                  </a:cubicBezTo>
                  <a:cubicBezTo>
                    <a:pt x="10642" y="5313"/>
                    <a:pt x="10642" y="5380"/>
                    <a:pt x="10705" y="5446"/>
                  </a:cubicBezTo>
                  <a:cubicBezTo>
                    <a:pt x="10705" y="5446"/>
                    <a:pt x="10705" y="5446"/>
                    <a:pt x="10705" y="5512"/>
                  </a:cubicBezTo>
                  <a:cubicBezTo>
                    <a:pt x="10705" y="5512"/>
                    <a:pt x="10768" y="5578"/>
                    <a:pt x="10768" y="5644"/>
                  </a:cubicBezTo>
                  <a:cubicBezTo>
                    <a:pt x="10832" y="5644"/>
                    <a:pt x="10895" y="5578"/>
                    <a:pt x="10895" y="5512"/>
                  </a:cubicBezTo>
                  <a:cubicBezTo>
                    <a:pt x="10895" y="5512"/>
                    <a:pt x="10958" y="5512"/>
                    <a:pt x="10958" y="5512"/>
                  </a:cubicBezTo>
                  <a:cubicBezTo>
                    <a:pt x="11022" y="5446"/>
                    <a:pt x="11022" y="5446"/>
                    <a:pt x="11022" y="5313"/>
                  </a:cubicBezTo>
                  <a:cubicBezTo>
                    <a:pt x="11022" y="5313"/>
                    <a:pt x="11022" y="5313"/>
                    <a:pt x="11022" y="5313"/>
                  </a:cubicBezTo>
                  <a:cubicBezTo>
                    <a:pt x="11022" y="5313"/>
                    <a:pt x="10958" y="5247"/>
                    <a:pt x="10958" y="5247"/>
                  </a:cubicBezTo>
                  <a:cubicBezTo>
                    <a:pt x="10958" y="5247"/>
                    <a:pt x="10958" y="5247"/>
                    <a:pt x="10958" y="5181"/>
                  </a:cubicBezTo>
                  <a:cubicBezTo>
                    <a:pt x="10958" y="5181"/>
                    <a:pt x="10958" y="5115"/>
                    <a:pt x="10958" y="5115"/>
                  </a:cubicBezTo>
                  <a:cubicBezTo>
                    <a:pt x="10832" y="5049"/>
                    <a:pt x="10768" y="5049"/>
                    <a:pt x="10642" y="5049"/>
                  </a:cubicBezTo>
                  <a:cubicBezTo>
                    <a:pt x="10642" y="5049"/>
                    <a:pt x="10642" y="4983"/>
                    <a:pt x="10642" y="4983"/>
                  </a:cubicBezTo>
                  <a:cubicBezTo>
                    <a:pt x="10578" y="4983"/>
                    <a:pt x="10578" y="4851"/>
                    <a:pt x="10515" y="4851"/>
                  </a:cubicBezTo>
                  <a:cubicBezTo>
                    <a:pt x="10452" y="4851"/>
                    <a:pt x="10452" y="4851"/>
                    <a:pt x="10452" y="4851"/>
                  </a:cubicBezTo>
                  <a:cubicBezTo>
                    <a:pt x="10325" y="4851"/>
                    <a:pt x="10262" y="4851"/>
                    <a:pt x="10262" y="4719"/>
                  </a:cubicBezTo>
                  <a:cubicBezTo>
                    <a:pt x="10198" y="4719"/>
                    <a:pt x="10198" y="4719"/>
                    <a:pt x="10198" y="4719"/>
                  </a:cubicBezTo>
                  <a:cubicBezTo>
                    <a:pt x="10198" y="4719"/>
                    <a:pt x="10198" y="4719"/>
                    <a:pt x="10198" y="4719"/>
                  </a:cubicBezTo>
                  <a:cubicBezTo>
                    <a:pt x="10198" y="4653"/>
                    <a:pt x="10072" y="4653"/>
                    <a:pt x="10072" y="4587"/>
                  </a:cubicBezTo>
                  <a:cubicBezTo>
                    <a:pt x="10072" y="4587"/>
                    <a:pt x="10072" y="4587"/>
                    <a:pt x="10008" y="4587"/>
                  </a:cubicBezTo>
                  <a:cubicBezTo>
                    <a:pt x="10008" y="4587"/>
                    <a:pt x="10008" y="4587"/>
                    <a:pt x="10008" y="4587"/>
                  </a:cubicBezTo>
                  <a:cubicBezTo>
                    <a:pt x="10008" y="4719"/>
                    <a:pt x="10072" y="4719"/>
                    <a:pt x="10072" y="4851"/>
                  </a:cubicBezTo>
                  <a:cubicBezTo>
                    <a:pt x="10008" y="4851"/>
                    <a:pt x="9945" y="4851"/>
                    <a:pt x="9945" y="4851"/>
                  </a:cubicBezTo>
                  <a:cubicBezTo>
                    <a:pt x="9882" y="4851"/>
                    <a:pt x="9882" y="4785"/>
                    <a:pt x="9882" y="4719"/>
                  </a:cubicBezTo>
                  <a:cubicBezTo>
                    <a:pt x="9882" y="4719"/>
                    <a:pt x="9818" y="4785"/>
                    <a:pt x="9818" y="4719"/>
                  </a:cubicBezTo>
                  <a:cubicBezTo>
                    <a:pt x="9818" y="4719"/>
                    <a:pt x="9818" y="4653"/>
                    <a:pt x="9755" y="4719"/>
                  </a:cubicBezTo>
                  <a:cubicBezTo>
                    <a:pt x="9755" y="4587"/>
                    <a:pt x="9755" y="4521"/>
                    <a:pt x="9818" y="4455"/>
                  </a:cubicBezTo>
                  <a:cubicBezTo>
                    <a:pt x="9755" y="4389"/>
                    <a:pt x="9755" y="4323"/>
                    <a:pt x="9691" y="4257"/>
                  </a:cubicBezTo>
                  <a:cubicBezTo>
                    <a:pt x="9628" y="4124"/>
                    <a:pt x="9438" y="4191"/>
                    <a:pt x="9375" y="3992"/>
                  </a:cubicBezTo>
                  <a:cubicBezTo>
                    <a:pt x="9375" y="3860"/>
                    <a:pt x="9501" y="3860"/>
                    <a:pt x="9628" y="3794"/>
                  </a:cubicBezTo>
                  <a:cubicBezTo>
                    <a:pt x="9755" y="3794"/>
                    <a:pt x="9818" y="3860"/>
                    <a:pt x="9882" y="3926"/>
                  </a:cubicBezTo>
                  <a:cubicBezTo>
                    <a:pt x="9945" y="3860"/>
                    <a:pt x="10008" y="3860"/>
                    <a:pt x="10072" y="3926"/>
                  </a:cubicBezTo>
                  <a:cubicBezTo>
                    <a:pt x="10072" y="3860"/>
                    <a:pt x="10135" y="3860"/>
                    <a:pt x="10135" y="3860"/>
                  </a:cubicBezTo>
                  <a:cubicBezTo>
                    <a:pt x="10135" y="3860"/>
                    <a:pt x="10198" y="3860"/>
                    <a:pt x="10198" y="3860"/>
                  </a:cubicBezTo>
                  <a:cubicBezTo>
                    <a:pt x="10198" y="3860"/>
                    <a:pt x="10198" y="3794"/>
                    <a:pt x="10198" y="3794"/>
                  </a:cubicBezTo>
                  <a:cubicBezTo>
                    <a:pt x="10198" y="3794"/>
                    <a:pt x="10262" y="3794"/>
                    <a:pt x="10325" y="3794"/>
                  </a:cubicBezTo>
                  <a:cubicBezTo>
                    <a:pt x="10388" y="3794"/>
                    <a:pt x="10388" y="3662"/>
                    <a:pt x="10388" y="3662"/>
                  </a:cubicBezTo>
                  <a:cubicBezTo>
                    <a:pt x="10515" y="3662"/>
                    <a:pt x="10515" y="3530"/>
                    <a:pt x="10642" y="3530"/>
                  </a:cubicBezTo>
                  <a:cubicBezTo>
                    <a:pt x="10578" y="3332"/>
                    <a:pt x="10642" y="3266"/>
                    <a:pt x="10705" y="3200"/>
                  </a:cubicBezTo>
                  <a:cubicBezTo>
                    <a:pt x="10768" y="3200"/>
                    <a:pt x="10832" y="3134"/>
                    <a:pt x="10895" y="3068"/>
                  </a:cubicBezTo>
                  <a:cubicBezTo>
                    <a:pt x="11148" y="3068"/>
                    <a:pt x="11212" y="3200"/>
                    <a:pt x="11402" y="3266"/>
                  </a:cubicBezTo>
                  <a:cubicBezTo>
                    <a:pt x="11465" y="3266"/>
                    <a:pt x="11465" y="3266"/>
                    <a:pt x="11465" y="3266"/>
                  </a:cubicBezTo>
                  <a:cubicBezTo>
                    <a:pt x="11465" y="3266"/>
                    <a:pt x="11465" y="3200"/>
                    <a:pt x="11528" y="3200"/>
                  </a:cubicBezTo>
                  <a:cubicBezTo>
                    <a:pt x="11655" y="3200"/>
                    <a:pt x="11655" y="3134"/>
                    <a:pt x="11718" y="3068"/>
                  </a:cubicBezTo>
                  <a:cubicBezTo>
                    <a:pt x="11782" y="3068"/>
                    <a:pt x="11845" y="3002"/>
                    <a:pt x="11845" y="2935"/>
                  </a:cubicBezTo>
                  <a:cubicBezTo>
                    <a:pt x="11972" y="2935"/>
                    <a:pt x="11972" y="2935"/>
                    <a:pt x="11972" y="2935"/>
                  </a:cubicBezTo>
                  <a:cubicBezTo>
                    <a:pt x="11972" y="2803"/>
                    <a:pt x="12099" y="2803"/>
                    <a:pt x="12099" y="2671"/>
                  </a:cubicBezTo>
                  <a:cubicBezTo>
                    <a:pt x="12099" y="2671"/>
                    <a:pt x="12162" y="2605"/>
                    <a:pt x="12162" y="2605"/>
                  </a:cubicBezTo>
                  <a:cubicBezTo>
                    <a:pt x="12162" y="2539"/>
                    <a:pt x="12162" y="2473"/>
                    <a:pt x="12225" y="2473"/>
                  </a:cubicBezTo>
                  <a:cubicBezTo>
                    <a:pt x="12415" y="2473"/>
                    <a:pt x="12225" y="2539"/>
                    <a:pt x="12289" y="2671"/>
                  </a:cubicBezTo>
                  <a:cubicBezTo>
                    <a:pt x="12289" y="2671"/>
                    <a:pt x="12289" y="2737"/>
                    <a:pt x="12289" y="2737"/>
                  </a:cubicBezTo>
                  <a:cubicBezTo>
                    <a:pt x="12289" y="2803"/>
                    <a:pt x="12352" y="2803"/>
                    <a:pt x="12352" y="2869"/>
                  </a:cubicBezTo>
                  <a:cubicBezTo>
                    <a:pt x="12415" y="2869"/>
                    <a:pt x="12479" y="2737"/>
                    <a:pt x="12605" y="2737"/>
                  </a:cubicBezTo>
                  <a:cubicBezTo>
                    <a:pt x="12542" y="2803"/>
                    <a:pt x="12669" y="2869"/>
                    <a:pt x="12669" y="2869"/>
                  </a:cubicBezTo>
                  <a:cubicBezTo>
                    <a:pt x="12669" y="2869"/>
                    <a:pt x="12669" y="2803"/>
                    <a:pt x="12669" y="2803"/>
                  </a:cubicBezTo>
                  <a:cubicBezTo>
                    <a:pt x="12732" y="2803"/>
                    <a:pt x="12859" y="2803"/>
                    <a:pt x="12985" y="2803"/>
                  </a:cubicBezTo>
                  <a:cubicBezTo>
                    <a:pt x="13112" y="2803"/>
                    <a:pt x="13239" y="2737"/>
                    <a:pt x="13365" y="2737"/>
                  </a:cubicBezTo>
                  <a:cubicBezTo>
                    <a:pt x="13492" y="2803"/>
                    <a:pt x="13555" y="2869"/>
                    <a:pt x="13682" y="2869"/>
                  </a:cubicBezTo>
                  <a:cubicBezTo>
                    <a:pt x="13872" y="2869"/>
                    <a:pt x="13935" y="2803"/>
                    <a:pt x="14126" y="2803"/>
                  </a:cubicBezTo>
                  <a:cubicBezTo>
                    <a:pt x="14126" y="2869"/>
                    <a:pt x="14189" y="2869"/>
                    <a:pt x="14189" y="2935"/>
                  </a:cubicBezTo>
                  <a:cubicBezTo>
                    <a:pt x="14252" y="2935"/>
                    <a:pt x="14252" y="2935"/>
                    <a:pt x="14252" y="3002"/>
                  </a:cubicBezTo>
                  <a:cubicBezTo>
                    <a:pt x="14252" y="3068"/>
                    <a:pt x="14252" y="3068"/>
                    <a:pt x="14316" y="3068"/>
                  </a:cubicBezTo>
                  <a:cubicBezTo>
                    <a:pt x="14379" y="3068"/>
                    <a:pt x="14379" y="3002"/>
                    <a:pt x="14442" y="2935"/>
                  </a:cubicBezTo>
                  <a:cubicBezTo>
                    <a:pt x="14442" y="2935"/>
                    <a:pt x="14442" y="2803"/>
                    <a:pt x="14506" y="2803"/>
                  </a:cubicBezTo>
                  <a:cubicBezTo>
                    <a:pt x="14569" y="2737"/>
                    <a:pt x="14569" y="2539"/>
                    <a:pt x="14696" y="2539"/>
                  </a:cubicBezTo>
                  <a:cubicBezTo>
                    <a:pt x="14696" y="2473"/>
                    <a:pt x="14822" y="2473"/>
                    <a:pt x="14822" y="2341"/>
                  </a:cubicBezTo>
                  <a:cubicBezTo>
                    <a:pt x="14822" y="2011"/>
                    <a:pt x="14822" y="2011"/>
                    <a:pt x="14822" y="2011"/>
                  </a:cubicBezTo>
                  <a:cubicBezTo>
                    <a:pt x="14886" y="1945"/>
                    <a:pt x="14822" y="1945"/>
                    <a:pt x="14822" y="1945"/>
                  </a:cubicBezTo>
                  <a:cubicBezTo>
                    <a:pt x="14822" y="1746"/>
                    <a:pt x="14696" y="1680"/>
                    <a:pt x="14759" y="1416"/>
                  </a:cubicBezTo>
                  <a:cubicBezTo>
                    <a:pt x="14759" y="1416"/>
                    <a:pt x="14759" y="1350"/>
                    <a:pt x="14822" y="1350"/>
                  </a:cubicBezTo>
                  <a:cubicBezTo>
                    <a:pt x="14822" y="1284"/>
                    <a:pt x="14886" y="1284"/>
                    <a:pt x="14886" y="1218"/>
                  </a:cubicBezTo>
                  <a:cubicBezTo>
                    <a:pt x="15076" y="1284"/>
                    <a:pt x="15012" y="1152"/>
                    <a:pt x="15139" y="1152"/>
                  </a:cubicBezTo>
                  <a:cubicBezTo>
                    <a:pt x="15076" y="1020"/>
                    <a:pt x="15202" y="1086"/>
                    <a:pt x="15202" y="954"/>
                  </a:cubicBezTo>
                  <a:cubicBezTo>
                    <a:pt x="15266" y="954"/>
                    <a:pt x="15266" y="954"/>
                    <a:pt x="15266" y="954"/>
                  </a:cubicBezTo>
                  <a:cubicBezTo>
                    <a:pt x="15266" y="888"/>
                    <a:pt x="15266" y="888"/>
                    <a:pt x="15266" y="822"/>
                  </a:cubicBezTo>
                  <a:cubicBezTo>
                    <a:pt x="15266" y="756"/>
                    <a:pt x="15202" y="690"/>
                    <a:pt x="15202" y="690"/>
                  </a:cubicBezTo>
                  <a:cubicBezTo>
                    <a:pt x="15202" y="557"/>
                    <a:pt x="15139" y="491"/>
                    <a:pt x="15076" y="491"/>
                  </a:cubicBezTo>
                  <a:cubicBezTo>
                    <a:pt x="15139" y="491"/>
                    <a:pt x="15139" y="425"/>
                    <a:pt x="15139" y="359"/>
                  </a:cubicBezTo>
                  <a:cubicBezTo>
                    <a:pt x="15076" y="359"/>
                    <a:pt x="15076" y="293"/>
                    <a:pt x="15076" y="293"/>
                  </a:cubicBezTo>
                  <a:cubicBezTo>
                    <a:pt x="15012" y="227"/>
                    <a:pt x="15012" y="95"/>
                    <a:pt x="14949" y="29"/>
                  </a:cubicBezTo>
                  <a:cubicBezTo>
                    <a:pt x="14949" y="29"/>
                    <a:pt x="14949" y="29"/>
                    <a:pt x="14886" y="29"/>
                  </a:cubicBezTo>
                  <a:cubicBezTo>
                    <a:pt x="14759" y="29"/>
                    <a:pt x="14759" y="29"/>
                    <a:pt x="14759" y="29"/>
                  </a:cubicBezTo>
                  <a:cubicBezTo>
                    <a:pt x="14632" y="29"/>
                    <a:pt x="14442" y="-37"/>
                    <a:pt x="14316" y="29"/>
                  </a:cubicBezTo>
                  <a:cubicBezTo>
                    <a:pt x="14252" y="29"/>
                    <a:pt x="14189" y="95"/>
                    <a:pt x="14189" y="95"/>
                  </a:cubicBezTo>
                  <a:cubicBezTo>
                    <a:pt x="14126" y="161"/>
                    <a:pt x="14189" y="161"/>
                    <a:pt x="14189" y="293"/>
                  </a:cubicBezTo>
                  <a:cubicBezTo>
                    <a:pt x="14189" y="293"/>
                    <a:pt x="14252" y="293"/>
                    <a:pt x="14252" y="293"/>
                  </a:cubicBezTo>
                  <a:cubicBezTo>
                    <a:pt x="14252" y="425"/>
                    <a:pt x="14252" y="425"/>
                    <a:pt x="14252" y="425"/>
                  </a:cubicBezTo>
                  <a:cubicBezTo>
                    <a:pt x="14252" y="425"/>
                    <a:pt x="14252" y="491"/>
                    <a:pt x="14316" y="491"/>
                  </a:cubicBezTo>
                  <a:cubicBezTo>
                    <a:pt x="14316" y="491"/>
                    <a:pt x="14316" y="491"/>
                    <a:pt x="14316" y="491"/>
                  </a:cubicBezTo>
                  <a:cubicBezTo>
                    <a:pt x="14316" y="557"/>
                    <a:pt x="14316" y="557"/>
                    <a:pt x="14316" y="557"/>
                  </a:cubicBezTo>
                  <a:cubicBezTo>
                    <a:pt x="14379" y="624"/>
                    <a:pt x="14442" y="624"/>
                    <a:pt x="14442" y="690"/>
                  </a:cubicBezTo>
                  <a:cubicBezTo>
                    <a:pt x="14442" y="1086"/>
                    <a:pt x="14442" y="1086"/>
                    <a:pt x="14442" y="1086"/>
                  </a:cubicBezTo>
                  <a:cubicBezTo>
                    <a:pt x="14379" y="1086"/>
                    <a:pt x="14379" y="1152"/>
                    <a:pt x="14316" y="1152"/>
                  </a:cubicBezTo>
                  <a:cubicBezTo>
                    <a:pt x="14252" y="1152"/>
                    <a:pt x="14252" y="1152"/>
                    <a:pt x="14252" y="1218"/>
                  </a:cubicBezTo>
                  <a:cubicBezTo>
                    <a:pt x="14252" y="1218"/>
                    <a:pt x="14252" y="1218"/>
                    <a:pt x="14189" y="1218"/>
                  </a:cubicBezTo>
                  <a:cubicBezTo>
                    <a:pt x="14189" y="1218"/>
                    <a:pt x="14189" y="1218"/>
                    <a:pt x="14189" y="1218"/>
                  </a:cubicBezTo>
                  <a:cubicBezTo>
                    <a:pt x="14062" y="1284"/>
                    <a:pt x="13999" y="1350"/>
                    <a:pt x="13872" y="1350"/>
                  </a:cubicBezTo>
                  <a:cubicBezTo>
                    <a:pt x="13872" y="1284"/>
                    <a:pt x="13809" y="1284"/>
                    <a:pt x="13745" y="1284"/>
                  </a:cubicBezTo>
                  <a:cubicBezTo>
                    <a:pt x="13745" y="1284"/>
                    <a:pt x="13809" y="1218"/>
                    <a:pt x="13745" y="1218"/>
                  </a:cubicBezTo>
                  <a:cubicBezTo>
                    <a:pt x="13682" y="1218"/>
                    <a:pt x="13682" y="1218"/>
                    <a:pt x="13682" y="1218"/>
                  </a:cubicBezTo>
                  <a:cubicBezTo>
                    <a:pt x="13682" y="1152"/>
                    <a:pt x="13682" y="1152"/>
                    <a:pt x="13682" y="1152"/>
                  </a:cubicBezTo>
                  <a:cubicBezTo>
                    <a:pt x="13619" y="1152"/>
                    <a:pt x="13619" y="1152"/>
                    <a:pt x="13619" y="1152"/>
                  </a:cubicBezTo>
                  <a:cubicBezTo>
                    <a:pt x="13619" y="1152"/>
                    <a:pt x="13619" y="1218"/>
                    <a:pt x="13619" y="1218"/>
                  </a:cubicBezTo>
                  <a:cubicBezTo>
                    <a:pt x="13555" y="1218"/>
                    <a:pt x="13555" y="1284"/>
                    <a:pt x="13555" y="1284"/>
                  </a:cubicBezTo>
                  <a:cubicBezTo>
                    <a:pt x="13492" y="1284"/>
                    <a:pt x="13492" y="1284"/>
                    <a:pt x="13492" y="1284"/>
                  </a:cubicBezTo>
                  <a:cubicBezTo>
                    <a:pt x="13492" y="1284"/>
                    <a:pt x="13492" y="1284"/>
                    <a:pt x="13429" y="1284"/>
                  </a:cubicBezTo>
                  <a:cubicBezTo>
                    <a:pt x="13429" y="1284"/>
                    <a:pt x="13429" y="1284"/>
                    <a:pt x="13429" y="1284"/>
                  </a:cubicBezTo>
                  <a:cubicBezTo>
                    <a:pt x="13429" y="1284"/>
                    <a:pt x="13429" y="1284"/>
                    <a:pt x="13365" y="1284"/>
                  </a:cubicBezTo>
                  <a:cubicBezTo>
                    <a:pt x="13365" y="1350"/>
                    <a:pt x="13365" y="1350"/>
                    <a:pt x="13365" y="1350"/>
                  </a:cubicBezTo>
                  <a:cubicBezTo>
                    <a:pt x="13365" y="1350"/>
                    <a:pt x="13302" y="1350"/>
                    <a:pt x="13302" y="1350"/>
                  </a:cubicBezTo>
                  <a:cubicBezTo>
                    <a:pt x="13302" y="1350"/>
                    <a:pt x="13302" y="1350"/>
                    <a:pt x="13302" y="1350"/>
                  </a:cubicBezTo>
                  <a:cubicBezTo>
                    <a:pt x="13302" y="1350"/>
                    <a:pt x="13302" y="1350"/>
                    <a:pt x="13302" y="1350"/>
                  </a:cubicBezTo>
                  <a:cubicBezTo>
                    <a:pt x="13239" y="1350"/>
                    <a:pt x="13239" y="1350"/>
                    <a:pt x="13239" y="1416"/>
                  </a:cubicBezTo>
                  <a:cubicBezTo>
                    <a:pt x="13239" y="1416"/>
                    <a:pt x="13239" y="1416"/>
                    <a:pt x="13239" y="1416"/>
                  </a:cubicBezTo>
                  <a:cubicBezTo>
                    <a:pt x="13239" y="1416"/>
                    <a:pt x="13175" y="1416"/>
                    <a:pt x="13175" y="1416"/>
                  </a:cubicBezTo>
                  <a:cubicBezTo>
                    <a:pt x="13175" y="1416"/>
                    <a:pt x="13175" y="1416"/>
                    <a:pt x="13175" y="1416"/>
                  </a:cubicBezTo>
                  <a:cubicBezTo>
                    <a:pt x="13175" y="1416"/>
                    <a:pt x="13112" y="1416"/>
                    <a:pt x="13112" y="1416"/>
                  </a:cubicBezTo>
                  <a:cubicBezTo>
                    <a:pt x="13049" y="1482"/>
                    <a:pt x="12985" y="1416"/>
                    <a:pt x="12985" y="1482"/>
                  </a:cubicBezTo>
                  <a:cubicBezTo>
                    <a:pt x="12985" y="1482"/>
                    <a:pt x="12922" y="1482"/>
                    <a:pt x="12922" y="1482"/>
                  </a:cubicBezTo>
                  <a:cubicBezTo>
                    <a:pt x="12922" y="1482"/>
                    <a:pt x="12922" y="1548"/>
                    <a:pt x="12922" y="1548"/>
                  </a:cubicBezTo>
                  <a:cubicBezTo>
                    <a:pt x="12922" y="1548"/>
                    <a:pt x="12922" y="1548"/>
                    <a:pt x="12859" y="1548"/>
                  </a:cubicBezTo>
                  <a:cubicBezTo>
                    <a:pt x="12795" y="1548"/>
                    <a:pt x="12732" y="1614"/>
                    <a:pt x="12732" y="1680"/>
                  </a:cubicBezTo>
                  <a:cubicBezTo>
                    <a:pt x="12732" y="1680"/>
                    <a:pt x="12732" y="1680"/>
                    <a:pt x="12732" y="1680"/>
                  </a:cubicBezTo>
                  <a:cubicBezTo>
                    <a:pt x="12732" y="1680"/>
                    <a:pt x="12669" y="1680"/>
                    <a:pt x="12669" y="1680"/>
                  </a:cubicBezTo>
                  <a:cubicBezTo>
                    <a:pt x="12669" y="1680"/>
                    <a:pt x="12669" y="1680"/>
                    <a:pt x="12669" y="1680"/>
                  </a:cubicBezTo>
                  <a:cubicBezTo>
                    <a:pt x="12669" y="1680"/>
                    <a:pt x="12669" y="1680"/>
                    <a:pt x="12669" y="1680"/>
                  </a:cubicBezTo>
                  <a:cubicBezTo>
                    <a:pt x="12415" y="1746"/>
                    <a:pt x="12289" y="1614"/>
                    <a:pt x="12162" y="1548"/>
                  </a:cubicBezTo>
                  <a:cubicBezTo>
                    <a:pt x="11972" y="1614"/>
                    <a:pt x="11845" y="1482"/>
                    <a:pt x="11655" y="1482"/>
                  </a:cubicBezTo>
                  <a:cubicBezTo>
                    <a:pt x="11465" y="1482"/>
                    <a:pt x="11528" y="1614"/>
                    <a:pt x="11402" y="1680"/>
                  </a:cubicBezTo>
                  <a:cubicBezTo>
                    <a:pt x="11148" y="1680"/>
                    <a:pt x="11085" y="1614"/>
                    <a:pt x="10958" y="1548"/>
                  </a:cubicBezTo>
                  <a:cubicBezTo>
                    <a:pt x="10895" y="1416"/>
                    <a:pt x="10768" y="1482"/>
                    <a:pt x="10768" y="1284"/>
                  </a:cubicBezTo>
                  <a:cubicBezTo>
                    <a:pt x="10515" y="1284"/>
                    <a:pt x="10262" y="1284"/>
                    <a:pt x="10072" y="1350"/>
                  </a:cubicBezTo>
                  <a:cubicBezTo>
                    <a:pt x="9945" y="1350"/>
                    <a:pt x="9882" y="1482"/>
                    <a:pt x="9818" y="1548"/>
                  </a:cubicBezTo>
                  <a:cubicBezTo>
                    <a:pt x="9818" y="1548"/>
                    <a:pt x="9818" y="1548"/>
                    <a:pt x="9755" y="1548"/>
                  </a:cubicBezTo>
                  <a:cubicBezTo>
                    <a:pt x="9755" y="1614"/>
                    <a:pt x="9755" y="1614"/>
                    <a:pt x="9691" y="1614"/>
                  </a:cubicBezTo>
                  <a:cubicBezTo>
                    <a:pt x="9691" y="1614"/>
                    <a:pt x="9691" y="1680"/>
                    <a:pt x="9691" y="1680"/>
                  </a:cubicBezTo>
                  <a:cubicBezTo>
                    <a:pt x="9501" y="1680"/>
                    <a:pt x="9501" y="1680"/>
                    <a:pt x="9501" y="1680"/>
                  </a:cubicBezTo>
                  <a:cubicBezTo>
                    <a:pt x="9375" y="1614"/>
                    <a:pt x="9311" y="1746"/>
                    <a:pt x="9121" y="1746"/>
                  </a:cubicBezTo>
                  <a:cubicBezTo>
                    <a:pt x="9121" y="1746"/>
                    <a:pt x="9121" y="1746"/>
                    <a:pt x="9058" y="1813"/>
                  </a:cubicBezTo>
                  <a:cubicBezTo>
                    <a:pt x="8995" y="1813"/>
                    <a:pt x="8931" y="1879"/>
                    <a:pt x="8868" y="1879"/>
                  </a:cubicBezTo>
                  <a:cubicBezTo>
                    <a:pt x="8551" y="1813"/>
                    <a:pt x="8425" y="2011"/>
                    <a:pt x="8171" y="2011"/>
                  </a:cubicBezTo>
                  <a:cubicBezTo>
                    <a:pt x="8045" y="2011"/>
                    <a:pt x="8045" y="2143"/>
                    <a:pt x="7918" y="2143"/>
                  </a:cubicBezTo>
                  <a:cubicBezTo>
                    <a:pt x="7918" y="2209"/>
                    <a:pt x="7855" y="2209"/>
                    <a:pt x="7791" y="2209"/>
                  </a:cubicBezTo>
                  <a:cubicBezTo>
                    <a:pt x="7728" y="2209"/>
                    <a:pt x="7665" y="2209"/>
                    <a:pt x="7601" y="2209"/>
                  </a:cubicBezTo>
                  <a:cubicBezTo>
                    <a:pt x="7474" y="2209"/>
                    <a:pt x="7538" y="2341"/>
                    <a:pt x="7411" y="2275"/>
                  </a:cubicBezTo>
                  <a:cubicBezTo>
                    <a:pt x="7348" y="2275"/>
                    <a:pt x="7348" y="2407"/>
                    <a:pt x="7221" y="2407"/>
                  </a:cubicBezTo>
                  <a:cubicBezTo>
                    <a:pt x="7221" y="2473"/>
                    <a:pt x="7221" y="2473"/>
                    <a:pt x="7221" y="2473"/>
                  </a:cubicBezTo>
                  <a:cubicBezTo>
                    <a:pt x="7221" y="2671"/>
                    <a:pt x="7221" y="2869"/>
                    <a:pt x="7158" y="3002"/>
                  </a:cubicBezTo>
                  <a:cubicBezTo>
                    <a:pt x="7094" y="3002"/>
                    <a:pt x="6968" y="2935"/>
                    <a:pt x="6968" y="2935"/>
                  </a:cubicBezTo>
                  <a:cubicBezTo>
                    <a:pt x="6904" y="2935"/>
                    <a:pt x="6904" y="2935"/>
                    <a:pt x="6904" y="3002"/>
                  </a:cubicBezTo>
                  <a:cubicBezTo>
                    <a:pt x="6904" y="3002"/>
                    <a:pt x="6904" y="3002"/>
                    <a:pt x="6904" y="3068"/>
                  </a:cubicBezTo>
                  <a:cubicBezTo>
                    <a:pt x="6841" y="3068"/>
                    <a:pt x="6778" y="3068"/>
                    <a:pt x="6778" y="3134"/>
                  </a:cubicBezTo>
                  <a:cubicBezTo>
                    <a:pt x="6714" y="3134"/>
                    <a:pt x="6651" y="3134"/>
                    <a:pt x="6588" y="3200"/>
                  </a:cubicBezTo>
                  <a:cubicBezTo>
                    <a:pt x="6524" y="3200"/>
                    <a:pt x="6524" y="3134"/>
                    <a:pt x="6461" y="3134"/>
                  </a:cubicBezTo>
                  <a:cubicBezTo>
                    <a:pt x="6398" y="3134"/>
                    <a:pt x="6461" y="3200"/>
                    <a:pt x="6461" y="3200"/>
                  </a:cubicBezTo>
                  <a:cubicBezTo>
                    <a:pt x="6398" y="3200"/>
                    <a:pt x="6271" y="3134"/>
                    <a:pt x="6144" y="3200"/>
                  </a:cubicBezTo>
                  <a:cubicBezTo>
                    <a:pt x="6081" y="3200"/>
                    <a:pt x="6018" y="3200"/>
                    <a:pt x="6018" y="3068"/>
                  </a:cubicBezTo>
                  <a:cubicBezTo>
                    <a:pt x="5891" y="3068"/>
                    <a:pt x="5954" y="3266"/>
                    <a:pt x="5891" y="3200"/>
                  </a:cubicBezTo>
                  <a:cubicBezTo>
                    <a:pt x="5764" y="3200"/>
                    <a:pt x="5638" y="3200"/>
                    <a:pt x="5574" y="3266"/>
                  </a:cubicBezTo>
                  <a:cubicBezTo>
                    <a:pt x="5511" y="3266"/>
                    <a:pt x="5511" y="3332"/>
                    <a:pt x="5448" y="3398"/>
                  </a:cubicBezTo>
                  <a:cubicBezTo>
                    <a:pt x="5448" y="3464"/>
                    <a:pt x="5448" y="3464"/>
                    <a:pt x="5448" y="3530"/>
                  </a:cubicBezTo>
                  <a:cubicBezTo>
                    <a:pt x="5384" y="3530"/>
                    <a:pt x="5448" y="3596"/>
                    <a:pt x="5384" y="3596"/>
                  </a:cubicBezTo>
                  <a:cubicBezTo>
                    <a:pt x="5384" y="3662"/>
                    <a:pt x="5321" y="3728"/>
                    <a:pt x="5321" y="3794"/>
                  </a:cubicBezTo>
                  <a:cubicBezTo>
                    <a:pt x="5257" y="3794"/>
                    <a:pt x="5257" y="3794"/>
                    <a:pt x="5257" y="3860"/>
                  </a:cubicBezTo>
                  <a:cubicBezTo>
                    <a:pt x="5257" y="3860"/>
                    <a:pt x="5257" y="3926"/>
                    <a:pt x="5257" y="3992"/>
                  </a:cubicBezTo>
                  <a:cubicBezTo>
                    <a:pt x="5257" y="3992"/>
                    <a:pt x="5194" y="3926"/>
                    <a:pt x="5131" y="3992"/>
                  </a:cubicBezTo>
                  <a:cubicBezTo>
                    <a:pt x="5004" y="3992"/>
                    <a:pt x="5004" y="3992"/>
                    <a:pt x="5004" y="3992"/>
                  </a:cubicBezTo>
                  <a:cubicBezTo>
                    <a:pt x="4941" y="3992"/>
                    <a:pt x="4941" y="4058"/>
                    <a:pt x="4877" y="4124"/>
                  </a:cubicBezTo>
                  <a:cubicBezTo>
                    <a:pt x="4751" y="4124"/>
                    <a:pt x="4814" y="4257"/>
                    <a:pt x="4687" y="4191"/>
                  </a:cubicBezTo>
                  <a:cubicBezTo>
                    <a:pt x="4624" y="4191"/>
                    <a:pt x="4624" y="4191"/>
                    <a:pt x="4561" y="4124"/>
                  </a:cubicBezTo>
                  <a:cubicBezTo>
                    <a:pt x="4624" y="4124"/>
                    <a:pt x="4561" y="4124"/>
                    <a:pt x="4561" y="4124"/>
                  </a:cubicBezTo>
                  <a:cubicBezTo>
                    <a:pt x="4497" y="4124"/>
                    <a:pt x="4434" y="4058"/>
                    <a:pt x="4434" y="4124"/>
                  </a:cubicBezTo>
                  <a:cubicBezTo>
                    <a:pt x="4371" y="4124"/>
                    <a:pt x="4307" y="4124"/>
                    <a:pt x="4307" y="4191"/>
                  </a:cubicBezTo>
                  <a:cubicBezTo>
                    <a:pt x="4244" y="4191"/>
                    <a:pt x="4181" y="4191"/>
                    <a:pt x="4117" y="4257"/>
                  </a:cubicBezTo>
                  <a:cubicBezTo>
                    <a:pt x="4117" y="4257"/>
                    <a:pt x="4117" y="4257"/>
                    <a:pt x="4117" y="4257"/>
                  </a:cubicBezTo>
                  <a:cubicBezTo>
                    <a:pt x="4117" y="4257"/>
                    <a:pt x="4117" y="4257"/>
                    <a:pt x="4117" y="4257"/>
                  </a:cubicBezTo>
                  <a:cubicBezTo>
                    <a:pt x="4117" y="4257"/>
                    <a:pt x="4054" y="4257"/>
                    <a:pt x="4054" y="4257"/>
                  </a:cubicBezTo>
                  <a:cubicBezTo>
                    <a:pt x="4054" y="4257"/>
                    <a:pt x="4054" y="4257"/>
                    <a:pt x="4054" y="4257"/>
                  </a:cubicBezTo>
                  <a:cubicBezTo>
                    <a:pt x="4054" y="4257"/>
                    <a:pt x="4054" y="4257"/>
                    <a:pt x="4054" y="4257"/>
                  </a:cubicBezTo>
                  <a:cubicBezTo>
                    <a:pt x="4054" y="4257"/>
                    <a:pt x="4054" y="4257"/>
                    <a:pt x="4054" y="4257"/>
                  </a:cubicBezTo>
                  <a:cubicBezTo>
                    <a:pt x="4054" y="4257"/>
                    <a:pt x="3991" y="4257"/>
                    <a:pt x="3991" y="4257"/>
                  </a:cubicBezTo>
                  <a:cubicBezTo>
                    <a:pt x="3991" y="4257"/>
                    <a:pt x="3991" y="4257"/>
                    <a:pt x="3991" y="4257"/>
                  </a:cubicBezTo>
                  <a:cubicBezTo>
                    <a:pt x="3991" y="4257"/>
                    <a:pt x="3991" y="4257"/>
                    <a:pt x="3991" y="4257"/>
                  </a:cubicBezTo>
                  <a:cubicBezTo>
                    <a:pt x="3991" y="4257"/>
                    <a:pt x="3991" y="4257"/>
                    <a:pt x="3991" y="4257"/>
                  </a:cubicBezTo>
                  <a:cubicBezTo>
                    <a:pt x="3991" y="4257"/>
                    <a:pt x="3991" y="4257"/>
                    <a:pt x="3927" y="4257"/>
                  </a:cubicBezTo>
                  <a:cubicBezTo>
                    <a:pt x="3927" y="4257"/>
                    <a:pt x="3927" y="4323"/>
                    <a:pt x="3927" y="4323"/>
                  </a:cubicBezTo>
                  <a:cubicBezTo>
                    <a:pt x="3927" y="4323"/>
                    <a:pt x="3927" y="4323"/>
                    <a:pt x="3927" y="4323"/>
                  </a:cubicBezTo>
                  <a:cubicBezTo>
                    <a:pt x="3927" y="4323"/>
                    <a:pt x="3927" y="4323"/>
                    <a:pt x="3927" y="4323"/>
                  </a:cubicBezTo>
                  <a:cubicBezTo>
                    <a:pt x="3927" y="4323"/>
                    <a:pt x="3927" y="4323"/>
                    <a:pt x="3927" y="4323"/>
                  </a:cubicBezTo>
                  <a:cubicBezTo>
                    <a:pt x="3864" y="4323"/>
                    <a:pt x="3801" y="4323"/>
                    <a:pt x="3674" y="4323"/>
                  </a:cubicBezTo>
                  <a:cubicBezTo>
                    <a:pt x="3674" y="4389"/>
                    <a:pt x="3674" y="4389"/>
                    <a:pt x="3674" y="4389"/>
                  </a:cubicBezTo>
                  <a:cubicBezTo>
                    <a:pt x="3674" y="4389"/>
                    <a:pt x="3547" y="4587"/>
                    <a:pt x="3484" y="4389"/>
                  </a:cubicBezTo>
                  <a:cubicBezTo>
                    <a:pt x="3421" y="4455"/>
                    <a:pt x="3484" y="4521"/>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84" y="4587"/>
                    <a:pt x="3484" y="4587"/>
                  </a:cubicBezTo>
                  <a:cubicBezTo>
                    <a:pt x="3484" y="4587"/>
                    <a:pt x="3484" y="4587"/>
                    <a:pt x="3484" y="4587"/>
                  </a:cubicBezTo>
                  <a:cubicBezTo>
                    <a:pt x="3484" y="4587"/>
                    <a:pt x="3484" y="4587"/>
                    <a:pt x="3484" y="4587"/>
                  </a:cubicBezTo>
                  <a:cubicBezTo>
                    <a:pt x="3547" y="4653"/>
                    <a:pt x="3547" y="4785"/>
                    <a:pt x="3611" y="4851"/>
                  </a:cubicBezTo>
                  <a:cubicBezTo>
                    <a:pt x="3611" y="5049"/>
                    <a:pt x="3674" y="5380"/>
                    <a:pt x="3484" y="5380"/>
                  </a:cubicBezTo>
                  <a:cubicBezTo>
                    <a:pt x="3484" y="5512"/>
                    <a:pt x="3421" y="5512"/>
                    <a:pt x="3421" y="5578"/>
                  </a:cubicBezTo>
                  <a:cubicBezTo>
                    <a:pt x="3167" y="5578"/>
                    <a:pt x="3167" y="5578"/>
                    <a:pt x="3167" y="5578"/>
                  </a:cubicBezTo>
                  <a:cubicBezTo>
                    <a:pt x="3167" y="5644"/>
                    <a:pt x="3167" y="5710"/>
                    <a:pt x="3104" y="5710"/>
                  </a:cubicBezTo>
                  <a:cubicBezTo>
                    <a:pt x="3104" y="5776"/>
                    <a:pt x="3167" y="5776"/>
                    <a:pt x="3167" y="5842"/>
                  </a:cubicBezTo>
                  <a:cubicBezTo>
                    <a:pt x="3167" y="5908"/>
                    <a:pt x="3230" y="5908"/>
                    <a:pt x="3230" y="5908"/>
                  </a:cubicBezTo>
                  <a:cubicBezTo>
                    <a:pt x="3230" y="5908"/>
                    <a:pt x="3167" y="5908"/>
                    <a:pt x="3104" y="5908"/>
                  </a:cubicBezTo>
                  <a:cubicBezTo>
                    <a:pt x="3167" y="5974"/>
                    <a:pt x="3104" y="5974"/>
                    <a:pt x="3104" y="5974"/>
                  </a:cubicBezTo>
                  <a:cubicBezTo>
                    <a:pt x="3104" y="6040"/>
                    <a:pt x="3040" y="6106"/>
                    <a:pt x="2977" y="6106"/>
                  </a:cubicBezTo>
                  <a:cubicBezTo>
                    <a:pt x="2977" y="6238"/>
                    <a:pt x="3040" y="6436"/>
                    <a:pt x="2914" y="6436"/>
                  </a:cubicBezTo>
                  <a:cubicBezTo>
                    <a:pt x="2977" y="6502"/>
                    <a:pt x="2977" y="6635"/>
                    <a:pt x="2977" y="6701"/>
                  </a:cubicBezTo>
                  <a:cubicBezTo>
                    <a:pt x="2850" y="6767"/>
                    <a:pt x="2787" y="6899"/>
                    <a:pt x="2597" y="6899"/>
                  </a:cubicBezTo>
                  <a:cubicBezTo>
                    <a:pt x="2534" y="6899"/>
                    <a:pt x="2534" y="6965"/>
                    <a:pt x="2534" y="7031"/>
                  </a:cubicBezTo>
                  <a:cubicBezTo>
                    <a:pt x="2470" y="7031"/>
                    <a:pt x="2470" y="7097"/>
                    <a:pt x="2407" y="7163"/>
                  </a:cubicBezTo>
                  <a:cubicBezTo>
                    <a:pt x="2344" y="7163"/>
                    <a:pt x="2344" y="7163"/>
                    <a:pt x="2217" y="7163"/>
                  </a:cubicBezTo>
                  <a:cubicBezTo>
                    <a:pt x="2280" y="7427"/>
                    <a:pt x="2470" y="7427"/>
                    <a:pt x="2407" y="7757"/>
                  </a:cubicBezTo>
                  <a:cubicBezTo>
                    <a:pt x="2344" y="7757"/>
                    <a:pt x="2280" y="7824"/>
                    <a:pt x="2217" y="7757"/>
                  </a:cubicBezTo>
                  <a:cubicBezTo>
                    <a:pt x="2217" y="8088"/>
                    <a:pt x="2217" y="8088"/>
                    <a:pt x="2217" y="8088"/>
                  </a:cubicBezTo>
                  <a:cubicBezTo>
                    <a:pt x="2154" y="8088"/>
                    <a:pt x="2090" y="8154"/>
                    <a:pt x="2090" y="8220"/>
                  </a:cubicBezTo>
                  <a:cubicBezTo>
                    <a:pt x="1964" y="8220"/>
                    <a:pt x="1964" y="8286"/>
                    <a:pt x="1837" y="8352"/>
                  </a:cubicBezTo>
                  <a:cubicBezTo>
                    <a:pt x="1774" y="8352"/>
                    <a:pt x="1774" y="8352"/>
                    <a:pt x="1774" y="8352"/>
                  </a:cubicBezTo>
                  <a:cubicBezTo>
                    <a:pt x="1774" y="8484"/>
                    <a:pt x="1774" y="8484"/>
                    <a:pt x="1774" y="8484"/>
                  </a:cubicBezTo>
                  <a:cubicBezTo>
                    <a:pt x="1774" y="8484"/>
                    <a:pt x="1774" y="8484"/>
                    <a:pt x="1774" y="8484"/>
                  </a:cubicBezTo>
                  <a:cubicBezTo>
                    <a:pt x="1774" y="8484"/>
                    <a:pt x="1774" y="8484"/>
                    <a:pt x="1774" y="8484"/>
                  </a:cubicBezTo>
                  <a:cubicBezTo>
                    <a:pt x="1837" y="8484"/>
                    <a:pt x="1900" y="8550"/>
                    <a:pt x="1964" y="8682"/>
                  </a:cubicBezTo>
                  <a:cubicBezTo>
                    <a:pt x="1964" y="8682"/>
                    <a:pt x="1964" y="8682"/>
                    <a:pt x="1964" y="8682"/>
                  </a:cubicBezTo>
                  <a:cubicBezTo>
                    <a:pt x="1964" y="8682"/>
                    <a:pt x="1964" y="8682"/>
                    <a:pt x="1964" y="8682"/>
                  </a:cubicBezTo>
                  <a:cubicBezTo>
                    <a:pt x="1964" y="8814"/>
                    <a:pt x="1964" y="8814"/>
                    <a:pt x="1964" y="8814"/>
                  </a:cubicBezTo>
                  <a:cubicBezTo>
                    <a:pt x="1964" y="8946"/>
                    <a:pt x="2090" y="8946"/>
                    <a:pt x="2090" y="9013"/>
                  </a:cubicBezTo>
                  <a:cubicBezTo>
                    <a:pt x="2090" y="9013"/>
                    <a:pt x="2090" y="9013"/>
                    <a:pt x="2090" y="9013"/>
                  </a:cubicBezTo>
                  <a:cubicBezTo>
                    <a:pt x="2090" y="9145"/>
                    <a:pt x="2280" y="9079"/>
                    <a:pt x="2217" y="9211"/>
                  </a:cubicBezTo>
                  <a:cubicBezTo>
                    <a:pt x="2280" y="9211"/>
                    <a:pt x="2280" y="9211"/>
                    <a:pt x="2280" y="9211"/>
                  </a:cubicBezTo>
                  <a:cubicBezTo>
                    <a:pt x="2280" y="9211"/>
                    <a:pt x="2344" y="9211"/>
                    <a:pt x="2407" y="9211"/>
                  </a:cubicBezTo>
                  <a:cubicBezTo>
                    <a:pt x="2407" y="9211"/>
                    <a:pt x="2407" y="9211"/>
                    <a:pt x="2407" y="9211"/>
                  </a:cubicBezTo>
                  <a:cubicBezTo>
                    <a:pt x="2470" y="9277"/>
                    <a:pt x="2597" y="9277"/>
                    <a:pt x="2534" y="9343"/>
                  </a:cubicBezTo>
                  <a:cubicBezTo>
                    <a:pt x="2534" y="9343"/>
                    <a:pt x="2534" y="9409"/>
                    <a:pt x="2534" y="9409"/>
                  </a:cubicBezTo>
                  <a:cubicBezTo>
                    <a:pt x="2724" y="9409"/>
                    <a:pt x="2787" y="9475"/>
                    <a:pt x="2850" y="9541"/>
                  </a:cubicBezTo>
                  <a:cubicBezTo>
                    <a:pt x="2850" y="9541"/>
                    <a:pt x="2850" y="9541"/>
                    <a:pt x="2850" y="9541"/>
                  </a:cubicBezTo>
                  <a:cubicBezTo>
                    <a:pt x="2850" y="9607"/>
                    <a:pt x="2914" y="9607"/>
                    <a:pt x="2914" y="9673"/>
                  </a:cubicBezTo>
                  <a:cubicBezTo>
                    <a:pt x="2914" y="9673"/>
                    <a:pt x="2914" y="9673"/>
                    <a:pt x="2914" y="9673"/>
                  </a:cubicBezTo>
                  <a:cubicBezTo>
                    <a:pt x="2977" y="9739"/>
                    <a:pt x="2977" y="9805"/>
                    <a:pt x="3104" y="9805"/>
                  </a:cubicBezTo>
                  <a:cubicBezTo>
                    <a:pt x="3104" y="9805"/>
                    <a:pt x="3104" y="9805"/>
                    <a:pt x="3104" y="9805"/>
                  </a:cubicBezTo>
                  <a:cubicBezTo>
                    <a:pt x="3167" y="9871"/>
                    <a:pt x="3167" y="9871"/>
                    <a:pt x="3167" y="9871"/>
                  </a:cubicBezTo>
                  <a:cubicBezTo>
                    <a:pt x="3230" y="9937"/>
                    <a:pt x="3230" y="10003"/>
                    <a:pt x="3294" y="10003"/>
                  </a:cubicBezTo>
                  <a:cubicBezTo>
                    <a:pt x="3294" y="10003"/>
                    <a:pt x="3357" y="10069"/>
                    <a:pt x="3421" y="10003"/>
                  </a:cubicBezTo>
                  <a:cubicBezTo>
                    <a:pt x="3484" y="10003"/>
                    <a:pt x="3421" y="9937"/>
                    <a:pt x="3421" y="9871"/>
                  </a:cubicBezTo>
                  <a:cubicBezTo>
                    <a:pt x="3357" y="9805"/>
                    <a:pt x="3421" y="9739"/>
                    <a:pt x="3421" y="9739"/>
                  </a:cubicBezTo>
                  <a:cubicBezTo>
                    <a:pt x="3484" y="9739"/>
                    <a:pt x="3547" y="9739"/>
                    <a:pt x="3611" y="9739"/>
                  </a:cubicBezTo>
                  <a:cubicBezTo>
                    <a:pt x="3674" y="9739"/>
                    <a:pt x="3674" y="9805"/>
                    <a:pt x="3674" y="9871"/>
                  </a:cubicBezTo>
                  <a:cubicBezTo>
                    <a:pt x="3737" y="9805"/>
                    <a:pt x="3864" y="9805"/>
                    <a:pt x="3991" y="9805"/>
                  </a:cubicBezTo>
                  <a:cubicBezTo>
                    <a:pt x="3991" y="9739"/>
                    <a:pt x="4054" y="9673"/>
                    <a:pt x="4117" y="9673"/>
                  </a:cubicBezTo>
                  <a:cubicBezTo>
                    <a:pt x="4117" y="9673"/>
                    <a:pt x="4117" y="9673"/>
                    <a:pt x="4117" y="9673"/>
                  </a:cubicBezTo>
                  <a:cubicBezTo>
                    <a:pt x="4181" y="9673"/>
                    <a:pt x="4181" y="9739"/>
                    <a:pt x="4181" y="9739"/>
                  </a:cubicBezTo>
                  <a:cubicBezTo>
                    <a:pt x="4181" y="9739"/>
                    <a:pt x="4181" y="9739"/>
                    <a:pt x="4181" y="9739"/>
                  </a:cubicBezTo>
                  <a:cubicBezTo>
                    <a:pt x="4244" y="9871"/>
                    <a:pt x="4244" y="9871"/>
                    <a:pt x="4244" y="10003"/>
                  </a:cubicBezTo>
                  <a:cubicBezTo>
                    <a:pt x="4244" y="10003"/>
                    <a:pt x="4244" y="10003"/>
                    <a:pt x="4244" y="10003"/>
                  </a:cubicBezTo>
                  <a:cubicBezTo>
                    <a:pt x="4244" y="10135"/>
                    <a:pt x="4117" y="10135"/>
                    <a:pt x="4117" y="10202"/>
                  </a:cubicBezTo>
                  <a:cubicBezTo>
                    <a:pt x="3991" y="10202"/>
                    <a:pt x="3991" y="10003"/>
                    <a:pt x="3864" y="10003"/>
                  </a:cubicBezTo>
                  <a:cubicBezTo>
                    <a:pt x="3801" y="10003"/>
                    <a:pt x="3737" y="10003"/>
                    <a:pt x="3674" y="10003"/>
                  </a:cubicBezTo>
                  <a:cubicBezTo>
                    <a:pt x="3484" y="10069"/>
                    <a:pt x="3421" y="10202"/>
                    <a:pt x="3421" y="10334"/>
                  </a:cubicBezTo>
                  <a:cubicBezTo>
                    <a:pt x="3421" y="10334"/>
                    <a:pt x="3357" y="10334"/>
                    <a:pt x="3357" y="10400"/>
                  </a:cubicBezTo>
                  <a:cubicBezTo>
                    <a:pt x="3294" y="10400"/>
                    <a:pt x="3294" y="10334"/>
                    <a:pt x="3230" y="10334"/>
                  </a:cubicBezTo>
                  <a:cubicBezTo>
                    <a:pt x="3167" y="10334"/>
                    <a:pt x="3167" y="10334"/>
                    <a:pt x="3104" y="10334"/>
                  </a:cubicBezTo>
                  <a:cubicBezTo>
                    <a:pt x="3104" y="10334"/>
                    <a:pt x="3104" y="10400"/>
                    <a:pt x="3104" y="10400"/>
                  </a:cubicBezTo>
                  <a:cubicBezTo>
                    <a:pt x="3104" y="10400"/>
                    <a:pt x="3104" y="10466"/>
                    <a:pt x="3040" y="10466"/>
                  </a:cubicBezTo>
                  <a:cubicBezTo>
                    <a:pt x="2914" y="10598"/>
                    <a:pt x="2977" y="10928"/>
                    <a:pt x="2914" y="11126"/>
                  </a:cubicBezTo>
                  <a:cubicBezTo>
                    <a:pt x="2914" y="11192"/>
                    <a:pt x="2914" y="11192"/>
                    <a:pt x="2977" y="11258"/>
                  </a:cubicBezTo>
                  <a:cubicBezTo>
                    <a:pt x="2977" y="11258"/>
                    <a:pt x="2977" y="11324"/>
                    <a:pt x="2977" y="11324"/>
                  </a:cubicBezTo>
                  <a:cubicBezTo>
                    <a:pt x="2977" y="11324"/>
                    <a:pt x="2977" y="11258"/>
                    <a:pt x="3040" y="11258"/>
                  </a:cubicBezTo>
                  <a:cubicBezTo>
                    <a:pt x="3040" y="11258"/>
                    <a:pt x="3040" y="11258"/>
                    <a:pt x="3040" y="11258"/>
                  </a:cubicBezTo>
                  <a:cubicBezTo>
                    <a:pt x="3040" y="11192"/>
                    <a:pt x="3040" y="11192"/>
                    <a:pt x="3104" y="11192"/>
                  </a:cubicBezTo>
                  <a:cubicBezTo>
                    <a:pt x="3167" y="11192"/>
                    <a:pt x="3230" y="11126"/>
                    <a:pt x="3294" y="11126"/>
                  </a:cubicBezTo>
                  <a:cubicBezTo>
                    <a:pt x="3294" y="11126"/>
                    <a:pt x="3294" y="11060"/>
                    <a:pt x="3294" y="11126"/>
                  </a:cubicBezTo>
                  <a:cubicBezTo>
                    <a:pt x="3294" y="11060"/>
                    <a:pt x="3294" y="11060"/>
                    <a:pt x="3357" y="11060"/>
                  </a:cubicBezTo>
                  <a:cubicBezTo>
                    <a:pt x="3357" y="11060"/>
                    <a:pt x="3421" y="11060"/>
                    <a:pt x="3421" y="11126"/>
                  </a:cubicBezTo>
                  <a:cubicBezTo>
                    <a:pt x="3421" y="11126"/>
                    <a:pt x="3421" y="11126"/>
                    <a:pt x="3421" y="11126"/>
                  </a:cubicBezTo>
                  <a:cubicBezTo>
                    <a:pt x="3484" y="11126"/>
                    <a:pt x="3547" y="11060"/>
                    <a:pt x="3547" y="10928"/>
                  </a:cubicBezTo>
                  <a:cubicBezTo>
                    <a:pt x="3484" y="10928"/>
                    <a:pt x="3484" y="10928"/>
                    <a:pt x="3484" y="10928"/>
                  </a:cubicBezTo>
                  <a:cubicBezTo>
                    <a:pt x="3484" y="10862"/>
                    <a:pt x="3421" y="10928"/>
                    <a:pt x="3421" y="10928"/>
                  </a:cubicBezTo>
                  <a:cubicBezTo>
                    <a:pt x="3421" y="10928"/>
                    <a:pt x="3357" y="10994"/>
                    <a:pt x="3357" y="10928"/>
                  </a:cubicBezTo>
                  <a:cubicBezTo>
                    <a:pt x="3357" y="10796"/>
                    <a:pt x="3357" y="10664"/>
                    <a:pt x="3421" y="10664"/>
                  </a:cubicBezTo>
                  <a:cubicBezTo>
                    <a:pt x="3484" y="10664"/>
                    <a:pt x="3484" y="10664"/>
                    <a:pt x="3547" y="10664"/>
                  </a:cubicBezTo>
                  <a:cubicBezTo>
                    <a:pt x="3547" y="10598"/>
                    <a:pt x="3547" y="10598"/>
                    <a:pt x="3547" y="10598"/>
                  </a:cubicBezTo>
                  <a:cubicBezTo>
                    <a:pt x="3547" y="10532"/>
                    <a:pt x="3674" y="10532"/>
                    <a:pt x="3674" y="10598"/>
                  </a:cubicBezTo>
                  <a:cubicBezTo>
                    <a:pt x="3737" y="10598"/>
                    <a:pt x="3674" y="10664"/>
                    <a:pt x="3674" y="10664"/>
                  </a:cubicBezTo>
                  <a:cubicBezTo>
                    <a:pt x="3737" y="10664"/>
                    <a:pt x="3737" y="10664"/>
                    <a:pt x="3737" y="10730"/>
                  </a:cubicBezTo>
                  <a:cubicBezTo>
                    <a:pt x="3737" y="10730"/>
                    <a:pt x="3737" y="10730"/>
                    <a:pt x="3737" y="10730"/>
                  </a:cubicBezTo>
                  <a:cubicBezTo>
                    <a:pt x="3737" y="10796"/>
                    <a:pt x="3737" y="10928"/>
                    <a:pt x="3737" y="10994"/>
                  </a:cubicBezTo>
                  <a:cubicBezTo>
                    <a:pt x="3737" y="10994"/>
                    <a:pt x="3737" y="10994"/>
                    <a:pt x="3737" y="10994"/>
                  </a:cubicBezTo>
                  <a:cubicBezTo>
                    <a:pt x="3737" y="11060"/>
                    <a:pt x="3674" y="11060"/>
                    <a:pt x="3674" y="11126"/>
                  </a:cubicBezTo>
                  <a:cubicBezTo>
                    <a:pt x="3737" y="11126"/>
                    <a:pt x="3737" y="11060"/>
                    <a:pt x="3864" y="11126"/>
                  </a:cubicBezTo>
                  <a:cubicBezTo>
                    <a:pt x="3864" y="11060"/>
                    <a:pt x="3864" y="10994"/>
                    <a:pt x="3991" y="10994"/>
                  </a:cubicBezTo>
                  <a:cubicBezTo>
                    <a:pt x="3927" y="11126"/>
                    <a:pt x="4054" y="11126"/>
                    <a:pt x="3991" y="11258"/>
                  </a:cubicBezTo>
                  <a:cubicBezTo>
                    <a:pt x="3991" y="11324"/>
                    <a:pt x="4117" y="11258"/>
                    <a:pt x="4117" y="11391"/>
                  </a:cubicBezTo>
                  <a:cubicBezTo>
                    <a:pt x="4181" y="11391"/>
                    <a:pt x="4181" y="11391"/>
                    <a:pt x="4181" y="11391"/>
                  </a:cubicBezTo>
                  <a:cubicBezTo>
                    <a:pt x="4181" y="11391"/>
                    <a:pt x="4181" y="11391"/>
                    <a:pt x="4181" y="11391"/>
                  </a:cubicBezTo>
                  <a:cubicBezTo>
                    <a:pt x="4181" y="11523"/>
                    <a:pt x="4307" y="11523"/>
                    <a:pt x="4244" y="11655"/>
                  </a:cubicBezTo>
                  <a:cubicBezTo>
                    <a:pt x="4244" y="11655"/>
                    <a:pt x="4244" y="11655"/>
                    <a:pt x="4244" y="11655"/>
                  </a:cubicBezTo>
                  <a:cubicBezTo>
                    <a:pt x="4244" y="11721"/>
                    <a:pt x="4244" y="11721"/>
                    <a:pt x="4244" y="11721"/>
                  </a:cubicBezTo>
                  <a:cubicBezTo>
                    <a:pt x="4244" y="11787"/>
                    <a:pt x="4307" y="11787"/>
                    <a:pt x="4307" y="11853"/>
                  </a:cubicBezTo>
                  <a:cubicBezTo>
                    <a:pt x="4244" y="11853"/>
                    <a:pt x="4307" y="11853"/>
                    <a:pt x="4307" y="11853"/>
                  </a:cubicBezTo>
                  <a:cubicBezTo>
                    <a:pt x="4371" y="11919"/>
                    <a:pt x="4371" y="11919"/>
                    <a:pt x="4434" y="11985"/>
                  </a:cubicBezTo>
                  <a:cubicBezTo>
                    <a:pt x="4434" y="11985"/>
                    <a:pt x="4497" y="11985"/>
                    <a:pt x="4497" y="11985"/>
                  </a:cubicBezTo>
                  <a:cubicBezTo>
                    <a:pt x="4497" y="11985"/>
                    <a:pt x="4497" y="11985"/>
                    <a:pt x="4497" y="11985"/>
                  </a:cubicBezTo>
                  <a:cubicBezTo>
                    <a:pt x="4561" y="11919"/>
                    <a:pt x="4624" y="11853"/>
                    <a:pt x="4687" y="11853"/>
                  </a:cubicBezTo>
                  <a:cubicBezTo>
                    <a:pt x="4687" y="11853"/>
                    <a:pt x="4687" y="11787"/>
                    <a:pt x="4687" y="11853"/>
                  </a:cubicBezTo>
                  <a:cubicBezTo>
                    <a:pt x="4751" y="11853"/>
                    <a:pt x="4751" y="11721"/>
                    <a:pt x="4751" y="11721"/>
                  </a:cubicBezTo>
                  <a:cubicBezTo>
                    <a:pt x="4751" y="11655"/>
                    <a:pt x="4751" y="11655"/>
                    <a:pt x="4814" y="11655"/>
                  </a:cubicBezTo>
                  <a:cubicBezTo>
                    <a:pt x="4877" y="11589"/>
                    <a:pt x="4941" y="11589"/>
                    <a:pt x="4941" y="11721"/>
                  </a:cubicBezTo>
                  <a:cubicBezTo>
                    <a:pt x="5004" y="11655"/>
                    <a:pt x="5004" y="11721"/>
                    <a:pt x="5004" y="11787"/>
                  </a:cubicBezTo>
                  <a:cubicBezTo>
                    <a:pt x="5067" y="11853"/>
                    <a:pt x="5131" y="11853"/>
                    <a:pt x="5131" y="11985"/>
                  </a:cubicBezTo>
                  <a:cubicBezTo>
                    <a:pt x="5194" y="11919"/>
                    <a:pt x="5257" y="11919"/>
                    <a:pt x="5321" y="11853"/>
                  </a:cubicBezTo>
                  <a:cubicBezTo>
                    <a:pt x="5321" y="11853"/>
                    <a:pt x="5384" y="11853"/>
                    <a:pt x="5384" y="11787"/>
                  </a:cubicBezTo>
                  <a:cubicBezTo>
                    <a:pt x="5384" y="11787"/>
                    <a:pt x="5384" y="11721"/>
                    <a:pt x="5448" y="11721"/>
                  </a:cubicBezTo>
                  <a:cubicBezTo>
                    <a:pt x="5574" y="11655"/>
                    <a:pt x="5701" y="11655"/>
                    <a:pt x="5891" y="11655"/>
                  </a:cubicBezTo>
                  <a:cubicBezTo>
                    <a:pt x="5891" y="11589"/>
                    <a:pt x="5891" y="11589"/>
                    <a:pt x="5954" y="11589"/>
                  </a:cubicBezTo>
                  <a:cubicBezTo>
                    <a:pt x="5954" y="11457"/>
                    <a:pt x="6018" y="11523"/>
                    <a:pt x="6081" y="11457"/>
                  </a:cubicBezTo>
                  <a:cubicBezTo>
                    <a:pt x="6144" y="11457"/>
                    <a:pt x="6144" y="11457"/>
                    <a:pt x="6144" y="11457"/>
                  </a:cubicBezTo>
                  <a:cubicBezTo>
                    <a:pt x="6208" y="11457"/>
                    <a:pt x="6208" y="11391"/>
                    <a:pt x="6208" y="11391"/>
                  </a:cubicBezTo>
                  <a:cubicBezTo>
                    <a:pt x="6461" y="11391"/>
                    <a:pt x="6651" y="11457"/>
                    <a:pt x="6778" y="11523"/>
                  </a:cubicBezTo>
                  <a:cubicBezTo>
                    <a:pt x="6968" y="11523"/>
                    <a:pt x="7031" y="11457"/>
                    <a:pt x="7221" y="11457"/>
                  </a:cubicBezTo>
                  <a:cubicBezTo>
                    <a:pt x="7221" y="11391"/>
                    <a:pt x="7284" y="11391"/>
                    <a:pt x="7284" y="11258"/>
                  </a:cubicBezTo>
                  <a:cubicBezTo>
                    <a:pt x="7284" y="11258"/>
                    <a:pt x="7221" y="11258"/>
                    <a:pt x="7284" y="11258"/>
                  </a:cubicBezTo>
                  <a:cubicBezTo>
                    <a:pt x="7348" y="11258"/>
                    <a:pt x="7348" y="11258"/>
                    <a:pt x="7348" y="11258"/>
                  </a:cubicBezTo>
                  <a:cubicBezTo>
                    <a:pt x="7348" y="11192"/>
                    <a:pt x="7348" y="11192"/>
                    <a:pt x="7348" y="11258"/>
                  </a:cubicBezTo>
                  <a:cubicBezTo>
                    <a:pt x="7538" y="11324"/>
                    <a:pt x="7538" y="11523"/>
                    <a:pt x="7791" y="11523"/>
                  </a:cubicBezTo>
                  <a:cubicBezTo>
                    <a:pt x="7791" y="11457"/>
                    <a:pt x="7791" y="11258"/>
                    <a:pt x="7918" y="11258"/>
                  </a:cubicBezTo>
                  <a:cubicBezTo>
                    <a:pt x="7981" y="11324"/>
                    <a:pt x="8108" y="11457"/>
                    <a:pt x="8171" y="11523"/>
                  </a:cubicBezTo>
                  <a:cubicBezTo>
                    <a:pt x="8108" y="11589"/>
                    <a:pt x="8108" y="11589"/>
                    <a:pt x="8108" y="11655"/>
                  </a:cubicBezTo>
                  <a:cubicBezTo>
                    <a:pt x="8171" y="11655"/>
                    <a:pt x="8171" y="11655"/>
                    <a:pt x="8235" y="11655"/>
                  </a:cubicBezTo>
                  <a:cubicBezTo>
                    <a:pt x="8235" y="11655"/>
                    <a:pt x="8235" y="11655"/>
                    <a:pt x="8235" y="11655"/>
                  </a:cubicBezTo>
                  <a:cubicBezTo>
                    <a:pt x="8361" y="11655"/>
                    <a:pt x="8361" y="11721"/>
                    <a:pt x="8488" y="11721"/>
                  </a:cubicBezTo>
                  <a:cubicBezTo>
                    <a:pt x="8488" y="11721"/>
                    <a:pt x="8488" y="11721"/>
                    <a:pt x="8488" y="11721"/>
                  </a:cubicBezTo>
                  <a:cubicBezTo>
                    <a:pt x="8488" y="11721"/>
                    <a:pt x="8488" y="11721"/>
                    <a:pt x="8551" y="11721"/>
                  </a:cubicBezTo>
                  <a:cubicBezTo>
                    <a:pt x="8551" y="11721"/>
                    <a:pt x="8551" y="11721"/>
                    <a:pt x="8551" y="11721"/>
                  </a:cubicBezTo>
                  <a:cubicBezTo>
                    <a:pt x="8551" y="11721"/>
                    <a:pt x="8615" y="11721"/>
                    <a:pt x="8615" y="11721"/>
                  </a:cubicBezTo>
                  <a:cubicBezTo>
                    <a:pt x="8615" y="11721"/>
                    <a:pt x="8615" y="11721"/>
                    <a:pt x="8615" y="11721"/>
                  </a:cubicBezTo>
                  <a:cubicBezTo>
                    <a:pt x="8678" y="11589"/>
                    <a:pt x="8741" y="11787"/>
                    <a:pt x="8805" y="11721"/>
                  </a:cubicBezTo>
                  <a:cubicBezTo>
                    <a:pt x="8805" y="11721"/>
                    <a:pt x="8805" y="11721"/>
                    <a:pt x="8805" y="11721"/>
                  </a:cubicBezTo>
                  <a:cubicBezTo>
                    <a:pt x="8805" y="11655"/>
                    <a:pt x="8931" y="11655"/>
                    <a:pt x="8931" y="11721"/>
                  </a:cubicBezTo>
                  <a:cubicBezTo>
                    <a:pt x="8995" y="11721"/>
                    <a:pt x="8995" y="11721"/>
                    <a:pt x="8995" y="11721"/>
                  </a:cubicBezTo>
                  <a:cubicBezTo>
                    <a:pt x="8995" y="11721"/>
                    <a:pt x="9058" y="11721"/>
                    <a:pt x="9121" y="11721"/>
                  </a:cubicBezTo>
                  <a:cubicBezTo>
                    <a:pt x="9121" y="11787"/>
                    <a:pt x="9121" y="11853"/>
                    <a:pt x="9185" y="11919"/>
                  </a:cubicBezTo>
                  <a:cubicBezTo>
                    <a:pt x="9058" y="11919"/>
                    <a:pt x="8995" y="11985"/>
                    <a:pt x="8931" y="11985"/>
                  </a:cubicBezTo>
                  <a:cubicBezTo>
                    <a:pt x="8741" y="11985"/>
                    <a:pt x="8615" y="11985"/>
                    <a:pt x="8425" y="11985"/>
                  </a:cubicBezTo>
                  <a:cubicBezTo>
                    <a:pt x="8425" y="12117"/>
                    <a:pt x="8425" y="12183"/>
                    <a:pt x="8488" y="12183"/>
                  </a:cubicBezTo>
                  <a:cubicBezTo>
                    <a:pt x="8488" y="12315"/>
                    <a:pt x="8615" y="12249"/>
                    <a:pt x="8615" y="12381"/>
                  </a:cubicBezTo>
                  <a:cubicBezTo>
                    <a:pt x="8551" y="12381"/>
                    <a:pt x="8488" y="12381"/>
                    <a:pt x="8488" y="12381"/>
                  </a:cubicBezTo>
                  <a:cubicBezTo>
                    <a:pt x="8488" y="12447"/>
                    <a:pt x="8425" y="12381"/>
                    <a:pt x="8425" y="12381"/>
                  </a:cubicBezTo>
                  <a:cubicBezTo>
                    <a:pt x="8361" y="12381"/>
                    <a:pt x="8361" y="12315"/>
                    <a:pt x="8235" y="12315"/>
                  </a:cubicBezTo>
                  <a:cubicBezTo>
                    <a:pt x="8235" y="12183"/>
                    <a:pt x="8045" y="12183"/>
                    <a:pt x="8045" y="12051"/>
                  </a:cubicBezTo>
                  <a:cubicBezTo>
                    <a:pt x="7791" y="12051"/>
                    <a:pt x="7665" y="11919"/>
                    <a:pt x="7348" y="11985"/>
                  </a:cubicBezTo>
                  <a:cubicBezTo>
                    <a:pt x="7348" y="11919"/>
                    <a:pt x="7348" y="11919"/>
                    <a:pt x="7348" y="11919"/>
                  </a:cubicBezTo>
                  <a:cubicBezTo>
                    <a:pt x="7348" y="11919"/>
                    <a:pt x="7284" y="11985"/>
                    <a:pt x="7284" y="11919"/>
                  </a:cubicBezTo>
                  <a:cubicBezTo>
                    <a:pt x="7221" y="11853"/>
                    <a:pt x="7158" y="11919"/>
                    <a:pt x="7031" y="11919"/>
                  </a:cubicBezTo>
                  <a:cubicBezTo>
                    <a:pt x="7031" y="11919"/>
                    <a:pt x="7031" y="11919"/>
                    <a:pt x="7031" y="11919"/>
                  </a:cubicBezTo>
                  <a:cubicBezTo>
                    <a:pt x="6968" y="11787"/>
                    <a:pt x="6904" y="11853"/>
                    <a:pt x="6841" y="11787"/>
                  </a:cubicBezTo>
                  <a:cubicBezTo>
                    <a:pt x="6841" y="11787"/>
                    <a:pt x="6841" y="11787"/>
                    <a:pt x="6841" y="11787"/>
                  </a:cubicBezTo>
                  <a:cubicBezTo>
                    <a:pt x="6778" y="11787"/>
                    <a:pt x="6778" y="11787"/>
                    <a:pt x="6714" y="11787"/>
                  </a:cubicBezTo>
                  <a:cubicBezTo>
                    <a:pt x="6714" y="11787"/>
                    <a:pt x="6714" y="11787"/>
                    <a:pt x="6714" y="11787"/>
                  </a:cubicBezTo>
                  <a:cubicBezTo>
                    <a:pt x="6588" y="11721"/>
                    <a:pt x="6588" y="11721"/>
                    <a:pt x="6524" y="11655"/>
                  </a:cubicBezTo>
                  <a:cubicBezTo>
                    <a:pt x="6524" y="11655"/>
                    <a:pt x="6524" y="11655"/>
                    <a:pt x="6524" y="11655"/>
                  </a:cubicBezTo>
                  <a:cubicBezTo>
                    <a:pt x="6461" y="11655"/>
                    <a:pt x="6398" y="11589"/>
                    <a:pt x="6271" y="11589"/>
                  </a:cubicBezTo>
                  <a:cubicBezTo>
                    <a:pt x="6271" y="11589"/>
                    <a:pt x="6271" y="11589"/>
                    <a:pt x="6271" y="11589"/>
                  </a:cubicBezTo>
                  <a:cubicBezTo>
                    <a:pt x="6208" y="11589"/>
                    <a:pt x="6144" y="11589"/>
                    <a:pt x="6081" y="11589"/>
                  </a:cubicBezTo>
                  <a:cubicBezTo>
                    <a:pt x="6081" y="11589"/>
                    <a:pt x="6081" y="11589"/>
                    <a:pt x="6081" y="11523"/>
                  </a:cubicBezTo>
                  <a:cubicBezTo>
                    <a:pt x="6018" y="11589"/>
                    <a:pt x="6018" y="11589"/>
                    <a:pt x="6018" y="11589"/>
                  </a:cubicBezTo>
                  <a:cubicBezTo>
                    <a:pt x="6018" y="11655"/>
                    <a:pt x="5954" y="11655"/>
                    <a:pt x="5954" y="11721"/>
                  </a:cubicBezTo>
                  <a:cubicBezTo>
                    <a:pt x="5954" y="11721"/>
                    <a:pt x="5954" y="11721"/>
                    <a:pt x="5891" y="11721"/>
                  </a:cubicBezTo>
                  <a:cubicBezTo>
                    <a:pt x="5891" y="11787"/>
                    <a:pt x="5828" y="11787"/>
                    <a:pt x="5764" y="11853"/>
                  </a:cubicBezTo>
                  <a:cubicBezTo>
                    <a:pt x="5764" y="11853"/>
                    <a:pt x="5764" y="11853"/>
                    <a:pt x="5764" y="11853"/>
                  </a:cubicBezTo>
                  <a:cubicBezTo>
                    <a:pt x="5764" y="11919"/>
                    <a:pt x="5764" y="11919"/>
                    <a:pt x="5701" y="11919"/>
                  </a:cubicBezTo>
                  <a:cubicBezTo>
                    <a:pt x="5701" y="11919"/>
                    <a:pt x="5701" y="11919"/>
                    <a:pt x="5701" y="11919"/>
                  </a:cubicBezTo>
                  <a:cubicBezTo>
                    <a:pt x="5701" y="11919"/>
                    <a:pt x="5638" y="11985"/>
                    <a:pt x="5638" y="11985"/>
                  </a:cubicBezTo>
                  <a:cubicBezTo>
                    <a:pt x="5638" y="11985"/>
                    <a:pt x="5638" y="12117"/>
                    <a:pt x="5638" y="12117"/>
                  </a:cubicBezTo>
                  <a:cubicBezTo>
                    <a:pt x="5638" y="12117"/>
                    <a:pt x="5638" y="12117"/>
                    <a:pt x="5638" y="12117"/>
                  </a:cubicBezTo>
                  <a:cubicBezTo>
                    <a:pt x="5638" y="12117"/>
                    <a:pt x="5638" y="12117"/>
                    <a:pt x="5638" y="12117"/>
                  </a:cubicBezTo>
                  <a:cubicBezTo>
                    <a:pt x="5511" y="12117"/>
                    <a:pt x="5448" y="12183"/>
                    <a:pt x="5384" y="12117"/>
                  </a:cubicBezTo>
                  <a:cubicBezTo>
                    <a:pt x="5384" y="12117"/>
                    <a:pt x="5384" y="12117"/>
                    <a:pt x="5384" y="12117"/>
                  </a:cubicBezTo>
                  <a:cubicBezTo>
                    <a:pt x="5384" y="12117"/>
                    <a:pt x="5321" y="12051"/>
                    <a:pt x="5321" y="12051"/>
                  </a:cubicBezTo>
                  <a:cubicBezTo>
                    <a:pt x="5257" y="12183"/>
                    <a:pt x="5194" y="11985"/>
                    <a:pt x="5131" y="12051"/>
                  </a:cubicBezTo>
                  <a:cubicBezTo>
                    <a:pt x="5067" y="11985"/>
                    <a:pt x="5067" y="12051"/>
                    <a:pt x="5004" y="12051"/>
                  </a:cubicBezTo>
                  <a:cubicBezTo>
                    <a:pt x="4814" y="12051"/>
                    <a:pt x="4941" y="12315"/>
                    <a:pt x="4877" y="12447"/>
                  </a:cubicBezTo>
                  <a:cubicBezTo>
                    <a:pt x="4814" y="12580"/>
                    <a:pt x="4751" y="12646"/>
                    <a:pt x="4751" y="12778"/>
                  </a:cubicBezTo>
                  <a:cubicBezTo>
                    <a:pt x="4624" y="12910"/>
                    <a:pt x="4497" y="12976"/>
                    <a:pt x="4434" y="13174"/>
                  </a:cubicBezTo>
                  <a:cubicBezTo>
                    <a:pt x="4497" y="13174"/>
                    <a:pt x="4497" y="13240"/>
                    <a:pt x="4497" y="13240"/>
                  </a:cubicBezTo>
                  <a:cubicBezTo>
                    <a:pt x="4497" y="13240"/>
                    <a:pt x="4497" y="13240"/>
                    <a:pt x="4497" y="13240"/>
                  </a:cubicBezTo>
                  <a:cubicBezTo>
                    <a:pt x="4497" y="13438"/>
                    <a:pt x="4624" y="13372"/>
                    <a:pt x="4687" y="13372"/>
                  </a:cubicBezTo>
                  <a:cubicBezTo>
                    <a:pt x="4687" y="13372"/>
                    <a:pt x="4687" y="13372"/>
                    <a:pt x="4687" y="13372"/>
                  </a:cubicBezTo>
                  <a:cubicBezTo>
                    <a:pt x="4751" y="13372"/>
                    <a:pt x="4814" y="13438"/>
                    <a:pt x="4877" y="13372"/>
                  </a:cubicBezTo>
                  <a:cubicBezTo>
                    <a:pt x="4877" y="13504"/>
                    <a:pt x="5067" y="13570"/>
                    <a:pt x="5004" y="13769"/>
                  </a:cubicBezTo>
                  <a:cubicBezTo>
                    <a:pt x="5194" y="13702"/>
                    <a:pt x="5194" y="13835"/>
                    <a:pt x="5321" y="13835"/>
                  </a:cubicBezTo>
                  <a:cubicBezTo>
                    <a:pt x="5321" y="13835"/>
                    <a:pt x="5321" y="13835"/>
                    <a:pt x="5384" y="13835"/>
                  </a:cubicBezTo>
                  <a:cubicBezTo>
                    <a:pt x="5448" y="13967"/>
                    <a:pt x="5574" y="14033"/>
                    <a:pt x="5701" y="14099"/>
                  </a:cubicBezTo>
                  <a:cubicBezTo>
                    <a:pt x="5701" y="14231"/>
                    <a:pt x="5764" y="14231"/>
                    <a:pt x="5764" y="14297"/>
                  </a:cubicBezTo>
                  <a:cubicBezTo>
                    <a:pt x="5764" y="14363"/>
                    <a:pt x="5828" y="14363"/>
                    <a:pt x="5891" y="14429"/>
                  </a:cubicBezTo>
                  <a:cubicBezTo>
                    <a:pt x="5891" y="14429"/>
                    <a:pt x="5891" y="14429"/>
                    <a:pt x="5891" y="14495"/>
                  </a:cubicBezTo>
                  <a:cubicBezTo>
                    <a:pt x="5891" y="14561"/>
                    <a:pt x="5954" y="14561"/>
                    <a:pt x="5954" y="14561"/>
                  </a:cubicBezTo>
                  <a:cubicBezTo>
                    <a:pt x="5954" y="14561"/>
                    <a:pt x="6018" y="14627"/>
                    <a:pt x="6018" y="14627"/>
                  </a:cubicBezTo>
                  <a:cubicBezTo>
                    <a:pt x="6018" y="14627"/>
                    <a:pt x="6018" y="14693"/>
                    <a:pt x="6018" y="14693"/>
                  </a:cubicBezTo>
                  <a:cubicBezTo>
                    <a:pt x="6018" y="14693"/>
                    <a:pt x="6018" y="14693"/>
                    <a:pt x="6018" y="14759"/>
                  </a:cubicBezTo>
                  <a:cubicBezTo>
                    <a:pt x="6018" y="14759"/>
                    <a:pt x="6018" y="14759"/>
                    <a:pt x="6018" y="14759"/>
                  </a:cubicBezTo>
                  <a:cubicBezTo>
                    <a:pt x="6018" y="14825"/>
                    <a:pt x="5954" y="14825"/>
                    <a:pt x="5954" y="14825"/>
                  </a:cubicBezTo>
                  <a:cubicBezTo>
                    <a:pt x="5954" y="14891"/>
                    <a:pt x="5954" y="14957"/>
                    <a:pt x="5891" y="15024"/>
                  </a:cubicBezTo>
                  <a:cubicBezTo>
                    <a:pt x="5891" y="15024"/>
                    <a:pt x="5891" y="15024"/>
                    <a:pt x="5891" y="15024"/>
                  </a:cubicBezTo>
                  <a:cubicBezTo>
                    <a:pt x="5891" y="15090"/>
                    <a:pt x="5828" y="15090"/>
                    <a:pt x="5828" y="15156"/>
                  </a:cubicBezTo>
                  <a:cubicBezTo>
                    <a:pt x="5828" y="15156"/>
                    <a:pt x="5828" y="15156"/>
                    <a:pt x="5828" y="15156"/>
                  </a:cubicBezTo>
                  <a:cubicBezTo>
                    <a:pt x="5828" y="15222"/>
                    <a:pt x="5828" y="15222"/>
                    <a:pt x="5764" y="15222"/>
                  </a:cubicBezTo>
                  <a:cubicBezTo>
                    <a:pt x="5828" y="15288"/>
                    <a:pt x="5828" y="15354"/>
                    <a:pt x="5828" y="15354"/>
                  </a:cubicBezTo>
                  <a:cubicBezTo>
                    <a:pt x="5828" y="15354"/>
                    <a:pt x="5828" y="15354"/>
                    <a:pt x="5891" y="15354"/>
                  </a:cubicBezTo>
                  <a:cubicBezTo>
                    <a:pt x="5891" y="15486"/>
                    <a:pt x="5891" y="15486"/>
                    <a:pt x="5954" y="15552"/>
                  </a:cubicBezTo>
                  <a:cubicBezTo>
                    <a:pt x="5954" y="15552"/>
                    <a:pt x="6018" y="15552"/>
                    <a:pt x="6018" y="15618"/>
                  </a:cubicBezTo>
                  <a:cubicBezTo>
                    <a:pt x="5954" y="15750"/>
                    <a:pt x="6081" y="15750"/>
                    <a:pt x="6144" y="15816"/>
                  </a:cubicBezTo>
                  <a:cubicBezTo>
                    <a:pt x="6144" y="15816"/>
                    <a:pt x="6144" y="15816"/>
                    <a:pt x="6144" y="15816"/>
                  </a:cubicBezTo>
                  <a:cubicBezTo>
                    <a:pt x="6144" y="15948"/>
                    <a:pt x="6208" y="16014"/>
                    <a:pt x="6208" y="16146"/>
                  </a:cubicBezTo>
                  <a:cubicBezTo>
                    <a:pt x="6208" y="16213"/>
                    <a:pt x="6334" y="16146"/>
                    <a:pt x="6334" y="16279"/>
                  </a:cubicBezTo>
                  <a:cubicBezTo>
                    <a:pt x="6398" y="16213"/>
                    <a:pt x="6398" y="16279"/>
                    <a:pt x="6461" y="16279"/>
                  </a:cubicBezTo>
                  <a:cubicBezTo>
                    <a:pt x="6524" y="16411"/>
                    <a:pt x="6651" y="16345"/>
                    <a:pt x="6778" y="16411"/>
                  </a:cubicBezTo>
                  <a:cubicBezTo>
                    <a:pt x="6778" y="16411"/>
                    <a:pt x="6778" y="16345"/>
                    <a:pt x="6778" y="16279"/>
                  </a:cubicBezTo>
                  <a:cubicBezTo>
                    <a:pt x="6778" y="16279"/>
                    <a:pt x="6841" y="16279"/>
                    <a:pt x="6841" y="16213"/>
                  </a:cubicBezTo>
                  <a:cubicBezTo>
                    <a:pt x="6778" y="16014"/>
                    <a:pt x="6778" y="15816"/>
                    <a:pt x="6778" y="15552"/>
                  </a:cubicBezTo>
                  <a:cubicBezTo>
                    <a:pt x="6841" y="15552"/>
                    <a:pt x="6904" y="15552"/>
                    <a:pt x="6904" y="15486"/>
                  </a:cubicBezTo>
                  <a:cubicBezTo>
                    <a:pt x="7031" y="15552"/>
                    <a:pt x="7094" y="15618"/>
                    <a:pt x="7031" y="15750"/>
                  </a:cubicBezTo>
                  <a:cubicBezTo>
                    <a:pt x="7094" y="15750"/>
                    <a:pt x="7094" y="15750"/>
                    <a:pt x="7094" y="15816"/>
                  </a:cubicBezTo>
                  <a:cubicBezTo>
                    <a:pt x="7158" y="15816"/>
                    <a:pt x="7221" y="15882"/>
                    <a:pt x="7284" y="15882"/>
                  </a:cubicBezTo>
                  <a:cubicBezTo>
                    <a:pt x="7284" y="15948"/>
                    <a:pt x="7348" y="16014"/>
                    <a:pt x="7348" y="16080"/>
                  </a:cubicBezTo>
                  <a:cubicBezTo>
                    <a:pt x="7474" y="16080"/>
                    <a:pt x="7538" y="16146"/>
                    <a:pt x="7601" y="16213"/>
                  </a:cubicBezTo>
                  <a:cubicBezTo>
                    <a:pt x="7601" y="16279"/>
                    <a:pt x="7601" y="16345"/>
                    <a:pt x="7728" y="16411"/>
                  </a:cubicBezTo>
                  <a:cubicBezTo>
                    <a:pt x="7728" y="16477"/>
                    <a:pt x="7855" y="16477"/>
                    <a:pt x="7855" y="16543"/>
                  </a:cubicBezTo>
                  <a:cubicBezTo>
                    <a:pt x="7855" y="16675"/>
                    <a:pt x="7855" y="16741"/>
                    <a:pt x="7855" y="16807"/>
                  </a:cubicBezTo>
                  <a:cubicBezTo>
                    <a:pt x="7791" y="16807"/>
                    <a:pt x="7791" y="16873"/>
                    <a:pt x="7791" y="16939"/>
                  </a:cubicBezTo>
                  <a:cubicBezTo>
                    <a:pt x="7791" y="17005"/>
                    <a:pt x="7791" y="17071"/>
                    <a:pt x="7855" y="17071"/>
                  </a:cubicBezTo>
                  <a:cubicBezTo>
                    <a:pt x="7855" y="17137"/>
                    <a:pt x="7918" y="17137"/>
                    <a:pt x="7918" y="17137"/>
                  </a:cubicBezTo>
                  <a:cubicBezTo>
                    <a:pt x="8045" y="17203"/>
                    <a:pt x="8045" y="17335"/>
                    <a:pt x="8171" y="17335"/>
                  </a:cubicBezTo>
                  <a:cubicBezTo>
                    <a:pt x="8171" y="17335"/>
                    <a:pt x="8171" y="17269"/>
                    <a:pt x="8235" y="17335"/>
                  </a:cubicBezTo>
                  <a:cubicBezTo>
                    <a:pt x="8235" y="17269"/>
                    <a:pt x="8235" y="17203"/>
                    <a:pt x="8235" y="17137"/>
                  </a:cubicBezTo>
                  <a:cubicBezTo>
                    <a:pt x="8235" y="17137"/>
                    <a:pt x="8235" y="17071"/>
                    <a:pt x="8235" y="17071"/>
                  </a:cubicBezTo>
                  <a:cubicBezTo>
                    <a:pt x="8235" y="17005"/>
                    <a:pt x="8171" y="16873"/>
                    <a:pt x="8108" y="16873"/>
                  </a:cubicBezTo>
                  <a:cubicBezTo>
                    <a:pt x="8108" y="16873"/>
                    <a:pt x="8108" y="16873"/>
                    <a:pt x="8108" y="16873"/>
                  </a:cubicBezTo>
                  <a:cubicBezTo>
                    <a:pt x="8108" y="16873"/>
                    <a:pt x="8045" y="16873"/>
                    <a:pt x="8045" y="16873"/>
                  </a:cubicBezTo>
                  <a:cubicBezTo>
                    <a:pt x="8045" y="16675"/>
                    <a:pt x="8235" y="16807"/>
                    <a:pt x="8171" y="16675"/>
                  </a:cubicBezTo>
                  <a:cubicBezTo>
                    <a:pt x="8171" y="16675"/>
                    <a:pt x="8171" y="16609"/>
                    <a:pt x="8171" y="16609"/>
                  </a:cubicBezTo>
                  <a:cubicBezTo>
                    <a:pt x="8171" y="16477"/>
                    <a:pt x="8171" y="16345"/>
                    <a:pt x="8171" y="16213"/>
                  </a:cubicBezTo>
                  <a:cubicBezTo>
                    <a:pt x="8235" y="16213"/>
                    <a:pt x="8235" y="16146"/>
                    <a:pt x="8298" y="16080"/>
                  </a:cubicBezTo>
                  <a:cubicBezTo>
                    <a:pt x="8361" y="16080"/>
                    <a:pt x="8298" y="16080"/>
                    <a:pt x="8361" y="16014"/>
                  </a:cubicBezTo>
                  <a:cubicBezTo>
                    <a:pt x="8361" y="16014"/>
                    <a:pt x="8361" y="16014"/>
                    <a:pt x="8361" y="15948"/>
                  </a:cubicBezTo>
                  <a:cubicBezTo>
                    <a:pt x="8551" y="16014"/>
                    <a:pt x="8551" y="15882"/>
                    <a:pt x="8741" y="15948"/>
                  </a:cubicBezTo>
                  <a:cubicBezTo>
                    <a:pt x="8678" y="16146"/>
                    <a:pt x="8805" y="16146"/>
                    <a:pt x="8805" y="16345"/>
                  </a:cubicBezTo>
                  <a:cubicBezTo>
                    <a:pt x="8931" y="16411"/>
                    <a:pt x="8868" y="16213"/>
                    <a:pt x="8995" y="16279"/>
                  </a:cubicBezTo>
                  <a:cubicBezTo>
                    <a:pt x="8995" y="16279"/>
                    <a:pt x="8995" y="16279"/>
                    <a:pt x="8995" y="16279"/>
                  </a:cubicBezTo>
                  <a:cubicBezTo>
                    <a:pt x="8995" y="16279"/>
                    <a:pt x="8995" y="16279"/>
                    <a:pt x="8995" y="16279"/>
                  </a:cubicBezTo>
                  <a:cubicBezTo>
                    <a:pt x="8995" y="16411"/>
                    <a:pt x="9121" y="16411"/>
                    <a:pt x="9121" y="16477"/>
                  </a:cubicBezTo>
                  <a:cubicBezTo>
                    <a:pt x="9121" y="16477"/>
                    <a:pt x="9185" y="16477"/>
                    <a:pt x="9185" y="16477"/>
                  </a:cubicBezTo>
                  <a:cubicBezTo>
                    <a:pt x="9185" y="16477"/>
                    <a:pt x="9185" y="16477"/>
                    <a:pt x="9248" y="16543"/>
                  </a:cubicBezTo>
                  <a:cubicBezTo>
                    <a:pt x="9248" y="16543"/>
                    <a:pt x="9248" y="16543"/>
                    <a:pt x="9248" y="16543"/>
                  </a:cubicBezTo>
                  <a:cubicBezTo>
                    <a:pt x="9248" y="16543"/>
                    <a:pt x="9248" y="16543"/>
                    <a:pt x="9248" y="16543"/>
                  </a:cubicBezTo>
                  <a:cubicBezTo>
                    <a:pt x="9248" y="16609"/>
                    <a:pt x="9248" y="16675"/>
                    <a:pt x="9248" y="16741"/>
                  </a:cubicBezTo>
                  <a:cubicBezTo>
                    <a:pt x="9375" y="16675"/>
                    <a:pt x="9375" y="16807"/>
                    <a:pt x="9501" y="16741"/>
                  </a:cubicBezTo>
                  <a:cubicBezTo>
                    <a:pt x="9438" y="16807"/>
                    <a:pt x="9501" y="16873"/>
                    <a:pt x="9565" y="16873"/>
                  </a:cubicBezTo>
                  <a:cubicBezTo>
                    <a:pt x="9565" y="16873"/>
                    <a:pt x="9628" y="16939"/>
                    <a:pt x="9691" y="16939"/>
                  </a:cubicBezTo>
                  <a:cubicBezTo>
                    <a:pt x="9691" y="16939"/>
                    <a:pt x="9755" y="16873"/>
                    <a:pt x="9818" y="16873"/>
                  </a:cubicBezTo>
                  <a:cubicBezTo>
                    <a:pt x="9818" y="16675"/>
                    <a:pt x="9628" y="16741"/>
                    <a:pt x="9691" y="16543"/>
                  </a:cubicBezTo>
                  <a:cubicBezTo>
                    <a:pt x="9691" y="16543"/>
                    <a:pt x="9565" y="16543"/>
                    <a:pt x="9565" y="16543"/>
                  </a:cubicBezTo>
                  <a:cubicBezTo>
                    <a:pt x="9565" y="16477"/>
                    <a:pt x="9565" y="16477"/>
                    <a:pt x="9565" y="16411"/>
                  </a:cubicBezTo>
                  <a:cubicBezTo>
                    <a:pt x="9565" y="16411"/>
                    <a:pt x="9565" y="16411"/>
                    <a:pt x="9565" y="16411"/>
                  </a:cubicBezTo>
                  <a:cubicBezTo>
                    <a:pt x="9501" y="16411"/>
                    <a:pt x="9501" y="16279"/>
                    <a:pt x="9375" y="16279"/>
                  </a:cubicBezTo>
                  <a:cubicBezTo>
                    <a:pt x="9375" y="16279"/>
                    <a:pt x="9375" y="16279"/>
                    <a:pt x="9375" y="16279"/>
                  </a:cubicBezTo>
                  <a:cubicBezTo>
                    <a:pt x="9375" y="16146"/>
                    <a:pt x="9438" y="16146"/>
                    <a:pt x="9438" y="16080"/>
                  </a:cubicBezTo>
                  <a:cubicBezTo>
                    <a:pt x="9501" y="16080"/>
                    <a:pt x="9501" y="16080"/>
                    <a:pt x="9501" y="16014"/>
                  </a:cubicBezTo>
                  <a:cubicBezTo>
                    <a:pt x="9501" y="15948"/>
                    <a:pt x="9565" y="15948"/>
                    <a:pt x="9565" y="15948"/>
                  </a:cubicBezTo>
                  <a:cubicBezTo>
                    <a:pt x="9565" y="15882"/>
                    <a:pt x="9565" y="15816"/>
                    <a:pt x="9501" y="15750"/>
                  </a:cubicBezTo>
                  <a:cubicBezTo>
                    <a:pt x="9501" y="15750"/>
                    <a:pt x="9501" y="15750"/>
                    <a:pt x="9501" y="15750"/>
                  </a:cubicBezTo>
                  <a:cubicBezTo>
                    <a:pt x="9501" y="15618"/>
                    <a:pt x="9375" y="15618"/>
                    <a:pt x="9375" y="15552"/>
                  </a:cubicBezTo>
                  <a:cubicBezTo>
                    <a:pt x="9375" y="15552"/>
                    <a:pt x="9375" y="15552"/>
                    <a:pt x="9375" y="15552"/>
                  </a:cubicBezTo>
                  <a:cubicBezTo>
                    <a:pt x="9375" y="15486"/>
                    <a:pt x="9311" y="15486"/>
                    <a:pt x="9311" y="15486"/>
                  </a:cubicBezTo>
                  <a:cubicBezTo>
                    <a:pt x="9375" y="15288"/>
                    <a:pt x="9248" y="15288"/>
                    <a:pt x="9248" y="15156"/>
                  </a:cubicBezTo>
                  <a:cubicBezTo>
                    <a:pt x="9185" y="15024"/>
                    <a:pt x="9058" y="15024"/>
                    <a:pt x="9058" y="14891"/>
                  </a:cubicBezTo>
                  <a:cubicBezTo>
                    <a:pt x="8995" y="14825"/>
                    <a:pt x="8931" y="14759"/>
                    <a:pt x="8931" y="14627"/>
                  </a:cubicBezTo>
                  <a:cubicBezTo>
                    <a:pt x="8931" y="14561"/>
                    <a:pt x="8868" y="14627"/>
                    <a:pt x="8805" y="14561"/>
                  </a:cubicBezTo>
                  <a:cubicBezTo>
                    <a:pt x="8805" y="14561"/>
                    <a:pt x="8805" y="14495"/>
                    <a:pt x="8805" y="14561"/>
                  </a:cubicBezTo>
                  <a:cubicBezTo>
                    <a:pt x="8741" y="14495"/>
                    <a:pt x="8741" y="14495"/>
                    <a:pt x="8741" y="14429"/>
                  </a:cubicBezTo>
                  <a:cubicBezTo>
                    <a:pt x="8615" y="14363"/>
                    <a:pt x="8615" y="14231"/>
                    <a:pt x="8488" y="14231"/>
                  </a:cubicBezTo>
                  <a:cubicBezTo>
                    <a:pt x="8488" y="14033"/>
                    <a:pt x="8361" y="13967"/>
                    <a:pt x="8361" y="13702"/>
                  </a:cubicBezTo>
                  <a:cubicBezTo>
                    <a:pt x="8551" y="13636"/>
                    <a:pt x="8551" y="13769"/>
                    <a:pt x="8678" y="13769"/>
                  </a:cubicBezTo>
                  <a:cubicBezTo>
                    <a:pt x="8741" y="13769"/>
                    <a:pt x="8805" y="13769"/>
                    <a:pt x="8868" y="13769"/>
                  </a:cubicBezTo>
                  <a:cubicBezTo>
                    <a:pt x="8868" y="13835"/>
                    <a:pt x="8931" y="13769"/>
                    <a:pt x="8931" y="13835"/>
                  </a:cubicBezTo>
                  <a:cubicBezTo>
                    <a:pt x="8931" y="13835"/>
                    <a:pt x="8931" y="13901"/>
                    <a:pt x="8931" y="13901"/>
                  </a:cubicBezTo>
                  <a:cubicBezTo>
                    <a:pt x="8995" y="13901"/>
                    <a:pt x="9058" y="13967"/>
                    <a:pt x="9058" y="13967"/>
                  </a:cubicBezTo>
                  <a:cubicBezTo>
                    <a:pt x="9121" y="13967"/>
                    <a:pt x="9248" y="13967"/>
                    <a:pt x="9311" y="13967"/>
                  </a:cubicBezTo>
                  <a:cubicBezTo>
                    <a:pt x="9311" y="14099"/>
                    <a:pt x="9248" y="14099"/>
                    <a:pt x="9248" y="14099"/>
                  </a:cubicBezTo>
                  <a:cubicBezTo>
                    <a:pt x="9185" y="14099"/>
                    <a:pt x="9185" y="14099"/>
                    <a:pt x="9121" y="14099"/>
                  </a:cubicBezTo>
                  <a:cubicBezTo>
                    <a:pt x="9121" y="14231"/>
                    <a:pt x="9248" y="14231"/>
                    <a:pt x="9311" y="14297"/>
                  </a:cubicBezTo>
                  <a:cubicBezTo>
                    <a:pt x="9311" y="14363"/>
                    <a:pt x="9311" y="14429"/>
                    <a:pt x="9311" y="14561"/>
                  </a:cubicBezTo>
                  <a:cubicBezTo>
                    <a:pt x="9375" y="14561"/>
                    <a:pt x="9375" y="14627"/>
                    <a:pt x="9375" y="14693"/>
                  </a:cubicBezTo>
                  <a:cubicBezTo>
                    <a:pt x="9438" y="14693"/>
                    <a:pt x="9438" y="14627"/>
                    <a:pt x="9501" y="14561"/>
                  </a:cubicBezTo>
                  <a:cubicBezTo>
                    <a:pt x="9501" y="14495"/>
                    <a:pt x="9501" y="14429"/>
                    <a:pt x="9565" y="14429"/>
                  </a:cubicBezTo>
                  <a:cubicBezTo>
                    <a:pt x="9628" y="14363"/>
                    <a:pt x="9501" y="14165"/>
                    <a:pt x="9691" y="14165"/>
                  </a:cubicBezTo>
                  <a:cubicBezTo>
                    <a:pt x="9691" y="14231"/>
                    <a:pt x="9691" y="14231"/>
                    <a:pt x="9755" y="14297"/>
                  </a:cubicBezTo>
                  <a:cubicBezTo>
                    <a:pt x="9818" y="14297"/>
                    <a:pt x="9818" y="14231"/>
                    <a:pt x="9882" y="14231"/>
                  </a:cubicBezTo>
                  <a:cubicBezTo>
                    <a:pt x="9945" y="14099"/>
                    <a:pt x="9755" y="14165"/>
                    <a:pt x="9691" y="14099"/>
                  </a:cubicBezTo>
                  <a:cubicBezTo>
                    <a:pt x="9628" y="13901"/>
                    <a:pt x="9882" y="14033"/>
                    <a:pt x="9945" y="13901"/>
                  </a:cubicBezTo>
                  <a:cubicBezTo>
                    <a:pt x="9945" y="13901"/>
                    <a:pt x="10072" y="13967"/>
                    <a:pt x="10072" y="13901"/>
                  </a:cubicBezTo>
                  <a:cubicBezTo>
                    <a:pt x="10135" y="13901"/>
                    <a:pt x="10198" y="13901"/>
                    <a:pt x="10262" y="13835"/>
                  </a:cubicBezTo>
                  <a:cubicBezTo>
                    <a:pt x="10198" y="13702"/>
                    <a:pt x="10072" y="13702"/>
                    <a:pt x="9945" y="13702"/>
                  </a:cubicBezTo>
                  <a:cubicBezTo>
                    <a:pt x="9945" y="13636"/>
                    <a:pt x="9945" y="13636"/>
                    <a:pt x="9945" y="13636"/>
                  </a:cubicBezTo>
                  <a:cubicBezTo>
                    <a:pt x="9882" y="13636"/>
                    <a:pt x="9882" y="13570"/>
                    <a:pt x="9818" y="13570"/>
                  </a:cubicBezTo>
                  <a:cubicBezTo>
                    <a:pt x="9818" y="13438"/>
                    <a:pt x="9945" y="13438"/>
                    <a:pt x="9882" y="13306"/>
                  </a:cubicBezTo>
                  <a:cubicBezTo>
                    <a:pt x="9818" y="13306"/>
                    <a:pt x="9628" y="13240"/>
                    <a:pt x="9691" y="13372"/>
                  </a:cubicBezTo>
                  <a:cubicBezTo>
                    <a:pt x="9565" y="13372"/>
                    <a:pt x="9628" y="13372"/>
                    <a:pt x="9628" y="13438"/>
                  </a:cubicBezTo>
                  <a:cubicBezTo>
                    <a:pt x="9628" y="13438"/>
                    <a:pt x="9691" y="13438"/>
                    <a:pt x="9691" y="13504"/>
                  </a:cubicBezTo>
                  <a:cubicBezTo>
                    <a:pt x="9691" y="13504"/>
                    <a:pt x="9691" y="13570"/>
                    <a:pt x="9691" y="13504"/>
                  </a:cubicBezTo>
                  <a:cubicBezTo>
                    <a:pt x="9628" y="13504"/>
                    <a:pt x="9628" y="13504"/>
                    <a:pt x="9628" y="13438"/>
                  </a:cubicBezTo>
                  <a:cubicBezTo>
                    <a:pt x="9438" y="13504"/>
                    <a:pt x="9501" y="13306"/>
                    <a:pt x="9375" y="13372"/>
                  </a:cubicBezTo>
                  <a:cubicBezTo>
                    <a:pt x="9311" y="13306"/>
                    <a:pt x="9311" y="13240"/>
                    <a:pt x="9248" y="13240"/>
                  </a:cubicBezTo>
                  <a:cubicBezTo>
                    <a:pt x="9248" y="13174"/>
                    <a:pt x="9248" y="13042"/>
                    <a:pt x="9185" y="13042"/>
                  </a:cubicBezTo>
                  <a:cubicBezTo>
                    <a:pt x="9185" y="12910"/>
                    <a:pt x="9311" y="12976"/>
                    <a:pt x="9248" y="12844"/>
                  </a:cubicBezTo>
                  <a:cubicBezTo>
                    <a:pt x="9248" y="12778"/>
                    <a:pt x="9185" y="12712"/>
                    <a:pt x="9058" y="12646"/>
                  </a:cubicBezTo>
                  <a:cubicBezTo>
                    <a:pt x="8995" y="12646"/>
                    <a:pt x="8868" y="12646"/>
                    <a:pt x="8931" y="12513"/>
                  </a:cubicBezTo>
                  <a:cubicBezTo>
                    <a:pt x="8995" y="12447"/>
                    <a:pt x="9058" y="12447"/>
                    <a:pt x="9185" y="12447"/>
                  </a:cubicBezTo>
                  <a:cubicBezTo>
                    <a:pt x="9185" y="12513"/>
                    <a:pt x="9248" y="12447"/>
                    <a:pt x="9248" y="12447"/>
                  </a:cubicBezTo>
                  <a:cubicBezTo>
                    <a:pt x="9375" y="12381"/>
                    <a:pt x="9438" y="12249"/>
                    <a:pt x="9628" y="12315"/>
                  </a:cubicBezTo>
                  <a:cubicBezTo>
                    <a:pt x="9628" y="12315"/>
                    <a:pt x="9691" y="12315"/>
                    <a:pt x="9691" y="12315"/>
                  </a:cubicBezTo>
                  <a:cubicBezTo>
                    <a:pt x="9691" y="12315"/>
                    <a:pt x="9691" y="12315"/>
                    <a:pt x="9691" y="12315"/>
                  </a:cubicBezTo>
                  <a:cubicBezTo>
                    <a:pt x="9691" y="12315"/>
                    <a:pt x="9691" y="12249"/>
                    <a:pt x="9691" y="12249"/>
                  </a:cubicBezTo>
                  <a:cubicBezTo>
                    <a:pt x="9691" y="12249"/>
                    <a:pt x="9691" y="12249"/>
                    <a:pt x="9691" y="12249"/>
                  </a:cubicBezTo>
                  <a:cubicBezTo>
                    <a:pt x="9691" y="12249"/>
                    <a:pt x="9691" y="12249"/>
                    <a:pt x="9755" y="12249"/>
                  </a:cubicBezTo>
                  <a:cubicBezTo>
                    <a:pt x="9755" y="12183"/>
                    <a:pt x="9755" y="12183"/>
                    <a:pt x="9755" y="12183"/>
                  </a:cubicBezTo>
                  <a:cubicBezTo>
                    <a:pt x="9755" y="12183"/>
                    <a:pt x="9755" y="12183"/>
                    <a:pt x="9755" y="12117"/>
                  </a:cubicBezTo>
                  <a:cubicBezTo>
                    <a:pt x="9818" y="12117"/>
                    <a:pt x="9818" y="12117"/>
                    <a:pt x="9818" y="12117"/>
                  </a:cubicBezTo>
                  <a:cubicBezTo>
                    <a:pt x="9818" y="12117"/>
                    <a:pt x="9818" y="12117"/>
                    <a:pt x="9818" y="12051"/>
                  </a:cubicBezTo>
                  <a:cubicBezTo>
                    <a:pt x="9818" y="12051"/>
                    <a:pt x="9882" y="12051"/>
                    <a:pt x="9882" y="12051"/>
                  </a:cubicBezTo>
                  <a:cubicBezTo>
                    <a:pt x="9882" y="12051"/>
                    <a:pt x="9882" y="12051"/>
                    <a:pt x="9945" y="12051"/>
                  </a:cubicBezTo>
                  <a:cubicBezTo>
                    <a:pt x="9945" y="12051"/>
                    <a:pt x="9945" y="12051"/>
                    <a:pt x="9945" y="12051"/>
                  </a:cubicBezTo>
                  <a:cubicBezTo>
                    <a:pt x="9945" y="12051"/>
                    <a:pt x="9945" y="12051"/>
                    <a:pt x="9945" y="12051"/>
                  </a:cubicBezTo>
                  <a:cubicBezTo>
                    <a:pt x="9945" y="12051"/>
                    <a:pt x="10008" y="12051"/>
                    <a:pt x="10008" y="12051"/>
                  </a:cubicBezTo>
                  <a:cubicBezTo>
                    <a:pt x="10008" y="12051"/>
                    <a:pt x="10008" y="12051"/>
                    <a:pt x="10008" y="12051"/>
                  </a:cubicBezTo>
                  <a:cubicBezTo>
                    <a:pt x="10072" y="12051"/>
                    <a:pt x="10072" y="12117"/>
                    <a:pt x="10072" y="12117"/>
                  </a:cubicBezTo>
                  <a:cubicBezTo>
                    <a:pt x="10072" y="12117"/>
                    <a:pt x="10135" y="12117"/>
                    <a:pt x="10135" y="12183"/>
                  </a:cubicBezTo>
                  <a:cubicBezTo>
                    <a:pt x="10135" y="12183"/>
                    <a:pt x="10135" y="12183"/>
                    <a:pt x="10135" y="12183"/>
                  </a:cubicBezTo>
                  <a:cubicBezTo>
                    <a:pt x="10135" y="12183"/>
                    <a:pt x="10135" y="12249"/>
                    <a:pt x="10135" y="12249"/>
                  </a:cubicBezTo>
                  <a:cubicBezTo>
                    <a:pt x="10135" y="12249"/>
                    <a:pt x="10135" y="12249"/>
                    <a:pt x="10135" y="12249"/>
                  </a:cubicBezTo>
                  <a:cubicBezTo>
                    <a:pt x="10325" y="12183"/>
                    <a:pt x="10325" y="12381"/>
                    <a:pt x="10388" y="12381"/>
                  </a:cubicBezTo>
                  <a:cubicBezTo>
                    <a:pt x="10452" y="12381"/>
                    <a:pt x="10452" y="12381"/>
                    <a:pt x="10452" y="12447"/>
                  </a:cubicBezTo>
                  <a:cubicBezTo>
                    <a:pt x="10515" y="12447"/>
                    <a:pt x="10515" y="12513"/>
                    <a:pt x="10515" y="12580"/>
                  </a:cubicBezTo>
                  <a:cubicBezTo>
                    <a:pt x="10642" y="12646"/>
                    <a:pt x="10642" y="12646"/>
                    <a:pt x="10768" y="12580"/>
                  </a:cubicBezTo>
                  <a:cubicBezTo>
                    <a:pt x="10768" y="12646"/>
                    <a:pt x="10832" y="12712"/>
                    <a:pt x="10832" y="12778"/>
                  </a:cubicBezTo>
                  <a:cubicBezTo>
                    <a:pt x="10832" y="12778"/>
                    <a:pt x="10832" y="12778"/>
                    <a:pt x="10832" y="12778"/>
                  </a:cubicBezTo>
                  <a:cubicBezTo>
                    <a:pt x="10832" y="12778"/>
                    <a:pt x="10832" y="12778"/>
                    <a:pt x="10832" y="12778"/>
                  </a:cubicBezTo>
                  <a:cubicBezTo>
                    <a:pt x="10895" y="12844"/>
                    <a:pt x="10958" y="12910"/>
                    <a:pt x="11022" y="12910"/>
                  </a:cubicBezTo>
                  <a:close/>
                  <a:moveTo>
                    <a:pt x="18243" y="15882"/>
                  </a:moveTo>
                  <a:cubicBezTo>
                    <a:pt x="18179" y="15882"/>
                    <a:pt x="18179" y="15882"/>
                    <a:pt x="18116" y="15882"/>
                  </a:cubicBezTo>
                  <a:cubicBezTo>
                    <a:pt x="18116" y="15948"/>
                    <a:pt x="18116" y="15948"/>
                    <a:pt x="18116" y="15948"/>
                  </a:cubicBezTo>
                  <a:cubicBezTo>
                    <a:pt x="18116" y="15948"/>
                    <a:pt x="18116" y="15948"/>
                    <a:pt x="18116" y="16014"/>
                  </a:cubicBezTo>
                  <a:cubicBezTo>
                    <a:pt x="18116" y="16080"/>
                    <a:pt x="18116" y="16080"/>
                    <a:pt x="18179" y="16080"/>
                  </a:cubicBezTo>
                  <a:cubicBezTo>
                    <a:pt x="18179" y="16014"/>
                    <a:pt x="18243" y="16014"/>
                    <a:pt x="18243" y="15882"/>
                  </a:cubicBezTo>
                  <a:close/>
                  <a:moveTo>
                    <a:pt x="9945" y="12447"/>
                  </a:moveTo>
                  <a:cubicBezTo>
                    <a:pt x="10008" y="12381"/>
                    <a:pt x="10072" y="12315"/>
                    <a:pt x="10072" y="12249"/>
                  </a:cubicBezTo>
                  <a:cubicBezTo>
                    <a:pt x="10072" y="12249"/>
                    <a:pt x="10072" y="12249"/>
                    <a:pt x="10072" y="12249"/>
                  </a:cubicBezTo>
                  <a:cubicBezTo>
                    <a:pt x="10072" y="12249"/>
                    <a:pt x="10072" y="12249"/>
                    <a:pt x="10072" y="12249"/>
                  </a:cubicBezTo>
                  <a:cubicBezTo>
                    <a:pt x="10008" y="12183"/>
                    <a:pt x="10008" y="12183"/>
                    <a:pt x="10008" y="12183"/>
                  </a:cubicBezTo>
                  <a:cubicBezTo>
                    <a:pt x="10008" y="12183"/>
                    <a:pt x="9945" y="12117"/>
                    <a:pt x="9945" y="12117"/>
                  </a:cubicBezTo>
                  <a:cubicBezTo>
                    <a:pt x="9882" y="12117"/>
                    <a:pt x="9882" y="12117"/>
                    <a:pt x="9882" y="12183"/>
                  </a:cubicBezTo>
                  <a:cubicBezTo>
                    <a:pt x="9882" y="12183"/>
                    <a:pt x="9818" y="12183"/>
                    <a:pt x="9818" y="12183"/>
                  </a:cubicBezTo>
                  <a:cubicBezTo>
                    <a:pt x="9818" y="12183"/>
                    <a:pt x="9755" y="12249"/>
                    <a:pt x="9755" y="12249"/>
                  </a:cubicBezTo>
                  <a:cubicBezTo>
                    <a:pt x="9755" y="12249"/>
                    <a:pt x="9755" y="12315"/>
                    <a:pt x="9755" y="12315"/>
                  </a:cubicBezTo>
                  <a:cubicBezTo>
                    <a:pt x="9755" y="12315"/>
                    <a:pt x="9818" y="12315"/>
                    <a:pt x="9755" y="12315"/>
                  </a:cubicBezTo>
                  <a:cubicBezTo>
                    <a:pt x="9628" y="12315"/>
                    <a:pt x="9755" y="12513"/>
                    <a:pt x="9755" y="12580"/>
                  </a:cubicBezTo>
                  <a:cubicBezTo>
                    <a:pt x="9882" y="12580"/>
                    <a:pt x="9945" y="12513"/>
                    <a:pt x="9945" y="12447"/>
                  </a:cubicBezTo>
                  <a:close/>
                  <a:moveTo>
                    <a:pt x="18876" y="14231"/>
                  </a:moveTo>
                  <a:cubicBezTo>
                    <a:pt x="18876" y="14165"/>
                    <a:pt x="19003" y="14099"/>
                    <a:pt x="19066" y="14033"/>
                  </a:cubicBezTo>
                  <a:cubicBezTo>
                    <a:pt x="19193" y="14033"/>
                    <a:pt x="19193" y="13901"/>
                    <a:pt x="19130" y="13901"/>
                  </a:cubicBezTo>
                  <a:cubicBezTo>
                    <a:pt x="19066" y="13901"/>
                    <a:pt x="18813" y="13901"/>
                    <a:pt x="18813" y="13901"/>
                  </a:cubicBezTo>
                  <a:cubicBezTo>
                    <a:pt x="18686" y="14033"/>
                    <a:pt x="18560" y="14231"/>
                    <a:pt x="18560" y="14231"/>
                  </a:cubicBezTo>
                  <a:cubicBezTo>
                    <a:pt x="18496" y="14297"/>
                    <a:pt x="18433" y="14363"/>
                    <a:pt x="18370" y="14363"/>
                  </a:cubicBezTo>
                  <a:cubicBezTo>
                    <a:pt x="18306" y="14429"/>
                    <a:pt x="18243" y="14495"/>
                    <a:pt x="18306" y="14561"/>
                  </a:cubicBezTo>
                  <a:cubicBezTo>
                    <a:pt x="18370" y="14693"/>
                    <a:pt x="18370" y="14759"/>
                    <a:pt x="18370" y="14693"/>
                  </a:cubicBezTo>
                  <a:cubicBezTo>
                    <a:pt x="18370" y="14627"/>
                    <a:pt x="18433" y="14429"/>
                    <a:pt x="18623" y="14429"/>
                  </a:cubicBezTo>
                  <a:cubicBezTo>
                    <a:pt x="18750" y="14429"/>
                    <a:pt x="18876" y="14297"/>
                    <a:pt x="18876" y="14231"/>
                  </a:cubicBezTo>
                  <a:close/>
                  <a:moveTo>
                    <a:pt x="19890" y="15618"/>
                  </a:moveTo>
                  <a:cubicBezTo>
                    <a:pt x="19890" y="15750"/>
                    <a:pt x="20016" y="15750"/>
                    <a:pt x="20016" y="15816"/>
                  </a:cubicBezTo>
                  <a:cubicBezTo>
                    <a:pt x="20080" y="15816"/>
                    <a:pt x="20080" y="15750"/>
                    <a:pt x="20143" y="15816"/>
                  </a:cubicBezTo>
                  <a:cubicBezTo>
                    <a:pt x="20143" y="15750"/>
                    <a:pt x="20143" y="15750"/>
                    <a:pt x="20206" y="15750"/>
                  </a:cubicBezTo>
                  <a:cubicBezTo>
                    <a:pt x="20206" y="15684"/>
                    <a:pt x="20206" y="15684"/>
                    <a:pt x="20270" y="15684"/>
                  </a:cubicBezTo>
                  <a:cubicBezTo>
                    <a:pt x="20333" y="15486"/>
                    <a:pt x="20080" y="15684"/>
                    <a:pt x="19890" y="15618"/>
                  </a:cubicBezTo>
                  <a:close/>
                  <a:moveTo>
                    <a:pt x="20396" y="14693"/>
                  </a:moveTo>
                  <a:cubicBezTo>
                    <a:pt x="20460" y="14693"/>
                    <a:pt x="20460" y="14693"/>
                    <a:pt x="20460" y="14693"/>
                  </a:cubicBezTo>
                  <a:cubicBezTo>
                    <a:pt x="20460" y="14627"/>
                    <a:pt x="20460" y="14561"/>
                    <a:pt x="20460" y="14561"/>
                  </a:cubicBezTo>
                  <a:cubicBezTo>
                    <a:pt x="20460" y="14561"/>
                    <a:pt x="20460" y="14561"/>
                    <a:pt x="20460" y="14561"/>
                  </a:cubicBezTo>
                  <a:cubicBezTo>
                    <a:pt x="20460" y="14561"/>
                    <a:pt x="20460" y="14495"/>
                    <a:pt x="20460" y="14495"/>
                  </a:cubicBezTo>
                  <a:cubicBezTo>
                    <a:pt x="20460" y="14495"/>
                    <a:pt x="20396" y="14495"/>
                    <a:pt x="20396" y="14495"/>
                  </a:cubicBezTo>
                  <a:cubicBezTo>
                    <a:pt x="20396" y="14495"/>
                    <a:pt x="20396" y="14495"/>
                    <a:pt x="20396" y="14495"/>
                  </a:cubicBezTo>
                  <a:cubicBezTo>
                    <a:pt x="20333" y="14495"/>
                    <a:pt x="20270" y="14495"/>
                    <a:pt x="20270" y="14495"/>
                  </a:cubicBezTo>
                  <a:cubicBezTo>
                    <a:pt x="20270" y="14627"/>
                    <a:pt x="20333" y="14627"/>
                    <a:pt x="20396" y="14693"/>
                  </a:cubicBezTo>
                  <a:cubicBezTo>
                    <a:pt x="20396" y="14693"/>
                    <a:pt x="20396" y="14693"/>
                    <a:pt x="20396" y="14693"/>
                  </a:cubicBezTo>
                  <a:close/>
                  <a:moveTo>
                    <a:pt x="20523" y="15486"/>
                  </a:moveTo>
                  <a:cubicBezTo>
                    <a:pt x="20523" y="15354"/>
                    <a:pt x="20460" y="15354"/>
                    <a:pt x="20396" y="15354"/>
                  </a:cubicBezTo>
                  <a:cubicBezTo>
                    <a:pt x="20396" y="15420"/>
                    <a:pt x="20396" y="15486"/>
                    <a:pt x="20396" y="15486"/>
                  </a:cubicBezTo>
                  <a:cubicBezTo>
                    <a:pt x="20396" y="15486"/>
                    <a:pt x="20460" y="15486"/>
                    <a:pt x="20460" y="15486"/>
                  </a:cubicBezTo>
                  <a:cubicBezTo>
                    <a:pt x="20460" y="15486"/>
                    <a:pt x="20460" y="15486"/>
                    <a:pt x="20523" y="15486"/>
                  </a:cubicBezTo>
                  <a:close/>
                  <a:moveTo>
                    <a:pt x="19636" y="15090"/>
                  </a:moveTo>
                  <a:cubicBezTo>
                    <a:pt x="19636" y="15090"/>
                    <a:pt x="19573" y="15090"/>
                    <a:pt x="19573" y="15090"/>
                  </a:cubicBezTo>
                  <a:cubicBezTo>
                    <a:pt x="19573" y="15090"/>
                    <a:pt x="19573" y="15024"/>
                    <a:pt x="19573" y="15024"/>
                  </a:cubicBezTo>
                  <a:cubicBezTo>
                    <a:pt x="19573" y="15024"/>
                    <a:pt x="19510" y="15024"/>
                    <a:pt x="19446" y="15024"/>
                  </a:cubicBezTo>
                  <a:cubicBezTo>
                    <a:pt x="19446" y="15090"/>
                    <a:pt x="19383" y="15090"/>
                    <a:pt x="19383" y="15156"/>
                  </a:cubicBezTo>
                  <a:cubicBezTo>
                    <a:pt x="19383" y="15156"/>
                    <a:pt x="19320" y="15156"/>
                    <a:pt x="19256" y="15222"/>
                  </a:cubicBezTo>
                  <a:cubicBezTo>
                    <a:pt x="19320" y="15354"/>
                    <a:pt x="19320" y="15288"/>
                    <a:pt x="19256" y="15420"/>
                  </a:cubicBezTo>
                  <a:cubicBezTo>
                    <a:pt x="19446" y="15486"/>
                    <a:pt x="19383" y="15288"/>
                    <a:pt x="19510" y="15354"/>
                  </a:cubicBezTo>
                  <a:cubicBezTo>
                    <a:pt x="19510" y="15354"/>
                    <a:pt x="19510" y="15420"/>
                    <a:pt x="19510" y="15486"/>
                  </a:cubicBezTo>
                  <a:cubicBezTo>
                    <a:pt x="19700" y="15486"/>
                    <a:pt x="19636" y="15354"/>
                    <a:pt x="19763" y="15354"/>
                  </a:cubicBezTo>
                  <a:cubicBezTo>
                    <a:pt x="19763" y="15288"/>
                    <a:pt x="19763" y="15288"/>
                    <a:pt x="19763" y="15288"/>
                  </a:cubicBezTo>
                  <a:cubicBezTo>
                    <a:pt x="19763" y="15288"/>
                    <a:pt x="19763" y="15288"/>
                    <a:pt x="19763" y="15288"/>
                  </a:cubicBezTo>
                  <a:cubicBezTo>
                    <a:pt x="19763" y="15156"/>
                    <a:pt x="19700" y="15156"/>
                    <a:pt x="19636" y="15090"/>
                  </a:cubicBezTo>
                  <a:close/>
                  <a:moveTo>
                    <a:pt x="21600" y="14957"/>
                  </a:moveTo>
                  <a:cubicBezTo>
                    <a:pt x="21473" y="14957"/>
                    <a:pt x="21473" y="14891"/>
                    <a:pt x="21473" y="14759"/>
                  </a:cubicBezTo>
                  <a:cubicBezTo>
                    <a:pt x="21473" y="14759"/>
                    <a:pt x="21410" y="14759"/>
                    <a:pt x="21347" y="14759"/>
                  </a:cubicBezTo>
                  <a:cubicBezTo>
                    <a:pt x="21347" y="14825"/>
                    <a:pt x="21283" y="14825"/>
                    <a:pt x="21283" y="14891"/>
                  </a:cubicBezTo>
                  <a:cubicBezTo>
                    <a:pt x="21220" y="14891"/>
                    <a:pt x="21220" y="14957"/>
                    <a:pt x="21157" y="14957"/>
                  </a:cubicBezTo>
                  <a:cubicBezTo>
                    <a:pt x="21157" y="14957"/>
                    <a:pt x="21093" y="14957"/>
                    <a:pt x="21093" y="14957"/>
                  </a:cubicBezTo>
                  <a:cubicBezTo>
                    <a:pt x="21093" y="14957"/>
                    <a:pt x="21093" y="14957"/>
                    <a:pt x="21093" y="14957"/>
                  </a:cubicBezTo>
                  <a:cubicBezTo>
                    <a:pt x="21093" y="15024"/>
                    <a:pt x="21030" y="15024"/>
                    <a:pt x="21030" y="15024"/>
                  </a:cubicBezTo>
                  <a:cubicBezTo>
                    <a:pt x="21030" y="15024"/>
                    <a:pt x="21030" y="15024"/>
                    <a:pt x="21030" y="15024"/>
                  </a:cubicBezTo>
                  <a:cubicBezTo>
                    <a:pt x="20903" y="15024"/>
                    <a:pt x="20903" y="15024"/>
                    <a:pt x="20840" y="15156"/>
                  </a:cubicBezTo>
                  <a:cubicBezTo>
                    <a:pt x="20840" y="15156"/>
                    <a:pt x="20840" y="15156"/>
                    <a:pt x="20840" y="15156"/>
                  </a:cubicBezTo>
                  <a:cubicBezTo>
                    <a:pt x="20713" y="15288"/>
                    <a:pt x="20650" y="15354"/>
                    <a:pt x="20587" y="15420"/>
                  </a:cubicBezTo>
                  <a:cubicBezTo>
                    <a:pt x="20587" y="15486"/>
                    <a:pt x="20587" y="15552"/>
                    <a:pt x="20587" y="15618"/>
                  </a:cubicBezTo>
                  <a:cubicBezTo>
                    <a:pt x="20460" y="15684"/>
                    <a:pt x="20396" y="15750"/>
                    <a:pt x="20460" y="15882"/>
                  </a:cubicBezTo>
                  <a:cubicBezTo>
                    <a:pt x="20396" y="16014"/>
                    <a:pt x="20523" y="16014"/>
                    <a:pt x="20523" y="16146"/>
                  </a:cubicBezTo>
                  <a:cubicBezTo>
                    <a:pt x="20523" y="16146"/>
                    <a:pt x="20523" y="16146"/>
                    <a:pt x="20523" y="16146"/>
                  </a:cubicBezTo>
                  <a:cubicBezTo>
                    <a:pt x="20523" y="16213"/>
                    <a:pt x="20460" y="16279"/>
                    <a:pt x="20523" y="16411"/>
                  </a:cubicBezTo>
                  <a:cubicBezTo>
                    <a:pt x="20523" y="16411"/>
                    <a:pt x="20523" y="16411"/>
                    <a:pt x="20523" y="16411"/>
                  </a:cubicBezTo>
                  <a:cubicBezTo>
                    <a:pt x="20523" y="16411"/>
                    <a:pt x="20523" y="16477"/>
                    <a:pt x="20523" y="16477"/>
                  </a:cubicBezTo>
                  <a:cubicBezTo>
                    <a:pt x="20523" y="16543"/>
                    <a:pt x="20587" y="16609"/>
                    <a:pt x="20650" y="16675"/>
                  </a:cubicBezTo>
                  <a:cubicBezTo>
                    <a:pt x="20650" y="16675"/>
                    <a:pt x="20650" y="16675"/>
                    <a:pt x="20650" y="16675"/>
                  </a:cubicBezTo>
                  <a:cubicBezTo>
                    <a:pt x="20650" y="16675"/>
                    <a:pt x="20650" y="16675"/>
                    <a:pt x="20650" y="16741"/>
                  </a:cubicBezTo>
                  <a:cubicBezTo>
                    <a:pt x="20650" y="16741"/>
                    <a:pt x="20650" y="16741"/>
                    <a:pt x="20650" y="16741"/>
                  </a:cubicBezTo>
                  <a:cubicBezTo>
                    <a:pt x="20650" y="16741"/>
                    <a:pt x="20650" y="16807"/>
                    <a:pt x="20650" y="16807"/>
                  </a:cubicBezTo>
                  <a:cubicBezTo>
                    <a:pt x="20650" y="16807"/>
                    <a:pt x="20713" y="16807"/>
                    <a:pt x="20713" y="16807"/>
                  </a:cubicBezTo>
                  <a:cubicBezTo>
                    <a:pt x="20713" y="16807"/>
                    <a:pt x="20713" y="16807"/>
                    <a:pt x="20713" y="16807"/>
                  </a:cubicBezTo>
                  <a:cubicBezTo>
                    <a:pt x="20777" y="16807"/>
                    <a:pt x="20777" y="16609"/>
                    <a:pt x="20840" y="16609"/>
                  </a:cubicBezTo>
                  <a:cubicBezTo>
                    <a:pt x="20903" y="16609"/>
                    <a:pt x="20903" y="16609"/>
                    <a:pt x="20903" y="16609"/>
                  </a:cubicBezTo>
                  <a:cubicBezTo>
                    <a:pt x="20903" y="16609"/>
                    <a:pt x="20903" y="16609"/>
                    <a:pt x="20967" y="16543"/>
                  </a:cubicBezTo>
                  <a:cubicBezTo>
                    <a:pt x="20967" y="16477"/>
                    <a:pt x="20967" y="16477"/>
                    <a:pt x="21030" y="16411"/>
                  </a:cubicBezTo>
                  <a:cubicBezTo>
                    <a:pt x="21030" y="16411"/>
                    <a:pt x="21030" y="16411"/>
                    <a:pt x="21030" y="16411"/>
                  </a:cubicBezTo>
                  <a:cubicBezTo>
                    <a:pt x="21093" y="16411"/>
                    <a:pt x="21157" y="16279"/>
                    <a:pt x="21157" y="16213"/>
                  </a:cubicBezTo>
                  <a:cubicBezTo>
                    <a:pt x="21157" y="16213"/>
                    <a:pt x="21157" y="16213"/>
                    <a:pt x="21157" y="16213"/>
                  </a:cubicBezTo>
                  <a:cubicBezTo>
                    <a:pt x="21157" y="16146"/>
                    <a:pt x="21220" y="16146"/>
                    <a:pt x="21220" y="16146"/>
                  </a:cubicBezTo>
                  <a:cubicBezTo>
                    <a:pt x="21220" y="16080"/>
                    <a:pt x="21347" y="16080"/>
                    <a:pt x="21410" y="16014"/>
                  </a:cubicBezTo>
                  <a:cubicBezTo>
                    <a:pt x="21410" y="15882"/>
                    <a:pt x="21347" y="15882"/>
                    <a:pt x="21347" y="15684"/>
                  </a:cubicBezTo>
                  <a:cubicBezTo>
                    <a:pt x="21347" y="15684"/>
                    <a:pt x="21347" y="15684"/>
                    <a:pt x="21347" y="15684"/>
                  </a:cubicBezTo>
                  <a:cubicBezTo>
                    <a:pt x="21347" y="15684"/>
                    <a:pt x="21347" y="15684"/>
                    <a:pt x="21347" y="15684"/>
                  </a:cubicBezTo>
                  <a:cubicBezTo>
                    <a:pt x="21473" y="15618"/>
                    <a:pt x="21473" y="15486"/>
                    <a:pt x="21473" y="15420"/>
                  </a:cubicBezTo>
                  <a:cubicBezTo>
                    <a:pt x="21473" y="15420"/>
                    <a:pt x="21473" y="15420"/>
                    <a:pt x="21473" y="15420"/>
                  </a:cubicBezTo>
                  <a:cubicBezTo>
                    <a:pt x="21473" y="15420"/>
                    <a:pt x="21473" y="15420"/>
                    <a:pt x="21473" y="15420"/>
                  </a:cubicBezTo>
                  <a:cubicBezTo>
                    <a:pt x="21473" y="15222"/>
                    <a:pt x="21537" y="15156"/>
                    <a:pt x="21600" y="14957"/>
                  </a:cubicBezTo>
                  <a:close/>
                  <a:moveTo>
                    <a:pt x="3421" y="4587"/>
                  </a:moveTo>
                  <a:cubicBezTo>
                    <a:pt x="3421" y="4587"/>
                    <a:pt x="3421" y="4587"/>
                    <a:pt x="3421" y="4587"/>
                  </a:cubicBezTo>
                  <a:cubicBezTo>
                    <a:pt x="3421" y="4587"/>
                    <a:pt x="3421" y="4587"/>
                    <a:pt x="3421" y="4587"/>
                  </a:cubicBezTo>
                  <a:cubicBezTo>
                    <a:pt x="3421" y="4587"/>
                    <a:pt x="3421" y="4587"/>
                    <a:pt x="3421" y="4587"/>
                  </a:cubicBezTo>
                  <a:close/>
                  <a:moveTo>
                    <a:pt x="19003" y="14759"/>
                  </a:moveTo>
                  <a:cubicBezTo>
                    <a:pt x="19003" y="14759"/>
                    <a:pt x="19003" y="14759"/>
                    <a:pt x="18940" y="14759"/>
                  </a:cubicBezTo>
                  <a:cubicBezTo>
                    <a:pt x="18940" y="14759"/>
                    <a:pt x="18940" y="14759"/>
                    <a:pt x="18940" y="14759"/>
                  </a:cubicBezTo>
                  <a:cubicBezTo>
                    <a:pt x="18813" y="14759"/>
                    <a:pt x="18876" y="14891"/>
                    <a:pt x="18876" y="14957"/>
                  </a:cubicBezTo>
                  <a:cubicBezTo>
                    <a:pt x="18876" y="14957"/>
                    <a:pt x="18940" y="14957"/>
                    <a:pt x="19003" y="14957"/>
                  </a:cubicBezTo>
                  <a:cubicBezTo>
                    <a:pt x="19003" y="14957"/>
                    <a:pt x="19003" y="14891"/>
                    <a:pt x="19003" y="14825"/>
                  </a:cubicBezTo>
                  <a:cubicBezTo>
                    <a:pt x="19003" y="14825"/>
                    <a:pt x="19003" y="14825"/>
                    <a:pt x="19003" y="14825"/>
                  </a:cubicBezTo>
                  <a:cubicBezTo>
                    <a:pt x="19003" y="14825"/>
                    <a:pt x="19003" y="14759"/>
                    <a:pt x="19003" y="14759"/>
                  </a:cubicBezTo>
                  <a:close/>
                  <a:moveTo>
                    <a:pt x="13555" y="15816"/>
                  </a:moveTo>
                  <a:cubicBezTo>
                    <a:pt x="13555" y="15816"/>
                    <a:pt x="13619" y="15750"/>
                    <a:pt x="13619" y="15816"/>
                  </a:cubicBezTo>
                  <a:cubicBezTo>
                    <a:pt x="13619" y="15882"/>
                    <a:pt x="13682" y="15882"/>
                    <a:pt x="13745" y="15882"/>
                  </a:cubicBezTo>
                  <a:cubicBezTo>
                    <a:pt x="13745" y="15684"/>
                    <a:pt x="13682" y="15552"/>
                    <a:pt x="13555" y="15552"/>
                  </a:cubicBezTo>
                  <a:cubicBezTo>
                    <a:pt x="13555" y="15684"/>
                    <a:pt x="13365" y="15552"/>
                    <a:pt x="13429" y="15684"/>
                  </a:cubicBezTo>
                  <a:cubicBezTo>
                    <a:pt x="13429" y="15750"/>
                    <a:pt x="13492" y="15750"/>
                    <a:pt x="13555" y="15816"/>
                  </a:cubicBezTo>
                  <a:close/>
                  <a:moveTo>
                    <a:pt x="18496" y="13636"/>
                  </a:moveTo>
                  <a:cubicBezTo>
                    <a:pt x="18370" y="13570"/>
                    <a:pt x="18306" y="13438"/>
                    <a:pt x="18116" y="13504"/>
                  </a:cubicBezTo>
                  <a:cubicBezTo>
                    <a:pt x="18116" y="13438"/>
                    <a:pt x="18053" y="13438"/>
                    <a:pt x="18053" y="13438"/>
                  </a:cubicBezTo>
                  <a:cubicBezTo>
                    <a:pt x="18053" y="13372"/>
                    <a:pt x="18053" y="13372"/>
                    <a:pt x="17989" y="13372"/>
                  </a:cubicBezTo>
                  <a:cubicBezTo>
                    <a:pt x="17989" y="13306"/>
                    <a:pt x="17926" y="13240"/>
                    <a:pt x="17989" y="13174"/>
                  </a:cubicBezTo>
                  <a:cubicBezTo>
                    <a:pt x="17863" y="13174"/>
                    <a:pt x="17736" y="13174"/>
                    <a:pt x="17673" y="13240"/>
                  </a:cubicBezTo>
                  <a:cubicBezTo>
                    <a:pt x="17546" y="13372"/>
                    <a:pt x="17863" y="13372"/>
                    <a:pt x="17863" y="13504"/>
                  </a:cubicBezTo>
                  <a:cubicBezTo>
                    <a:pt x="18053" y="13504"/>
                    <a:pt x="18116" y="13570"/>
                    <a:pt x="18179" y="13702"/>
                  </a:cubicBezTo>
                  <a:cubicBezTo>
                    <a:pt x="18116" y="13702"/>
                    <a:pt x="18116" y="13769"/>
                    <a:pt x="18116" y="13835"/>
                  </a:cubicBezTo>
                  <a:cubicBezTo>
                    <a:pt x="18116" y="13835"/>
                    <a:pt x="18116" y="13835"/>
                    <a:pt x="18116" y="13901"/>
                  </a:cubicBezTo>
                  <a:cubicBezTo>
                    <a:pt x="18116" y="13901"/>
                    <a:pt x="18116" y="13967"/>
                    <a:pt x="18116" y="13967"/>
                  </a:cubicBezTo>
                  <a:cubicBezTo>
                    <a:pt x="18179" y="13967"/>
                    <a:pt x="18243" y="13967"/>
                    <a:pt x="18243" y="13967"/>
                  </a:cubicBezTo>
                  <a:cubicBezTo>
                    <a:pt x="18243" y="13967"/>
                    <a:pt x="18179" y="14099"/>
                    <a:pt x="18243" y="14099"/>
                  </a:cubicBezTo>
                  <a:cubicBezTo>
                    <a:pt x="18306" y="13901"/>
                    <a:pt x="18560" y="13901"/>
                    <a:pt x="18496" y="13636"/>
                  </a:cubicBezTo>
                  <a:close/>
                  <a:moveTo>
                    <a:pt x="19193" y="18392"/>
                  </a:moveTo>
                  <a:cubicBezTo>
                    <a:pt x="19066" y="18326"/>
                    <a:pt x="19066" y="18458"/>
                    <a:pt x="18940" y="18458"/>
                  </a:cubicBezTo>
                  <a:cubicBezTo>
                    <a:pt x="18940" y="18458"/>
                    <a:pt x="18940" y="18524"/>
                    <a:pt x="18876" y="18524"/>
                  </a:cubicBezTo>
                  <a:cubicBezTo>
                    <a:pt x="18876" y="18591"/>
                    <a:pt x="18813" y="18591"/>
                    <a:pt x="18813" y="18657"/>
                  </a:cubicBezTo>
                  <a:cubicBezTo>
                    <a:pt x="18876" y="18723"/>
                    <a:pt x="19003" y="18723"/>
                    <a:pt x="19066" y="18657"/>
                  </a:cubicBezTo>
                  <a:cubicBezTo>
                    <a:pt x="19066" y="18591"/>
                    <a:pt x="19066" y="18591"/>
                    <a:pt x="19130" y="18591"/>
                  </a:cubicBezTo>
                  <a:cubicBezTo>
                    <a:pt x="19130" y="18591"/>
                    <a:pt x="19130" y="18524"/>
                    <a:pt x="19130" y="18524"/>
                  </a:cubicBezTo>
                  <a:cubicBezTo>
                    <a:pt x="19320" y="18591"/>
                    <a:pt x="19193" y="18458"/>
                    <a:pt x="19193" y="18392"/>
                  </a:cubicBezTo>
                  <a:close/>
                  <a:moveTo>
                    <a:pt x="18813" y="14693"/>
                  </a:moveTo>
                  <a:cubicBezTo>
                    <a:pt x="18813" y="14627"/>
                    <a:pt x="18813" y="14627"/>
                    <a:pt x="18813" y="14627"/>
                  </a:cubicBezTo>
                  <a:cubicBezTo>
                    <a:pt x="18813" y="14627"/>
                    <a:pt x="18813" y="14561"/>
                    <a:pt x="18813" y="14561"/>
                  </a:cubicBezTo>
                  <a:cubicBezTo>
                    <a:pt x="18750" y="14627"/>
                    <a:pt x="18750" y="14627"/>
                    <a:pt x="18750" y="14759"/>
                  </a:cubicBezTo>
                  <a:cubicBezTo>
                    <a:pt x="18750" y="14759"/>
                    <a:pt x="18750" y="14759"/>
                    <a:pt x="18750" y="14759"/>
                  </a:cubicBezTo>
                  <a:cubicBezTo>
                    <a:pt x="18750" y="14759"/>
                    <a:pt x="18750" y="14759"/>
                    <a:pt x="18813" y="14759"/>
                  </a:cubicBezTo>
                  <a:cubicBezTo>
                    <a:pt x="18813" y="14693"/>
                    <a:pt x="18813" y="14627"/>
                    <a:pt x="18813" y="14693"/>
                  </a:cubicBezTo>
                  <a:close/>
                  <a:moveTo>
                    <a:pt x="19636" y="17864"/>
                  </a:moveTo>
                  <a:cubicBezTo>
                    <a:pt x="19636" y="17864"/>
                    <a:pt x="19636" y="17864"/>
                    <a:pt x="19573" y="17864"/>
                  </a:cubicBezTo>
                  <a:cubicBezTo>
                    <a:pt x="19573" y="17864"/>
                    <a:pt x="19573" y="17798"/>
                    <a:pt x="19573" y="17798"/>
                  </a:cubicBezTo>
                  <a:cubicBezTo>
                    <a:pt x="19510" y="17732"/>
                    <a:pt x="19446" y="17732"/>
                    <a:pt x="19446" y="17600"/>
                  </a:cubicBezTo>
                  <a:cubicBezTo>
                    <a:pt x="19446" y="17600"/>
                    <a:pt x="19446" y="17600"/>
                    <a:pt x="19446" y="17600"/>
                  </a:cubicBezTo>
                  <a:cubicBezTo>
                    <a:pt x="19446" y="17600"/>
                    <a:pt x="19446" y="17534"/>
                    <a:pt x="19446" y="17468"/>
                  </a:cubicBezTo>
                  <a:cubicBezTo>
                    <a:pt x="19446" y="17468"/>
                    <a:pt x="19446" y="17468"/>
                    <a:pt x="19510" y="17468"/>
                  </a:cubicBezTo>
                  <a:cubicBezTo>
                    <a:pt x="19510" y="17402"/>
                    <a:pt x="19510" y="17402"/>
                    <a:pt x="19510" y="17335"/>
                  </a:cubicBezTo>
                  <a:cubicBezTo>
                    <a:pt x="19510" y="17335"/>
                    <a:pt x="19510" y="17335"/>
                    <a:pt x="19510" y="17335"/>
                  </a:cubicBezTo>
                  <a:cubicBezTo>
                    <a:pt x="19573" y="17269"/>
                    <a:pt x="19573" y="17203"/>
                    <a:pt x="19573" y="17203"/>
                  </a:cubicBezTo>
                  <a:cubicBezTo>
                    <a:pt x="19573" y="17137"/>
                    <a:pt x="19573" y="17137"/>
                    <a:pt x="19510" y="17137"/>
                  </a:cubicBezTo>
                  <a:cubicBezTo>
                    <a:pt x="19446" y="17005"/>
                    <a:pt x="19573" y="17005"/>
                    <a:pt x="19573" y="16873"/>
                  </a:cubicBezTo>
                  <a:cubicBezTo>
                    <a:pt x="19573" y="16873"/>
                    <a:pt x="19573" y="16873"/>
                    <a:pt x="19573" y="16873"/>
                  </a:cubicBezTo>
                  <a:cubicBezTo>
                    <a:pt x="19573" y="16873"/>
                    <a:pt x="19573" y="16873"/>
                    <a:pt x="19573" y="16873"/>
                  </a:cubicBezTo>
                  <a:cubicBezTo>
                    <a:pt x="19446" y="16873"/>
                    <a:pt x="19510" y="16741"/>
                    <a:pt x="19383" y="16741"/>
                  </a:cubicBezTo>
                  <a:cubicBezTo>
                    <a:pt x="19383" y="16873"/>
                    <a:pt x="19320" y="16873"/>
                    <a:pt x="19320" y="17005"/>
                  </a:cubicBezTo>
                  <a:cubicBezTo>
                    <a:pt x="19383" y="17005"/>
                    <a:pt x="19383" y="17005"/>
                    <a:pt x="19383" y="17071"/>
                  </a:cubicBezTo>
                  <a:cubicBezTo>
                    <a:pt x="19383" y="17203"/>
                    <a:pt x="19320" y="17269"/>
                    <a:pt x="19320" y="17402"/>
                  </a:cubicBezTo>
                  <a:cubicBezTo>
                    <a:pt x="19256" y="17402"/>
                    <a:pt x="19320" y="17534"/>
                    <a:pt x="19193" y="17534"/>
                  </a:cubicBezTo>
                  <a:cubicBezTo>
                    <a:pt x="19193" y="17534"/>
                    <a:pt x="19193" y="17600"/>
                    <a:pt x="19193" y="17600"/>
                  </a:cubicBezTo>
                  <a:cubicBezTo>
                    <a:pt x="19193" y="17600"/>
                    <a:pt x="19193" y="17600"/>
                    <a:pt x="19193" y="17600"/>
                  </a:cubicBezTo>
                  <a:cubicBezTo>
                    <a:pt x="19130" y="17732"/>
                    <a:pt x="19130" y="17732"/>
                    <a:pt x="19130" y="17864"/>
                  </a:cubicBezTo>
                  <a:cubicBezTo>
                    <a:pt x="19130" y="17864"/>
                    <a:pt x="19130" y="17864"/>
                    <a:pt x="19130" y="17864"/>
                  </a:cubicBezTo>
                  <a:cubicBezTo>
                    <a:pt x="19130" y="17864"/>
                    <a:pt x="19130" y="17930"/>
                    <a:pt x="19130" y="17930"/>
                  </a:cubicBezTo>
                  <a:cubicBezTo>
                    <a:pt x="19193" y="17996"/>
                    <a:pt x="19320" y="17996"/>
                    <a:pt x="19256" y="18128"/>
                  </a:cubicBezTo>
                  <a:cubicBezTo>
                    <a:pt x="19320" y="18194"/>
                    <a:pt x="19320" y="18194"/>
                    <a:pt x="19320" y="18194"/>
                  </a:cubicBezTo>
                  <a:cubicBezTo>
                    <a:pt x="19320" y="18194"/>
                    <a:pt x="19256" y="18260"/>
                    <a:pt x="19256" y="18260"/>
                  </a:cubicBezTo>
                  <a:cubicBezTo>
                    <a:pt x="19256" y="18260"/>
                    <a:pt x="19256" y="18326"/>
                    <a:pt x="19256" y="18326"/>
                  </a:cubicBezTo>
                  <a:cubicBezTo>
                    <a:pt x="19383" y="18326"/>
                    <a:pt x="19446" y="18591"/>
                    <a:pt x="19510" y="18458"/>
                  </a:cubicBezTo>
                  <a:cubicBezTo>
                    <a:pt x="19510" y="18458"/>
                    <a:pt x="19510" y="18392"/>
                    <a:pt x="19573" y="18392"/>
                  </a:cubicBezTo>
                  <a:cubicBezTo>
                    <a:pt x="19636" y="18392"/>
                    <a:pt x="19573" y="18260"/>
                    <a:pt x="19573" y="18194"/>
                  </a:cubicBezTo>
                  <a:cubicBezTo>
                    <a:pt x="19573" y="18128"/>
                    <a:pt x="19573" y="18128"/>
                    <a:pt x="19636" y="18128"/>
                  </a:cubicBezTo>
                  <a:cubicBezTo>
                    <a:pt x="19700" y="18128"/>
                    <a:pt x="19700" y="18062"/>
                    <a:pt x="19700" y="17996"/>
                  </a:cubicBezTo>
                  <a:cubicBezTo>
                    <a:pt x="19636" y="17996"/>
                    <a:pt x="19636" y="17930"/>
                    <a:pt x="19636" y="17864"/>
                  </a:cubicBezTo>
                  <a:close/>
                  <a:moveTo>
                    <a:pt x="15392" y="14759"/>
                  </a:moveTo>
                  <a:cubicBezTo>
                    <a:pt x="15456" y="14561"/>
                    <a:pt x="15329" y="14561"/>
                    <a:pt x="15329" y="14495"/>
                  </a:cubicBezTo>
                  <a:cubicBezTo>
                    <a:pt x="15266" y="14495"/>
                    <a:pt x="15266" y="14561"/>
                    <a:pt x="15202" y="14561"/>
                  </a:cubicBezTo>
                  <a:cubicBezTo>
                    <a:pt x="15202" y="14495"/>
                    <a:pt x="15139" y="14495"/>
                    <a:pt x="15076" y="14495"/>
                  </a:cubicBezTo>
                  <a:cubicBezTo>
                    <a:pt x="15076" y="14627"/>
                    <a:pt x="14949" y="14627"/>
                    <a:pt x="14886" y="14759"/>
                  </a:cubicBezTo>
                  <a:cubicBezTo>
                    <a:pt x="14949" y="14759"/>
                    <a:pt x="14949" y="14759"/>
                    <a:pt x="14949" y="14759"/>
                  </a:cubicBezTo>
                  <a:cubicBezTo>
                    <a:pt x="14949" y="14759"/>
                    <a:pt x="14949" y="14759"/>
                    <a:pt x="14886" y="14759"/>
                  </a:cubicBezTo>
                  <a:cubicBezTo>
                    <a:pt x="14886" y="14759"/>
                    <a:pt x="14886" y="14759"/>
                    <a:pt x="14886" y="14759"/>
                  </a:cubicBezTo>
                  <a:cubicBezTo>
                    <a:pt x="14886" y="14759"/>
                    <a:pt x="14822" y="14759"/>
                    <a:pt x="14822" y="14759"/>
                  </a:cubicBezTo>
                  <a:cubicBezTo>
                    <a:pt x="14759" y="14759"/>
                    <a:pt x="14759" y="14825"/>
                    <a:pt x="14759" y="14825"/>
                  </a:cubicBezTo>
                  <a:cubicBezTo>
                    <a:pt x="14759" y="14825"/>
                    <a:pt x="14759" y="14891"/>
                    <a:pt x="14759" y="14891"/>
                  </a:cubicBezTo>
                  <a:cubicBezTo>
                    <a:pt x="14759" y="15090"/>
                    <a:pt x="14949" y="14891"/>
                    <a:pt x="14949" y="14825"/>
                  </a:cubicBezTo>
                  <a:cubicBezTo>
                    <a:pt x="15012" y="14825"/>
                    <a:pt x="15012" y="14891"/>
                    <a:pt x="15076" y="14891"/>
                  </a:cubicBezTo>
                  <a:cubicBezTo>
                    <a:pt x="15012" y="14825"/>
                    <a:pt x="15076" y="14759"/>
                    <a:pt x="15076" y="14759"/>
                  </a:cubicBezTo>
                  <a:cubicBezTo>
                    <a:pt x="15076" y="14759"/>
                    <a:pt x="15012" y="14693"/>
                    <a:pt x="15076" y="14693"/>
                  </a:cubicBezTo>
                  <a:cubicBezTo>
                    <a:pt x="15139" y="14693"/>
                    <a:pt x="15139" y="14693"/>
                    <a:pt x="15202" y="14693"/>
                  </a:cubicBezTo>
                  <a:cubicBezTo>
                    <a:pt x="15202" y="14693"/>
                    <a:pt x="15202" y="14693"/>
                    <a:pt x="15202" y="14759"/>
                  </a:cubicBezTo>
                  <a:cubicBezTo>
                    <a:pt x="15202" y="14825"/>
                    <a:pt x="15329" y="14693"/>
                    <a:pt x="15392" y="14759"/>
                  </a:cubicBezTo>
                  <a:close/>
                  <a:moveTo>
                    <a:pt x="1710" y="8814"/>
                  </a:moveTo>
                  <a:cubicBezTo>
                    <a:pt x="1584" y="8748"/>
                    <a:pt x="1457" y="8748"/>
                    <a:pt x="1394" y="8682"/>
                  </a:cubicBezTo>
                  <a:cubicBezTo>
                    <a:pt x="1394" y="8550"/>
                    <a:pt x="1330" y="8550"/>
                    <a:pt x="1330" y="8484"/>
                  </a:cubicBezTo>
                  <a:cubicBezTo>
                    <a:pt x="1267" y="8418"/>
                    <a:pt x="1267" y="8352"/>
                    <a:pt x="1204" y="8352"/>
                  </a:cubicBezTo>
                  <a:cubicBezTo>
                    <a:pt x="1204" y="8286"/>
                    <a:pt x="1204" y="8220"/>
                    <a:pt x="1140" y="8154"/>
                  </a:cubicBezTo>
                  <a:cubicBezTo>
                    <a:pt x="1140" y="8154"/>
                    <a:pt x="1140" y="8154"/>
                    <a:pt x="1140" y="8154"/>
                  </a:cubicBezTo>
                  <a:cubicBezTo>
                    <a:pt x="1077" y="8088"/>
                    <a:pt x="1077" y="8022"/>
                    <a:pt x="1140" y="8022"/>
                  </a:cubicBezTo>
                  <a:cubicBezTo>
                    <a:pt x="1140" y="8022"/>
                    <a:pt x="1140" y="8022"/>
                    <a:pt x="1140" y="8022"/>
                  </a:cubicBezTo>
                  <a:cubicBezTo>
                    <a:pt x="1140" y="7956"/>
                    <a:pt x="1204" y="7956"/>
                    <a:pt x="1267" y="7956"/>
                  </a:cubicBezTo>
                  <a:cubicBezTo>
                    <a:pt x="1267" y="7956"/>
                    <a:pt x="1267" y="7956"/>
                    <a:pt x="1267" y="7956"/>
                  </a:cubicBezTo>
                  <a:cubicBezTo>
                    <a:pt x="1394" y="7890"/>
                    <a:pt x="1267" y="7757"/>
                    <a:pt x="1267" y="7757"/>
                  </a:cubicBezTo>
                  <a:cubicBezTo>
                    <a:pt x="1267" y="7757"/>
                    <a:pt x="1267" y="7757"/>
                    <a:pt x="1267" y="7691"/>
                  </a:cubicBezTo>
                  <a:cubicBezTo>
                    <a:pt x="1267" y="7691"/>
                    <a:pt x="1267" y="7691"/>
                    <a:pt x="1204" y="7691"/>
                  </a:cubicBezTo>
                  <a:cubicBezTo>
                    <a:pt x="1140" y="7691"/>
                    <a:pt x="950" y="7691"/>
                    <a:pt x="887" y="7691"/>
                  </a:cubicBezTo>
                  <a:cubicBezTo>
                    <a:pt x="887" y="7691"/>
                    <a:pt x="887" y="7691"/>
                    <a:pt x="887" y="7691"/>
                  </a:cubicBezTo>
                  <a:cubicBezTo>
                    <a:pt x="823" y="7757"/>
                    <a:pt x="760" y="7757"/>
                    <a:pt x="633" y="7757"/>
                  </a:cubicBezTo>
                  <a:cubicBezTo>
                    <a:pt x="633" y="7757"/>
                    <a:pt x="633" y="7757"/>
                    <a:pt x="633" y="7824"/>
                  </a:cubicBezTo>
                  <a:cubicBezTo>
                    <a:pt x="633" y="7824"/>
                    <a:pt x="570" y="7824"/>
                    <a:pt x="570" y="7890"/>
                  </a:cubicBezTo>
                  <a:cubicBezTo>
                    <a:pt x="570" y="7890"/>
                    <a:pt x="570" y="7890"/>
                    <a:pt x="570" y="7890"/>
                  </a:cubicBezTo>
                  <a:cubicBezTo>
                    <a:pt x="570" y="7956"/>
                    <a:pt x="570" y="7956"/>
                    <a:pt x="570" y="7956"/>
                  </a:cubicBezTo>
                  <a:cubicBezTo>
                    <a:pt x="570" y="8088"/>
                    <a:pt x="697" y="8088"/>
                    <a:pt x="760" y="8088"/>
                  </a:cubicBezTo>
                  <a:cubicBezTo>
                    <a:pt x="760" y="8088"/>
                    <a:pt x="760" y="8088"/>
                    <a:pt x="760" y="8088"/>
                  </a:cubicBezTo>
                  <a:cubicBezTo>
                    <a:pt x="760" y="8220"/>
                    <a:pt x="887" y="8220"/>
                    <a:pt x="887" y="8286"/>
                  </a:cubicBezTo>
                  <a:cubicBezTo>
                    <a:pt x="887" y="8286"/>
                    <a:pt x="887" y="8286"/>
                    <a:pt x="887" y="8286"/>
                  </a:cubicBezTo>
                  <a:cubicBezTo>
                    <a:pt x="887" y="8352"/>
                    <a:pt x="887" y="8352"/>
                    <a:pt x="950" y="8352"/>
                  </a:cubicBezTo>
                  <a:cubicBezTo>
                    <a:pt x="950" y="8418"/>
                    <a:pt x="950" y="8484"/>
                    <a:pt x="1013" y="8550"/>
                  </a:cubicBezTo>
                  <a:cubicBezTo>
                    <a:pt x="1013" y="8550"/>
                    <a:pt x="1013" y="8550"/>
                    <a:pt x="1013" y="8550"/>
                  </a:cubicBezTo>
                  <a:cubicBezTo>
                    <a:pt x="1077" y="8616"/>
                    <a:pt x="1140" y="8616"/>
                    <a:pt x="1077" y="8682"/>
                  </a:cubicBezTo>
                  <a:cubicBezTo>
                    <a:pt x="1140" y="8748"/>
                    <a:pt x="1204" y="8748"/>
                    <a:pt x="1204" y="8814"/>
                  </a:cubicBezTo>
                  <a:cubicBezTo>
                    <a:pt x="1204" y="8814"/>
                    <a:pt x="1204" y="8814"/>
                    <a:pt x="1204" y="8814"/>
                  </a:cubicBezTo>
                  <a:cubicBezTo>
                    <a:pt x="1267" y="8880"/>
                    <a:pt x="1267" y="8946"/>
                    <a:pt x="1394" y="8946"/>
                  </a:cubicBezTo>
                  <a:cubicBezTo>
                    <a:pt x="1394" y="8946"/>
                    <a:pt x="1394" y="8946"/>
                    <a:pt x="1394" y="8946"/>
                  </a:cubicBezTo>
                  <a:cubicBezTo>
                    <a:pt x="1520" y="9013"/>
                    <a:pt x="1647" y="9013"/>
                    <a:pt x="1774" y="9013"/>
                  </a:cubicBezTo>
                  <a:cubicBezTo>
                    <a:pt x="1774" y="8880"/>
                    <a:pt x="1710" y="8880"/>
                    <a:pt x="1710" y="8814"/>
                  </a:cubicBezTo>
                  <a:close/>
                  <a:moveTo>
                    <a:pt x="15202" y="7163"/>
                  </a:moveTo>
                  <a:cubicBezTo>
                    <a:pt x="15202" y="7163"/>
                    <a:pt x="15202" y="7163"/>
                    <a:pt x="15139" y="7163"/>
                  </a:cubicBezTo>
                  <a:cubicBezTo>
                    <a:pt x="15139" y="7295"/>
                    <a:pt x="15012" y="7229"/>
                    <a:pt x="15012" y="7295"/>
                  </a:cubicBezTo>
                  <a:cubicBezTo>
                    <a:pt x="15012" y="7361"/>
                    <a:pt x="15012" y="7361"/>
                    <a:pt x="15012" y="7361"/>
                  </a:cubicBezTo>
                  <a:cubicBezTo>
                    <a:pt x="14949" y="7361"/>
                    <a:pt x="14949" y="7361"/>
                    <a:pt x="14949" y="7361"/>
                  </a:cubicBezTo>
                  <a:cubicBezTo>
                    <a:pt x="14949" y="7361"/>
                    <a:pt x="14886" y="7295"/>
                    <a:pt x="14822" y="7295"/>
                  </a:cubicBezTo>
                  <a:cubicBezTo>
                    <a:pt x="14822" y="7427"/>
                    <a:pt x="14632" y="7427"/>
                    <a:pt x="14632" y="7625"/>
                  </a:cubicBezTo>
                  <a:cubicBezTo>
                    <a:pt x="14632" y="7625"/>
                    <a:pt x="14696" y="7625"/>
                    <a:pt x="14696" y="7691"/>
                  </a:cubicBezTo>
                  <a:cubicBezTo>
                    <a:pt x="14696" y="7757"/>
                    <a:pt x="14696" y="7757"/>
                    <a:pt x="14759" y="7757"/>
                  </a:cubicBezTo>
                  <a:cubicBezTo>
                    <a:pt x="14759" y="7691"/>
                    <a:pt x="14822" y="7757"/>
                    <a:pt x="14822" y="7824"/>
                  </a:cubicBezTo>
                  <a:cubicBezTo>
                    <a:pt x="14886" y="7824"/>
                    <a:pt x="14886" y="7890"/>
                    <a:pt x="14949" y="7890"/>
                  </a:cubicBezTo>
                  <a:cubicBezTo>
                    <a:pt x="15012" y="7890"/>
                    <a:pt x="15076" y="7890"/>
                    <a:pt x="15139" y="7890"/>
                  </a:cubicBezTo>
                  <a:cubicBezTo>
                    <a:pt x="15139" y="7824"/>
                    <a:pt x="15202" y="7824"/>
                    <a:pt x="15202" y="7824"/>
                  </a:cubicBezTo>
                  <a:cubicBezTo>
                    <a:pt x="15202" y="7757"/>
                    <a:pt x="15266" y="7757"/>
                    <a:pt x="15329" y="7757"/>
                  </a:cubicBezTo>
                  <a:cubicBezTo>
                    <a:pt x="15329" y="7691"/>
                    <a:pt x="15266" y="7625"/>
                    <a:pt x="15329" y="7625"/>
                  </a:cubicBezTo>
                  <a:cubicBezTo>
                    <a:pt x="15329" y="7625"/>
                    <a:pt x="15392" y="7625"/>
                    <a:pt x="15392" y="7625"/>
                  </a:cubicBezTo>
                  <a:cubicBezTo>
                    <a:pt x="15456" y="7559"/>
                    <a:pt x="15456" y="7493"/>
                    <a:pt x="15456" y="7427"/>
                  </a:cubicBezTo>
                  <a:cubicBezTo>
                    <a:pt x="15519" y="7427"/>
                    <a:pt x="15582" y="7427"/>
                    <a:pt x="15646" y="7493"/>
                  </a:cubicBezTo>
                  <a:cubicBezTo>
                    <a:pt x="15582" y="7625"/>
                    <a:pt x="15456" y="7625"/>
                    <a:pt x="15456" y="7757"/>
                  </a:cubicBezTo>
                  <a:cubicBezTo>
                    <a:pt x="15392" y="7757"/>
                    <a:pt x="15392" y="7757"/>
                    <a:pt x="15329" y="7824"/>
                  </a:cubicBezTo>
                  <a:cubicBezTo>
                    <a:pt x="15266" y="7824"/>
                    <a:pt x="15266" y="7890"/>
                    <a:pt x="15266" y="7890"/>
                  </a:cubicBezTo>
                  <a:cubicBezTo>
                    <a:pt x="15266" y="8022"/>
                    <a:pt x="15392" y="8022"/>
                    <a:pt x="15392" y="8088"/>
                  </a:cubicBezTo>
                  <a:cubicBezTo>
                    <a:pt x="15519" y="8154"/>
                    <a:pt x="15582" y="8088"/>
                    <a:pt x="15709" y="8088"/>
                  </a:cubicBezTo>
                  <a:cubicBezTo>
                    <a:pt x="15709" y="8088"/>
                    <a:pt x="15772" y="8088"/>
                    <a:pt x="15836" y="8088"/>
                  </a:cubicBezTo>
                  <a:cubicBezTo>
                    <a:pt x="15836" y="8154"/>
                    <a:pt x="16089" y="8154"/>
                    <a:pt x="16152" y="8154"/>
                  </a:cubicBezTo>
                  <a:cubicBezTo>
                    <a:pt x="16152" y="8088"/>
                    <a:pt x="16152" y="8088"/>
                    <a:pt x="16216" y="8088"/>
                  </a:cubicBezTo>
                  <a:cubicBezTo>
                    <a:pt x="16279" y="7956"/>
                    <a:pt x="16216" y="7890"/>
                    <a:pt x="16152" y="7890"/>
                  </a:cubicBezTo>
                  <a:cubicBezTo>
                    <a:pt x="16152" y="7824"/>
                    <a:pt x="15962" y="7757"/>
                    <a:pt x="16089" y="7757"/>
                  </a:cubicBezTo>
                  <a:cubicBezTo>
                    <a:pt x="16152" y="7757"/>
                    <a:pt x="16216" y="7824"/>
                    <a:pt x="16279" y="7890"/>
                  </a:cubicBezTo>
                  <a:cubicBezTo>
                    <a:pt x="16406" y="7956"/>
                    <a:pt x="16343" y="7956"/>
                    <a:pt x="16533" y="7890"/>
                  </a:cubicBezTo>
                  <a:cubicBezTo>
                    <a:pt x="16533" y="7890"/>
                    <a:pt x="16469" y="7824"/>
                    <a:pt x="16469" y="7824"/>
                  </a:cubicBezTo>
                  <a:cubicBezTo>
                    <a:pt x="16469" y="7757"/>
                    <a:pt x="16469" y="7757"/>
                    <a:pt x="16469" y="7757"/>
                  </a:cubicBezTo>
                  <a:cubicBezTo>
                    <a:pt x="16406" y="7757"/>
                    <a:pt x="16406" y="7625"/>
                    <a:pt x="16343" y="7559"/>
                  </a:cubicBezTo>
                  <a:cubicBezTo>
                    <a:pt x="16343" y="7559"/>
                    <a:pt x="16343" y="7559"/>
                    <a:pt x="16343" y="7559"/>
                  </a:cubicBezTo>
                  <a:cubicBezTo>
                    <a:pt x="16279" y="7559"/>
                    <a:pt x="16279" y="7493"/>
                    <a:pt x="16216" y="7493"/>
                  </a:cubicBezTo>
                  <a:cubicBezTo>
                    <a:pt x="16216" y="7493"/>
                    <a:pt x="16216" y="7427"/>
                    <a:pt x="16216" y="7427"/>
                  </a:cubicBezTo>
                  <a:cubicBezTo>
                    <a:pt x="16216" y="7427"/>
                    <a:pt x="16152" y="7427"/>
                    <a:pt x="16152" y="7361"/>
                  </a:cubicBezTo>
                  <a:cubicBezTo>
                    <a:pt x="16152" y="7361"/>
                    <a:pt x="16152" y="7361"/>
                    <a:pt x="16152" y="7361"/>
                  </a:cubicBezTo>
                  <a:cubicBezTo>
                    <a:pt x="16089" y="7361"/>
                    <a:pt x="16026" y="7361"/>
                    <a:pt x="16026" y="7295"/>
                  </a:cubicBezTo>
                  <a:cubicBezTo>
                    <a:pt x="16026" y="7295"/>
                    <a:pt x="16026" y="7295"/>
                    <a:pt x="16026" y="7295"/>
                  </a:cubicBezTo>
                  <a:cubicBezTo>
                    <a:pt x="15962" y="7229"/>
                    <a:pt x="15962" y="7229"/>
                    <a:pt x="15899" y="7229"/>
                  </a:cubicBezTo>
                  <a:cubicBezTo>
                    <a:pt x="15836" y="7229"/>
                    <a:pt x="15836" y="7163"/>
                    <a:pt x="15836" y="7163"/>
                  </a:cubicBezTo>
                  <a:cubicBezTo>
                    <a:pt x="15836" y="7163"/>
                    <a:pt x="15836" y="7163"/>
                    <a:pt x="15836" y="7163"/>
                  </a:cubicBezTo>
                  <a:cubicBezTo>
                    <a:pt x="15899" y="6965"/>
                    <a:pt x="15772" y="6965"/>
                    <a:pt x="15772" y="6899"/>
                  </a:cubicBezTo>
                  <a:cubicBezTo>
                    <a:pt x="15582" y="6899"/>
                    <a:pt x="15456" y="6965"/>
                    <a:pt x="15329" y="6965"/>
                  </a:cubicBezTo>
                  <a:cubicBezTo>
                    <a:pt x="15329" y="6965"/>
                    <a:pt x="15329" y="7031"/>
                    <a:pt x="15329" y="7031"/>
                  </a:cubicBezTo>
                  <a:cubicBezTo>
                    <a:pt x="15329" y="7097"/>
                    <a:pt x="15329" y="7097"/>
                    <a:pt x="15266" y="7097"/>
                  </a:cubicBezTo>
                  <a:cubicBezTo>
                    <a:pt x="15202" y="7097"/>
                    <a:pt x="15202" y="7097"/>
                    <a:pt x="15202" y="7163"/>
                  </a:cubicBezTo>
                  <a:close/>
                  <a:moveTo>
                    <a:pt x="127" y="7625"/>
                  </a:moveTo>
                  <a:cubicBezTo>
                    <a:pt x="127" y="7625"/>
                    <a:pt x="63" y="7625"/>
                    <a:pt x="63" y="7625"/>
                  </a:cubicBezTo>
                  <a:cubicBezTo>
                    <a:pt x="63" y="7691"/>
                    <a:pt x="0" y="7757"/>
                    <a:pt x="0" y="7757"/>
                  </a:cubicBezTo>
                  <a:cubicBezTo>
                    <a:pt x="127" y="7824"/>
                    <a:pt x="253" y="7625"/>
                    <a:pt x="127" y="7625"/>
                  </a:cubicBezTo>
                  <a:close/>
                  <a:moveTo>
                    <a:pt x="2027" y="9475"/>
                  </a:moveTo>
                  <a:cubicBezTo>
                    <a:pt x="2027" y="9475"/>
                    <a:pt x="1964" y="9475"/>
                    <a:pt x="1964" y="9409"/>
                  </a:cubicBezTo>
                  <a:cubicBezTo>
                    <a:pt x="1900" y="9409"/>
                    <a:pt x="1900" y="9277"/>
                    <a:pt x="1710" y="9343"/>
                  </a:cubicBezTo>
                  <a:cubicBezTo>
                    <a:pt x="1710" y="9409"/>
                    <a:pt x="1710" y="9409"/>
                    <a:pt x="1774" y="9409"/>
                  </a:cubicBezTo>
                  <a:cubicBezTo>
                    <a:pt x="1774" y="9409"/>
                    <a:pt x="1837" y="9475"/>
                    <a:pt x="1837" y="9475"/>
                  </a:cubicBezTo>
                  <a:cubicBezTo>
                    <a:pt x="1837" y="9541"/>
                    <a:pt x="1900" y="9541"/>
                    <a:pt x="1964" y="9541"/>
                  </a:cubicBezTo>
                  <a:cubicBezTo>
                    <a:pt x="2027" y="9541"/>
                    <a:pt x="2027" y="9541"/>
                    <a:pt x="2027" y="9541"/>
                  </a:cubicBezTo>
                  <a:cubicBezTo>
                    <a:pt x="2027" y="9541"/>
                    <a:pt x="2027" y="9475"/>
                    <a:pt x="2027" y="9475"/>
                  </a:cubicBezTo>
                  <a:close/>
                  <a:moveTo>
                    <a:pt x="2154" y="9607"/>
                  </a:moveTo>
                  <a:cubicBezTo>
                    <a:pt x="2090" y="9607"/>
                    <a:pt x="2090" y="9607"/>
                    <a:pt x="2027" y="9607"/>
                  </a:cubicBezTo>
                  <a:cubicBezTo>
                    <a:pt x="2027" y="9673"/>
                    <a:pt x="2090" y="9673"/>
                    <a:pt x="2090" y="9673"/>
                  </a:cubicBezTo>
                  <a:cubicBezTo>
                    <a:pt x="2154" y="9739"/>
                    <a:pt x="2154" y="9739"/>
                    <a:pt x="2217" y="9739"/>
                  </a:cubicBezTo>
                  <a:cubicBezTo>
                    <a:pt x="2217" y="9739"/>
                    <a:pt x="2217" y="9673"/>
                    <a:pt x="2217" y="9607"/>
                  </a:cubicBezTo>
                  <a:cubicBezTo>
                    <a:pt x="2154" y="9607"/>
                    <a:pt x="2154" y="9607"/>
                    <a:pt x="2154" y="9607"/>
                  </a:cubicBezTo>
                  <a:close/>
                  <a:moveTo>
                    <a:pt x="15772" y="9409"/>
                  </a:moveTo>
                  <a:cubicBezTo>
                    <a:pt x="15772" y="9541"/>
                    <a:pt x="15772" y="9607"/>
                    <a:pt x="15836" y="9607"/>
                  </a:cubicBezTo>
                  <a:cubicBezTo>
                    <a:pt x="15899" y="9607"/>
                    <a:pt x="15962" y="9673"/>
                    <a:pt x="15962" y="9607"/>
                  </a:cubicBezTo>
                  <a:cubicBezTo>
                    <a:pt x="15962" y="9541"/>
                    <a:pt x="15899" y="9541"/>
                    <a:pt x="15899" y="9475"/>
                  </a:cubicBezTo>
                  <a:cubicBezTo>
                    <a:pt x="15836" y="9475"/>
                    <a:pt x="15836" y="9409"/>
                    <a:pt x="15772" y="9409"/>
                  </a:cubicBezTo>
                  <a:close/>
                  <a:moveTo>
                    <a:pt x="14189" y="15552"/>
                  </a:moveTo>
                  <a:cubicBezTo>
                    <a:pt x="14252" y="15420"/>
                    <a:pt x="14316" y="15354"/>
                    <a:pt x="14379" y="15288"/>
                  </a:cubicBezTo>
                  <a:cubicBezTo>
                    <a:pt x="14126" y="15222"/>
                    <a:pt x="13999" y="15354"/>
                    <a:pt x="13999" y="15618"/>
                  </a:cubicBezTo>
                  <a:cubicBezTo>
                    <a:pt x="14126" y="15618"/>
                    <a:pt x="14126" y="15552"/>
                    <a:pt x="14189" y="15552"/>
                  </a:cubicBezTo>
                  <a:close/>
                  <a:moveTo>
                    <a:pt x="14632" y="13042"/>
                  </a:moveTo>
                  <a:cubicBezTo>
                    <a:pt x="14632" y="13042"/>
                    <a:pt x="14632" y="13042"/>
                    <a:pt x="14632" y="13042"/>
                  </a:cubicBezTo>
                  <a:cubicBezTo>
                    <a:pt x="14632" y="13042"/>
                    <a:pt x="14569" y="13042"/>
                    <a:pt x="14632" y="12976"/>
                  </a:cubicBezTo>
                  <a:cubicBezTo>
                    <a:pt x="14569" y="12976"/>
                    <a:pt x="14569" y="12976"/>
                    <a:pt x="14569" y="12976"/>
                  </a:cubicBezTo>
                  <a:cubicBezTo>
                    <a:pt x="14506" y="12976"/>
                    <a:pt x="14506" y="12976"/>
                    <a:pt x="14506" y="12910"/>
                  </a:cubicBezTo>
                  <a:cubicBezTo>
                    <a:pt x="14442" y="12910"/>
                    <a:pt x="14379" y="12844"/>
                    <a:pt x="14252" y="12844"/>
                  </a:cubicBezTo>
                  <a:cubicBezTo>
                    <a:pt x="14189" y="12910"/>
                    <a:pt x="14189" y="13108"/>
                    <a:pt x="14189" y="13240"/>
                  </a:cubicBezTo>
                  <a:cubicBezTo>
                    <a:pt x="14442" y="13306"/>
                    <a:pt x="14442" y="13174"/>
                    <a:pt x="14632" y="13108"/>
                  </a:cubicBezTo>
                  <a:cubicBezTo>
                    <a:pt x="14632" y="13108"/>
                    <a:pt x="14632" y="13042"/>
                    <a:pt x="14632" y="13042"/>
                  </a:cubicBezTo>
                  <a:close/>
                  <a:moveTo>
                    <a:pt x="14949" y="9739"/>
                  </a:moveTo>
                  <a:cubicBezTo>
                    <a:pt x="15012" y="9739"/>
                    <a:pt x="15012" y="9739"/>
                    <a:pt x="15012" y="9739"/>
                  </a:cubicBezTo>
                  <a:cubicBezTo>
                    <a:pt x="15076" y="9805"/>
                    <a:pt x="15076" y="9937"/>
                    <a:pt x="15202" y="9871"/>
                  </a:cubicBezTo>
                  <a:cubicBezTo>
                    <a:pt x="15202" y="9937"/>
                    <a:pt x="15266" y="10003"/>
                    <a:pt x="15266" y="10003"/>
                  </a:cubicBezTo>
                  <a:cubicBezTo>
                    <a:pt x="15266" y="10069"/>
                    <a:pt x="15329" y="10003"/>
                    <a:pt x="15329" y="10003"/>
                  </a:cubicBezTo>
                  <a:cubicBezTo>
                    <a:pt x="15392" y="10069"/>
                    <a:pt x="15329" y="10202"/>
                    <a:pt x="15329" y="10202"/>
                  </a:cubicBezTo>
                  <a:cubicBezTo>
                    <a:pt x="15329" y="10268"/>
                    <a:pt x="15329" y="10268"/>
                    <a:pt x="15266" y="10268"/>
                  </a:cubicBezTo>
                  <a:cubicBezTo>
                    <a:pt x="15266" y="10268"/>
                    <a:pt x="15266" y="10334"/>
                    <a:pt x="15202" y="10334"/>
                  </a:cubicBezTo>
                  <a:cubicBezTo>
                    <a:pt x="15202" y="10400"/>
                    <a:pt x="15076" y="10400"/>
                    <a:pt x="15139" y="10466"/>
                  </a:cubicBezTo>
                  <a:cubicBezTo>
                    <a:pt x="15139" y="10532"/>
                    <a:pt x="15202" y="10598"/>
                    <a:pt x="15202" y="10664"/>
                  </a:cubicBezTo>
                  <a:cubicBezTo>
                    <a:pt x="15266" y="10664"/>
                    <a:pt x="15329" y="10664"/>
                    <a:pt x="15392" y="10730"/>
                  </a:cubicBezTo>
                  <a:cubicBezTo>
                    <a:pt x="15456" y="10730"/>
                    <a:pt x="15456" y="10862"/>
                    <a:pt x="15582" y="10796"/>
                  </a:cubicBezTo>
                  <a:cubicBezTo>
                    <a:pt x="15582" y="10730"/>
                    <a:pt x="15519" y="10664"/>
                    <a:pt x="15582" y="10598"/>
                  </a:cubicBezTo>
                  <a:cubicBezTo>
                    <a:pt x="15582" y="10598"/>
                    <a:pt x="15646" y="10532"/>
                    <a:pt x="15646" y="10532"/>
                  </a:cubicBezTo>
                  <a:cubicBezTo>
                    <a:pt x="15646" y="10532"/>
                    <a:pt x="15646" y="10532"/>
                    <a:pt x="15646" y="10532"/>
                  </a:cubicBezTo>
                  <a:cubicBezTo>
                    <a:pt x="15646" y="10532"/>
                    <a:pt x="15646" y="10532"/>
                    <a:pt x="15646" y="10466"/>
                  </a:cubicBezTo>
                  <a:cubicBezTo>
                    <a:pt x="15646" y="10466"/>
                    <a:pt x="15709" y="10532"/>
                    <a:pt x="15709" y="10466"/>
                  </a:cubicBezTo>
                  <a:cubicBezTo>
                    <a:pt x="15709" y="10400"/>
                    <a:pt x="15709" y="10334"/>
                    <a:pt x="15709" y="10268"/>
                  </a:cubicBezTo>
                  <a:cubicBezTo>
                    <a:pt x="15709" y="10202"/>
                    <a:pt x="15836" y="10202"/>
                    <a:pt x="15772" y="10069"/>
                  </a:cubicBezTo>
                  <a:cubicBezTo>
                    <a:pt x="15772" y="10069"/>
                    <a:pt x="15772" y="10003"/>
                    <a:pt x="15772" y="9937"/>
                  </a:cubicBezTo>
                  <a:cubicBezTo>
                    <a:pt x="15709" y="9937"/>
                    <a:pt x="15709" y="9871"/>
                    <a:pt x="15709" y="9871"/>
                  </a:cubicBezTo>
                  <a:cubicBezTo>
                    <a:pt x="15646" y="9871"/>
                    <a:pt x="15646" y="9805"/>
                    <a:pt x="15646" y="9739"/>
                  </a:cubicBezTo>
                  <a:cubicBezTo>
                    <a:pt x="15646" y="9739"/>
                    <a:pt x="15646" y="9739"/>
                    <a:pt x="15646" y="9673"/>
                  </a:cubicBezTo>
                  <a:cubicBezTo>
                    <a:pt x="15646" y="9607"/>
                    <a:pt x="15646" y="9541"/>
                    <a:pt x="15646" y="9475"/>
                  </a:cubicBezTo>
                  <a:cubicBezTo>
                    <a:pt x="15519" y="9541"/>
                    <a:pt x="15519" y="9343"/>
                    <a:pt x="15392" y="9409"/>
                  </a:cubicBezTo>
                  <a:cubicBezTo>
                    <a:pt x="15202" y="9343"/>
                    <a:pt x="15202" y="9541"/>
                    <a:pt x="14949" y="9475"/>
                  </a:cubicBezTo>
                  <a:cubicBezTo>
                    <a:pt x="14949" y="9607"/>
                    <a:pt x="14949" y="9607"/>
                    <a:pt x="14886" y="9673"/>
                  </a:cubicBezTo>
                  <a:cubicBezTo>
                    <a:pt x="14949" y="9673"/>
                    <a:pt x="14949" y="9673"/>
                    <a:pt x="14949" y="9739"/>
                  </a:cubicBezTo>
                  <a:close/>
                  <a:moveTo>
                    <a:pt x="14632" y="13769"/>
                  </a:moveTo>
                  <a:cubicBezTo>
                    <a:pt x="14632" y="13835"/>
                    <a:pt x="14696" y="13835"/>
                    <a:pt x="14696" y="13901"/>
                  </a:cubicBezTo>
                  <a:cubicBezTo>
                    <a:pt x="14696" y="13901"/>
                    <a:pt x="14696" y="13967"/>
                    <a:pt x="14632" y="13967"/>
                  </a:cubicBezTo>
                  <a:cubicBezTo>
                    <a:pt x="14632" y="14033"/>
                    <a:pt x="14506" y="14033"/>
                    <a:pt x="14506" y="14165"/>
                  </a:cubicBezTo>
                  <a:cubicBezTo>
                    <a:pt x="14506" y="14231"/>
                    <a:pt x="14569" y="14231"/>
                    <a:pt x="14569" y="14297"/>
                  </a:cubicBezTo>
                  <a:cubicBezTo>
                    <a:pt x="14569" y="14297"/>
                    <a:pt x="14632" y="14297"/>
                    <a:pt x="14632" y="14363"/>
                  </a:cubicBezTo>
                  <a:cubicBezTo>
                    <a:pt x="14632" y="14363"/>
                    <a:pt x="14632" y="14363"/>
                    <a:pt x="14632" y="14429"/>
                  </a:cubicBezTo>
                  <a:cubicBezTo>
                    <a:pt x="14632" y="14429"/>
                    <a:pt x="14632" y="14429"/>
                    <a:pt x="14632" y="14429"/>
                  </a:cubicBezTo>
                  <a:cubicBezTo>
                    <a:pt x="14696" y="14561"/>
                    <a:pt x="14696" y="14693"/>
                    <a:pt x="14759" y="14759"/>
                  </a:cubicBezTo>
                  <a:cubicBezTo>
                    <a:pt x="14759" y="14561"/>
                    <a:pt x="14949" y="14561"/>
                    <a:pt x="15076" y="14495"/>
                  </a:cubicBezTo>
                  <a:cubicBezTo>
                    <a:pt x="15076" y="14495"/>
                    <a:pt x="15076" y="14429"/>
                    <a:pt x="15076" y="14429"/>
                  </a:cubicBezTo>
                  <a:cubicBezTo>
                    <a:pt x="15076" y="14363"/>
                    <a:pt x="15076" y="14363"/>
                    <a:pt x="15076" y="14297"/>
                  </a:cubicBezTo>
                  <a:cubicBezTo>
                    <a:pt x="15076" y="14231"/>
                    <a:pt x="15076" y="14231"/>
                    <a:pt x="15139" y="14231"/>
                  </a:cubicBezTo>
                  <a:cubicBezTo>
                    <a:pt x="15139" y="14165"/>
                    <a:pt x="15139" y="14099"/>
                    <a:pt x="15139" y="14033"/>
                  </a:cubicBezTo>
                  <a:cubicBezTo>
                    <a:pt x="15076" y="14033"/>
                    <a:pt x="15076" y="14033"/>
                    <a:pt x="15076" y="13967"/>
                  </a:cubicBezTo>
                  <a:cubicBezTo>
                    <a:pt x="15076" y="13967"/>
                    <a:pt x="15076" y="13901"/>
                    <a:pt x="15076" y="13901"/>
                  </a:cubicBezTo>
                  <a:cubicBezTo>
                    <a:pt x="15076" y="13901"/>
                    <a:pt x="15012" y="13901"/>
                    <a:pt x="15076" y="13835"/>
                  </a:cubicBezTo>
                  <a:cubicBezTo>
                    <a:pt x="15012" y="13769"/>
                    <a:pt x="14949" y="13769"/>
                    <a:pt x="14949" y="13702"/>
                  </a:cubicBezTo>
                  <a:cubicBezTo>
                    <a:pt x="14822" y="13702"/>
                    <a:pt x="14759" y="13835"/>
                    <a:pt x="14632" y="13769"/>
                  </a:cubicBezTo>
                  <a:close/>
                  <a:moveTo>
                    <a:pt x="3421" y="12646"/>
                  </a:moveTo>
                  <a:cubicBezTo>
                    <a:pt x="3421" y="12646"/>
                    <a:pt x="3484" y="12646"/>
                    <a:pt x="3484" y="12580"/>
                  </a:cubicBezTo>
                  <a:cubicBezTo>
                    <a:pt x="3484" y="12580"/>
                    <a:pt x="3484" y="12646"/>
                    <a:pt x="3547" y="12580"/>
                  </a:cubicBezTo>
                  <a:cubicBezTo>
                    <a:pt x="3547" y="12646"/>
                    <a:pt x="3611" y="12712"/>
                    <a:pt x="3674" y="12712"/>
                  </a:cubicBezTo>
                  <a:cubicBezTo>
                    <a:pt x="3737" y="12646"/>
                    <a:pt x="3737" y="12646"/>
                    <a:pt x="3737" y="12580"/>
                  </a:cubicBezTo>
                  <a:cubicBezTo>
                    <a:pt x="3737" y="12580"/>
                    <a:pt x="3674" y="12513"/>
                    <a:pt x="3674" y="12447"/>
                  </a:cubicBezTo>
                  <a:cubicBezTo>
                    <a:pt x="3611" y="12447"/>
                    <a:pt x="3611" y="12447"/>
                    <a:pt x="3547" y="12381"/>
                  </a:cubicBezTo>
                  <a:cubicBezTo>
                    <a:pt x="3547" y="12315"/>
                    <a:pt x="3547" y="12315"/>
                    <a:pt x="3547" y="12249"/>
                  </a:cubicBezTo>
                  <a:cubicBezTo>
                    <a:pt x="3421" y="12249"/>
                    <a:pt x="3357" y="12117"/>
                    <a:pt x="3294" y="12117"/>
                  </a:cubicBezTo>
                  <a:cubicBezTo>
                    <a:pt x="3230" y="12117"/>
                    <a:pt x="3230" y="12117"/>
                    <a:pt x="3230" y="12051"/>
                  </a:cubicBezTo>
                  <a:cubicBezTo>
                    <a:pt x="3230" y="11985"/>
                    <a:pt x="3230" y="11919"/>
                    <a:pt x="3230" y="11853"/>
                  </a:cubicBezTo>
                  <a:cubicBezTo>
                    <a:pt x="3167" y="11853"/>
                    <a:pt x="3167" y="11853"/>
                    <a:pt x="3167" y="11853"/>
                  </a:cubicBezTo>
                  <a:cubicBezTo>
                    <a:pt x="3167" y="11787"/>
                    <a:pt x="3167" y="11787"/>
                    <a:pt x="3167" y="11721"/>
                  </a:cubicBezTo>
                  <a:cubicBezTo>
                    <a:pt x="3040" y="11787"/>
                    <a:pt x="3167" y="11523"/>
                    <a:pt x="2977" y="11523"/>
                  </a:cubicBezTo>
                  <a:cubicBezTo>
                    <a:pt x="2977" y="11589"/>
                    <a:pt x="2914" y="11655"/>
                    <a:pt x="2977" y="11787"/>
                  </a:cubicBezTo>
                  <a:cubicBezTo>
                    <a:pt x="2977" y="11853"/>
                    <a:pt x="2914" y="11853"/>
                    <a:pt x="2914" y="11985"/>
                  </a:cubicBezTo>
                  <a:cubicBezTo>
                    <a:pt x="2850" y="11919"/>
                    <a:pt x="2850" y="11853"/>
                    <a:pt x="2660" y="11853"/>
                  </a:cubicBezTo>
                  <a:cubicBezTo>
                    <a:pt x="2660" y="12051"/>
                    <a:pt x="2597" y="12117"/>
                    <a:pt x="2597" y="12381"/>
                  </a:cubicBezTo>
                  <a:cubicBezTo>
                    <a:pt x="2660" y="12447"/>
                    <a:pt x="2850" y="12447"/>
                    <a:pt x="2977" y="12447"/>
                  </a:cubicBezTo>
                  <a:cubicBezTo>
                    <a:pt x="2977" y="12513"/>
                    <a:pt x="2977" y="12580"/>
                    <a:pt x="2977" y="12646"/>
                  </a:cubicBezTo>
                  <a:cubicBezTo>
                    <a:pt x="3104" y="12712"/>
                    <a:pt x="3040" y="12580"/>
                    <a:pt x="3167" y="12580"/>
                  </a:cubicBezTo>
                  <a:cubicBezTo>
                    <a:pt x="3167" y="12646"/>
                    <a:pt x="3230" y="12646"/>
                    <a:pt x="3230" y="12580"/>
                  </a:cubicBezTo>
                  <a:cubicBezTo>
                    <a:pt x="3294" y="12580"/>
                    <a:pt x="3294" y="12580"/>
                    <a:pt x="3357" y="12580"/>
                  </a:cubicBezTo>
                  <a:cubicBezTo>
                    <a:pt x="3357" y="12646"/>
                    <a:pt x="3421" y="12646"/>
                    <a:pt x="3421" y="12646"/>
                  </a:cubicBezTo>
                  <a:close/>
                  <a:moveTo>
                    <a:pt x="10388" y="13967"/>
                  </a:moveTo>
                  <a:cubicBezTo>
                    <a:pt x="10325" y="13967"/>
                    <a:pt x="10325" y="13967"/>
                    <a:pt x="10325" y="13901"/>
                  </a:cubicBezTo>
                  <a:cubicBezTo>
                    <a:pt x="10325" y="13901"/>
                    <a:pt x="10325" y="13901"/>
                    <a:pt x="10262" y="13901"/>
                  </a:cubicBezTo>
                  <a:cubicBezTo>
                    <a:pt x="10262" y="13967"/>
                    <a:pt x="10262" y="13967"/>
                    <a:pt x="10198" y="13967"/>
                  </a:cubicBezTo>
                  <a:cubicBezTo>
                    <a:pt x="10072" y="14033"/>
                    <a:pt x="10135" y="14165"/>
                    <a:pt x="9945" y="14099"/>
                  </a:cubicBezTo>
                  <a:cubicBezTo>
                    <a:pt x="10008" y="14297"/>
                    <a:pt x="9882" y="14231"/>
                    <a:pt x="9818" y="14363"/>
                  </a:cubicBezTo>
                  <a:cubicBezTo>
                    <a:pt x="10135" y="14429"/>
                    <a:pt x="10135" y="14165"/>
                    <a:pt x="10325" y="14099"/>
                  </a:cubicBezTo>
                  <a:cubicBezTo>
                    <a:pt x="10325" y="14099"/>
                    <a:pt x="10325" y="14099"/>
                    <a:pt x="10388" y="14099"/>
                  </a:cubicBezTo>
                  <a:cubicBezTo>
                    <a:pt x="10388" y="14033"/>
                    <a:pt x="10388" y="14033"/>
                    <a:pt x="10388" y="13967"/>
                  </a:cubicBezTo>
                  <a:cubicBezTo>
                    <a:pt x="10388" y="13967"/>
                    <a:pt x="10388" y="13967"/>
                    <a:pt x="10388" y="13967"/>
                  </a:cubicBezTo>
                  <a:close/>
                  <a:moveTo>
                    <a:pt x="9248" y="16873"/>
                  </a:moveTo>
                  <a:cubicBezTo>
                    <a:pt x="9311" y="16873"/>
                    <a:pt x="9311" y="16939"/>
                    <a:pt x="9375" y="17005"/>
                  </a:cubicBezTo>
                  <a:cubicBezTo>
                    <a:pt x="9375" y="16939"/>
                    <a:pt x="9375" y="16873"/>
                    <a:pt x="9375" y="16807"/>
                  </a:cubicBezTo>
                  <a:cubicBezTo>
                    <a:pt x="9311" y="16741"/>
                    <a:pt x="9248" y="16741"/>
                    <a:pt x="9121" y="16741"/>
                  </a:cubicBezTo>
                  <a:cubicBezTo>
                    <a:pt x="9121" y="16807"/>
                    <a:pt x="9121" y="16939"/>
                    <a:pt x="9248" y="16873"/>
                  </a:cubicBezTo>
                  <a:close/>
                  <a:moveTo>
                    <a:pt x="10262" y="18458"/>
                  </a:moveTo>
                  <a:cubicBezTo>
                    <a:pt x="10198" y="18458"/>
                    <a:pt x="10198" y="18458"/>
                    <a:pt x="10198" y="18392"/>
                  </a:cubicBezTo>
                  <a:cubicBezTo>
                    <a:pt x="10198" y="18392"/>
                    <a:pt x="10135" y="18392"/>
                    <a:pt x="10135" y="18392"/>
                  </a:cubicBezTo>
                  <a:cubicBezTo>
                    <a:pt x="10135" y="18591"/>
                    <a:pt x="10198" y="18657"/>
                    <a:pt x="10325" y="18723"/>
                  </a:cubicBezTo>
                  <a:cubicBezTo>
                    <a:pt x="10388" y="18657"/>
                    <a:pt x="10325" y="18458"/>
                    <a:pt x="10262" y="18458"/>
                  </a:cubicBezTo>
                  <a:close/>
                  <a:moveTo>
                    <a:pt x="10198" y="13702"/>
                  </a:moveTo>
                  <a:cubicBezTo>
                    <a:pt x="10262" y="13438"/>
                    <a:pt x="9945" y="13438"/>
                    <a:pt x="9945" y="13636"/>
                  </a:cubicBezTo>
                  <a:cubicBezTo>
                    <a:pt x="10072" y="13570"/>
                    <a:pt x="10072" y="13702"/>
                    <a:pt x="10198" y="13702"/>
                  </a:cubicBezTo>
                  <a:close/>
                  <a:moveTo>
                    <a:pt x="10262" y="15354"/>
                  </a:moveTo>
                  <a:cubicBezTo>
                    <a:pt x="10262" y="15222"/>
                    <a:pt x="10135" y="15288"/>
                    <a:pt x="10135" y="15354"/>
                  </a:cubicBezTo>
                  <a:cubicBezTo>
                    <a:pt x="10198" y="15354"/>
                    <a:pt x="10198" y="15420"/>
                    <a:pt x="10262" y="15420"/>
                  </a:cubicBezTo>
                  <a:cubicBezTo>
                    <a:pt x="10262" y="15486"/>
                    <a:pt x="10262" y="15552"/>
                    <a:pt x="10388" y="15486"/>
                  </a:cubicBezTo>
                  <a:cubicBezTo>
                    <a:pt x="10388" y="15420"/>
                    <a:pt x="10325" y="15354"/>
                    <a:pt x="10262" y="15354"/>
                  </a:cubicBezTo>
                  <a:close/>
                  <a:moveTo>
                    <a:pt x="9375" y="17203"/>
                  </a:moveTo>
                  <a:cubicBezTo>
                    <a:pt x="9375" y="17203"/>
                    <a:pt x="9375" y="17203"/>
                    <a:pt x="9375" y="17137"/>
                  </a:cubicBezTo>
                  <a:cubicBezTo>
                    <a:pt x="9311" y="17137"/>
                    <a:pt x="9248" y="17137"/>
                    <a:pt x="9185" y="17137"/>
                  </a:cubicBezTo>
                  <a:cubicBezTo>
                    <a:pt x="9185" y="17203"/>
                    <a:pt x="9121" y="17203"/>
                    <a:pt x="9121" y="17335"/>
                  </a:cubicBezTo>
                  <a:cubicBezTo>
                    <a:pt x="9121" y="17335"/>
                    <a:pt x="9185" y="17335"/>
                    <a:pt x="9185" y="17335"/>
                  </a:cubicBezTo>
                  <a:cubicBezTo>
                    <a:pt x="9185" y="17402"/>
                    <a:pt x="9248" y="17402"/>
                    <a:pt x="9248" y="17468"/>
                  </a:cubicBezTo>
                  <a:cubicBezTo>
                    <a:pt x="9185" y="17468"/>
                    <a:pt x="9185" y="17600"/>
                    <a:pt x="9185" y="17732"/>
                  </a:cubicBezTo>
                  <a:cubicBezTo>
                    <a:pt x="9248" y="17732"/>
                    <a:pt x="9248" y="17798"/>
                    <a:pt x="9311" y="17798"/>
                  </a:cubicBezTo>
                  <a:cubicBezTo>
                    <a:pt x="9375" y="17798"/>
                    <a:pt x="9438" y="17864"/>
                    <a:pt x="9565" y="17864"/>
                  </a:cubicBezTo>
                  <a:cubicBezTo>
                    <a:pt x="9565" y="17798"/>
                    <a:pt x="9628" y="17732"/>
                    <a:pt x="9628" y="17666"/>
                  </a:cubicBezTo>
                  <a:cubicBezTo>
                    <a:pt x="9628" y="17600"/>
                    <a:pt x="9628" y="17600"/>
                    <a:pt x="9691" y="17600"/>
                  </a:cubicBezTo>
                  <a:cubicBezTo>
                    <a:pt x="9691" y="17600"/>
                    <a:pt x="9691" y="17534"/>
                    <a:pt x="9691" y="17534"/>
                  </a:cubicBezTo>
                  <a:cubicBezTo>
                    <a:pt x="9565" y="17468"/>
                    <a:pt x="9501" y="17335"/>
                    <a:pt x="9375" y="17203"/>
                  </a:cubicBezTo>
                  <a:close/>
                  <a:moveTo>
                    <a:pt x="3547" y="11523"/>
                  </a:moveTo>
                  <a:cubicBezTo>
                    <a:pt x="3611" y="11523"/>
                    <a:pt x="3674" y="11391"/>
                    <a:pt x="3547" y="11391"/>
                  </a:cubicBezTo>
                  <a:cubicBezTo>
                    <a:pt x="3547" y="11391"/>
                    <a:pt x="3484" y="11523"/>
                    <a:pt x="3547" y="11523"/>
                  </a:cubicBezTo>
                  <a:close/>
                  <a:moveTo>
                    <a:pt x="3421" y="11258"/>
                  </a:moveTo>
                  <a:cubicBezTo>
                    <a:pt x="3357" y="11258"/>
                    <a:pt x="3294" y="11258"/>
                    <a:pt x="3230" y="11258"/>
                  </a:cubicBezTo>
                  <a:cubicBezTo>
                    <a:pt x="3230" y="11324"/>
                    <a:pt x="3294" y="11391"/>
                    <a:pt x="3357" y="11391"/>
                  </a:cubicBezTo>
                  <a:cubicBezTo>
                    <a:pt x="3357" y="11324"/>
                    <a:pt x="3421" y="11324"/>
                    <a:pt x="3421" y="11258"/>
                  </a:cubicBezTo>
                  <a:close/>
                  <a:moveTo>
                    <a:pt x="6398" y="16411"/>
                  </a:moveTo>
                  <a:cubicBezTo>
                    <a:pt x="6334" y="16345"/>
                    <a:pt x="6271" y="16543"/>
                    <a:pt x="6334" y="16543"/>
                  </a:cubicBezTo>
                  <a:cubicBezTo>
                    <a:pt x="6334" y="16477"/>
                    <a:pt x="6334" y="16477"/>
                    <a:pt x="6398" y="16477"/>
                  </a:cubicBezTo>
                  <a:cubicBezTo>
                    <a:pt x="6398" y="16477"/>
                    <a:pt x="6398" y="16543"/>
                    <a:pt x="6461" y="16543"/>
                  </a:cubicBezTo>
                  <a:cubicBezTo>
                    <a:pt x="6461" y="16543"/>
                    <a:pt x="6461" y="16609"/>
                    <a:pt x="6461" y="16609"/>
                  </a:cubicBezTo>
                  <a:cubicBezTo>
                    <a:pt x="6588" y="16543"/>
                    <a:pt x="6461" y="16543"/>
                    <a:pt x="6524" y="16411"/>
                  </a:cubicBezTo>
                  <a:cubicBezTo>
                    <a:pt x="6461" y="16411"/>
                    <a:pt x="6461" y="16345"/>
                    <a:pt x="6398" y="16411"/>
                  </a:cubicBezTo>
                  <a:close/>
                  <a:moveTo>
                    <a:pt x="3104" y="11457"/>
                  </a:moveTo>
                  <a:cubicBezTo>
                    <a:pt x="3104" y="11523"/>
                    <a:pt x="3104" y="11589"/>
                    <a:pt x="3104" y="11655"/>
                  </a:cubicBezTo>
                  <a:cubicBezTo>
                    <a:pt x="3167" y="11655"/>
                    <a:pt x="3230" y="11655"/>
                    <a:pt x="3230" y="11721"/>
                  </a:cubicBezTo>
                  <a:cubicBezTo>
                    <a:pt x="3230" y="11721"/>
                    <a:pt x="3230" y="11787"/>
                    <a:pt x="3230" y="11853"/>
                  </a:cubicBezTo>
                  <a:cubicBezTo>
                    <a:pt x="3230" y="11853"/>
                    <a:pt x="3230" y="11919"/>
                    <a:pt x="3294" y="11919"/>
                  </a:cubicBezTo>
                  <a:cubicBezTo>
                    <a:pt x="3357" y="11985"/>
                    <a:pt x="3484" y="11985"/>
                    <a:pt x="3547" y="12051"/>
                  </a:cubicBezTo>
                  <a:cubicBezTo>
                    <a:pt x="3547" y="11919"/>
                    <a:pt x="3547" y="11853"/>
                    <a:pt x="3547" y="11787"/>
                  </a:cubicBezTo>
                  <a:cubicBezTo>
                    <a:pt x="3484" y="11721"/>
                    <a:pt x="3357" y="11721"/>
                    <a:pt x="3357" y="11655"/>
                  </a:cubicBezTo>
                  <a:cubicBezTo>
                    <a:pt x="3357" y="11523"/>
                    <a:pt x="3294" y="11457"/>
                    <a:pt x="3230" y="11391"/>
                  </a:cubicBezTo>
                  <a:cubicBezTo>
                    <a:pt x="3230" y="11391"/>
                    <a:pt x="3167" y="11391"/>
                    <a:pt x="3167" y="11391"/>
                  </a:cubicBezTo>
                  <a:cubicBezTo>
                    <a:pt x="3167" y="11457"/>
                    <a:pt x="3167" y="11457"/>
                    <a:pt x="3104" y="11457"/>
                  </a:cubicBezTo>
                  <a:close/>
                  <a:moveTo>
                    <a:pt x="4117" y="13636"/>
                  </a:moveTo>
                  <a:cubicBezTo>
                    <a:pt x="4117" y="13504"/>
                    <a:pt x="4054" y="13438"/>
                    <a:pt x="3991" y="13438"/>
                  </a:cubicBezTo>
                  <a:cubicBezTo>
                    <a:pt x="3991" y="13438"/>
                    <a:pt x="3991" y="13372"/>
                    <a:pt x="3991" y="13372"/>
                  </a:cubicBezTo>
                  <a:cubicBezTo>
                    <a:pt x="3991" y="13372"/>
                    <a:pt x="3991" y="13372"/>
                    <a:pt x="3927" y="13372"/>
                  </a:cubicBezTo>
                  <a:cubicBezTo>
                    <a:pt x="3927" y="13372"/>
                    <a:pt x="3927" y="13306"/>
                    <a:pt x="3927" y="13306"/>
                  </a:cubicBezTo>
                  <a:cubicBezTo>
                    <a:pt x="3864" y="13240"/>
                    <a:pt x="3801" y="13240"/>
                    <a:pt x="3737" y="13240"/>
                  </a:cubicBezTo>
                  <a:cubicBezTo>
                    <a:pt x="3737" y="13240"/>
                    <a:pt x="3737" y="13240"/>
                    <a:pt x="3737" y="13240"/>
                  </a:cubicBezTo>
                  <a:cubicBezTo>
                    <a:pt x="3611" y="13240"/>
                    <a:pt x="3611" y="13108"/>
                    <a:pt x="3484" y="13108"/>
                  </a:cubicBezTo>
                  <a:cubicBezTo>
                    <a:pt x="3421" y="13108"/>
                    <a:pt x="3484" y="13174"/>
                    <a:pt x="3421" y="13240"/>
                  </a:cubicBezTo>
                  <a:cubicBezTo>
                    <a:pt x="3421" y="13240"/>
                    <a:pt x="3357" y="13240"/>
                    <a:pt x="3421" y="13240"/>
                  </a:cubicBezTo>
                  <a:cubicBezTo>
                    <a:pt x="3357" y="13306"/>
                    <a:pt x="3294" y="13306"/>
                    <a:pt x="3294" y="13372"/>
                  </a:cubicBezTo>
                  <a:cubicBezTo>
                    <a:pt x="3294" y="13372"/>
                    <a:pt x="3294" y="13438"/>
                    <a:pt x="3294" y="13504"/>
                  </a:cubicBezTo>
                  <a:cubicBezTo>
                    <a:pt x="3357" y="13504"/>
                    <a:pt x="3357" y="13570"/>
                    <a:pt x="3421" y="13570"/>
                  </a:cubicBezTo>
                  <a:cubicBezTo>
                    <a:pt x="3484" y="13570"/>
                    <a:pt x="3484" y="13570"/>
                    <a:pt x="3484" y="13636"/>
                  </a:cubicBezTo>
                  <a:cubicBezTo>
                    <a:pt x="3547" y="13769"/>
                    <a:pt x="3674" y="13835"/>
                    <a:pt x="3801" y="13901"/>
                  </a:cubicBezTo>
                  <a:cubicBezTo>
                    <a:pt x="3801" y="13901"/>
                    <a:pt x="3864" y="13901"/>
                    <a:pt x="3864" y="13967"/>
                  </a:cubicBezTo>
                  <a:cubicBezTo>
                    <a:pt x="3864" y="13967"/>
                    <a:pt x="3927" y="14033"/>
                    <a:pt x="3927" y="13967"/>
                  </a:cubicBezTo>
                  <a:cubicBezTo>
                    <a:pt x="3927" y="13901"/>
                    <a:pt x="3927" y="13901"/>
                    <a:pt x="3991" y="13901"/>
                  </a:cubicBezTo>
                  <a:cubicBezTo>
                    <a:pt x="4054" y="13901"/>
                    <a:pt x="3991" y="13769"/>
                    <a:pt x="3991" y="13702"/>
                  </a:cubicBezTo>
                  <a:cubicBezTo>
                    <a:pt x="3991" y="13702"/>
                    <a:pt x="4054" y="13636"/>
                    <a:pt x="4117" y="13702"/>
                  </a:cubicBezTo>
                  <a:cubicBezTo>
                    <a:pt x="4181" y="13702"/>
                    <a:pt x="4181" y="13636"/>
                    <a:pt x="4181" y="13636"/>
                  </a:cubicBezTo>
                  <a:cubicBezTo>
                    <a:pt x="4181" y="13636"/>
                    <a:pt x="4181" y="13636"/>
                    <a:pt x="4181" y="13636"/>
                  </a:cubicBezTo>
                  <a:cubicBezTo>
                    <a:pt x="4181" y="13636"/>
                    <a:pt x="4181" y="13636"/>
                    <a:pt x="4117" y="13636"/>
                  </a:cubicBezTo>
                  <a:close/>
                  <a:moveTo>
                    <a:pt x="6334" y="16279"/>
                  </a:moveTo>
                  <a:cubicBezTo>
                    <a:pt x="6208" y="16345"/>
                    <a:pt x="6208" y="16213"/>
                    <a:pt x="6144" y="16279"/>
                  </a:cubicBezTo>
                  <a:cubicBezTo>
                    <a:pt x="6144" y="16345"/>
                    <a:pt x="6208" y="16477"/>
                    <a:pt x="6271" y="16477"/>
                  </a:cubicBezTo>
                  <a:cubicBezTo>
                    <a:pt x="6208" y="16345"/>
                    <a:pt x="6334" y="16411"/>
                    <a:pt x="6334" y="16279"/>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0" name="Rectangle 75">
              <a:extLst>
                <a:ext uri="{FF2B5EF4-FFF2-40B4-BE49-F238E27FC236}">
                  <a16:creationId xmlns:a16="http://schemas.microsoft.com/office/drawing/2014/main" id="{4F662C94-1B71-2D46-9809-BFA5A5EC9CA5}"/>
                </a:ext>
              </a:extLst>
            </p:cNvPr>
            <p:cNvSpPr txBox="1"/>
            <p:nvPr/>
          </p:nvSpPr>
          <p:spPr>
            <a:xfrm>
              <a:off x="6401734" y="8736139"/>
              <a:ext cx="1078754"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GREECE</a:t>
              </a:r>
            </a:p>
          </p:txBody>
        </p:sp>
        <p:sp>
          <p:nvSpPr>
            <p:cNvPr id="131" name="Freeform 76">
              <a:extLst>
                <a:ext uri="{FF2B5EF4-FFF2-40B4-BE49-F238E27FC236}">
                  <a16:creationId xmlns:a16="http://schemas.microsoft.com/office/drawing/2014/main" id="{96C18886-CA91-C443-9DBE-65F761E958CC}"/>
                </a:ext>
              </a:extLst>
            </p:cNvPr>
            <p:cNvSpPr/>
            <p:nvPr/>
          </p:nvSpPr>
          <p:spPr>
            <a:xfrm>
              <a:off x="3972896" y="7629878"/>
              <a:ext cx="28947" cy="20773"/>
            </a:xfrm>
            <a:custGeom>
              <a:avLst/>
              <a:gdLst/>
              <a:ahLst/>
              <a:cxnLst>
                <a:cxn ang="0">
                  <a:pos x="wd2" y="hd2"/>
                </a:cxn>
                <a:cxn ang="5400000">
                  <a:pos x="wd2" y="hd2"/>
                </a:cxn>
                <a:cxn ang="10800000">
                  <a:pos x="wd2" y="hd2"/>
                </a:cxn>
                <a:cxn ang="16200000">
                  <a:pos x="wd2" y="hd2"/>
                </a:cxn>
              </a:cxnLst>
              <a:rect l="0" t="0" r="r" b="b"/>
              <a:pathLst>
                <a:path w="21600" h="18600" extrusionOk="0">
                  <a:moveTo>
                    <a:pt x="0" y="13200"/>
                  </a:moveTo>
                  <a:cubicBezTo>
                    <a:pt x="4320" y="7800"/>
                    <a:pt x="4320" y="2400"/>
                    <a:pt x="8640" y="2400"/>
                  </a:cubicBezTo>
                  <a:cubicBezTo>
                    <a:pt x="17280" y="2400"/>
                    <a:pt x="21600" y="-3000"/>
                    <a:pt x="21600" y="2400"/>
                  </a:cubicBezTo>
                  <a:cubicBezTo>
                    <a:pt x="21600" y="7800"/>
                    <a:pt x="21600" y="13200"/>
                    <a:pt x="12960" y="18600"/>
                  </a:cubicBezTo>
                  <a:cubicBezTo>
                    <a:pt x="8640" y="18600"/>
                    <a:pt x="0" y="13200"/>
                    <a:pt x="0" y="13200"/>
                  </a:cubicBezTo>
                  <a:close/>
                </a:path>
              </a:pathLst>
            </a:custGeom>
            <a:solidFill>
              <a:srgbClr val="828282"/>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2" name="Rectangle 77">
              <a:extLst>
                <a:ext uri="{FF2B5EF4-FFF2-40B4-BE49-F238E27FC236}">
                  <a16:creationId xmlns:a16="http://schemas.microsoft.com/office/drawing/2014/main" id="{1FFB9979-2705-CD41-B0AA-A43347DCE048}"/>
                </a:ext>
              </a:extLst>
            </p:cNvPr>
            <p:cNvSpPr txBox="1"/>
            <p:nvPr/>
          </p:nvSpPr>
          <p:spPr>
            <a:xfrm>
              <a:off x="3984957" y="7657886"/>
              <a:ext cx="1929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MONACO</a:t>
              </a:r>
            </a:p>
          </p:txBody>
        </p:sp>
        <p:sp>
          <p:nvSpPr>
            <p:cNvPr id="133" name="Freeform 78">
              <a:extLst>
                <a:ext uri="{FF2B5EF4-FFF2-40B4-BE49-F238E27FC236}">
                  <a16:creationId xmlns:a16="http://schemas.microsoft.com/office/drawing/2014/main" id="{2CD075BD-A594-ED46-8CD5-080E9C82AE15}"/>
                </a:ext>
              </a:extLst>
            </p:cNvPr>
            <p:cNvSpPr/>
            <p:nvPr/>
          </p:nvSpPr>
          <p:spPr>
            <a:xfrm>
              <a:off x="5847177" y="459875"/>
              <a:ext cx="1485060" cy="2812629"/>
            </a:xfrm>
            <a:custGeom>
              <a:avLst/>
              <a:gdLst/>
              <a:ahLst/>
              <a:cxnLst>
                <a:cxn ang="0">
                  <a:pos x="wd2" y="hd2"/>
                </a:cxn>
                <a:cxn ang="5400000">
                  <a:pos x="wd2" y="hd2"/>
                </a:cxn>
                <a:cxn ang="10800000">
                  <a:pos x="wd2" y="hd2"/>
                </a:cxn>
                <a:cxn ang="16200000">
                  <a:pos x="wd2" y="hd2"/>
                </a:cxn>
              </a:cxnLst>
              <a:rect l="0" t="0" r="r" b="b"/>
              <a:pathLst>
                <a:path w="21553" h="21600" extrusionOk="0">
                  <a:moveTo>
                    <a:pt x="8538" y="10484"/>
                  </a:moveTo>
                  <a:cubicBezTo>
                    <a:pt x="8538" y="10484"/>
                    <a:pt x="8538" y="10484"/>
                    <a:pt x="8538" y="10484"/>
                  </a:cubicBezTo>
                  <a:cubicBezTo>
                    <a:pt x="8623" y="10484"/>
                    <a:pt x="8708" y="10438"/>
                    <a:pt x="8623" y="10393"/>
                  </a:cubicBezTo>
                  <a:cubicBezTo>
                    <a:pt x="8452" y="10438"/>
                    <a:pt x="8452" y="10348"/>
                    <a:pt x="8281" y="10393"/>
                  </a:cubicBezTo>
                  <a:cubicBezTo>
                    <a:pt x="8025" y="10393"/>
                    <a:pt x="7769" y="10393"/>
                    <a:pt x="7769" y="10529"/>
                  </a:cubicBezTo>
                  <a:cubicBezTo>
                    <a:pt x="7769" y="10574"/>
                    <a:pt x="7855" y="10619"/>
                    <a:pt x="7940" y="10664"/>
                  </a:cubicBezTo>
                  <a:cubicBezTo>
                    <a:pt x="7940" y="10664"/>
                    <a:pt x="7940" y="10664"/>
                    <a:pt x="7940" y="10664"/>
                  </a:cubicBezTo>
                  <a:cubicBezTo>
                    <a:pt x="8111" y="10664"/>
                    <a:pt x="8111" y="10755"/>
                    <a:pt x="8196" y="10710"/>
                  </a:cubicBezTo>
                  <a:cubicBezTo>
                    <a:pt x="8281" y="10710"/>
                    <a:pt x="8281" y="10710"/>
                    <a:pt x="8281" y="10710"/>
                  </a:cubicBezTo>
                  <a:cubicBezTo>
                    <a:pt x="8367" y="10664"/>
                    <a:pt x="8452" y="10664"/>
                    <a:pt x="8367" y="10619"/>
                  </a:cubicBezTo>
                  <a:cubicBezTo>
                    <a:pt x="8367" y="10574"/>
                    <a:pt x="8367" y="10574"/>
                    <a:pt x="8367" y="10574"/>
                  </a:cubicBezTo>
                  <a:cubicBezTo>
                    <a:pt x="8367" y="10574"/>
                    <a:pt x="8367" y="10529"/>
                    <a:pt x="8367" y="10484"/>
                  </a:cubicBezTo>
                  <a:cubicBezTo>
                    <a:pt x="8367" y="10529"/>
                    <a:pt x="8367" y="10529"/>
                    <a:pt x="8367" y="10529"/>
                  </a:cubicBezTo>
                  <a:cubicBezTo>
                    <a:pt x="8452" y="10529"/>
                    <a:pt x="8452" y="10484"/>
                    <a:pt x="8538" y="10484"/>
                  </a:cubicBezTo>
                  <a:close/>
                  <a:moveTo>
                    <a:pt x="3500" y="20877"/>
                  </a:moveTo>
                  <a:cubicBezTo>
                    <a:pt x="3586" y="20877"/>
                    <a:pt x="3586" y="20877"/>
                    <a:pt x="3586" y="20877"/>
                  </a:cubicBezTo>
                  <a:cubicBezTo>
                    <a:pt x="3586" y="20922"/>
                    <a:pt x="3671" y="20922"/>
                    <a:pt x="3671" y="20922"/>
                  </a:cubicBezTo>
                  <a:cubicBezTo>
                    <a:pt x="3757" y="20832"/>
                    <a:pt x="3586" y="20787"/>
                    <a:pt x="3500" y="20877"/>
                  </a:cubicBezTo>
                  <a:close/>
                  <a:moveTo>
                    <a:pt x="3415" y="21148"/>
                  </a:moveTo>
                  <a:cubicBezTo>
                    <a:pt x="3415" y="21103"/>
                    <a:pt x="3415" y="21103"/>
                    <a:pt x="3330" y="21058"/>
                  </a:cubicBezTo>
                  <a:cubicBezTo>
                    <a:pt x="3330" y="21148"/>
                    <a:pt x="3330" y="21148"/>
                    <a:pt x="3330" y="21148"/>
                  </a:cubicBezTo>
                  <a:cubicBezTo>
                    <a:pt x="3244" y="21148"/>
                    <a:pt x="3244" y="21238"/>
                    <a:pt x="3159" y="21284"/>
                  </a:cubicBezTo>
                  <a:cubicBezTo>
                    <a:pt x="3159" y="21284"/>
                    <a:pt x="3159" y="21284"/>
                    <a:pt x="3159" y="21284"/>
                  </a:cubicBezTo>
                  <a:cubicBezTo>
                    <a:pt x="2988" y="21284"/>
                    <a:pt x="2903" y="21329"/>
                    <a:pt x="2903" y="21374"/>
                  </a:cubicBezTo>
                  <a:cubicBezTo>
                    <a:pt x="3159" y="21374"/>
                    <a:pt x="3159" y="21374"/>
                    <a:pt x="3159" y="21374"/>
                  </a:cubicBezTo>
                  <a:cubicBezTo>
                    <a:pt x="3244" y="21329"/>
                    <a:pt x="3244" y="21329"/>
                    <a:pt x="3330" y="21329"/>
                  </a:cubicBezTo>
                  <a:cubicBezTo>
                    <a:pt x="3330" y="21284"/>
                    <a:pt x="3330" y="21284"/>
                    <a:pt x="3415" y="21284"/>
                  </a:cubicBezTo>
                  <a:cubicBezTo>
                    <a:pt x="3415" y="21284"/>
                    <a:pt x="3500" y="21284"/>
                    <a:pt x="3500" y="21284"/>
                  </a:cubicBezTo>
                  <a:cubicBezTo>
                    <a:pt x="3415" y="21238"/>
                    <a:pt x="3415" y="21193"/>
                    <a:pt x="3415" y="21148"/>
                  </a:cubicBezTo>
                  <a:close/>
                  <a:moveTo>
                    <a:pt x="3842" y="20651"/>
                  </a:moveTo>
                  <a:cubicBezTo>
                    <a:pt x="3842" y="20606"/>
                    <a:pt x="3842" y="20561"/>
                    <a:pt x="3757" y="20561"/>
                  </a:cubicBezTo>
                  <a:cubicBezTo>
                    <a:pt x="3757" y="20606"/>
                    <a:pt x="3500" y="20561"/>
                    <a:pt x="3586" y="20651"/>
                  </a:cubicBezTo>
                  <a:cubicBezTo>
                    <a:pt x="3671" y="20651"/>
                    <a:pt x="3757" y="20651"/>
                    <a:pt x="3842" y="20651"/>
                  </a:cubicBezTo>
                  <a:close/>
                  <a:moveTo>
                    <a:pt x="3500" y="21013"/>
                  </a:moveTo>
                  <a:cubicBezTo>
                    <a:pt x="3500" y="21058"/>
                    <a:pt x="3586" y="21103"/>
                    <a:pt x="3671" y="21148"/>
                  </a:cubicBezTo>
                  <a:cubicBezTo>
                    <a:pt x="3671" y="21103"/>
                    <a:pt x="3671" y="20967"/>
                    <a:pt x="3500" y="21013"/>
                  </a:cubicBezTo>
                  <a:close/>
                  <a:moveTo>
                    <a:pt x="3671" y="20741"/>
                  </a:moveTo>
                  <a:cubicBezTo>
                    <a:pt x="3757" y="20741"/>
                    <a:pt x="3757" y="20787"/>
                    <a:pt x="3757" y="20832"/>
                  </a:cubicBezTo>
                  <a:cubicBezTo>
                    <a:pt x="3842" y="20832"/>
                    <a:pt x="3842" y="20832"/>
                    <a:pt x="3842" y="20877"/>
                  </a:cubicBezTo>
                  <a:cubicBezTo>
                    <a:pt x="3927" y="20877"/>
                    <a:pt x="3927" y="20832"/>
                    <a:pt x="3927" y="20741"/>
                  </a:cubicBezTo>
                  <a:cubicBezTo>
                    <a:pt x="3842" y="20787"/>
                    <a:pt x="3757" y="20651"/>
                    <a:pt x="3671" y="20741"/>
                  </a:cubicBezTo>
                  <a:close/>
                  <a:moveTo>
                    <a:pt x="4269" y="20335"/>
                  </a:moveTo>
                  <a:cubicBezTo>
                    <a:pt x="4354" y="20335"/>
                    <a:pt x="4354" y="20335"/>
                    <a:pt x="4354" y="20380"/>
                  </a:cubicBezTo>
                  <a:cubicBezTo>
                    <a:pt x="4440" y="20380"/>
                    <a:pt x="4440" y="20380"/>
                    <a:pt x="4440" y="20335"/>
                  </a:cubicBezTo>
                  <a:cubicBezTo>
                    <a:pt x="4440" y="20335"/>
                    <a:pt x="4354" y="20290"/>
                    <a:pt x="4269" y="20335"/>
                  </a:cubicBezTo>
                  <a:close/>
                  <a:moveTo>
                    <a:pt x="4354" y="20425"/>
                  </a:moveTo>
                  <a:cubicBezTo>
                    <a:pt x="4354" y="20425"/>
                    <a:pt x="4354" y="20425"/>
                    <a:pt x="4269" y="20425"/>
                  </a:cubicBezTo>
                  <a:cubicBezTo>
                    <a:pt x="4269" y="20470"/>
                    <a:pt x="4354" y="20470"/>
                    <a:pt x="4354" y="20425"/>
                  </a:cubicBezTo>
                  <a:close/>
                  <a:moveTo>
                    <a:pt x="4269" y="21284"/>
                  </a:moveTo>
                  <a:cubicBezTo>
                    <a:pt x="4354" y="21419"/>
                    <a:pt x="4013" y="21374"/>
                    <a:pt x="4098" y="21464"/>
                  </a:cubicBezTo>
                  <a:cubicBezTo>
                    <a:pt x="4183" y="21464"/>
                    <a:pt x="4183" y="21464"/>
                    <a:pt x="4183" y="21464"/>
                  </a:cubicBezTo>
                  <a:cubicBezTo>
                    <a:pt x="4183" y="21464"/>
                    <a:pt x="4183" y="21419"/>
                    <a:pt x="4269" y="21419"/>
                  </a:cubicBezTo>
                  <a:cubicBezTo>
                    <a:pt x="4269" y="21419"/>
                    <a:pt x="4269" y="21464"/>
                    <a:pt x="4354" y="21464"/>
                  </a:cubicBezTo>
                  <a:cubicBezTo>
                    <a:pt x="4354" y="21464"/>
                    <a:pt x="4440" y="21464"/>
                    <a:pt x="4440" y="21464"/>
                  </a:cubicBezTo>
                  <a:cubicBezTo>
                    <a:pt x="4440" y="21464"/>
                    <a:pt x="4440" y="21419"/>
                    <a:pt x="4440" y="21419"/>
                  </a:cubicBezTo>
                  <a:cubicBezTo>
                    <a:pt x="4440" y="21419"/>
                    <a:pt x="4440" y="21419"/>
                    <a:pt x="4440" y="21374"/>
                  </a:cubicBezTo>
                  <a:cubicBezTo>
                    <a:pt x="4354" y="21374"/>
                    <a:pt x="4354" y="21284"/>
                    <a:pt x="4269" y="21284"/>
                  </a:cubicBezTo>
                  <a:close/>
                  <a:moveTo>
                    <a:pt x="2988" y="21058"/>
                  </a:moveTo>
                  <a:cubicBezTo>
                    <a:pt x="2988" y="20967"/>
                    <a:pt x="2817" y="21013"/>
                    <a:pt x="2817" y="21013"/>
                  </a:cubicBezTo>
                  <a:cubicBezTo>
                    <a:pt x="2817" y="21013"/>
                    <a:pt x="2817" y="21013"/>
                    <a:pt x="2817" y="21013"/>
                  </a:cubicBezTo>
                  <a:cubicBezTo>
                    <a:pt x="2817" y="21103"/>
                    <a:pt x="2903" y="21058"/>
                    <a:pt x="2988" y="21058"/>
                  </a:cubicBezTo>
                  <a:close/>
                  <a:moveTo>
                    <a:pt x="4183" y="21555"/>
                  </a:moveTo>
                  <a:cubicBezTo>
                    <a:pt x="4269" y="21555"/>
                    <a:pt x="4269" y="21555"/>
                    <a:pt x="4269" y="21555"/>
                  </a:cubicBezTo>
                  <a:cubicBezTo>
                    <a:pt x="4269" y="21510"/>
                    <a:pt x="4269" y="21510"/>
                    <a:pt x="4269" y="21464"/>
                  </a:cubicBezTo>
                  <a:cubicBezTo>
                    <a:pt x="4269" y="21464"/>
                    <a:pt x="4269" y="21464"/>
                    <a:pt x="4183" y="21464"/>
                  </a:cubicBezTo>
                  <a:cubicBezTo>
                    <a:pt x="4183" y="21510"/>
                    <a:pt x="4183" y="21510"/>
                    <a:pt x="4183" y="21510"/>
                  </a:cubicBezTo>
                  <a:cubicBezTo>
                    <a:pt x="4183" y="21510"/>
                    <a:pt x="4183" y="21555"/>
                    <a:pt x="4183" y="21555"/>
                  </a:cubicBezTo>
                  <a:close/>
                  <a:moveTo>
                    <a:pt x="4098" y="20561"/>
                  </a:moveTo>
                  <a:cubicBezTo>
                    <a:pt x="4098" y="20561"/>
                    <a:pt x="4098" y="20561"/>
                    <a:pt x="4098" y="20561"/>
                  </a:cubicBezTo>
                  <a:cubicBezTo>
                    <a:pt x="4013" y="20561"/>
                    <a:pt x="4013" y="20561"/>
                    <a:pt x="3927" y="20606"/>
                  </a:cubicBezTo>
                  <a:cubicBezTo>
                    <a:pt x="4013" y="20606"/>
                    <a:pt x="4098" y="20651"/>
                    <a:pt x="4098" y="20606"/>
                  </a:cubicBezTo>
                  <a:cubicBezTo>
                    <a:pt x="4098" y="20606"/>
                    <a:pt x="4098" y="20561"/>
                    <a:pt x="4098" y="20561"/>
                  </a:cubicBezTo>
                  <a:close/>
                  <a:moveTo>
                    <a:pt x="2988" y="20877"/>
                  </a:moveTo>
                  <a:cubicBezTo>
                    <a:pt x="3159" y="20877"/>
                    <a:pt x="3159" y="20832"/>
                    <a:pt x="3074" y="20787"/>
                  </a:cubicBezTo>
                  <a:cubicBezTo>
                    <a:pt x="2988" y="20787"/>
                    <a:pt x="2988" y="20787"/>
                    <a:pt x="2988" y="20741"/>
                  </a:cubicBezTo>
                  <a:cubicBezTo>
                    <a:pt x="2903" y="20741"/>
                    <a:pt x="2903" y="20787"/>
                    <a:pt x="2903" y="20787"/>
                  </a:cubicBezTo>
                  <a:cubicBezTo>
                    <a:pt x="2903" y="20787"/>
                    <a:pt x="2903" y="20832"/>
                    <a:pt x="2903" y="20877"/>
                  </a:cubicBezTo>
                  <a:cubicBezTo>
                    <a:pt x="2988" y="20877"/>
                    <a:pt x="2988" y="20877"/>
                    <a:pt x="2988" y="20877"/>
                  </a:cubicBezTo>
                  <a:close/>
                  <a:moveTo>
                    <a:pt x="2903" y="20967"/>
                  </a:moveTo>
                  <a:cubicBezTo>
                    <a:pt x="2988" y="20922"/>
                    <a:pt x="2988" y="20922"/>
                    <a:pt x="2988" y="20877"/>
                  </a:cubicBezTo>
                  <a:cubicBezTo>
                    <a:pt x="2988" y="20877"/>
                    <a:pt x="2903" y="20877"/>
                    <a:pt x="2903" y="20877"/>
                  </a:cubicBezTo>
                  <a:cubicBezTo>
                    <a:pt x="2903" y="20877"/>
                    <a:pt x="2903" y="20877"/>
                    <a:pt x="2817" y="20877"/>
                  </a:cubicBezTo>
                  <a:cubicBezTo>
                    <a:pt x="2817" y="20877"/>
                    <a:pt x="2817" y="20922"/>
                    <a:pt x="2817" y="20967"/>
                  </a:cubicBezTo>
                  <a:cubicBezTo>
                    <a:pt x="2903" y="20967"/>
                    <a:pt x="2903" y="20967"/>
                    <a:pt x="2903" y="20967"/>
                  </a:cubicBezTo>
                  <a:close/>
                  <a:moveTo>
                    <a:pt x="2732" y="21193"/>
                  </a:moveTo>
                  <a:cubicBezTo>
                    <a:pt x="2647" y="21193"/>
                    <a:pt x="2647" y="21148"/>
                    <a:pt x="2561" y="21148"/>
                  </a:cubicBezTo>
                  <a:cubicBezTo>
                    <a:pt x="2476" y="21193"/>
                    <a:pt x="2391" y="21193"/>
                    <a:pt x="2305" y="21284"/>
                  </a:cubicBezTo>
                  <a:cubicBezTo>
                    <a:pt x="2476" y="21284"/>
                    <a:pt x="2476" y="21374"/>
                    <a:pt x="2732" y="21374"/>
                  </a:cubicBezTo>
                  <a:cubicBezTo>
                    <a:pt x="2732" y="21329"/>
                    <a:pt x="2817" y="21329"/>
                    <a:pt x="2817" y="21284"/>
                  </a:cubicBezTo>
                  <a:cubicBezTo>
                    <a:pt x="2817" y="21284"/>
                    <a:pt x="2817" y="21284"/>
                    <a:pt x="2817" y="21284"/>
                  </a:cubicBezTo>
                  <a:cubicBezTo>
                    <a:pt x="2817" y="21238"/>
                    <a:pt x="2732" y="21238"/>
                    <a:pt x="2732" y="21193"/>
                  </a:cubicBezTo>
                  <a:close/>
                  <a:moveTo>
                    <a:pt x="1366" y="20741"/>
                  </a:moveTo>
                  <a:cubicBezTo>
                    <a:pt x="1366" y="20696"/>
                    <a:pt x="1451" y="20787"/>
                    <a:pt x="1451" y="20741"/>
                  </a:cubicBezTo>
                  <a:cubicBezTo>
                    <a:pt x="1537" y="20787"/>
                    <a:pt x="1451" y="20741"/>
                    <a:pt x="1537" y="20741"/>
                  </a:cubicBezTo>
                  <a:cubicBezTo>
                    <a:pt x="1537" y="20741"/>
                    <a:pt x="1537" y="20741"/>
                    <a:pt x="1537" y="20741"/>
                  </a:cubicBezTo>
                  <a:cubicBezTo>
                    <a:pt x="1622" y="20696"/>
                    <a:pt x="1537" y="20651"/>
                    <a:pt x="1451" y="20651"/>
                  </a:cubicBezTo>
                  <a:cubicBezTo>
                    <a:pt x="1451" y="20696"/>
                    <a:pt x="1366" y="20696"/>
                    <a:pt x="1366" y="20741"/>
                  </a:cubicBezTo>
                  <a:close/>
                  <a:moveTo>
                    <a:pt x="2391" y="21103"/>
                  </a:moveTo>
                  <a:cubicBezTo>
                    <a:pt x="2391" y="21058"/>
                    <a:pt x="2391" y="21013"/>
                    <a:pt x="2305" y="20967"/>
                  </a:cubicBezTo>
                  <a:cubicBezTo>
                    <a:pt x="2305" y="20967"/>
                    <a:pt x="2305" y="20877"/>
                    <a:pt x="2305" y="20877"/>
                  </a:cubicBezTo>
                  <a:cubicBezTo>
                    <a:pt x="2476" y="20922"/>
                    <a:pt x="2391" y="21013"/>
                    <a:pt x="2561" y="21058"/>
                  </a:cubicBezTo>
                  <a:cubicBezTo>
                    <a:pt x="2561" y="20967"/>
                    <a:pt x="2647" y="20967"/>
                    <a:pt x="2732" y="20967"/>
                  </a:cubicBezTo>
                  <a:cubicBezTo>
                    <a:pt x="2732" y="20922"/>
                    <a:pt x="2732" y="20877"/>
                    <a:pt x="2817" y="20877"/>
                  </a:cubicBezTo>
                  <a:cubicBezTo>
                    <a:pt x="2817" y="20741"/>
                    <a:pt x="2817" y="20741"/>
                    <a:pt x="2817" y="20741"/>
                  </a:cubicBezTo>
                  <a:cubicBezTo>
                    <a:pt x="2732" y="20696"/>
                    <a:pt x="2732" y="20696"/>
                    <a:pt x="2732" y="20651"/>
                  </a:cubicBezTo>
                  <a:cubicBezTo>
                    <a:pt x="2647" y="20651"/>
                    <a:pt x="2561" y="20651"/>
                    <a:pt x="2561" y="20651"/>
                  </a:cubicBezTo>
                  <a:cubicBezTo>
                    <a:pt x="2391" y="20606"/>
                    <a:pt x="2305" y="20606"/>
                    <a:pt x="2134" y="20561"/>
                  </a:cubicBezTo>
                  <a:cubicBezTo>
                    <a:pt x="2220" y="20561"/>
                    <a:pt x="2134" y="20561"/>
                    <a:pt x="2134" y="20561"/>
                  </a:cubicBezTo>
                  <a:cubicBezTo>
                    <a:pt x="1878" y="20515"/>
                    <a:pt x="1964" y="20651"/>
                    <a:pt x="1793" y="20606"/>
                  </a:cubicBezTo>
                  <a:cubicBezTo>
                    <a:pt x="1708" y="20651"/>
                    <a:pt x="1793" y="20696"/>
                    <a:pt x="1964" y="20696"/>
                  </a:cubicBezTo>
                  <a:cubicBezTo>
                    <a:pt x="1964" y="20741"/>
                    <a:pt x="1964" y="20741"/>
                    <a:pt x="2049" y="20741"/>
                  </a:cubicBezTo>
                  <a:cubicBezTo>
                    <a:pt x="2049" y="20787"/>
                    <a:pt x="2049" y="20787"/>
                    <a:pt x="2049" y="20787"/>
                  </a:cubicBezTo>
                  <a:cubicBezTo>
                    <a:pt x="2049" y="20832"/>
                    <a:pt x="1964" y="20832"/>
                    <a:pt x="1964" y="20877"/>
                  </a:cubicBezTo>
                  <a:cubicBezTo>
                    <a:pt x="1793" y="20877"/>
                    <a:pt x="1793" y="20877"/>
                    <a:pt x="1793" y="20877"/>
                  </a:cubicBezTo>
                  <a:cubicBezTo>
                    <a:pt x="1793" y="20877"/>
                    <a:pt x="1708" y="20922"/>
                    <a:pt x="1708" y="20922"/>
                  </a:cubicBezTo>
                  <a:cubicBezTo>
                    <a:pt x="1622" y="21013"/>
                    <a:pt x="1793" y="21058"/>
                    <a:pt x="1793" y="21103"/>
                  </a:cubicBezTo>
                  <a:cubicBezTo>
                    <a:pt x="1793" y="21148"/>
                    <a:pt x="1793" y="21193"/>
                    <a:pt x="1878" y="21193"/>
                  </a:cubicBezTo>
                  <a:cubicBezTo>
                    <a:pt x="1878" y="21193"/>
                    <a:pt x="1878" y="21193"/>
                    <a:pt x="1878" y="21193"/>
                  </a:cubicBezTo>
                  <a:cubicBezTo>
                    <a:pt x="1793" y="21238"/>
                    <a:pt x="1878" y="21238"/>
                    <a:pt x="1964" y="21284"/>
                  </a:cubicBezTo>
                  <a:cubicBezTo>
                    <a:pt x="1964" y="21284"/>
                    <a:pt x="1964" y="21284"/>
                    <a:pt x="1964" y="21284"/>
                  </a:cubicBezTo>
                  <a:cubicBezTo>
                    <a:pt x="2049" y="21329"/>
                    <a:pt x="2134" y="21238"/>
                    <a:pt x="2220" y="21284"/>
                  </a:cubicBezTo>
                  <a:cubicBezTo>
                    <a:pt x="2220" y="21284"/>
                    <a:pt x="2220" y="21284"/>
                    <a:pt x="2305" y="21284"/>
                  </a:cubicBezTo>
                  <a:cubicBezTo>
                    <a:pt x="2305" y="21284"/>
                    <a:pt x="2305" y="21284"/>
                    <a:pt x="2305" y="21284"/>
                  </a:cubicBezTo>
                  <a:cubicBezTo>
                    <a:pt x="2220" y="21148"/>
                    <a:pt x="2476" y="21193"/>
                    <a:pt x="2391" y="21103"/>
                  </a:cubicBezTo>
                  <a:close/>
                  <a:moveTo>
                    <a:pt x="2732" y="20606"/>
                  </a:moveTo>
                  <a:cubicBezTo>
                    <a:pt x="2732" y="20606"/>
                    <a:pt x="2732" y="20606"/>
                    <a:pt x="2732" y="20606"/>
                  </a:cubicBezTo>
                  <a:cubicBezTo>
                    <a:pt x="2817" y="20651"/>
                    <a:pt x="2817" y="20696"/>
                    <a:pt x="2903" y="20651"/>
                  </a:cubicBezTo>
                  <a:cubicBezTo>
                    <a:pt x="2988" y="20561"/>
                    <a:pt x="2817" y="20606"/>
                    <a:pt x="2732" y="20606"/>
                  </a:cubicBezTo>
                  <a:close/>
                  <a:moveTo>
                    <a:pt x="2988" y="20606"/>
                  </a:moveTo>
                  <a:cubicBezTo>
                    <a:pt x="2988" y="20606"/>
                    <a:pt x="2988" y="20606"/>
                    <a:pt x="2988" y="20606"/>
                  </a:cubicBezTo>
                  <a:cubicBezTo>
                    <a:pt x="2988" y="20651"/>
                    <a:pt x="2988" y="20696"/>
                    <a:pt x="3074" y="20696"/>
                  </a:cubicBezTo>
                  <a:cubicBezTo>
                    <a:pt x="2988" y="20651"/>
                    <a:pt x="3159" y="20606"/>
                    <a:pt x="2988" y="20606"/>
                  </a:cubicBezTo>
                  <a:close/>
                  <a:moveTo>
                    <a:pt x="3159" y="21013"/>
                  </a:moveTo>
                  <a:cubicBezTo>
                    <a:pt x="3159" y="21013"/>
                    <a:pt x="3159" y="21013"/>
                    <a:pt x="3159" y="21058"/>
                  </a:cubicBezTo>
                  <a:cubicBezTo>
                    <a:pt x="3244" y="21013"/>
                    <a:pt x="3330" y="21013"/>
                    <a:pt x="3330" y="20922"/>
                  </a:cubicBezTo>
                  <a:cubicBezTo>
                    <a:pt x="3159" y="20877"/>
                    <a:pt x="3159" y="20967"/>
                    <a:pt x="3159" y="21013"/>
                  </a:cubicBezTo>
                  <a:close/>
                  <a:moveTo>
                    <a:pt x="1110" y="20922"/>
                  </a:moveTo>
                  <a:cubicBezTo>
                    <a:pt x="1110" y="20922"/>
                    <a:pt x="1110" y="20922"/>
                    <a:pt x="1110" y="20922"/>
                  </a:cubicBezTo>
                  <a:cubicBezTo>
                    <a:pt x="1110" y="20967"/>
                    <a:pt x="1195" y="21013"/>
                    <a:pt x="1281" y="21013"/>
                  </a:cubicBezTo>
                  <a:cubicBezTo>
                    <a:pt x="1281" y="20967"/>
                    <a:pt x="1281" y="20922"/>
                    <a:pt x="1110" y="20922"/>
                  </a:cubicBezTo>
                  <a:close/>
                  <a:moveTo>
                    <a:pt x="1451" y="20877"/>
                  </a:moveTo>
                  <a:cubicBezTo>
                    <a:pt x="1281" y="20877"/>
                    <a:pt x="1366" y="20967"/>
                    <a:pt x="1366" y="21058"/>
                  </a:cubicBezTo>
                  <a:cubicBezTo>
                    <a:pt x="1366" y="21058"/>
                    <a:pt x="1366" y="21148"/>
                    <a:pt x="1537" y="21148"/>
                  </a:cubicBezTo>
                  <a:cubicBezTo>
                    <a:pt x="1537" y="21148"/>
                    <a:pt x="1537" y="21148"/>
                    <a:pt x="1537" y="21103"/>
                  </a:cubicBezTo>
                  <a:cubicBezTo>
                    <a:pt x="1537" y="21103"/>
                    <a:pt x="1622" y="21058"/>
                    <a:pt x="1622" y="21058"/>
                  </a:cubicBezTo>
                  <a:cubicBezTo>
                    <a:pt x="1622" y="21013"/>
                    <a:pt x="1622" y="21013"/>
                    <a:pt x="1537" y="20967"/>
                  </a:cubicBezTo>
                  <a:cubicBezTo>
                    <a:pt x="1622" y="20877"/>
                    <a:pt x="1537" y="20877"/>
                    <a:pt x="1451" y="20877"/>
                  </a:cubicBezTo>
                  <a:close/>
                  <a:moveTo>
                    <a:pt x="8452" y="21238"/>
                  </a:moveTo>
                  <a:cubicBezTo>
                    <a:pt x="8452" y="21238"/>
                    <a:pt x="8538" y="21238"/>
                    <a:pt x="8452" y="21193"/>
                  </a:cubicBezTo>
                  <a:cubicBezTo>
                    <a:pt x="8452" y="21193"/>
                    <a:pt x="8367" y="21238"/>
                    <a:pt x="8452" y="21238"/>
                  </a:cubicBezTo>
                  <a:close/>
                  <a:moveTo>
                    <a:pt x="8367" y="21058"/>
                  </a:moveTo>
                  <a:cubicBezTo>
                    <a:pt x="8367" y="21013"/>
                    <a:pt x="8281" y="21013"/>
                    <a:pt x="8281" y="20967"/>
                  </a:cubicBezTo>
                  <a:cubicBezTo>
                    <a:pt x="8281" y="20922"/>
                    <a:pt x="8367" y="20922"/>
                    <a:pt x="8367" y="20877"/>
                  </a:cubicBezTo>
                  <a:cubicBezTo>
                    <a:pt x="8281" y="20877"/>
                    <a:pt x="8196" y="20922"/>
                    <a:pt x="8196" y="20967"/>
                  </a:cubicBezTo>
                  <a:cubicBezTo>
                    <a:pt x="8196" y="20967"/>
                    <a:pt x="8281" y="21013"/>
                    <a:pt x="8196" y="21013"/>
                  </a:cubicBezTo>
                  <a:cubicBezTo>
                    <a:pt x="8111" y="21013"/>
                    <a:pt x="8025" y="21013"/>
                    <a:pt x="8025" y="20967"/>
                  </a:cubicBezTo>
                  <a:cubicBezTo>
                    <a:pt x="7940" y="20967"/>
                    <a:pt x="7940" y="20967"/>
                    <a:pt x="7940" y="20967"/>
                  </a:cubicBezTo>
                  <a:cubicBezTo>
                    <a:pt x="7855" y="21058"/>
                    <a:pt x="8025" y="21103"/>
                    <a:pt x="8025" y="21148"/>
                  </a:cubicBezTo>
                  <a:cubicBezTo>
                    <a:pt x="8196" y="21148"/>
                    <a:pt x="8281" y="21148"/>
                    <a:pt x="8452" y="21148"/>
                  </a:cubicBezTo>
                  <a:cubicBezTo>
                    <a:pt x="8452" y="21103"/>
                    <a:pt x="8452" y="21103"/>
                    <a:pt x="8367" y="21058"/>
                  </a:cubicBezTo>
                  <a:close/>
                  <a:moveTo>
                    <a:pt x="8025" y="20877"/>
                  </a:moveTo>
                  <a:cubicBezTo>
                    <a:pt x="8025" y="20922"/>
                    <a:pt x="8025" y="20922"/>
                    <a:pt x="8025" y="20967"/>
                  </a:cubicBezTo>
                  <a:cubicBezTo>
                    <a:pt x="8111" y="21013"/>
                    <a:pt x="8196" y="20877"/>
                    <a:pt x="8025" y="20877"/>
                  </a:cubicBezTo>
                  <a:close/>
                  <a:moveTo>
                    <a:pt x="12379" y="20290"/>
                  </a:moveTo>
                  <a:cubicBezTo>
                    <a:pt x="12379" y="20290"/>
                    <a:pt x="12465" y="20290"/>
                    <a:pt x="12465" y="20244"/>
                  </a:cubicBezTo>
                  <a:cubicBezTo>
                    <a:pt x="12465" y="20244"/>
                    <a:pt x="12379" y="20290"/>
                    <a:pt x="12379" y="20290"/>
                  </a:cubicBezTo>
                  <a:close/>
                  <a:moveTo>
                    <a:pt x="13831" y="19612"/>
                  </a:moveTo>
                  <a:cubicBezTo>
                    <a:pt x="13831" y="19612"/>
                    <a:pt x="13916" y="19567"/>
                    <a:pt x="13916" y="19567"/>
                  </a:cubicBezTo>
                  <a:cubicBezTo>
                    <a:pt x="13831" y="19567"/>
                    <a:pt x="13831" y="19567"/>
                    <a:pt x="13831" y="19612"/>
                  </a:cubicBezTo>
                  <a:close/>
                  <a:moveTo>
                    <a:pt x="15197" y="19612"/>
                  </a:moveTo>
                  <a:cubicBezTo>
                    <a:pt x="15197" y="19657"/>
                    <a:pt x="15282" y="19612"/>
                    <a:pt x="15282" y="19612"/>
                  </a:cubicBezTo>
                  <a:cubicBezTo>
                    <a:pt x="15197" y="19567"/>
                    <a:pt x="15197" y="19612"/>
                    <a:pt x="15197" y="19612"/>
                  </a:cubicBezTo>
                  <a:close/>
                  <a:moveTo>
                    <a:pt x="12550" y="20199"/>
                  </a:moveTo>
                  <a:cubicBezTo>
                    <a:pt x="12636" y="20154"/>
                    <a:pt x="12550" y="20154"/>
                    <a:pt x="12550" y="20199"/>
                  </a:cubicBezTo>
                  <a:close/>
                  <a:moveTo>
                    <a:pt x="12977" y="20018"/>
                  </a:moveTo>
                  <a:cubicBezTo>
                    <a:pt x="13062" y="20064"/>
                    <a:pt x="13233" y="20109"/>
                    <a:pt x="13233" y="20018"/>
                  </a:cubicBezTo>
                  <a:cubicBezTo>
                    <a:pt x="13148" y="20018"/>
                    <a:pt x="13062" y="19928"/>
                    <a:pt x="12977" y="20018"/>
                  </a:cubicBezTo>
                  <a:close/>
                  <a:moveTo>
                    <a:pt x="14599" y="19702"/>
                  </a:moveTo>
                  <a:cubicBezTo>
                    <a:pt x="14855" y="19702"/>
                    <a:pt x="14941" y="19657"/>
                    <a:pt x="15026" y="19612"/>
                  </a:cubicBezTo>
                  <a:cubicBezTo>
                    <a:pt x="14941" y="19612"/>
                    <a:pt x="14855" y="19567"/>
                    <a:pt x="14770" y="19567"/>
                  </a:cubicBezTo>
                  <a:cubicBezTo>
                    <a:pt x="14855" y="19657"/>
                    <a:pt x="14599" y="19612"/>
                    <a:pt x="14599" y="19702"/>
                  </a:cubicBezTo>
                  <a:close/>
                  <a:moveTo>
                    <a:pt x="8964" y="21284"/>
                  </a:moveTo>
                  <a:cubicBezTo>
                    <a:pt x="9135" y="21284"/>
                    <a:pt x="9050" y="21193"/>
                    <a:pt x="9221" y="21193"/>
                  </a:cubicBezTo>
                  <a:cubicBezTo>
                    <a:pt x="9306" y="21193"/>
                    <a:pt x="9306" y="21148"/>
                    <a:pt x="9306" y="21058"/>
                  </a:cubicBezTo>
                  <a:cubicBezTo>
                    <a:pt x="9391" y="21058"/>
                    <a:pt x="9477" y="21058"/>
                    <a:pt x="9562" y="21058"/>
                  </a:cubicBezTo>
                  <a:cubicBezTo>
                    <a:pt x="9562" y="21013"/>
                    <a:pt x="9647" y="21013"/>
                    <a:pt x="9647" y="20967"/>
                  </a:cubicBezTo>
                  <a:cubicBezTo>
                    <a:pt x="9647" y="20922"/>
                    <a:pt x="9647" y="20967"/>
                    <a:pt x="9562" y="20967"/>
                  </a:cubicBezTo>
                  <a:cubicBezTo>
                    <a:pt x="9477" y="20967"/>
                    <a:pt x="9391" y="20967"/>
                    <a:pt x="9391" y="20967"/>
                  </a:cubicBezTo>
                  <a:cubicBezTo>
                    <a:pt x="9221" y="21013"/>
                    <a:pt x="9221" y="21058"/>
                    <a:pt x="9050" y="21058"/>
                  </a:cubicBezTo>
                  <a:cubicBezTo>
                    <a:pt x="9050" y="21058"/>
                    <a:pt x="9050" y="21103"/>
                    <a:pt x="9050" y="21148"/>
                  </a:cubicBezTo>
                  <a:cubicBezTo>
                    <a:pt x="9050" y="21193"/>
                    <a:pt x="9050" y="21193"/>
                    <a:pt x="8964" y="21193"/>
                  </a:cubicBezTo>
                  <a:cubicBezTo>
                    <a:pt x="8964" y="21193"/>
                    <a:pt x="8964" y="21193"/>
                    <a:pt x="8879" y="21193"/>
                  </a:cubicBezTo>
                  <a:cubicBezTo>
                    <a:pt x="8879" y="21238"/>
                    <a:pt x="8964" y="21284"/>
                    <a:pt x="8964" y="21284"/>
                  </a:cubicBezTo>
                  <a:close/>
                  <a:moveTo>
                    <a:pt x="12550" y="20199"/>
                  </a:moveTo>
                  <a:cubicBezTo>
                    <a:pt x="12550" y="20199"/>
                    <a:pt x="12465" y="20199"/>
                    <a:pt x="12465" y="20199"/>
                  </a:cubicBezTo>
                  <a:cubicBezTo>
                    <a:pt x="12465" y="20244"/>
                    <a:pt x="12550" y="20244"/>
                    <a:pt x="12550" y="20199"/>
                  </a:cubicBezTo>
                  <a:close/>
                  <a:moveTo>
                    <a:pt x="8281" y="21374"/>
                  </a:moveTo>
                  <a:cubicBezTo>
                    <a:pt x="8196" y="21419"/>
                    <a:pt x="8281" y="21419"/>
                    <a:pt x="8281" y="21374"/>
                  </a:cubicBezTo>
                  <a:close/>
                  <a:moveTo>
                    <a:pt x="14087" y="19702"/>
                  </a:moveTo>
                  <a:cubicBezTo>
                    <a:pt x="14002" y="19657"/>
                    <a:pt x="14002" y="19702"/>
                    <a:pt x="14087" y="19702"/>
                  </a:cubicBezTo>
                  <a:close/>
                  <a:moveTo>
                    <a:pt x="13745" y="19838"/>
                  </a:moveTo>
                  <a:cubicBezTo>
                    <a:pt x="13745" y="19883"/>
                    <a:pt x="13745" y="19928"/>
                    <a:pt x="13831" y="19928"/>
                  </a:cubicBezTo>
                  <a:cubicBezTo>
                    <a:pt x="13831" y="19928"/>
                    <a:pt x="13916" y="19883"/>
                    <a:pt x="13916" y="19928"/>
                  </a:cubicBezTo>
                  <a:cubicBezTo>
                    <a:pt x="14002" y="19838"/>
                    <a:pt x="13831" y="19838"/>
                    <a:pt x="13745" y="19838"/>
                  </a:cubicBezTo>
                  <a:close/>
                  <a:moveTo>
                    <a:pt x="14087" y="19702"/>
                  </a:moveTo>
                  <a:cubicBezTo>
                    <a:pt x="14002" y="19792"/>
                    <a:pt x="14087" y="19792"/>
                    <a:pt x="14172" y="19792"/>
                  </a:cubicBezTo>
                  <a:cubicBezTo>
                    <a:pt x="14172" y="19838"/>
                    <a:pt x="14258" y="19792"/>
                    <a:pt x="14343" y="19838"/>
                  </a:cubicBezTo>
                  <a:cubicBezTo>
                    <a:pt x="14428" y="19702"/>
                    <a:pt x="14258" y="19702"/>
                    <a:pt x="14087" y="19702"/>
                  </a:cubicBezTo>
                  <a:close/>
                  <a:moveTo>
                    <a:pt x="14428" y="19792"/>
                  </a:moveTo>
                  <a:cubicBezTo>
                    <a:pt x="14428" y="19792"/>
                    <a:pt x="14514" y="19747"/>
                    <a:pt x="14514" y="19747"/>
                  </a:cubicBezTo>
                  <a:cubicBezTo>
                    <a:pt x="14428" y="19747"/>
                    <a:pt x="14428" y="19747"/>
                    <a:pt x="14428" y="19792"/>
                  </a:cubicBezTo>
                  <a:close/>
                  <a:moveTo>
                    <a:pt x="14258" y="19612"/>
                  </a:moveTo>
                  <a:cubicBezTo>
                    <a:pt x="14172" y="19612"/>
                    <a:pt x="14087" y="19612"/>
                    <a:pt x="14087" y="19657"/>
                  </a:cubicBezTo>
                  <a:cubicBezTo>
                    <a:pt x="14172" y="19657"/>
                    <a:pt x="14258" y="19657"/>
                    <a:pt x="14258" y="19612"/>
                  </a:cubicBezTo>
                  <a:close/>
                  <a:moveTo>
                    <a:pt x="14258" y="19657"/>
                  </a:moveTo>
                  <a:cubicBezTo>
                    <a:pt x="14428" y="19657"/>
                    <a:pt x="14514" y="19657"/>
                    <a:pt x="14514" y="19612"/>
                  </a:cubicBezTo>
                  <a:cubicBezTo>
                    <a:pt x="14514" y="19612"/>
                    <a:pt x="14428" y="19612"/>
                    <a:pt x="14428" y="19612"/>
                  </a:cubicBezTo>
                  <a:cubicBezTo>
                    <a:pt x="14343" y="19612"/>
                    <a:pt x="14343" y="19612"/>
                    <a:pt x="14258" y="19657"/>
                  </a:cubicBezTo>
                  <a:close/>
                  <a:moveTo>
                    <a:pt x="4866" y="18030"/>
                  </a:moveTo>
                  <a:cubicBezTo>
                    <a:pt x="4866" y="18075"/>
                    <a:pt x="4866" y="18075"/>
                    <a:pt x="4866" y="18075"/>
                  </a:cubicBezTo>
                  <a:cubicBezTo>
                    <a:pt x="4952" y="18075"/>
                    <a:pt x="4866" y="18075"/>
                    <a:pt x="4866" y="18030"/>
                  </a:cubicBezTo>
                  <a:close/>
                  <a:moveTo>
                    <a:pt x="3330" y="15183"/>
                  </a:moveTo>
                  <a:cubicBezTo>
                    <a:pt x="3330" y="15183"/>
                    <a:pt x="3330" y="15183"/>
                    <a:pt x="3330" y="15138"/>
                  </a:cubicBezTo>
                  <a:cubicBezTo>
                    <a:pt x="3330" y="15138"/>
                    <a:pt x="3330" y="15093"/>
                    <a:pt x="3330" y="15048"/>
                  </a:cubicBezTo>
                  <a:cubicBezTo>
                    <a:pt x="3244" y="15048"/>
                    <a:pt x="3244" y="15093"/>
                    <a:pt x="3159" y="15093"/>
                  </a:cubicBezTo>
                  <a:cubicBezTo>
                    <a:pt x="3074" y="15183"/>
                    <a:pt x="3159" y="15228"/>
                    <a:pt x="3330" y="15228"/>
                  </a:cubicBezTo>
                  <a:cubicBezTo>
                    <a:pt x="3330" y="15228"/>
                    <a:pt x="3330" y="15228"/>
                    <a:pt x="3330" y="15183"/>
                  </a:cubicBezTo>
                  <a:close/>
                  <a:moveTo>
                    <a:pt x="3244" y="15274"/>
                  </a:moveTo>
                  <a:cubicBezTo>
                    <a:pt x="3244" y="15319"/>
                    <a:pt x="3244" y="15364"/>
                    <a:pt x="3244" y="15364"/>
                  </a:cubicBezTo>
                  <a:cubicBezTo>
                    <a:pt x="3415" y="15409"/>
                    <a:pt x="3415" y="15228"/>
                    <a:pt x="3244" y="15274"/>
                  </a:cubicBezTo>
                  <a:close/>
                  <a:moveTo>
                    <a:pt x="5891" y="20335"/>
                  </a:moveTo>
                  <a:cubicBezTo>
                    <a:pt x="5891" y="20425"/>
                    <a:pt x="6062" y="20380"/>
                    <a:pt x="6062" y="20470"/>
                  </a:cubicBezTo>
                  <a:cubicBezTo>
                    <a:pt x="6147" y="20470"/>
                    <a:pt x="6147" y="20380"/>
                    <a:pt x="6232" y="20380"/>
                  </a:cubicBezTo>
                  <a:cubicBezTo>
                    <a:pt x="6232" y="20335"/>
                    <a:pt x="6147" y="20335"/>
                    <a:pt x="6062" y="20335"/>
                  </a:cubicBezTo>
                  <a:cubicBezTo>
                    <a:pt x="6062" y="20290"/>
                    <a:pt x="5976" y="20290"/>
                    <a:pt x="5976" y="20244"/>
                  </a:cubicBezTo>
                  <a:cubicBezTo>
                    <a:pt x="5891" y="20244"/>
                    <a:pt x="5891" y="20244"/>
                    <a:pt x="5806" y="20244"/>
                  </a:cubicBezTo>
                  <a:cubicBezTo>
                    <a:pt x="5720" y="20335"/>
                    <a:pt x="5891" y="20290"/>
                    <a:pt x="5891" y="20335"/>
                  </a:cubicBezTo>
                  <a:close/>
                  <a:moveTo>
                    <a:pt x="4781" y="20109"/>
                  </a:moveTo>
                  <a:cubicBezTo>
                    <a:pt x="4866" y="20109"/>
                    <a:pt x="4866" y="20199"/>
                    <a:pt x="4952" y="20244"/>
                  </a:cubicBezTo>
                  <a:cubicBezTo>
                    <a:pt x="5037" y="20244"/>
                    <a:pt x="5037" y="20244"/>
                    <a:pt x="5123" y="20244"/>
                  </a:cubicBezTo>
                  <a:cubicBezTo>
                    <a:pt x="5123" y="20154"/>
                    <a:pt x="5123" y="20109"/>
                    <a:pt x="5123" y="20064"/>
                  </a:cubicBezTo>
                  <a:cubicBezTo>
                    <a:pt x="5037" y="20064"/>
                    <a:pt x="4696" y="19973"/>
                    <a:pt x="4781" y="20109"/>
                  </a:cubicBezTo>
                  <a:close/>
                  <a:moveTo>
                    <a:pt x="2988" y="14686"/>
                  </a:moveTo>
                  <a:cubicBezTo>
                    <a:pt x="3074" y="14686"/>
                    <a:pt x="3074" y="14686"/>
                    <a:pt x="3074" y="14731"/>
                  </a:cubicBezTo>
                  <a:cubicBezTo>
                    <a:pt x="3074" y="14731"/>
                    <a:pt x="3074" y="14777"/>
                    <a:pt x="3074" y="14777"/>
                  </a:cubicBezTo>
                  <a:cubicBezTo>
                    <a:pt x="3074" y="14822"/>
                    <a:pt x="3159" y="14731"/>
                    <a:pt x="3159" y="14731"/>
                  </a:cubicBezTo>
                  <a:cubicBezTo>
                    <a:pt x="3159" y="14777"/>
                    <a:pt x="3074" y="14731"/>
                    <a:pt x="3159" y="14731"/>
                  </a:cubicBezTo>
                  <a:cubicBezTo>
                    <a:pt x="3159" y="14731"/>
                    <a:pt x="3159" y="14731"/>
                    <a:pt x="3159" y="14731"/>
                  </a:cubicBezTo>
                  <a:cubicBezTo>
                    <a:pt x="3415" y="14686"/>
                    <a:pt x="3244" y="14822"/>
                    <a:pt x="3500" y="14822"/>
                  </a:cubicBezTo>
                  <a:cubicBezTo>
                    <a:pt x="3415" y="14686"/>
                    <a:pt x="3671" y="14731"/>
                    <a:pt x="3586" y="14596"/>
                  </a:cubicBezTo>
                  <a:cubicBezTo>
                    <a:pt x="3586" y="14596"/>
                    <a:pt x="3586" y="14551"/>
                    <a:pt x="3586" y="14551"/>
                  </a:cubicBezTo>
                  <a:cubicBezTo>
                    <a:pt x="3586" y="14551"/>
                    <a:pt x="3586" y="14551"/>
                    <a:pt x="3586" y="14505"/>
                  </a:cubicBezTo>
                  <a:cubicBezTo>
                    <a:pt x="3500" y="14505"/>
                    <a:pt x="3415" y="14505"/>
                    <a:pt x="3330" y="14505"/>
                  </a:cubicBezTo>
                  <a:cubicBezTo>
                    <a:pt x="3330" y="14596"/>
                    <a:pt x="3415" y="14641"/>
                    <a:pt x="3330" y="14641"/>
                  </a:cubicBezTo>
                  <a:cubicBezTo>
                    <a:pt x="3244" y="14596"/>
                    <a:pt x="3244" y="14505"/>
                    <a:pt x="3159" y="14505"/>
                  </a:cubicBezTo>
                  <a:cubicBezTo>
                    <a:pt x="3074" y="14551"/>
                    <a:pt x="3074" y="14551"/>
                    <a:pt x="2903" y="14551"/>
                  </a:cubicBezTo>
                  <a:cubicBezTo>
                    <a:pt x="2903" y="14596"/>
                    <a:pt x="2988" y="14641"/>
                    <a:pt x="2988" y="14686"/>
                  </a:cubicBezTo>
                  <a:close/>
                  <a:moveTo>
                    <a:pt x="4610" y="18889"/>
                  </a:moveTo>
                  <a:cubicBezTo>
                    <a:pt x="4610" y="18798"/>
                    <a:pt x="4525" y="18798"/>
                    <a:pt x="4525" y="18798"/>
                  </a:cubicBezTo>
                  <a:cubicBezTo>
                    <a:pt x="4525" y="18844"/>
                    <a:pt x="4440" y="18889"/>
                    <a:pt x="4610" y="18889"/>
                  </a:cubicBezTo>
                  <a:close/>
                  <a:moveTo>
                    <a:pt x="4525" y="14325"/>
                  </a:moveTo>
                  <a:cubicBezTo>
                    <a:pt x="4440" y="14234"/>
                    <a:pt x="4696" y="14325"/>
                    <a:pt x="4696" y="14234"/>
                  </a:cubicBezTo>
                  <a:cubicBezTo>
                    <a:pt x="4440" y="14189"/>
                    <a:pt x="4354" y="14279"/>
                    <a:pt x="4525" y="14325"/>
                  </a:cubicBezTo>
                  <a:close/>
                  <a:moveTo>
                    <a:pt x="4098" y="14234"/>
                  </a:moveTo>
                  <a:cubicBezTo>
                    <a:pt x="4098" y="14189"/>
                    <a:pt x="4098" y="14189"/>
                    <a:pt x="4098" y="14144"/>
                  </a:cubicBezTo>
                  <a:cubicBezTo>
                    <a:pt x="4098" y="14054"/>
                    <a:pt x="3927" y="14144"/>
                    <a:pt x="3927" y="14189"/>
                  </a:cubicBezTo>
                  <a:cubicBezTo>
                    <a:pt x="4013" y="14189"/>
                    <a:pt x="4013" y="14234"/>
                    <a:pt x="4098" y="14234"/>
                  </a:cubicBezTo>
                  <a:close/>
                  <a:moveTo>
                    <a:pt x="3159" y="15590"/>
                  </a:moveTo>
                  <a:cubicBezTo>
                    <a:pt x="2988" y="15635"/>
                    <a:pt x="2988" y="15635"/>
                    <a:pt x="3074" y="15680"/>
                  </a:cubicBezTo>
                  <a:cubicBezTo>
                    <a:pt x="3074" y="15680"/>
                    <a:pt x="3159" y="15680"/>
                    <a:pt x="3159" y="15726"/>
                  </a:cubicBezTo>
                  <a:cubicBezTo>
                    <a:pt x="3159" y="15726"/>
                    <a:pt x="3159" y="15726"/>
                    <a:pt x="3159" y="15726"/>
                  </a:cubicBezTo>
                  <a:cubicBezTo>
                    <a:pt x="3159" y="15680"/>
                    <a:pt x="3244" y="15590"/>
                    <a:pt x="3159" y="15590"/>
                  </a:cubicBezTo>
                  <a:close/>
                  <a:moveTo>
                    <a:pt x="5037" y="13782"/>
                  </a:moveTo>
                  <a:cubicBezTo>
                    <a:pt x="5037" y="13782"/>
                    <a:pt x="5037" y="13737"/>
                    <a:pt x="5037" y="13692"/>
                  </a:cubicBezTo>
                  <a:cubicBezTo>
                    <a:pt x="4952" y="13692"/>
                    <a:pt x="4866" y="13692"/>
                    <a:pt x="4866" y="13737"/>
                  </a:cubicBezTo>
                  <a:cubicBezTo>
                    <a:pt x="4866" y="13737"/>
                    <a:pt x="4952" y="13737"/>
                    <a:pt x="4866" y="13782"/>
                  </a:cubicBezTo>
                  <a:cubicBezTo>
                    <a:pt x="4952" y="13782"/>
                    <a:pt x="4952" y="13828"/>
                    <a:pt x="5037" y="13782"/>
                  </a:cubicBezTo>
                  <a:close/>
                  <a:moveTo>
                    <a:pt x="5123" y="13285"/>
                  </a:moveTo>
                  <a:cubicBezTo>
                    <a:pt x="5123" y="13285"/>
                    <a:pt x="5123" y="13285"/>
                    <a:pt x="5208" y="13285"/>
                  </a:cubicBezTo>
                  <a:cubicBezTo>
                    <a:pt x="5208" y="13285"/>
                    <a:pt x="5208" y="13240"/>
                    <a:pt x="5293" y="13285"/>
                  </a:cubicBezTo>
                  <a:cubicBezTo>
                    <a:pt x="5293" y="13240"/>
                    <a:pt x="5123" y="13240"/>
                    <a:pt x="5123" y="13285"/>
                  </a:cubicBezTo>
                  <a:close/>
                  <a:moveTo>
                    <a:pt x="5293" y="13376"/>
                  </a:moveTo>
                  <a:cubicBezTo>
                    <a:pt x="5293" y="13376"/>
                    <a:pt x="5208" y="13376"/>
                    <a:pt x="5208" y="13376"/>
                  </a:cubicBezTo>
                  <a:cubicBezTo>
                    <a:pt x="5208" y="13421"/>
                    <a:pt x="5293" y="13421"/>
                    <a:pt x="5293" y="13466"/>
                  </a:cubicBezTo>
                  <a:cubicBezTo>
                    <a:pt x="5293" y="13466"/>
                    <a:pt x="5293" y="13466"/>
                    <a:pt x="5293" y="13466"/>
                  </a:cubicBezTo>
                  <a:cubicBezTo>
                    <a:pt x="5379" y="13466"/>
                    <a:pt x="5379" y="13466"/>
                    <a:pt x="5379" y="13466"/>
                  </a:cubicBezTo>
                  <a:cubicBezTo>
                    <a:pt x="5464" y="13376"/>
                    <a:pt x="5549" y="13466"/>
                    <a:pt x="5635" y="13466"/>
                  </a:cubicBezTo>
                  <a:cubicBezTo>
                    <a:pt x="5635" y="13466"/>
                    <a:pt x="5635" y="13466"/>
                    <a:pt x="5720" y="13466"/>
                  </a:cubicBezTo>
                  <a:cubicBezTo>
                    <a:pt x="5720" y="13466"/>
                    <a:pt x="5806" y="13421"/>
                    <a:pt x="5806" y="13421"/>
                  </a:cubicBezTo>
                  <a:cubicBezTo>
                    <a:pt x="5806" y="13421"/>
                    <a:pt x="5806" y="13421"/>
                    <a:pt x="5806" y="13421"/>
                  </a:cubicBezTo>
                  <a:cubicBezTo>
                    <a:pt x="5806" y="13376"/>
                    <a:pt x="5806" y="13376"/>
                    <a:pt x="5806" y="13376"/>
                  </a:cubicBezTo>
                  <a:cubicBezTo>
                    <a:pt x="5806" y="13331"/>
                    <a:pt x="5891" y="13331"/>
                    <a:pt x="5891" y="13331"/>
                  </a:cubicBezTo>
                  <a:cubicBezTo>
                    <a:pt x="5976" y="13285"/>
                    <a:pt x="5891" y="13285"/>
                    <a:pt x="5891" y="13240"/>
                  </a:cubicBezTo>
                  <a:cubicBezTo>
                    <a:pt x="5891" y="13195"/>
                    <a:pt x="5891" y="13195"/>
                    <a:pt x="5806" y="13195"/>
                  </a:cubicBezTo>
                  <a:cubicBezTo>
                    <a:pt x="5806" y="13195"/>
                    <a:pt x="5806" y="13195"/>
                    <a:pt x="5806" y="13195"/>
                  </a:cubicBezTo>
                  <a:cubicBezTo>
                    <a:pt x="5806" y="13150"/>
                    <a:pt x="5806" y="13105"/>
                    <a:pt x="5806" y="13105"/>
                  </a:cubicBezTo>
                  <a:cubicBezTo>
                    <a:pt x="5806" y="13105"/>
                    <a:pt x="5806" y="13105"/>
                    <a:pt x="5806" y="13105"/>
                  </a:cubicBezTo>
                  <a:cubicBezTo>
                    <a:pt x="5720" y="13105"/>
                    <a:pt x="5720" y="13105"/>
                    <a:pt x="5635" y="13105"/>
                  </a:cubicBezTo>
                  <a:cubicBezTo>
                    <a:pt x="5635" y="13105"/>
                    <a:pt x="5635" y="13105"/>
                    <a:pt x="5635" y="13105"/>
                  </a:cubicBezTo>
                  <a:cubicBezTo>
                    <a:pt x="5635" y="13105"/>
                    <a:pt x="5635" y="13150"/>
                    <a:pt x="5635" y="13150"/>
                  </a:cubicBezTo>
                  <a:cubicBezTo>
                    <a:pt x="5635" y="13195"/>
                    <a:pt x="5549" y="13195"/>
                    <a:pt x="5549" y="13195"/>
                  </a:cubicBezTo>
                  <a:cubicBezTo>
                    <a:pt x="5549" y="13195"/>
                    <a:pt x="5549" y="13195"/>
                    <a:pt x="5549" y="13195"/>
                  </a:cubicBezTo>
                  <a:cubicBezTo>
                    <a:pt x="5379" y="13240"/>
                    <a:pt x="5293" y="13240"/>
                    <a:pt x="5293" y="13331"/>
                  </a:cubicBezTo>
                  <a:cubicBezTo>
                    <a:pt x="5293" y="13331"/>
                    <a:pt x="5293" y="13331"/>
                    <a:pt x="5293" y="13331"/>
                  </a:cubicBezTo>
                  <a:cubicBezTo>
                    <a:pt x="5293" y="13331"/>
                    <a:pt x="5293" y="13331"/>
                    <a:pt x="5293" y="13376"/>
                  </a:cubicBezTo>
                  <a:close/>
                  <a:moveTo>
                    <a:pt x="4866" y="14415"/>
                  </a:moveTo>
                  <a:cubicBezTo>
                    <a:pt x="4866" y="14370"/>
                    <a:pt x="5037" y="14415"/>
                    <a:pt x="5037" y="14370"/>
                  </a:cubicBezTo>
                  <a:cubicBezTo>
                    <a:pt x="4952" y="14325"/>
                    <a:pt x="4781" y="14325"/>
                    <a:pt x="4696" y="14370"/>
                  </a:cubicBezTo>
                  <a:cubicBezTo>
                    <a:pt x="4696" y="14415"/>
                    <a:pt x="4696" y="14415"/>
                    <a:pt x="4696" y="14460"/>
                  </a:cubicBezTo>
                  <a:cubicBezTo>
                    <a:pt x="4781" y="14460"/>
                    <a:pt x="4866" y="14460"/>
                    <a:pt x="4866" y="14415"/>
                  </a:cubicBezTo>
                  <a:close/>
                  <a:moveTo>
                    <a:pt x="3159" y="15997"/>
                  </a:moveTo>
                  <a:cubicBezTo>
                    <a:pt x="3159" y="16042"/>
                    <a:pt x="3159" y="16087"/>
                    <a:pt x="3159" y="16087"/>
                  </a:cubicBezTo>
                  <a:cubicBezTo>
                    <a:pt x="3244" y="16087"/>
                    <a:pt x="3244" y="16087"/>
                    <a:pt x="3244" y="16132"/>
                  </a:cubicBezTo>
                  <a:cubicBezTo>
                    <a:pt x="3244" y="16132"/>
                    <a:pt x="3244" y="16132"/>
                    <a:pt x="3330" y="16132"/>
                  </a:cubicBezTo>
                  <a:cubicBezTo>
                    <a:pt x="3244" y="16087"/>
                    <a:pt x="3330" y="15997"/>
                    <a:pt x="3159" y="15997"/>
                  </a:cubicBezTo>
                  <a:close/>
                  <a:moveTo>
                    <a:pt x="3500" y="14957"/>
                  </a:moveTo>
                  <a:cubicBezTo>
                    <a:pt x="3500" y="15003"/>
                    <a:pt x="3500" y="15093"/>
                    <a:pt x="3671" y="15093"/>
                  </a:cubicBezTo>
                  <a:cubicBezTo>
                    <a:pt x="3586" y="15048"/>
                    <a:pt x="3757" y="14912"/>
                    <a:pt x="3500" y="14957"/>
                  </a:cubicBezTo>
                  <a:close/>
                  <a:moveTo>
                    <a:pt x="3842" y="14415"/>
                  </a:moveTo>
                  <a:cubicBezTo>
                    <a:pt x="3757" y="14505"/>
                    <a:pt x="3927" y="14460"/>
                    <a:pt x="4013" y="14415"/>
                  </a:cubicBezTo>
                  <a:cubicBezTo>
                    <a:pt x="4013" y="14460"/>
                    <a:pt x="4098" y="14505"/>
                    <a:pt x="4183" y="14505"/>
                  </a:cubicBezTo>
                  <a:cubicBezTo>
                    <a:pt x="4269" y="14415"/>
                    <a:pt x="4013" y="14325"/>
                    <a:pt x="3842" y="14415"/>
                  </a:cubicBezTo>
                  <a:close/>
                  <a:moveTo>
                    <a:pt x="4354" y="19521"/>
                  </a:moveTo>
                  <a:cubicBezTo>
                    <a:pt x="4354" y="19521"/>
                    <a:pt x="4440" y="19521"/>
                    <a:pt x="4440" y="19521"/>
                  </a:cubicBezTo>
                  <a:cubicBezTo>
                    <a:pt x="4440" y="19476"/>
                    <a:pt x="4440" y="19476"/>
                    <a:pt x="4525" y="19476"/>
                  </a:cubicBezTo>
                  <a:cubicBezTo>
                    <a:pt x="4525" y="19476"/>
                    <a:pt x="4525" y="19476"/>
                    <a:pt x="4525" y="19476"/>
                  </a:cubicBezTo>
                  <a:cubicBezTo>
                    <a:pt x="4525" y="19476"/>
                    <a:pt x="4525" y="19431"/>
                    <a:pt x="4525" y="19431"/>
                  </a:cubicBezTo>
                  <a:cubicBezTo>
                    <a:pt x="4525" y="19341"/>
                    <a:pt x="4610" y="19341"/>
                    <a:pt x="4610" y="19295"/>
                  </a:cubicBezTo>
                  <a:cubicBezTo>
                    <a:pt x="4525" y="19295"/>
                    <a:pt x="4440" y="19160"/>
                    <a:pt x="4354" y="19250"/>
                  </a:cubicBezTo>
                  <a:cubicBezTo>
                    <a:pt x="4610" y="19295"/>
                    <a:pt x="4354" y="19386"/>
                    <a:pt x="4269" y="19476"/>
                  </a:cubicBezTo>
                  <a:cubicBezTo>
                    <a:pt x="4354" y="19476"/>
                    <a:pt x="4354" y="19476"/>
                    <a:pt x="4354" y="19521"/>
                  </a:cubicBezTo>
                  <a:close/>
                  <a:moveTo>
                    <a:pt x="2561" y="15183"/>
                  </a:moveTo>
                  <a:cubicBezTo>
                    <a:pt x="2561" y="15228"/>
                    <a:pt x="2561" y="15228"/>
                    <a:pt x="2561" y="15274"/>
                  </a:cubicBezTo>
                  <a:cubicBezTo>
                    <a:pt x="2561" y="15274"/>
                    <a:pt x="2647" y="15274"/>
                    <a:pt x="2647" y="15274"/>
                  </a:cubicBezTo>
                  <a:cubicBezTo>
                    <a:pt x="2647" y="15274"/>
                    <a:pt x="2732" y="15274"/>
                    <a:pt x="2732" y="15319"/>
                  </a:cubicBezTo>
                  <a:cubicBezTo>
                    <a:pt x="2732" y="15319"/>
                    <a:pt x="2817" y="15274"/>
                    <a:pt x="2817" y="15228"/>
                  </a:cubicBezTo>
                  <a:cubicBezTo>
                    <a:pt x="2732" y="15228"/>
                    <a:pt x="2732" y="15183"/>
                    <a:pt x="2561" y="15183"/>
                  </a:cubicBezTo>
                  <a:close/>
                  <a:moveTo>
                    <a:pt x="3159" y="14415"/>
                  </a:moveTo>
                  <a:cubicBezTo>
                    <a:pt x="3074" y="14325"/>
                    <a:pt x="3159" y="14325"/>
                    <a:pt x="3159" y="14279"/>
                  </a:cubicBezTo>
                  <a:cubicBezTo>
                    <a:pt x="3159" y="14279"/>
                    <a:pt x="3074" y="14279"/>
                    <a:pt x="2988" y="14279"/>
                  </a:cubicBezTo>
                  <a:cubicBezTo>
                    <a:pt x="2988" y="14325"/>
                    <a:pt x="3074" y="14370"/>
                    <a:pt x="3159" y="14415"/>
                  </a:cubicBezTo>
                  <a:close/>
                  <a:moveTo>
                    <a:pt x="3415" y="14325"/>
                  </a:moveTo>
                  <a:cubicBezTo>
                    <a:pt x="3415" y="14325"/>
                    <a:pt x="3330" y="14279"/>
                    <a:pt x="3330" y="14325"/>
                  </a:cubicBezTo>
                  <a:cubicBezTo>
                    <a:pt x="3244" y="14370"/>
                    <a:pt x="3244" y="14370"/>
                    <a:pt x="3159" y="14415"/>
                  </a:cubicBezTo>
                  <a:cubicBezTo>
                    <a:pt x="3330" y="14460"/>
                    <a:pt x="3330" y="14505"/>
                    <a:pt x="3500" y="14505"/>
                  </a:cubicBezTo>
                  <a:cubicBezTo>
                    <a:pt x="3500" y="14415"/>
                    <a:pt x="3500" y="14370"/>
                    <a:pt x="3415" y="14325"/>
                  </a:cubicBezTo>
                  <a:close/>
                  <a:moveTo>
                    <a:pt x="7257" y="21193"/>
                  </a:moveTo>
                  <a:cubicBezTo>
                    <a:pt x="7257" y="21193"/>
                    <a:pt x="7172" y="21193"/>
                    <a:pt x="7257" y="21148"/>
                  </a:cubicBezTo>
                  <a:cubicBezTo>
                    <a:pt x="7172" y="21148"/>
                    <a:pt x="7172" y="21103"/>
                    <a:pt x="7086" y="21103"/>
                  </a:cubicBezTo>
                  <a:cubicBezTo>
                    <a:pt x="7086" y="21148"/>
                    <a:pt x="7001" y="21193"/>
                    <a:pt x="7086" y="21238"/>
                  </a:cubicBezTo>
                  <a:cubicBezTo>
                    <a:pt x="7086" y="21238"/>
                    <a:pt x="7086" y="21238"/>
                    <a:pt x="7086" y="21284"/>
                  </a:cubicBezTo>
                  <a:cubicBezTo>
                    <a:pt x="7172" y="21284"/>
                    <a:pt x="7257" y="21238"/>
                    <a:pt x="7257" y="21193"/>
                  </a:cubicBezTo>
                  <a:close/>
                  <a:moveTo>
                    <a:pt x="6659" y="20741"/>
                  </a:moveTo>
                  <a:cubicBezTo>
                    <a:pt x="6574" y="20651"/>
                    <a:pt x="6830" y="20741"/>
                    <a:pt x="6745" y="20651"/>
                  </a:cubicBezTo>
                  <a:cubicBezTo>
                    <a:pt x="6574" y="20606"/>
                    <a:pt x="6489" y="20741"/>
                    <a:pt x="6659" y="20741"/>
                  </a:cubicBezTo>
                  <a:close/>
                  <a:moveTo>
                    <a:pt x="6147" y="20877"/>
                  </a:moveTo>
                  <a:cubicBezTo>
                    <a:pt x="6403" y="20877"/>
                    <a:pt x="6318" y="20741"/>
                    <a:pt x="6403" y="20651"/>
                  </a:cubicBezTo>
                  <a:cubicBezTo>
                    <a:pt x="6147" y="20651"/>
                    <a:pt x="6147" y="20741"/>
                    <a:pt x="6147" y="20877"/>
                  </a:cubicBezTo>
                  <a:close/>
                  <a:moveTo>
                    <a:pt x="6830" y="20470"/>
                  </a:moveTo>
                  <a:cubicBezTo>
                    <a:pt x="6915" y="20515"/>
                    <a:pt x="6830" y="20561"/>
                    <a:pt x="6830" y="20606"/>
                  </a:cubicBezTo>
                  <a:cubicBezTo>
                    <a:pt x="7086" y="20606"/>
                    <a:pt x="7001" y="20425"/>
                    <a:pt x="7086" y="20335"/>
                  </a:cubicBezTo>
                  <a:cubicBezTo>
                    <a:pt x="7001" y="20335"/>
                    <a:pt x="6915" y="20335"/>
                    <a:pt x="6830" y="20380"/>
                  </a:cubicBezTo>
                  <a:cubicBezTo>
                    <a:pt x="6745" y="20380"/>
                    <a:pt x="6659" y="20380"/>
                    <a:pt x="6659" y="20425"/>
                  </a:cubicBezTo>
                  <a:cubicBezTo>
                    <a:pt x="6745" y="20425"/>
                    <a:pt x="6659" y="20470"/>
                    <a:pt x="6659" y="20470"/>
                  </a:cubicBezTo>
                  <a:cubicBezTo>
                    <a:pt x="6574" y="20470"/>
                    <a:pt x="6574" y="20425"/>
                    <a:pt x="6489" y="20425"/>
                  </a:cubicBezTo>
                  <a:cubicBezTo>
                    <a:pt x="6489" y="20425"/>
                    <a:pt x="6403" y="20425"/>
                    <a:pt x="6489" y="20425"/>
                  </a:cubicBezTo>
                  <a:cubicBezTo>
                    <a:pt x="6489" y="20380"/>
                    <a:pt x="6574" y="20380"/>
                    <a:pt x="6574" y="20380"/>
                  </a:cubicBezTo>
                  <a:cubicBezTo>
                    <a:pt x="6574" y="20380"/>
                    <a:pt x="6574" y="20380"/>
                    <a:pt x="6574" y="20335"/>
                  </a:cubicBezTo>
                  <a:cubicBezTo>
                    <a:pt x="6318" y="20335"/>
                    <a:pt x="6403" y="20425"/>
                    <a:pt x="6403" y="20470"/>
                  </a:cubicBezTo>
                  <a:cubicBezTo>
                    <a:pt x="6403" y="20470"/>
                    <a:pt x="6318" y="20470"/>
                    <a:pt x="6232" y="20470"/>
                  </a:cubicBezTo>
                  <a:cubicBezTo>
                    <a:pt x="6232" y="20470"/>
                    <a:pt x="6318" y="20515"/>
                    <a:pt x="6232" y="20561"/>
                  </a:cubicBezTo>
                  <a:cubicBezTo>
                    <a:pt x="6489" y="20515"/>
                    <a:pt x="6403" y="20651"/>
                    <a:pt x="6659" y="20606"/>
                  </a:cubicBezTo>
                  <a:cubicBezTo>
                    <a:pt x="6745" y="20561"/>
                    <a:pt x="6745" y="20470"/>
                    <a:pt x="6830" y="20470"/>
                  </a:cubicBezTo>
                  <a:close/>
                  <a:moveTo>
                    <a:pt x="5891" y="20606"/>
                  </a:moveTo>
                  <a:cubicBezTo>
                    <a:pt x="5976" y="20606"/>
                    <a:pt x="5976" y="20606"/>
                    <a:pt x="6062" y="20606"/>
                  </a:cubicBezTo>
                  <a:cubicBezTo>
                    <a:pt x="6147" y="20561"/>
                    <a:pt x="6062" y="20561"/>
                    <a:pt x="5976" y="20561"/>
                  </a:cubicBezTo>
                  <a:cubicBezTo>
                    <a:pt x="5976" y="20561"/>
                    <a:pt x="5976" y="20561"/>
                    <a:pt x="5976" y="20561"/>
                  </a:cubicBezTo>
                  <a:cubicBezTo>
                    <a:pt x="5976" y="20561"/>
                    <a:pt x="5806" y="20561"/>
                    <a:pt x="5891" y="20606"/>
                  </a:cubicBezTo>
                  <a:close/>
                  <a:moveTo>
                    <a:pt x="7086" y="20651"/>
                  </a:moveTo>
                  <a:cubicBezTo>
                    <a:pt x="7172" y="20606"/>
                    <a:pt x="7001" y="20606"/>
                    <a:pt x="7086" y="20651"/>
                  </a:cubicBezTo>
                  <a:close/>
                  <a:moveTo>
                    <a:pt x="5976" y="20922"/>
                  </a:moveTo>
                  <a:cubicBezTo>
                    <a:pt x="5976" y="20922"/>
                    <a:pt x="5976" y="20922"/>
                    <a:pt x="6062" y="20922"/>
                  </a:cubicBezTo>
                  <a:cubicBezTo>
                    <a:pt x="6062" y="20877"/>
                    <a:pt x="6062" y="20877"/>
                    <a:pt x="6062" y="20877"/>
                  </a:cubicBezTo>
                  <a:cubicBezTo>
                    <a:pt x="6062" y="20832"/>
                    <a:pt x="5976" y="20877"/>
                    <a:pt x="5976" y="20922"/>
                  </a:cubicBezTo>
                  <a:close/>
                  <a:moveTo>
                    <a:pt x="6062" y="20922"/>
                  </a:moveTo>
                  <a:cubicBezTo>
                    <a:pt x="6147" y="21013"/>
                    <a:pt x="6232" y="21013"/>
                    <a:pt x="6232" y="20922"/>
                  </a:cubicBezTo>
                  <a:cubicBezTo>
                    <a:pt x="6232" y="20922"/>
                    <a:pt x="6147" y="20877"/>
                    <a:pt x="6062" y="20877"/>
                  </a:cubicBezTo>
                  <a:cubicBezTo>
                    <a:pt x="6062" y="20877"/>
                    <a:pt x="6062" y="20922"/>
                    <a:pt x="6062" y="20922"/>
                  </a:cubicBezTo>
                  <a:close/>
                  <a:moveTo>
                    <a:pt x="6062" y="20741"/>
                  </a:moveTo>
                  <a:cubicBezTo>
                    <a:pt x="5720" y="20696"/>
                    <a:pt x="5720" y="20787"/>
                    <a:pt x="5635" y="20922"/>
                  </a:cubicBezTo>
                  <a:cubicBezTo>
                    <a:pt x="5720" y="20922"/>
                    <a:pt x="5806" y="20922"/>
                    <a:pt x="5891" y="20922"/>
                  </a:cubicBezTo>
                  <a:cubicBezTo>
                    <a:pt x="5891" y="20877"/>
                    <a:pt x="5891" y="20877"/>
                    <a:pt x="5891" y="20877"/>
                  </a:cubicBezTo>
                  <a:cubicBezTo>
                    <a:pt x="5891" y="20787"/>
                    <a:pt x="6062" y="20832"/>
                    <a:pt x="6062" y="20741"/>
                  </a:cubicBezTo>
                  <a:close/>
                  <a:moveTo>
                    <a:pt x="7513" y="21148"/>
                  </a:moveTo>
                  <a:cubicBezTo>
                    <a:pt x="7513" y="21193"/>
                    <a:pt x="7513" y="21193"/>
                    <a:pt x="7513" y="21193"/>
                  </a:cubicBezTo>
                  <a:cubicBezTo>
                    <a:pt x="7598" y="21238"/>
                    <a:pt x="7598" y="21238"/>
                    <a:pt x="7598" y="21193"/>
                  </a:cubicBezTo>
                  <a:cubicBezTo>
                    <a:pt x="7598" y="21148"/>
                    <a:pt x="7598" y="21193"/>
                    <a:pt x="7513" y="21148"/>
                  </a:cubicBezTo>
                  <a:close/>
                  <a:moveTo>
                    <a:pt x="7257" y="21148"/>
                  </a:moveTo>
                  <a:cubicBezTo>
                    <a:pt x="7257" y="21148"/>
                    <a:pt x="7257" y="21148"/>
                    <a:pt x="7257" y="21148"/>
                  </a:cubicBezTo>
                  <a:cubicBezTo>
                    <a:pt x="7342" y="21148"/>
                    <a:pt x="7342" y="21148"/>
                    <a:pt x="7428" y="21148"/>
                  </a:cubicBezTo>
                  <a:cubicBezTo>
                    <a:pt x="7428" y="21148"/>
                    <a:pt x="7428" y="21148"/>
                    <a:pt x="7428" y="21148"/>
                  </a:cubicBezTo>
                  <a:cubicBezTo>
                    <a:pt x="7513" y="21103"/>
                    <a:pt x="7257" y="21058"/>
                    <a:pt x="7257" y="21148"/>
                  </a:cubicBezTo>
                  <a:close/>
                  <a:moveTo>
                    <a:pt x="7940" y="20787"/>
                  </a:moveTo>
                  <a:cubicBezTo>
                    <a:pt x="7940" y="20696"/>
                    <a:pt x="7855" y="20696"/>
                    <a:pt x="7855" y="20651"/>
                  </a:cubicBezTo>
                  <a:cubicBezTo>
                    <a:pt x="7855" y="20606"/>
                    <a:pt x="7940" y="20561"/>
                    <a:pt x="7940" y="20515"/>
                  </a:cubicBezTo>
                  <a:cubicBezTo>
                    <a:pt x="7940" y="20470"/>
                    <a:pt x="8025" y="20425"/>
                    <a:pt x="7940" y="20425"/>
                  </a:cubicBezTo>
                  <a:cubicBezTo>
                    <a:pt x="7940" y="20425"/>
                    <a:pt x="7855" y="20425"/>
                    <a:pt x="7855" y="20425"/>
                  </a:cubicBezTo>
                  <a:cubicBezTo>
                    <a:pt x="7855" y="20470"/>
                    <a:pt x="7769" y="20470"/>
                    <a:pt x="7769" y="20470"/>
                  </a:cubicBezTo>
                  <a:cubicBezTo>
                    <a:pt x="7769" y="20515"/>
                    <a:pt x="7769" y="20561"/>
                    <a:pt x="7684" y="20561"/>
                  </a:cubicBezTo>
                  <a:cubicBezTo>
                    <a:pt x="7598" y="20606"/>
                    <a:pt x="7513" y="20651"/>
                    <a:pt x="7428" y="20651"/>
                  </a:cubicBezTo>
                  <a:cubicBezTo>
                    <a:pt x="7257" y="20651"/>
                    <a:pt x="7172" y="20651"/>
                    <a:pt x="7086" y="20696"/>
                  </a:cubicBezTo>
                  <a:cubicBezTo>
                    <a:pt x="7172" y="20787"/>
                    <a:pt x="7172" y="20787"/>
                    <a:pt x="7086" y="20877"/>
                  </a:cubicBezTo>
                  <a:cubicBezTo>
                    <a:pt x="7086" y="20922"/>
                    <a:pt x="7086" y="20922"/>
                    <a:pt x="7086" y="20922"/>
                  </a:cubicBezTo>
                  <a:cubicBezTo>
                    <a:pt x="7001" y="20922"/>
                    <a:pt x="6915" y="20922"/>
                    <a:pt x="6830" y="20967"/>
                  </a:cubicBezTo>
                  <a:cubicBezTo>
                    <a:pt x="7001" y="21013"/>
                    <a:pt x="7001" y="21058"/>
                    <a:pt x="7172" y="21058"/>
                  </a:cubicBezTo>
                  <a:cubicBezTo>
                    <a:pt x="7172" y="21058"/>
                    <a:pt x="7172" y="21058"/>
                    <a:pt x="7257" y="21058"/>
                  </a:cubicBezTo>
                  <a:cubicBezTo>
                    <a:pt x="7257" y="21013"/>
                    <a:pt x="7342" y="21058"/>
                    <a:pt x="7428" y="21058"/>
                  </a:cubicBezTo>
                  <a:cubicBezTo>
                    <a:pt x="7428" y="21058"/>
                    <a:pt x="7428" y="21013"/>
                    <a:pt x="7428" y="21013"/>
                  </a:cubicBezTo>
                  <a:cubicBezTo>
                    <a:pt x="7513" y="21013"/>
                    <a:pt x="7513" y="21013"/>
                    <a:pt x="7513" y="21013"/>
                  </a:cubicBezTo>
                  <a:cubicBezTo>
                    <a:pt x="7598" y="21013"/>
                    <a:pt x="7684" y="21013"/>
                    <a:pt x="7855" y="21013"/>
                  </a:cubicBezTo>
                  <a:cubicBezTo>
                    <a:pt x="7769" y="20922"/>
                    <a:pt x="7940" y="20922"/>
                    <a:pt x="7940" y="20787"/>
                  </a:cubicBezTo>
                  <a:close/>
                  <a:moveTo>
                    <a:pt x="7086" y="20651"/>
                  </a:moveTo>
                  <a:cubicBezTo>
                    <a:pt x="7001" y="20606"/>
                    <a:pt x="7001" y="20651"/>
                    <a:pt x="7001" y="20651"/>
                  </a:cubicBezTo>
                  <a:cubicBezTo>
                    <a:pt x="7001" y="20651"/>
                    <a:pt x="7001" y="20651"/>
                    <a:pt x="7086" y="20651"/>
                  </a:cubicBezTo>
                  <a:close/>
                  <a:moveTo>
                    <a:pt x="7001" y="20651"/>
                  </a:moveTo>
                  <a:cubicBezTo>
                    <a:pt x="6915" y="20651"/>
                    <a:pt x="6915" y="20696"/>
                    <a:pt x="6915" y="20696"/>
                  </a:cubicBezTo>
                  <a:cubicBezTo>
                    <a:pt x="7001" y="20696"/>
                    <a:pt x="7001" y="20696"/>
                    <a:pt x="7001" y="20651"/>
                  </a:cubicBezTo>
                  <a:close/>
                  <a:moveTo>
                    <a:pt x="4440" y="20018"/>
                  </a:moveTo>
                  <a:cubicBezTo>
                    <a:pt x="4183" y="20018"/>
                    <a:pt x="4610" y="20064"/>
                    <a:pt x="4525" y="19973"/>
                  </a:cubicBezTo>
                  <a:cubicBezTo>
                    <a:pt x="4440" y="19973"/>
                    <a:pt x="4440" y="19973"/>
                    <a:pt x="4440" y="20018"/>
                  </a:cubicBezTo>
                  <a:close/>
                  <a:moveTo>
                    <a:pt x="6915" y="20696"/>
                  </a:moveTo>
                  <a:cubicBezTo>
                    <a:pt x="6745" y="20651"/>
                    <a:pt x="6830" y="20787"/>
                    <a:pt x="6830" y="20832"/>
                  </a:cubicBezTo>
                  <a:cubicBezTo>
                    <a:pt x="6915" y="20832"/>
                    <a:pt x="6915" y="20787"/>
                    <a:pt x="7001" y="20787"/>
                  </a:cubicBezTo>
                  <a:cubicBezTo>
                    <a:pt x="7001" y="20741"/>
                    <a:pt x="6915" y="20741"/>
                    <a:pt x="6915" y="20696"/>
                  </a:cubicBezTo>
                  <a:close/>
                  <a:moveTo>
                    <a:pt x="7428" y="21284"/>
                  </a:moveTo>
                  <a:cubicBezTo>
                    <a:pt x="7428" y="21374"/>
                    <a:pt x="7172" y="21329"/>
                    <a:pt x="7257" y="21374"/>
                  </a:cubicBezTo>
                  <a:cubicBezTo>
                    <a:pt x="7257" y="21374"/>
                    <a:pt x="7342" y="21374"/>
                    <a:pt x="7428" y="21374"/>
                  </a:cubicBezTo>
                  <a:cubicBezTo>
                    <a:pt x="7513" y="21374"/>
                    <a:pt x="7513" y="21284"/>
                    <a:pt x="7428" y="21284"/>
                  </a:cubicBezTo>
                  <a:close/>
                  <a:moveTo>
                    <a:pt x="5635" y="20967"/>
                  </a:moveTo>
                  <a:cubicBezTo>
                    <a:pt x="5635" y="20922"/>
                    <a:pt x="5635" y="20922"/>
                    <a:pt x="5635" y="20922"/>
                  </a:cubicBezTo>
                  <a:cubicBezTo>
                    <a:pt x="5464" y="20922"/>
                    <a:pt x="5635" y="20787"/>
                    <a:pt x="5464" y="20787"/>
                  </a:cubicBezTo>
                  <a:cubicBezTo>
                    <a:pt x="5464" y="20832"/>
                    <a:pt x="5379" y="20832"/>
                    <a:pt x="5293" y="20832"/>
                  </a:cubicBezTo>
                  <a:cubicBezTo>
                    <a:pt x="5293" y="20832"/>
                    <a:pt x="5293" y="20877"/>
                    <a:pt x="5293" y="20877"/>
                  </a:cubicBezTo>
                  <a:cubicBezTo>
                    <a:pt x="5293" y="20922"/>
                    <a:pt x="5293" y="20922"/>
                    <a:pt x="5293" y="20967"/>
                  </a:cubicBezTo>
                  <a:cubicBezTo>
                    <a:pt x="5293" y="20967"/>
                    <a:pt x="5293" y="20967"/>
                    <a:pt x="5293" y="20967"/>
                  </a:cubicBezTo>
                  <a:cubicBezTo>
                    <a:pt x="5379" y="20967"/>
                    <a:pt x="5379" y="20967"/>
                    <a:pt x="5464" y="20967"/>
                  </a:cubicBezTo>
                  <a:cubicBezTo>
                    <a:pt x="5464" y="20967"/>
                    <a:pt x="5549" y="20967"/>
                    <a:pt x="5549" y="20967"/>
                  </a:cubicBezTo>
                  <a:cubicBezTo>
                    <a:pt x="5549" y="20967"/>
                    <a:pt x="5549" y="20922"/>
                    <a:pt x="5635" y="20967"/>
                  </a:cubicBezTo>
                  <a:close/>
                  <a:moveTo>
                    <a:pt x="5464" y="20244"/>
                  </a:moveTo>
                  <a:cubicBezTo>
                    <a:pt x="5464" y="20335"/>
                    <a:pt x="5464" y="20380"/>
                    <a:pt x="5549" y="20380"/>
                  </a:cubicBezTo>
                  <a:cubicBezTo>
                    <a:pt x="5549" y="20335"/>
                    <a:pt x="5635" y="20244"/>
                    <a:pt x="5464" y="20244"/>
                  </a:cubicBezTo>
                  <a:close/>
                  <a:moveTo>
                    <a:pt x="5123" y="20696"/>
                  </a:moveTo>
                  <a:cubicBezTo>
                    <a:pt x="5037" y="20696"/>
                    <a:pt x="5037" y="20741"/>
                    <a:pt x="5037" y="20741"/>
                  </a:cubicBezTo>
                  <a:cubicBezTo>
                    <a:pt x="5037" y="20741"/>
                    <a:pt x="4952" y="20741"/>
                    <a:pt x="4952" y="20741"/>
                  </a:cubicBezTo>
                  <a:cubicBezTo>
                    <a:pt x="4952" y="20787"/>
                    <a:pt x="4952" y="20787"/>
                    <a:pt x="4866" y="20787"/>
                  </a:cubicBezTo>
                  <a:cubicBezTo>
                    <a:pt x="4866" y="20787"/>
                    <a:pt x="4866" y="20787"/>
                    <a:pt x="4866" y="20832"/>
                  </a:cubicBezTo>
                  <a:cubicBezTo>
                    <a:pt x="4952" y="20832"/>
                    <a:pt x="5037" y="20832"/>
                    <a:pt x="5123" y="20787"/>
                  </a:cubicBezTo>
                  <a:cubicBezTo>
                    <a:pt x="5123" y="20741"/>
                    <a:pt x="5123" y="20606"/>
                    <a:pt x="5123" y="20696"/>
                  </a:cubicBezTo>
                  <a:close/>
                  <a:moveTo>
                    <a:pt x="5464" y="20018"/>
                  </a:moveTo>
                  <a:cubicBezTo>
                    <a:pt x="5464" y="20064"/>
                    <a:pt x="5379" y="20199"/>
                    <a:pt x="5464" y="20244"/>
                  </a:cubicBezTo>
                  <a:cubicBezTo>
                    <a:pt x="5464" y="20199"/>
                    <a:pt x="5464" y="20199"/>
                    <a:pt x="5549" y="20199"/>
                  </a:cubicBezTo>
                  <a:cubicBezTo>
                    <a:pt x="5549" y="20154"/>
                    <a:pt x="5635" y="20018"/>
                    <a:pt x="5464" y="20018"/>
                  </a:cubicBezTo>
                  <a:close/>
                  <a:moveTo>
                    <a:pt x="5379" y="20470"/>
                  </a:moveTo>
                  <a:cubicBezTo>
                    <a:pt x="5549" y="20425"/>
                    <a:pt x="5635" y="20561"/>
                    <a:pt x="5635" y="20425"/>
                  </a:cubicBezTo>
                  <a:cubicBezTo>
                    <a:pt x="5549" y="20425"/>
                    <a:pt x="5549" y="20425"/>
                    <a:pt x="5549" y="20425"/>
                  </a:cubicBezTo>
                  <a:cubicBezTo>
                    <a:pt x="5464" y="20425"/>
                    <a:pt x="5379" y="20425"/>
                    <a:pt x="5379" y="20470"/>
                  </a:cubicBezTo>
                  <a:close/>
                  <a:moveTo>
                    <a:pt x="4696" y="19973"/>
                  </a:moveTo>
                  <a:cubicBezTo>
                    <a:pt x="4610" y="19973"/>
                    <a:pt x="4781" y="19838"/>
                    <a:pt x="4525" y="19883"/>
                  </a:cubicBezTo>
                  <a:cubicBezTo>
                    <a:pt x="4525" y="19973"/>
                    <a:pt x="4696" y="20064"/>
                    <a:pt x="4696" y="19973"/>
                  </a:cubicBezTo>
                  <a:close/>
                  <a:moveTo>
                    <a:pt x="4866" y="20244"/>
                  </a:moveTo>
                  <a:cubicBezTo>
                    <a:pt x="4866" y="20154"/>
                    <a:pt x="4781" y="20154"/>
                    <a:pt x="4781" y="20109"/>
                  </a:cubicBezTo>
                  <a:cubicBezTo>
                    <a:pt x="4781" y="20109"/>
                    <a:pt x="4696" y="20109"/>
                    <a:pt x="4696" y="20109"/>
                  </a:cubicBezTo>
                  <a:cubicBezTo>
                    <a:pt x="4696" y="20109"/>
                    <a:pt x="4696" y="20064"/>
                    <a:pt x="4610" y="20064"/>
                  </a:cubicBezTo>
                  <a:cubicBezTo>
                    <a:pt x="4610" y="20109"/>
                    <a:pt x="4610" y="20109"/>
                    <a:pt x="4610" y="20109"/>
                  </a:cubicBezTo>
                  <a:cubicBezTo>
                    <a:pt x="4610" y="20154"/>
                    <a:pt x="4610" y="20154"/>
                    <a:pt x="4525" y="20154"/>
                  </a:cubicBezTo>
                  <a:cubicBezTo>
                    <a:pt x="4525" y="20199"/>
                    <a:pt x="4610" y="20199"/>
                    <a:pt x="4610" y="20199"/>
                  </a:cubicBezTo>
                  <a:cubicBezTo>
                    <a:pt x="4696" y="20199"/>
                    <a:pt x="4610" y="20244"/>
                    <a:pt x="4696" y="20244"/>
                  </a:cubicBezTo>
                  <a:cubicBezTo>
                    <a:pt x="4696" y="20244"/>
                    <a:pt x="4781" y="20244"/>
                    <a:pt x="4781" y="20244"/>
                  </a:cubicBezTo>
                  <a:cubicBezTo>
                    <a:pt x="4781" y="20244"/>
                    <a:pt x="4781" y="20199"/>
                    <a:pt x="4866" y="20244"/>
                  </a:cubicBezTo>
                  <a:close/>
                  <a:moveTo>
                    <a:pt x="4952" y="20380"/>
                  </a:moveTo>
                  <a:cubicBezTo>
                    <a:pt x="5037" y="20380"/>
                    <a:pt x="5037" y="20380"/>
                    <a:pt x="5123" y="20335"/>
                  </a:cubicBezTo>
                  <a:cubicBezTo>
                    <a:pt x="4952" y="20335"/>
                    <a:pt x="4952" y="20380"/>
                    <a:pt x="4866" y="20335"/>
                  </a:cubicBezTo>
                  <a:cubicBezTo>
                    <a:pt x="4866" y="20380"/>
                    <a:pt x="4866" y="20425"/>
                    <a:pt x="4781" y="20425"/>
                  </a:cubicBezTo>
                  <a:cubicBezTo>
                    <a:pt x="4781" y="20425"/>
                    <a:pt x="4781" y="20470"/>
                    <a:pt x="4696" y="20425"/>
                  </a:cubicBezTo>
                  <a:cubicBezTo>
                    <a:pt x="4696" y="20561"/>
                    <a:pt x="5037" y="20470"/>
                    <a:pt x="4952" y="20380"/>
                  </a:cubicBezTo>
                  <a:close/>
                  <a:moveTo>
                    <a:pt x="5549" y="21510"/>
                  </a:moveTo>
                  <a:cubicBezTo>
                    <a:pt x="5549" y="21555"/>
                    <a:pt x="5549" y="21555"/>
                    <a:pt x="5464" y="21600"/>
                  </a:cubicBezTo>
                  <a:cubicBezTo>
                    <a:pt x="5549" y="21555"/>
                    <a:pt x="5720" y="21600"/>
                    <a:pt x="5635" y="21510"/>
                  </a:cubicBezTo>
                  <a:cubicBezTo>
                    <a:pt x="5635" y="21510"/>
                    <a:pt x="5635" y="21510"/>
                    <a:pt x="5549" y="21510"/>
                  </a:cubicBezTo>
                  <a:close/>
                  <a:moveTo>
                    <a:pt x="5293" y="20606"/>
                  </a:moveTo>
                  <a:cubicBezTo>
                    <a:pt x="5208" y="20606"/>
                    <a:pt x="5293" y="20651"/>
                    <a:pt x="5293" y="20606"/>
                  </a:cubicBezTo>
                  <a:close/>
                  <a:moveTo>
                    <a:pt x="5293" y="20244"/>
                  </a:moveTo>
                  <a:cubicBezTo>
                    <a:pt x="5293" y="20290"/>
                    <a:pt x="5208" y="20335"/>
                    <a:pt x="5293" y="20335"/>
                  </a:cubicBezTo>
                  <a:cubicBezTo>
                    <a:pt x="5293" y="20335"/>
                    <a:pt x="5293" y="20335"/>
                    <a:pt x="5379" y="20335"/>
                  </a:cubicBezTo>
                  <a:cubicBezTo>
                    <a:pt x="5379" y="20290"/>
                    <a:pt x="5379" y="20244"/>
                    <a:pt x="5293" y="20244"/>
                  </a:cubicBezTo>
                  <a:close/>
                  <a:moveTo>
                    <a:pt x="5293" y="20606"/>
                  </a:moveTo>
                  <a:cubicBezTo>
                    <a:pt x="5379" y="20606"/>
                    <a:pt x="5293" y="20561"/>
                    <a:pt x="5293" y="20606"/>
                  </a:cubicBezTo>
                  <a:close/>
                  <a:moveTo>
                    <a:pt x="5891" y="21238"/>
                  </a:moveTo>
                  <a:cubicBezTo>
                    <a:pt x="5891" y="21238"/>
                    <a:pt x="5806" y="21284"/>
                    <a:pt x="5806" y="21284"/>
                  </a:cubicBezTo>
                  <a:cubicBezTo>
                    <a:pt x="5635" y="21238"/>
                    <a:pt x="5891" y="21374"/>
                    <a:pt x="5891" y="21284"/>
                  </a:cubicBezTo>
                  <a:cubicBezTo>
                    <a:pt x="5891" y="21284"/>
                    <a:pt x="5891" y="21238"/>
                    <a:pt x="5891" y="21238"/>
                  </a:cubicBezTo>
                  <a:cubicBezTo>
                    <a:pt x="5891" y="21193"/>
                    <a:pt x="5891" y="21193"/>
                    <a:pt x="5891" y="21238"/>
                  </a:cubicBezTo>
                  <a:close/>
                  <a:moveTo>
                    <a:pt x="5549" y="20561"/>
                  </a:moveTo>
                  <a:cubicBezTo>
                    <a:pt x="5549" y="20561"/>
                    <a:pt x="5464" y="20515"/>
                    <a:pt x="5464" y="20561"/>
                  </a:cubicBezTo>
                  <a:cubicBezTo>
                    <a:pt x="5464" y="20606"/>
                    <a:pt x="5464" y="20606"/>
                    <a:pt x="5464" y="20606"/>
                  </a:cubicBezTo>
                  <a:cubicBezTo>
                    <a:pt x="5464" y="20606"/>
                    <a:pt x="5464" y="20561"/>
                    <a:pt x="5549" y="20561"/>
                  </a:cubicBezTo>
                  <a:close/>
                  <a:moveTo>
                    <a:pt x="5379" y="20696"/>
                  </a:moveTo>
                  <a:cubicBezTo>
                    <a:pt x="5464" y="20696"/>
                    <a:pt x="5464" y="20696"/>
                    <a:pt x="5464" y="20651"/>
                  </a:cubicBezTo>
                  <a:cubicBezTo>
                    <a:pt x="5464" y="20651"/>
                    <a:pt x="5379" y="20651"/>
                    <a:pt x="5379" y="20696"/>
                  </a:cubicBezTo>
                  <a:close/>
                  <a:moveTo>
                    <a:pt x="4952" y="18121"/>
                  </a:moveTo>
                  <a:cubicBezTo>
                    <a:pt x="4952" y="18121"/>
                    <a:pt x="4952" y="18121"/>
                    <a:pt x="4952" y="18121"/>
                  </a:cubicBezTo>
                  <a:cubicBezTo>
                    <a:pt x="4952" y="18075"/>
                    <a:pt x="4952" y="18075"/>
                    <a:pt x="4866" y="18075"/>
                  </a:cubicBezTo>
                  <a:cubicBezTo>
                    <a:pt x="4866" y="18075"/>
                    <a:pt x="4866" y="18121"/>
                    <a:pt x="4952" y="18121"/>
                  </a:cubicBezTo>
                  <a:cubicBezTo>
                    <a:pt x="4866" y="18075"/>
                    <a:pt x="4781" y="18030"/>
                    <a:pt x="4696" y="18030"/>
                  </a:cubicBezTo>
                  <a:cubicBezTo>
                    <a:pt x="4696" y="18030"/>
                    <a:pt x="4696" y="18030"/>
                    <a:pt x="4696" y="18030"/>
                  </a:cubicBezTo>
                  <a:cubicBezTo>
                    <a:pt x="4610" y="17985"/>
                    <a:pt x="4610" y="18030"/>
                    <a:pt x="4610" y="17985"/>
                  </a:cubicBezTo>
                  <a:cubicBezTo>
                    <a:pt x="4610" y="17985"/>
                    <a:pt x="4610" y="17940"/>
                    <a:pt x="4525" y="17940"/>
                  </a:cubicBezTo>
                  <a:cubicBezTo>
                    <a:pt x="4354" y="17985"/>
                    <a:pt x="4610" y="18121"/>
                    <a:pt x="4696" y="18121"/>
                  </a:cubicBezTo>
                  <a:cubicBezTo>
                    <a:pt x="4696" y="18121"/>
                    <a:pt x="4696" y="18121"/>
                    <a:pt x="4610" y="18121"/>
                  </a:cubicBezTo>
                  <a:cubicBezTo>
                    <a:pt x="4610" y="18121"/>
                    <a:pt x="4610" y="18121"/>
                    <a:pt x="4610" y="18121"/>
                  </a:cubicBezTo>
                  <a:cubicBezTo>
                    <a:pt x="4525" y="18121"/>
                    <a:pt x="4525" y="18121"/>
                    <a:pt x="4440" y="18121"/>
                  </a:cubicBezTo>
                  <a:cubicBezTo>
                    <a:pt x="4354" y="18211"/>
                    <a:pt x="4525" y="18211"/>
                    <a:pt x="4525" y="18256"/>
                  </a:cubicBezTo>
                  <a:cubicBezTo>
                    <a:pt x="4525" y="18256"/>
                    <a:pt x="4525" y="18256"/>
                    <a:pt x="4440" y="18256"/>
                  </a:cubicBezTo>
                  <a:cubicBezTo>
                    <a:pt x="4440" y="18301"/>
                    <a:pt x="4440" y="18301"/>
                    <a:pt x="4440" y="18301"/>
                  </a:cubicBezTo>
                  <a:cubicBezTo>
                    <a:pt x="4525" y="18346"/>
                    <a:pt x="4610" y="18392"/>
                    <a:pt x="4696" y="18482"/>
                  </a:cubicBezTo>
                  <a:cubicBezTo>
                    <a:pt x="4696" y="18527"/>
                    <a:pt x="4610" y="18527"/>
                    <a:pt x="4610" y="18572"/>
                  </a:cubicBezTo>
                  <a:cubicBezTo>
                    <a:pt x="4610" y="18618"/>
                    <a:pt x="4610" y="18663"/>
                    <a:pt x="4525" y="18663"/>
                  </a:cubicBezTo>
                  <a:cubicBezTo>
                    <a:pt x="4525" y="18798"/>
                    <a:pt x="4696" y="18753"/>
                    <a:pt x="4696" y="18889"/>
                  </a:cubicBezTo>
                  <a:cubicBezTo>
                    <a:pt x="4696" y="18979"/>
                    <a:pt x="4525" y="18979"/>
                    <a:pt x="4525" y="19069"/>
                  </a:cubicBezTo>
                  <a:cubicBezTo>
                    <a:pt x="4525" y="19069"/>
                    <a:pt x="4525" y="19069"/>
                    <a:pt x="4525" y="19069"/>
                  </a:cubicBezTo>
                  <a:cubicBezTo>
                    <a:pt x="4525" y="19115"/>
                    <a:pt x="4440" y="19160"/>
                    <a:pt x="4610" y="19205"/>
                  </a:cubicBezTo>
                  <a:cubicBezTo>
                    <a:pt x="4610" y="19205"/>
                    <a:pt x="4610" y="19205"/>
                    <a:pt x="4610" y="19205"/>
                  </a:cubicBezTo>
                  <a:cubicBezTo>
                    <a:pt x="4610" y="19250"/>
                    <a:pt x="4696" y="19250"/>
                    <a:pt x="4696" y="19250"/>
                  </a:cubicBezTo>
                  <a:cubicBezTo>
                    <a:pt x="4696" y="19295"/>
                    <a:pt x="4610" y="19386"/>
                    <a:pt x="4696" y="19386"/>
                  </a:cubicBezTo>
                  <a:cubicBezTo>
                    <a:pt x="4696" y="19431"/>
                    <a:pt x="4696" y="19431"/>
                    <a:pt x="4696" y="19476"/>
                  </a:cubicBezTo>
                  <a:cubicBezTo>
                    <a:pt x="4696" y="19476"/>
                    <a:pt x="4696" y="19476"/>
                    <a:pt x="4610" y="19476"/>
                  </a:cubicBezTo>
                  <a:cubicBezTo>
                    <a:pt x="4610" y="19567"/>
                    <a:pt x="4696" y="19612"/>
                    <a:pt x="4781" y="19657"/>
                  </a:cubicBezTo>
                  <a:cubicBezTo>
                    <a:pt x="4781" y="19657"/>
                    <a:pt x="4781" y="19657"/>
                    <a:pt x="4781" y="19657"/>
                  </a:cubicBezTo>
                  <a:cubicBezTo>
                    <a:pt x="4781" y="19657"/>
                    <a:pt x="4781" y="19657"/>
                    <a:pt x="4781" y="19702"/>
                  </a:cubicBezTo>
                  <a:cubicBezTo>
                    <a:pt x="4696" y="19702"/>
                    <a:pt x="4781" y="19747"/>
                    <a:pt x="4696" y="19747"/>
                  </a:cubicBezTo>
                  <a:cubicBezTo>
                    <a:pt x="4696" y="19792"/>
                    <a:pt x="4610" y="19792"/>
                    <a:pt x="4610" y="19838"/>
                  </a:cubicBezTo>
                  <a:cubicBezTo>
                    <a:pt x="4610" y="19838"/>
                    <a:pt x="4610" y="19838"/>
                    <a:pt x="4696" y="19838"/>
                  </a:cubicBezTo>
                  <a:cubicBezTo>
                    <a:pt x="4696" y="19838"/>
                    <a:pt x="4696" y="19838"/>
                    <a:pt x="4696" y="19838"/>
                  </a:cubicBezTo>
                  <a:cubicBezTo>
                    <a:pt x="4781" y="19883"/>
                    <a:pt x="4781" y="19973"/>
                    <a:pt x="4952" y="19973"/>
                  </a:cubicBezTo>
                  <a:cubicBezTo>
                    <a:pt x="4952" y="19973"/>
                    <a:pt x="4952" y="19973"/>
                    <a:pt x="4952" y="19973"/>
                  </a:cubicBezTo>
                  <a:cubicBezTo>
                    <a:pt x="5037" y="19973"/>
                    <a:pt x="5123" y="20018"/>
                    <a:pt x="5123" y="20064"/>
                  </a:cubicBezTo>
                  <a:cubicBezTo>
                    <a:pt x="5208" y="20064"/>
                    <a:pt x="5123" y="20154"/>
                    <a:pt x="5293" y="20154"/>
                  </a:cubicBezTo>
                  <a:cubicBezTo>
                    <a:pt x="5379" y="20154"/>
                    <a:pt x="5293" y="20064"/>
                    <a:pt x="5293" y="20018"/>
                  </a:cubicBezTo>
                  <a:cubicBezTo>
                    <a:pt x="5379" y="20018"/>
                    <a:pt x="5464" y="20018"/>
                    <a:pt x="5464" y="19973"/>
                  </a:cubicBezTo>
                  <a:cubicBezTo>
                    <a:pt x="5635" y="19973"/>
                    <a:pt x="5635" y="20109"/>
                    <a:pt x="5635" y="20199"/>
                  </a:cubicBezTo>
                  <a:cubicBezTo>
                    <a:pt x="5806" y="20199"/>
                    <a:pt x="5720" y="20109"/>
                    <a:pt x="5891" y="20109"/>
                  </a:cubicBezTo>
                  <a:cubicBezTo>
                    <a:pt x="5891" y="20064"/>
                    <a:pt x="5976" y="20064"/>
                    <a:pt x="5976" y="20109"/>
                  </a:cubicBezTo>
                  <a:cubicBezTo>
                    <a:pt x="5976" y="20109"/>
                    <a:pt x="6062" y="20109"/>
                    <a:pt x="6062" y="20109"/>
                  </a:cubicBezTo>
                  <a:cubicBezTo>
                    <a:pt x="6062" y="20199"/>
                    <a:pt x="5891" y="20154"/>
                    <a:pt x="5976" y="20244"/>
                  </a:cubicBezTo>
                  <a:cubicBezTo>
                    <a:pt x="6147" y="20244"/>
                    <a:pt x="6062" y="20335"/>
                    <a:pt x="6232" y="20335"/>
                  </a:cubicBezTo>
                  <a:cubicBezTo>
                    <a:pt x="6232" y="20290"/>
                    <a:pt x="6232" y="20290"/>
                    <a:pt x="6232" y="20290"/>
                  </a:cubicBezTo>
                  <a:cubicBezTo>
                    <a:pt x="6147" y="20244"/>
                    <a:pt x="6147" y="20199"/>
                    <a:pt x="6318" y="20244"/>
                  </a:cubicBezTo>
                  <a:cubicBezTo>
                    <a:pt x="6318" y="20199"/>
                    <a:pt x="6403" y="20244"/>
                    <a:pt x="6489" y="20244"/>
                  </a:cubicBezTo>
                  <a:cubicBezTo>
                    <a:pt x="6659" y="20199"/>
                    <a:pt x="6574" y="20290"/>
                    <a:pt x="6745" y="20335"/>
                  </a:cubicBezTo>
                  <a:cubicBezTo>
                    <a:pt x="6915" y="20335"/>
                    <a:pt x="7001" y="20290"/>
                    <a:pt x="7172" y="20290"/>
                  </a:cubicBezTo>
                  <a:cubicBezTo>
                    <a:pt x="7172" y="20380"/>
                    <a:pt x="7172" y="20470"/>
                    <a:pt x="7086" y="20515"/>
                  </a:cubicBezTo>
                  <a:cubicBezTo>
                    <a:pt x="7086" y="20561"/>
                    <a:pt x="7257" y="20515"/>
                    <a:pt x="7257" y="20561"/>
                  </a:cubicBezTo>
                  <a:cubicBezTo>
                    <a:pt x="7428" y="20561"/>
                    <a:pt x="7428" y="20561"/>
                    <a:pt x="7428" y="20561"/>
                  </a:cubicBezTo>
                  <a:cubicBezTo>
                    <a:pt x="7513" y="20561"/>
                    <a:pt x="7513" y="20515"/>
                    <a:pt x="7513" y="20515"/>
                  </a:cubicBezTo>
                  <a:cubicBezTo>
                    <a:pt x="7513" y="20515"/>
                    <a:pt x="7598" y="20515"/>
                    <a:pt x="7598" y="20515"/>
                  </a:cubicBezTo>
                  <a:cubicBezTo>
                    <a:pt x="7598" y="20515"/>
                    <a:pt x="7598" y="20470"/>
                    <a:pt x="7598" y="20425"/>
                  </a:cubicBezTo>
                  <a:cubicBezTo>
                    <a:pt x="7684" y="20425"/>
                    <a:pt x="7769" y="20470"/>
                    <a:pt x="7769" y="20425"/>
                  </a:cubicBezTo>
                  <a:cubicBezTo>
                    <a:pt x="7769" y="20425"/>
                    <a:pt x="7769" y="20380"/>
                    <a:pt x="7855" y="20380"/>
                  </a:cubicBezTo>
                  <a:cubicBezTo>
                    <a:pt x="7855" y="20380"/>
                    <a:pt x="7940" y="20380"/>
                    <a:pt x="7940" y="20380"/>
                  </a:cubicBezTo>
                  <a:cubicBezTo>
                    <a:pt x="7940" y="20380"/>
                    <a:pt x="7940" y="20335"/>
                    <a:pt x="8025" y="20335"/>
                  </a:cubicBezTo>
                  <a:cubicBezTo>
                    <a:pt x="8025" y="20335"/>
                    <a:pt x="8111" y="20335"/>
                    <a:pt x="8111" y="20335"/>
                  </a:cubicBezTo>
                  <a:cubicBezTo>
                    <a:pt x="8111" y="20470"/>
                    <a:pt x="7940" y="20515"/>
                    <a:pt x="8025" y="20696"/>
                  </a:cubicBezTo>
                  <a:cubicBezTo>
                    <a:pt x="8025" y="20741"/>
                    <a:pt x="8025" y="20741"/>
                    <a:pt x="8025" y="20787"/>
                  </a:cubicBezTo>
                  <a:cubicBezTo>
                    <a:pt x="8025" y="20832"/>
                    <a:pt x="8111" y="20832"/>
                    <a:pt x="8111" y="20832"/>
                  </a:cubicBezTo>
                  <a:cubicBezTo>
                    <a:pt x="8281" y="20832"/>
                    <a:pt x="8281" y="20877"/>
                    <a:pt x="8452" y="20877"/>
                  </a:cubicBezTo>
                  <a:cubicBezTo>
                    <a:pt x="8538" y="20877"/>
                    <a:pt x="8538" y="20877"/>
                    <a:pt x="8538" y="20877"/>
                  </a:cubicBezTo>
                  <a:cubicBezTo>
                    <a:pt x="8538" y="20922"/>
                    <a:pt x="8452" y="20922"/>
                    <a:pt x="8367" y="20967"/>
                  </a:cubicBezTo>
                  <a:cubicBezTo>
                    <a:pt x="8367" y="21058"/>
                    <a:pt x="8538" y="21103"/>
                    <a:pt x="8623" y="21193"/>
                  </a:cubicBezTo>
                  <a:cubicBezTo>
                    <a:pt x="8538" y="21193"/>
                    <a:pt x="8538" y="21238"/>
                    <a:pt x="8538" y="21284"/>
                  </a:cubicBezTo>
                  <a:cubicBezTo>
                    <a:pt x="8452" y="21238"/>
                    <a:pt x="8452" y="21284"/>
                    <a:pt x="8452" y="21284"/>
                  </a:cubicBezTo>
                  <a:cubicBezTo>
                    <a:pt x="8367" y="21329"/>
                    <a:pt x="8281" y="21329"/>
                    <a:pt x="8281" y="21374"/>
                  </a:cubicBezTo>
                  <a:cubicBezTo>
                    <a:pt x="8452" y="21374"/>
                    <a:pt x="8538" y="21329"/>
                    <a:pt x="8708" y="21329"/>
                  </a:cubicBezTo>
                  <a:cubicBezTo>
                    <a:pt x="8879" y="21329"/>
                    <a:pt x="8623" y="21148"/>
                    <a:pt x="8879" y="21193"/>
                  </a:cubicBezTo>
                  <a:cubicBezTo>
                    <a:pt x="8964" y="21148"/>
                    <a:pt x="9050" y="21058"/>
                    <a:pt x="8964" y="20967"/>
                  </a:cubicBezTo>
                  <a:cubicBezTo>
                    <a:pt x="9050" y="20967"/>
                    <a:pt x="9050" y="20922"/>
                    <a:pt x="9050" y="20877"/>
                  </a:cubicBezTo>
                  <a:cubicBezTo>
                    <a:pt x="9135" y="20877"/>
                    <a:pt x="9135" y="20832"/>
                    <a:pt x="9135" y="20832"/>
                  </a:cubicBezTo>
                  <a:cubicBezTo>
                    <a:pt x="9306" y="20832"/>
                    <a:pt x="9050" y="20922"/>
                    <a:pt x="9135" y="20967"/>
                  </a:cubicBezTo>
                  <a:cubicBezTo>
                    <a:pt x="9306" y="20967"/>
                    <a:pt x="9562" y="20922"/>
                    <a:pt x="9818" y="20922"/>
                  </a:cubicBezTo>
                  <a:cubicBezTo>
                    <a:pt x="9818" y="20877"/>
                    <a:pt x="9904" y="20877"/>
                    <a:pt x="9989" y="20877"/>
                  </a:cubicBezTo>
                  <a:cubicBezTo>
                    <a:pt x="10074" y="20832"/>
                    <a:pt x="10074" y="20787"/>
                    <a:pt x="10074" y="20787"/>
                  </a:cubicBezTo>
                  <a:cubicBezTo>
                    <a:pt x="10074" y="20787"/>
                    <a:pt x="10245" y="20787"/>
                    <a:pt x="10160" y="20741"/>
                  </a:cubicBezTo>
                  <a:cubicBezTo>
                    <a:pt x="10245" y="20741"/>
                    <a:pt x="10501" y="20787"/>
                    <a:pt x="10501" y="20741"/>
                  </a:cubicBezTo>
                  <a:cubicBezTo>
                    <a:pt x="10587" y="20696"/>
                    <a:pt x="10672" y="20696"/>
                    <a:pt x="10757" y="20696"/>
                  </a:cubicBezTo>
                  <a:cubicBezTo>
                    <a:pt x="10757" y="20787"/>
                    <a:pt x="10757" y="20787"/>
                    <a:pt x="10757" y="20787"/>
                  </a:cubicBezTo>
                  <a:cubicBezTo>
                    <a:pt x="10843" y="20787"/>
                    <a:pt x="11013" y="20787"/>
                    <a:pt x="11013" y="20832"/>
                  </a:cubicBezTo>
                  <a:cubicBezTo>
                    <a:pt x="11184" y="20832"/>
                    <a:pt x="11184" y="20741"/>
                    <a:pt x="11355" y="20741"/>
                  </a:cubicBezTo>
                  <a:cubicBezTo>
                    <a:pt x="11355" y="20561"/>
                    <a:pt x="11355" y="20561"/>
                    <a:pt x="11355" y="20561"/>
                  </a:cubicBezTo>
                  <a:cubicBezTo>
                    <a:pt x="11355" y="20515"/>
                    <a:pt x="11526" y="20515"/>
                    <a:pt x="11526" y="20470"/>
                  </a:cubicBezTo>
                  <a:cubicBezTo>
                    <a:pt x="11611" y="20470"/>
                    <a:pt x="11611" y="20470"/>
                    <a:pt x="11611" y="20425"/>
                  </a:cubicBezTo>
                  <a:cubicBezTo>
                    <a:pt x="11696" y="20425"/>
                    <a:pt x="11696" y="20425"/>
                    <a:pt x="11782" y="20425"/>
                  </a:cubicBezTo>
                  <a:cubicBezTo>
                    <a:pt x="11867" y="20470"/>
                    <a:pt x="11782" y="20335"/>
                    <a:pt x="11953" y="20335"/>
                  </a:cubicBezTo>
                  <a:cubicBezTo>
                    <a:pt x="11953" y="20425"/>
                    <a:pt x="12038" y="20290"/>
                    <a:pt x="12038" y="20290"/>
                  </a:cubicBezTo>
                  <a:cubicBezTo>
                    <a:pt x="12123" y="20335"/>
                    <a:pt x="12209" y="20335"/>
                    <a:pt x="12294" y="20290"/>
                  </a:cubicBezTo>
                  <a:cubicBezTo>
                    <a:pt x="12294" y="20290"/>
                    <a:pt x="12294" y="20244"/>
                    <a:pt x="12379" y="20244"/>
                  </a:cubicBezTo>
                  <a:cubicBezTo>
                    <a:pt x="12379" y="20244"/>
                    <a:pt x="12379" y="20199"/>
                    <a:pt x="12379" y="20199"/>
                  </a:cubicBezTo>
                  <a:cubicBezTo>
                    <a:pt x="12465" y="20199"/>
                    <a:pt x="12465" y="20199"/>
                    <a:pt x="12465" y="20199"/>
                  </a:cubicBezTo>
                  <a:cubicBezTo>
                    <a:pt x="12465" y="20109"/>
                    <a:pt x="12806" y="20199"/>
                    <a:pt x="12721" y="20018"/>
                  </a:cubicBezTo>
                  <a:cubicBezTo>
                    <a:pt x="12721" y="20018"/>
                    <a:pt x="12806" y="20064"/>
                    <a:pt x="12806" y="20064"/>
                  </a:cubicBezTo>
                  <a:cubicBezTo>
                    <a:pt x="12892" y="20064"/>
                    <a:pt x="12892" y="20018"/>
                    <a:pt x="12892" y="20018"/>
                  </a:cubicBezTo>
                  <a:cubicBezTo>
                    <a:pt x="12892" y="20018"/>
                    <a:pt x="12892" y="19973"/>
                    <a:pt x="12892" y="19973"/>
                  </a:cubicBezTo>
                  <a:cubicBezTo>
                    <a:pt x="12977" y="19973"/>
                    <a:pt x="13062" y="19928"/>
                    <a:pt x="13062" y="19928"/>
                  </a:cubicBezTo>
                  <a:cubicBezTo>
                    <a:pt x="13233" y="19973"/>
                    <a:pt x="13319" y="20064"/>
                    <a:pt x="13575" y="20018"/>
                  </a:cubicBezTo>
                  <a:cubicBezTo>
                    <a:pt x="13745" y="19973"/>
                    <a:pt x="13575" y="19838"/>
                    <a:pt x="13660" y="19702"/>
                  </a:cubicBezTo>
                  <a:cubicBezTo>
                    <a:pt x="13831" y="19702"/>
                    <a:pt x="13916" y="19792"/>
                    <a:pt x="14002" y="19838"/>
                  </a:cubicBezTo>
                  <a:cubicBezTo>
                    <a:pt x="14002" y="19702"/>
                    <a:pt x="13831" y="19747"/>
                    <a:pt x="13831" y="19657"/>
                  </a:cubicBezTo>
                  <a:cubicBezTo>
                    <a:pt x="13831" y="19567"/>
                    <a:pt x="13660" y="19612"/>
                    <a:pt x="13660" y="19521"/>
                  </a:cubicBezTo>
                  <a:cubicBezTo>
                    <a:pt x="13831" y="19476"/>
                    <a:pt x="13745" y="19567"/>
                    <a:pt x="13916" y="19521"/>
                  </a:cubicBezTo>
                  <a:cubicBezTo>
                    <a:pt x="14002" y="19521"/>
                    <a:pt x="14002" y="19567"/>
                    <a:pt x="14087" y="19612"/>
                  </a:cubicBezTo>
                  <a:cubicBezTo>
                    <a:pt x="14514" y="19612"/>
                    <a:pt x="14514" y="19612"/>
                    <a:pt x="14514" y="19612"/>
                  </a:cubicBezTo>
                  <a:cubicBezTo>
                    <a:pt x="14599" y="19612"/>
                    <a:pt x="14599" y="19521"/>
                    <a:pt x="14685" y="19521"/>
                  </a:cubicBezTo>
                  <a:cubicBezTo>
                    <a:pt x="14855" y="19476"/>
                    <a:pt x="14855" y="19567"/>
                    <a:pt x="14941" y="19567"/>
                  </a:cubicBezTo>
                  <a:cubicBezTo>
                    <a:pt x="15111" y="19567"/>
                    <a:pt x="15111" y="19476"/>
                    <a:pt x="15282" y="19476"/>
                  </a:cubicBezTo>
                  <a:cubicBezTo>
                    <a:pt x="15368" y="19476"/>
                    <a:pt x="15368" y="19476"/>
                    <a:pt x="15368" y="19521"/>
                  </a:cubicBezTo>
                  <a:cubicBezTo>
                    <a:pt x="15368" y="19521"/>
                    <a:pt x="15368" y="19521"/>
                    <a:pt x="15453" y="19521"/>
                  </a:cubicBezTo>
                  <a:cubicBezTo>
                    <a:pt x="15538" y="19521"/>
                    <a:pt x="15453" y="19431"/>
                    <a:pt x="15453" y="19386"/>
                  </a:cubicBezTo>
                  <a:cubicBezTo>
                    <a:pt x="15538" y="19341"/>
                    <a:pt x="15624" y="19341"/>
                    <a:pt x="15624" y="19295"/>
                  </a:cubicBezTo>
                  <a:cubicBezTo>
                    <a:pt x="15965" y="19250"/>
                    <a:pt x="16221" y="19295"/>
                    <a:pt x="16477" y="19295"/>
                  </a:cubicBezTo>
                  <a:cubicBezTo>
                    <a:pt x="16563" y="19295"/>
                    <a:pt x="16563" y="19250"/>
                    <a:pt x="16477" y="19250"/>
                  </a:cubicBezTo>
                  <a:cubicBezTo>
                    <a:pt x="16477" y="19205"/>
                    <a:pt x="16648" y="19205"/>
                    <a:pt x="16648" y="19250"/>
                  </a:cubicBezTo>
                  <a:cubicBezTo>
                    <a:pt x="16819" y="19205"/>
                    <a:pt x="16819" y="19160"/>
                    <a:pt x="16990" y="19160"/>
                  </a:cubicBezTo>
                  <a:cubicBezTo>
                    <a:pt x="16990" y="19024"/>
                    <a:pt x="16990" y="19024"/>
                    <a:pt x="16990" y="19024"/>
                  </a:cubicBezTo>
                  <a:cubicBezTo>
                    <a:pt x="17160" y="19024"/>
                    <a:pt x="17075" y="19115"/>
                    <a:pt x="17075" y="19115"/>
                  </a:cubicBezTo>
                  <a:cubicBezTo>
                    <a:pt x="16990" y="19160"/>
                    <a:pt x="17075" y="19160"/>
                    <a:pt x="17075" y="19205"/>
                  </a:cubicBezTo>
                  <a:cubicBezTo>
                    <a:pt x="17160" y="19160"/>
                    <a:pt x="17160" y="19205"/>
                    <a:pt x="17160" y="19205"/>
                  </a:cubicBezTo>
                  <a:cubicBezTo>
                    <a:pt x="17246" y="19205"/>
                    <a:pt x="17246" y="19205"/>
                    <a:pt x="17246" y="19160"/>
                  </a:cubicBezTo>
                  <a:cubicBezTo>
                    <a:pt x="17246" y="19115"/>
                    <a:pt x="17160" y="19115"/>
                    <a:pt x="17246" y="19069"/>
                  </a:cubicBezTo>
                  <a:cubicBezTo>
                    <a:pt x="17331" y="19115"/>
                    <a:pt x="17417" y="19115"/>
                    <a:pt x="17417" y="19069"/>
                  </a:cubicBezTo>
                  <a:cubicBezTo>
                    <a:pt x="17331" y="19069"/>
                    <a:pt x="17246" y="19024"/>
                    <a:pt x="17075" y="18979"/>
                  </a:cubicBezTo>
                  <a:cubicBezTo>
                    <a:pt x="17075" y="18889"/>
                    <a:pt x="17246" y="18844"/>
                    <a:pt x="17246" y="18753"/>
                  </a:cubicBezTo>
                  <a:cubicBezTo>
                    <a:pt x="17246" y="18753"/>
                    <a:pt x="17331" y="18753"/>
                    <a:pt x="17331" y="18753"/>
                  </a:cubicBezTo>
                  <a:cubicBezTo>
                    <a:pt x="17331" y="18753"/>
                    <a:pt x="17331" y="18753"/>
                    <a:pt x="17331" y="18708"/>
                  </a:cubicBezTo>
                  <a:cubicBezTo>
                    <a:pt x="17331" y="18708"/>
                    <a:pt x="17331" y="18708"/>
                    <a:pt x="17331" y="18708"/>
                  </a:cubicBezTo>
                  <a:cubicBezTo>
                    <a:pt x="17331" y="18708"/>
                    <a:pt x="17331" y="18708"/>
                    <a:pt x="17331" y="18708"/>
                  </a:cubicBezTo>
                  <a:cubicBezTo>
                    <a:pt x="17331" y="18708"/>
                    <a:pt x="17331" y="18708"/>
                    <a:pt x="17331" y="18708"/>
                  </a:cubicBezTo>
                  <a:cubicBezTo>
                    <a:pt x="17331" y="18708"/>
                    <a:pt x="17331" y="18708"/>
                    <a:pt x="17331" y="18708"/>
                  </a:cubicBezTo>
                  <a:cubicBezTo>
                    <a:pt x="17331" y="18663"/>
                    <a:pt x="17331" y="18663"/>
                    <a:pt x="17417" y="18663"/>
                  </a:cubicBezTo>
                  <a:cubicBezTo>
                    <a:pt x="17417" y="18663"/>
                    <a:pt x="17417" y="18663"/>
                    <a:pt x="17417" y="18663"/>
                  </a:cubicBezTo>
                  <a:cubicBezTo>
                    <a:pt x="17417" y="18663"/>
                    <a:pt x="17417" y="18663"/>
                    <a:pt x="17417" y="18663"/>
                  </a:cubicBezTo>
                  <a:cubicBezTo>
                    <a:pt x="17417" y="18663"/>
                    <a:pt x="17417" y="18663"/>
                    <a:pt x="17417" y="18663"/>
                  </a:cubicBezTo>
                  <a:cubicBezTo>
                    <a:pt x="17417" y="18663"/>
                    <a:pt x="17417" y="18663"/>
                    <a:pt x="17417" y="18618"/>
                  </a:cubicBezTo>
                  <a:cubicBezTo>
                    <a:pt x="17417" y="18618"/>
                    <a:pt x="17417" y="18618"/>
                    <a:pt x="17417" y="18618"/>
                  </a:cubicBezTo>
                  <a:cubicBezTo>
                    <a:pt x="17417" y="18618"/>
                    <a:pt x="17417" y="18618"/>
                    <a:pt x="17417" y="18618"/>
                  </a:cubicBezTo>
                  <a:cubicBezTo>
                    <a:pt x="17417" y="18618"/>
                    <a:pt x="17417" y="18618"/>
                    <a:pt x="17417" y="18618"/>
                  </a:cubicBezTo>
                  <a:cubicBezTo>
                    <a:pt x="17417" y="18618"/>
                    <a:pt x="17417" y="18572"/>
                    <a:pt x="17417" y="18572"/>
                  </a:cubicBezTo>
                  <a:cubicBezTo>
                    <a:pt x="17417" y="18572"/>
                    <a:pt x="17417" y="18572"/>
                    <a:pt x="17417" y="18572"/>
                  </a:cubicBezTo>
                  <a:cubicBezTo>
                    <a:pt x="17417" y="18527"/>
                    <a:pt x="17502" y="18527"/>
                    <a:pt x="17502" y="18527"/>
                  </a:cubicBezTo>
                  <a:cubicBezTo>
                    <a:pt x="17502" y="18527"/>
                    <a:pt x="17502" y="18482"/>
                    <a:pt x="17502" y="18482"/>
                  </a:cubicBezTo>
                  <a:cubicBezTo>
                    <a:pt x="17587" y="18482"/>
                    <a:pt x="17587" y="18482"/>
                    <a:pt x="17587" y="18482"/>
                  </a:cubicBezTo>
                  <a:cubicBezTo>
                    <a:pt x="17587" y="18437"/>
                    <a:pt x="17587" y="18437"/>
                    <a:pt x="17587" y="18437"/>
                  </a:cubicBezTo>
                  <a:cubicBezTo>
                    <a:pt x="17587" y="18437"/>
                    <a:pt x="17587" y="18437"/>
                    <a:pt x="17587" y="18437"/>
                  </a:cubicBezTo>
                  <a:cubicBezTo>
                    <a:pt x="17587" y="18437"/>
                    <a:pt x="17587" y="18437"/>
                    <a:pt x="17587" y="18437"/>
                  </a:cubicBezTo>
                  <a:cubicBezTo>
                    <a:pt x="17587" y="18392"/>
                    <a:pt x="17587" y="18392"/>
                    <a:pt x="17587" y="18392"/>
                  </a:cubicBezTo>
                  <a:cubicBezTo>
                    <a:pt x="17673" y="18392"/>
                    <a:pt x="17673" y="18392"/>
                    <a:pt x="17673" y="18346"/>
                  </a:cubicBezTo>
                  <a:cubicBezTo>
                    <a:pt x="17673" y="18346"/>
                    <a:pt x="17673" y="18346"/>
                    <a:pt x="17673" y="18346"/>
                  </a:cubicBezTo>
                  <a:cubicBezTo>
                    <a:pt x="17673" y="18301"/>
                    <a:pt x="17673" y="18301"/>
                    <a:pt x="17673" y="18301"/>
                  </a:cubicBezTo>
                  <a:cubicBezTo>
                    <a:pt x="17673" y="18301"/>
                    <a:pt x="17673" y="18301"/>
                    <a:pt x="17673" y="18301"/>
                  </a:cubicBezTo>
                  <a:cubicBezTo>
                    <a:pt x="17673" y="18301"/>
                    <a:pt x="17673" y="18301"/>
                    <a:pt x="17673" y="18301"/>
                  </a:cubicBezTo>
                  <a:cubicBezTo>
                    <a:pt x="17673" y="18301"/>
                    <a:pt x="17673" y="18301"/>
                    <a:pt x="17673" y="18301"/>
                  </a:cubicBezTo>
                  <a:cubicBezTo>
                    <a:pt x="17673" y="18301"/>
                    <a:pt x="17673" y="18301"/>
                    <a:pt x="17673" y="18301"/>
                  </a:cubicBezTo>
                  <a:cubicBezTo>
                    <a:pt x="17673" y="18301"/>
                    <a:pt x="17673" y="18256"/>
                    <a:pt x="17673" y="18256"/>
                  </a:cubicBezTo>
                  <a:cubicBezTo>
                    <a:pt x="17758" y="18256"/>
                    <a:pt x="17758" y="18256"/>
                    <a:pt x="17758" y="18256"/>
                  </a:cubicBezTo>
                  <a:cubicBezTo>
                    <a:pt x="17758" y="18256"/>
                    <a:pt x="17758" y="18256"/>
                    <a:pt x="17758" y="18256"/>
                  </a:cubicBezTo>
                  <a:cubicBezTo>
                    <a:pt x="17758" y="18256"/>
                    <a:pt x="17758" y="18256"/>
                    <a:pt x="17758" y="18256"/>
                  </a:cubicBezTo>
                  <a:cubicBezTo>
                    <a:pt x="17758" y="18256"/>
                    <a:pt x="17758" y="18256"/>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166"/>
                    <a:pt x="17843" y="18166"/>
                    <a:pt x="17843" y="18166"/>
                  </a:cubicBezTo>
                  <a:cubicBezTo>
                    <a:pt x="17843" y="18166"/>
                    <a:pt x="17929" y="18121"/>
                    <a:pt x="17929" y="18075"/>
                  </a:cubicBezTo>
                  <a:cubicBezTo>
                    <a:pt x="17929" y="18075"/>
                    <a:pt x="18014" y="18075"/>
                    <a:pt x="18014" y="18075"/>
                  </a:cubicBezTo>
                  <a:cubicBezTo>
                    <a:pt x="18014" y="18030"/>
                    <a:pt x="18014" y="18030"/>
                    <a:pt x="18014" y="18030"/>
                  </a:cubicBezTo>
                  <a:cubicBezTo>
                    <a:pt x="18014" y="18030"/>
                    <a:pt x="18014" y="18030"/>
                    <a:pt x="18100" y="18030"/>
                  </a:cubicBezTo>
                  <a:cubicBezTo>
                    <a:pt x="18100" y="18030"/>
                    <a:pt x="18100" y="18030"/>
                    <a:pt x="18100" y="18030"/>
                  </a:cubicBezTo>
                  <a:cubicBezTo>
                    <a:pt x="18100" y="18030"/>
                    <a:pt x="18100" y="18030"/>
                    <a:pt x="18100" y="18030"/>
                  </a:cubicBezTo>
                  <a:cubicBezTo>
                    <a:pt x="18100" y="18030"/>
                    <a:pt x="18100" y="18030"/>
                    <a:pt x="18185" y="17985"/>
                  </a:cubicBezTo>
                  <a:cubicBezTo>
                    <a:pt x="18185" y="17985"/>
                    <a:pt x="18185" y="17985"/>
                    <a:pt x="18185" y="17985"/>
                  </a:cubicBezTo>
                  <a:cubicBezTo>
                    <a:pt x="18270" y="17940"/>
                    <a:pt x="18270" y="17895"/>
                    <a:pt x="18270" y="17849"/>
                  </a:cubicBezTo>
                  <a:cubicBezTo>
                    <a:pt x="18270" y="17849"/>
                    <a:pt x="18270" y="17849"/>
                    <a:pt x="18270" y="17849"/>
                  </a:cubicBezTo>
                  <a:cubicBezTo>
                    <a:pt x="18270" y="17759"/>
                    <a:pt x="18270" y="17759"/>
                    <a:pt x="18270" y="17759"/>
                  </a:cubicBezTo>
                  <a:cubicBezTo>
                    <a:pt x="18270" y="17714"/>
                    <a:pt x="18270" y="17714"/>
                    <a:pt x="18270" y="17714"/>
                  </a:cubicBezTo>
                  <a:cubicBezTo>
                    <a:pt x="18270"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669"/>
                    <a:pt x="18356" y="17669"/>
                    <a:pt x="18356" y="17669"/>
                  </a:cubicBezTo>
                  <a:cubicBezTo>
                    <a:pt x="18356" y="17669"/>
                    <a:pt x="18356" y="17669"/>
                    <a:pt x="18356" y="17669"/>
                  </a:cubicBezTo>
                  <a:cubicBezTo>
                    <a:pt x="18356" y="17669"/>
                    <a:pt x="18356" y="17669"/>
                    <a:pt x="18356" y="17669"/>
                  </a:cubicBezTo>
                  <a:cubicBezTo>
                    <a:pt x="18356" y="17669"/>
                    <a:pt x="18356" y="17669"/>
                    <a:pt x="18356" y="17669"/>
                  </a:cubicBezTo>
                  <a:cubicBezTo>
                    <a:pt x="18356" y="17669"/>
                    <a:pt x="18356" y="17669"/>
                    <a:pt x="18356" y="17669"/>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578"/>
                    <a:pt x="18441" y="17533"/>
                    <a:pt x="18612" y="17488"/>
                  </a:cubicBezTo>
                  <a:cubicBezTo>
                    <a:pt x="18612" y="17488"/>
                    <a:pt x="18612" y="17488"/>
                    <a:pt x="18612" y="17488"/>
                  </a:cubicBezTo>
                  <a:cubicBezTo>
                    <a:pt x="18612" y="17488"/>
                    <a:pt x="18612" y="17488"/>
                    <a:pt x="18612" y="17488"/>
                  </a:cubicBezTo>
                  <a:cubicBezTo>
                    <a:pt x="18612" y="17488"/>
                    <a:pt x="18612" y="17443"/>
                    <a:pt x="18612" y="17443"/>
                  </a:cubicBezTo>
                  <a:cubicBezTo>
                    <a:pt x="18612" y="17443"/>
                    <a:pt x="18612" y="17443"/>
                    <a:pt x="18612" y="17397"/>
                  </a:cubicBezTo>
                  <a:cubicBezTo>
                    <a:pt x="18612" y="17397"/>
                    <a:pt x="18612" y="17397"/>
                    <a:pt x="18612" y="17397"/>
                  </a:cubicBezTo>
                  <a:cubicBezTo>
                    <a:pt x="18612" y="17397"/>
                    <a:pt x="18612" y="17397"/>
                    <a:pt x="18612" y="17397"/>
                  </a:cubicBezTo>
                  <a:cubicBezTo>
                    <a:pt x="18697" y="17352"/>
                    <a:pt x="18697" y="17352"/>
                    <a:pt x="18783" y="17352"/>
                  </a:cubicBezTo>
                  <a:cubicBezTo>
                    <a:pt x="18783" y="17352"/>
                    <a:pt x="18783" y="17352"/>
                    <a:pt x="18783" y="17352"/>
                  </a:cubicBezTo>
                  <a:cubicBezTo>
                    <a:pt x="18783" y="17352"/>
                    <a:pt x="18783" y="17352"/>
                    <a:pt x="18783" y="17352"/>
                  </a:cubicBezTo>
                  <a:cubicBezTo>
                    <a:pt x="18783" y="17307"/>
                    <a:pt x="18783" y="17307"/>
                    <a:pt x="18868" y="17307"/>
                  </a:cubicBezTo>
                  <a:cubicBezTo>
                    <a:pt x="18868" y="17307"/>
                    <a:pt x="18868" y="17262"/>
                    <a:pt x="18868" y="17217"/>
                  </a:cubicBezTo>
                  <a:cubicBezTo>
                    <a:pt x="18868" y="17217"/>
                    <a:pt x="18868" y="17217"/>
                    <a:pt x="18868" y="17217"/>
                  </a:cubicBezTo>
                  <a:cubicBezTo>
                    <a:pt x="18868" y="17217"/>
                    <a:pt x="18868" y="17217"/>
                    <a:pt x="18868" y="17217"/>
                  </a:cubicBezTo>
                  <a:cubicBezTo>
                    <a:pt x="18868" y="17217"/>
                    <a:pt x="18953" y="17217"/>
                    <a:pt x="18953" y="17217"/>
                  </a:cubicBezTo>
                  <a:cubicBezTo>
                    <a:pt x="18953" y="17217"/>
                    <a:pt x="18953" y="17217"/>
                    <a:pt x="18953" y="17172"/>
                  </a:cubicBezTo>
                  <a:cubicBezTo>
                    <a:pt x="19039" y="17172"/>
                    <a:pt x="19039" y="17172"/>
                    <a:pt x="19039" y="17172"/>
                  </a:cubicBezTo>
                  <a:cubicBezTo>
                    <a:pt x="19039" y="17172"/>
                    <a:pt x="19039" y="17172"/>
                    <a:pt x="19039" y="17172"/>
                  </a:cubicBezTo>
                  <a:cubicBezTo>
                    <a:pt x="19039" y="17172"/>
                    <a:pt x="19039" y="17172"/>
                    <a:pt x="19039" y="17172"/>
                  </a:cubicBezTo>
                  <a:cubicBezTo>
                    <a:pt x="19039" y="17172"/>
                    <a:pt x="19039" y="17172"/>
                    <a:pt x="19039" y="17172"/>
                  </a:cubicBezTo>
                  <a:cubicBezTo>
                    <a:pt x="19039" y="17126"/>
                    <a:pt x="19039" y="17126"/>
                    <a:pt x="19039" y="17126"/>
                  </a:cubicBezTo>
                  <a:cubicBezTo>
                    <a:pt x="19039" y="17126"/>
                    <a:pt x="19039" y="17126"/>
                    <a:pt x="19039" y="17126"/>
                  </a:cubicBezTo>
                  <a:cubicBezTo>
                    <a:pt x="19039" y="17126"/>
                    <a:pt x="19124" y="17126"/>
                    <a:pt x="19124" y="17126"/>
                  </a:cubicBezTo>
                  <a:cubicBezTo>
                    <a:pt x="19124" y="17081"/>
                    <a:pt x="19124" y="17081"/>
                    <a:pt x="19124" y="17081"/>
                  </a:cubicBezTo>
                  <a:cubicBezTo>
                    <a:pt x="19209" y="17081"/>
                    <a:pt x="19209" y="17081"/>
                    <a:pt x="19209" y="17081"/>
                  </a:cubicBezTo>
                  <a:cubicBezTo>
                    <a:pt x="19124" y="16900"/>
                    <a:pt x="19380" y="16855"/>
                    <a:pt x="19295" y="16674"/>
                  </a:cubicBezTo>
                  <a:cubicBezTo>
                    <a:pt x="19380" y="16674"/>
                    <a:pt x="19295" y="16584"/>
                    <a:pt x="19380" y="16584"/>
                  </a:cubicBezTo>
                  <a:cubicBezTo>
                    <a:pt x="19466" y="16584"/>
                    <a:pt x="19466" y="16584"/>
                    <a:pt x="19551" y="16584"/>
                  </a:cubicBezTo>
                  <a:cubicBezTo>
                    <a:pt x="19466" y="16494"/>
                    <a:pt x="19636" y="16494"/>
                    <a:pt x="19636" y="16403"/>
                  </a:cubicBezTo>
                  <a:cubicBezTo>
                    <a:pt x="19636" y="16403"/>
                    <a:pt x="19636" y="16403"/>
                    <a:pt x="19636" y="16403"/>
                  </a:cubicBezTo>
                  <a:cubicBezTo>
                    <a:pt x="19636" y="16403"/>
                    <a:pt x="19636" y="16403"/>
                    <a:pt x="19636" y="16403"/>
                  </a:cubicBezTo>
                  <a:cubicBezTo>
                    <a:pt x="19636" y="16403"/>
                    <a:pt x="19636" y="16358"/>
                    <a:pt x="19636" y="16358"/>
                  </a:cubicBezTo>
                  <a:cubicBezTo>
                    <a:pt x="19636" y="16358"/>
                    <a:pt x="19636" y="16358"/>
                    <a:pt x="19636" y="16358"/>
                  </a:cubicBezTo>
                  <a:cubicBezTo>
                    <a:pt x="19636" y="16358"/>
                    <a:pt x="19636" y="16358"/>
                    <a:pt x="19636" y="16358"/>
                  </a:cubicBezTo>
                  <a:cubicBezTo>
                    <a:pt x="19636" y="16358"/>
                    <a:pt x="19636" y="16358"/>
                    <a:pt x="19636" y="16358"/>
                  </a:cubicBezTo>
                  <a:cubicBezTo>
                    <a:pt x="19636" y="16358"/>
                    <a:pt x="19636" y="16358"/>
                    <a:pt x="19722" y="16358"/>
                  </a:cubicBezTo>
                  <a:cubicBezTo>
                    <a:pt x="19722" y="16358"/>
                    <a:pt x="19722" y="16358"/>
                    <a:pt x="19722" y="16358"/>
                  </a:cubicBezTo>
                  <a:cubicBezTo>
                    <a:pt x="19722" y="16358"/>
                    <a:pt x="19722" y="16358"/>
                    <a:pt x="19722" y="16358"/>
                  </a:cubicBezTo>
                  <a:cubicBezTo>
                    <a:pt x="19722" y="16358"/>
                    <a:pt x="19722" y="16358"/>
                    <a:pt x="19722" y="16358"/>
                  </a:cubicBezTo>
                  <a:cubicBezTo>
                    <a:pt x="19722" y="16358"/>
                    <a:pt x="19722" y="16358"/>
                    <a:pt x="19722" y="16358"/>
                  </a:cubicBezTo>
                  <a:cubicBezTo>
                    <a:pt x="19722" y="16358"/>
                    <a:pt x="19722" y="16358"/>
                    <a:pt x="19722" y="16358"/>
                  </a:cubicBezTo>
                  <a:cubicBezTo>
                    <a:pt x="19722" y="16268"/>
                    <a:pt x="19722" y="16223"/>
                    <a:pt x="19807" y="16223"/>
                  </a:cubicBezTo>
                  <a:cubicBezTo>
                    <a:pt x="19807" y="16132"/>
                    <a:pt x="19892" y="16132"/>
                    <a:pt x="19892" y="16042"/>
                  </a:cubicBezTo>
                  <a:cubicBezTo>
                    <a:pt x="19722" y="15997"/>
                    <a:pt x="19807" y="16132"/>
                    <a:pt x="19636" y="16087"/>
                  </a:cubicBezTo>
                  <a:cubicBezTo>
                    <a:pt x="19551" y="16087"/>
                    <a:pt x="19636" y="16087"/>
                    <a:pt x="19551" y="16087"/>
                  </a:cubicBezTo>
                  <a:cubicBezTo>
                    <a:pt x="19636" y="16087"/>
                    <a:pt x="19636" y="16087"/>
                    <a:pt x="19636" y="16087"/>
                  </a:cubicBezTo>
                  <a:cubicBezTo>
                    <a:pt x="19722" y="16042"/>
                    <a:pt x="19807" y="15951"/>
                    <a:pt x="19807" y="15906"/>
                  </a:cubicBezTo>
                  <a:cubicBezTo>
                    <a:pt x="19892" y="15861"/>
                    <a:pt x="19978" y="15816"/>
                    <a:pt x="19978" y="15726"/>
                  </a:cubicBezTo>
                  <a:cubicBezTo>
                    <a:pt x="19978" y="15771"/>
                    <a:pt x="20063" y="15816"/>
                    <a:pt x="20149" y="15816"/>
                  </a:cubicBezTo>
                  <a:cubicBezTo>
                    <a:pt x="20149" y="15771"/>
                    <a:pt x="20149" y="15771"/>
                    <a:pt x="20149" y="15771"/>
                  </a:cubicBezTo>
                  <a:cubicBezTo>
                    <a:pt x="20234" y="15726"/>
                    <a:pt x="20149" y="15726"/>
                    <a:pt x="20149"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35"/>
                    <a:pt x="20234" y="15590"/>
                    <a:pt x="20319" y="15590"/>
                  </a:cubicBezTo>
                  <a:cubicBezTo>
                    <a:pt x="20405" y="15545"/>
                    <a:pt x="20319" y="15454"/>
                    <a:pt x="20490" y="15409"/>
                  </a:cubicBezTo>
                  <a:cubicBezTo>
                    <a:pt x="20490" y="15274"/>
                    <a:pt x="20575" y="15183"/>
                    <a:pt x="20575" y="15048"/>
                  </a:cubicBezTo>
                  <a:cubicBezTo>
                    <a:pt x="20746" y="15003"/>
                    <a:pt x="20746" y="14957"/>
                    <a:pt x="20917" y="14957"/>
                  </a:cubicBezTo>
                  <a:cubicBezTo>
                    <a:pt x="20917" y="14822"/>
                    <a:pt x="21002" y="14822"/>
                    <a:pt x="21173" y="14777"/>
                  </a:cubicBezTo>
                  <a:cubicBezTo>
                    <a:pt x="21088" y="14686"/>
                    <a:pt x="21258" y="14686"/>
                    <a:pt x="21173" y="14596"/>
                  </a:cubicBezTo>
                  <a:cubicBezTo>
                    <a:pt x="21258" y="14551"/>
                    <a:pt x="21344" y="14551"/>
                    <a:pt x="21344" y="14505"/>
                  </a:cubicBezTo>
                  <a:cubicBezTo>
                    <a:pt x="21429" y="14370"/>
                    <a:pt x="21344" y="14325"/>
                    <a:pt x="21344" y="14234"/>
                  </a:cubicBezTo>
                  <a:cubicBezTo>
                    <a:pt x="21344" y="14144"/>
                    <a:pt x="21173" y="14144"/>
                    <a:pt x="21173" y="14099"/>
                  </a:cubicBezTo>
                  <a:cubicBezTo>
                    <a:pt x="21258" y="13963"/>
                    <a:pt x="21344" y="13873"/>
                    <a:pt x="21344" y="13737"/>
                  </a:cubicBezTo>
                  <a:cubicBezTo>
                    <a:pt x="21429" y="13737"/>
                    <a:pt x="21429" y="13692"/>
                    <a:pt x="21429" y="13692"/>
                  </a:cubicBezTo>
                  <a:cubicBezTo>
                    <a:pt x="21515" y="13692"/>
                    <a:pt x="21515" y="13647"/>
                    <a:pt x="21515" y="13647"/>
                  </a:cubicBezTo>
                  <a:cubicBezTo>
                    <a:pt x="21515" y="13602"/>
                    <a:pt x="21600" y="13556"/>
                    <a:pt x="21515" y="13511"/>
                  </a:cubicBezTo>
                  <a:cubicBezTo>
                    <a:pt x="21515" y="13466"/>
                    <a:pt x="21515" y="13466"/>
                    <a:pt x="21515" y="13421"/>
                  </a:cubicBezTo>
                  <a:cubicBezTo>
                    <a:pt x="21429" y="13421"/>
                    <a:pt x="21429" y="13421"/>
                    <a:pt x="21344" y="13376"/>
                  </a:cubicBezTo>
                  <a:cubicBezTo>
                    <a:pt x="21344" y="13376"/>
                    <a:pt x="21258" y="13376"/>
                    <a:pt x="21258" y="13376"/>
                  </a:cubicBezTo>
                  <a:cubicBezTo>
                    <a:pt x="21258" y="13331"/>
                    <a:pt x="21258" y="13331"/>
                    <a:pt x="21173" y="13285"/>
                  </a:cubicBezTo>
                  <a:cubicBezTo>
                    <a:pt x="21173" y="13285"/>
                    <a:pt x="21088" y="13331"/>
                    <a:pt x="21088" y="13285"/>
                  </a:cubicBezTo>
                  <a:cubicBezTo>
                    <a:pt x="21088" y="13285"/>
                    <a:pt x="21088" y="13285"/>
                    <a:pt x="21088" y="13285"/>
                  </a:cubicBezTo>
                  <a:cubicBezTo>
                    <a:pt x="21002" y="13240"/>
                    <a:pt x="21002" y="13240"/>
                    <a:pt x="21002" y="13240"/>
                  </a:cubicBezTo>
                  <a:cubicBezTo>
                    <a:pt x="20917" y="13195"/>
                    <a:pt x="20832" y="13150"/>
                    <a:pt x="20746" y="13195"/>
                  </a:cubicBezTo>
                  <a:cubicBezTo>
                    <a:pt x="20661" y="13150"/>
                    <a:pt x="20661" y="13105"/>
                    <a:pt x="20661" y="13059"/>
                  </a:cubicBezTo>
                  <a:cubicBezTo>
                    <a:pt x="20661" y="13059"/>
                    <a:pt x="20575" y="13059"/>
                    <a:pt x="20575" y="13059"/>
                  </a:cubicBezTo>
                  <a:cubicBezTo>
                    <a:pt x="20490" y="13014"/>
                    <a:pt x="20490" y="13014"/>
                    <a:pt x="20490" y="12969"/>
                  </a:cubicBezTo>
                  <a:cubicBezTo>
                    <a:pt x="20405" y="12969"/>
                    <a:pt x="20319" y="12924"/>
                    <a:pt x="20319" y="12879"/>
                  </a:cubicBezTo>
                  <a:cubicBezTo>
                    <a:pt x="20063" y="12879"/>
                    <a:pt x="19892" y="12788"/>
                    <a:pt x="19807" y="12698"/>
                  </a:cubicBezTo>
                  <a:cubicBezTo>
                    <a:pt x="19466" y="12698"/>
                    <a:pt x="19295" y="12608"/>
                    <a:pt x="18953" y="12608"/>
                  </a:cubicBezTo>
                  <a:cubicBezTo>
                    <a:pt x="18868" y="12562"/>
                    <a:pt x="18868" y="12517"/>
                    <a:pt x="18783" y="12472"/>
                  </a:cubicBezTo>
                  <a:cubicBezTo>
                    <a:pt x="18612" y="12472"/>
                    <a:pt x="18526" y="12382"/>
                    <a:pt x="18441" y="12336"/>
                  </a:cubicBezTo>
                  <a:cubicBezTo>
                    <a:pt x="18356" y="12336"/>
                    <a:pt x="18270" y="12336"/>
                    <a:pt x="18185" y="12336"/>
                  </a:cubicBezTo>
                  <a:cubicBezTo>
                    <a:pt x="18100" y="12382"/>
                    <a:pt x="18100" y="12336"/>
                    <a:pt x="18014" y="12336"/>
                  </a:cubicBezTo>
                  <a:cubicBezTo>
                    <a:pt x="18100" y="12246"/>
                    <a:pt x="17929" y="12246"/>
                    <a:pt x="18014" y="12156"/>
                  </a:cubicBezTo>
                  <a:cubicBezTo>
                    <a:pt x="18100" y="12156"/>
                    <a:pt x="18014" y="12065"/>
                    <a:pt x="18014" y="12020"/>
                  </a:cubicBezTo>
                  <a:cubicBezTo>
                    <a:pt x="18185" y="12065"/>
                    <a:pt x="18100" y="11930"/>
                    <a:pt x="18185" y="11930"/>
                  </a:cubicBezTo>
                  <a:cubicBezTo>
                    <a:pt x="18185" y="11794"/>
                    <a:pt x="18356" y="11794"/>
                    <a:pt x="18270" y="11659"/>
                  </a:cubicBezTo>
                  <a:cubicBezTo>
                    <a:pt x="18356" y="11659"/>
                    <a:pt x="18356" y="11613"/>
                    <a:pt x="18356" y="11613"/>
                  </a:cubicBezTo>
                  <a:cubicBezTo>
                    <a:pt x="18356" y="11613"/>
                    <a:pt x="18441" y="11568"/>
                    <a:pt x="18441" y="11568"/>
                  </a:cubicBezTo>
                  <a:cubicBezTo>
                    <a:pt x="18441" y="11568"/>
                    <a:pt x="18441" y="11523"/>
                    <a:pt x="18526" y="11523"/>
                  </a:cubicBezTo>
                  <a:cubicBezTo>
                    <a:pt x="18441" y="11387"/>
                    <a:pt x="18356" y="11297"/>
                    <a:pt x="18356" y="11162"/>
                  </a:cubicBezTo>
                  <a:cubicBezTo>
                    <a:pt x="18356" y="11116"/>
                    <a:pt x="18185" y="11116"/>
                    <a:pt x="18185" y="11116"/>
                  </a:cubicBezTo>
                  <a:cubicBezTo>
                    <a:pt x="18185" y="11071"/>
                    <a:pt x="18185" y="11071"/>
                    <a:pt x="18100" y="11071"/>
                  </a:cubicBezTo>
                  <a:cubicBezTo>
                    <a:pt x="18014" y="11071"/>
                    <a:pt x="17929" y="10981"/>
                    <a:pt x="17843" y="10981"/>
                  </a:cubicBezTo>
                  <a:cubicBezTo>
                    <a:pt x="17758" y="10981"/>
                    <a:pt x="17673" y="10981"/>
                    <a:pt x="17673" y="10936"/>
                  </a:cubicBezTo>
                  <a:cubicBezTo>
                    <a:pt x="17673" y="10936"/>
                    <a:pt x="17673" y="10890"/>
                    <a:pt x="17587" y="10890"/>
                  </a:cubicBezTo>
                  <a:cubicBezTo>
                    <a:pt x="17587" y="10890"/>
                    <a:pt x="17502" y="10890"/>
                    <a:pt x="17417" y="10890"/>
                  </a:cubicBezTo>
                  <a:cubicBezTo>
                    <a:pt x="17417" y="10890"/>
                    <a:pt x="17417" y="10845"/>
                    <a:pt x="17417" y="10845"/>
                  </a:cubicBezTo>
                  <a:cubicBezTo>
                    <a:pt x="17417" y="10845"/>
                    <a:pt x="17331" y="10845"/>
                    <a:pt x="17246" y="10845"/>
                  </a:cubicBezTo>
                  <a:cubicBezTo>
                    <a:pt x="17246" y="10710"/>
                    <a:pt x="17160" y="10619"/>
                    <a:pt x="17075" y="10484"/>
                  </a:cubicBezTo>
                  <a:cubicBezTo>
                    <a:pt x="17160" y="10393"/>
                    <a:pt x="17160" y="10303"/>
                    <a:pt x="17075" y="10213"/>
                  </a:cubicBezTo>
                  <a:cubicBezTo>
                    <a:pt x="17075" y="10213"/>
                    <a:pt x="16990" y="10167"/>
                    <a:pt x="17075" y="10167"/>
                  </a:cubicBezTo>
                  <a:cubicBezTo>
                    <a:pt x="17075" y="10167"/>
                    <a:pt x="17075" y="10167"/>
                    <a:pt x="17075" y="10167"/>
                  </a:cubicBezTo>
                  <a:cubicBezTo>
                    <a:pt x="17075" y="10122"/>
                    <a:pt x="16990" y="10122"/>
                    <a:pt x="17075" y="10077"/>
                  </a:cubicBezTo>
                  <a:cubicBezTo>
                    <a:pt x="16819" y="10077"/>
                    <a:pt x="16734" y="10122"/>
                    <a:pt x="16563" y="10122"/>
                  </a:cubicBezTo>
                  <a:cubicBezTo>
                    <a:pt x="16477" y="10032"/>
                    <a:pt x="16477" y="9896"/>
                    <a:pt x="16221" y="9851"/>
                  </a:cubicBezTo>
                  <a:cubicBezTo>
                    <a:pt x="16307" y="9761"/>
                    <a:pt x="16136" y="9761"/>
                    <a:pt x="16221" y="9670"/>
                  </a:cubicBezTo>
                  <a:cubicBezTo>
                    <a:pt x="16221" y="9535"/>
                    <a:pt x="16477" y="9535"/>
                    <a:pt x="16477" y="9354"/>
                  </a:cubicBezTo>
                  <a:cubicBezTo>
                    <a:pt x="16392" y="9264"/>
                    <a:pt x="16136" y="9309"/>
                    <a:pt x="15965" y="9264"/>
                  </a:cubicBezTo>
                  <a:cubicBezTo>
                    <a:pt x="15965" y="9128"/>
                    <a:pt x="15965" y="8992"/>
                    <a:pt x="16051" y="8857"/>
                  </a:cubicBezTo>
                  <a:cubicBezTo>
                    <a:pt x="15965" y="8721"/>
                    <a:pt x="15965" y="8586"/>
                    <a:pt x="15965" y="8405"/>
                  </a:cubicBezTo>
                  <a:cubicBezTo>
                    <a:pt x="15965" y="8269"/>
                    <a:pt x="16136" y="8315"/>
                    <a:pt x="16136" y="8224"/>
                  </a:cubicBezTo>
                  <a:cubicBezTo>
                    <a:pt x="16136" y="8044"/>
                    <a:pt x="15880" y="7998"/>
                    <a:pt x="15880" y="7818"/>
                  </a:cubicBezTo>
                  <a:cubicBezTo>
                    <a:pt x="15880" y="7772"/>
                    <a:pt x="15709" y="7772"/>
                    <a:pt x="15709" y="7682"/>
                  </a:cubicBezTo>
                  <a:cubicBezTo>
                    <a:pt x="15624" y="7727"/>
                    <a:pt x="15624" y="7592"/>
                    <a:pt x="15538" y="7592"/>
                  </a:cubicBezTo>
                  <a:cubicBezTo>
                    <a:pt x="15538" y="7592"/>
                    <a:pt x="15538" y="7546"/>
                    <a:pt x="15453" y="7501"/>
                  </a:cubicBezTo>
                  <a:cubicBezTo>
                    <a:pt x="15453" y="7501"/>
                    <a:pt x="15453" y="7501"/>
                    <a:pt x="15453" y="7501"/>
                  </a:cubicBezTo>
                  <a:cubicBezTo>
                    <a:pt x="15453" y="7501"/>
                    <a:pt x="15453" y="7501"/>
                    <a:pt x="15453" y="7501"/>
                  </a:cubicBezTo>
                  <a:cubicBezTo>
                    <a:pt x="15538" y="7456"/>
                    <a:pt x="15538" y="7411"/>
                    <a:pt x="15453" y="7366"/>
                  </a:cubicBezTo>
                  <a:cubicBezTo>
                    <a:pt x="15453" y="7366"/>
                    <a:pt x="15368" y="7366"/>
                    <a:pt x="15368" y="7366"/>
                  </a:cubicBezTo>
                  <a:cubicBezTo>
                    <a:pt x="15368" y="7321"/>
                    <a:pt x="15282" y="7321"/>
                    <a:pt x="15282" y="7321"/>
                  </a:cubicBezTo>
                  <a:cubicBezTo>
                    <a:pt x="15282" y="7275"/>
                    <a:pt x="15282" y="7275"/>
                    <a:pt x="15282" y="7275"/>
                  </a:cubicBezTo>
                  <a:cubicBezTo>
                    <a:pt x="15282" y="7275"/>
                    <a:pt x="15282" y="7275"/>
                    <a:pt x="15282" y="7275"/>
                  </a:cubicBezTo>
                  <a:cubicBezTo>
                    <a:pt x="15282" y="7275"/>
                    <a:pt x="15282" y="7275"/>
                    <a:pt x="15197" y="7275"/>
                  </a:cubicBezTo>
                  <a:cubicBezTo>
                    <a:pt x="15197" y="7275"/>
                    <a:pt x="15197" y="7275"/>
                    <a:pt x="15197" y="7275"/>
                  </a:cubicBezTo>
                  <a:cubicBezTo>
                    <a:pt x="15197" y="7230"/>
                    <a:pt x="15197" y="7230"/>
                    <a:pt x="15197" y="7230"/>
                  </a:cubicBezTo>
                  <a:cubicBezTo>
                    <a:pt x="15197" y="7185"/>
                    <a:pt x="15111" y="7230"/>
                    <a:pt x="15111" y="7185"/>
                  </a:cubicBezTo>
                  <a:cubicBezTo>
                    <a:pt x="15111" y="7185"/>
                    <a:pt x="15026" y="7140"/>
                    <a:pt x="15111" y="7095"/>
                  </a:cubicBezTo>
                  <a:cubicBezTo>
                    <a:pt x="14855" y="7095"/>
                    <a:pt x="14941" y="6914"/>
                    <a:pt x="14770" y="6869"/>
                  </a:cubicBezTo>
                  <a:cubicBezTo>
                    <a:pt x="14770" y="6823"/>
                    <a:pt x="14770" y="6823"/>
                    <a:pt x="14685" y="6778"/>
                  </a:cubicBezTo>
                  <a:cubicBezTo>
                    <a:pt x="14685" y="6778"/>
                    <a:pt x="14599" y="6778"/>
                    <a:pt x="14599" y="6778"/>
                  </a:cubicBezTo>
                  <a:cubicBezTo>
                    <a:pt x="14514" y="6778"/>
                    <a:pt x="14514" y="6733"/>
                    <a:pt x="14514" y="6733"/>
                  </a:cubicBezTo>
                  <a:cubicBezTo>
                    <a:pt x="14514" y="6688"/>
                    <a:pt x="14428" y="6597"/>
                    <a:pt x="14258" y="6597"/>
                  </a:cubicBezTo>
                  <a:cubicBezTo>
                    <a:pt x="14172" y="6507"/>
                    <a:pt x="14087" y="6462"/>
                    <a:pt x="13916" y="6417"/>
                  </a:cubicBezTo>
                  <a:cubicBezTo>
                    <a:pt x="13745" y="6417"/>
                    <a:pt x="14002" y="6643"/>
                    <a:pt x="13831" y="6643"/>
                  </a:cubicBezTo>
                  <a:cubicBezTo>
                    <a:pt x="13745" y="6688"/>
                    <a:pt x="13660" y="6643"/>
                    <a:pt x="13660" y="6597"/>
                  </a:cubicBezTo>
                  <a:cubicBezTo>
                    <a:pt x="13660" y="6552"/>
                    <a:pt x="13660" y="6552"/>
                    <a:pt x="13575" y="6552"/>
                  </a:cubicBezTo>
                  <a:cubicBezTo>
                    <a:pt x="13575" y="6552"/>
                    <a:pt x="13489" y="6507"/>
                    <a:pt x="13489" y="6507"/>
                  </a:cubicBezTo>
                  <a:cubicBezTo>
                    <a:pt x="13489" y="6191"/>
                    <a:pt x="13489" y="6191"/>
                    <a:pt x="13489" y="6191"/>
                  </a:cubicBezTo>
                  <a:cubicBezTo>
                    <a:pt x="13575" y="6146"/>
                    <a:pt x="13489" y="6146"/>
                    <a:pt x="13489" y="6100"/>
                  </a:cubicBezTo>
                  <a:cubicBezTo>
                    <a:pt x="13404" y="6146"/>
                    <a:pt x="13404" y="6100"/>
                    <a:pt x="13404" y="6100"/>
                  </a:cubicBezTo>
                  <a:cubicBezTo>
                    <a:pt x="13404" y="5920"/>
                    <a:pt x="13404" y="5920"/>
                    <a:pt x="13404" y="5920"/>
                  </a:cubicBezTo>
                  <a:cubicBezTo>
                    <a:pt x="13489" y="5920"/>
                    <a:pt x="13489" y="5920"/>
                    <a:pt x="13489" y="5874"/>
                  </a:cubicBezTo>
                  <a:cubicBezTo>
                    <a:pt x="13489" y="5829"/>
                    <a:pt x="13575" y="5829"/>
                    <a:pt x="13575" y="5784"/>
                  </a:cubicBezTo>
                  <a:cubicBezTo>
                    <a:pt x="13660" y="5558"/>
                    <a:pt x="13745" y="5332"/>
                    <a:pt x="13916" y="5106"/>
                  </a:cubicBezTo>
                  <a:cubicBezTo>
                    <a:pt x="14002" y="4880"/>
                    <a:pt x="14087" y="4700"/>
                    <a:pt x="14172" y="4474"/>
                  </a:cubicBezTo>
                  <a:cubicBezTo>
                    <a:pt x="14172" y="4428"/>
                    <a:pt x="14087" y="4428"/>
                    <a:pt x="14087" y="4383"/>
                  </a:cubicBezTo>
                  <a:cubicBezTo>
                    <a:pt x="14087" y="4383"/>
                    <a:pt x="14002" y="4338"/>
                    <a:pt x="14002" y="4338"/>
                  </a:cubicBezTo>
                  <a:cubicBezTo>
                    <a:pt x="13916" y="4338"/>
                    <a:pt x="13916" y="4248"/>
                    <a:pt x="13745" y="4248"/>
                  </a:cubicBezTo>
                  <a:cubicBezTo>
                    <a:pt x="13575" y="4203"/>
                    <a:pt x="13489" y="4067"/>
                    <a:pt x="13319" y="4022"/>
                  </a:cubicBezTo>
                  <a:cubicBezTo>
                    <a:pt x="13404" y="3977"/>
                    <a:pt x="13319" y="3977"/>
                    <a:pt x="13319" y="3931"/>
                  </a:cubicBezTo>
                  <a:cubicBezTo>
                    <a:pt x="13319" y="3931"/>
                    <a:pt x="13319" y="3886"/>
                    <a:pt x="13233" y="3886"/>
                  </a:cubicBezTo>
                  <a:cubicBezTo>
                    <a:pt x="13233" y="3841"/>
                    <a:pt x="13148" y="3796"/>
                    <a:pt x="13148" y="3751"/>
                  </a:cubicBezTo>
                  <a:cubicBezTo>
                    <a:pt x="13062" y="3751"/>
                    <a:pt x="13062" y="3751"/>
                    <a:pt x="12977" y="3751"/>
                  </a:cubicBezTo>
                  <a:cubicBezTo>
                    <a:pt x="12977" y="3751"/>
                    <a:pt x="12977" y="3751"/>
                    <a:pt x="12977" y="3751"/>
                  </a:cubicBezTo>
                  <a:cubicBezTo>
                    <a:pt x="12977" y="3751"/>
                    <a:pt x="12892" y="3751"/>
                    <a:pt x="12892" y="3751"/>
                  </a:cubicBezTo>
                  <a:cubicBezTo>
                    <a:pt x="12892" y="3751"/>
                    <a:pt x="12892" y="3751"/>
                    <a:pt x="12892" y="3751"/>
                  </a:cubicBezTo>
                  <a:cubicBezTo>
                    <a:pt x="12892" y="3751"/>
                    <a:pt x="12892" y="3751"/>
                    <a:pt x="12806" y="3751"/>
                  </a:cubicBezTo>
                  <a:cubicBezTo>
                    <a:pt x="12806" y="3751"/>
                    <a:pt x="12806" y="3751"/>
                    <a:pt x="12806" y="3751"/>
                  </a:cubicBezTo>
                  <a:cubicBezTo>
                    <a:pt x="12806" y="3751"/>
                    <a:pt x="12721" y="3705"/>
                    <a:pt x="12721" y="3705"/>
                  </a:cubicBezTo>
                  <a:cubicBezTo>
                    <a:pt x="12636" y="3705"/>
                    <a:pt x="12636" y="3705"/>
                    <a:pt x="12636" y="3705"/>
                  </a:cubicBezTo>
                  <a:cubicBezTo>
                    <a:pt x="12550" y="3615"/>
                    <a:pt x="12465" y="3660"/>
                    <a:pt x="12379" y="3660"/>
                  </a:cubicBezTo>
                  <a:cubicBezTo>
                    <a:pt x="12379" y="3660"/>
                    <a:pt x="12379" y="3660"/>
                    <a:pt x="12379" y="3660"/>
                  </a:cubicBezTo>
                  <a:cubicBezTo>
                    <a:pt x="12294" y="3660"/>
                    <a:pt x="12294" y="3660"/>
                    <a:pt x="12294" y="3660"/>
                  </a:cubicBezTo>
                  <a:cubicBezTo>
                    <a:pt x="12209" y="3660"/>
                    <a:pt x="12209" y="3615"/>
                    <a:pt x="12123" y="3615"/>
                  </a:cubicBezTo>
                  <a:cubicBezTo>
                    <a:pt x="12123" y="3615"/>
                    <a:pt x="12123" y="3615"/>
                    <a:pt x="12038" y="3615"/>
                  </a:cubicBezTo>
                  <a:cubicBezTo>
                    <a:pt x="12038" y="3615"/>
                    <a:pt x="11953" y="3615"/>
                    <a:pt x="11953" y="3615"/>
                  </a:cubicBezTo>
                  <a:cubicBezTo>
                    <a:pt x="11867" y="3570"/>
                    <a:pt x="11867" y="3525"/>
                    <a:pt x="11782" y="3525"/>
                  </a:cubicBezTo>
                  <a:cubicBezTo>
                    <a:pt x="11782" y="3479"/>
                    <a:pt x="11782" y="3479"/>
                    <a:pt x="11782" y="3434"/>
                  </a:cubicBezTo>
                  <a:cubicBezTo>
                    <a:pt x="11611" y="3389"/>
                    <a:pt x="11611" y="3299"/>
                    <a:pt x="11526" y="3254"/>
                  </a:cubicBezTo>
                  <a:cubicBezTo>
                    <a:pt x="11440" y="3208"/>
                    <a:pt x="11440" y="3163"/>
                    <a:pt x="11355" y="3118"/>
                  </a:cubicBezTo>
                  <a:cubicBezTo>
                    <a:pt x="11355" y="3028"/>
                    <a:pt x="11270" y="3028"/>
                    <a:pt x="11184" y="2937"/>
                  </a:cubicBezTo>
                  <a:cubicBezTo>
                    <a:pt x="11270" y="2847"/>
                    <a:pt x="11270" y="2666"/>
                    <a:pt x="11355" y="2576"/>
                  </a:cubicBezTo>
                  <a:cubicBezTo>
                    <a:pt x="11355" y="2259"/>
                    <a:pt x="11355" y="2259"/>
                    <a:pt x="11355" y="2259"/>
                  </a:cubicBezTo>
                  <a:cubicBezTo>
                    <a:pt x="11355" y="2259"/>
                    <a:pt x="11355" y="2214"/>
                    <a:pt x="11270" y="2214"/>
                  </a:cubicBezTo>
                  <a:cubicBezTo>
                    <a:pt x="11184" y="2214"/>
                    <a:pt x="11099" y="2214"/>
                    <a:pt x="11099" y="2169"/>
                  </a:cubicBezTo>
                  <a:cubicBezTo>
                    <a:pt x="11013" y="2214"/>
                    <a:pt x="11013" y="2169"/>
                    <a:pt x="10928" y="2169"/>
                  </a:cubicBezTo>
                  <a:cubicBezTo>
                    <a:pt x="10928" y="2124"/>
                    <a:pt x="10928" y="2079"/>
                    <a:pt x="10843" y="2079"/>
                  </a:cubicBezTo>
                  <a:cubicBezTo>
                    <a:pt x="10843" y="2033"/>
                    <a:pt x="10928" y="1988"/>
                    <a:pt x="10928" y="1988"/>
                  </a:cubicBezTo>
                  <a:cubicBezTo>
                    <a:pt x="11013" y="1988"/>
                    <a:pt x="11099" y="1943"/>
                    <a:pt x="11184" y="1943"/>
                  </a:cubicBezTo>
                  <a:cubicBezTo>
                    <a:pt x="11184" y="1853"/>
                    <a:pt x="11355" y="1853"/>
                    <a:pt x="11355" y="1762"/>
                  </a:cubicBezTo>
                  <a:cubicBezTo>
                    <a:pt x="11270" y="1808"/>
                    <a:pt x="11355" y="1672"/>
                    <a:pt x="11184" y="1672"/>
                  </a:cubicBezTo>
                  <a:cubicBezTo>
                    <a:pt x="11184" y="1220"/>
                    <a:pt x="11184" y="1220"/>
                    <a:pt x="11184" y="1220"/>
                  </a:cubicBezTo>
                  <a:cubicBezTo>
                    <a:pt x="11270" y="1220"/>
                    <a:pt x="11270" y="1175"/>
                    <a:pt x="11270" y="1130"/>
                  </a:cubicBezTo>
                  <a:cubicBezTo>
                    <a:pt x="11355" y="1130"/>
                    <a:pt x="11355" y="1085"/>
                    <a:pt x="11355" y="1039"/>
                  </a:cubicBezTo>
                  <a:cubicBezTo>
                    <a:pt x="11440" y="1039"/>
                    <a:pt x="11440" y="994"/>
                    <a:pt x="11440" y="949"/>
                  </a:cubicBezTo>
                  <a:cubicBezTo>
                    <a:pt x="11526" y="949"/>
                    <a:pt x="11526" y="949"/>
                    <a:pt x="11526" y="949"/>
                  </a:cubicBezTo>
                  <a:cubicBezTo>
                    <a:pt x="11440" y="859"/>
                    <a:pt x="11526" y="723"/>
                    <a:pt x="11270" y="723"/>
                  </a:cubicBezTo>
                  <a:cubicBezTo>
                    <a:pt x="11355" y="587"/>
                    <a:pt x="11184" y="633"/>
                    <a:pt x="11184" y="497"/>
                  </a:cubicBezTo>
                  <a:cubicBezTo>
                    <a:pt x="10843" y="452"/>
                    <a:pt x="10501" y="407"/>
                    <a:pt x="9989" y="407"/>
                  </a:cubicBezTo>
                  <a:cubicBezTo>
                    <a:pt x="9989" y="362"/>
                    <a:pt x="9989" y="362"/>
                    <a:pt x="9989" y="316"/>
                  </a:cubicBezTo>
                  <a:cubicBezTo>
                    <a:pt x="9989" y="316"/>
                    <a:pt x="9904" y="316"/>
                    <a:pt x="9904" y="271"/>
                  </a:cubicBezTo>
                  <a:cubicBezTo>
                    <a:pt x="9818" y="181"/>
                    <a:pt x="9647" y="181"/>
                    <a:pt x="9562" y="90"/>
                  </a:cubicBezTo>
                  <a:cubicBezTo>
                    <a:pt x="9477" y="90"/>
                    <a:pt x="9477" y="90"/>
                    <a:pt x="9391" y="45"/>
                  </a:cubicBezTo>
                  <a:cubicBezTo>
                    <a:pt x="9391" y="45"/>
                    <a:pt x="9306" y="45"/>
                    <a:pt x="9306" y="0"/>
                  </a:cubicBezTo>
                  <a:cubicBezTo>
                    <a:pt x="9306" y="0"/>
                    <a:pt x="9306" y="0"/>
                    <a:pt x="9221" y="0"/>
                  </a:cubicBezTo>
                  <a:cubicBezTo>
                    <a:pt x="9050" y="0"/>
                    <a:pt x="8964" y="0"/>
                    <a:pt x="8879" y="90"/>
                  </a:cubicBezTo>
                  <a:cubicBezTo>
                    <a:pt x="8708" y="90"/>
                    <a:pt x="8794" y="181"/>
                    <a:pt x="8623" y="181"/>
                  </a:cubicBezTo>
                  <a:cubicBezTo>
                    <a:pt x="8538" y="226"/>
                    <a:pt x="8452" y="271"/>
                    <a:pt x="8452" y="316"/>
                  </a:cubicBezTo>
                  <a:cubicBezTo>
                    <a:pt x="8367" y="316"/>
                    <a:pt x="8281" y="316"/>
                    <a:pt x="8281" y="362"/>
                  </a:cubicBezTo>
                  <a:cubicBezTo>
                    <a:pt x="8196" y="362"/>
                    <a:pt x="8025" y="407"/>
                    <a:pt x="8025" y="316"/>
                  </a:cubicBezTo>
                  <a:cubicBezTo>
                    <a:pt x="7855" y="362"/>
                    <a:pt x="7855" y="407"/>
                    <a:pt x="7598" y="407"/>
                  </a:cubicBezTo>
                  <a:cubicBezTo>
                    <a:pt x="7598" y="407"/>
                    <a:pt x="7598" y="407"/>
                    <a:pt x="7598" y="407"/>
                  </a:cubicBezTo>
                  <a:cubicBezTo>
                    <a:pt x="7598" y="407"/>
                    <a:pt x="7598" y="407"/>
                    <a:pt x="7598" y="407"/>
                  </a:cubicBezTo>
                  <a:cubicBezTo>
                    <a:pt x="7598" y="407"/>
                    <a:pt x="7598" y="407"/>
                    <a:pt x="7598" y="407"/>
                  </a:cubicBezTo>
                  <a:cubicBezTo>
                    <a:pt x="7598" y="407"/>
                    <a:pt x="7598" y="407"/>
                    <a:pt x="7598" y="407"/>
                  </a:cubicBezTo>
                  <a:cubicBezTo>
                    <a:pt x="7598" y="407"/>
                    <a:pt x="7598" y="407"/>
                    <a:pt x="7513" y="407"/>
                  </a:cubicBezTo>
                  <a:cubicBezTo>
                    <a:pt x="7513" y="407"/>
                    <a:pt x="7513" y="407"/>
                    <a:pt x="7513" y="407"/>
                  </a:cubicBezTo>
                  <a:cubicBezTo>
                    <a:pt x="7513" y="407"/>
                    <a:pt x="7513" y="452"/>
                    <a:pt x="7513" y="452"/>
                  </a:cubicBezTo>
                  <a:cubicBezTo>
                    <a:pt x="7513" y="452"/>
                    <a:pt x="7513" y="452"/>
                    <a:pt x="7513" y="452"/>
                  </a:cubicBezTo>
                  <a:cubicBezTo>
                    <a:pt x="7513" y="452"/>
                    <a:pt x="7513" y="452"/>
                    <a:pt x="7513" y="452"/>
                  </a:cubicBezTo>
                  <a:cubicBezTo>
                    <a:pt x="7513" y="452"/>
                    <a:pt x="7513" y="452"/>
                    <a:pt x="7513" y="452"/>
                  </a:cubicBezTo>
                  <a:cubicBezTo>
                    <a:pt x="7513" y="452"/>
                    <a:pt x="7513" y="452"/>
                    <a:pt x="7513" y="452"/>
                  </a:cubicBezTo>
                  <a:cubicBezTo>
                    <a:pt x="7513" y="452"/>
                    <a:pt x="7513" y="452"/>
                    <a:pt x="7513" y="452"/>
                  </a:cubicBezTo>
                  <a:cubicBezTo>
                    <a:pt x="7513" y="497"/>
                    <a:pt x="7513" y="497"/>
                    <a:pt x="7513" y="497"/>
                  </a:cubicBezTo>
                  <a:cubicBezTo>
                    <a:pt x="7513" y="497"/>
                    <a:pt x="7513" y="497"/>
                    <a:pt x="7513" y="497"/>
                  </a:cubicBezTo>
                  <a:cubicBezTo>
                    <a:pt x="7513" y="497"/>
                    <a:pt x="7513" y="497"/>
                    <a:pt x="7513" y="497"/>
                  </a:cubicBezTo>
                  <a:cubicBezTo>
                    <a:pt x="7513" y="497"/>
                    <a:pt x="7428" y="542"/>
                    <a:pt x="7428" y="542"/>
                  </a:cubicBezTo>
                  <a:cubicBezTo>
                    <a:pt x="7428" y="542"/>
                    <a:pt x="7428" y="542"/>
                    <a:pt x="7428" y="542"/>
                  </a:cubicBezTo>
                  <a:cubicBezTo>
                    <a:pt x="7428" y="542"/>
                    <a:pt x="7428" y="542"/>
                    <a:pt x="7428" y="542"/>
                  </a:cubicBezTo>
                  <a:cubicBezTo>
                    <a:pt x="7428" y="542"/>
                    <a:pt x="7428" y="542"/>
                    <a:pt x="7428" y="542"/>
                  </a:cubicBezTo>
                  <a:cubicBezTo>
                    <a:pt x="7428" y="542"/>
                    <a:pt x="7428" y="542"/>
                    <a:pt x="7428" y="587"/>
                  </a:cubicBezTo>
                  <a:cubicBezTo>
                    <a:pt x="7428" y="587"/>
                    <a:pt x="7428" y="587"/>
                    <a:pt x="7428" y="587"/>
                  </a:cubicBezTo>
                  <a:cubicBezTo>
                    <a:pt x="7428" y="587"/>
                    <a:pt x="7428" y="587"/>
                    <a:pt x="7428" y="587"/>
                  </a:cubicBezTo>
                  <a:cubicBezTo>
                    <a:pt x="7428" y="587"/>
                    <a:pt x="7428" y="587"/>
                    <a:pt x="7428" y="587"/>
                  </a:cubicBezTo>
                  <a:cubicBezTo>
                    <a:pt x="7428" y="587"/>
                    <a:pt x="7428" y="587"/>
                    <a:pt x="7428" y="587"/>
                  </a:cubicBezTo>
                  <a:cubicBezTo>
                    <a:pt x="7428" y="587"/>
                    <a:pt x="7428" y="587"/>
                    <a:pt x="7428" y="587"/>
                  </a:cubicBezTo>
                  <a:cubicBezTo>
                    <a:pt x="7428" y="587"/>
                    <a:pt x="7428" y="633"/>
                    <a:pt x="7428" y="633"/>
                  </a:cubicBezTo>
                  <a:cubicBezTo>
                    <a:pt x="7428" y="633"/>
                    <a:pt x="7428" y="633"/>
                    <a:pt x="7428" y="633"/>
                  </a:cubicBezTo>
                  <a:cubicBezTo>
                    <a:pt x="7428" y="633"/>
                    <a:pt x="7428" y="633"/>
                    <a:pt x="7428" y="633"/>
                  </a:cubicBezTo>
                  <a:cubicBezTo>
                    <a:pt x="7428" y="633"/>
                    <a:pt x="7342" y="633"/>
                    <a:pt x="7342" y="633"/>
                  </a:cubicBezTo>
                  <a:cubicBezTo>
                    <a:pt x="7342" y="633"/>
                    <a:pt x="7342" y="633"/>
                    <a:pt x="7342" y="633"/>
                  </a:cubicBezTo>
                  <a:cubicBezTo>
                    <a:pt x="7342" y="633"/>
                    <a:pt x="7342" y="633"/>
                    <a:pt x="7342" y="633"/>
                  </a:cubicBezTo>
                  <a:cubicBezTo>
                    <a:pt x="7342" y="633"/>
                    <a:pt x="7342" y="633"/>
                    <a:pt x="7342" y="633"/>
                  </a:cubicBezTo>
                  <a:cubicBezTo>
                    <a:pt x="7342" y="633"/>
                    <a:pt x="7342" y="678"/>
                    <a:pt x="7342" y="678"/>
                  </a:cubicBezTo>
                  <a:cubicBezTo>
                    <a:pt x="7342" y="678"/>
                    <a:pt x="7342" y="678"/>
                    <a:pt x="7342" y="678"/>
                  </a:cubicBezTo>
                  <a:cubicBezTo>
                    <a:pt x="7257" y="723"/>
                    <a:pt x="7172" y="768"/>
                    <a:pt x="7172" y="813"/>
                  </a:cubicBezTo>
                  <a:cubicBezTo>
                    <a:pt x="7172" y="813"/>
                    <a:pt x="7172" y="813"/>
                    <a:pt x="7172" y="813"/>
                  </a:cubicBezTo>
                  <a:cubicBezTo>
                    <a:pt x="7172" y="813"/>
                    <a:pt x="7172" y="813"/>
                    <a:pt x="7172" y="813"/>
                  </a:cubicBezTo>
                  <a:cubicBezTo>
                    <a:pt x="7172" y="813"/>
                    <a:pt x="7172" y="859"/>
                    <a:pt x="7172" y="859"/>
                  </a:cubicBezTo>
                  <a:cubicBezTo>
                    <a:pt x="7172" y="859"/>
                    <a:pt x="7172" y="859"/>
                    <a:pt x="7172" y="859"/>
                  </a:cubicBezTo>
                  <a:cubicBezTo>
                    <a:pt x="7172" y="859"/>
                    <a:pt x="7172" y="859"/>
                    <a:pt x="7172" y="859"/>
                  </a:cubicBezTo>
                  <a:cubicBezTo>
                    <a:pt x="7172" y="859"/>
                    <a:pt x="7172" y="859"/>
                    <a:pt x="7172" y="859"/>
                  </a:cubicBezTo>
                  <a:cubicBezTo>
                    <a:pt x="7172" y="859"/>
                    <a:pt x="7172" y="859"/>
                    <a:pt x="7172" y="859"/>
                  </a:cubicBezTo>
                  <a:cubicBezTo>
                    <a:pt x="7172" y="859"/>
                    <a:pt x="7172" y="859"/>
                    <a:pt x="7172" y="859"/>
                  </a:cubicBezTo>
                  <a:cubicBezTo>
                    <a:pt x="7172" y="904"/>
                    <a:pt x="7172" y="904"/>
                    <a:pt x="7172" y="904"/>
                  </a:cubicBezTo>
                  <a:cubicBezTo>
                    <a:pt x="7172" y="904"/>
                    <a:pt x="7172" y="904"/>
                    <a:pt x="7172" y="904"/>
                  </a:cubicBezTo>
                  <a:cubicBezTo>
                    <a:pt x="7086" y="904"/>
                    <a:pt x="7086" y="904"/>
                    <a:pt x="7086" y="904"/>
                  </a:cubicBezTo>
                  <a:cubicBezTo>
                    <a:pt x="7086" y="949"/>
                    <a:pt x="7086" y="994"/>
                    <a:pt x="7086" y="1039"/>
                  </a:cubicBezTo>
                  <a:cubicBezTo>
                    <a:pt x="7001" y="1220"/>
                    <a:pt x="7086" y="1401"/>
                    <a:pt x="7001" y="1536"/>
                  </a:cubicBezTo>
                  <a:cubicBezTo>
                    <a:pt x="7001" y="1582"/>
                    <a:pt x="7001" y="1582"/>
                    <a:pt x="7086" y="1627"/>
                  </a:cubicBezTo>
                  <a:cubicBezTo>
                    <a:pt x="7086" y="1717"/>
                    <a:pt x="7001" y="1853"/>
                    <a:pt x="7086" y="1943"/>
                  </a:cubicBezTo>
                  <a:cubicBezTo>
                    <a:pt x="7086" y="2033"/>
                    <a:pt x="7172" y="2124"/>
                    <a:pt x="7086" y="2169"/>
                  </a:cubicBezTo>
                  <a:cubicBezTo>
                    <a:pt x="7172" y="2259"/>
                    <a:pt x="7257" y="2305"/>
                    <a:pt x="7257" y="2440"/>
                  </a:cubicBezTo>
                  <a:cubicBezTo>
                    <a:pt x="7257" y="2531"/>
                    <a:pt x="7086" y="2485"/>
                    <a:pt x="7086" y="2531"/>
                  </a:cubicBezTo>
                  <a:cubicBezTo>
                    <a:pt x="7001" y="2621"/>
                    <a:pt x="6915" y="2666"/>
                    <a:pt x="6830" y="2711"/>
                  </a:cubicBezTo>
                  <a:cubicBezTo>
                    <a:pt x="6830" y="2802"/>
                    <a:pt x="6659" y="2847"/>
                    <a:pt x="6659" y="2892"/>
                  </a:cubicBezTo>
                  <a:cubicBezTo>
                    <a:pt x="6659" y="3299"/>
                    <a:pt x="6659" y="3299"/>
                    <a:pt x="6659" y="3299"/>
                  </a:cubicBezTo>
                  <a:cubicBezTo>
                    <a:pt x="6489" y="3344"/>
                    <a:pt x="6403" y="3389"/>
                    <a:pt x="6232" y="3434"/>
                  </a:cubicBezTo>
                  <a:cubicBezTo>
                    <a:pt x="6062" y="3434"/>
                    <a:pt x="6062" y="3344"/>
                    <a:pt x="5891" y="3389"/>
                  </a:cubicBezTo>
                  <a:cubicBezTo>
                    <a:pt x="5891" y="3299"/>
                    <a:pt x="5635" y="3299"/>
                    <a:pt x="5635" y="3208"/>
                  </a:cubicBezTo>
                  <a:cubicBezTo>
                    <a:pt x="5635" y="3208"/>
                    <a:pt x="5549" y="3254"/>
                    <a:pt x="5464" y="3208"/>
                  </a:cubicBezTo>
                  <a:cubicBezTo>
                    <a:pt x="5464" y="3208"/>
                    <a:pt x="5464" y="3208"/>
                    <a:pt x="5464" y="3208"/>
                  </a:cubicBezTo>
                  <a:cubicBezTo>
                    <a:pt x="5464" y="3208"/>
                    <a:pt x="5379" y="3208"/>
                    <a:pt x="5379" y="3208"/>
                  </a:cubicBezTo>
                  <a:cubicBezTo>
                    <a:pt x="5379" y="3208"/>
                    <a:pt x="5293" y="3163"/>
                    <a:pt x="5293" y="3163"/>
                  </a:cubicBezTo>
                  <a:cubicBezTo>
                    <a:pt x="5293" y="3163"/>
                    <a:pt x="5293" y="3118"/>
                    <a:pt x="5293" y="3118"/>
                  </a:cubicBezTo>
                  <a:cubicBezTo>
                    <a:pt x="5123" y="3118"/>
                    <a:pt x="5037" y="3118"/>
                    <a:pt x="4866" y="3118"/>
                  </a:cubicBezTo>
                  <a:cubicBezTo>
                    <a:pt x="4781" y="3118"/>
                    <a:pt x="4696" y="3163"/>
                    <a:pt x="4610" y="3163"/>
                  </a:cubicBezTo>
                  <a:cubicBezTo>
                    <a:pt x="4610" y="3254"/>
                    <a:pt x="4610" y="3299"/>
                    <a:pt x="4525" y="3344"/>
                  </a:cubicBezTo>
                  <a:cubicBezTo>
                    <a:pt x="4440" y="3389"/>
                    <a:pt x="4269" y="3389"/>
                    <a:pt x="4183" y="3434"/>
                  </a:cubicBezTo>
                  <a:cubicBezTo>
                    <a:pt x="4098" y="3479"/>
                    <a:pt x="3927" y="3434"/>
                    <a:pt x="3842" y="3479"/>
                  </a:cubicBezTo>
                  <a:cubicBezTo>
                    <a:pt x="3330" y="3479"/>
                    <a:pt x="3074" y="3389"/>
                    <a:pt x="2561" y="3389"/>
                  </a:cubicBezTo>
                  <a:cubicBezTo>
                    <a:pt x="2561" y="3389"/>
                    <a:pt x="2476" y="3389"/>
                    <a:pt x="2476" y="3389"/>
                  </a:cubicBezTo>
                  <a:cubicBezTo>
                    <a:pt x="2476" y="3389"/>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299"/>
                    <a:pt x="2391" y="3299"/>
                  </a:cubicBezTo>
                  <a:cubicBezTo>
                    <a:pt x="2391" y="3299"/>
                    <a:pt x="2391" y="3299"/>
                    <a:pt x="2391" y="3299"/>
                  </a:cubicBezTo>
                  <a:cubicBezTo>
                    <a:pt x="2391" y="3299"/>
                    <a:pt x="2391" y="3299"/>
                    <a:pt x="2391" y="3299"/>
                  </a:cubicBezTo>
                  <a:cubicBezTo>
                    <a:pt x="2391" y="3299"/>
                    <a:pt x="2391" y="3299"/>
                    <a:pt x="2391" y="3299"/>
                  </a:cubicBezTo>
                  <a:cubicBezTo>
                    <a:pt x="2391" y="3299"/>
                    <a:pt x="2391" y="3299"/>
                    <a:pt x="2391" y="3299"/>
                  </a:cubicBezTo>
                  <a:cubicBezTo>
                    <a:pt x="2305" y="3254"/>
                    <a:pt x="2391" y="3208"/>
                    <a:pt x="2305" y="3163"/>
                  </a:cubicBezTo>
                  <a:cubicBezTo>
                    <a:pt x="2305" y="3118"/>
                    <a:pt x="2305" y="3118"/>
                    <a:pt x="2305" y="3118"/>
                  </a:cubicBezTo>
                  <a:cubicBezTo>
                    <a:pt x="2305" y="3118"/>
                    <a:pt x="2305" y="3118"/>
                    <a:pt x="2305" y="3118"/>
                  </a:cubicBezTo>
                  <a:cubicBezTo>
                    <a:pt x="2220" y="3118"/>
                    <a:pt x="2220" y="3118"/>
                    <a:pt x="2220" y="3118"/>
                  </a:cubicBezTo>
                  <a:cubicBezTo>
                    <a:pt x="2134" y="3073"/>
                    <a:pt x="2391" y="2982"/>
                    <a:pt x="2134" y="2937"/>
                  </a:cubicBezTo>
                  <a:cubicBezTo>
                    <a:pt x="2134" y="2937"/>
                    <a:pt x="2134" y="2937"/>
                    <a:pt x="2134" y="2937"/>
                  </a:cubicBezTo>
                  <a:cubicBezTo>
                    <a:pt x="2134" y="2937"/>
                    <a:pt x="2134" y="2937"/>
                    <a:pt x="2134" y="2937"/>
                  </a:cubicBezTo>
                  <a:cubicBezTo>
                    <a:pt x="2134" y="2937"/>
                    <a:pt x="2134" y="2937"/>
                    <a:pt x="2134" y="2892"/>
                  </a:cubicBezTo>
                  <a:cubicBezTo>
                    <a:pt x="2049" y="2892"/>
                    <a:pt x="1964" y="2802"/>
                    <a:pt x="1878" y="2756"/>
                  </a:cubicBezTo>
                  <a:cubicBezTo>
                    <a:pt x="1878" y="2756"/>
                    <a:pt x="1878" y="2756"/>
                    <a:pt x="1878" y="2756"/>
                  </a:cubicBezTo>
                  <a:cubicBezTo>
                    <a:pt x="1878" y="2756"/>
                    <a:pt x="1878" y="2756"/>
                    <a:pt x="1878" y="2756"/>
                  </a:cubicBezTo>
                  <a:cubicBezTo>
                    <a:pt x="1878" y="2756"/>
                    <a:pt x="1878" y="2756"/>
                    <a:pt x="1878" y="2756"/>
                  </a:cubicBezTo>
                  <a:cubicBezTo>
                    <a:pt x="1878" y="2756"/>
                    <a:pt x="1878" y="2756"/>
                    <a:pt x="1878" y="2756"/>
                  </a:cubicBezTo>
                  <a:cubicBezTo>
                    <a:pt x="1878" y="2756"/>
                    <a:pt x="1878" y="2756"/>
                    <a:pt x="1878" y="2756"/>
                  </a:cubicBezTo>
                  <a:cubicBezTo>
                    <a:pt x="1878" y="2711"/>
                    <a:pt x="1793" y="2711"/>
                    <a:pt x="1793" y="2666"/>
                  </a:cubicBezTo>
                  <a:cubicBezTo>
                    <a:pt x="1537" y="2576"/>
                    <a:pt x="1451" y="2395"/>
                    <a:pt x="1025" y="2350"/>
                  </a:cubicBezTo>
                  <a:cubicBezTo>
                    <a:pt x="939" y="2350"/>
                    <a:pt x="854" y="2350"/>
                    <a:pt x="768" y="2350"/>
                  </a:cubicBezTo>
                  <a:cubicBezTo>
                    <a:pt x="768" y="2350"/>
                    <a:pt x="768" y="2395"/>
                    <a:pt x="768" y="2395"/>
                  </a:cubicBezTo>
                  <a:cubicBezTo>
                    <a:pt x="768" y="2395"/>
                    <a:pt x="683" y="2395"/>
                    <a:pt x="683" y="2395"/>
                  </a:cubicBezTo>
                  <a:cubicBezTo>
                    <a:pt x="598" y="2395"/>
                    <a:pt x="598" y="2440"/>
                    <a:pt x="512" y="2440"/>
                  </a:cubicBezTo>
                  <a:cubicBezTo>
                    <a:pt x="512" y="2576"/>
                    <a:pt x="683" y="2621"/>
                    <a:pt x="683" y="2756"/>
                  </a:cubicBezTo>
                  <a:cubicBezTo>
                    <a:pt x="512" y="2756"/>
                    <a:pt x="598" y="2892"/>
                    <a:pt x="427" y="2892"/>
                  </a:cubicBezTo>
                  <a:cubicBezTo>
                    <a:pt x="342" y="2937"/>
                    <a:pt x="342" y="2892"/>
                    <a:pt x="171" y="2892"/>
                  </a:cubicBezTo>
                  <a:cubicBezTo>
                    <a:pt x="85" y="2892"/>
                    <a:pt x="85" y="2937"/>
                    <a:pt x="0" y="2892"/>
                  </a:cubicBezTo>
                  <a:cubicBezTo>
                    <a:pt x="0" y="3028"/>
                    <a:pt x="85" y="3073"/>
                    <a:pt x="0" y="3208"/>
                  </a:cubicBezTo>
                  <a:cubicBezTo>
                    <a:pt x="85" y="3208"/>
                    <a:pt x="85" y="3208"/>
                    <a:pt x="85" y="3208"/>
                  </a:cubicBezTo>
                  <a:cubicBezTo>
                    <a:pt x="85" y="3208"/>
                    <a:pt x="85" y="3208"/>
                    <a:pt x="85" y="3208"/>
                  </a:cubicBezTo>
                  <a:cubicBezTo>
                    <a:pt x="171" y="3208"/>
                    <a:pt x="171" y="3208"/>
                    <a:pt x="171" y="3208"/>
                  </a:cubicBezTo>
                  <a:cubicBezTo>
                    <a:pt x="256" y="3208"/>
                    <a:pt x="256" y="3208"/>
                    <a:pt x="256" y="3208"/>
                  </a:cubicBezTo>
                  <a:cubicBezTo>
                    <a:pt x="256" y="3208"/>
                    <a:pt x="256" y="3208"/>
                    <a:pt x="256" y="3208"/>
                  </a:cubicBezTo>
                  <a:cubicBezTo>
                    <a:pt x="256" y="3208"/>
                    <a:pt x="256" y="3208"/>
                    <a:pt x="256" y="3208"/>
                  </a:cubicBezTo>
                  <a:cubicBezTo>
                    <a:pt x="256" y="3208"/>
                    <a:pt x="256" y="3208"/>
                    <a:pt x="342" y="3254"/>
                  </a:cubicBezTo>
                  <a:cubicBezTo>
                    <a:pt x="342" y="3254"/>
                    <a:pt x="342" y="3254"/>
                    <a:pt x="427" y="3254"/>
                  </a:cubicBezTo>
                  <a:cubicBezTo>
                    <a:pt x="427" y="3254"/>
                    <a:pt x="427" y="3254"/>
                    <a:pt x="427" y="3254"/>
                  </a:cubicBezTo>
                  <a:cubicBezTo>
                    <a:pt x="427" y="3254"/>
                    <a:pt x="427" y="3254"/>
                    <a:pt x="427" y="3299"/>
                  </a:cubicBezTo>
                  <a:cubicBezTo>
                    <a:pt x="427" y="3299"/>
                    <a:pt x="427" y="3299"/>
                    <a:pt x="512" y="3299"/>
                  </a:cubicBezTo>
                  <a:cubicBezTo>
                    <a:pt x="512" y="3299"/>
                    <a:pt x="512" y="3299"/>
                    <a:pt x="512" y="3299"/>
                  </a:cubicBezTo>
                  <a:cubicBezTo>
                    <a:pt x="598" y="3299"/>
                    <a:pt x="598" y="3299"/>
                    <a:pt x="598" y="3299"/>
                  </a:cubicBezTo>
                  <a:cubicBezTo>
                    <a:pt x="598" y="3299"/>
                    <a:pt x="598" y="3299"/>
                    <a:pt x="598" y="3299"/>
                  </a:cubicBezTo>
                  <a:cubicBezTo>
                    <a:pt x="683" y="3299"/>
                    <a:pt x="683" y="3344"/>
                    <a:pt x="683" y="3344"/>
                  </a:cubicBezTo>
                  <a:cubicBezTo>
                    <a:pt x="683" y="3344"/>
                    <a:pt x="768" y="3344"/>
                    <a:pt x="768" y="3344"/>
                  </a:cubicBezTo>
                  <a:cubicBezTo>
                    <a:pt x="768" y="3344"/>
                    <a:pt x="768" y="3344"/>
                    <a:pt x="768" y="3389"/>
                  </a:cubicBezTo>
                  <a:cubicBezTo>
                    <a:pt x="768" y="3389"/>
                    <a:pt x="768" y="3389"/>
                    <a:pt x="768" y="3389"/>
                  </a:cubicBezTo>
                  <a:cubicBezTo>
                    <a:pt x="854" y="3389"/>
                    <a:pt x="854" y="3389"/>
                    <a:pt x="854" y="3434"/>
                  </a:cubicBezTo>
                  <a:cubicBezTo>
                    <a:pt x="854" y="3434"/>
                    <a:pt x="939" y="3479"/>
                    <a:pt x="939" y="3479"/>
                  </a:cubicBezTo>
                  <a:cubicBezTo>
                    <a:pt x="939" y="3479"/>
                    <a:pt x="939" y="3479"/>
                    <a:pt x="939" y="3479"/>
                  </a:cubicBezTo>
                  <a:cubicBezTo>
                    <a:pt x="1025" y="3479"/>
                    <a:pt x="1025" y="3479"/>
                    <a:pt x="1025" y="3479"/>
                  </a:cubicBezTo>
                  <a:cubicBezTo>
                    <a:pt x="1025" y="3479"/>
                    <a:pt x="1025" y="3479"/>
                    <a:pt x="1025" y="3479"/>
                  </a:cubicBezTo>
                  <a:cubicBezTo>
                    <a:pt x="1025" y="3479"/>
                    <a:pt x="1110" y="3479"/>
                    <a:pt x="1110" y="3525"/>
                  </a:cubicBezTo>
                  <a:cubicBezTo>
                    <a:pt x="1110" y="3525"/>
                    <a:pt x="1110" y="3525"/>
                    <a:pt x="1110" y="3525"/>
                  </a:cubicBezTo>
                  <a:cubicBezTo>
                    <a:pt x="1195" y="3525"/>
                    <a:pt x="1195" y="3525"/>
                    <a:pt x="1195" y="3525"/>
                  </a:cubicBezTo>
                  <a:cubicBezTo>
                    <a:pt x="1195" y="3525"/>
                    <a:pt x="1281" y="3525"/>
                    <a:pt x="1281" y="3570"/>
                  </a:cubicBezTo>
                  <a:cubicBezTo>
                    <a:pt x="1281" y="3570"/>
                    <a:pt x="1281" y="3570"/>
                    <a:pt x="1281" y="3570"/>
                  </a:cubicBezTo>
                  <a:cubicBezTo>
                    <a:pt x="1281" y="3570"/>
                    <a:pt x="1281" y="3570"/>
                    <a:pt x="1366" y="3570"/>
                  </a:cubicBezTo>
                  <a:cubicBezTo>
                    <a:pt x="1366" y="3615"/>
                    <a:pt x="1366" y="3615"/>
                    <a:pt x="1366" y="3615"/>
                  </a:cubicBezTo>
                  <a:cubicBezTo>
                    <a:pt x="1366" y="3705"/>
                    <a:pt x="1622" y="3615"/>
                    <a:pt x="1537" y="3751"/>
                  </a:cubicBezTo>
                  <a:cubicBezTo>
                    <a:pt x="1708" y="3796"/>
                    <a:pt x="1878" y="3841"/>
                    <a:pt x="1964" y="3931"/>
                  </a:cubicBezTo>
                  <a:cubicBezTo>
                    <a:pt x="2134" y="3977"/>
                    <a:pt x="2305" y="3886"/>
                    <a:pt x="2305" y="4022"/>
                  </a:cubicBezTo>
                  <a:cubicBezTo>
                    <a:pt x="2476" y="3977"/>
                    <a:pt x="2476" y="4022"/>
                    <a:pt x="2732" y="4022"/>
                  </a:cubicBezTo>
                  <a:cubicBezTo>
                    <a:pt x="2817" y="4067"/>
                    <a:pt x="2988" y="4067"/>
                    <a:pt x="3074" y="4112"/>
                  </a:cubicBezTo>
                  <a:cubicBezTo>
                    <a:pt x="3074" y="4157"/>
                    <a:pt x="3159" y="4157"/>
                    <a:pt x="3159" y="4157"/>
                  </a:cubicBezTo>
                  <a:cubicBezTo>
                    <a:pt x="3244" y="4157"/>
                    <a:pt x="3330" y="4203"/>
                    <a:pt x="3330" y="4203"/>
                  </a:cubicBezTo>
                  <a:cubicBezTo>
                    <a:pt x="3415" y="4293"/>
                    <a:pt x="3586" y="4338"/>
                    <a:pt x="3586" y="4474"/>
                  </a:cubicBezTo>
                  <a:cubicBezTo>
                    <a:pt x="3842" y="4519"/>
                    <a:pt x="4013" y="4609"/>
                    <a:pt x="4098" y="4700"/>
                  </a:cubicBezTo>
                  <a:cubicBezTo>
                    <a:pt x="4098" y="4790"/>
                    <a:pt x="4183" y="4790"/>
                    <a:pt x="4269" y="4880"/>
                  </a:cubicBezTo>
                  <a:cubicBezTo>
                    <a:pt x="4269" y="4880"/>
                    <a:pt x="4269" y="4880"/>
                    <a:pt x="4269" y="4880"/>
                  </a:cubicBezTo>
                  <a:cubicBezTo>
                    <a:pt x="4269" y="4880"/>
                    <a:pt x="4269" y="4880"/>
                    <a:pt x="4269" y="4880"/>
                  </a:cubicBezTo>
                  <a:cubicBezTo>
                    <a:pt x="4269" y="4880"/>
                    <a:pt x="4269" y="4880"/>
                    <a:pt x="4269" y="4880"/>
                  </a:cubicBezTo>
                  <a:cubicBezTo>
                    <a:pt x="4269" y="4880"/>
                    <a:pt x="4269" y="4880"/>
                    <a:pt x="4269" y="4880"/>
                  </a:cubicBezTo>
                  <a:cubicBezTo>
                    <a:pt x="4269" y="4880"/>
                    <a:pt x="4183" y="4880"/>
                    <a:pt x="4183" y="4880"/>
                  </a:cubicBezTo>
                  <a:cubicBezTo>
                    <a:pt x="4183" y="4880"/>
                    <a:pt x="4183" y="4880"/>
                    <a:pt x="4183" y="4880"/>
                  </a:cubicBezTo>
                  <a:cubicBezTo>
                    <a:pt x="4183" y="4880"/>
                    <a:pt x="4183" y="4880"/>
                    <a:pt x="4183" y="4926"/>
                  </a:cubicBezTo>
                  <a:cubicBezTo>
                    <a:pt x="4183" y="4926"/>
                    <a:pt x="4183" y="4926"/>
                    <a:pt x="4183" y="4971"/>
                  </a:cubicBezTo>
                  <a:cubicBezTo>
                    <a:pt x="4183" y="5016"/>
                    <a:pt x="4183" y="5016"/>
                    <a:pt x="4183" y="5106"/>
                  </a:cubicBezTo>
                  <a:cubicBezTo>
                    <a:pt x="4183" y="5106"/>
                    <a:pt x="4183" y="5106"/>
                    <a:pt x="4183" y="5106"/>
                  </a:cubicBezTo>
                  <a:cubicBezTo>
                    <a:pt x="4183" y="5106"/>
                    <a:pt x="4183" y="5106"/>
                    <a:pt x="4183" y="5106"/>
                  </a:cubicBezTo>
                  <a:cubicBezTo>
                    <a:pt x="4269" y="5106"/>
                    <a:pt x="4269" y="5106"/>
                    <a:pt x="4269" y="5106"/>
                  </a:cubicBezTo>
                  <a:cubicBezTo>
                    <a:pt x="4269" y="5151"/>
                    <a:pt x="4269" y="5197"/>
                    <a:pt x="4269" y="5197"/>
                  </a:cubicBezTo>
                  <a:cubicBezTo>
                    <a:pt x="4269" y="5197"/>
                    <a:pt x="4269" y="5197"/>
                    <a:pt x="4269" y="5197"/>
                  </a:cubicBezTo>
                  <a:cubicBezTo>
                    <a:pt x="4269" y="5242"/>
                    <a:pt x="4269" y="5242"/>
                    <a:pt x="4269" y="5242"/>
                  </a:cubicBezTo>
                  <a:cubicBezTo>
                    <a:pt x="4269" y="5242"/>
                    <a:pt x="4269" y="5242"/>
                    <a:pt x="4269" y="5242"/>
                  </a:cubicBezTo>
                  <a:cubicBezTo>
                    <a:pt x="4354" y="5287"/>
                    <a:pt x="4354" y="5287"/>
                    <a:pt x="4354" y="5287"/>
                  </a:cubicBezTo>
                  <a:cubicBezTo>
                    <a:pt x="4354" y="5513"/>
                    <a:pt x="4354" y="5513"/>
                    <a:pt x="4354" y="5513"/>
                  </a:cubicBezTo>
                  <a:cubicBezTo>
                    <a:pt x="4354" y="5513"/>
                    <a:pt x="4354" y="5513"/>
                    <a:pt x="4354" y="5513"/>
                  </a:cubicBezTo>
                  <a:cubicBezTo>
                    <a:pt x="4354" y="5513"/>
                    <a:pt x="4354" y="5513"/>
                    <a:pt x="4354" y="5513"/>
                  </a:cubicBezTo>
                  <a:cubicBezTo>
                    <a:pt x="4354" y="5513"/>
                    <a:pt x="4354" y="5513"/>
                    <a:pt x="4354" y="5513"/>
                  </a:cubicBezTo>
                  <a:cubicBezTo>
                    <a:pt x="4354" y="5513"/>
                    <a:pt x="4354" y="5513"/>
                    <a:pt x="4354" y="5558"/>
                  </a:cubicBezTo>
                  <a:cubicBezTo>
                    <a:pt x="4354" y="5558"/>
                    <a:pt x="4354" y="5558"/>
                    <a:pt x="4354" y="5558"/>
                  </a:cubicBezTo>
                  <a:cubicBezTo>
                    <a:pt x="4354" y="5558"/>
                    <a:pt x="4354" y="5558"/>
                    <a:pt x="4354" y="5558"/>
                  </a:cubicBezTo>
                  <a:cubicBezTo>
                    <a:pt x="4354" y="5558"/>
                    <a:pt x="4354" y="5558"/>
                    <a:pt x="4354" y="5558"/>
                  </a:cubicBezTo>
                  <a:cubicBezTo>
                    <a:pt x="4354" y="5558"/>
                    <a:pt x="4354" y="5558"/>
                    <a:pt x="4354" y="5558"/>
                  </a:cubicBezTo>
                  <a:cubicBezTo>
                    <a:pt x="4354" y="5558"/>
                    <a:pt x="4354" y="5558"/>
                    <a:pt x="4354" y="5558"/>
                  </a:cubicBezTo>
                  <a:cubicBezTo>
                    <a:pt x="4269" y="5558"/>
                    <a:pt x="4269" y="5558"/>
                    <a:pt x="4269" y="5558"/>
                  </a:cubicBezTo>
                  <a:cubicBezTo>
                    <a:pt x="4098" y="5603"/>
                    <a:pt x="4269" y="5694"/>
                    <a:pt x="4183" y="5739"/>
                  </a:cubicBezTo>
                  <a:cubicBezTo>
                    <a:pt x="4183" y="5739"/>
                    <a:pt x="4183" y="5739"/>
                    <a:pt x="4183" y="5739"/>
                  </a:cubicBezTo>
                  <a:cubicBezTo>
                    <a:pt x="4183" y="5784"/>
                    <a:pt x="4269" y="5784"/>
                    <a:pt x="4269" y="5784"/>
                  </a:cubicBezTo>
                  <a:cubicBezTo>
                    <a:pt x="4354" y="5784"/>
                    <a:pt x="4354" y="5784"/>
                    <a:pt x="4354" y="5829"/>
                  </a:cubicBezTo>
                  <a:cubicBezTo>
                    <a:pt x="4354" y="5829"/>
                    <a:pt x="4354" y="5829"/>
                    <a:pt x="4354" y="5829"/>
                  </a:cubicBezTo>
                  <a:cubicBezTo>
                    <a:pt x="4354" y="5829"/>
                    <a:pt x="4354" y="5829"/>
                    <a:pt x="4354" y="5829"/>
                  </a:cubicBezTo>
                  <a:cubicBezTo>
                    <a:pt x="4440" y="5829"/>
                    <a:pt x="4440" y="5829"/>
                    <a:pt x="4440" y="5829"/>
                  </a:cubicBezTo>
                  <a:cubicBezTo>
                    <a:pt x="4440" y="5829"/>
                    <a:pt x="4440" y="5829"/>
                    <a:pt x="4440" y="5829"/>
                  </a:cubicBezTo>
                  <a:cubicBezTo>
                    <a:pt x="4440" y="5829"/>
                    <a:pt x="4440" y="5829"/>
                    <a:pt x="4440" y="5829"/>
                  </a:cubicBezTo>
                  <a:cubicBezTo>
                    <a:pt x="4440" y="5829"/>
                    <a:pt x="4440" y="5829"/>
                    <a:pt x="4440" y="5874"/>
                  </a:cubicBezTo>
                  <a:cubicBezTo>
                    <a:pt x="4440" y="5874"/>
                    <a:pt x="4440" y="5874"/>
                    <a:pt x="4440" y="5874"/>
                  </a:cubicBezTo>
                  <a:cubicBezTo>
                    <a:pt x="4440" y="5874"/>
                    <a:pt x="4440" y="5874"/>
                    <a:pt x="4440" y="5874"/>
                  </a:cubicBezTo>
                  <a:cubicBezTo>
                    <a:pt x="4440" y="5874"/>
                    <a:pt x="4440" y="5874"/>
                    <a:pt x="4440" y="5874"/>
                  </a:cubicBezTo>
                  <a:cubicBezTo>
                    <a:pt x="4440" y="5874"/>
                    <a:pt x="4440" y="5874"/>
                    <a:pt x="4440" y="5874"/>
                  </a:cubicBezTo>
                  <a:cubicBezTo>
                    <a:pt x="4440" y="5874"/>
                    <a:pt x="4440" y="5874"/>
                    <a:pt x="4440" y="5874"/>
                  </a:cubicBezTo>
                  <a:cubicBezTo>
                    <a:pt x="4525" y="5874"/>
                    <a:pt x="4525" y="5874"/>
                    <a:pt x="4525" y="5874"/>
                  </a:cubicBezTo>
                  <a:cubicBezTo>
                    <a:pt x="4525" y="5874"/>
                    <a:pt x="4525" y="5874"/>
                    <a:pt x="4525" y="5874"/>
                  </a:cubicBezTo>
                  <a:cubicBezTo>
                    <a:pt x="4525" y="5874"/>
                    <a:pt x="4525" y="5874"/>
                    <a:pt x="4525" y="5874"/>
                  </a:cubicBezTo>
                  <a:cubicBezTo>
                    <a:pt x="4525" y="5874"/>
                    <a:pt x="4525" y="5874"/>
                    <a:pt x="4525" y="5874"/>
                  </a:cubicBezTo>
                  <a:cubicBezTo>
                    <a:pt x="4696" y="5874"/>
                    <a:pt x="4781" y="5874"/>
                    <a:pt x="4781" y="5920"/>
                  </a:cubicBezTo>
                  <a:cubicBezTo>
                    <a:pt x="4781" y="5965"/>
                    <a:pt x="4866" y="5965"/>
                    <a:pt x="4866" y="6010"/>
                  </a:cubicBezTo>
                  <a:cubicBezTo>
                    <a:pt x="4866" y="6055"/>
                    <a:pt x="4866" y="6055"/>
                    <a:pt x="4866" y="6100"/>
                  </a:cubicBezTo>
                  <a:cubicBezTo>
                    <a:pt x="4866" y="6191"/>
                    <a:pt x="4696" y="6191"/>
                    <a:pt x="4696" y="6326"/>
                  </a:cubicBezTo>
                  <a:cubicBezTo>
                    <a:pt x="4696" y="6372"/>
                    <a:pt x="4696" y="6372"/>
                    <a:pt x="4696" y="6372"/>
                  </a:cubicBezTo>
                  <a:cubicBezTo>
                    <a:pt x="4781" y="6372"/>
                    <a:pt x="4781" y="6372"/>
                    <a:pt x="4781" y="6417"/>
                  </a:cubicBezTo>
                  <a:cubicBezTo>
                    <a:pt x="4781" y="6507"/>
                    <a:pt x="4866" y="6507"/>
                    <a:pt x="4866" y="6597"/>
                  </a:cubicBezTo>
                  <a:cubicBezTo>
                    <a:pt x="4952" y="6597"/>
                    <a:pt x="4952" y="6688"/>
                    <a:pt x="5037" y="6688"/>
                  </a:cubicBezTo>
                  <a:cubicBezTo>
                    <a:pt x="5037" y="6733"/>
                    <a:pt x="5208" y="6733"/>
                    <a:pt x="5208" y="6823"/>
                  </a:cubicBezTo>
                  <a:cubicBezTo>
                    <a:pt x="5208" y="6869"/>
                    <a:pt x="5293" y="6914"/>
                    <a:pt x="5293" y="6959"/>
                  </a:cubicBezTo>
                  <a:cubicBezTo>
                    <a:pt x="5379" y="7004"/>
                    <a:pt x="5549" y="7004"/>
                    <a:pt x="5464" y="7095"/>
                  </a:cubicBezTo>
                  <a:cubicBezTo>
                    <a:pt x="5464" y="7592"/>
                    <a:pt x="5464" y="7592"/>
                    <a:pt x="5464" y="7592"/>
                  </a:cubicBezTo>
                  <a:cubicBezTo>
                    <a:pt x="5464" y="7682"/>
                    <a:pt x="5293" y="7727"/>
                    <a:pt x="5293" y="7863"/>
                  </a:cubicBezTo>
                  <a:cubicBezTo>
                    <a:pt x="5293" y="7953"/>
                    <a:pt x="5379" y="7953"/>
                    <a:pt x="5379" y="8089"/>
                  </a:cubicBezTo>
                  <a:cubicBezTo>
                    <a:pt x="5379" y="8089"/>
                    <a:pt x="5379" y="8089"/>
                    <a:pt x="5464" y="8089"/>
                  </a:cubicBezTo>
                  <a:cubicBezTo>
                    <a:pt x="5464" y="8315"/>
                    <a:pt x="5464" y="8315"/>
                    <a:pt x="5464" y="8315"/>
                  </a:cubicBezTo>
                  <a:cubicBezTo>
                    <a:pt x="5549" y="8315"/>
                    <a:pt x="5464" y="8360"/>
                    <a:pt x="5549" y="8405"/>
                  </a:cubicBezTo>
                  <a:cubicBezTo>
                    <a:pt x="5720" y="8360"/>
                    <a:pt x="5635" y="8450"/>
                    <a:pt x="5806" y="8450"/>
                  </a:cubicBezTo>
                  <a:cubicBezTo>
                    <a:pt x="5806" y="8450"/>
                    <a:pt x="5806" y="8495"/>
                    <a:pt x="5806" y="8495"/>
                  </a:cubicBezTo>
                  <a:cubicBezTo>
                    <a:pt x="5806" y="8495"/>
                    <a:pt x="5806" y="8495"/>
                    <a:pt x="5806" y="8495"/>
                  </a:cubicBezTo>
                  <a:cubicBezTo>
                    <a:pt x="5806" y="8495"/>
                    <a:pt x="5806" y="8495"/>
                    <a:pt x="5806" y="8495"/>
                  </a:cubicBezTo>
                  <a:cubicBezTo>
                    <a:pt x="5806" y="8541"/>
                    <a:pt x="5806" y="8541"/>
                    <a:pt x="5806" y="8541"/>
                  </a:cubicBezTo>
                  <a:cubicBezTo>
                    <a:pt x="5806" y="8541"/>
                    <a:pt x="5806" y="8541"/>
                    <a:pt x="5806" y="8541"/>
                  </a:cubicBezTo>
                  <a:cubicBezTo>
                    <a:pt x="5806" y="8541"/>
                    <a:pt x="5806" y="8541"/>
                    <a:pt x="5806" y="8541"/>
                  </a:cubicBezTo>
                  <a:cubicBezTo>
                    <a:pt x="5806" y="8541"/>
                    <a:pt x="5806" y="8541"/>
                    <a:pt x="5806" y="8541"/>
                  </a:cubicBezTo>
                  <a:cubicBezTo>
                    <a:pt x="5806" y="8541"/>
                    <a:pt x="5891" y="8541"/>
                    <a:pt x="5891" y="8541"/>
                  </a:cubicBezTo>
                  <a:cubicBezTo>
                    <a:pt x="5891" y="8541"/>
                    <a:pt x="5891" y="8541"/>
                    <a:pt x="5891" y="8541"/>
                  </a:cubicBezTo>
                  <a:cubicBezTo>
                    <a:pt x="5891" y="8541"/>
                    <a:pt x="5891" y="8541"/>
                    <a:pt x="5891" y="8541"/>
                  </a:cubicBezTo>
                  <a:cubicBezTo>
                    <a:pt x="5891" y="8541"/>
                    <a:pt x="5891" y="8541"/>
                    <a:pt x="5891" y="8541"/>
                  </a:cubicBezTo>
                  <a:cubicBezTo>
                    <a:pt x="5891" y="8541"/>
                    <a:pt x="5891" y="8541"/>
                    <a:pt x="5891" y="8541"/>
                  </a:cubicBezTo>
                  <a:cubicBezTo>
                    <a:pt x="5891" y="8541"/>
                    <a:pt x="5891" y="8541"/>
                    <a:pt x="5891" y="8541"/>
                  </a:cubicBezTo>
                  <a:cubicBezTo>
                    <a:pt x="5891" y="8586"/>
                    <a:pt x="5976" y="8586"/>
                    <a:pt x="6062" y="8631"/>
                  </a:cubicBezTo>
                  <a:cubicBezTo>
                    <a:pt x="6062" y="8631"/>
                    <a:pt x="6062" y="8631"/>
                    <a:pt x="6062" y="8676"/>
                  </a:cubicBezTo>
                  <a:cubicBezTo>
                    <a:pt x="6062" y="8676"/>
                    <a:pt x="6147" y="8676"/>
                    <a:pt x="6147" y="8676"/>
                  </a:cubicBezTo>
                  <a:cubicBezTo>
                    <a:pt x="6147" y="8676"/>
                    <a:pt x="6147" y="8676"/>
                    <a:pt x="6147" y="8676"/>
                  </a:cubicBezTo>
                  <a:cubicBezTo>
                    <a:pt x="6147" y="8676"/>
                    <a:pt x="6147" y="8676"/>
                    <a:pt x="6147" y="8676"/>
                  </a:cubicBezTo>
                  <a:cubicBezTo>
                    <a:pt x="6147" y="8676"/>
                    <a:pt x="6147" y="8676"/>
                    <a:pt x="6147" y="8676"/>
                  </a:cubicBezTo>
                  <a:cubicBezTo>
                    <a:pt x="6147" y="8676"/>
                    <a:pt x="6147" y="8676"/>
                    <a:pt x="6147" y="8676"/>
                  </a:cubicBezTo>
                  <a:cubicBezTo>
                    <a:pt x="6147" y="8676"/>
                    <a:pt x="6147" y="8721"/>
                    <a:pt x="6147" y="8721"/>
                  </a:cubicBezTo>
                  <a:cubicBezTo>
                    <a:pt x="6232" y="8721"/>
                    <a:pt x="6232" y="8721"/>
                    <a:pt x="6232" y="8721"/>
                  </a:cubicBezTo>
                  <a:cubicBezTo>
                    <a:pt x="6232" y="8767"/>
                    <a:pt x="6232" y="8767"/>
                    <a:pt x="6232" y="8812"/>
                  </a:cubicBezTo>
                  <a:cubicBezTo>
                    <a:pt x="6232" y="8812"/>
                    <a:pt x="6232" y="8812"/>
                    <a:pt x="6232" y="8812"/>
                  </a:cubicBezTo>
                  <a:cubicBezTo>
                    <a:pt x="6318" y="8857"/>
                    <a:pt x="6403" y="8902"/>
                    <a:pt x="6489" y="8947"/>
                  </a:cubicBezTo>
                  <a:cubicBezTo>
                    <a:pt x="6489" y="8947"/>
                    <a:pt x="6489" y="8947"/>
                    <a:pt x="6489" y="8947"/>
                  </a:cubicBezTo>
                  <a:cubicBezTo>
                    <a:pt x="6489" y="8992"/>
                    <a:pt x="6489" y="8992"/>
                    <a:pt x="6574" y="9038"/>
                  </a:cubicBezTo>
                  <a:cubicBezTo>
                    <a:pt x="6574" y="9038"/>
                    <a:pt x="6574" y="9038"/>
                    <a:pt x="6574" y="9038"/>
                  </a:cubicBezTo>
                  <a:cubicBezTo>
                    <a:pt x="6574" y="9038"/>
                    <a:pt x="6574" y="9038"/>
                    <a:pt x="6574" y="9038"/>
                  </a:cubicBezTo>
                  <a:cubicBezTo>
                    <a:pt x="6574" y="9038"/>
                    <a:pt x="6574" y="9038"/>
                    <a:pt x="6574" y="9038"/>
                  </a:cubicBezTo>
                  <a:cubicBezTo>
                    <a:pt x="6574"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745" y="9038"/>
                    <a:pt x="6745" y="9038"/>
                    <a:pt x="6745" y="9083"/>
                  </a:cubicBezTo>
                  <a:cubicBezTo>
                    <a:pt x="6745" y="9128"/>
                    <a:pt x="6830" y="9128"/>
                    <a:pt x="6830" y="9128"/>
                  </a:cubicBezTo>
                  <a:cubicBezTo>
                    <a:pt x="7001" y="9128"/>
                    <a:pt x="7001" y="9083"/>
                    <a:pt x="7086" y="9128"/>
                  </a:cubicBezTo>
                  <a:cubicBezTo>
                    <a:pt x="7172" y="9128"/>
                    <a:pt x="7172" y="9128"/>
                    <a:pt x="7257" y="9128"/>
                  </a:cubicBezTo>
                  <a:cubicBezTo>
                    <a:pt x="7257" y="9173"/>
                    <a:pt x="7342" y="9173"/>
                    <a:pt x="7342" y="9218"/>
                  </a:cubicBezTo>
                  <a:cubicBezTo>
                    <a:pt x="7342" y="9218"/>
                    <a:pt x="7428" y="9218"/>
                    <a:pt x="7342" y="9218"/>
                  </a:cubicBezTo>
                  <a:cubicBezTo>
                    <a:pt x="7257" y="9264"/>
                    <a:pt x="7342" y="9309"/>
                    <a:pt x="7342" y="9354"/>
                  </a:cubicBezTo>
                  <a:cubicBezTo>
                    <a:pt x="7513" y="9354"/>
                    <a:pt x="7428" y="9218"/>
                    <a:pt x="7598" y="9264"/>
                  </a:cubicBezTo>
                  <a:cubicBezTo>
                    <a:pt x="7598" y="9354"/>
                    <a:pt x="7769" y="9354"/>
                    <a:pt x="7940" y="9354"/>
                  </a:cubicBezTo>
                  <a:cubicBezTo>
                    <a:pt x="7940" y="9354"/>
                    <a:pt x="7940" y="9354"/>
                    <a:pt x="7940" y="9354"/>
                  </a:cubicBezTo>
                  <a:cubicBezTo>
                    <a:pt x="8025" y="9354"/>
                    <a:pt x="8111" y="9354"/>
                    <a:pt x="8111" y="9354"/>
                  </a:cubicBezTo>
                  <a:cubicBezTo>
                    <a:pt x="8111" y="9354"/>
                    <a:pt x="8111" y="9399"/>
                    <a:pt x="8111" y="9399"/>
                  </a:cubicBezTo>
                  <a:cubicBezTo>
                    <a:pt x="8111" y="9444"/>
                    <a:pt x="8281" y="9444"/>
                    <a:pt x="8281" y="9490"/>
                  </a:cubicBezTo>
                  <a:cubicBezTo>
                    <a:pt x="8367" y="9490"/>
                    <a:pt x="8367" y="9490"/>
                    <a:pt x="8367" y="9490"/>
                  </a:cubicBezTo>
                  <a:cubicBezTo>
                    <a:pt x="8367" y="9490"/>
                    <a:pt x="8367" y="9444"/>
                    <a:pt x="8367" y="9444"/>
                  </a:cubicBezTo>
                  <a:cubicBezTo>
                    <a:pt x="8367" y="9444"/>
                    <a:pt x="8367" y="9444"/>
                    <a:pt x="8367" y="9444"/>
                  </a:cubicBezTo>
                  <a:cubicBezTo>
                    <a:pt x="8452" y="9444"/>
                    <a:pt x="8538" y="9535"/>
                    <a:pt x="8708" y="9535"/>
                  </a:cubicBezTo>
                  <a:cubicBezTo>
                    <a:pt x="8708" y="9535"/>
                    <a:pt x="8708" y="9535"/>
                    <a:pt x="8708" y="9580"/>
                  </a:cubicBezTo>
                  <a:cubicBezTo>
                    <a:pt x="8708" y="9580"/>
                    <a:pt x="8879" y="9625"/>
                    <a:pt x="8794" y="9670"/>
                  </a:cubicBezTo>
                  <a:cubicBezTo>
                    <a:pt x="8794" y="9670"/>
                    <a:pt x="8794" y="9670"/>
                    <a:pt x="8794" y="9715"/>
                  </a:cubicBezTo>
                  <a:cubicBezTo>
                    <a:pt x="8794" y="9715"/>
                    <a:pt x="8794" y="9715"/>
                    <a:pt x="8794" y="9715"/>
                  </a:cubicBezTo>
                  <a:cubicBezTo>
                    <a:pt x="8794" y="9715"/>
                    <a:pt x="8794" y="9715"/>
                    <a:pt x="8794" y="9715"/>
                  </a:cubicBezTo>
                  <a:cubicBezTo>
                    <a:pt x="8794" y="9761"/>
                    <a:pt x="8794" y="9851"/>
                    <a:pt x="8794" y="9896"/>
                  </a:cubicBezTo>
                  <a:cubicBezTo>
                    <a:pt x="8794" y="9896"/>
                    <a:pt x="8794" y="9896"/>
                    <a:pt x="8794" y="9896"/>
                  </a:cubicBezTo>
                  <a:cubicBezTo>
                    <a:pt x="8794" y="9941"/>
                    <a:pt x="8794" y="10032"/>
                    <a:pt x="8879" y="10077"/>
                  </a:cubicBezTo>
                  <a:cubicBezTo>
                    <a:pt x="8879" y="10122"/>
                    <a:pt x="8794" y="10122"/>
                    <a:pt x="8794" y="10213"/>
                  </a:cubicBezTo>
                  <a:cubicBezTo>
                    <a:pt x="8794" y="10213"/>
                    <a:pt x="8794" y="10213"/>
                    <a:pt x="8794" y="10213"/>
                  </a:cubicBezTo>
                  <a:cubicBezTo>
                    <a:pt x="8794" y="10213"/>
                    <a:pt x="8879" y="10258"/>
                    <a:pt x="8879" y="10258"/>
                  </a:cubicBezTo>
                  <a:cubicBezTo>
                    <a:pt x="8964" y="10258"/>
                    <a:pt x="8964" y="10348"/>
                    <a:pt x="9050" y="10348"/>
                  </a:cubicBezTo>
                  <a:cubicBezTo>
                    <a:pt x="9135" y="10348"/>
                    <a:pt x="9135" y="10348"/>
                    <a:pt x="9135" y="10348"/>
                  </a:cubicBezTo>
                  <a:cubicBezTo>
                    <a:pt x="9135" y="10348"/>
                    <a:pt x="9221" y="10348"/>
                    <a:pt x="9221" y="10348"/>
                  </a:cubicBezTo>
                  <a:cubicBezTo>
                    <a:pt x="9221" y="10348"/>
                    <a:pt x="9221" y="10348"/>
                    <a:pt x="9221" y="10393"/>
                  </a:cubicBezTo>
                  <a:cubicBezTo>
                    <a:pt x="9221" y="10393"/>
                    <a:pt x="9306" y="10393"/>
                    <a:pt x="9391" y="10393"/>
                  </a:cubicBezTo>
                  <a:cubicBezTo>
                    <a:pt x="9391" y="10438"/>
                    <a:pt x="9306" y="10438"/>
                    <a:pt x="9221" y="10438"/>
                  </a:cubicBezTo>
                  <a:cubicBezTo>
                    <a:pt x="9221" y="10438"/>
                    <a:pt x="9221" y="10438"/>
                    <a:pt x="9221" y="10438"/>
                  </a:cubicBezTo>
                  <a:cubicBezTo>
                    <a:pt x="9221" y="10438"/>
                    <a:pt x="9221" y="10438"/>
                    <a:pt x="9221" y="10438"/>
                  </a:cubicBezTo>
                  <a:cubicBezTo>
                    <a:pt x="9221" y="10484"/>
                    <a:pt x="9221" y="10529"/>
                    <a:pt x="9221" y="10574"/>
                  </a:cubicBezTo>
                  <a:cubicBezTo>
                    <a:pt x="9221" y="10574"/>
                    <a:pt x="9221" y="10574"/>
                    <a:pt x="9135" y="10574"/>
                  </a:cubicBezTo>
                  <a:cubicBezTo>
                    <a:pt x="9135" y="10574"/>
                    <a:pt x="9135" y="10574"/>
                    <a:pt x="9135" y="10574"/>
                  </a:cubicBezTo>
                  <a:cubicBezTo>
                    <a:pt x="9135" y="10529"/>
                    <a:pt x="9050" y="10529"/>
                    <a:pt x="9050" y="10529"/>
                  </a:cubicBezTo>
                  <a:cubicBezTo>
                    <a:pt x="9050" y="10529"/>
                    <a:pt x="8964" y="10529"/>
                    <a:pt x="8964" y="10529"/>
                  </a:cubicBezTo>
                  <a:cubicBezTo>
                    <a:pt x="8964" y="10529"/>
                    <a:pt x="8879" y="10529"/>
                    <a:pt x="8879" y="10529"/>
                  </a:cubicBezTo>
                  <a:cubicBezTo>
                    <a:pt x="8794" y="10574"/>
                    <a:pt x="8879" y="10619"/>
                    <a:pt x="8879" y="10664"/>
                  </a:cubicBezTo>
                  <a:cubicBezTo>
                    <a:pt x="8964" y="10664"/>
                    <a:pt x="8964" y="10664"/>
                    <a:pt x="8964" y="10664"/>
                  </a:cubicBezTo>
                  <a:cubicBezTo>
                    <a:pt x="8964" y="10664"/>
                    <a:pt x="8964" y="10664"/>
                    <a:pt x="8964" y="10664"/>
                  </a:cubicBezTo>
                  <a:cubicBezTo>
                    <a:pt x="8964" y="10710"/>
                    <a:pt x="9306" y="10619"/>
                    <a:pt x="9221" y="10755"/>
                  </a:cubicBezTo>
                  <a:cubicBezTo>
                    <a:pt x="9221" y="10890"/>
                    <a:pt x="9135" y="10755"/>
                    <a:pt x="8964" y="10800"/>
                  </a:cubicBezTo>
                  <a:cubicBezTo>
                    <a:pt x="8964" y="10710"/>
                    <a:pt x="8794" y="10755"/>
                    <a:pt x="8794" y="10664"/>
                  </a:cubicBezTo>
                  <a:cubicBezTo>
                    <a:pt x="8623" y="10664"/>
                    <a:pt x="8623" y="10755"/>
                    <a:pt x="8538" y="10755"/>
                  </a:cubicBezTo>
                  <a:cubicBezTo>
                    <a:pt x="8452" y="10800"/>
                    <a:pt x="8367" y="10755"/>
                    <a:pt x="8281" y="10800"/>
                  </a:cubicBezTo>
                  <a:cubicBezTo>
                    <a:pt x="8281" y="10800"/>
                    <a:pt x="8281" y="10800"/>
                    <a:pt x="8281" y="10800"/>
                  </a:cubicBezTo>
                  <a:cubicBezTo>
                    <a:pt x="8281" y="10845"/>
                    <a:pt x="8281" y="10845"/>
                    <a:pt x="8281" y="10845"/>
                  </a:cubicBezTo>
                  <a:cubicBezTo>
                    <a:pt x="8281" y="10845"/>
                    <a:pt x="8281" y="10845"/>
                    <a:pt x="8281" y="10845"/>
                  </a:cubicBezTo>
                  <a:cubicBezTo>
                    <a:pt x="8111" y="10890"/>
                    <a:pt x="8111" y="10936"/>
                    <a:pt x="8025" y="10981"/>
                  </a:cubicBezTo>
                  <a:cubicBezTo>
                    <a:pt x="8025" y="10981"/>
                    <a:pt x="8025" y="10981"/>
                    <a:pt x="8025" y="10981"/>
                  </a:cubicBezTo>
                  <a:cubicBezTo>
                    <a:pt x="8025" y="10981"/>
                    <a:pt x="8025" y="11026"/>
                    <a:pt x="8025" y="11026"/>
                  </a:cubicBezTo>
                  <a:cubicBezTo>
                    <a:pt x="8025" y="11026"/>
                    <a:pt x="8025" y="11026"/>
                    <a:pt x="8025" y="11026"/>
                  </a:cubicBezTo>
                  <a:cubicBezTo>
                    <a:pt x="8025" y="11071"/>
                    <a:pt x="8025" y="11116"/>
                    <a:pt x="7940" y="11116"/>
                  </a:cubicBezTo>
                  <a:cubicBezTo>
                    <a:pt x="7940" y="11116"/>
                    <a:pt x="7940" y="11116"/>
                    <a:pt x="7940" y="11116"/>
                  </a:cubicBezTo>
                  <a:cubicBezTo>
                    <a:pt x="7940" y="11162"/>
                    <a:pt x="7940" y="11162"/>
                    <a:pt x="7940" y="11207"/>
                  </a:cubicBezTo>
                  <a:cubicBezTo>
                    <a:pt x="7855" y="11207"/>
                    <a:pt x="7855" y="11207"/>
                    <a:pt x="7855" y="11207"/>
                  </a:cubicBezTo>
                  <a:cubicBezTo>
                    <a:pt x="7769" y="11252"/>
                    <a:pt x="7855" y="11297"/>
                    <a:pt x="7855" y="11342"/>
                  </a:cubicBezTo>
                  <a:cubicBezTo>
                    <a:pt x="7855" y="11342"/>
                    <a:pt x="7855" y="11387"/>
                    <a:pt x="7855" y="11387"/>
                  </a:cubicBezTo>
                  <a:cubicBezTo>
                    <a:pt x="7855" y="11433"/>
                    <a:pt x="7769" y="11478"/>
                    <a:pt x="7769" y="11568"/>
                  </a:cubicBezTo>
                  <a:cubicBezTo>
                    <a:pt x="7769" y="11568"/>
                    <a:pt x="7769" y="11568"/>
                    <a:pt x="7769" y="11568"/>
                  </a:cubicBezTo>
                  <a:cubicBezTo>
                    <a:pt x="7855" y="11613"/>
                    <a:pt x="7598" y="11613"/>
                    <a:pt x="7598" y="11704"/>
                  </a:cubicBezTo>
                  <a:cubicBezTo>
                    <a:pt x="7598" y="11704"/>
                    <a:pt x="7598" y="11704"/>
                    <a:pt x="7598" y="11704"/>
                  </a:cubicBezTo>
                  <a:cubicBezTo>
                    <a:pt x="7598" y="11704"/>
                    <a:pt x="7598" y="11749"/>
                    <a:pt x="7598" y="11749"/>
                  </a:cubicBezTo>
                  <a:cubicBezTo>
                    <a:pt x="7598" y="11749"/>
                    <a:pt x="7598" y="11749"/>
                    <a:pt x="7598" y="11749"/>
                  </a:cubicBezTo>
                  <a:cubicBezTo>
                    <a:pt x="7598" y="11794"/>
                    <a:pt x="7428" y="11794"/>
                    <a:pt x="7428" y="11885"/>
                  </a:cubicBezTo>
                  <a:cubicBezTo>
                    <a:pt x="7428" y="11885"/>
                    <a:pt x="7428" y="11885"/>
                    <a:pt x="7428" y="11885"/>
                  </a:cubicBezTo>
                  <a:cubicBezTo>
                    <a:pt x="7342" y="11885"/>
                    <a:pt x="7342" y="11930"/>
                    <a:pt x="7342" y="11930"/>
                  </a:cubicBezTo>
                  <a:cubicBezTo>
                    <a:pt x="7342" y="11930"/>
                    <a:pt x="7342" y="11930"/>
                    <a:pt x="7342" y="11930"/>
                  </a:cubicBezTo>
                  <a:cubicBezTo>
                    <a:pt x="7257" y="11975"/>
                    <a:pt x="7257" y="12020"/>
                    <a:pt x="7257" y="12020"/>
                  </a:cubicBezTo>
                  <a:cubicBezTo>
                    <a:pt x="7257" y="12065"/>
                    <a:pt x="7257" y="12065"/>
                    <a:pt x="7257" y="12065"/>
                  </a:cubicBezTo>
                  <a:cubicBezTo>
                    <a:pt x="7257" y="12110"/>
                    <a:pt x="7172" y="12110"/>
                    <a:pt x="7257" y="12201"/>
                  </a:cubicBezTo>
                  <a:cubicBezTo>
                    <a:pt x="7257" y="12201"/>
                    <a:pt x="7257" y="12201"/>
                    <a:pt x="7257" y="12201"/>
                  </a:cubicBezTo>
                  <a:cubicBezTo>
                    <a:pt x="7172" y="12246"/>
                    <a:pt x="7172" y="12246"/>
                    <a:pt x="7172" y="12246"/>
                  </a:cubicBezTo>
                  <a:cubicBezTo>
                    <a:pt x="7086" y="12246"/>
                    <a:pt x="7086" y="12291"/>
                    <a:pt x="7086" y="12291"/>
                  </a:cubicBezTo>
                  <a:cubicBezTo>
                    <a:pt x="7086" y="12291"/>
                    <a:pt x="7086" y="12291"/>
                    <a:pt x="7086" y="12291"/>
                  </a:cubicBezTo>
                  <a:cubicBezTo>
                    <a:pt x="7001" y="12336"/>
                    <a:pt x="6915" y="12336"/>
                    <a:pt x="7086" y="12427"/>
                  </a:cubicBezTo>
                  <a:cubicBezTo>
                    <a:pt x="7001" y="12427"/>
                    <a:pt x="7001" y="12427"/>
                    <a:pt x="7001" y="12427"/>
                  </a:cubicBezTo>
                  <a:cubicBezTo>
                    <a:pt x="7001" y="12427"/>
                    <a:pt x="7001" y="12427"/>
                    <a:pt x="7001" y="12427"/>
                  </a:cubicBezTo>
                  <a:cubicBezTo>
                    <a:pt x="6915" y="12472"/>
                    <a:pt x="6830" y="12517"/>
                    <a:pt x="6830" y="12608"/>
                  </a:cubicBezTo>
                  <a:cubicBezTo>
                    <a:pt x="6830" y="12608"/>
                    <a:pt x="6830" y="12608"/>
                    <a:pt x="6830" y="12608"/>
                  </a:cubicBezTo>
                  <a:cubicBezTo>
                    <a:pt x="6915" y="12698"/>
                    <a:pt x="6745" y="12653"/>
                    <a:pt x="6659" y="12698"/>
                  </a:cubicBezTo>
                  <a:cubicBezTo>
                    <a:pt x="6659" y="12698"/>
                    <a:pt x="6659" y="12698"/>
                    <a:pt x="6659" y="12698"/>
                  </a:cubicBezTo>
                  <a:cubicBezTo>
                    <a:pt x="6574" y="12743"/>
                    <a:pt x="6489" y="12743"/>
                    <a:pt x="6489" y="12743"/>
                  </a:cubicBezTo>
                  <a:cubicBezTo>
                    <a:pt x="6403" y="12743"/>
                    <a:pt x="6574" y="12743"/>
                    <a:pt x="6489" y="12788"/>
                  </a:cubicBezTo>
                  <a:cubicBezTo>
                    <a:pt x="6489" y="12788"/>
                    <a:pt x="6489" y="12788"/>
                    <a:pt x="6489" y="12833"/>
                  </a:cubicBezTo>
                  <a:cubicBezTo>
                    <a:pt x="6489" y="12879"/>
                    <a:pt x="6489" y="12879"/>
                    <a:pt x="6489" y="12879"/>
                  </a:cubicBezTo>
                  <a:cubicBezTo>
                    <a:pt x="6489" y="12879"/>
                    <a:pt x="6489" y="12879"/>
                    <a:pt x="6489" y="12879"/>
                  </a:cubicBezTo>
                  <a:cubicBezTo>
                    <a:pt x="6489" y="12924"/>
                    <a:pt x="6489" y="12969"/>
                    <a:pt x="6403" y="13014"/>
                  </a:cubicBezTo>
                  <a:cubicBezTo>
                    <a:pt x="6403" y="13014"/>
                    <a:pt x="6403" y="13014"/>
                    <a:pt x="6318" y="13014"/>
                  </a:cubicBezTo>
                  <a:cubicBezTo>
                    <a:pt x="6318" y="13014"/>
                    <a:pt x="6232" y="13014"/>
                    <a:pt x="6232" y="13014"/>
                  </a:cubicBezTo>
                  <a:cubicBezTo>
                    <a:pt x="6147" y="13014"/>
                    <a:pt x="6147" y="13059"/>
                    <a:pt x="6062" y="13059"/>
                  </a:cubicBezTo>
                  <a:cubicBezTo>
                    <a:pt x="6062" y="13059"/>
                    <a:pt x="6062" y="13059"/>
                    <a:pt x="6062" y="13059"/>
                  </a:cubicBezTo>
                  <a:cubicBezTo>
                    <a:pt x="6062" y="13105"/>
                    <a:pt x="5976" y="13150"/>
                    <a:pt x="5976" y="13150"/>
                  </a:cubicBezTo>
                  <a:cubicBezTo>
                    <a:pt x="5976" y="13150"/>
                    <a:pt x="5976" y="13150"/>
                    <a:pt x="5976" y="13150"/>
                  </a:cubicBezTo>
                  <a:cubicBezTo>
                    <a:pt x="5976" y="13240"/>
                    <a:pt x="5976" y="13285"/>
                    <a:pt x="5976" y="13331"/>
                  </a:cubicBezTo>
                  <a:cubicBezTo>
                    <a:pt x="5976" y="13331"/>
                    <a:pt x="5976" y="13331"/>
                    <a:pt x="5976" y="13331"/>
                  </a:cubicBezTo>
                  <a:cubicBezTo>
                    <a:pt x="5976" y="13331"/>
                    <a:pt x="5976" y="13376"/>
                    <a:pt x="5976" y="13376"/>
                  </a:cubicBezTo>
                  <a:cubicBezTo>
                    <a:pt x="5891" y="13376"/>
                    <a:pt x="5891" y="13421"/>
                    <a:pt x="5891" y="13466"/>
                  </a:cubicBezTo>
                  <a:cubicBezTo>
                    <a:pt x="5806" y="13511"/>
                    <a:pt x="5720" y="13511"/>
                    <a:pt x="5720" y="13602"/>
                  </a:cubicBezTo>
                  <a:cubicBezTo>
                    <a:pt x="5635" y="13556"/>
                    <a:pt x="5549" y="13466"/>
                    <a:pt x="5379" y="13466"/>
                  </a:cubicBezTo>
                  <a:cubicBezTo>
                    <a:pt x="5293" y="13511"/>
                    <a:pt x="5293" y="13511"/>
                    <a:pt x="5293" y="13556"/>
                  </a:cubicBezTo>
                  <a:cubicBezTo>
                    <a:pt x="5293" y="13556"/>
                    <a:pt x="5293" y="13556"/>
                    <a:pt x="5293" y="13602"/>
                  </a:cubicBezTo>
                  <a:cubicBezTo>
                    <a:pt x="5293" y="13647"/>
                    <a:pt x="5293" y="13647"/>
                    <a:pt x="5293" y="13692"/>
                  </a:cubicBezTo>
                  <a:cubicBezTo>
                    <a:pt x="5293" y="13692"/>
                    <a:pt x="5293" y="13692"/>
                    <a:pt x="5293" y="13692"/>
                  </a:cubicBezTo>
                  <a:cubicBezTo>
                    <a:pt x="5123" y="13737"/>
                    <a:pt x="5293" y="13782"/>
                    <a:pt x="5208" y="13873"/>
                  </a:cubicBezTo>
                  <a:cubicBezTo>
                    <a:pt x="5208" y="13873"/>
                    <a:pt x="5208" y="13873"/>
                    <a:pt x="5208" y="13873"/>
                  </a:cubicBezTo>
                  <a:cubicBezTo>
                    <a:pt x="5123" y="13873"/>
                    <a:pt x="5123" y="13918"/>
                    <a:pt x="5208" y="13918"/>
                  </a:cubicBezTo>
                  <a:cubicBezTo>
                    <a:pt x="5123" y="13963"/>
                    <a:pt x="5123" y="13918"/>
                    <a:pt x="5037" y="13918"/>
                  </a:cubicBezTo>
                  <a:cubicBezTo>
                    <a:pt x="4952" y="13918"/>
                    <a:pt x="4952" y="13963"/>
                    <a:pt x="4952" y="13963"/>
                  </a:cubicBezTo>
                  <a:cubicBezTo>
                    <a:pt x="4952" y="14008"/>
                    <a:pt x="4781" y="13963"/>
                    <a:pt x="4781" y="14054"/>
                  </a:cubicBezTo>
                  <a:cubicBezTo>
                    <a:pt x="4781" y="14054"/>
                    <a:pt x="4781" y="14099"/>
                    <a:pt x="4781" y="14099"/>
                  </a:cubicBezTo>
                  <a:cubicBezTo>
                    <a:pt x="4781" y="14099"/>
                    <a:pt x="4781" y="14099"/>
                    <a:pt x="4781" y="14099"/>
                  </a:cubicBezTo>
                  <a:cubicBezTo>
                    <a:pt x="4781" y="14144"/>
                    <a:pt x="4952" y="14189"/>
                    <a:pt x="4952" y="14234"/>
                  </a:cubicBezTo>
                  <a:cubicBezTo>
                    <a:pt x="4952" y="14234"/>
                    <a:pt x="4952" y="14234"/>
                    <a:pt x="4952" y="14234"/>
                  </a:cubicBezTo>
                  <a:cubicBezTo>
                    <a:pt x="5037" y="14279"/>
                    <a:pt x="5123" y="14325"/>
                    <a:pt x="5123" y="14415"/>
                  </a:cubicBezTo>
                  <a:cubicBezTo>
                    <a:pt x="5037" y="14460"/>
                    <a:pt x="5037" y="14505"/>
                    <a:pt x="4952" y="14505"/>
                  </a:cubicBezTo>
                  <a:cubicBezTo>
                    <a:pt x="4952" y="14505"/>
                    <a:pt x="4866" y="14551"/>
                    <a:pt x="4781" y="14505"/>
                  </a:cubicBezTo>
                  <a:cubicBezTo>
                    <a:pt x="4781" y="14596"/>
                    <a:pt x="4610" y="14551"/>
                    <a:pt x="4696" y="14641"/>
                  </a:cubicBezTo>
                  <a:cubicBezTo>
                    <a:pt x="4696" y="14731"/>
                    <a:pt x="4440" y="14641"/>
                    <a:pt x="4440" y="14641"/>
                  </a:cubicBezTo>
                  <a:cubicBezTo>
                    <a:pt x="4440" y="14596"/>
                    <a:pt x="4525" y="14596"/>
                    <a:pt x="4610" y="14596"/>
                  </a:cubicBezTo>
                  <a:cubicBezTo>
                    <a:pt x="4610" y="14551"/>
                    <a:pt x="4610" y="14505"/>
                    <a:pt x="4610" y="14505"/>
                  </a:cubicBezTo>
                  <a:cubicBezTo>
                    <a:pt x="4610" y="14460"/>
                    <a:pt x="4525" y="14505"/>
                    <a:pt x="4525" y="14460"/>
                  </a:cubicBezTo>
                  <a:cubicBezTo>
                    <a:pt x="4525" y="14460"/>
                    <a:pt x="4610" y="14415"/>
                    <a:pt x="4610" y="14370"/>
                  </a:cubicBezTo>
                  <a:cubicBezTo>
                    <a:pt x="4525" y="14370"/>
                    <a:pt x="4525" y="14415"/>
                    <a:pt x="4525" y="14460"/>
                  </a:cubicBezTo>
                  <a:cubicBezTo>
                    <a:pt x="4525" y="14505"/>
                    <a:pt x="4440" y="14505"/>
                    <a:pt x="4354" y="14505"/>
                  </a:cubicBezTo>
                  <a:cubicBezTo>
                    <a:pt x="4183" y="14505"/>
                    <a:pt x="4183" y="14505"/>
                    <a:pt x="4183" y="14505"/>
                  </a:cubicBezTo>
                  <a:cubicBezTo>
                    <a:pt x="4183" y="14551"/>
                    <a:pt x="4183" y="14551"/>
                    <a:pt x="4098" y="14551"/>
                  </a:cubicBezTo>
                  <a:cubicBezTo>
                    <a:pt x="4098" y="14551"/>
                    <a:pt x="4098" y="14551"/>
                    <a:pt x="4098" y="14551"/>
                  </a:cubicBezTo>
                  <a:cubicBezTo>
                    <a:pt x="3927" y="14596"/>
                    <a:pt x="3927" y="14551"/>
                    <a:pt x="3842" y="14505"/>
                  </a:cubicBezTo>
                  <a:cubicBezTo>
                    <a:pt x="3842" y="14505"/>
                    <a:pt x="3842" y="14505"/>
                    <a:pt x="3842" y="14505"/>
                  </a:cubicBezTo>
                  <a:cubicBezTo>
                    <a:pt x="3757" y="14505"/>
                    <a:pt x="3757" y="14505"/>
                    <a:pt x="3671" y="14505"/>
                  </a:cubicBezTo>
                  <a:cubicBezTo>
                    <a:pt x="3757" y="14596"/>
                    <a:pt x="3671" y="14731"/>
                    <a:pt x="3757" y="14777"/>
                  </a:cubicBezTo>
                  <a:cubicBezTo>
                    <a:pt x="3757" y="14867"/>
                    <a:pt x="3757" y="14957"/>
                    <a:pt x="3757" y="15003"/>
                  </a:cubicBezTo>
                  <a:cubicBezTo>
                    <a:pt x="3757" y="15003"/>
                    <a:pt x="3757" y="15003"/>
                    <a:pt x="3757" y="15003"/>
                  </a:cubicBezTo>
                  <a:cubicBezTo>
                    <a:pt x="3842" y="15093"/>
                    <a:pt x="3757" y="15138"/>
                    <a:pt x="3757" y="15183"/>
                  </a:cubicBezTo>
                  <a:cubicBezTo>
                    <a:pt x="3757" y="15183"/>
                    <a:pt x="3757" y="15183"/>
                    <a:pt x="3757" y="15183"/>
                  </a:cubicBezTo>
                  <a:cubicBezTo>
                    <a:pt x="3757" y="15228"/>
                    <a:pt x="3757" y="15228"/>
                    <a:pt x="3757" y="15274"/>
                  </a:cubicBezTo>
                  <a:cubicBezTo>
                    <a:pt x="3757" y="15274"/>
                    <a:pt x="3757" y="15274"/>
                    <a:pt x="3757" y="15274"/>
                  </a:cubicBezTo>
                  <a:cubicBezTo>
                    <a:pt x="3671" y="15319"/>
                    <a:pt x="3586" y="15364"/>
                    <a:pt x="3500" y="15364"/>
                  </a:cubicBezTo>
                  <a:cubicBezTo>
                    <a:pt x="3500" y="15409"/>
                    <a:pt x="3500" y="15409"/>
                    <a:pt x="3500" y="15409"/>
                  </a:cubicBezTo>
                  <a:cubicBezTo>
                    <a:pt x="3415" y="15409"/>
                    <a:pt x="3415" y="15409"/>
                    <a:pt x="3415" y="15409"/>
                  </a:cubicBezTo>
                  <a:cubicBezTo>
                    <a:pt x="3415" y="15409"/>
                    <a:pt x="3415" y="15409"/>
                    <a:pt x="3415" y="15409"/>
                  </a:cubicBezTo>
                  <a:cubicBezTo>
                    <a:pt x="3330" y="15454"/>
                    <a:pt x="3159" y="15500"/>
                    <a:pt x="3244" y="15545"/>
                  </a:cubicBezTo>
                  <a:cubicBezTo>
                    <a:pt x="3244" y="15545"/>
                    <a:pt x="3244" y="15545"/>
                    <a:pt x="3244" y="15545"/>
                  </a:cubicBezTo>
                  <a:cubicBezTo>
                    <a:pt x="3330" y="15590"/>
                    <a:pt x="3330" y="15635"/>
                    <a:pt x="3330" y="15680"/>
                  </a:cubicBezTo>
                  <a:cubicBezTo>
                    <a:pt x="3330" y="15680"/>
                    <a:pt x="3330" y="15680"/>
                    <a:pt x="3330" y="15680"/>
                  </a:cubicBezTo>
                  <a:cubicBezTo>
                    <a:pt x="3159" y="15726"/>
                    <a:pt x="3159" y="15771"/>
                    <a:pt x="3159" y="15816"/>
                  </a:cubicBezTo>
                  <a:cubicBezTo>
                    <a:pt x="3244" y="15861"/>
                    <a:pt x="3244" y="15861"/>
                    <a:pt x="3244" y="15861"/>
                  </a:cubicBezTo>
                  <a:cubicBezTo>
                    <a:pt x="3244" y="15861"/>
                    <a:pt x="3244" y="15906"/>
                    <a:pt x="3244" y="15951"/>
                  </a:cubicBezTo>
                  <a:cubicBezTo>
                    <a:pt x="3244" y="15997"/>
                    <a:pt x="3330" y="15997"/>
                    <a:pt x="3330" y="15951"/>
                  </a:cubicBezTo>
                  <a:cubicBezTo>
                    <a:pt x="3415" y="15951"/>
                    <a:pt x="3415" y="15997"/>
                    <a:pt x="3415" y="16042"/>
                  </a:cubicBezTo>
                  <a:cubicBezTo>
                    <a:pt x="3415" y="16042"/>
                    <a:pt x="3330" y="16132"/>
                    <a:pt x="3330" y="16177"/>
                  </a:cubicBezTo>
                  <a:cubicBezTo>
                    <a:pt x="3330" y="16177"/>
                    <a:pt x="3415" y="16177"/>
                    <a:pt x="3415" y="16177"/>
                  </a:cubicBezTo>
                  <a:cubicBezTo>
                    <a:pt x="3415" y="16177"/>
                    <a:pt x="3415" y="16177"/>
                    <a:pt x="3415" y="16223"/>
                  </a:cubicBezTo>
                  <a:cubicBezTo>
                    <a:pt x="3415" y="16223"/>
                    <a:pt x="3415" y="16223"/>
                    <a:pt x="3415" y="16223"/>
                  </a:cubicBezTo>
                  <a:cubicBezTo>
                    <a:pt x="3415" y="16268"/>
                    <a:pt x="3415" y="16313"/>
                    <a:pt x="3500" y="16358"/>
                  </a:cubicBezTo>
                  <a:cubicBezTo>
                    <a:pt x="3500" y="16358"/>
                    <a:pt x="3500" y="16358"/>
                    <a:pt x="3500" y="16358"/>
                  </a:cubicBezTo>
                  <a:cubicBezTo>
                    <a:pt x="3500" y="16358"/>
                    <a:pt x="3500" y="16358"/>
                    <a:pt x="3500" y="16403"/>
                  </a:cubicBezTo>
                  <a:cubicBezTo>
                    <a:pt x="3586" y="16449"/>
                    <a:pt x="3586" y="16358"/>
                    <a:pt x="3671" y="16403"/>
                  </a:cubicBezTo>
                  <a:cubicBezTo>
                    <a:pt x="3757" y="16403"/>
                    <a:pt x="3757" y="16494"/>
                    <a:pt x="3842" y="16539"/>
                  </a:cubicBezTo>
                  <a:cubicBezTo>
                    <a:pt x="3927" y="16539"/>
                    <a:pt x="3927" y="16629"/>
                    <a:pt x="4013" y="16674"/>
                  </a:cubicBezTo>
                  <a:cubicBezTo>
                    <a:pt x="4013" y="16810"/>
                    <a:pt x="4013" y="16810"/>
                    <a:pt x="4013" y="16810"/>
                  </a:cubicBezTo>
                  <a:cubicBezTo>
                    <a:pt x="4013" y="16855"/>
                    <a:pt x="3927" y="16855"/>
                    <a:pt x="3927" y="16900"/>
                  </a:cubicBezTo>
                  <a:cubicBezTo>
                    <a:pt x="3927" y="16900"/>
                    <a:pt x="3927" y="16991"/>
                    <a:pt x="3927" y="17081"/>
                  </a:cubicBezTo>
                  <a:cubicBezTo>
                    <a:pt x="3927" y="17081"/>
                    <a:pt x="3927" y="17081"/>
                    <a:pt x="3927" y="17081"/>
                  </a:cubicBezTo>
                  <a:cubicBezTo>
                    <a:pt x="3757" y="17126"/>
                    <a:pt x="3927" y="17172"/>
                    <a:pt x="4013" y="17217"/>
                  </a:cubicBezTo>
                  <a:cubicBezTo>
                    <a:pt x="4013" y="17217"/>
                    <a:pt x="4013" y="17217"/>
                    <a:pt x="4013" y="17262"/>
                  </a:cubicBezTo>
                  <a:cubicBezTo>
                    <a:pt x="4013" y="17262"/>
                    <a:pt x="4013" y="17307"/>
                    <a:pt x="4098" y="17352"/>
                  </a:cubicBezTo>
                  <a:cubicBezTo>
                    <a:pt x="4098" y="17352"/>
                    <a:pt x="4183" y="17352"/>
                    <a:pt x="4183" y="17352"/>
                  </a:cubicBezTo>
                  <a:cubicBezTo>
                    <a:pt x="4183" y="17397"/>
                    <a:pt x="4183" y="17443"/>
                    <a:pt x="4269" y="17488"/>
                  </a:cubicBezTo>
                  <a:cubicBezTo>
                    <a:pt x="4269" y="17488"/>
                    <a:pt x="4354" y="17488"/>
                    <a:pt x="4354" y="17533"/>
                  </a:cubicBezTo>
                  <a:cubicBezTo>
                    <a:pt x="4354" y="17533"/>
                    <a:pt x="4354" y="17578"/>
                    <a:pt x="4354" y="17623"/>
                  </a:cubicBezTo>
                  <a:cubicBezTo>
                    <a:pt x="4354" y="17623"/>
                    <a:pt x="4354" y="17623"/>
                    <a:pt x="4354" y="17623"/>
                  </a:cubicBezTo>
                  <a:cubicBezTo>
                    <a:pt x="4440" y="17669"/>
                    <a:pt x="4440" y="17669"/>
                    <a:pt x="4440" y="17714"/>
                  </a:cubicBezTo>
                  <a:cubicBezTo>
                    <a:pt x="4440" y="17714"/>
                    <a:pt x="4440" y="17714"/>
                    <a:pt x="4440" y="17714"/>
                  </a:cubicBezTo>
                  <a:cubicBezTo>
                    <a:pt x="4440" y="17759"/>
                    <a:pt x="4525" y="17849"/>
                    <a:pt x="4610" y="17849"/>
                  </a:cubicBezTo>
                  <a:cubicBezTo>
                    <a:pt x="4610" y="17849"/>
                    <a:pt x="4610" y="17895"/>
                    <a:pt x="4610" y="17895"/>
                  </a:cubicBezTo>
                  <a:cubicBezTo>
                    <a:pt x="4610" y="17895"/>
                    <a:pt x="4610" y="17895"/>
                    <a:pt x="4610" y="17895"/>
                  </a:cubicBezTo>
                  <a:cubicBezTo>
                    <a:pt x="4696" y="17895"/>
                    <a:pt x="4610" y="17940"/>
                    <a:pt x="4696" y="17940"/>
                  </a:cubicBezTo>
                  <a:cubicBezTo>
                    <a:pt x="4696" y="17985"/>
                    <a:pt x="4696" y="17985"/>
                    <a:pt x="4781" y="17985"/>
                  </a:cubicBezTo>
                  <a:cubicBezTo>
                    <a:pt x="4781" y="17985"/>
                    <a:pt x="4781" y="17985"/>
                    <a:pt x="4781" y="17985"/>
                  </a:cubicBezTo>
                  <a:cubicBezTo>
                    <a:pt x="4781" y="18030"/>
                    <a:pt x="4952" y="18030"/>
                    <a:pt x="4952" y="18075"/>
                  </a:cubicBezTo>
                  <a:cubicBezTo>
                    <a:pt x="4952" y="18121"/>
                    <a:pt x="4952" y="18121"/>
                    <a:pt x="5037" y="18121"/>
                  </a:cubicBezTo>
                  <a:cubicBezTo>
                    <a:pt x="5037" y="18121"/>
                    <a:pt x="5037" y="18121"/>
                    <a:pt x="5037" y="18121"/>
                  </a:cubicBezTo>
                  <a:cubicBezTo>
                    <a:pt x="5037" y="18121"/>
                    <a:pt x="4952" y="18121"/>
                    <a:pt x="4952" y="18121"/>
                  </a:cubicBezTo>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4" name="Rectangle 79">
              <a:extLst>
                <a:ext uri="{FF2B5EF4-FFF2-40B4-BE49-F238E27FC236}">
                  <a16:creationId xmlns:a16="http://schemas.microsoft.com/office/drawing/2014/main" id="{E30DD2F4-7F03-9D4F-B0EB-587CDC4AACA7}"/>
                </a:ext>
              </a:extLst>
            </p:cNvPr>
            <p:cNvSpPr txBox="1"/>
            <p:nvPr/>
          </p:nvSpPr>
          <p:spPr>
            <a:xfrm>
              <a:off x="6095165" y="2302798"/>
              <a:ext cx="1092596"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FINLAND</a:t>
              </a:r>
            </a:p>
          </p:txBody>
        </p:sp>
        <p:sp>
          <p:nvSpPr>
            <p:cNvPr id="135" name="Freeform 80">
              <a:extLst>
                <a:ext uri="{FF2B5EF4-FFF2-40B4-BE49-F238E27FC236}">
                  <a16:creationId xmlns:a16="http://schemas.microsoft.com/office/drawing/2014/main" id="{EC7E4404-9384-714A-BF92-C5FF4AF78A13}"/>
                </a:ext>
              </a:extLst>
            </p:cNvPr>
            <p:cNvSpPr/>
            <p:nvPr/>
          </p:nvSpPr>
          <p:spPr>
            <a:xfrm>
              <a:off x="6293433" y="3207374"/>
              <a:ext cx="866142" cy="559632"/>
            </a:xfrm>
            <a:custGeom>
              <a:avLst/>
              <a:gdLst/>
              <a:ahLst/>
              <a:cxnLst>
                <a:cxn ang="0">
                  <a:pos x="wd2" y="hd2"/>
                </a:cxn>
                <a:cxn ang="5400000">
                  <a:pos x="wd2" y="hd2"/>
                </a:cxn>
                <a:cxn ang="10800000">
                  <a:pos x="wd2" y="hd2"/>
                </a:cxn>
                <a:cxn ang="16200000">
                  <a:pos x="wd2" y="hd2"/>
                </a:cxn>
              </a:cxnLst>
              <a:rect l="0" t="0" r="r" b="b"/>
              <a:pathLst>
                <a:path w="21484" h="21600" extrusionOk="0">
                  <a:moveTo>
                    <a:pt x="6714" y="5457"/>
                  </a:moveTo>
                  <a:cubicBezTo>
                    <a:pt x="6714" y="5457"/>
                    <a:pt x="6714" y="5457"/>
                    <a:pt x="6714" y="5229"/>
                  </a:cubicBezTo>
                  <a:cubicBezTo>
                    <a:pt x="6422" y="5229"/>
                    <a:pt x="6568" y="4775"/>
                    <a:pt x="6276" y="5002"/>
                  </a:cubicBezTo>
                  <a:cubicBezTo>
                    <a:pt x="6276" y="5229"/>
                    <a:pt x="6422" y="5457"/>
                    <a:pt x="6714" y="5457"/>
                  </a:cubicBezTo>
                  <a:close/>
                  <a:moveTo>
                    <a:pt x="4962" y="6139"/>
                  </a:moveTo>
                  <a:cubicBezTo>
                    <a:pt x="4962" y="5912"/>
                    <a:pt x="4816" y="5684"/>
                    <a:pt x="4670" y="5684"/>
                  </a:cubicBezTo>
                  <a:cubicBezTo>
                    <a:pt x="4524" y="6139"/>
                    <a:pt x="4670" y="6139"/>
                    <a:pt x="4962" y="6139"/>
                  </a:cubicBezTo>
                  <a:close/>
                  <a:moveTo>
                    <a:pt x="7005" y="5457"/>
                  </a:moveTo>
                  <a:cubicBezTo>
                    <a:pt x="7005" y="5002"/>
                    <a:pt x="6714" y="4547"/>
                    <a:pt x="6568" y="5002"/>
                  </a:cubicBezTo>
                  <a:cubicBezTo>
                    <a:pt x="6568" y="5002"/>
                    <a:pt x="6568" y="5229"/>
                    <a:pt x="6714" y="5229"/>
                  </a:cubicBezTo>
                  <a:cubicBezTo>
                    <a:pt x="6859" y="5229"/>
                    <a:pt x="6859" y="5457"/>
                    <a:pt x="7005" y="5457"/>
                  </a:cubicBezTo>
                  <a:close/>
                  <a:moveTo>
                    <a:pt x="438" y="10914"/>
                  </a:moveTo>
                  <a:cubicBezTo>
                    <a:pt x="584" y="10914"/>
                    <a:pt x="584" y="10914"/>
                    <a:pt x="584" y="11141"/>
                  </a:cubicBezTo>
                  <a:cubicBezTo>
                    <a:pt x="730" y="11141"/>
                    <a:pt x="1022" y="11141"/>
                    <a:pt x="1022" y="11368"/>
                  </a:cubicBezTo>
                  <a:cubicBezTo>
                    <a:pt x="1314" y="11368"/>
                    <a:pt x="1314" y="10914"/>
                    <a:pt x="1605" y="11141"/>
                  </a:cubicBezTo>
                  <a:cubicBezTo>
                    <a:pt x="1751" y="11368"/>
                    <a:pt x="1897" y="11596"/>
                    <a:pt x="1897" y="12051"/>
                  </a:cubicBezTo>
                  <a:cubicBezTo>
                    <a:pt x="2043" y="12051"/>
                    <a:pt x="2043" y="12278"/>
                    <a:pt x="1897" y="12505"/>
                  </a:cubicBezTo>
                  <a:cubicBezTo>
                    <a:pt x="2043" y="12505"/>
                    <a:pt x="2043" y="12733"/>
                    <a:pt x="2043" y="12960"/>
                  </a:cubicBezTo>
                  <a:cubicBezTo>
                    <a:pt x="2481" y="13187"/>
                    <a:pt x="2627" y="12960"/>
                    <a:pt x="2919" y="12960"/>
                  </a:cubicBezTo>
                  <a:cubicBezTo>
                    <a:pt x="3065" y="12278"/>
                    <a:pt x="2919" y="11368"/>
                    <a:pt x="3357" y="11368"/>
                  </a:cubicBezTo>
                  <a:cubicBezTo>
                    <a:pt x="3357" y="11368"/>
                    <a:pt x="3503" y="11368"/>
                    <a:pt x="3649" y="11368"/>
                  </a:cubicBezTo>
                  <a:cubicBezTo>
                    <a:pt x="3649" y="11141"/>
                    <a:pt x="3795" y="11368"/>
                    <a:pt x="3795" y="11141"/>
                  </a:cubicBezTo>
                  <a:cubicBezTo>
                    <a:pt x="3941" y="11368"/>
                    <a:pt x="4232" y="11368"/>
                    <a:pt x="4232" y="10914"/>
                  </a:cubicBezTo>
                  <a:cubicBezTo>
                    <a:pt x="4086" y="10914"/>
                    <a:pt x="4086" y="10914"/>
                    <a:pt x="4086" y="10686"/>
                  </a:cubicBezTo>
                  <a:cubicBezTo>
                    <a:pt x="4086" y="10686"/>
                    <a:pt x="4086" y="10686"/>
                    <a:pt x="3941" y="10686"/>
                  </a:cubicBezTo>
                  <a:cubicBezTo>
                    <a:pt x="3941" y="10459"/>
                    <a:pt x="3795" y="10459"/>
                    <a:pt x="3649" y="10232"/>
                  </a:cubicBezTo>
                  <a:cubicBezTo>
                    <a:pt x="3649" y="10004"/>
                    <a:pt x="3503" y="9777"/>
                    <a:pt x="3649" y="9322"/>
                  </a:cubicBezTo>
                  <a:cubicBezTo>
                    <a:pt x="3211" y="9549"/>
                    <a:pt x="3065" y="9095"/>
                    <a:pt x="2627" y="9095"/>
                  </a:cubicBezTo>
                  <a:cubicBezTo>
                    <a:pt x="2627" y="9095"/>
                    <a:pt x="2627" y="8867"/>
                    <a:pt x="2627" y="8640"/>
                  </a:cubicBezTo>
                  <a:cubicBezTo>
                    <a:pt x="2481" y="8640"/>
                    <a:pt x="2335" y="8640"/>
                    <a:pt x="2189" y="8640"/>
                  </a:cubicBezTo>
                  <a:cubicBezTo>
                    <a:pt x="2189" y="9095"/>
                    <a:pt x="2043" y="9095"/>
                    <a:pt x="2043" y="9549"/>
                  </a:cubicBezTo>
                  <a:cubicBezTo>
                    <a:pt x="1897" y="9549"/>
                    <a:pt x="1897" y="9777"/>
                    <a:pt x="1751" y="9777"/>
                  </a:cubicBezTo>
                  <a:cubicBezTo>
                    <a:pt x="1751" y="9777"/>
                    <a:pt x="1751" y="9777"/>
                    <a:pt x="1605" y="9777"/>
                  </a:cubicBezTo>
                  <a:cubicBezTo>
                    <a:pt x="1605" y="10004"/>
                    <a:pt x="1605" y="10232"/>
                    <a:pt x="1605" y="10232"/>
                  </a:cubicBezTo>
                  <a:cubicBezTo>
                    <a:pt x="1314" y="10004"/>
                    <a:pt x="1168" y="10232"/>
                    <a:pt x="1022" y="10232"/>
                  </a:cubicBezTo>
                  <a:cubicBezTo>
                    <a:pt x="876" y="10459"/>
                    <a:pt x="438" y="10004"/>
                    <a:pt x="438" y="10686"/>
                  </a:cubicBezTo>
                  <a:cubicBezTo>
                    <a:pt x="438" y="10686"/>
                    <a:pt x="438" y="10914"/>
                    <a:pt x="438" y="10914"/>
                  </a:cubicBezTo>
                  <a:close/>
                  <a:moveTo>
                    <a:pt x="8611" y="2728"/>
                  </a:moveTo>
                  <a:cubicBezTo>
                    <a:pt x="8611" y="2274"/>
                    <a:pt x="8465" y="2274"/>
                    <a:pt x="8465" y="1819"/>
                  </a:cubicBezTo>
                  <a:cubicBezTo>
                    <a:pt x="8319" y="1819"/>
                    <a:pt x="8319" y="1819"/>
                    <a:pt x="8173" y="1819"/>
                  </a:cubicBezTo>
                  <a:cubicBezTo>
                    <a:pt x="8173" y="2501"/>
                    <a:pt x="8173" y="2728"/>
                    <a:pt x="8611" y="2728"/>
                  </a:cubicBezTo>
                  <a:close/>
                  <a:moveTo>
                    <a:pt x="10946" y="1592"/>
                  </a:moveTo>
                  <a:cubicBezTo>
                    <a:pt x="10654" y="1592"/>
                    <a:pt x="10508" y="1364"/>
                    <a:pt x="10508" y="1819"/>
                  </a:cubicBezTo>
                  <a:cubicBezTo>
                    <a:pt x="10800" y="2046"/>
                    <a:pt x="10946" y="1819"/>
                    <a:pt x="10946" y="1592"/>
                  </a:cubicBezTo>
                  <a:close/>
                  <a:moveTo>
                    <a:pt x="9049" y="2046"/>
                  </a:moveTo>
                  <a:cubicBezTo>
                    <a:pt x="9049" y="2046"/>
                    <a:pt x="9195" y="1819"/>
                    <a:pt x="9195" y="1819"/>
                  </a:cubicBezTo>
                  <a:cubicBezTo>
                    <a:pt x="9195" y="1819"/>
                    <a:pt x="9341" y="1819"/>
                    <a:pt x="9341" y="1819"/>
                  </a:cubicBezTo>
                  <a:cubicBezTo>
                    <a:pt x="9341" y="1819"/>
                    <a:pt x="9049" y="1819"/>
                    <a:pt x="9049" y="1819"/>
                  </a:cubicBezTo>
                  <a:cubicBezTo>
                    <a:pt x="9049" y="1819"/>
                    <a:pt x="9049" y="1819"/>
                    <a:pt x="9049" y="1819"/>
                  </a:cubicBezTo>
                  <a:cubicBezTo>
                    <a:pt x="8903" y="2046"/>
                    <a:pt x="9049" y="2046"/>
                    <a:pt x="9049" y="2046"/>
                  </a:cubicBezTo>
                  <a:close/>
                  <a:moveTo>
                    <a:pt x="10070" y="1592"/>
                  </a:moveTo>
                  <a:cubicBezTo>
                    <a:pt x="10070" y="2046"/>
                    <a:pt x="10508" y="1592"/>
                    <a:pt x="10362" y="1364"/>
                  </a:cubicBezTo>
                  <a:cubicBezTo>
                    <a:pt x="10070" y="1137"/>
                    <a:pt x="10070" y="1137"/>
                    <a:pt x="9778" y="1364"/>
                  </a:cubicBezTo>
                  <a:cubicBezTo>
                    <a:pt x="9778" y="1592"/>
                    <a:pt x="9924" y="1592"/>
                    <a:pt x="10070" y="1592"/>
                  </a:cubicBezTo>
                  <a:close/>
                  <a:moveTo>
                    <a:pt x="4378" y="8413"/>
                  </a:moveTo>
                  <a:cubicBezTo>
                    <a:pt x="4086" y="8185"/>
                    <a:pt x="4086" y="8640"/>
                    <a:pt x="3941" y="8640"/>
                  </a:cubicBezTo>
                  <a:cubicBezTo>
                    <a:pt x="3941" y="9095"/>
                    <a:pt x="4086" y="9322"/>
                    <a:pt x="4232" y="9549"/>
                  </a:cubicBezTo>
                  <a:cubicBezTo>
                    <a:pt x="4232" y="9549"/>
                    <a:pt x="4232" y="9549"/>
                    <a:pt x="4232" y="9549"/>
                  </a:cubicBezTo>
                  <a:cubicBezTo>
                    <a:pt x="4524" y="9549"/>
                    <a:pt x="4670" y="9549"/>
                    <a:pt x="4816" y="9549"/>
                  </a:cubicBezTo>
                  <a:cubicBezTo>
                    <a:pt x="4962" y="9549"/>
                    <a:pt x="4816" y="9095"/>
                    <a:pt x="4962" y="9095"/>
                  </a:cubicBezTo>
                  <a:cubicBezTo>
                    <a:pt x="5108" y="9095"/>
                    <a:pt x="4962" y="9095"/>
                    <a:pt x="4962" y="8867"/>
                  </a:cubicBezTo>
                  <a:cubicBezTo>
                    <a:pt x="4962" y="8867"/>
                    <a:pt x="4962" y="8867"/>
                    <a:pt x="4962" y="8640"/>
                  </a:cubicBezTo>
                  <a:cubicBezTo>
                    <a:pt x="4816" y="8640"/>
                    <a:pt x="4670" y="8413"/>
                    <a:pt x="4378" y="8413"/>
                  </a:cubicBezTo>
                  <a:close/>
                  <a:moveTo>
                    <a:pt x="5254" y="14324"/>
                  </a:moveTo>
                  <a:cubicBezTo>
                    <a:pt x="4962" y="14552"/>
                    <a:pt x="4816" y="14097"/>
                    <a:pt x="4524" y="14097"/>
                  </a:cubicBezTo>
                  <a:cubicBezTo>
                    <a:pt x="4524" y="13869"/>
                    <a:pt x="4378" y="13869"/>
                    <a:pt x="4232" y="13869"/>
                  </a:cubicBezTo>
                  <a:cubicBezTo>
                    <a:pt x="4232" y="13415"/>
                    <a:pt x="4086" y="13415"/>
                    <a:pt x="3941" y="13187"/>
                  </a:cubicBezTo>
                  <a:cubicBezTo>
                    <a:pt x="3941" y="13187"/>
                    <a:pt x="3795" y="13415"/>
                    <a:pt x="3649" y="13415"/>
                  </a:cubicBezTo>
                  <a:cubicBezTo>
                    <a:pt x="3503" y="13415"/>
                    <a:pt x="3357" y="13415"/>
                    <a:pt x="3211" y="13415"/>
                  </a:cubicBezTo>
                  <a:cubicBezTo>
                    <a:pt x="3211" y="13415"/>
                    <a:pt x="3211" y="13642"/>
                    <a:pt x="3065" y="13642"/>
                  </a:cubicBezTo>
                  <a:cubicBezTo>
                    <a:pt x="2919" y="13642"/>
                    <a:pt x="2919" y="13642"/>
                    <a:pt x="2773" y="13869"/>
                  </a:cubicBezTo>
                  <a:cubicBezTo>
                    <a:pt x="2627" y="13642"/>
                    <a:pt x="2773" y="13187"/>
                    <a:pt x="2481" y="13415"/>
                  </a:cubicBezTo>
                  <a:cubicBezTo>
                    <a:pt x="2335" y="13415"/>
                    <a:pt x="2335" y="13869"/>
                    <a:pt x="2189" y="13869"/>
                  </a:cubicBezTo>
                  <a:cubicBezTo>
                    <a:pt x="1897" y="13869"/>
                    <a:pt x="1751" y="14097"/>
                    <a:pt x="1605" y="14324"/>
                  </a:cubicBezTo>
                  <a:cubicBezTo>
                    <a:pt x="1459" y="14779"/>
                    <a:pt x="1897" y="15006"/>
                    <a:pt x="1605" y="15234"/>
                  </a:cubicBezTo>
                  <a:cubicBezTo>
                    <a:pt x="1459" y="15234"/>
                    <a:pt x="1605" y="14552"/>
                    <a:pt x="1314" y="14552"/>
                  </a:cubicBezTo>
                  <a:cubicBezTo>
                    <a:pt x="1314" y="15006"/>
                    <a:pt x="1022" y="14779"/>
                    <a:pt x="1022" y="15234"/>
                  </a:cubicBezTo>
                  <a:cubicBezTo>
                    <a:pt x="1022" y="15461"/>
                    <a:pt x="1168" y="16143"/>
                    <a:pt x="1022" y="15916"/>
                  </a:cubicBezTo>
                  <a:cubicBezTo>
                    <a:pt x="1022" y="15688"/>
                    <a:pt x="1022" y="15234"/>
                    <a:pt x="876" y="15006"/>
                  </a:cubicBezTo>
                  <a:cubicBezTo>
                    <a:pt x="584" y="15006"/>
                    <a:pt x="584" y="14779"/>
                    <a:pt x="438" y="15006"/>
                  </a:cubicBezTo>
                  <a:cubicBezTo>
                    <a:pt x="292" y="15006"/>
                    <a:pt x="292" y="15234"/>
                    <a:pt x="292" y="15234"/>
                  </a:cubicBezTo>
                  <a:cubicBezTo>
                    <a:pt x="146" y="15234"/>
                    <a:pt x="0" y="15234"/>
                    <a:pt x="0" y="15461"/>
                  </a:cubicBezTo>
                  <a:cubicBezTo>
                    <a:pt x="146" y="15916"/>
                    <a:pt x="584" y="15916"/>
                    <a:pt x="584" y="16371"/>
                  </a:cubicBezTo>
                  <a:cubicBezTo>
                    <a:pt x="584" y="16598"/>
                    <a:pt x="584" y="16825"/>
                    <a:pt x="584" y="17053"/>
                  </a:cubicBezTo>
                  <a:cubicBezTo>
                    <a:pt x="584" y="17053"/>
                    <a:pt x="438" y="17053"/>
                    <a:pt x="438" y="17053"/>
                  </a:cubicBezTo>
                  <a:cubicBezTo>
                    <a:pt x="438" y="17053"/>
                    <a:pt x="438" y="17280"/>
                    <a:pt x="292" y="17280"/>
                  </a:cubicBezTo>
                  <a:cubicBezTo>
                    <a:pt x="146" y="17280"/>
                    <a:pt x="146" y="17507"/>
                    <a:pt x="146" y="17735"/>
                  </a:cubicBezTo>
                  <a:cubicBezTo>
                    <a:pt x="438" y="17735"/>
                    <a:pt x="438" y="17962"/>
                    <a:pt x="876" y="17962"/>
                  </a:cubicBezTo>
                  <a:cubicBezTo>
                    <a:pt x="876" y="18189"/>
                    <a:pt x="1022" y="18417"/>
                    <a:pt x="1022" y="18644"/>
                  </a:cubicBezTo>
                  <a:cubicBezTo>
                    <a:pt x="1314" y="18644"/>
                    <a:pt x="1605" y="18872"/>
                    <a:pt x="1605" y="19326"/>
                  </a:cubicBezTo>
                  <a:cubicBezTo>
                    <a:pt x="1459" y="19326"/>
                    <a:pt x="1314" y="19554"/>
                    <a:pt x="1168" y="19554"/>
                  </a:cubicBezTo>
                  <a:cubicBezTo>
                    <a:pt x="1168" y="19781"/>
                    <a:pt x="1168" y="20008"/>
                    <a:pt x="1022" y="20236"/>
                  </a:cubicBezTo>
                  <a:cubicBezTo>
                    <a:pt x="1022" y="20236"/>
                    <a:pt x="1168" y="20008"/>
                    <a:pt x="1168" y="20236"/>
                  </a:cubicBezTo>
                  <a:cubicBezTo>
                    <a:pt x="1168" y="20236"/>
                    <a:pt x="1022" y="20236"/>
                    <a:pt x="1022" y="20236"/>
                  </a:cubicBezTo>
                  <a:cubicBezTo>
                    <a:pt x="876" y="20691"/>
                    <a:pt x="876" y="21373"/>
                    <a:pt x="1314" y="21600"/>
                  </a:cubicBezTo>
                  <a:cubicBezTo>
                    <a:pt x="1314" y="21145"/>
                    <a:pt x="1459" y="21145"/>
                    <a:pt x="1605" y="20918"/>
                  </a:cubicBezTo>
                  <a:cubicBezTo>
                    <a:pt x="1605" y="20463"/>
                    <a:pt x="1751" y="20463"/>
                    <a:pt x="1897" y="20236"/>
                  </a:cubicBezTo>
                  <a:cubicBezTo>
                    <a:pt x="1751" y="19781"/>
                    <a:pt x="1897" y="19781"/>
                    <a:pt x="1897" y="19326"/>
                  </a:cubicBezTo>
                  <a:cubicBezTo>
                    <a:pt x="2043" y="18872"/>
                    <a:pt x="1751" y="18872"/>
                    <a:pt x="1897" y="18644"/>
                  </a:cubicBezTo>
                  <a:cubicBezTo>
                    <a:pt x="2043" y="17962"/>
                    <a:pt x="2481" y="17735"/>
                    <a:pt x="2919" y="17507"/>
                  </a:cubicBezTo>
                  <a:cubicBezTo>
                    <a:pt x="3065" y="17735"/>
                    <a:pt x="3211" y="17962"/>
                    <a:pt x="3649" y="17962"/>
                  </a:cubicBezTo>
                  <a:cubicBezTo>
                    <a:pt x="3649" y="17735"/>
                    <a:pt x="3503" y="17507"/>
                    <a:pt x="3503" y="17280"/>
                  </a:cubicBezTo>
                  <a:cubicBezTo>
                    <a:pt x="3941" y="17507"/>
                    <a:pt x="3795" y="16825"/>
                    <a:pt x="4086" y="16825"/>
                  </a:cubicBezTo>
                  <a:cubicBezTo>
                    <a:pt x="4086" y="16598"/>
                    <a:pt x="4232" y="16371"/>
                    <a:pt x="4232" y="16143"/>
                  </a:cubicBezTo>
                  <a:cubicBezTo>
                    <a:pt x="4670" y="16143"/>
                    <a:pt x="4524" y="15461"/>
                    <a:pt x="4962" y="15234"/>
                  </a:cubicBezTo>
                  <a:cubicBezTo>
                    <a:pt x="5108" y="15234"/>
                    <a:pt x="5254" y="15234"/>
                    <a:pt x="5400" y="15234"/>
                  </a:cubicBezTo>
                  <a:cubicBezTo>
                    <a:pt x="5400" y="15006"/>
                    <a:pt x="5400" y="15006"/>
                    <a:pt x="5400" y="14779"/>
                  </a:cubicBezTo>
                  <a:cubicBezTo>
                    <a:pt x="5254" y="14779"/>
                    <a:pt x="5254" y="14779"/>
                    <a:pt x="5254" y="14324"/>
                  </a:cubicBezTo>
                  <a:close/>
                  <a:moveTo>
                    <a:pt x="7589" y="17507"/>
                  </a:moveTo>
                  <a:cubicBezTo>
                    <a:pt x="7589" y="17507"/>
                    <a:pt x="7589" y="17507"/>
                    <a:pt x="7589" y="17507"/>
                  </a:cubicBezTo>
                  <a:cubicBezTo>
                    <a:pt x="7443" y="17735"/>
                    <a:pt x="7589" y="17735"/>
                    <a:pt x="7443" y="18189"/>
                  </a:cubicBezTo>
                  <a:cubicBezTo>
                    <a:pt x="7881" y="18189"/>
                    <a:pt x="8173" y="18189"/>
                    <a:pt x="8027" y="17507"/>
                  </a:cubicBezTo>
                  <a:cubicBezTo>
                    <a:pt x="7881" y="17507"/>
                    <a:pt x="7881" y="17507"/>
                    <a:pt x="7589" y="17507"/>
                  </a:cubicBezTo>
                  <a:close/>
                  <a:moveTo>
                    <a:pt x="21016" y="17053"/>
                  </a:moveTo>
                  <a:cubicBezTo>
                    <a:pt x="21454" y="17053"/>
                    <a:pt x="21454" y="17053"/>
                    <a:pt x="21454" y="17053"/>
                  </a:cubicBezTo>
                  <a:cubicBezTo>
                    <a:pt x="21600" y="16371"/>
                    <a:pt x="21162" y="16598"/>
                    <a:pt x="21308" y="16143"/>
                  </a:cubicBezTo>
                  <a:cubicBezTo>
                    <a:pt x="21162" y="16371"/>
                    <a:pt x="21162" y="16143"/>
                    <a:pt x="21162" y="15916"/>
                  </a:cubicBezTo>
                  <a:cubicBezTo>
                    <a:pt x="21162" y="15916"/>
                    <a:pt x="21016" y="16143"/>
                    <a:pt x="21016" y="15916"/>
                  </a:cubicBezTo>
                  <a:cubicBezTo>
                    <a:pt x="20870" y="15916"/>
                    <a:pt x="20870" y="15688"/>
                    <a:pt x="20870" y="15688"/>
                  </a:cubicBezTo>
                  <a:cubicBezTo>
                    <a:pt x="20724" y="15461"/>
                    <a:pt x="20724" y="15234"/>
                    <a:pt x="20724" y="15006"/>
                  </a:cubicBezTo>
                  <a:cubicBezTo>
                    <a:pt x="20578" y="14779"/>
                    <a:pt x="20432" y="14552"/>
                    <a:pt x="20141" y="14324"/>
                  </a:cubicBezTo>
                  <a:cubicBezTo>
                    <a:pt x="20141" y="14097"/>
                    <a:pt x="20141" y="14097"/>
                    <a:pt x="19995" y="13869"/>
                  </a:cubicBezTo>
                  <a:cubicBezTo>
                    <a:pt x="19995" y="13869"/>
                    <a:pt x="19995" y="13869"/>
                    <a:pt x="19995" y="13869"/>
                  </a:cubicBezTo>
                  <a:cubicBezTo>
                    <a:pt x="20141" y="13869"/>
                    <a:pt x="20141" y="13869"/>
                    <a:pt x="20286" y="13869"/>
                  </a:cubicBezTo>
                  <a:cubicBezTo>
                    <a:pt x="20286" y="13869"/>
                    <a:pt x="20432" y="13869"/>
                    <a:pt x="20578" y="13869"/>
                  </a:cubicBezTo>
                  <a:cubicBezTo>
                    <a:pt x="20432" y="13642"/>
                    <a:pt x="20432" y="13415"/>
                    <a:pt x="20432" y="13415"/>
                  </a:cubicBezTo>
                  <a:cubicBezTo>
                    <a:pt x="20286" y="13187"/>
                    <a:pt x="20286" y="12960"/>
                    <a:pt x="20141" y="12733"/>
                  </a:cubicBezTo>
                  <a:cubicBezTo>
                    <a:pt x="20141" y="12733"/>
                    <a:pt x="20141" y="12505"/>
                    <a:pt x="20141" y="12278"/>
                  </a:cubicBezTo>
                  <a:cubicBezTo>
                    <a:pt x="20141" y="12051"/>
                    <a:pt x="20141" y="11823"/>
                    <a:pt x="19995" y="11823"/>
                  </a:cubicBezTo>
                  <a:cubicBezTo>
                    <a:pt x="19849" y="11596"/>
                    <a:pt x="19849" y="11368"/>
                    <a:pt x="19849" y="11141"/>
                  </a:cubicBezTo>
                  <a:cubicBezTo>
                    <a:pt x="19849" y="10914"/>
                    <a:pt x="19703" y="10686"/>
                    <a:pt x="19703" y="10459"/>
                  </a:cubicBezTo>
                  <a:cubicBezTo>
                    <a:pt x="19703" y="10232"/>
                    <a:pt x="19703" y="10004"/>
                    <a:pt x="19557" y="9777"/>
                  </a:cubicBezTo>
                  <a:cubicBezTo>
                    <a:pt x="19411" y="9549"/>
                    <a:pt x="19411" y="9322"/>
                    <a:pt x="19265" y="9095"/>
                  </a:cubicBezTo>
                  <a:cubicBezTo>
                    <a:pt x="19119" y="8867"/>
                    <a:pt x="19119" y="8413"/>
                    <a:pt x="18973" y="8413"/>
                  </a:cubicBezTo>
                  <a:cubicBezTo>
                    <a:pt x="18827" y="8185"/>
                    <a:pt x="18681" y="8185"/>
                    <a:pt x="18535" y="7958"/>
                  </a:cubicBezTo>
                  <a:cubicBezTo>
                    <a:pt x="18535" y="7958"/>
                    <a:pt x="18535" y="7958"/>
                    <a:pt x="18535" y="7958"/>
                  </a:cubicBezTo>
                  <a:cubicBezTo>
                    <a:pt x="18535" y="7958"/>
                    <a:pt x="18535" y="7958"/>
                    <a:pt x="18535" y="7958"/>
                  </a:cubicBezTo>
                  <a:cubicBezTo>
                    <a:pt x="18535" y="7731"/>
                    <a:pt x="18389" y="7731"/>
                    <a:pt x="18389" y="7731"/>
                  </a:cubicBezTo>
                  <a:cubicBezTo>
                    <a:pt x="18389" y="7731"/>
                    <a:pt x="18389" y="7731"/>
                    <a:pt x="18389" y="7731"/>
                  </a:cubicBezTo>
                  <a:cubicBezTo>
                    <a:pt x="18389" y="7731"/>
                    <a:pt x="18389" y="7731"/>
                    <a:pt x="18389" y="7503"/>
                  </a:cubicBezTo>
                  <a:cubicBezTo>
                    <a:pt x="18389" y="7503"/>
                    <a:pt x="18389" y="7503"/>
                    <a:pt x="18389" y="7503"/>
                  </a:cubicBezTo>
                  <a:cubicBezTo>
                    <a:pt x="18243" y="7503"/>
                    <a:pt x="18243" y="7503"/>
                    <a:pt x="18097" y="7503"/>
                  </a:cubicBezTo>
                  <a:cubicBezTo>
                    <a:pt x="18097" y="7503"/>
                    <a:pt x="18097" y="7503"/>
                    <a:pt x="18097" y="7503"/>
                  </a:cubicBezTo>
                  <a:cubicBezTo>
                    <a:pt x="17951" y="7731"/>
                    <a:pt x="17805" y="7276"/>
                    <a:pt x="17659" y="7276"/>
                  </a:cubicBezTo>
                  <a:cubicBezTo>
                    <a:pt x="17659" y="7276"/>
                    <a:pt x="17659" y="7276"/>
                    <a:pt x="17659" y="7276"/>
                  </a:cubicBezTo>
                  <a:cubicBezTo>
                    <a:pt x="17659" y="7276"/>
                    <a:pt x="17659" y="7276"/>
                    <a:pt x="17659" y="7276"/>
                  </a:cubicBezTo>
                  <a:cubicBezTo>
                    <a:pt x="17659" y="7276"/>
                    <a:pt x="17659" y="7276"/>
                    <a:pt x="17514" y="7276"/>
                  </a:cubicBezTo>
                  <a:cubicBezTo>
                    <a:pt x="17659" y="7276"/>
                    <a:pt x="17659" y="7276"/>
                    <a:pt x="17659" y="7276"/>
                  </a:cubicBezTo>
                  <a:cubicBezTo>
                    <a:pt x="17659" y="7276"/>
                    <a:pt x="17659" y="7276"/>
                    <a:pt x="17659" y="7276"/>
                  </a:cubicBezTo>
                  <a:cubicBezTo>
                    <a:pt x="17659" y="7048"/>
                    <a:pt x="17659" y="6821"/>
                    <a:pt x="17659" y="6594"/>
                  </a:cubicBezTo>
                  <a:cubicBezTo>
                    <a:pt x="17659" y="6594"/>
                    <a:pt x="17659" y="6594"/>
                    <a:pt x="17659" y="6594"/>
                  </a:cubicBezTo>
                  <a:cubicBezTo>
                    <a:pt x="17659" y="6594"/>
                    <a:pt x="17659" y="6594"/>
                    <a:pt x="17805" y="6594"/>
                  </a:cubicBezTo>
                  <a:cubicBezTo>
                    <a:pt x="17805" y="6594"/>
                    <a:pt x="17805" y="6594"/>
                    <a:pt x="17805" y="6366"/>
                  </a:cubicBezTo>
                  <a:cubicBezTo>
                    <a:pt x="17805" y="6366"/>
                    <a:pt x="17951" y="6139"/>
                    <a:pt x="18097" y="6139"/>
                  </a:cubicBezTo>
                  <a:cubicBezTo>
                    <a:pt x="18097" y="6139"/>
                    <a:pt x="18097" y="6139"/>
                    <a:pt x="18097" y="6139"/>
                  </a:cubicBezTo>
                  <a:cubicBezTo>
                    <a:pt x="18097" y="6139"/>
                    <a:pt x="18097" y="5912"/>
                    <a:pt x="18097" y="5912"/>
                  </a:cubicBezTo>
                  <a:cubicBezTo>
                    <a:pt x="18243" y="5912"/>
                    <a:pt x="18243" y="5912"/>
                    <a:pt x="18243" y="5912"/>
                  </a:cubicBezTo>
                  <a:cubicBezTo>
                    <a:pt x="18243" y="5912"/>
                    <a:pt x="18243" y="5912"/>
                    <a:pt x="18243" y="5912"/>
                  </a:cubicBezTo>
                  <a:cubicBezTo>
                    <a:pt x="18243" y="5912"/>
                    <a:pt x="18243" y="5912"/>
                    <a:pt x="18243" y="5912"/>
                  </a:cubicBezTo>
                  <a:cubicBezTo>
                    <a:pt x="18243" y="5912"/>
                    <a:pt x="18243" y="5912"/>
                    <a:pt x="18389" y="5912"/>
                  </a:cubicBezTo>
                  <a:cubicBezTo>
                    <a:pt x="18389" y="5912"/>
                    <a:pt x="18389" y="5912"/>
                    <a:pt x="18389" y="5912"/>
                  </a:cubicBezTo>
                  <a:cubicBezTo>
                    <a:pt x="18389" y="5912"/>
                    <a:pt x="18389" y="5912"/>
                    <a:pt x="18535" y="5684"/>
                  </a:cubicBezTo>
                  <a:cubicBezTo>
                    <a:pt x="18535" y="5684"/>
                    <a:pt x="18535" y="5684"/>
                    <a:pt x="18535" y="5684"/>
                  </a:cubicBezTo>
                  <a:cubicBezTo>
                    <a:pt x="18535" y="5684"/>
                    <a:pt x="18535" y="5684"/>
                    <a:pt x="18681" y="5684"/>
                  </a:cubicBezTo>
                  <a:cubicBezTo>
                    <a:pt x="18681" y="5684"/>
                    <a:pt x="18681" y="5684"/>
                    <a:pt x="18681" y="5684"/>
                  </a:cubicBezTo>
                  <a:cubicBezTo>
                    <a:pt x="18681" y="5684"/>
                    <a:pt x="18827" y="5684"/>
                    <a:pt x="18827" y="5684"/>
                  </a:cubicBezTo>
                  <a:cubicBezTo>
                    <a:pt x="18827" y="5684"/>
                    <a:pt x="18827" y="5684"/>
                    <a:pt x="18827" y="5457"/>
                  </a:cubicBezTo>
                  <a:cubicBezTo>
                    <a:pt x="18973" y="5457"/>
                    <a:pt x="18973" y="5457"/>
                    <a:pt x="18973" y="5457"/>
                  </a:cubicBezTo>
                  <a:cubicBezTo>
                    <a:pt x="18973" y="5457"/>
                    <a:pt x="18973" y="5457"/>
                    <a:pt x="19119" y="5457"/>
                  </a:cubicBezTo>
                  <a:cubicBezTo>
                    <a:pt x="19119" y="5457"/>
                    <a:pt x="19119" y="5457"/>
                    <a:pt x="19119" y="5457"/>
                  </a:cubicBezTo>
                  <a:cubicBezTo>
                    <a:pt x="19265" y="5457"/>
                    <a:pt x="19411" y="5457"/>
                    <a:pt x="19557" y="5229"/>
                  </a:cubicBezTo>
                  <a:cubicBezTo>
                    <a:pt x="19557" y="5229"/>
                    <a:pt x="19557" y="5229"/>
                    <a:pt x="19557" y="5229"/>
                  </a:cubicBezTo>
                  <a:cubicBezTo>
                    <a:pt x="19557" y="5229"/>
                    <a:pt x="19557" y="5229"/>
                    <a:pt x="19557" y="5229"/>
                  </a:cubicBezTo>
                  <a:cubicBezTo>
                    <a:pt x="19703" y="5229"/>
                    <a:pt x="19703" y="5229"/>
                    <a:pt x="19703" y="5229"/>
                  </a:cubicBezTo>
                  <a:cubicBezTo>
                    <a:pt x="19703" y="5229"/>
                    <a:pt x="19703" y="5002"/>
                    <a:pt x="19703" y="4775"/>
                  </a:cubicBezTo>
                  <a:cubicBezTo>
                    <a:pt x="19703" y="4775"/>
                    <a:pt x="19703" y="4775"/>
                    <a:pt x="19703" y="4775"/>
                  </a:cubicBezTo>
                  <a:cubicBezTo>
                    <a:pt x="19703" y="4547"/>
                    <a:pt x="19703" y="4547"/>
                    <a:pt x="19703" y="4320"/>
                  </a:cubicBezTo>
                  <a:cubicBezTo>
                    <a:pt x="19849" y="4320"/>
                    <a:pt x="19849" y="4320"/>
                    <a:pt x="19849" y="4093"/>
                  </a:cubicBezTo>
                  <a:cubicBezTo>
                    <a:pt x="19849" y="3865"/>
                    <a:pt x="19849" y="3638"/>
                    <a:pt x="19995" y="3411"/>
                  </a:cubicBezTo>
                  <a:cubicBezTo>
                    <a:pt x="19849" y="3183"/>
                    <a:pt x="19849" y="2956"/>
                    <a:pt x="19849" y="2728"/>
                  </a:cubicBezTo>
                  <a:cubicBezTo>
                    <a:pt x="19995" y="2728"/>
                    <a:pt x="19995" y="2501"/>
                    <a:pt x="19995" y="2501"/>
                  </a:cubicBezTo>
                  <a:cubicBezTo>
                    <a:pt x="19995" y="2501"/>
                    <a:pt x="19995" y="2274"/>
                    <a:pt x="19995" y="2046"/>
                  </a:cubicBezTo>
                  <a:cubicBezTo>
                    <a:pt x="20286" y="2046"/>
                    <a:pt x="20141" y="1592"/>
                    <a:pt x="20432" y="1819"/>
                  </a:cubicBezTo>
                  <a:cubicBezTo>
                    <a:pt x="20578" y="1592"/>
                    <a:pt x="20724" y="1592"/>
                    <a:pt x="20724" y="1364"/>
                  </a:cubicBezTo>
                  <a:cubicBezTo>
                    <a:pt x="20870" y="1137"/>
                    <a:pt x="20724" y="682"/>
                    <a:pt x="20432" y="909"/>
                  </a:cubicBezTo>
                  <a:cubicBezTo>
                    <a:pt x="20432" y="682"/>
                    <a:pt x="20286" y="455"/>
                    <a:pt x="20141" y="227"/>
                  </a:cubicBezTo>
                  <a:cubicBezTo>
                    <a:pt x="20141" y="0"/>
                    <a:pt x="20141" y="0"/>
                    <a:pt x="20141" y="0"/>
                  </a:cubicBezTo>
                  <a:cubicBezTo>
                    <a:pt x="19995" y="0"/>
                    <a:pt x="19995" y="0"/>
                    <a:pt x="19995" y="0"/>
                  </a:cubicBezTo>
                  <a:cubicBezTo>
                    <a:pt x="19849" y="455"/>
                    <a:pt x="19703" y="682"/>
                    <a:pt x="19411" y="909"/>
                  </a:cubicBezTo>
                  <a:cubicBezTo>
                    <a:pt x="18973" y="909"/>
                    <a:pt x="18681" y="682"/>
                    <a:pt x="18243" y="909"/>
                  </a:cubicBezTo>
                  <a:cubicBezTo>
                    <a:pt x="18097" y="909"/>
                    <a:pt x="17951" y="682"/>
                    <a:pt x="17659" y="909"/>
                  </a:cubicBezTo>
                  <a:cubicBezTo>
                    <a:pt x="17659" y="909"/>
                    <a:pt x="17659" y="1137"/>
                    <a:pt x="17514" y="1137"/>
                  </a:cubicBezTo>
                  <a:cubicBezTo>
                    <a:pt x="17368" y="1137"/>
                    <a:pt x="17368" y="1137"/>
                    <a:pt x="17222" y="1137"/>
                  </a:cubicBezTo>
                  <a:cubicBezTo>
                    <a:pt x="17222" y="1137"/>
                    <a:pt x="17222" y="1364"/>
                    <a:pt x="17076" y="1364"/>
                  </a:cubicBezTo>
                  <a:cubicBezTo>
                    <a:pt x="16638" y="1364"/>
                    <a:pt x="16346" y="1137"/>
                    <a:pt x="16054" y="909"/>
                  </a:cubicBezTo>
                  <a:cubicBezTo>
                    <a:pt x="15762" y="682"/>
                    <a:pt x="15616" y="455"/>
                    <a:pt x="15324" y="455"/>
                  </a:cubicBezTo>
                  <a:cubicBezTo>
                    <a:pt x="15324" y="455"/>
                    <a:pt x="15178" y="455"/>
                    <a:pt x="15178" y="682"/>
                  </a:cubicBezTo>
                  <a:cubicBezTo>
                    <a:pt x="15178" y="682"/>
                    <a:pt x="15178" y="909"/>
                    <a:pt x="15032" y="909"/>
                  </a:cubicBezTo>
                  <a:cubicBezTo>
                    <a:pt x="14741" y="909"/>
                    <a:pt x="14741" y="682"/>
                    <a:pt x="14449" y="455"/>
                  </a:cubicBezTo>
                  <a:cubicBezTo>
                    <a:pt x="14011" y="455"/>
                    <a:pt x="13573" y="455"/>
                    <a:pt x="13281" y="227"/>
                  </a:cubicBezTo>
                  <a:cubicBezTo>
                    <a:pt x="13135" y="227"/>
                    <a:pt x="13135" y="455"/>
                    <a:pt x="12989" y="455"/>
                  </a:cubicBezTo>
                  <a:cubicBezTo>
                    <a:pt x="12843" y="455"/>
                    <a:pt x="12697" y="682"/>
                    <a:pt x="12697" y="909"/>
                  </a:cubicBezTo>
                  <a:cubicBezTo>
                    <a:pt x="12697" y="682"/>
                    <a:pt x="12697" y="682"/>
                    <a:pt x="12551" y="682"/>
                  </a:cubicBezTo>
                  <a:cubicBezTo>
                    <a:pt x="12405" y="455"/>
                    <a:pt x="12405" y="455"/>
                    <a:pt x="12551" y="227"/>
                  </a:cubicBezTo>
                  <a:cubicBezTo>
                    <a:pt x="12697" y="227"/>
                    <a:pt x="12551" y="227"/>
                    <a:pt x="12697" y="0"/>
                  </a:cubicBezTo>
                  <a:cubicBezTo>
                    <a:pt x="12259" y="0"/>
                    <a:pt x="12259" y="227"/>
                    <a:pt x="11968" y="227"/>
                  </a:cubicBezTo>
                  <a:cubicBezTo>
                    <a:pt x="11968" y="682"/>
                    <a:pt x="12114" y="909"/>
                    <a:pt x="12259" y="909"/>
                  </a:cubicBezTo>
                  <a:cubicBezTo>
                    <a:pt x="12259" y="1364"/>
                    <a:pt x="11968" y="909"/>
                    <a:pt x="11968" y="909"/>
                  </a:cubicBezTo>
                  <a:cubicBezTo>
                    <a:pt x="11676" y="909"/>
                    <a:pt x="11676" y="455"/>
                    <a:pt x="11384" y="682"/>
                  </a:cubicBezTo>
                  <a:cubicBezTo>
                    <a:pt x="11238" y="1364"/>
                    <a:pt x="11968" y="1364"/>
                    <a:pt x="11676" y="1819"/>
                  </a:cubicBezTo>
                  <a:cubicBezTo>
                    <a:pt x="11530" y="1819"/>
                    <a:pt x="11530" y="2046"/>
                    <a:pt x="11530" y="2046"/>
                  </a:cubicBezTo>
                  <a:cubicBezTo>
                    <a:pt x="11530" y="2046"/>
                    <a:pt x="11384" y="2274"/>
                    <a:pt x="11384" y="2274"/>
                  </a:cubicBezTo>
                  <a:cubicBezTo>
                    <a:pt x="11384" y="2274"/>
                    <a:pt x="11238" y="2046"/>
                    <a:pt x="11238" y="2046"/>
                  </a:cubicBezTo>
                  <a:cubicBezTo>
                    <a:pt x="10654" y="2046"/>
                    <a:pt x="10654" y="2046"/>
                    <a:pt x="10654" y="2046"/>
                  </a:cubicBezTo>
                  <a:cubicBezTo>
                    <a:pt x="10508" y="2046"/>
                    <a:pt x="10362" y="2046"/>
                    <a:pt x="10362" y="2274"/>
                  </a:cubicBezTo>
                  <a:cubicBezTo>
                    <a:pt x="10362" y="2274"/>
                    <a:pt x="10362" y="2274"/>
                    <a:pt x="10362" y="2501"/>
                  </a:cubicBezTo>
                  <a:cubicBezTo>
                    <a:pt x="10216" y="2274"/>
                    <a:pt x="10070" y="2274"/>
                    <a:pt x="10070" y="2501"/>
                  </a:cubicBezTo>
                  <a:cubicBezTo>
                    <a:pt x="9632" y="2728"/>
                    <a:pt x="9778" y="2046"/>
                    <a:pt x="9341" y="2274"/>
                  </a:cubicBezTo>
                  <a:cubicBezTo>
                    <a:pt x="9195" y="2274"/>
                    <a:pt x="9049" y="2728"/>
                    <a:pt x="9341" y="2728"/>
                  </a:cubicBezTo>
                  <a:cubicBezTo>
                    <a:pt x="9195" y="2956"/>
                    <a:pt x="9049" y="2728"/>
                    <a:pt x="9049" y="2956"/>
                  </a:cubicBezTo>
                  <a:cubicBezTo>
                    <a:pt x="8903" y="3183"/>
                    <a:pt x="8757" y="3411"/>
                    <a:pt x="8611" y="3411"/>
                  </a:cubicBezTo>
                  <a:cubicBezTo>
                    <a:pt x="8319" y="3411"/>
                    <a:pt x="8319" y="2956"/>
                    <a:pt x="8027" y="3183"/>
                  </a:cubicBezTo>
                  <a:cubicBezTo>
                    <a:pt x="7735" y="3183"/>
                    <a:pt x="7735" y="3865"/>
                    <a:pt x="7589" y="3865"/>
                  </a:cubicBezTo>
                  <a:cubicBezTo>
                    <a:pt x="7589" y="4093"/>
                    <a:pt x="7151" y="4320"/>
                    <a:pt x="7443" y="4547"/>
                  </a:cubicBezTo>
                  <a:cubicBezTo>
                    <a:pt x="7443" y="4547"/>
                    <a:pt x="7297" y="4547"/>
                    <a:pt x="7297" y="4547"/>
                  </a:cubicBezTo>
                  <a:cubicBezTo>
                    <a:pt x="7005" y="4547"/>
                    <a:pt x="7005" y="4547"/>
                    <a:pt x="7005" y="4547"/>
                  </a:cubicBezTo>
                  <a:cubicBezTo>
                    <a:pt x="6859" y="5002"/>
                    <a:pt x="7297" y="5002"/>
                    <a:pt x="7151" y="5457"/>
                  </a:cubicBezTo>
                  <a:cubicBezTo>
                    <a:pt x="6859" y="5684"/>
                    <a:pt x="6568" y="5684"/>
                    <a:pt x="6276" y="5684"/>
                  </a:cubicBezTo>
                  <a:cubicBezTo>
                    <a:pt x="6130" y="5684"/>
                    <a:pt x="6130" y="5684"/>
                    <a:pt x="6130" y="5912"/>
                  </a:cubicBezTo>
                  <a:cubicBezTo>
                    <a:pt x="5984" y="5912"/>
                    <a:pt x="5984" y="5912"/>
                    <a:pt x="5984" y="5912"/>
                  </a:cubicBezTo>
                  <a:cubicBezTo>
                    <a:pt x="5838" y="6139"/>
                    <a:pt x="5400" y="6366"/>
                    <a:pt x="5108" y="6594"/>
                  </a:cubicBezTo>
                  <a:cubicBezTo>
                    <a:pt x="5108" y="7276"/>
                    <a:pt x="5546" y="7958"/>
                    <a:pt x="5254" y="8640"/>
                  </a:cubicBezTo>
                  <a:cubicBezTo>
                    <a:pt x="5108" y="8640"/>
                    <a:pt x="5108" y="8640"/>
                    <a:pt x="4962" y="8640"/>
                  </a:cubicBezTo>
                  <a:cubicBezTo>
                    <a:pt x="5108" y="8640"/>
                    <a:pt x="5108" y="8640"/>
                    <a:pt x="5108" y="8867"/>
                  </a:cubicBezTo>
                  <a:cubicBezTo>
                    <a:pt x="5254" y="8867"/>
                    <a:pt x="5254" y="9095"/>
                    <a:pt x="5254" y="9095"/>
                  </a:cubicBezTo>
                  <a:cubicBezTo>
                    <a:pt x="5546" y="9322"/>
                    <a:pt x="5546" y="8640"/>
                    <a:pt x="5984" y="8640"/>
                  </a:cubicBezTo>
                  <a:cubicBezTo>
                    <a:pt x="5984" y="9095"/>
                    <a:pt x="5838" y="9322"/>
                    <a:pt x="5692" y="9095"/>
                  </a:cubicBezTo>
                  <a:cubicBezTo>
                    <a:pt x="5546" y="9549"/>
                    <a:pt x="5400" y="9549"/>
                    <a:pt x="5254" y="9549"/>
                  </a:cubicBezTo>
                  <a:cubicBezTo>
                    <a:pt x="5108" y="9777"/>
                    <a:pt x="5546" y="10004"/>
                    <a:pt x="5254" y="10232"/>
                  </a:cubicBezTo>
                  <a:cubicBezTo>
                    <a:pt x="5254" y="10459"/>
                    <a:pt x="5400" y="10459"/>
                    <a:pt x="5546" y="10686"/>
                  </a:cubicBezTo>
                  <a:cubicBezTo>
                    <a:pt x="5546" y="11141"/>
                    <a:pt x="5400" y="11141"/>
                    <a:pt x="5400" y="11368"/>
                  </a:cubicBezTo>
                  <a:cubicBezTo>
                    <a:pt x="5984" y="11596"/>
                    <a:pt x="6276" y="10914"/>
                    <a:pt x="6714" y="11368"/>
                  </a:cubicBezTo>
                  <a:cubicBezTo>
                    <a:pt x="6714" y="11823"/>
                    <a:pt x="6276" y="11368"/>
                    <a:pt x="6130" y="11596"/>
                  </a:cubicBezTo>
                  <a:cubicBezTo>
                    <a:pt x="6130" y="11596"/>
                    <a:pt x="6130" y="11823"/>
                    <a:pt x="6130" y="11823"/>
                  </a:cubicBezTo>
                  <a:cubicBezTo>
                    <a:pt x="6130" y="11823"/>
                    <a:pt x="5984" y="11823"/>
                    <a:pt x="5984" y="11823"/>
                  </a:cubicBezTo>
                  <a:cubicBezTo>
                    <a:pt x="5838" y="11823"/>
                    <a:pt x="5838" y="12051"/>
                    <a:pt x="5692" y="12051"/>
                  </a:cubicBezTo>
                  <a:cubicBezTo>
                    <a:pt x="5692" y="12505"/>
                    <a:pt x="5692" y="12505"/>
                    <a:pt x="5692" y="12505"/>
                  </a:cubicBezTo>
                  <a:cubicBezTo>
                    <a:pt x="5692" y="12505"/>
                    <a:pt x="5692" y="12505"/>
                    <a:pt x="5692" y="12733"/>
                  </a:cubicBezTo>
                  <a:cubicBezTo>
                    <a:pt x="5838" y="13187"/>
                    <a:pt x="5692" y="13869"/>
                    <a:pt x="6130" y="13869"/>
                  </a:cubicBezTo>
                  <a:cubicBezTo>
                    <a:pt x="6130" y="13869"/>
                    <a:pt x="6276" y="13869"/>
                    <a:pt x="6276" y="13869"/>
                  </a:cubicBezTo>
                  <a:cubicBezTo>
                    <a:pt x="6422" y="13869"/>
                    <a:pt x="6422" y="13869"/>
                    <a:pt x="6422" y="13869"/>
                  </a:cubicBezTo>
                  <a:cubicBezTo>
                    <a:pt x="6422" y="14324"/>
                    <a:pt x="6422" y="14552"/>
                    <a:pt x="6422" y="14779"/>
                  </a:cubicBezTo>
                  <a:cubicBezTo>
                    <a:pt x="6422" y="15006"/>
                    <a:pt x="6714" y="15006"/>
                    <a:pt x="6714" y="15461"/>
                  </a:cubicBezTo>
                  <a:cubicBezTo>
                    <a:pt x="6714" y="15688"/>
                    <a:pt x="6859" y="15688"/>
                    <a:pt x="6859" y="15916"/>
                  </a:cubicBezTo>
                  <a:cubicBezTo>
                    <a:pt x="7151" y="15916"/>
                    <a:pt x="7297" y="15916"/>
                    <a:pt x="7297" y="16143"/>
                  </a:cubicBezTo>
                  <a:cubicBezTo>
                    <a:pt x="7589" y="16143"/>
                    <a:pt x="7589" y="15916"/>
                    <a:pt x="7589" y="16143"/>
                  </a:cubicBezTo>
                  <a:cubicBezTo>
                    <a:pt x="7735" y="16143"/>
                    <a:pt x="7881" y="16143"/>
                    <a:pt x="8027" y="16143"/>
                  </a:cubicBezTo>
                  <a:cubicBezTo>
                    <a:pt x="8027" y="16371"/>
                    <a:pt x="8319" y="16371"/>
                    <a:pt x="8319" y="16598"/>
                  </a:cubicBezTo>
                  <a:cubicBezTo>
                    <a:pt x="8173" y="16825"/>
                    <a:pt x="8319" y="16825"/>
                    <a:pt x="8319" y="17053"/>
                  </a:cubicBezTo>
                  <a:cubicBezTo>
                    <a:pt x="8465" y="17053"/>
                    <a:pt x="8465" y="16825"/>
                    <a:pt x="8465" y="16598"/>
                  </a:cubicBezTo>
                  <a:cubicBezTo>
                    <a:pt x="8465" y="16598"/>
                    <a:pt x="8611" y="16598"/>
                    <a:pt x="8611" y="16598"/>
                  </a:cubicBezTo>
                  <a:cubicBezTo>
                    <a:pt x="8757" y="16371"/>
                    <a:pt x="8757" y="16143"/>
                    <a:pt x="9049" y="15916"/>
                  </a:cubicBezTo>
                  <a:cubicBezTo>
                    <a:pt x="8903" y="15688"/>
                    <a:pt x="8903" y="15234"/>
                    <a:pt x="9049" y="15006"/>
                  </a:cubicBezTo>
                  <a:cubicBezTo>
                    <a:pt x="9195" y="15006"/>
                    <a:pt x="9486" y="15006"/>
                    <a:pt x="9632" y="15006"/>
                  </a:cubicBezTo>
                  <a:cubicBezTo>
                    <a:pt x="9632" y="15234"/>
                    <a:pt x="9778" y="15461"/>
                    <a:pt x="9632" y="15916"/>
                  </a:cubicBezTo>
                  <a:cubicBezTo>
                    <a:pt x="9632" y="15916"/>
                    <a:pt x="9632" y="16143"/>
                    <a:pt x="9632" y="15916"/>
                  </a:cubicBezTo>
                  <a:cubicBezTo>
                    <a:pt x="9486" y="16371"/>
                    <a:pt x="9632" y="16598"/>
                    <a:pt x="9632" y="16825"/>
                  </a:cubicBezTo>
                  <a:cubicBezTo>
                    <a:pt x="9632" y="17053"/>
                    <a:pt x="9632" y="17280"/>
                    <a:pt x="9632" y="17507"/>
                  </a:cubicBezTo>
                  <a:cubicBezTo>
                    <a:pt x="9632" y="17962"/>
                    <a:pt x="9632" y="18417"/>
                    <a:pt x="9632" y="18644"/>
                  </a:cubicBezTo>
                  <a:cubicBezTo>
                    <a:pt x="9632" y="18872"/>
                    <a:pt x="9486" y="18872"/>
                    <a:pt x="9486" y="19099"/>
                  </a:cubicBezTo>
                  <a:cubicBezTo>
                    <a:pt x="9486" y="19554"/>
                    <a:pt x="9341" y="19554"/>
                    <a:pt x="9486" y="19554"/>
                  </a:cubicBezTo>
                  <a:cubicBezTo>
                    <a:pt x="9632" y="19554"/>
                    <a:pt x="9632" y="19554"/>
                    <a:pt x="9632" y="19326"/>
                  </a:cubicBezTo>
                  <a:cubicBezTo>
                    <a:pt x="9778" y="19326"/>
                    <a:pt x="9778" y="19099"/>
                    <a:pt x="9924" y="19099"/>
                  </a:cubicBezTo>
                  <a:cubicBezTo>
                    <a:pt x="10216" y="18872"/>
                    <a:pt x="10362" y="18644"/>
                    <a:pt x="10654" y="18417"/>
                  </a:cubicBezTo>
                  <a:cubicBezTo>
                    <a:pt x="10654" y="18189"/>
                    <a:pt x="10800" y="18189"/>
                    <a:pt x="10946" y="17962"/>
                  </a:cubicBezTo>
                  <a:cubicBezTo>
                    <a:pt x="10946" y="17735"/>
                    <a:pt x="11092" y="17735"/>
                    <a:pt x="11238" y="17507"/>
                  </a:cubicBezTo>
                  <a:cubicBezTo>
                    <a:pt x="11384" y="17507"/>
                    <a:pt x="11384" y="17280"/>
                    <a:pt x="11530" y="17280"/>
                  </a:cubicBezTo>
                  <a:cubicBezTo>
                    <a:pt x="11676" y="17280"/>
                    <a:pt x="11676" y="17507"/>
                    <a:pt x="11822" y="17507"/>
                  </a:cubicBezTo>
                  <a:cubicBezTo>
                    <a:pt x="11822" y="17280"/>
                    <a:pt x="11822" y="17053"/>
                    <a:pt x="11968" y="17053"/>
                  </a:cubicBezTo>
                  <a:cubicBezTo>
                    <a:pt x="12259" y="17053"/>
                    <a:pt x="12551" y="16825"/>
                    <a:pt x="12989" y="17053"/>
                  </a:cubicBezTo>
                  <a:cubicBezTo>
                    <a:pt x="13135" y="17053"/>
                    <a:pt x="13135" y="17280"/>
                    <a:pt x="13281" y="17053"/>
                  </a:cubicBezTo>
                  <a:cubicBezTo>
                    <a:pt x="13573" y="17280"/>
                    <a:pt x="13573" y="17735"/>
                    <a:pt x="13865" y="17507"/>
                  </a:cubicBezTo>
                  <a:cubicBezTo>
                    <a:pt x="13865" y="17735"/>
                    <a:pt x="14011" y="17735"/>
                    <a:pt x="14011" y="17962"/>
                  </a:cubicBezTo>
                  <a:cubicBezTo>
                    <a:pt x="14011" y="18189"/>
                    <a:pt x="14449" y="17962"/>
                    <a:pt x="14595" y="17962"/>
                  </a:cubicBezTo>
                  <a:cubicBezTo>
                    <a:pt x="14595" y="18417"/>
                    <a:pt x="14886" y="18189"/>
                    <a:pt x="15032" y="18644"/>
                  </a:cubicBezTo>
                  <a:cubicBezTo>
                    <a:pt x="15178" y="18644"/>
                    <a:pt x="15178" y="18644"/>
                    <a:pt x="15178" y="18644"/>
                  </a:cubicBezTo>
                  <a:cubicBezTo>
                    <a:pt x="15470" y="18417"/>
                    <a:pt x="15762" y="18417"/>
                    <a:pt x="15762" y="18872"/>
                  </a:cubicBezTo>
                  <a:cubicBezTo>
                    <a:pt x="15762" y="18872"/>
                    <a:pt x="15762" y="18872"/>
                    <a:pt x="15908" y="18872"/>
                  </a:cubicBezTo>
                  <a:cubicBezTo>
                    <a:pt x="15908" y="18872"/>
                    <a:pt x="15908" y="19099"/>
                    <a:pt x="15908" y="19099"/>
                  </a:cubicBezTo>
                  <a:cubicBezTo>
                    <a:pt x="15908" y="19099"/>
                    <a:pt x="15908" y="19099"/>
                    <a:pt x="15908" y="19099"/>
                  </a:cubicBezTo>
                  <a:cubicBezTo>
                    <a:pt x="16054" y="19326"/>
                    <a:pt x="16054" y="19326"/>
                    <a:pt x="16054" y="19326"/>
                  </a:cubicBezTo>
                  <a:cubicBezTo>
                    <a:pt x="16054" y="19326"/>
                    <a:pt x="16200" y="19326"/>
                    <a:pt x="16200" y="19326"/>
                  </a:cubicBezTo>
                  <a:cubicBezTo>
                    <a:pt x="16346" y="19554"/>
                    <a:pt x="16492" y="19781"/>
                    <a:pt x="16492" y="20008"/>
                  </a:cubicBezTo>
                  <a:cubicBezTo>
                    <a:pt x="16492" y="20008"/>
                    <a:pt x="16492" y="20008"/>
                    <a:pt x="16492" y="20008"/>
                  </a:cubicBezTo>
                  <a:cubicBezTo>
                    <a:pt x="16492" y="20008"/>
                    <a:pt x="16492" y="20008"/>
                    <a:pt x="16492" y="20008"/>
                  </a:cubicBezTo>
                  <a:cubicBezTo>
                    <a:pt x="16492" y="20008"/>
                    <a:pt x="16492" y="20008"/>
                    <a:pt x="16492" y="20008"/>
                  </a:cubicBezTo>
                  <a:cubicBezTo>
                    <a:pt x="16492" y="20236"/>
                    <a:pt x="16492" y="20236"/>
                    <a:pt x="16638" y="20463"/>
                  </a:cubicBezTo>
                  <a:cubicBezTo>
                    <a:pt x="16638" y="20463"/>
                    <a:pt x="16638" y="20463"/>
                    <a:pt x="16638" y="20463"/>
                  </a:cubicBezTo>
                  <a:cubicBezTo>
                    <a:pt x="16638" y="20463"/>
                    <a:pt x="16638" y="20463"/>
                    <a:pt x="16638" y="20463"/>
                  </a:cubicBezTo>
                  <a:cubicBezTo>
                    <a:pt x="16638" y="20463"/>
                    <a:pt x="16638" y="20463"/>
                    <a:pt x="16638" y="20463"/>
                  </a:cubicBezTo>
                  <a:cubicBezTo>
                    <a:pt x="16784" y="20463"/>
                    <a:pt x="16638" y="20691"/>
                    <a:pt x="16638" y="20691"/>
                  </a:cubicBezTo>
                  <a:cubicBezTo>
                    <a:pt x="16784" y="20691"/>
                    <a:pt x="16930" y="20691"/>
                    <a:pt x="16930" y="20691"/>
                  </a:cubicBezTo>
                  <a:cubicBezTo>
                    <a:pt x="16930" y="20691"/>
                    <a:pt x="17076" y="20691"/>
                    <a:pt x="17076" y="20918"/>
                  </a:cubicBezTo>
                  <a:cubicBezTo>
                    <a:pt x="17222" y="20918"/>
                    <a:pt x="17222" y="20918"/>
                    <a:pt x="17222" y="20918"/>
                  </a:cubicBezTo>
                  <a:cubicBezTo>
                    <a:pt x="17222" y="20918"/>
                    <a:pt x="17368" y="20918"/>
                    <a:pt x="17368" y="21145"/>
                  </a:cubicBezTo>
                  <a:cubicBezTo>
                    <a:pt x="17368" y="21145"/>
                    <a:pt x="17514" y="21145"/>
                    <a:pt x="17514" y="21145"/>
                  </a:cubicBezTo>
                  <a:cubicBezTo>
                    <a:pt x="17659" y="21145"/>
                    <a:pt x="17805" y="21373"/>
                    <a:pt x="17805" y="21145"/>
                  </a:cubicBezTo>
                  <a:cubicBezTo>
                    <a:pt x="17805" y="21145"/>
                    <a:pt x="17951" y="20918"/>
                    <a:pt x="17951" y="20918"/>
                  </a:cubicBezTo>
                  <a:cubicBezTo>
                    <a:pt x="18097" y="20691"/>
                    <a:pt x="18243" y="20691"/>
                    <a:pt x="18389" y="20691"/>
                  </a:cubicBezTo>
                  <a:cubicBezTo>
                    <a:pt x="18535" y="20236"/>
                    <a:pt x="18827" y="20008"/>
                    <a:pt x="19119" y="19781"/>
                  </a:cubicBezTo>
                  <a:cubicBezTo>
                    <a:pt x="19265" y="19781"/>
                    <a:pt x="19265" y="20008"/>
                    <a:pt x="19411" y="20008"/>
                  </a:cubicBezTo>
                  <a:cubicBezTo>
                    <a:pt x="19557" y="20236"/>
                    <a:pt x="19557" y="20236"/>
                    <a:pt x="19703" y="20236"/>
                  </a:cubicBezTo>
                  <a:cubicBezTo>
                    <a:pt x="20141" y="20236"/>
                    <a:pt x="20432" y="20236"/>
                    <a:pt x="20870" y="20236"/>
                  </a:cubicBezTo>
                  <a:cubicBezTo>
                    <a:pt x="20870" y="19781"/>
                    <a:pt x="21016" y="19781"/>
                    <a:pt x="21016" y="19326"/>
                  </a:cubicBezTo>
                  <a:cubicBezTo>
                    <a:pt x="21016" y="19099"/>
                    <a:pt x="21308" y="19099"/>
                    <a:pt x="21308" y="18644"/>
                  </a:cubicBezTo>
                  <a:cubicBezTo>
                    <a:pt x="21162" y="18417"/>
                    <a:pt x="21162" y="17962"/>
                    <a:pt x="21162" y="17507"/>
                  </a:cubicBezTo>
                  <a:cubicBezTo>
                    <a:pt x="21162" y="17280"/>
                    <a:pt x="21016" y="17280"/>
                    <a:pt x="20870" y="17280"/>
                  </a:cubicBezTo>
                  <a:cubicBezTo>
                    <a:pt x="20870" y="17053"/>
                    <a:pt x="21016" y="17280"/>
                    <a:pt x="21016" y="17053"/>
                  </a:cubicBezTo>
                  <a:close/>
                  <a:moveTo>
                    <a:pt x="17514" y="7276"/>
                  </a:moveTo>
                  <a:cubicBezTo>
                    <a:pt x="17514" y="7276"/>
                    <a:pt x="17514" y="7276"/>
                    <a:pt x="17514" y="7276"/>
                  </a:cubicBezTo>
                  <a:cubicBezTo>
                    <a:pt x="17514" y="7276"/>
                    <a:pt x="17514" y="7276"/>
                    <a:pt x="17514" y="7276"/>
                  </a:cubicBezTo>
                  <a:cubicBezTo>
                    <a:pt x="17514" y="7276"/>
                    <a:pt x="17514" y="7276"/>
                    <a:pt x="17514" y="7276"/>
                  </a:cubicBezTo>
                  <a:close/>
                  <a:moveTo>
                    <a:pt x="19849" y="13869"/>
                  </a:moveTo>
                  <a:cubicBezTo>
                    <a:pt x="19849" y="13869"/>
                    <a:pt x="19849" y="13869"/>
                    <a:pt x="19849" y="13869"/>
                  </a:cubicBezTo>
                  <a:cubicBezTo>
                    <a:pt x="19995" y="13869"/>
                    <a:pt x="19995" y="13869"/>
                    <a:pt x="19995" y="13869"/>
                  </a:cubicBezTo>
                  <a:cubicBezTo>
                    <a:pt x="19995" y="13869"/>
                    <a:pt x="19995" y="13869"/>
                    <a:pt x="19849" y="13869"/>
                  </a:cubicBezTo>
                  <a:close/>
                  <a:moveTo>
                    <a:pt x="4524" y="12278"/>
                  </a:moveTo>
                  <a:cubicBezTo>
                    <a:pt x="4378" y="12505"/>
                    <a:pt x="4378" y="13187"/>
                    <a:pt x="4378" y="13642"/>
                  </a:cubicBezTo>
                  <a:cubicBezTo>
                    <a:pt x="4670" y="13869"/>
                    <a:pt x="4962" y="14097"/>
                    <a:pt x="5254" y="13869"/>
                  </a:cubicBezTo>
                  <a:cubicBezTo>
                    <a:pt x="5254" y="14097"/>
                    <a:pt x="5254" y="14324"/>
                    <a:pt x="5254" y="14324"/>
                  </a:cubicBezTo>
                  <a:cubicBezTo>
                    <a:pt x="5400" y="14324"/>
                    <a:pt x="5400" y="14324"/>
                    <a:pt x="5546" y="14324"/>
                  </a:cubicBezTo>
                  <a:cubicBezTo>
                    <a:pt x="5546" y="13642"/>
                    <a:pt x="5546" y="12960"/>
                    <a:pt x="5254" y="12733"/>
                  </a:cubicBezTo>
                  <a:cubicBezTo>
                    <a:pt x="5108" y="12505"/>
                    <a:pt x="4816" y="12278"/>
                    <a:pt x="4524" y="12278"/>
                  </a:cubicBezTo>
                  <a:close/>
                  <a:moveTo>
                    <a:pt x="146" y="16371"/>
                  </a:moveTo>
                  <a:cubicBezTo>
                    <a:pt x="146" y="16143"/>
                    <a:pt x="146" y="16143"/>
                    <a:pt x="0" y="16143"/>
                  </a:cubicBezTo>
                  <a:cubicBezTo>
                    <a:pt x="0" y="16825"/>
                    <a:pt x="438" y="16598"/>
                    <a:pt x="584" y="16825"/>
                  </a:cubicBezTo>
                  <a:cubicBezTo>
                    <a:pt x="584" y="16143"/>
                    <a:pt x="438" y="16143"/>
                    <a:pt x="146" y="16371"/>
                  </a:cubicBezTo>
                  <a:close/>
                  <a:moveTo>
                    <a:pt x="2627" y="18189"/>
                  </a:moveTo>
                  <a:cubicBezTo>
                    <a:pt x="2627" y="18417"/>
                    <a:pt x="2481" y="18644"/>
                    <a:pt x="2481" y="18644"/>
                  </a:cubicBezTo>
                  <a:cubicBezTo>
                    <a:pt x="2481" y="18644"/>
                    <a:pt x="2627" y="18644"/>
                    <a:pt x="2627" y="18644"/>
                  </a:cubicBezTo>
                  <a:cubicBezTo>
                    <a:pt x="2627" y="18644"/>
                    <a:pt x="2627" y="18872"/>
                    <a:pt x="2627" y="18872"/>
                  </a:cubicBezTo>
                  <a:cubicBezTo>
                    <a:pt x="2627" y="18872"/>
                    <a:pt x="2627" y="18872"/>
                    <a:pt x="2627" y="18872"/>
                  </a:cubicBezTo>
                  <a:cubicBezTo>
                    <a:pt x="2773" y="18872"/>
                    <a:pt x="2627" y="19326"/>
                    <a:pt x="2773" y="19099"/>
                  </a:cubicBezTo>
                  <a:cubicBezTo>
                    <a:pt x="2919" y="19099"/>
                    <a:pt x="2919" y="18644"/>
                    <a:pt x="2919" y="18189"/>
                  </a:cubicBezTo>
                  <a:cubicBezTo>
                    <a:pt x="2773" y="18189"/>
                    <a:pt x="2627" y="18189"/>
                    <a:pt x="2627" y="18189"/>
                  </a:cubicBezTo>
                  <a:close/>
                  <a:moveTo>
                    <a:pt x="3795" y="9777"/>
                  </a:moveTo>
                  <a:cubicBezTo>
                    <a:pt x="3795" y="10004"/>
                    <a:pt x="3795" y="10004"/>
                    <a:pt x="3795" y="10232"/>
                  </a:cubicBezTo>
                  <a:cubicBezTo>
                    <a:pt x="3941" y="10232"/>
                    <a:pt x="3941" y="10232"/>
                    <a:pt x="3941" y="10232"/>
                  </a:cubicBezTo>
                  <a:cubicBezTo>
                    <a:pt x="3941" y="10004"/>
                    <a:pt x="3941" y="9777"/>
                    <a:pt x="3795" y="9777"/>
                  </a:cubicBezTo>
                  <a:close/>
                  <a:moveTo>
                    <a:pt x="3211" y="12278"/>
                  </a:moveTo>
                  <a:cubicBezTo>
                    <a:pt x="3211" y="12278"/>
                    <a:pt x="3357" y="12278"/>
                    <a:pt x="3357" y="12278"/>
                  </a:cubicBezTo>
                  <a:cubicBezTo>
                    <a:pt x="3357" y="12051"/>
                    <a:pt x="3357" y="11823"/>
                    <a:pt x="3503" y="11823"/>
                  </a:cubicBezTo>
                  <a:cubicBezTo>
                    <a:pt x="3503" y="11823"/>
                    <a:pt x="3649" y="11823"/>
                    <a:pt x="3649" y="11596"/>
                  </a:cubicBezTo>
                  <a:cubicBezTo>
                    <a:pt x="3503" y="11596"/>
                    <a:pt x="3357" y="11596"/>
                    <a:pt x="3357" y="11368"/>
                  </a:cubicBezTo>
                  <a:cubicBezTo>
                    <a:pt x="3211" y="11596"/>
                    <a:pt x="3211" y="11596"/>
                    <a:pt x="3211" y="11823"/>
                  </a:cubicBezTo>
                  <a:cubicBezTo>
                    <a:pt x="3065" y="11823"/>
                    <a:pt x="3065" y="12051"/>
                    <a:pt x="3211" y="12278"/>
                  </a:cubicBezTo>
                  <a:close/>
                </a:path>
              </a:pathLst>
            </a:custGeom>
            <a:solidFill>
              <a:srgbClr val="CCCCC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6" name="Rectangle 81">
              <a:extLst>
                <a:ext uri="{FF2B5EF4-FFF2-40B4-BE49-F238E27FC236}">
                  <a16:creationId xmlns:a16="http://schemas.microsoft.com/office/drawing/2014/main" id="{AB668B81-7328-534B-B43B-04A87DE23312}"/>
                </a:ext>
              </a:extLst>
            </p:cNvPr>
            <p:cNvSpPr txBox="1"/>
            <p:nvPr/>
          </p:nvSpPr>
          <p:spPr>
            <a:xfrm>
              <a:off x="6352841" y="3397938"/>
              <a:ext cx="959439"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ESTONIA</a:t>
              </a:r>
            </a:p>
          </p:txBody>
        </p:sp>
        <p:sp>
          <p:nvSpPr>
            <p:cNvPr id="137" name="Freeform 82">
              <a:extLst>
                <a:ext uri="{FF2B5EF4-FFF2-40B4-BE49-F238E27FC236}">
                  <a16:creationId xmlns:a16="http://schemas.microsoft.com/office/drawing/2014/main" id="{672C989C-E162-CA4F-B5F8-C140AD4176B6}"/>
                </a:ext>
              </a:extLst>
            </p:cNvPr>
            <p:cNvSpPr/>
            <p:nvPr/>
          </p:nvSpPr>
          <p:spPr>
            <a:xfrm>
              <a:off x="2515926" y="2295838"/>
              <a:ext cx="2880170" cy="2448109"/>
            </a:xfrm>
            <a:custGeom>
              <a:avLst/>
              <a:gdLst/>
              <a:ahLst/>
              <a:cxnLst>
                <a:cxn ang="0">
                  <a:pos x="wd2" y="hd2"/>
                </a:cxn>
                <a:cxn ang="5400000">
                  <a:pos x="wd2" y="hd2"/>
                </a:cxn>
                <a:cxn ang="10800000">
                  <a:pos x="wd2" y="hd2"/>
                </a:cxn>
                <a:cxn ang="16200000">
                  <a:pos x="wd2" y="hd2"/>
                </a:cxn>
              </a:cxnLst>
              <a:rect l="0" t="0" r="r" b="b"/>
              <a:pathLst>
                <a:path w="21600" h="21555" extrusionOk="0">
                  <a:moveTo>
                    <a:pt x="15384" y="20623"/>
                  </a:moveTo>
                  <a:cubicBezTo>
                    <a:pt x="15340" y="20519"/>
                    <a:pt x="15296" y="20467"/>
                    <a:pt x="15208" y="20415"/>
                  </a:cubicBezTo>
                  <a:cubicBezTo>
                    <a:pt x="15208" y="20364"/>
                    <a:pt x="15252" y="20364"/>
                    <a:pt x="15252" y="20364"/>
                  </a:cubicBezTo>
                  <a:cubicBezTo>
                    <a:pt x="15208" y="20260"/>
                    <a:pt x="15120" y="20312"/>
                    <a:pt x="15164" y="20156"/>
                  </a:cubicBezTo>
                  <a:cubicBezTo>
                    <a:pt x="15164" y="20156"/>
                    <a:pt x="15164" y="20105"/>
                    <a:pt x="15208" y="20105"/>
                  </a:cubicBezTo>
                  <a:cubicBezTo>
                    <a:pt x="15208" y="20156"/>
                    <a:pt x="15252" y="20105"/>
                    <a:pt x="15296" y="20105"/>
                  </a:cubicBezTo>
                  <a:cubicBezTo>
                    <a:pt x="15296" y="20105"/>
                    <a:pt x="15340" y="20105"/>
                    <a:pt x="15340" y="20053"/>
                  </a:cubicBezTo>
                  <a:cubicBezTo>
                    <a:pt x="15340" y="20053"/>
                    <a:pt x="15340" y="19949"/>
                    <a:pt x="15384" y="19949"/>
                  </a:cubicBezTo>
                  <a:cubicBezTo>
                    <a:pt x="15384" y="19897"/>
                    <a:pt x="15340" y="19846"/>
                    <a:pt x="15296" y="19846"/>
                  </a:cubicBezTo>
                  <a:cubicBezTo>
                    <a:pt x="15296" y="19742"/>
                    <a:pt x="15296" y="19742"/>
                    <a:pt x="15252" y="19690"/>
                  </a:cubicBezTo>
                  <a:cubicBezTo>
                    <a:pt x="15252" y="19535"/>
                    <a:pt x="15340" y="19587"/>
                    <a:pt x="15340" y="19483"/>
                  </a:cubicBezTo>
                  <a:cubicBezTo>
                    <a:pt x="15384" y="19328"/>
                    <a:pt x="15208" y="19431"/>
                    <a:pt x="15252" y="19276"/>
                  </a:cubicBezTo>
                  <a:cubicBezTo>
                    <a:pt x="15296" y="19328"/>
                    <a:pt x="15296" y="19276"/>
                    <a:pt x="15340" y="19276"/>
                  </a:cubicBezTo>
                  <a:cubicBezTo>
                    <a:pt x="15340" y="19224"/>
                    <a:pt x="15384" y="19224"/>
                    <a:pt x="15384" y="19172"/>
                  </a:cubicBezTo>
                  <a:cubicBezTo>
                    <a:pt x="15517" y="19224"/>
                    <a:pt x="15517" y="19172"/>
                    <a:pt x="15561" y="19120"/>
                  </a:cubicBezTo>
                  <a:cubicBezTo>
                    <a:pt x="15605" y="18965"/>
                    <a:pt x="15429" y="19069"/>
                    <a:pt x="15473" y="18913"/>
                  </a:cubicBezTo>
                  <a:cubicBezTo>
                    <a:pt x="15561" y="18913"/>
                    <a:pt x="15649" y="18913"/>
                    <a:pt x="15737" y="18913"/>
                  </a:cubicBezTo>
                  <a:cubicBezTo>
                    <a:pt x="15737" y="18913"/>
                    <a:pt x="15781" y="18913"/>
                    <a:pt x="15781" y="18861"/>
                  </a:cubicBezTo>
                  <a:cubicBezTo>
                    <a:pt x="15825" y="18861"/>
                    <a:pt x="15825" y="18810"/>
                    <a:pt x="15869" y="18810"/>
                  </a:cubicBezTo>
                  <a:cubicBezTo>
                    <a:pt x="15869" y="18758"/>
                    <a:pt x="15825" y="18706"/>
                    <a:pt x="15825" y="18706"/>
                  </a:cubicBezTo>
                  <a:cubicBezTo>
                    <a:pt x="15781" y="18654"/>
                    <a:pt x="15737" y="18654"/>
                    <a:pt x="15737" y="18602"/>
                  </a:cubicBezTo>
                  <a:cubicBezTo>
                    <a:pt x="15737" y="18602"/>
                    <a:pt x="15693" y="18551"/>
                    <a:pt x="15693" y="18551"/>
                  </a:cubicBezTo>
                  <a:cubicBezTo>
                    <a:pt x="15693" y="18447"/>
                    <a:pt x="15825" y="18499"/>
                    <a:pt x="15781" y="18602"/>
                  </a:cubicBezTo>
                  <a:cubicBezTo>
                    <a:pt x="15825" y="18602"/>
                    <a:pt x="15869" y="18551"/>
                    <a:pt x="15869" y="18499"/>
                  </a:cubicBezTo>
                  <a:cubicBezTo>
                    <a:pt x="15958" y="18499"/>
                    <a:pt x="15913" y="18602"/>
                    <a:pt x="15958" y="18602"/>
                  </a:cubicBezTo>
                  <a:cubicBezTo>
                    <a:pt x="16002" y="18602"/>
                    <a:pt x="16002" y="18551"/>
                    <a:pt x="16002" y="18499"/>
                  </a:cubicBezTo>
                  <a:cubicBezTo>
                    <a:pt x="16002" y="18499"/>
                    <a:pt x="16046" y="18447"/>
                    <a:pt x="16046" y="18447"/>
                  </a:cubicBezTo>
                  <a:cubicBezTo>
                    <a:pt x="16046" y="18395"/>
                    <a:pt x="16046" y="18395"/>
                    <a:pt x="16090" y="18395"/>
                  </a:cubicBezTo>
                  <a:cubicBezTo>
                    <a:pt x="16090" y="18240"/>
                    <a:pt x="16134" y="18033"/>
                    <a:pt x="16002" y="17981"/>
                  </a:cubicBezTo>
                  <a:cubicBezTo>
                    <a:pt x="16002" y="17981"/>
                    <a:pt x="16046" y="17981"/>
                    <a:pt x="16046" y="17929"/>
                  </a:cubicBezTo>
                  <a:cubicBezTo>
                    <a:pt x="16046" y="17877"/>
                    <a:pt x="16046" y="17877"/>
                    <a:pt x="16090" y="17877"/>
                  </a:cubicBezTo>
                  <a:cubicBezTo>
                    <a:pt x="16090" y="17826"/>
                    <a:pt x="16090" y="17774"/>
                    <a:pt x="16134" y="17722"/>
                  </a:cubicBezTo>
                  <a:cubicBezTo>
                    <a:pt x="16134" y="17722"/>
                    <a:pt x="16178" y="17670"/>
                    <a:pt x="16178" y="17618"/>
                  </a:cubicBezTo>
                  <a:cubicBezTo>
                    <a:pt x="16222" y="17567"/>
                    <a:pt x="16266" y="17618"/>
                    <a:pt x="16310" y="17618"/>
                  </a:cubicBezTo>
                  <a:cubicBezTo>
                    <a:pt x="16354" y="17774"/>
                    <a:pt x="16222" y="17722"/>
                    <a:pt x="16178" y="17774"/>
                  </a:cubicBezTo>
                  <a:cubicBezTo>
                    <a:pt x="16178" y="17826"/>
                    <a:pt x="16222" y="17877"/>
                    <a:pt x="16266" y="17877"/>
                  </a:cubicBezTo>
                  <a:cubicBezTo>
                    <a:pt x="16266" y="17877"/>
                    <a:pt x="16266" y="17877"/>
                    <a:pt x="16266" y="17877"/>
                  </a:cubicBezTo>
                  <a:cubicBezTo>
                    <a:pt x="16354" y="17877"/>
                    <a:pt x="16354" y="17929"/>
                    <a:pt x="16398" y="17981"/>
                  </a:cubicBezTo>
                  <a:cubicBezTo>
                    <a:pt x="16398" y="17981"/>
                    <a:pt x="16398" y="17929"/>
                    <a:pt x="16398" y="17877"/>
                  </a:cubicBezTo>
                  <a:cubicBezTo>
                    <a:pt x="16442" y="17877"/>
                    <a:pt x="16442" y="17826"/>
                    <a:pt x="16442" y="17774"/>
                  </a:cubicBezTo>
                  <a:cubicBezTo>
                    <a:pt x="16531" y="17774"/>
                    <a:pt x="16487" y="17929"/>
                    <a:pt x="16575" y="17929"/>
                  </a:cubicBezTo>
                  <a:cubicBezTo>
                    <a:pt x="16619" y="17929"/>
                    <a:pt x="16575" y="17877"/>
                    <a:pt x="16575" y="17877"/>
                  </a:cubicBezTo>
                  <a:cubicBezTo>
                    <a:pt x="16575" y="17877"/>
                    <a:pt x="16619" y="17877"/>
                    <a:pt x="16619" y="17877"/>
                  </a:cubicBezTo>
                  <a:cubicBezTo>
                    <a:pt x="16619" y="17826"/>
                    <a:pt x="16619" y="17774"/>
                    <a:pt x="16619" y="17722"/>
                  </a:cubicBezTo>
                  <a:cubicBezTo>
                    <a:pt x="16707" y="17722"/>
                    <a:pt x="16707" y="17722"/>
                    <a:pt x="16707" y="17618"/>
                  </a:cubicBezTo>
                  <a:cubicBezTo>
                    <a:pt x="16707" y="17618"/>
                    <a:pt x="16707" y="17618"/>
                    <a:pt x="16751" y="17618"/>
                  </a:cubicBezTo>
                  <a:cubicBezTo>
                    <a:pt x="16751" y="17567"/>
                    <a:pt x="16795" y="17515"/>
                    <a:pt x="16795" y="17515"/>
                  </a:cubicBezTo>
                  <a:cubicBezTo>
                    <a:pt x="16839" y="17515"/>
                    <a:pt x="16839" y="17463"/>
                    <a:pt x="16883" y="17463"/>
                  </a:cubicBezTo>
                  <a:cubicBezTo>
                    <a:pt x="16883" y="17359"/>
                    <a:pt x="16839" y="17256"/>
                    <a:pt x="16795" y="17204"/>
                  </a:cubicBezTo>
                  <a:cubicBezTo>
                    <a:pt x="16795" y="17152"/>
                    <a:pt x="16751" y="17100"/>
                    <a:pt x="16707" y="17049"/>
                  </a:cubicBezTo>
                  <a:cubicBezTo>
                    <a:pt x="16663" y="17049"/>
                    <a:pt x="16663" y="17049"/>
                    <a:pt x="16663" y="17049"/>
                  </a:cubicBezTo>
                  <a:cubicBezTo>
                    <a:pt x="16619" y="17049"/>
                    <a:pt x="16575" y="17049"/>
                    <a:pt x="16531" y="17049"/>
                  </a:cubicBezTo>
                  <a:cubicBezTo>
                    <a:pt x="16487" y="17049"/>
                    <a:pt x="16487" y="16997"/>
                    <a:pt x="16487" y="16997"/>
                  </a:cubicBezTo>
                  <a:cubicBezTo>
                    <a:pt x="16398" y="16945"/>
                    <a:pt x="16398" y="17049"/>
                    <a:pt x="16310" y="17049"/>
                  </a:cubicBezTo>
                  <a:cubicBezTo>
                    <a:pt x="16310" y="16997"/>
                    <a:pt x="16266" y="16997"/>
                    <a:pt x="16266" y="16997"/>
                  </a:cubicBezTo>
                  <a:cubicBezTo>
                    <a:pt x="16266" y="16945"/>
                    <a:pt x="16266" y="16945"/>
                    <a:pt x="16222" y="16893"/>
                  </a:cubicBezTo>
                  <a:cubicBezTo>
                    <a:pt x="16222" y="16841"/>
                    <a:pt x="16178" y="16841"/>
                    <a:pt x="16134" y="16841"/>
                  </a:cubicBezTo>
                  <a:cubicBezTo>
                    <a:pt x="16134" y="16841"/>
                    <a:pt x="16134" y="16893"/>
                    <a:pt x="16090" y="16893"/>
                  </a:cubicBezTo>
                  <a:cubicBezTo>
                    <a:pt x="16090" y="16945"/>
                    <a:pt x="16134" y="17100"/>
                    <a:pt x="16046" y="17049"/>
                  </a:cubicBezTo>
                  <a:cubicBezTo>
                    <a:pt x="16046" y="17049"/>
                    <a:pt x="16046" y="16997"/>
                    <a:pt x="16090" y="16997"/>
                  </a:cubicBezTo>
                  <a:cubicBezTo>
                    <a:pt x="16090" y="16945"/>
                    <a:pt x="16046" y="16893"/>
                    <a:pt x="16090" y="16893"/>
                  </a:cubicBezTo>
                  <a:cubicBezTo>
                    <a:pt x="16090" y="16841"/>
                    <a:pt x="16090" y="16841"/>
                    <a:pt x="16134" y="16841"/>
                  </a:cubicBezTo>
                  <a:cubicBezTo>
                    <a:pt x="16090" y="16790"/>
                    <a:pt x="16222" y="16738"/>
                    <a:pt x="16178" y="16686"/>
                  </a:cubicBezTo>
                  <a:cubicBezTo>
                    <a:pt x="16134" y="16634"/>
                    <a:pt x="16134" y="16686"/>
                    <a:pt x="16134" y="16634"/>
                  </a:cubicBezTo>
                  <a:cubicBezTo>
                    <a:pt x="16178" y="16634"/>
                    <a:pt x="16178" y="16582"/>
                    <a:pt x="16178" y="16531"/>
                  </a:cubicBezTo>
                  <a:cubicBezTo>
                    <a:pt x="16178" y="16323"/>
                    <a:pt x="16134" y="16220"/>
                    <a:pt x="16178" y="15961"/>
                  </a:cubicBezTo>
                  <a:cubicBezTo>
                    <a:pt x="16178" y="15961"/>
                    <a:pt x="16178" y="15961"/>
                    <a:pt x="16178" y="15961"/>
                  </a:cubicBezTo>
                  <a:cubicBezTo>
                    <a:pt x="16178" y="15961"/>
                    <a:pt x="16178" y="15961"/>
                    <a:pt x="16178" y="15961"/>
                  </a:cubicBezTo>
                  <a:cubicBezTo>
                    <a:pt x="16222" y="15909"/>
                    <a:pt x="16222" y="15805"/>
                    <a:pt x="16266" y="15805"/>
                  </a:cubicBezTo>
                  <a:cubicBezTo>
                    <a:pt x="16266" y="15805"/>
                    <a:pt x="16266" y="15805"/>
                    <a:pt x="16266" y="15805"/>
                  </a:cubicBezTo>
                  <a:cubicBezTo>
                    <a:pt x="16310" y="15754"/>
                    <a:pt x="16310" y="15754"/>
                    <a:pt x="16354" y="15702"/>
                  </a:cubicBezTo>
                  <a:cubicBezTo>
                    <a:pt x="16310" y="15598"/>
                    <a:pt x="16398" y="15598"/>
                    <a:pt x="16398" y="15495"/>
                  </a:cubicBezTo>
                  <a:cubicBezTo>
                    <a:pt x="16398" y="15443"/>
                    <a:pt x="16442" y="15443"/>
                    <a:pt x="16442" y="15391"/>
                  </a:cubicBezTo>
                  <a:cubicBezTo>
                    <a:pt x="16442" y="15391"/>
                    <a:pt x="16442" y="15339"/>
                    <a:pt x="16487" y="15391"/>
                  </a:cubicBezTo>
                  <a:cubicBezTo>
                    <a:pt x="16442" y="15184"/>
                    <a:pt x="16487" y="15028"/>
                    <a:pt x="16487" y="14873"/>
                  </a:cubicBezTo>
                  <a:cubicBezTo>
                    <a:pt x="16487" y="14821"/>
                    <a:pt x="16442" y="14821"/>
                    <a:pt x="16487" y="14769"/>
                  </a:cubicBezTo>
                  <a:cubicBezTo>
                    <a:pt x="16442" y="14769"/>
                    <a:pt x="16442" y="14769"/>
                    <a:pt x="16442" y="14718"/>
                  </a:cubicBezTo>
                  <a:cubicBezTo>
                    <a:pt x="16442" y="14614"/>
                    <a:pt x="16398" y="14614"/>
                    <a:pt x="16398" y="14510"/>
                  </a:cubicBezTo>
                  <a:cubicBezTo>
                    <a:pt x="16398" y="14510"/>
                    <a:pt x="16398" y="14459"/>
                    <a:pt x="16398" y="14407"/>
                  </a:cubicBezTo>
                  <a:cubicBezTo>
                    <a:pt x="16398" y="14407"/>
                    <a:pt x="16442" y="14407"/>
                    <a:pt x="16442" y="14407"/>
                  </a:cubicBezTo>
                  <a:cubicBezTo>
                    <a:pt x="16442" y="14407"/>
                    <a:pt x="16442" y="14355"/>
                    <a:pt x="16487" y="14355"/>
                  </a:cubicBezTo>
                  <a:cubicBezTo>
                    <a:pt x="16487" y="14355"/>
                    <a:pt x="16531" y="14355"/>
                    <a:pt x="16531" y="14303"/>
                  </a:cubicBezTo>
                  <a:cubicBezTo>
                    <a:pt x="16531" y="14303"/>
                    <a:pt x="16531" y="14251"/>
                    <a:pt x="16575" y="14303"/>
                  </a:cubicBezTo>
                  <a:cubicBezTo>
                    <a:pt x="16575" y="14251"/>
                    <a:pt x="16575" y="14251"/>
                    <a:pt x="16575" y="14251"/>
                  </a:cubicBezTo>
                  <a:cubicBezTo>
                    <a:pt x="16619" y="14251"/>
                    <a:pt x="16619" y="14251"/>
                    <a:pt x="16619" y="14251"/>
                  </a:cubicBezTo>
                  <a:cubicBezTo>
                    <a:pt x="16619" y="14200"/>
                    <a:pt x="16619" y="14200"/>
                    <a:pt x="16619" y="14200"/>
                  </a:cubicBezTo>
                  <a:cubicBezTo>
                    <a:pt x="16619" y="14096"/>
                    <a:pt x="16442" y="14148"/>
                    <a:pt x="16398" y="14200"/>
                  </a:cubicBezTo>
                  <a:cubicBezTo>
                    <a:pt x="16398" y="14200"/>
                    <a:pt x="16398" y="14200"/>
                    <a:pt x="16398" y="14200"/>
                  </a:cubicBezTo>
                  <a:cubicBezTo>
                    <a:pt x="16310" y="14200"/>
                    <a:pt x="16310" y="14303"/>
                    <a:pt x="16266" y="14303"/>
                  </a:cubicBezTo>
                  <a:cubicBezTo>
                    <a:pt x="16266" y="14355"/>
                    <a:pt x="16266" y="14355"/>
                    <a:pt x="16222" y="14355"/>
                  </a:cubicBezTo>
                  <a:cubicBezTo>
                    <a:pt x="16222" y="14355"/>
                    <a:pt x="16222" y="14355"/>
                    <a:pt x="16222" y="14355"/>
                  </a:cubicBezTo>
                  <a:cubicBezTo>
                    <a:pt x="16222" y="14355"/>
                    <a:pt x="16222" y="14355"/>
                    <a:pt x="16222" y="14355"/>
                  </a:cubicBezTo>
                  <a:cubicBezTo>
                    <a:pt x="16134" y="14407"/>
                    <a:pt x="16090" y="14459"/>
                    <a:pt x="16046" y="14459"/>
                  </a:cubicBezTo>
                  <a:cubicBezTo>
                    <a:pt x="16046" y="14459"/>
                    <a:pt x="16046" y="14459"/>
                    <a:pt x="16046" y="14459"/>
                  </a:cubicBezTo>
                  <a:cubicBezTo>
                    <a:pt x="15958" y="14407"/>
                    <a:pt x="15869" y="14407"/>
                    <a:pt x="15825" y="14407"/>
                  </a:cubicBezTo>
                  <a:cubicBezTo>
                    <a:pt x="15737" y="14407"/>
                    <a:pt x="15737" y="14562"/>
                    <a:pt x="15649" y="14562"/>
                  </a:cubicBezTo>
                  <a:cubicBezTo>
                    <a:pt x="15649" y="14562"/>
                    <a:pt x="15649" y="14562"/>
                    <a:pt x="15649" y="14614"/>
                  </a:cubicBezTo>
                  <a:cubicBezTo>
                    <a:pt x="15605" y="14614"/>
                    <a:pt x="15605" y="14718"/>
                    <a:pt x="15561" y="14769"/>
                  </a:cubicBezTo>
                  <a:cubicBezTo>
                    <a:pt x="15561" y="14769"/>
                    <a:pt x="15561" y="14769"/>
                    <a:pt x="15561" y="14769"/>
                  </a:cubicBezTo>
                  <a:cubicBezTo>
                    <a:pt x="15561" y="14821"/>
                    <a:pt x="15517" y="14821"/>
                    <a:pt x="15517" y="14873"/>
                  </a:cubicBezTo>
                  <a:cubicBezTo>
                    <a:pt x="15517" y="14873"/>
                    <a:pt x="15517" y="14873"/>
                    <a:pt x="15517" y="14873"/>
                  </a:cubicBezTo>
                  <a:cubicBezTo>
                    <a:pt x="15517" y="14873"/>
                    <a:pt x="15517" y="14873"/>
                    <a:pt x="15517" y="14873"/>
                  </a:cubicBezTo>
                  <a:cubicBezTo>
                    <a:pt x="15517" y="14873"/>
                    <a:pt x="15517" y="14873"/>
                    <a:pt x="15517" y="14873"/>
                  </a:cubicBezTo>
                  <a:cubicBezTo>
                    <a:pt x="15473" y="14977"/>
                    <a:pt x="15473" y="14977"/>
                    <a:pt x="15429" y="15080"/>
                  </a:cubicBezTo>
                  <a:cubicBezTo>
                    <a:pt x="15429" y="15080"/>
                    <a:pt x="15429" y="15080"/>
                    <a:pt x="15429" y="15080"/>
                  </a:cubicBezTo>
                  <a:cubicBezTo>
                    <a:pt x="15429" y="15080"/>
                    <a:pt x="15384" y="15132"/>
                    <a:pt x="15384" y="15184"/>
                  </a:cubicBezTo>
                  <a:cubicBezTo>
                    <a:pt x="15296" y="15132"/>
                    <a:pt x="15340" y="15287"/>
                    <a:pt x="15252" y="15287"/>
                  </a:cubicBezTo>
                  <a:cubicBezTo>
                    <a:pt x="15252" y="15287"/>
                    <a:pt x="15252" y="15287"/>
                    <a:pt x="15252" y="15287"/>
                  </a:cubicBezTo>
                  <a:cubicBezTo>
                    <a:pt x="15252" y="15339"/>
                    <a:pt x="15208" y="15287"/>
                    <a:pt x="15164" y="15339"/>
                  </a:cubicBezTo>
                  <a:cubicBezTo>
                    <a:pt x="15164" y="15339"/>
                    <a:pt x="15164" y="15339"/>
                    <a:pt x="15120" y="15339"/>
                  </a:cubicBezTo>
                  <a:cubicBezTo>
                    <a:pt x="15076" y="15443"/>
                    <a:pt x="15032" y="15391"/>
                    <a:pt x="14988" y="15443"/>
                  </a:cubicBezTo>
                  <a:cubicBezTo>
                    <a:pt x="14988" y="15443"/>
                    <a:pt x="14988" y="15443"/>
                    <a:pt x="14988" y="15391"/>
                  </a:cubicBezTo>
                  <a:cubicBezTo>
                    <a:pt x="14900" y="15391"/>
                    <a:pt x="14811" y="15391"/>
                    <a:pt x="14723" y="15391"/>
                  </a:cubicBezTo>
                  <a:cubicBezTo>
                    <a:pt x="14723" y="15391"/>
                    <a:pt x="14723" y="15391"/>
                    <a:pt x="14679" y="15391"/>
                  </a:cubicBezTo>
                  <a:cubicBezTo>
                    <a:pt x="14635" y="15391"/>
                    <a:pt x="14635" y="15443"/>
                    <a:pt x="14591" y="15443"/>
                  </a:cubicBezTo>
                  <a:cubicBezTo>
                    <a:pt x="14547" y="15443"/>
                    <a:pt x="14503" y="15443"/>
                    <a:pt x="14503" y="15495"/>
                  </a:cubicBezTo>
                  <a:cubicBezTo>
                    <a:pt x="14459" y="15443"/>
                    <a:pt x="14415" y="15443"/>
                    <a:pt x="14327" y="15443"/>
                  </a:cubicBezTo>
                  <a:cubicBezTo>
                    <a:pt x="14282" y="15443"/>
                    <a:pt x="14238" y="15443"/>
                    <a:pt x="14238" y="15495"/>
                  </a:cubicBezTo>
                  <a:cubicBezTo>
                    <a:pt x="14238" y="15495"/>
                    <a:pt x="14238" y="15495"/>
                    <a:pt x="14238" y="15495"/>
                  </a:cubicBezTo>
                  <a:cubicBezTo>
                    <a:pt x="14238" y="15495"/>
                    <a:pt x="14238" y="15495"/>
                    <a:pt x="14194" y="15495"/>
                  </a:cubicBezTo>
                  <a:cubicBezTo>
                    <a:pt x="14194" y="15598"/>
                    <a:pt x="14150" y="15598"/>
                    <a:pt x="14106" y="15650"/>
                  </a:cubicBezTo>
                  <a:cubicBezTo>
                    <a:pt x="14106" y="15650"/>
                    <a:pt x="14106" y="15650"/>
                    <a:pt x="14106" y="15650"/>
                  </a:cubicBezTo>
                  <a:cubicBezTo>
                    <a:pt x="14106" y="15650"/>
                    <a:pt x="14106" y="15702"/>
                    <a:pt x="14106" y="15702"/>
                  </a:cubicBezTo>
                  <a:cubicBezTo>
                    <a:pt x="14106" y="15702"/>
                    <a:pt x="14106" y="15754"/>
                    <a:pt x="14062" y="15702"/>
                  </a:cubicBezTo>
                  <a:cubicBezTo>
                    <a:pt x="14062" y="15805"/>
                    <a:pt x="13974" y="15805"/>
                    <a:pt x="13974" y="15909"/>
                  </a:cubicBezTo>
                  <a:cubicBezTo>
                    <a:pt x="13930" y="15909"/>
                    <a:pt x="13930" y="16013"/>
                    <a:pt x="13842" y="16064"/>
                  </a:cubicBezTo>
                  <a:cubicBezTo>
                    <a:pt x="13842" y="16168"/>
                    <a:pt x="13842" y="16168"/>
                    <a:pt x="13842" y="16168"/>
                  </a:cubicBezTo>
                  <a:cubicBezTo>
                    <a:pt x="13842" y="16168"/>
                    <a:pt x="13842" y="16220"/>
                    <a:pt x="13842" y="16220"/>
                  </a:cubicBezTo>
                  <a:cubicBezTo>
                    <a:pt x="13842" y="16323"/>
                    <a:pt x="13842" y="16323"/>
                    <a:pt x="13842" y="16323"/>
                  </a:cubicBezTo>
                  <a:cubicBezTo>
                    <a:pt x="13842" y="16323"/>
                    <a:pt x="13886" y="16323"/>
                    <a:pt x="13886" y="16323"/>
                  </a:cubicBezTo>
                  <a:cubicBezTo>
                    <a:pt x="13930" y="16323"/>
                    <a:pt x="13930" y="16375"/>
                    <a:pt x="13930" y="16375"/>
                  </a:cubicBezTo>
                  <a:cubicBezTo>
                    <a:pt x="13974" y="16479"/>
                    <a:pt x="14018" y="16531"/>
                    <a:pt x="14106" y="16531"/>
                  </a:cubicBezTo>
                  <a:cubicBezTo>
                    <a:pt x="14106" y="16582"/>
                    <a:pt x="14106" y="16582"/>
                    <a:pt x="14150" y="16582"/>
                  </a:cubicBezTo>
                  <a:cubicBezTo>
                    <a:pt x="14150" y="16634"/>
                    <a:pt x="14150" y="16686"/>
                    <a:pt x="14150" y="16738"/>
                  </a:cubicBezTo>
                  <a:cubicBezTo>
                    <a:pt x="14194" y="16738"/>
                    <a:pt x="14238" y="16738"/>
                    <a:pt x="14238" y="16686"/>
                  </a:cubicBezTo>
                  <a:cubicBezTo>
                    <a:pt x="14238" y="16634"/>
                    <a:pt x="14282" y="16634"/>
                    <a:pt x="14327" y="16582"/>
                  </a:cubicBezTo>
                  <a:cubicBezTo>
                    <a:pt x="14282" y="16531"/>
                    <a:pt x="14194" y="16531"/>
                    <a:pt x="14150" y="16479"/>
                  </a:cubicBezTo>
                  <a:cubicBezTo>
                    <a:pt x="14106" y="16427"/>
                    <a:pt x="14106" y="16323"/>
                    <a:pt x="14150" y="16220"/>
                  </a:cubicBezTo>
                  <a:cubicBezTo>
                    <a:pt x="14150" y="16220"/>
                    <a:pt x="14150" y="16220"/>
                    <a:pt x="14194" y="16220"/>
                  </a:cubicBezTo>
                  <a:cubicBezTo>
                    <a:pt x="14194" y="16168"/>
                    <a:pt x="14282" y="16220"/>
                    <a:pt x="14282" y="16116"/>
                  </a:cubicBezTo>
                  <a:cubicBezTo>
                    <a:pt x="14282" y="16116"/>
                    <a:pt x="14282" y="16116"/>
                    <a:pt x="14282" y="16116"/>
                  </a:cubicBezTo>
                  <a:cubicBezTo>
                    <a:pt x="14282" y="16064"/>
                    <a:pt x="14371" y="16064"/>
                    <a:pt x="14371" y="15961"/>
                  </a:cubicBezTo>
                  <a:cubicBezTo>
                    <a:pt x="14371" y="15961"/>
                    <a:pt x="14371" y="15961"/>
                    <a:pt x="14371" y="15961"/>
                  </a:cubicBezTo>
                  <a:cubicBezTo>
                    <a:pt x="14415" y="15961"/>
                    <a:pt x="14415" y="15961"/>
                    <a:pt x="14459" y="15961"/>
                  </a:cubicBezTo>
                  <a:cubicBezTo>
                    <a:pt x="14459" y="15909"/>
                    <a:pt x="14503" y="15909"/>
                    <a:pt x="14503" y="15857"/>
                  </a:cubicBezTo>
                  <a:cubicBezTo>
                    <a:pt x="14635" y="15805"/>
                    <a:pt x="14723" y="15805"/>
                    <a:pt x="14811" y="15702"/>
                  </a:cubicBezTo>
                  <a:cubicBezTo>
                    <a:pt x="14900" y="15702"/>
                    <a:pt x="14900" y="15857"/>
                    <a:pt x="14988" y="15805"/>
                  </a:cubicBezTo>
                  <a:cubicBezTo>
                    <a:pt x="15032" y="15805"/>
                    <a:pt x="15076" y="15805"/>
                    <a:pt x="15076" y="15754"/>
                  </a:cubicBezTo>
                  <a:cubicBezTo>
                    <a:pt x="15120" y="15754"/>
                    <a:pt x="15164" y="15754"/>
                    <a:pt x="15164" y="15702"/>
                  </a:cubicBezTo>
                  <a:cubicBezTo>
                    <a:pt x="15296" y="15754"/>
                    <a:pt x="15340" y="15650"/>
                    <a:pt x="15473" y="15702"/>
                  </a:cubicBezTo>
                  <a:cubicBezTo>
                    <a:pt x="15517" y="15702"/>
                    <a:pt x="15517" y="15650"/>
                    <a:pt x="15561" y="15650"/>
                  </a:cubicBezTo>
                  <a:cubicBezTo>
                    <a:pt x="15605" y="15650"/>
                    <a:pt x="15649" y="15650"/>
                    <a:pt x="15693" y="15598"/>
                  </a:cubicBezTo>
                  <a:cubicBezTo>
                    <a:pt x="15737" y="15650"/>
                    <a:pt x="15781" y="15650"/>
                    <a:pt x="15869" y="15702"/>
                  </a:cubicBezTo>
                  <a:cubicBezTo>
                    <a:pt x="15869" y="15702"/>
                    <a:pt x="15869" y="15702"/>
                    <a:pt x="15869" y="15702"/>
                  </a:cubicBezTo>
                  <a:cubicBezTo>
                    <a:pt x="15913" y="15702"/>
                    <a:pt x="15958" y="15754"/>
                    <a:pt x="16002" y="15805"/>
                  </a:cubicBezTo>
                  <a:cubicBezTo>
                    <a:pt x="16002" y="15805"/>
                    <a:pt x="16002" y="15805"/>
                    <a:pt x="16002" y="15805"/>
                  </a:cubicBezTo>
                  <a:cubicBezTo>
                    <a:pt x="16002" y="15805"/>
                    <a:pt x="16002" y="15805"/>
                    <a:pt x="16002" y="15805"/>
                  </a:cubicBezTo>
                  <a:cubicBezTo>
                    <a:pt x="16002" y="15857"/>
                    <a:pt x="16090" y="15857"/>
                    <a:pt x="16090" y="15961"/>
                  </a:cubicBezTo>
                  <a:cubicBezTo>
                    <a:pt x="16046" y="15961"/>
                    <a:pt x="16046" y="15909"/>
                    <a:pt x="16046" y="15909"/>
                  </a:cubicBezTo>
                  <a:cubicBezTo>
                    <a:pt x="16002" y="15909"/>
                    <a:pt x="16002" y="15909"/>
                    <a:pt x="15958" y="15857"/>
                  </a:cubicBezTo>
                  <a:cubicBezTo>
                    <a:pt x="15958" y="15857"/>
                    <a:pt x="15958" y="15857"/>
                    <a:pt x="15958" y="15857"/>
                  </a:cubicBezTo>
                  <a:cubicBezTo>
                    <a:pt x="15958" y="15805"/>
                    <a:pt x="15958" y="15805"/>
                    <a:pt x="15958" y="15805"/>
                  </a:cubicBezTo>
                  <a:cubicBezTo>
                    <a:pt x="15913" y="15754"/>
                    <a:pt x="15913" y="15702"/>
                    <a:pt x="15825" y="15702"/>
                  </a:cubicBezTo>
                  <a:cubicBezTo>
                    <a:pt x="15825" y="15702"/>
                    <a:pt x="15825" y="15702"/>
                    <a:pt x="15825" y="15702"/>
                  </a:cubicBezTo>
                  <a:cubicBezTo>
                    <a:pt x="15737" y="15702"/>
                    <a:pt x="15649" y="15650"/>
                    <a:pt x="15561" y="15702"/>
                  </a:cubicBezTo>
                  <a:cubicBezTo>
                    <a:pt x="15561" y="15702"/>
                    <a:pt x="15561" y="15702"/>
                    <a:pt x="15561" y="15702"/>
                  </a:cubicBezTo>
                  <a:cubicBezTo>
                    <a:pt x="15517" y="15754"/>
                    <a:pt x="15429" y="15702"/>
                    <a:pt x="15429" y="15805"/>
                  </a:cubicBezTo>
                  <a:cubicBezTo>
                    <a:pt x="15429" y="15805"/>
                    <a:pt x="15429" y="15857"/>
                    <a:pt x="15384" y="15857"/>
                  </a:cubicBezTo>
                  <a:cubicBezTo>
                    <a:pt x="15384" y="15857"/>
                    <a:pt x="15384" y="15857"/>
                    <a:pt x="15384" y="15857"/>
                  </a:cubicBezTo>
                  <a:cubicBezTo>
                    <a:pt x="15340" y="15805"/>
                    <a:pt x="15252" y="15754"/>
                    <a:pt x="15164" y="15805"/>
                  </a:cubicBezTo>
                  <a:cubicBezTo>
                    <a:pt x="15120" y="15805"/>
                    <a:pt x="15120" y="15857"/>
                    <a:pt x="15076" y="15857"/>
                  </a:cubicBezTo>
                  <a:cubicBezTo>
                    <a:pt x="15032" y="15857"/>
                    <a:pt x="15032" y="15961"/>
                    <a:pt x="14944" y="15961"/>
                  </a:cubicBezTo>
                  <a:cubicBezTo>
                    <a:pt x="14988" y="16013"/>
                    <a:pt x="14988" y="16064"/>
                    <a:pt x="14944" y="16116"/>
                  </a:cubicBezTo>
                  <a:cubicBezTo>
                    <a:pt x="14944" y="16168"/>
                    <a:pt x="14988" y="16220"/>
                    <a:pt x="14988" y="16272"/>
                  </a:cubicBezTo>
                  <a:cubicBezTo>
                    <a:pt x="15032" y="16375"/>
                    <a:pt x="14944" y="16375"/>
                    <a:pt x="14944" y="16479"/>
                  </a:cubicBezTo>
                  <a:cubicBezTo>
                    <a:pt x="14944" y="16531"/>
                    <a:pt x="14988" y="16531"/>
                    <a:pt x="15032" y="16531"/>
                  </a:cubicBezTo>
                  <a:cubicBezTo>
                    <a:pt x="14988" y="16686"/>
                    <a:pt x="15076" y="16738"/>
                    <a:pt x="15076" y="16841"/>
                  </a:cubicBezTo>
                  <a:cubicBezTo>
                    <a:pt x="14988" y="16841"/>
                    <a:pt x="14988" y="16686"/>
                    <a:pt x="14944" y="16686"/>
                  </a:cubicBezTo>
                  <a:cubicBezTo>
                    <a:pt x="14900" y="16634"/>
                    <a:pt x="14856" y="16686"/>
                    <a:pt x="14856" y="16738"/>
                  </a:cubicBezTo>
                  <a:cubicBezTo>
                    <a:pt x="14767" y="16686"/>
                    <a:pt x="14856" y="16634"/>
                    <a:pt x="14856" y="16582"/>
                  </a:cubicBezTo>
                  <a:cubicBezTo>
                    <a:pt x="14900" y="16531"/>
                    <a:pt x="14900" y="16479"/>
                    <a:pt x="14900" y="16427"/>
                  </a:cubicBezTo>
                  <a:cubicBezTo>
                    <a:pt x="14900" y="16375"/>
                    <a:pt x="14856" y="16375"/>
                    <a:pt x="14856" y="16323"/>
                  </a:cubicBezTo>
                  <a:cubicBezTo>
                    <a:pt x="14856" y="16323"/>
                    <a:pt x="14811" y="16323"/>
                    <a:pt x="14811" y="16272"/>
                  </a:cubicBezTo>
                  <a:cubicBezTo>
                    <a:pt x="14767" y="16272"/>
                    <a:pt x="14723" y="16272"/>
                    <a:pt x="14679" y="16272"/>
                  </a:cubicBezTo>
                  <a:cubicBezTo>
                    <a:pt x="14591" y="16272"/>
                    <a:pt x="14591" y="16427"/>
                    <a:pt x="14547" y="16427"/>
                  </a:cubicBezTo>
                  <a:cubicBezTo>
                    <a:pt x="14503" y="16479"/>
                    <a:pt x="14503" y="16531"/>
                    <a:pt x="14459" y="16531"/>
                  </a:cubicBezTo>
                  <a:cubicBezTo>
                    <a:pt x="14459" y="16582"/>
                    <a:pt x="14459" y="16531"/>
                    <a:pt x="14459" y="16531"/>
                  </a:cubicBezTo>
                  <a:cubicBezTo>
                    <a:pt x="14415" y="16582"/>
                    <a:pt x="14459" y="16634"/>
                    <a:pt x="14415" y="16634"/>
                  </a:cubicBezTo>
                  <a:cubicBezTo>
                    <a:pt x="14415" y="16686"/>
                    <a:pt x="14415" y="16686"/>
                    <a:pt x="14371" y="16686"/>
                  </a:cubicBezTo>
                  <a:cubicBezTo>
                    <a:pt x="14371" y="16790"/>
                    <a:pt x="14371" y="16841"/>
                    <a:pt x="14371" y="16893"/>
                  </a:cubicBezTo>
                  <a:cubicBezTo>
                    <a:pt x="14371" y="16945"/>
                    <a:pt x="14282" y="16945"/>
                    <a:pt x="14282" y="16997"/>
                  </a:cubicBezTo>
                  <a:cubicBezTo>
                    <a:pt x="14238" y="16945"/>
                    <a:pt x="14194" y="16893"/>
                    <a:pt x="14194" y="16790"/>
                  </a:cubicBezTo>
                  <a:cubicBezTo>
                    <a:pt x="14150" y="16790"/>
                    <a:pt x="14106" y="16790"/>
                    <a:pt x="14106" y="16738"/>
                  </a:cubicBezTo>
                  <a:cubicBezTo>
                    <a:pt x="14018" y="16790"/>
                    <a:pt x="14018" y="16686"/>
                    <a:pt x="13930" y="16686"/>
                  </a:cubicBezTo>
                  <a:cubicBezTo>
                    <a:pt x="13930" y="16686"/>
                    <a:pt x="13930" y="16686"/>
                    <a:pt x="13886" y="16686"/>
                  </a:cubicBezTo>
                  <a:cubicBezTo>
                    <a:pt x="13886" y="16634"/>
                    <a:pt x="13842" y="16634"/>
                    <a:pt x="13842" y="16634"/>
                  </a:cubicBezTo>
                  <a:cubicBezTo>
                    <a:pt x="13798" y="16531"/>
                    <a:pt x="13842" y="16479"/>
                    <a:pt x="13842" y="16427"/>
                  </a:cubicBezTo>
                  <a:cubicBezTo>
                    <a:pt x="13753" y="16375"/>
                    <a:pt x="13798" y="16479"/>
                    <a:pt x="13798" y="16531"/>
                  </a:cubicBezTo>
                  <a:cubicBezTo>
                    <a:pt x="13753" y="16531"/>
                    <a:pt x="13798" y="16686"/>
                    <a:pt x="13753" y="16738"/>
                  </a:cubicBezTo>
                  <a:cubicBezTo>
                    <a:pt x="13709" y="16738"/>
                    <a:pt x="13753" y="16790"/>
                    <a:pt x="13753" y="16841"/>
                  </a:cubicBezTo>
                  <a:cubicBezTo>
                    <a:pt x="13709" y="16841"/>
                    <a:pt x="13709" y="16893"/>
                    <a:pt x="13709" y="16945"/>
                  </a:cubicBezTo>
                  <a:cubicBezTo>
                    <a:pt x="13753" y="16945"/>
                    <a:pt x="13709" y="16997"/>
                    <a:pt x="13753" y="17049"/>
                  </a:cubicBezTo>
                  <a:cubicBezTo>
                    <a:pt x="13753" y="17049"/>
                    <a:pt x="13753" y="17049"/>
                    <a:pt x="13753" y="17100"/>
                  </a:cubicBezTo>
                  <a:cubicBezTo>
                    <a:pt x="13798" y="17100"/>
                    <a:pt x="13798" y="17204"/>
                    <a:pt x="13842" y="17204"/>
                  </a:cubicBezTo>
                  <a:cubicBezTo>
                    <a:pt x="13886" y="17204"/>
                    <a:pt x="13842" y="17256"/>
                    <a:pt x="13842" y="17256"/>
                  </a:cubicBezTo>
                  <a:cubicBezTo>
                    <a:pt x="13842" y="17308"/>
                    <a:pt x="13842" y="17359"/>
                    <a:pt x="13842" y="17359"/>
                  </a:cubicBezTo>
                  <a:cubicBezTo>
                    <a:pt x="13798" y="17359"/>
                    <a:pt x="13753" y="17308"/>
                    <a:pt x="13753" y="17256"/>
                  </a:cubicBezTo>
                  <a:cubicBezTo>
                    <a:pt x="13753" y="17256"/>
                    <a:pt x="13753" y="17256"/>
                    <a:pt x="13753" y="17256"/>
                  </a:cubicBezTo>
                  <a:cubicBezTo>
                    <a:pt x="13753" y="17204"/>
                    <a:pt x="13709" y="17100"/>
                    <a:pt x="13665" y="17152"/>
                  </a:cubicBezTo>
                  <a:cubicBezTo>
                    <a:pt x="13665" y="17204"/>
                    <a:pt x="13665" y="17308"/>
                    <a:pt x="13665" y="17411"/>
                  </a:cubicBezTo>
                  <a:cubicBezTo>
                    <a:pt x="13665" y="17463"/>
                    <a:pt x="13665" y="17463"/>
                    <a:pt x="13665" y="17515"/>
                  </a:cubicBezTo>
                  <a:cubicBezTo>
                    <a:pt x="13665" y="17567"/>
                    <a:pt x="13665" y="17618"/>
                    <a:pt x="13621" y="17618"/>
                  </a:cubicBezTo>
                  <a:cubicBezTo>
                    <a:pt x="13621" y="17618"/>
                    <a:pt x="13621" y="17670"/>
                    <a:pt x="13665" y="17722"/>
                  </a:cubicBezTo>
                  <a:cubicBezTo>
                    <a:pt x="13665" y="17774"/>
                    <a:pt x="13577" y="17826"/>
                    <a:pt x="13621" y="17877"/>
                  </a:cubicBezTo>
                  <a:cubicBezTo>
                    <a:pt x="13621" y="18033"/>
                    <a:pt x="13665" y="18033"/>
                    <a:pt x="13665" y="18188"/>
                  </a:cubicBezTo>
                  <a:cubicBezTo>
                    <a:pt x="13709" y="18188"/>
                    <a:pt x="13709" y="18136"/>
                    <a:pt x="13709" y="18033"/>
                  </a:cubicBezTo>
                  <a:cubicBezTo>
                    <a:pt x="13709" y="17929"/>
                    <a:pt x="13709" y="17877"/>
                    <a:pt x="13753" y="17877"/>
                  </a:cubicBezTo>
                  <a:cubicBezTo>
                    <a:pt x="13753" y="17877"/>
                    <a:pt x="13753" y="17877"/>
                    <a:pt x="13753" y="17877"/>
                  </a:cubicBezTo>
                  <a:cubicBezTo>
                    <a:pt x="13798" y="17877"/>
                    <a:pt x="13798" y="17877"/>
                    <a:pt x="13798" y="17877"/>
                  </a:cubicBezTo>
                  <a:cubicBezTo>
                    <a:pt x="13798" y="17981"/>
                    <a:pt x="13842" y="17981"/>
                    <a:pt x="13842" y="18084"/>
                  </a:cubicBezTo>
                  <a:cubicBezTo>
                    <a:pt x="13842" y="18136"/>
                    <a:pt x="13974" y="18188"/>
                    <a:pt x="13930" y="18343"/>
                  </a:cubicBezTo>
                  <a:cubicBezTo>
                    <a:pt x="13886" y="18395"/>
                    <a:pt x="13842" y="18447"/>
                    <a:pt x="13842" y="18499"/>
                  </a:cubicBezTo>
                  <a:cubicBezTo>
                    <a:pt x="13798" y="18551"/>
                    <a:pt x="13753" y="18602"/>
                    <a:pt x="13753" y="18706"/>
                  </a:cubicBezTo>
                  <a:cubicBezTo>
                    <a:pt x="13709" y="18706"/>
                    <a:pt x="13709" y="18810"/>
                    <a:pt x="13665" y="18861"/>
                  </a:cubicBezTo>
                  <a:cubicBezTo>
                    <a:pt x="13621" y="18861"/>
                    <a:pt x="13621" y="18965"/>
                    <a:pt x="13621" y="19069"/>
                  </a:cubicBezTo>
                  <a:cubicBezTo>
                    <a:pt x="13621" y="19120"/>
                    <a:pt x="13709" y="19069"/>
                    <a:pt x="13709" y="19172"/>
                  </a:cubicBezTo>
                  <a:cubicBezTo>
                    <a:pt x="13842" y="19172"/>
                    <a:pt x="13665" y="19069"/>
                    <a:pt x="13753" y="19069"/>
                  </a:cubicBezTo>
                  <a:cubicBezTo>
                    <a:pt x="13753" y="19069"/>
                    <a:pt x="13753" y="19069"/>
                    <a:pt x="13753" y="19069"/>
                  </a:cubicBezTo>
                  <a:cubicBezTo>
                    <a:pt x="13798" y="19069"/>
                    <a:pt x="13798" y="19069"/>
                    <a:pt x="13798" y="19069"/>
                  </a:cubicBezTo>
                  <a:cubicBezTo>
                    <a:pt x="13842" y="19069"/>
                    <a:pt x="13842" y="19224"/>
                    <a:pt x="13930" y="19172"/>
                  </a:cubicBezTo>
                  <a:cubicBezTo>
                    <a:pt x="13930" y="19172"/>
                    <a:pt x="13930" y="19172"/>
                    <a:pt x="13930" y="19172"/>
                  </a:cubicBezTo>
                  <a:cubicBezTo>
                    <a:pt x="13974" y="19224"/>
                    <a:pt x="13974" y="19276"/>
                    <a:pt x="14018" y="19276"/>
                  </a:cubicBezTo>
                  <a:cubicBezTo>
                    <a:pt x="14018" y="19276"/>
                    <a:pt x="14062" y="19276"/>
                    <a:pt x="14062" y="19276"/>
                  </a:cubicBezTo>
                  <a:cubicBezTo>
                    <a:pt x="14106" y="19328"/>
                    <a:pt x="14106" y="19328"/>
                    <a:pt x="14150" y="19328"/>
                  </a:cubicBezTo>
                  <a:cubicBezTo>
                    <a:pt x="14106" y="19379"/>
                    <a:pt x="14150" y="19379"/>
                    <a:pt x="14150" y="19379"/>
                  </a:cubicBezTo>
                  <a:cubicBezTo>
                    <a:pt x="14194" y="19379"/>
                    <a:pt x="14150" y="19483"/>
                    <a:pt x="14150" y="19535"/>
                  </a:cubicBezTo>
                  <a:cubicBezTo>
                    <a:pt x="14150" y="19535"/>
                    <a:pt x="14194" y="19535"/>
                    <a:pt x="14194" y="19535"/>
                  </a:cubicBezTo>
                  <a:cubicBezTo>
                    <a:pt x="14194" y="19587"/>
                    <a:pt x="14238" y="19897"/>
                    <a:pt x="14194" y="20001"/>
                  </a:cubicBezTo>
                  <a:cubicBezTo>
                    <a:pt x="14194" y="20001"/>
                    <a:pt x="14150" y="20001"/>
                    <a:pt x="14150" y="20001"/>
                  </a:cubicBezTo>
                  <a:cubicBezTo>
                    <a:pt x="14150" y="20053"/>
                    <a:pt x="14194" y="20105"/>
                    <a:pt x="14150" y="20105"/>
                  </a:cubicBezTo>
                  <a:cubicBezTo>
                    <a:pt x="14150" y="20208"/>
                    <a:pt x="14150" y="20312"/>
                    <a:pt x="14106" y="20364"/>
                  </a:cubicBezTo>
                  <a:cubicBezTo>
                    <a:pt x="14106" y="20467"/>
                    <a:pt x="14194" y="20467"/>
                    <a:pt x="14150" y="20623"/>
                  </a:cubicBezTo>
                  <a:cubicBezTo>
                    <a:pt x="14238" y="20623"/>
                    <a:pt x="14371" y="20623"/>
                    <a:pt x="14459" y="20623"/>
                  </a:cubicBezTo>
                  <a:cubicBezTo>
                    <a:pt x="14459" y="20674"/>
                    <a:pt x="14503" y="20674"/>
                    <a:pt x="14547" y="20674"/>
                  </a:cubicBezTo>
                  <a:cubicBezTo>
                    <a:pt x="14547" y="20674"/>
                    <a:pt x="14547" y="20726"/>
                    <a:pt x="14547" y="20726"/>
                  </a:cubicBezTo>
                  <a:cubicBezTo>
                    <a:pt x="14547" y="20726"/>
                    <a:pt x="14547" y="20674"/>
                    <a:pt x="14547" y="20726"/>
                  </a:cubicBezTo>
                  <a:cubicBezTo>
                    <a:pt x="14591" y="20726"/>
                    <a:pt x="14547" y="20726"/>
                    <a:pt x="14547" y="20726"/>
                  </a:cubicBezTo>
                  <a:cubicBezTo>
                    <a:pt x="14591" y="20778"/>
                    <a:pt x="14635" y="20726"/>
                    <a:pt x="14635" y="20726"/>
                  </a:cubicBezTo>
                  <a:cubicBezTo>
                    <a:pt x="14679" y="20726"/>
                    <a:pt x="14767" y="20726"/>
                    <a:pt x="14856" y="20726"/>
                  </a:cubicBezTo>
                  <a:cubicBezTo>
                    <a:pt x="14900" y="20778"/>
                    <a:pt x="15032" y="20830"/>
                    <a:pt x="15076" y="20830"/>
                  </a:cubicBezTo>
                  <a:cubicBezTo>
                    <a:pt x="15076" y="20778"/>
                    <a:pt x="15164" y="20778"/>
                    <a:pt x="15208" y="20726"/>
                  </a:cubicBezTo>
                  <a:cubicBezTo>
                    <a:pt x="15208" y="20726"/>
                    <a:pt x="15208" y="20674"/>
                    <a:pt x="15208" y="20674"/>
                  </a:cubicBezTo>
                  <a:cubicBezTo>
                    <a:pt x="15340" y="20623"/>
                    <a:pt x="15296" y="20830"/>
                    <a:pt x="15384" y="20830"/>
                  </a:cubicBezTo>
                  <a:cubicBezTo>
                    <a:pt x="15429" y="20830"/>
                    <a:pt x="15429" y="20778"/>
                    <a:pt x="15429" y="20726"/>
                  </a:cubicBezTo>
                  <a:cubicBezTo>
                    <a:pt x="15429" y="20623"/>
                    <a:pt x="15384" y="20623"/>
                    <a:pt x="15384" y="20623"/>
                  </a:cubicBezTo>
                  <a:close/>
                  <a:moveTo>
                    <a:pt x="15781" y="16582"/>
                  </a:moveTo>
                  <a:cubicBezTo>
                    <a:pt x="15825" y="16582"/>
                    <a:pt x="15781" y="16479"/>
                    <a:pt x="15869" y="16479"/>
                  </a:cubicBezTo>
                  <a:cubicBezTo>
                    <a:pt x="15869" y="16531"/>
                    <a:pt x="15913" y="16531"/>
                    <a:pt x="15958" y="16479"/>
                  </a:cubicBezTo>
                  <a:cubicBezTo>
                    <a:pt x="16046" y="16531"/>
                    <a:pt x="16046" y="16531"/>
                    <a:pt x="16134" y="16479"/>
                  </a:cubicBezTo>
                  <a:cubicBezTo>
                    <a:pt x="16134" y="16531"/>
                    <a:pt x="16090" y="16531"/>
                    <a:pt x="16090" y="16634"/>
                  </a:cubicBezTo>
                  <a:cubicBezTo>
                    <a:pt x="16090" y="16634"/>
                    <a:pt x="16046" y="16634"/>
                    <a:pt x="16046" y="16634"/>
                  </a:cubicBezTo>
                  <a:cubicBezTo>
                    <a:pt x="16002" y="16634"/>
                    <a:pt x="16002" y="16634"/>
                    <a:pt x="16002" y="16634"/>
                  </a:cubicBezTo>
                  <a:cubicBezTo>
                    <a:pt x="16002" y="16634"/>
                    <a:pt x="16002" y="16582"/>
                    <a:pt x="16002" y="16582"/>
                  </a:cubicBezTo>
                  <a:cubicBezTo>
                    <a:pt x="16002" y="16531"/>
                    <a:pt x="15958" y="16582"/>
                    <a:pt x="15958" y="16582"/>
                  </a:cubicBezTo>
                  <a:cubicBezTo>
                    <a:pt x="15913" y="16582"/>
                    <a:pt x="15825" y="16582"/>
                    <a:pt x="15869" y="16686"/>
                  </a:cubicBezTo>
                  <a:cubicBezTo>
                    <a:pt x="15825" y="16686"/>
                    <a:pt x="15781" y="16686"/>
                    <a:pt x="15781" y="16686"/>
                  </a:cubicBezTo>
                  <a:cubicBezTo>
                    <a:pt x="15737" y="16686"/>
                    <a:pt x="15649" y="16738"/>
                    <a:pt x="15649" y="16686"/>
                  </a:cubicBezTo>
                  <a:cubicBezTo>
                    <a:pt x="15693" y="16686"/>
                    <a:pt x="15737" y="16634"/>
                    <a:pt x="15781" y="16582"/>
                  </a:cubicBezTo>
                  <a:close/>
                  <a:moveTo>
                    <a:pt x="13753" y="19069"/>
                  </a:moveTo>
                  <a:cubicBezTo>
                    <a:pt x="13709" y="19017"/>
                    <a:pt x="13753" y="19017"/>
                    <a:pt x="13753" y="19017"/>
                  </a:cubicBezTo>
                  <a:cubicBezTo>
                    <a:pt x="13798" y="19017"/>
                    <a:pt x="13753" y="19069"/>
                    <a:pt x="13753" y="19069"/>
                  </a:cubicBezTo>
                  <a:close/>
                  <a:moveTo>
                    <a:pt x="16442" y="18810"/>
                  </a:moveTo>
                  <a:cubicBezTo>
                    <a:pt x="16442" y="18758"/>
                    <a:pt x="16442" y="18758"/>
                    <a:pt x="16487" y="18758"/>
                  </a:cubicBezTo>
                  <a:cubicBezTo>
                    <a:pt x="16487" y="18706"/>
                    <a:pt x="16487" y="18654"/>
                    <a:pt x="16531" y="18654"/>
                  </a:cubicBezTo>
                  <a:cubicBezTo>
                    <a:pt x="16531" y="18602"/>
                    <a:pt x="16575" y="18551"/>
                    <a:pt x="16575" y="18499"/>
                  </a:cubicBezTo>
                  <a:cubicBezTo>
                    <a:pt x="16531" y="18499"/>
                    <a:pt x="16531" y="18447"/>
                    <a:pt x="16531" y="18447"/>
                  </a:cubicBezTo>
                  <a:cubicBezTo>
                    <a:pt x="16487" y="18447"/>
                    <a:pt x="16487" y="18395"/>
                    <a:pt x="16487" y="18395"/>
                  </a:cubicBezTo>
                  <a:cubicBezTo>
                    <a:pt x="16487" y="18395"/>
                    <a:pt x="16442" y="18395"/>
                    <a:pt x="16487" y="18343"/>
                  </a:cubicBezTo>
                  <a:cubicBezTo>
                    <a:pt x="16442" y="18343"/>
                    <a:pt x="16442" y="18343"/>
                    <a:pt x="16442" y="18343"/>
                  </a:cubicBezTo>
                  <a:cubicBezTo>
                    <a:pt x="16442" y="18240"/>
                    <a:pt x="16442" y="18188"/>
                    <a:pt x="16354" y="18240"/>
                  </a:cubicBezTo>
                  <a:cubicBezTo>
                    <a:pt x="16266" y="18292"/>
                    <a:pt x="16398" y="18343"/>
                    <a:pt x="16398" y="18447"/>
                  </a:cubicBezTo>
                  <a:cubicBezTo>
                    <a:pt x="16398" y="18551"/>
                    <a:pt x="16310" y="18499"/>
                    <a:pt x="16310" y="18602"/>
                  </a:cubicBezTo>
                  <a:cubicBezTo>
                    <a:pt x="16310" y="18654"/>
                    <a:pt x="16310" y="18706"/>
                    <a:pt x="16310" y="18758"/>
                  </a:cubicBezTo>
                  <a:cubicBezTo>
                    <a:pt x="16398" y="18706"/>
                    <a:pt x="16398" y="18913"/>
                    <a:pt x="16442" y="18810"/>
                  </a:cubicBezTo>
                  <a:close/>
                  <a:moveTo>
                    <a:pt x="14415" y="16013"/>
                  </a:moveTo>
                  <a:cubicBezTo>
                    <a:pt x="14327" y="16013"/>
                    <a:pt x="14371" y="16116"/>
                    <a:pt x="14327" y="16168"/>
                  </a:cubicBezTo>
                  <a:cubicBezTo>
                    <a:pt x="14327" y="16168"/>
                    <a:pt x="14327" y="16168"/>
                    <a:pt x="14327" y="16168"/>
                  </a:cubicBezTo>
                  <a:cubicBezTo>
                    <a:pt x="14282" y="16168"/>
                    <a:pt x="14282" y="16272"/>
                    <a:pt x="14194" y="16272"/>
                  </a:cubicBezTo>
                  <a:cubicBezTo>
                    <a:pt x="14194" y="16272"/>
                    <a:pt x="14194" y="16272"/>
                    <a:pt x="14194" y="16272"/>
                  </a:cubicBezTo>
                  <a:cubicBezTo>
                    <a:pt x="14194" y="16272"/>
                    <a:pt x="14150" y="16323"/>
                    <a:pt x="14150" y="16323"/>
                  </a:cubicBezTo>
                  <a:cubicBezTo>
                    <a:pt x="14194" y="16375"/>
                    <a:pt x="14238" y="16375"/>
                    <a:pt x="14238" y="16427"/>
                  </a:cubicBezTo>
                  <a:cubicBezTo>
                    <a:pt x="14327" y="16375"/>
                    <a:pt x="14327" y="16479"/>
                    <a:pt x="14327" y="16531"/>
                  </a:cubicBezTo>
                  <a:cubicBezTo>
                    <a:pt x="14371" y="16479"/>
                    <a:pt x="14459" y="16479"/>
                    <a:pt x="14459" y="16375"/>
                  </a:cubicBezTo>
                  <a:cubicBezTo>
                    <a:pt x="14503" y="16375"/>
                    <a:pt x="14503" y="16272"/>
                    <a:pt x="14547" y="16272"/>
                  </a:cubicBezTo>
                  <a:cubicBezTo>
                    <a:pt x="14591" y="16168"/>
                    <a:pt x="14459" y="16116"/>
                    <a:pt x="14547" y="16064"/>
                  </a:cubicBezTo>
                  <a:cubicBezTo>
                    <a:pt x="14591" y="16064"/>
                    <a:pt x="14591" y="16013"/>
                    <a:pt x="14591" y="16013"/>
                  </a:cubicBezTo>
                  <a:cubicBezTo>
                    <a:pt x="14635" y="16013"/>
                    <a:pt x="14635" y="15961"/>
                    <a:pt x="14635" y="15961"/>
                  </a:cubicBezTo>
                  <a:cubicBezTo>
                    <a:pt x="14635" y="15857"/>
                    <a:pt x="14503" y="15909"/>
                    <a:pt x="14503" y="15961"/>
                  </a:cubicBezTo>
                  <a:cubicBezTo>
                    <a:pt x="14459" y="15961"/>
                    <a:pt x="14459" y="16013"/>
                    <a:pt x="14415" y="16013"/>
                  </a:cubicBezTo>
                  <a:cubicBezTo>
                    <a:pt x="14415" y="16013"/>
                    <a:pt x="14415" y="16013"/>
                    <a:pt x="14415" y="16013"/>
                  </a:cubicBezTo>
                  <a:close/>
                  <a:moveTo>
                    <a:pt x="14767" y="16220"/>
                  </a:moveTo>
                  <a:cubicBezTo>
                    <a:pt x="14767" y="16220"/>
                    <a:pt x="14811" y="16220"/>
                    <a:pt x="14856" y="16220"/>
                  </a:cubicBezTo>
                  <a:cubicBezTo>
                    <a:pt x="14856" y="16168"/>
                    <a:pt x="14900" y="16168"/>
                    <a:pt x="14856" y="16116"/>
                  </a:cubicBezTo>
                  <a:cubicBezTo>
                    <a:pt x="14767" y="16168"/>
                    <a:pt x="14811" y="16064"/>
                    <a:pt x="14723" y="16064"/>
                  </a:cubicBezTo>
                  <a:cubicBezTo>
                    <a:pt x="14723" y="16116"/>
                    <a:pt x="14679" y="16116"/>
                    <a:pt x="14679" y="16116"/>
                  </a:cubicBezTo>
                  <a:cubicBezTo>
                    <a:pt x="14635" y="16220"/>
                    <a:pt x="14723" y="16168"/>
                    <a:pt x="14767" y="16220"/>
                  </a:cubicBezTo>
                  <a:close/>
                  <a:moveTo>
                    <a:pt x="17809" y="18758"/>
                  </a:moveTo>
                  <a:cubicBezTo>
                    <a:pt x="17765" y="18758"/>
                    <a:pt x="17765" y="18758"/>
                    <a:pt x="17765" y="18758"/>
                  </a:cubicBezTo>
                  <a:cubicBezTo>
                    <a:pt x="17721" y="18861"/>
                    <a:pt x="17809" y="18810"/>
                    <a:pt x="17853" y="18810"/>
                  </a:cubicBezTo>
                  <a:cubicBezTo>
                    <a:pt x="17853" y="18810"/>
                    <a:pt x="17853" y="18861"/>
                    <a:pt x="17853" y="18861"/>
                  </a:cubicBezTo>
                  <a:cubicBezTo>
                    <a:pt x="17897" y="18861"/>
                    <a:pt x="17897" y="18861"/>
                    <a:pt x="17941" y="18810"/>
                  </a:cubicBezTo>
                  <a:cubicBezTo>
                    <a:pt x="17941" y="18861"/>
                    <a:pt x="17985" y="18861"/>
                    <a:pt x="18029" y="18861"/>
                  </a:cubicBezTo>
                  <a:cubicBezTo>
                    <a:pt x="18073" y="18758"/>
                    <a:pt x="17985" y="18758"/>
                    <a:pt x="17985" y="18654"/>
                  </a:cubicBezTo>
                  <a:cubicBezTo>
                    <a:pt x="17985" y="18602"/>
                    <a:pt x="18029" y="18551"/>
                    <a:pt x="17985" y="18499"/>
                  </a:cubicBezTo>
                  <a:cubicBezTo>
                    <a:pt x="17985" y="18499"/>
                    <a:pt x="17985" y="18499"/>
                    <a:pt x="17985" y="18499"/>
                  </a:cubicBezTo>
                  <a:cubicBezTo>
                    <a:pt x="17941" y="18499"/>
                    <a:pt x="17985" y="18447"/>
                    <a:pt x="17941" y="18447"/>
                  </a:cubicBezTo>
                  <a:cubicBezTo>
                    <a:pt x="17897" y="18499"/>
                    <a:pt x="17897" y="18602"/>
                    <a:pt x="17897" y="18706"/>
                  </a:cubicBezTo>
                  <a:cubicBezTo>
                    <a:pt x="17853" y="18706"/>
                    <a:pt x="17853" y="18758"/>
                    <a:pt x="17809" y="18758"/>
                  </a:cubicBezTo>
                  <a:close/>
                  <a:moveTo>
                    <a:pt x="16883" y="15391"/>
                  </a:moveTo>
                  <a:cubicBezTo>
                    <a:pt x="16971" y="15391"/>
                    <a:pt x="16927" y="15443"/>
                    <a:pt x="17016" y="15443"/>
                  </a:cubicBezTo>
                  <a:cubicBezTo>
                    <a:pt x="17016" y="15391"/>
                    <a:pt x="17104" y="15391"/>
                    <a:pt x="17104" y="15236"/>
                  </a:cubicBezTo>
                  <a:cubicBezTo>
                    <a:pt x="17148" y="15287"/>
                    <a:pt x="17148" y="15236"/>
                    <a:pt x="17192" y="15236"/>
                  </a:cubicBezTo>
                  <a:cubicBezTo>
                    <a:pt x="17192" y="15236"/>
                    <a:pt x="17192" y="15184"/>
                    <a:pt x="17192" y="15132"/>
                  </a:cubicBezTo>
                  <a:cubicBezTo>
                    <a:pt x="17060" y="15184"/>
                    <a:pt x="17104" y="15080"/>
                    <a:pt x="16971" y="15132"/>
                  </a:cubicBezTo>
                  <a:cubicBezTo>
                    <a:pt x="16971" y="15184"/>
                    <a:pt x="16971" y="15184"/>
                    <a:pt x="16971" y="15184"/>
                  </a:cubicBezTo>
                  <a:cubicBezTo>
                    <a:pt x="16883" y="15184"/>
                    <a:pt x="16839" y="15236"/>
                    <a:pt x="16839" y="15339"/>
                  </a:cubicBezTo>
                  <a:cubicBezTo>
                    <a:pt x="16883" y="15339"/>
                    <a:pt x="16883" y="15391"/>
                    <a:pt x="16883" y="15391"/>
                  </a:cubicBezTo>
                  <a:close/>
                  <a:moveTo>
                    <a:pt x="16971" y="18395"/>
                  </a:moveTo>
                  <a:cubicBezTo>
                    <a:pt x="16971" y="18499"/>
                    <a:pt x="17060" y="18447"/>
                    <a:pt x="17060" y="18551"/>
                  </a:cubicBezTo>
                  <a:cubicBezTo>
                    <a:pt x="17104" y="18602"/>
                    <a:pt x="17148" y="18551"/>
                    <a:pt x="17192" y="18602"/>
                  </a:cubicBezTo>
                  <a:cubicBezTo>
                    <a:pt x="17236" y="18499"/>
                    <a:pt x="17148" y="18551"/>
                    <a:pt x="17148" y="18447"/>
                  </a:cubicBezTo>
                  <a:cubicBezTo>
                    <a:pt x="17060" y="18499"/>
                    <a:pt x="17104" y="18395"/>
                    <a:pt x="16971" y="18395"/>
                  </a:cubicBezTo>
                  <a:close/>
                  <a:moveTo>
                    <a:pt x="16266" y="18292"/>
                  </a:moveTo>
                  <a:cubicBezTo>
                    <a:pt x="16266" y="18292"/>
                    <a:pt x="16266" y="18292"/>
                    <a:pt x="16266" y="18343"/>
                  </a:cubicBezTo>
                  <a:cubicBezTo>
                    <a:pt x="16134" y="18343"/>
                    <a:pt x="16354" y="18395"/>
                    <a:pt x="16266" y="18292"/>
                  </a:cubicBezTo>
                  <a:close/>
                  <a:moveTo>
                    <a:pt x="14106" y="19431"/>
                  </a:moveTo>
                  <a:cubicBezTo>
                    <a:pt x="14106" y="19328"/>
                    <a:pt x="14062" y="19328"/>
                    <a:pt x="14018" y="19276"/>
                  </a:cubicBezTo>
                  <a:cubicBezTo>
                    <a:pt x="14018" y="19379"/>
                    <a:pt x="14062" y="19431"/>
                    <a:pt x="14106" y="19431"/>
                  </a:cubicBezTo>
                  <a:close/>
                  <a:moveTo>
                    <a:pt x="14106" y="20001"/>
                  </a:moveTo>
                  <a:cubicBezTo>
                    <a:pt x="14106" y="20001"/>
                    <a:pt x="14062" y="20001"/>
                    <a:pt x="14062" y="19949"/>
                  </a:cubicBezTo>
                  <a:cubicBezTo>
                    <a:pt x="14018" y="19949"/>
                    <a:pt x="13974" y="19949"/>
                    <a:pt x="13930" y="19949"/>
                  </a:cubicBezTo>
                  <a:cubicBezTo>
                    <a:pt x="13974" y="20001"/>
                    <a:pt x="13930" y="20001"/>
                    <a:pt x="13886" y="20001"/>
                  </a:cubicBezTo>
                  <a:cubicBezTo>
                    <a:pt x="13930" y="20105"/>
                    <a:pt x="13930" y="20260"/>
                    <a:pt x="13930" y="20364"/>
                  </a:cubicBezTo>
                  <a:cubicBezTo>
                    <a:pt x="14062" y="20364"/>
                    <a:pt x="14018" y="20156"/>
                    <a:pt x="14106" y="20156"/>
                  </a:cubicBezTo>
                  <a:cubicBezTo>
                    <a:pt x="14062" y="20053"/>
                    <a:pt x="14194" y="20001"/>
                    <a:pt x="14106" y="20001"/>
                  </a:cubicBezTo>
                  <a:close/>
                  <a:moveTo>
                    <a:pt x="14062" y="19794"/>
                  </a:moveTo>
                  <a:cubicBezTo>
                    <a:pt x="14062" y="19794"/>
                    <a:pt x="14062" y="19794"/>
                    <a:pt x="14062" y="19794"/>
                  </a:cubicBezTo>
                  <a:cubicBezTo>
                    <a:pt x="14150" y="19794"/>
                    <a:pt x="14018" y="19742"/>
                    <a:pt x="14018" y="19742"/>
                  </a:cubicBezTo>
                  <a:cubicBezTo>
                    <a:pt x="14018" y="19794"/>
                    <a:pt x="14018" y="19794"/>
                    <a:pt x="14062" y="19794"/>
                  </a:cubicBezTo>
                  <a:close/>
                  <a:moveTo>
                    <a:pt x="14018" y="19638"/>
                  </a:moveTo>
                  <a:cubicBezTo>
                    <a:pt x="14018" y="19535"/>
                    <a:pt x="14018" y="19483"/>
                    <a:pt x="14018" y="19431"/>
                  </a:cubicBezTo>
                  <a:cubicBezTo>
                    <a:pt x="13930" y="19379"/>
                    <a:pt x="13974" y="19276"/>
                    <a:pt x="13842" y="19276"/>
                  </a:cubicBezTo>
                  <a:cubicBezTo>
                    <a:pt x="13886" y="19379"/>
                    <a:pt x="13842" y="19535"/>
                    <a:pt x="13886" y="19535"/>
                  </a:cubicBezTo>
                  <a:cubicBezTo>
                    <a:pt x="13886" y="19587"/>
                    <a:pt x="13974" y="19587"/>
                    <a:pt x="14018" y="19638"/>
                  </a:cubicBezTo>
                  <a:close/>
                  <a:moveTo>
                    <a:pt x="17412" y="20726"/>
                  </a:moveTo>
                  <a:cubicBezTo>
                    <a:pt x="17456" y="20674"/>
                    <a:pt x="17500" y="20519"/>
                    <a:pt x="17412" y="20519"/>
                  </a:cubicBezTo>
                  <a:cubicBezTo>
                    <a:pt x="17456" y="20571"/>
                    <a:pt x="17324" y="20674"/>
                    <a:pt x="17412" y="20726"/>
                  </a:cubicBezTo>
                  <a:close/>
                  <a:moveTo>
                    <a:pt x="17589" y="20933"/>
                  </a:moveTo>
                  <a:cubicBezTo>
                    <a:pt x="17589" y="20830"/>
                    <a:pt x="17544" y="20778"/>
                    <a:pt x="17500" y="20778"/>
                  </a:cubicBezTo>
                  <a:cubicBezTo>
                    <a:pt x="17500" y="20882"/>
                    <a:pt x="17456" y="20933"/>
                    <a:pt x="17412" y="20933"/>
                  </a:cubicBezTo>
                  <a:cubicBezTo>
                    <a:pt x="17368" y="20933"/>
                    <a:pt x="17368" y="20933"/>
                    <a:pt x="17368" y="20933"/>
                  </a:cubicBezTo>
                  <a:cubicBezTo>
                    <a:pt x="17368" y="20933"/>
                    <a:pt x="17368" y="20933"/>
                    <a:pt x="17368" y="20933"/>
                  </a:cubicBezTo>
                  <a:cubicBezTo>
                    <a:pt x="17280" y="20933"/>
                    <a:pt x="17280" y="20830"/>
                    <a:pt x="17192" y="20830"/>
                  </a:cubicBezTo>
                  <a:cubicBezTo>
                    <a:pt x="17192" y="20830"/>
                    <a:pt x="17192" y="20778"/>
                    <a:pt x="17192" y="20778"/>
                  </a:cubicBezTo>
                  <a:cubicBezTo>
                    <a:pt x="17192" y="20778"/>
                    <a:pt x="17148" y="20726"/>
                    <a:pt x="17148" y="20726"/>
                  </a:cubicBezTo>
                  <a:cubicBezTo>
                    <a:pt x="17060" y="20726"/>
                    <a:pt x="17016" y="20623"/>
                    <a:pt x="16927" y="20674"/>
                  </a:cubicBezTo>
                  <a:cubicBezTo>
                    <a:pt x="16927" y="20726"/>
                    <a:pt x="16883" y="20778"/>
                    <a:pt x="16839" y="20778"/>
                  </a:cubicBezTo>
                  <a:cubicBezTo>
                    <a:pt x="16795" y="20933"/>
                    <a:pt x="16927" y="20882"/>
                    <a:pt x="16883" y="20985"/>
                  </a:cubicBezTo>
                  <a:cubicBezTo>
                    <a:pt x="16839" y="20985"/>
                    <a:pt x="16751" y="20882"/>
                    <a:pt x="16707" y="20985"/>
                  </a:cubicBezTo>
                  <a:cubicBezTo>
                    <a:pt x="16751" y="20985"/>
                    <a:pt x="16751" y="21037"/>
                    <a:pt x="16795" y="21037"/>
                  </a:cubicBezTo>
                  <a:cubicBezTo>
                    <a:pt x="16795" y="21089"/>
                    <a:pt x="16795" y="21089"/>
                    <a:pt x="16795" y="21089"/>
                  </a:cubicBezTo>
                  <a:cubicBezTo>
                    <a:pt x="16795" y="21192"/>
                    <a:pt x="16927" y="21141"/>
                    <a:pt x="16927" y="21192"/>
                  </a:cubicBezTo>
                  <a:cubicBezTo>
                    <a:pt x="16927" y="21192"/>
                    <a:pt x="16927" y="21244"/>
                    <a:pt x="16927" y="21244"/>
                  </a:cubicBezTo>
                  <a:cubicBezTo>
                    <a:pt x="16971" y="21244"/>
                    <a:pt x="16971" y="21296"/>
                    <a:pt x="17016" y="21296"/>
                  </a:cubicBezTo>
                  <a:cubicBezTo>
                    <a:pt x="17016" y="21296"/>
                    <a:pt x="17016" y="21296"/>
                    <a:pt x="17016" y="21296"/>
                  </a:cubicBezTo>
                  <a:cubicBezTo>
                    <a:pt x="17060" y="21348"/>
                    <a:pt x="17104" y="21348"/>
                    <a:pt x="17148" y="21400"/>
                  </a:cubicBezTo>
                  <a:cubicBezTo>
                    <a:pt x="17148" y="21400"/>
                    <a:pt x="17148" y="21451"/>
                    <a:pt x="17148" y="21451"/>
                  </a:cubicBezTo>
                  <a:cubicBezTo>
                    <a:pt x="17192" y="21451"/>
                    <a:pt x="17192" y="21451"/>
                    <a:pt x="17192" y="21451"/>
                  </a:cubicBezTo>
                  <a:cubicBezTo>
                    <a:pt x="17192" y="21503"/>
                    <a:pt x="17236" y="21555"/>
                    <a:pt x="17280" y="21555"/>
                  </a:cubicBezTo>
                  <a:cubicBezTo>
                    <a:pt x="17324" y="21503"/>
                    <a:pt x="17324" y="21503"/>
                    <a:pt x="17324" y="21451"/>
                  </a:cubicBezTo>
                  <a:cubicBezTo>
                    <a:pt x="17368" y="21451"/>
                    <a:pt x="17412" y="21451"/>
                    <a:pt x="17412" y="21451"/>
                  </a:cubicBezTo>
                  <a:cubicBezTo>
                    <a:pt x="17500" y="21451"/>
                    <a:pt x="17633" y="21400"/>
                    <a:pt x="17677" y="21451"/>
                  </a:cubicBezTo>
                  <a:cubicBezTo>
                    <a:pt x="17677" y="21348"/>
                    <a:pt x="17677" y="21244"/>
                    <a:pt x="17677" y="21141"/>
                  </a:cubicBezTo>
                  <a:cubicBezTo>
                    <a:pt x="17677" y="21141"/>
                    <a:pt x="17677" y="21089"/>
                    <a:pt x="17677" y="21089"/>
                  </a:cubicBezTo>
                  <a:cubicBezTo>
                    <a:pt x="17633" y="21037"/>
                    <a:pt x="17677" y="20933"/>
                    <a:pt x="17589" y="20933"/>
                  </a:cubicBezTo>
                  <a:close/>
                  <a:moveTo>
                    <a:pt x="17985" y="20830"/>
                  </a:moveTo>
                  <a:cubicBezTo>
                    <a:pt x="17985" y="20830"/>
                    <a:pt x="17985" y="20778"/>
                    <a:pt x="17985" y="20778"/>
                  </a:cubicBezTo>
                  <a:cubicBezTo>
                    <a:pt x="17941" y="20882"/>
                    <a:pt x="17897" y="20726"/>
                    <a:pt x="17897" y="20726"/>
                  </a:cubicBezTo>
                  <a:cubicBezTo>
                    <a:pt x="17809" y="20674"/>
                    <a:pt x="17721" y="20726"/>
                    <a:pt x="17633" y="20726"/>
                  </a:cubicBezTo>
                  <a:cubicBezTo>
                    <a:pt x="17633" y="20778"/>
                    <a:pt x="17633" y="20778"/>
                    <a:pt x="17633" y="20830"/>
                  </a:cubicBezTo>
                  <a:cubicBezTo>
                    <a:pt x="17721" y="20882"/>
                    <a:pt x="17677" y="21089"/>
                    <a:pt x="17765" y="21089"/>
                  </a:cubicBezTo>
                  <a:cubicBezTo>
                    <a:pt x="17765" y="21141"/>
                    <a:pt x="17765" y="21192"/>
                    <a:pt x="17809" y="21192"/>
                  </a:cubicBezTo>
                  <a:cubicBezTo>
                    <a:pt x="17809" y="21296"/>
                    <a:pt x="17721" y="21296"/>
                    <a:pt x="17721" y="21348"/>
                  </a:cubicBezTo>
                  <a:cubicBezTo>
                    <a:pt x="17765" y="21348"/>
                    <a:pt x="17765" y="21400"/>
                    <a:pt x="17765" y="21451"/>
                  </a:cubicBezTo>
                  <a:cubicBezTo>
                    <a:pt x="17809" y="21400"/>
                    <a:pt x="17809" y="21555"/>
                    <a:pt x="17853" y="21555"/>
                  </a:cubicBezTo>
                  <a:cubicBezTo>
                    <a:pt x="17897" y="21451"/>
                    <a:pt x="17897" y="21400"/>
                    <a:pt x="17897" y="21296"/>
                  </a:cubicBezTo>
                  <a:cubicBezTo>
                    <a:pt x="17941" y="21296"/>
                    <a:pt x="17941" y="21244"/>
                    <a:pt x="17941" y="21192"/>
                  </a:cubicBezTo>
                  <a:cubicBezTo>
                    <a:pt x="18029" y="21192"/>
                    <a:pt x="18073" y="21089"/>
                    <a:pt x="18073" y="20985"/>
                  </a:cubicBezTo>
                  <a:cubicBezTo>
                    <a:pt x="18073" y="20933"/>
                    <a:pt x="18073" y="20933"/>
                    <a:pt x="18029" y="20882"/>
                  </a:cubicBezTo>
                  <a:cubicBezTo>
                    <a:pt x="18029" y="20882"/>
                    <a:pt x="18029" y="20830"/>
                    <a:pt x="17985" y="20830"/>
                  </a:cubicBezTo>
                  <a:close/>
                  <a:moveTo>
                    <a:pt x="16927" y="20208"/>
                  </a:moveTo>
                  <a:cubicBezTo>
                    <a:pt x="16971" y="20208"/>
                    <a:pt x="16971" y="20260"/>
                    <a:pt x="16971" y="20260"/>
                  </a:cubicBezTo>
                  <a:cubicBezTo>
                    <a:pt x="17016" y="20260"/>
                    <a:pt x="17060" y="20260"/>
                    <a:pt x="17060" y="20156"/>
                  </a:cubicBezTo>
                  <a:cubicBezTo>
                    <a:pt x="17060" y="20156"/>
                    <a:pt x="17060" y="20156"/>
                    <a:pt x="17060" y="20105"/>
                  </a:cubicBezTo>
                  <a:cubicBezTo>
                    <a:pt x="17104" y="20053"/>
                    <a:pt x="17016" y="19949"/>
                    <a:pt x="16971" y="20053"/>
                  </a:cubicBezTo>
                  <a:cubicBezTo>
                    <a:pt x="17016" y="20053"/>
                    <a:pt x="17016" y="20053"/>
                    <a:pt x="17016" y="20105"/>
                  </a:cubicBezTo>
                  <a:cubicBezTo>
                    <a:pt x="17016" y="20156"/>
                    <a:pt x="16927" y="20156"/>
                    <a:pt x="16927" y="20208"/>
                  </a:cubicBezTo>
                  <a:close/>
                  <a:moveTo>
                    <a:pt x="21556" y="20260"/>
                  </a:moveTo>
                  <a:cubicBezTo>
                    <a:pt x="21512" y="20208"/>
                    <a:pt x="21512" y="20156"/>
                    <a:pt x="21468" y="20105"/>
                  </a:cubicBezTo>
                  <a:cubicBezTo>
                    <a:pt x="21424" y="20105"/>
                    <a:pt x="21380" y="20053"/>
                    <a:pt x="21336" y="20053"/>
                  </a:cubicBezTo>
                  <a:cubicBezTo>
                    <a:pt x="21336" y="20053"/>
                    <a:pt x="21336" y="20053"/>
                    <a:pt x="21336" y="20001"/>
                  </a:cubicBezTo>
                  <a:cubicBezTo>
                    <a:pt x="21247" y="20001"/>
                    <a:pt x="21247" y="19897"/>
                    <a:pt x="21159" y="19897"/>
                  </a:cubicBezTo>
                  <a:cubicBezTo>
                    <a:pt x="21203" y="20001"/>
                    <a:pt x="21115" y="20053"/>
                    <a:pt x="21115" y="20105"/>
                  </a:cubicBezTo>
                  <a:cubicBezTo>
                    <a:pt x="21115" y="20208"/>
                    <a:pt x="21071" y="20260"/>
                    <a:pt x="21071" y="20364"/>
                  </a:cubicBezTo>
                  <a:cubicBezTo>
                    <a:pt x="21115" y="20364"/>
                    <a:pt x="21115" y="20415"/>
                    <a:pt x="21115" y="20467"/>
                  </a:cubicBezTo>
                  <a:cubicBezTo>
                    <a:pt x="21159" y="20467"/>
                    <a:pt x="21247" y="20519"/>
                    <a:pt x="21336" y="20519"/>
                  </a:cubicBezTo>
                  <a:cubicBezTo>
                    <a:pt x="21380" y="20623"/>
                    <a:pt x="21424" y="20623"/>
                    <a:pt x="21512" y="20623"/>
                  </a:cubicBezTo>
                  <a:cubicBezTo>
                    <a:pt x="21512" y="20623"/>
                    <a:pt x="21556" y="20623"/>
                    <a:pt x="21556" y="20623"/>
                  </a:cubicBezTo>
                  <a:cubicBezTo>
                    <a:pt x="21600" y="20519"/>
                    <a:pt x="21600" y="20467"/>
                    <a:pt x="21600" y="20415"/>
                  </a:cubicBezTo>
                  <a:cubicBezTo>
                    <a:pt x="21600" y="20364"/>
                    <a:pt x="21556" y="20364"/>
                    <a:pt x="21556" y="20260"/>
                  </a:cubicBezTo>
                  <a:close/>
                  <a:moveTo>
                    <a:pt x="17368" y="20674"/>
                  </a:moveTo>
                  <a:cubicBezTo>
                    <a:pt x="17368" y="20674"/>
                    <a:pt x="17324" y="20674"/>
                    <a:pt x="17324" y="20674"/>
                  </a:cubicBezTo>
                  <a:cubicBezTo>
                    <a:pt x="17280" y="20674"/>
                    <a:pt x="17236" y="20674"/>
                    <a:pt x="17236" y="20726"/>
                  </a:cubicBezTo>
                  <a:cubicBezTo>
                    <a:pt x="17280" y="20726"/>
                    <a:pt x="17324" y="20726"/>
                    <a:pt x="17368" y="20674"/>
                  </a:cubicBezTo>
                  <a:close/>
                  <a:moveTo>
                    <a:pt x="18691" y="18965"/>
                  </a:moveTo>
                  <a:cubicBezTo>
                    <a:pt x="18691" y="18965"/>
                    <a:pt x="18691" y="18913"/>
                    <a:pt x="18691" y="18913"/>
                  </a:cubicBezTo>
                  <a:cubicBezTo>
                    <a:pt x="18691" y="18861"/>
                    <a:pt x="18691" y="18758"/>
                    <a:pt x="18691" y="18706"/>
                  </a:cubicBezTo>
                  <a:cubicBezTo>
                    <a:pt x="18647" y="18654"/>
                    <a:pt x="18602" y="18602"/>
                    <a:pt x="18602" y="18447"/>
                  </a:cubicBezTo>
                  <a:cubicBezTo>
                    <a:pt x="18647" y="18343"/>
                    <a:pt x="18735" y="18240"/>
                    <a:pt x="18647" y="18084"/>
                  </a:cubicBezTo>
                  <a:cubicBezTo>
                    <a:pt x="18647" y="18084"/>
                    <a:pt x="18602" y="18084"/>
                    <a:pt x="18602" y="18084"/>
                  </a:cubicBezTo>
                  <a:cubicBezTo>
                    <a:pt x="18602" y="18084"/>
                    <a:pt x="18602" y="18084"/>
                    <a:pt x="18602" y="18084"/>
                  </a:cubicBezTo>
                  <a:cubicBezTo>
                    <a:pt x="18602" y="17981"/>
                    <a:pt x="18470" y="18033"/>
                    <a:pt x="18426" y="18033"/>
                  </a:cubicBezTo>
                  <a:cubicBezTo>
                    <a:pt x="18382" y="18033"/>
                    <a:pt x="18382" y="17929"/>
                    <a:pt x="18294" y="17981"/>
                  </a:cubicBezTo>
                  <a:cubicBezTo>
                    <a:pt x="18250" y="17981"/>
                    <a:pt x="18162" y="18033"/>
                    <a:pt x="18073" y="18033"/>
                  </a:cubicBezTo>
                  <a:cubicBezTo>
                    <a:pt x="18029" y="18136"/>
                    <a:pt x="17985" y="18188"/>
                    <a:pt x="17897" y="18240"/>
                  </a:cubicBezTo>
                  <a:cubicBezTo>
                    <a:pt x="17897" y="18240"/>
                    <a:pt x="17897" y="18240"/>
                    <a:pt x="17897" y="18240"/>
                  </a:cubicBezTo>
                  <a:cubicBezTo>
                    <a:pt x="17853" y="18240"/>
                    <a:pt x="17853" y="18292"/>
                    <a:pt x="17853" y="18343"/>
                  </a:cubicBezTo>
                  <a:cubicBezTo>
                    <a:pt x="17853" y="18395"/>
                    <a:pt x="17985" y="18343"/>
                    <a:pt x="18029" y="18343"/>
                  </a:cubicBezTo>
                  <a:cubicBezTo>
                    <a:pt x="18029" y="18395"/>
                    <a:pt x="18029" y="18395"/>
                    <a:pt x="18029" y="18447"/>
                  </a:cubicBezTo>
                  <a:cubicBezTo>
                    <a:pt x="18029" y="18447"/>
                    <a:pt x="18029" y="18447"/>
                    <a:pt x="18029" y="18447"/>
                  </a:cubicBezTo>
                  <a:cubicBezTo>
                    <a:pt x="18073" y="18447"/>
                    <a:pt x="18073" y="18551"/>
                    <a:pt x="18073" y="18602"/>
                  </a:cubicBezTo>
                  <a:cubicBezTo>
                    <a:pt x="18073" y="18602"/>
                    <a:pt x="18118" y="18602"/>
                    <a:pt x="18118" y="18602"/>
                  </a:cubicBezTo>
                  <a:cubicBezTo>
                    <a:pt x="18118" y="18602"/>
                    <a:pt x="18118" y="18654"/>
                    <a:pt x="18118" y="18654"/>
                  </a:cubicBezTo>
                  <a:cubicBezTo>
                    <a:pt x="18073" y="18706"/>
                    <a:pt x="18118" y="18758"/>
                    <a:pt x="18118" y="18810"/>
                  </a:cubicBezTo>
                  <a:cubicBezTo>
                    <a:pt x="18073" y="18861"/>
                    <a:pt x="18073" y="18861"/>
                    <a:pt x="18073" y="18861"/>
                  </a:cubicBezTo>
                  <a:cubicBezTo>
                    <a:pt x="18073" y="18913"/>
                    <a:pt x="18118" y="19017"/>
                    <a:pt x="18029" y="19069"/>
                  </a:cubicBezTo>
                  <a:cubicBezTo>
                    <a:pt x="17985" y="19069"/>
                    <a:pt x="17985" y="19069"/>
                    <a:pt x="17941" y="19069"/>
                  </a:cubicBezTo>
                  <a:cubicBezTo>
                    <a:pt x="17897" y="19017"/>
                    <a:pt x="17941" y="18965"/>
                    <a:pt x="17897" y="18913"/>
                  </a:cubicBezTo>
                  <a:cubicBezTo>
                    <a:pt x="17897" y="19017"/>
                    <a:pt x="17765" y="18965"/>
                    <a:pt x="17721" y="18965"/>
                  </a:cubicBezTo>
                  <a:cubicBezTo>
                    <a:pt x="17721" y="18861"/>
                    <a:pt x="17589" y="19017"/>
                    <a:pt x="17633" y="18861"/>
                  </a:cubicBezTo>
                  <a:cubicBezTo>
                    <a:pt x="17633" y="18758"/>
                    <a:pt x="17765" y="18861"/>
                    <a:pt x="17721" y="18758"/>
                  </a:cubicBezTo>
                  <a:cubicBezTo>
                    <a:pt x="17721" y="18758"/>
                    <a:pt x="17721" y="18758"/>
                    <a:pt x="17721" y="18706"/>
                  </a:cubicBezTo>
                  <a:cubicBezTo>
                    <a:pt x="17721" y="18706"/>
                    <a:pt x="17677" y="18706"/>
                    <a:pt x="17721" y="18706"/>
                  </a:cubicBezTo>
                  <a:cubicBezTo>
                    <a:pt x="17721" y="18602"/>
                    <a:pt x="17721" y="18551"/>
                    <a:pt x="17677" y="18499"/>
                  </a:cubicBezTo>
                  <a:cubicBezTo>
                    <a:pt x="17677" y="18499"/>
                    <a:pt x="17677" y="18499"/>
                    <a:pt x="17677" y="18447"/>
                  </a:cubicBezTo>
                  <a:cubicBezTo>
                    <a:pt x="17721" y="18447"/>
                    <a:pt x="17765" y="18395"/>
                    <a:pt x="17809" y="18395"/>
                  </a:cubicBezTo>
                  <a:cubicBezTo>
                    <a:pt x="17809" y="18395"/>
                    <a:pt x="17809" y="18343"/>
                    <a:pt x="17809" y="18343"/>
                  </a:cubicBezTo>
                  <a:cubicBezTo>
                    <a:pt x="17809" y="18343"/>
                    <a:pt x="17809" y="18343"/>
                    <a:pt x="17809" y="18292"/>
                  </a:cubicBezTo>
                  <a:cubicBezTo>
                    <a:pt x="17765" y="18240"/>
                    <a:pt x="17765" y="18292"/>
                    <a:pt x="17677" y="18292"/>
                  </a:cubicBezTo>
                  <a:cubicBezTo>
                    <a:pt x="17677" y="18292"/>
                    <a:pt x="17633" y="18343"/>
                    <a:pt x="17589" y="18343"/>
                  </a:cubicBezTo>
                  <a:cubicBezTo>
                    <a:pt x="17544" y="18343"/>
                    <a:pt x="17544" y="18343"/>
                    <a:pt x="17500" y="18343"/>
                  </a:cubicBezTo>
                  <a:cubicBezTo>
                    <a:pt x="17412" y="18240"/>
                    <a:pt x="17280" y="18240"/>
                    <a:pt x="17192" y="18240"/>
                  </a:cubicBezTo>
                  <a:cubicBezTo>
                    <a:pt x="17192" y="18240"/>
                    <a:pt x="17192" y="18240"/>
                    <a:pt x="17192" y="18292"/>
                  </a:cubicBezTo>
                  <a:cubicBezTo>
                    <a:pt x="17192" y="18292"/>
                    <a:pt x="17192" y="18292"/>
                    <a:pt x="17192" y="18343"/>
                  </a:cubicBezTo>
                  <a:cubicBezTo>
                    <a:pt x="17236" y="18343"/>
                    <a:pt x="17280" y="18343"/>
                    <a:pt x="17280" y="18395"/>
                  </a:cubicBezTo>
                  <a:cubicBezTo>
                    <a:pt x="17368" y="18395"/>
                    <a:pt x="17456" y="18395"/>
                    <a:pt x="17456" y="18499"/>
                  </a:cubicBezTo>
                  <a:cubicBezTo>
                    <a:pt x="17412" y="18499"/>
                    <a:pt x="17412" y="18551"/>
                    <a:pt x="17412" y="18602"/>
                  </a:cubicBezTo>
                  <a:cubicBezTo>
                    <a:pt x="17324" y="18551"/>
                    <a:pt x="17324" y="18602"/>
                    <a:pt x="17280" y="18602"/>
                  </a:cubicBezTo>
                  <a:cubicBezTo>
                    <a:pt x="17280" y="18654"/>
                    <a:pt x="17280" y="18706"/>
                    <a:pt x="17280" y="18706"/>
                  </a:cubicBezTo>
                  <a:cubicBezTo>
                    <a:pt x="17280" y="18706"/>
                    <a:pt x="17280" y="18706"/>
                    <a:pt x="17236" y="18706"/>
                  </a:cubicBezTo>
                  <a:cubicBezTo>
                    <a:pt x="17236" y="18706"/>
                    <a:pt x="17236" y="18706"/>
                    <a:pt x="17236" y="18706"/>
                  </a:cubicBezTo>
                  <a:cubicBezTo>
                    <a:pt x="17236" y="18758"/>
                    <a:pt x="17192" y="18810"/>
                    <a:pt x="17104" y="18810"/>
                  </a:cubicBezTo>
                  <a:cubicBezTo>
                    <a:pt x="17104" y="18810"/>
                    <a:pt x="17104" y="18810"/>
                    <a:pt x="17104" y="18810"/>
                  </a:cubicBezTo>
                  <a:cubicBezTo>
                    <a:pt x="17104" y="18810"/>
                    <a:pt x="17104" y="18810"/>
                    <a:pt x="17104" y="18810"/>
                  </a:cubicBezTo>
                  <a:cubicBezTo>
                    <a:pt x="17104" y="18810"/>
                    <a:pt x="17060" y="18810"/>
                    <a:pt x="17060" y="18810"/>
                  </a:cubicBezTo>
                  <a:cubicBezTo>
                    <a:pt x="17060" y="18706"/>
                    <a:pt x="16971" y="18810"/>
                    <a:pt x="16927" y="18810"/>
                  </a:cubicBezTo>
                  <a:cubicBezTo>
                    <a:pt x="16927" y="18810"/>
                    <a:pt x="16883" y="18810"/>
                    <a:pt x="16883" y="18810"/>
                  </a:cubicBezTo>
                  <a:cubicBezTo>
                    <a:pt x="16839" y="18810"/>
                    <a:pt x="16839" y="18810"/>
                    <a:pt x="16795" y="18810"/>
                  </a:cubicBezTo>
                  <a:cubicBezTo>
                    <a:pt x="16751" y="18810"/>
                    <a:pt x="16795" y="18861"/>
                    <a:pt x="16795" y="18861"/>
                  </a:cubicBezTo>
                  <a:cubicBezTo>
                    <a:pt x="16839" y="18861"/>
                    <a:pt x="16839" y="18861"/>
                    <a:pt x="16839" y="18913"/>
                  </a:cubicBezTo>
                  <a:cubicBezTo>
                    <a:pt x="16839" y="18965"/>
                    <a:pt x="16883" y="18965"/>
                    <a:pt x="16883" y="19017"/>
                  </a:cubicBezTo>
                  <a:cubicBezTo>
                    <a:pt x="16839" y="19017"/>
                    <a:pt x="16795" y="19017"/>
                    <a:pt x="16795" y="19069"/>
                  </a:cubicBezTo>
                  <a:cubicBezTo>
                    <a:pt x="16839" y="19069"/>
                    <a:pt x="16839" y="19120"/>
                    <a:pt x="16883" y="19120"/>
                  </a:cubicBezTo>
                  <a:cubicBezTo>
                    <a:pt x="16927" y="19172"/>
                    <a:pt x="16971" y="19069"/>
                    <a:pt x="16971" y="19172"/>
                  </a:cubicBezTo>
                  <a:cubicBezTo>
                    <a:pt x="16971" y="19328"/>
                    <a:pt x="17016" y="19431"/>
                    <a:pt x="17016" y="19587"/>
                  </a:cubicBezTo>
                  <a:cubicBezTo>
                    <a:pt x="17016" y="19587"/>
                    <a:pt x="17060" y="19587"/>
                    <a:pt x="17060" y="19587"/>
                  </a:cubicBezTo>
                  <a:cubicBezTo>
                    <a:pt x="17060" y="19690"/>
                    <a:pt x="16927" y="19638"/>
                    <a:pt x="16927" y="19742"/>
                  </a:cubicBezTo>
                  <a:cubicBezTo>
                    <a:pt x="16927" y="19742"/>
                    <a:pt x="16927" y="19742"/>
                    <a:pt x="16927" y="19742"/>
                  </a:cubicBezTo>
                  <a:cubicBezTo>
                    <a:pt x="17060" y="19794"/>
                    <a:pt x="17104" y="19949"/>
                    <a:pt x="17104" y="20105"/>
                  </a:cubicBezTo>
                  <a:cubicBezTo>
                    <a:pt x="17192" y="20156"/>
                    <a:pt x="17236" y="20105"/>
                    <a:pt x="17280" y="20105"/>
                  </a:cubicBezTo>
                  <a:cubicBezTo>
                    <a:pt x="17280" y="20105"/>
                    <a:pt x="17280" y="20105"/>
                    <a:pt x="17280" y="20105"/>
                  </a:cubicBezTo>
                  <a:cubicBezTo>
                    <a:pt x="17324" y="20156"/>
                    <a:pt x="17368" y="20105"/>
                    <a:pt x="17412" y="20156"/>
                  </a:cubicBezTo>
                  <a:cubicBezTo>
                    <a:pt x="17412" y="20156"/>
                    <a:pt x="17412" y="20156"/>
                    <a:pt x="17412" y="20156"/>
                  </a:cubicBezTo>
                  <a:cubicBezTo>
                    <a:pt x="17412" y="20208"/>
                    <a:pt x="17412" y="20208"/>
                    <a:pt x="17412" y="20260"/>
                  </a:cubicBezTo>
                  <a:cubicBezTo>
                    <a:pt x="17456" y="20260"/>
                    <a:pt x="17500" y="20208"/>
                    <a:pt x="17544" y="20208"/>
                  </a:cubicBezTo>
                  <a:cubicBezTo>
                    <a:pt x="17544" y="20260"/>
                    <a:pt x="17633" y="20260"/>
                    <a:pt x="17633" y="20312"/>
                  </a:cubicBezTo>
                  <a:cubicBezTo>
                    <a:pt x="17633" y="20415"/>
                    <a:pt x="17500" y="20364"/>
                    <a:pt x="17500" y="20415"/>
                  </a:cubicBezTo>
                  <a:cubicBezTo>
                    <a:pt x="17544" y="20415"/>
                    <a:pt x="17544" y="20467"/>
                    <a:pt x="17589" y="20467"/>
                  </a:cubicBezTo>
                  <a:cubicBezTo>
                    <a:pt x="17633" y="20467"/>
                    <a:pt x="17677" y="20467"/>
                    <a:pt x="17677" y="20467"/>
                  </a:cubicBezTo>
                  <a:cubicBezTo>
                    <a:pt x="17721" y="20519"/>
                    <a:pt x="17721" y="20519"/>
                    <a:pt x="17765" y="20519"/>
                  </a:cubicBezTo>
                  <a:cubicBezTo>
                    <a:pt x="17809" y="20623"/>
                    <a:pt x="17897" y="20674"/>
                    <a:pt x="17985" y="20726"/>
                  </a:cubicBezTo>
                  <a:cubicBezTo>
                    <a:pt x="18029" y="20674"/>
                    <a:pt x="18073" y="20674"/>
                    <a:pt x="18118" y="20674"/>
                  </a:cubicBezTo>
                  <a:cubicBezTo>
                    <a:pt x="18118" y="20571"/>
                    <a:pt x="18162" y="20415"/>
                    <a:pt x="18162" y="20312"/>
                  </a:cubicBezTo>
                  <a:cubicBezTo>
                    <a:pt x="18118" y="20312"/>
                    <a:pt x="17985" y="20364"/>
                    <a:pt x="18029" y="20260"/>
                  </a:cubicBezTo>
                  <a:cubicBezTo>
                    <a:pt x="18073" y="20260"/>
                    <a:pt x="18118" y="20260"/>
                    <a:pt x="18206" y="20260"/>
                  </a:cubicBezTo>
                  <a:cubicBezTo>
                    <a:pt x="18206" y="20208"/>
                    <a:pt x="18206" y="20208"/>
                    <a:pt x="18206" y="20208"/>
                  </a:cubicBezTo>
                  <a:cubicBezTo>
                    <a:pt x="18250" y="20208"/>
                    <a:pt x="18294" y="20208"/>
                    <a:pt x="18338" y="20156"/>
                  </a:cubicBezTo>
                  <a:cubicBezTo>
                    <a:pt x="18338" y="20156"/>
                    <a:pt x="18338" y="20156"/>
                    <a:pt x="18338" y="20156"/>
                  </a:cubicBezTo>
                  <a:cubicBezTo>
                    <a:pt x="18382" y="20156"/>
                    <a:pt x="18382" y="20156"/>
                    <a:pt x="18382" y="20105"/>
                  </a:cubicBezTo>
                  <a:cubicBezTo>
                    <a:pt x="18382" y="20105"/>
                    <a:pt x="18382" y="20105"/>
                    <a:pt x="18382" y="20105"/>
                  </a:cubicBezTo>
                  <a:cubicBezTo>
                    <a:pt x="18426" y="20105"/>
                    <a:pt x="18470" y="20001"/>
                    <a:pt x="18514" y="19949"/>
                  </a:cubicBezTo>
                  <a:cubicBezTo>
                    <a:pt x="18514" y="19949"/>
                    <a:pt x="18514" y="19949"/>
                    <a:pt x="18514" y="19949"/>
                  </a:cubicBezTo>
                  <a:cubicBezTo>
                    <a:pt x="18514" y="19949"/>
                    <a:pt x="18514" y="19949"/>
                    <a:pt x="18514" y="19897"/>
                  </a:cubicBezTo>
                  <a:cubicBezTo>
                    <a:pt x="18470" y="19897"/>
                    <a:pt x="18514" y="19846"/>
                    <a:pt x="18514" y="19794"/>
                  </a:cubicBezTo>
                  <a:cubicBezTo>
                    <a:pt x="18514" y="19794"/>
                    <a:pt x="18514" y="19794"/>
                    <a:pt x="18514" y="19742"/>
                  </a:cubicBezTo>
                  <a:cubicBezTo>
                    <a:pt x="18470" y="19742"/>
                    <a:pt x="18426" y="19638"/>
                    <a:pt x="18382" y="19638"/>
                  </a:cubicBezTo>
                  <a:cubicBezTo>
                    <a:pt x="18382" y="19638"/>
                    <a:pt x="18382" y="19638"/>
                    <a:pt x="18382" y="19638"/>
                  </a:cubicBezTo>
                  <a:cubicBezTo>
                    <a:pt x="18382" y="19638"/>
                    <a:pt x="18338" y="19638"/>
                    <a:pt x="18338" y="19638"/>
                  </a:cubicBezTo>
                  <a:cubicBezTo>
                    <a:pt x="18294" y="19638"/>
                    <a:pt x="18250" y="19587"/>
                    <a:pt x="18250" y="19535"/>
                  </a:cubicBezTo>
                  <a:cubicBezTo>
                    <a:pt x="18250" y="19483"/>
                    <a:pt x="18294" y="19431"/>
                    <a:pt x="18294" y="19431"/>
                  </a:cubicBezTo>
                  <a:cubicBezTo>
                    <a:pt x="18294" y="19379"/>
                    <a:pt x="18294" y="19379"/>
                    <a:pt x="18294" y="19379"/>
                  </a:cubicBezTo>
                  <a:cubicBezTo>
                    <a:pt x="18294" y="19379"/>
                    <a:pt x="18338" y="19379"/>
                    <a:pt x="18294" y="19431"/>
                  </a:cubicBezTo>
                  <a:cubicBezTo>
                    <a:pt x="18338" y="19431"/>
                    <a:pt x="18338" y="19431"/>
                    <a:pt x="18338" y="19431"/>
                  </a:cubicBezTo>
                  <a:cubicBezTo>
                    <a:pt x="18382" y="19431"/>
                    <a:pt x="18382" y="19379"/>
                    <a:pt x="18382" y="19328"/>
                  </a:cubicBezTo>
                  <a:cubicBezTo>
                    <a:pt x="18382" y="19328"/>
                    <a:pt x="18382" y="19328"/>
                    <a:pt x="18426" y="19276"/>
                  </a:cubicBezTo>
                  <a:cubicBezTo>
                    <a:pt x="18426" y="19276"/>
                    <a:pt x="18470" y="19224"/>
                    <a:pt x="18514" y="19224"/>
                  </a:cubicBezTo>
                  <a:cubicBezTo>
                    <a:pt x="18514" y="19224"/>
                    <a:pt x="18514" y="19224"/>
                    <a:pt x="18514" y="19276"/>
                  </a:cubicBezTo>
                  <a:cubicBezTo>
                    <a:pt x="18602" y="19276"/>
                    <a:pt x="18602" y="19379"/>
                    <a:pt x="18691" y="19328"/>
                  </a:cubicBezTo>
                  <a:cubicBezTo>
                    <a:pt x="18691" y="19328"/>
                    <a:pt x="18691" y="19276"/>
                    <a:pt x="18691" y="19276"/>
                  </a:cubicBezTo>
                  <a:cubicBezTo>
                    <a:pt x="18735" y="19276"/>
                    <a:pt x="18735" y="19276"/>
                    <a:pt x="18779" y="19276"/>
                  </a:cubicBezTo>
                  <a:cubicBezTo>
                    <a:pt x="18779" y="19172"/>
                    <a:pt x="18735" y="19120"/>
                    <a:pt x="18735" y="19069"/>
                  </a:cubicBezTo>
                  <a:cubicBezTo>
                    <a:pt x="18691" y="19069"/>
                    <a:pt x="18735" y="19017"/>
                    <a:pt x="18691" y="18965"/>
                  </a:cubicBezTo>
                  <a:close/>
                  <a:moveTo>
                    <a:pt x="16090" y="18706"/>
                  </a:moveTo>
                  <a:cubicBezTo>
                    <a:pt x="16090" y="18861"/>
                    <a:pt x="16002" y="18706"/>
                    <a:pt x="15958" y="18810"/>
                  </a:cubicBezTo>
                  <a:cubicBezTo>
                    <a:pt x="16002" y="18861"/>
                    <a:pt x="16046" y="18861"/>
                    <a:pt x="16134" y="18861"/>
                  </a:cubicBezTo>
                  <a:cubicBezTo>
                    <a:pt x="16134" y="18810"/>
                    <a:pt x="16134" y="18706"/>
                    <a:pt x="16090" y="18706"/>
                  </a:cubicBezTo>
                  <a:close/>
                  <a:moveTo>
                    <a:pt x="18514" y="20571"/>
                  </a:moveTo>
                  <a:cubicBezTo>
                    <a:pt x="18382" y="20571"/>
                    <a:pt x="18382" y="20571"/>
                    <a:pt x="18382" y="20571"/>
                  </a:cubicBezTo>
                  <a:cubicBezTo>
                    <a:pt x="18382" y="20519"/>
                    <a:pt x="18338" y="20519"/>
                    <a:pt x="18294" y="20519"/>
                  </a:cubicBezTo>
                  <a:cubicBezTo>
                    <a:pt x="18338" y="20519"/>
                    <a:pt x="18294" y="20467"/>
                    <a:pt x="18294" y="20467"/>
                  </a:cubicBezTo>
                  <a:cubicBezTo>
                    <a:pt x="18294" y="20415"/>
                    <a:pt x="18206" y="20467"/>
                    <a:pt x="18162" y="20467"/>
                  </a:cubicBezTo>
                  <a:cubicBezTo>
                    <a:pt x="18162" y="20571"/>
                    <a:pt x="18162" y="20571"/>
                    <a:pt x="18162" y="20571"/>
                  </a:cubicBezTo>
                  <a:cubicBezTo>
                    <a:pt x="18206" y="20571"/>
                    <a:pt x="18206" y="20571"/>
                    <a:pt x="18206" y="20623"/>
                  </a:cubicBezTo>
                  <a:cubicBezTo>
                    <a:pt x="18162" y="20623"/>
                    <a:pt x="18118" y="20674"/>
                    <a:pt x="18118" y="20726"/>
                  </a:cubicBezTo>
                  <a:cubicBezTo>
                    <a:pt x="18029" y="20778"/>
                    <a:pt x="18118" y="20882"/>
                    <a:pt x="18118" y="20933"/>
                  </a:cubicBezTo>
                  <a:cubicBezTo>
                    <a:pt x="18162" y="20933"/>
                    <a:pt x="18162" y="20882"/>
                    <a:pt x="18206" y="20882"/>
                  </a:cubicBezTo>
                  <a:cubicBezTo>
                    <a:pt x="18206" y="20882"/>
                    <a:pt x="18206" y="20830"/>
                    <a:pt x="18250" y="20830"/>
                  </a:cubicBezTo>
                  <a:cubicBezTo>
                    <a:pt x="18294" y="20778"/>
                    <a:pt x="18294" y="20674"/>
                    <a:pt x="18382" y="20726"/>
                  </a:cubicBezTo>
                  <a:cubicBezTo>
                    <a:pt x="18426" y="20674"/>
                    <a:pt x="18426" y="20726"/>
                    <a:pt x="18470" y="20726"/>
                  </a:cubicBezTo>
                  <a:cubicBezTo>
                    <a:pt x="18514" y="20726"/>
                    <a:pt x="18514" y="20726"/>
                    <a:pt x="18558" y="20726"/>
                  </a:cubicBezTo>
                  <a:cubicBezTo>
                    <a:pt x="18558" y="20623"/>
                    <a:pt x="18558" y="20623"/>
                    <a:pt x="18558" y="20623"/>
                  </a:cubicBezTo>
                  <a:cubicBezTo>
                    <a:pt x="18558" y="20571"/>
                    <a:pt x="18558" y="20571"/>
                    <a:pt x="18514" y="20571"/>
                  </a:cubicBezTo>
                  <a:close/>
                  <a:moveTo>
                    <a:pt x="16795" y="20415"/>
                  </a:moveTo>
                  <a:cubicBezTo>
                    <a:pt x="16795" y="20415"/>
                    <a:pt x="16795" y="20364"/>
                    <a:pt x="16795" y="20364"/>
                  </a:cubicBezTo>
                  <a:cubicBezTo>
                    <a:pt x="16795" y="20312"/>
                    <a:pt x="16795" y="20260"/>
                    <a:pt x="16795" y="20260"/>
                  </a:cubicBezTo>
                  <a:cubicBezTo>
                    <a:pt x="16795" y="20208"/>
                    <a:pt x="16751" y="20208"/>
                    <a:pt x="16707" y="20208"/>
                  </a:cubicBezTo>
                  <a:cubicBezTo>
                    <a:pt x="16707" y="20208"/>
                    <a:pt x="16707" y="20260"/>
                    <a:pt x="16663" y="20260"/>
                  </a:cubicBezTo>
                  <a:cubicBezTo>
                    <a:pt x="16663" y="20260"/>
                    <a:pt x="16663" y="20260"/>
                    <a:pt x="16663" y="20312"/>
                  </a:cubicBezTo>
                  <a:cubicBezTo>
                    <a:pt x="16663" y="20364"/>
                    <a:pt x="16663" y="20364"/>
                    <a:pt x="16619" y="20364"/>
                  </a:cubicBezTo>
                  <a:cubicBezTo>
                    <a:pt x="16619" y="20415"/>
                    <a:pt x="16619" y="20415"/>
                    <a:pt x="16619" y="20415"/>
                  </a:cubicBezTo>
                  <a:cubicBezTo>
                    <a:pt x="16619" y="20467"/>
                    <a:pt x="16619" y="20467"/>
                    <a:pt x="16619" y="20467"/>
                  </a:cubicBezTo>
                  <a:cubicBezTo>
                    <a:pt x="16619" y="20467"/>
                    <a:pt x="16575" y="20571"/>
                    <a:pt x="16575" y="20623"/>
                  </a:cubicBezTo>
                  <a:cubicBezTo>
                    <a:pt x="16575" y="20623"/>
                    <a:pt x="16575" y="20623"/>
                    <a:pt x="16575" y="20623"/>
                  </a:cubicBezTo>
                  <a:cubicBezTo>
                    <a:pt x="16531" y="20674"/>
                    <a:pt x="16487" y="20674"/>
                    <a:pt x="16487" y="20726"/>
                  </a:cubicBezTo>
                  <a:cubicBezTo>
                    <a:pt x="16487" y="20726"/>
                    <a:pt x="16487" y="20726"/>
                    <a:pt x="16487" y="20726"/>
                  </a:cubicBezTo>
                  <a:cubicBezTo>
                    <a:pt x="16487" y="20778"/>
                    <a:pt x="16442" y="20778"/>
                    <a:pt x="16442" y="20830"/>
                  </a:cubicBezTo>
                  <a:cubicBezTo>
                    <a:pt x="16442" y="20830"/>
                    <a:pt x="16398" y="20830"/>
                    <a:pt x="16398" y="20882"/>
                  </a:cubicBezTo>
                  <a:cubicBezTo>
                    <a:pt x="16398" y="20933"/>
                    <a:pt x="16398" y="20933"/>
                    <a:pt x="16398" y="20933"/>
                  </a:cubicBezTo>
                  <a:cubicBezTo>
                    <a:pt x="16354" y="20985"/>
                    <a:pt x="16398" y="21037"/>
                    <a:pt x="16398" y="21089"/>
                  </a:cubicBezTo>
                  <a:cubicBezTo>
                    <a:pt x="16487" y="21089"/>
                    <a:pt x="16398" y="21244"/>
                    <a:pt x="16487" y="21192"/>
                  </a:cubicBezTo>
                  <a:cubicBezTo>
                    <a:pt x="16531" y="21141"/>
                    <a:pt x="16531" y="21037"/>
                    <a:pt x="16575" y="20985"/>
                  </a:cubicBezTo>
                  <a:cubicBezTo>
                    <a:pt x="16531" y="20882"/>
                    <a:pt x="16619" y="20882"/>
                    <a:pt x="16575" y="20778"/>
                  </a:cubicBezTo>
                  <a:cubicBezTo>
                    <a:pt x="16663" y="20778"/>
                    <a:pt x="16663" y="20674"/>
                    <a:pt x="16663" y="20623"/>
                  </a:cubicBezTo>
                  <a:cubicBezTo>
                    <a:pt x="16707" y="20623"/>
                    <a:pt x="16707" y="20623"/>
                    <a:pt x="16707" y="20571"/>
                  </a:cubicBezTo>
                  <a:cubicBezTo>
                    <a:pt x="16707" y="20571"/>
                    <a:pt x="16707" y="20571"/>
                    <a:pt x="16707" y="20571"/>
                  </a:cubicBezTo>
                  <a:cubicBezTo>
                    <a:pt x="16751" y="20519"/>
                    <a:pt x="16795" y="20467"/>
                    <a:pt x="16795" y="20415"/>
                  </a:cubicBezTo>
                  <a:close/>
                  <a:moveTo>
                    <a:pt x="15913" y="20415"/>
                  </a:moveTo>
                  <a:cubicBezTo>
                    <a:pt x="15913" y="20415"/>
                    <a:pt x="15869" y="20415"/>
                    <a:pt x="15825" y="20415"/>
                  </a:cubicBezTo>
                  <a:cubicBezTo>
                    <a:pt x="15825" y="20415"/>
                    <a:pt x="15825" y="20415"/>
                    <a:pt x="15825" y="20415"/>
                  </a:cubicBezTo>
                  <a:cubicBezTo>
                    <a:pt x="15825" y="20467"/>
                    <a:pt x="15781" y="20571"/>
                    <a:pt x="15913" y="20519"/>
                  </a:cubicBezTo>
                  <a:cubicBezTo>
                    <a:pt x="15869" y="20467"/>
                    <a:pt x="15958" y="20467"/>
                    <a:pt x="15913" y="20415"/>
                  </a:cubicBezTo>
                  <a:close/>
                  <a:moveTo>
                    <a:pt x="16090" y="20571"/>
                  </a:moveTo>
                  <a:cubicBezTo>
                    <a:pt x="16134" y="20467"/>
                    <a:pt x="16002" y="20467"/>
                    <a:pt x="15958" y="20467"/>
                  </a:cubicBezTo>
                  <a:cubicBezTo>
                    <a:pt x="15958" y="20623"/>
                    <a:pt x="16002" y="20571"/>
                    <a:pt x="16090" y="20571"/>
                  </a:cubicBezTo>
                  <a:close/>
                  <a:moveTo>
                    <a:pt x="15958" y="20364"/>
                  </a:moveTo>
                  <a:cubicBezTo>
                    <a:pt x="15958" y="20415"/>
                    <a:pt x="16046" y="20415"/>
                    <a:pt x="16090" y="20415"/>
                  </a:cubicBezTo>
                  <a:cubicBezTo>
                    <a:pt x="16090" y="20467"/>
                    <a:pt x="16090" y="20467"/>
                    <a:pt x="16134" y="20467"/>
                  </a:cubicBezTo>
                  <a:cubicBezTo>
                    <a:pt x="16134" y="20467"/>
                    <a:pt x="16134" y="20467"/>
                    <a:pt x="16178" y="20467"/>
                  </a:cubicBezTo>
                  <a:cubicBezTo>
                    <a:pt x="16178" y="20415"/>
                    <a:pt x="16222" y="20415"/>
                    <a:pt x="16266" y="20415"/>
                  </a:cubicBezTo>
                  <a:cubicBezTo>
                    <a:pt x="16354" y="20415"/>
                    <a:pt x="16398" y="20415"/>
                    <a:pt x="16487" y="20415"/>
                  </a:cubicBezTo>
                  <a:cubicBezTo>
                    <a:pt x="16442" y="20364"/>
                    <a:pt x="16487" y="20364"/>
                    <a:pt x="16487" y="20364"/>
                  </a:cubicBezTo>
                  <a:cubicBezTo>
                    <a:pt x="16531" y="20364"/>
                    <a:pt x="16531" y="20364"/>
                    <a:pt x="16575" y="20364"/>
                  </a:cubicBezTo>
                  <a:cubicBezTo>
                    <a:pt x="16575" y="20312"/>
                    <a:pt x="16575" y="20260"/>
                    <a:pt x="16575" y="20260"/>
                  </a:cubicBezTo>
                  <a:cubicBezTo>
                    <a:pt x="16619" y="20208"/>
                    <a:pt x="16575" y="20208"/>
                    <a:pt x="16575" y="20156"/>
                  </a:cubicBezTo>
                  <a:cubicBezTo>
                    <a:pt x="16619" y="20156"/>
                    <a:pt x="16619" y="20105"/>
                    <a:pt x="16619" y="20001"/>
                  </a:cubicBezTo>
                  <a:cubicBezTo>
                    <a:pt x="16619" y="19949"/>
                    <a:pt x="16575" y="19949"/>
                    <a:pt x="16575" y="19897"/>
                  </a:cubicBezTo>
                  <a:cubicBezTo>
                    <a:pt x="16663" y="19897"/>
                    <a:pt x="16663" y="19846"/>
                    <a:pt x="16663" y="19742"/>
                  </a:cubicBezTo>
                  <a:cubicBezTo>
                    <a:pt x="16619" y="19690"/>
                    <a:pt x="16575" y="19638"/>
                    <a:pt x="16531" y="19535"/>
                  </a:cubicBezTo>
                  <a:cubicBezTo>
                    <a:pt x="16531" y="19535"/>
                    <a:pt x="16531" y="19483"/>
                    <a:pt x="16575" y="19535"/>
                  </a:cubicBezTo>
                  <a:cubicBezTo>
                    <a:pt x="16575" y="19379"/>
                    <a:pt x="16531" y="19328"/>
                    <a:pt x="16487" y="19172"/>
                  </a:cubicBezTo>
                  <a:cubicBezTo>
                    <a:pt x="16487" y="19172"/>
                    <a:pt x="16442" y="19172"/>
                    <a:pt x="16487" y="19172"/>
                  </a:cubicBezTo>
                  <a:cubicBezTo>
                    <a:pt x="16487" y="19120"/>
                    <a:pt x="16487" y="19120"/>
                    <a:pt x="16487" y="19120"/>
                  </a:cubicBezTo>
                  <a:cubicBezTo>
                    <a:pt x="16354" y="19120"/>
                    <a:pt x="16398" y="19276"/>
                    <a:pt x="16398" y="19328"/>
                  </a:cubicBezTo>
                  <a:cubicBezTo>
                    <a:pt x="16398" y="19328"/>
                    <a:pt x="16398" y="19328"/>
                    <a:pt x="16398" y="19379"/>
                  </a:cubicBezTo>
                  <a:cubicBezTo>
                    <a:pt x="16354" y="19431"/>
                    <a:pt x="16398" y="19431"/>
                    <a:pt x="16398" y="19483"/>
                  </a:cubicBezTo>
                  <a:cubicBezTo>
                    <a:pt x="16310" y="19483"/>
                    <a:pt x="16310" y="19535"/>
                    <a:pt x="16266" y="19535"/>
                  </a:cubicBezTo>
                  <a:cubicBezTo>
                    <a:pt x="16266" y="19587"/>
                    <a:pt x="16178" y="19587"/>
                    <a:pt x="16178" y="19535"/>
                  </a:cubicBezTo>
                  <a:cubicBezTo>
                    <a:pt x="16266" y="19483"/>
                    <a:pt x="16310" y="19431"/>
                    <a:pt x="16310" y="19328"/>
                  </a:cubicBezTo>
                  <a:cubicBezTo>
                    <a:pt x="16222" y="19328"/>
                    <a:pt x="16266" y="19172"/>
                    <a:pt x="16178" y="19172"/>
                  </a:cubicBezTo>
                  <a:cubicBezTo>
                    <a:pt x="16178" y="19120"/>
                    <a:pt x="16090" y="19120"/>
                    <a:pt x="16046" y="19069"/>
                  </a:cubicBezTo>
                  <a:cubicBezTo>
                    <a:pt x="16046" y="19120"/>
                    <a:pt x="16046" y="19172"/>
                    <a:pt x="16002" y="19172"/>
                  </a:cubicBezTo>
                  <a:cubicBezTo>
                    <a:pt x="15958" y="19172"/>
                    <a:pt x="16002" y="19120"/>
                    <a:pt x="15958" y="19120"/>
                  </a:cubicBezTo>
                  <a:cubicBezTo>
                    <a:pt x="15958" y="19172"/>
                    <a:pt x="15913" y="19120"/>
                    <a:pt x="15869" y="19172"/>
                  </a:cubicBezTo>
                  <a:cubicBezTo>
                    <a:pt x="15869" y="19172"/>
                    <a:pt x="15869" y="19172"/>
                    <a:pt x="15869" y="19172"/>
                  </a:cubicBezTo>
                  <a:cubicBezTo>
                    <a:pt x="15825" y="19224"/>
                    <a:pt x="15781" y="19172"/>
                    <a:pt x="15737" y="19172"/>
                  </a:cubicBezTo>
                  <a:cubicBezTo>
                    <a:pt x="15737" y="19172"/>
                    <a:pt x="15737" y="19224"/>
                    <a:pt x="15693" y="19224"/>
                  </a:cubicBezTo>
                  <a:cubicBezTo>
                    <a:pt x="15693" y="19224"/>
                    <a:pt x="15693" y="19276"/>
                    <a:pt x="15693" y="19276"/>
                  </a:cubicBezTo>
                  <a:cubicBezTo>
                    <a:pt x="15649" y="19276"/>
                    <a:pt x="15649" y="19276"/>
                    <a:pt x="15649" y="19276"/>
                  </a:cubicBezTo>
                  <a:cubicBezTo>
                    <a:pt x="15561" y="19172"/>
                    <a:pt x="15473" y="19276"/>
                    <a:pt x="15384" y="19276"/>
                  </a:cubicBezTo>
                  <a:cubicBezTo>
                    <a:pt x="15384" y="19431"/>
                    <a:pt x="15473" y="19431"/>
                    <a:pt x="15517" y="19483"/>
                  </a:cubicBezTo>
                  <a:cubicBezTo>
                    <a:pt x="15429" y="19431"/>
                    <a:pt x="15473" y="19535"/>
                    <a:pt x="15429" y="19587"/>
                  </a:cubicBezTo>
                  <a:cubicBezTo>
                    <a:pt x="15473" y="19587"/>
                    <a:pt x="15473" y="19690"/>
                    <a:pt x="15473" y="19742"/>
                  </a:cubicBezTo>
                  <a:cubicBezTo>
                    <a:pt x="15517" y="19742"/>
                    <a:pt x="15561" y="19742"/>
                    <a:pt x="15561" y="19846"/>
                  </a:cubicBezTo>
                  <a:cubicBezTo>
                    <a:pt x="15561" y="19949"/>
                    <a:pt x="15473" y="19897"/>
                    <a:pt x="15517" y="20001"/>
                  </a:cubicBezTo>
                  <a:cubicBezTo>
                    <a:pt x="15561" y="20001"/>
                    <a:pt x="15561" y="20053"/>
                    <a:pt x="15605" y="20053"/>
                  </a:cubicBezTo>
                  <a:cubicBezTo>
                    <a:pt x="15649" y="20053"/>
                    <a:pt x="15649" y="20053"/>
                    <a:pt x="15649" y="20105"/>
                  </a:cubicBezTo>
                  <a:cubicBezTo>
                    <a:pt x="15649" y="20105"/>
                    <a:pt x="15693" y="20105"/>
                    <a:pt x="15693" y="20156"/>
                  </a:cubicBezTo>
                  <a:cubicBezTo>
                    <a:pt x="15737" y="20156"/>
                    <a:pt x="15869" y="20105"/>
                    <a:pt x="15825" y="20260"/>
                  </a:cubicBezTo>
                  <a:cubicBezTo>
                    <a:pt x="15825" y="20260"/>
                    <a:pt x="15737" y="20260"/>
                    <a:pt x="15693" y="20260"/>
                  </a:cubicBezTo>
                  <a:cubicBezTo>
                    <a:pt x="15693" y="20415"/>
                    <a:pt x="15825" y="20364"/>
                    <a:pt x="15958" y="20364"/>
                  </a:cubicBezTo>
                  <a:close/>
                  <a:moveTo>
                    <a:pt x="15693" y="20519"/>
                  </a:moveTo>
                  <a:cubicBezTo>
                    <a:pt x="15649" y="20519"/>
                    <a:pt x="15649" y="20467"/>
                    <a:pt x="15649" y="20467"/>
                  </a:cubicBezTo>
                  <a:cubicBezTo>
                    <a:pt x="15649" y="20467"/>
                    <a:pt x="15605" y="20467"/>
                    <a:pt x="15561" y="20467"/>
                  </a:cubicBezTo>
                  <a:cubicBezTo>
                    <a:pt x="15561" y="20467"/>
                    <a:pt x="15561" y="20415"/>
                    <a:pt x="15561" y="20415"/>
                  </a:cubicBezTo>
                  <a:cubicBezTo>
                    <a:pt x="15561" y="20415"/>
                    <a:pt x="15561" y="20415"/>
                    <a:pt x="15561" y="20415"/>
                  </a:cubicBezTo>
                  <a:cubicBezTo>
                    <a:pt x="15561" y="20364"/>
                    <a:pt x="15473" y="20364"/>
                    <a:pt x="15429" y="20312"/>
                  </a:cubicBezTo>
                  <a:cubicBezTo>
                    <a:pt x="15429" y="20312"/>
                    <a:pt x="15429" y="20312"/>
                    <a:pt x="15429" y="20312"/>
                  </a:cubicBezTo>
                  <a:cubicBezTo>
                    <a:pt x="15429" y="20312"/>
                    <a:pt x="15429" y="20312"/>
                    <a:pt x="15429" y="20312"/>
                  </a:cubicBezTo>
                  <a:cubicBezTo>
                    <a:pt x="15384" y="20312"/>
                    <a:pt x="15340" y="20312"/>
                    <a:pt x="15340" y="20364"/>
                  </a:cubicBezTo>
                  <a:cubicBezTo>
                    <a:pt x="15340" y="20415"/>
                    <a:pt x="15340" y="20415"/>
                    <a:pt x="15384" y="20467"/>
                  </a:cubicBezTo>
                  <a:cubicBezTo>
                    <a:pt x="15384" y="20467"/>
                    <a:pt x="15384" y="20519"/>
                    <a:pt x="15384" y="20519"/>
                  </a:cubicBezTo>
                  <a:cubicBezTo>
                    <a:pt x="15384" y="20519"/>
                    <a:pt x="15384" y="20519"/>
                    <a:pt x="15384" y="20519"/>
                  </a:cubicBezTo>
                  <a:cubicBezTo>
                    <a:pt x="15429" y="20571"/>
                    <a:pt x="15517" y="20571"/>
                    <a:pt x="15517" y="20674"/>
                  </a:cubicBezTo>
                  <a:cubicBezTo>
                    <a:pt x="15517" y="20674"/>
                    <a:pt x="15517" y="20674"/>
                    <a:pt x="15517" y="20674"/>
                  </a:cubicBezTo>
                  <a:cubicBezTo>
                    <a:pt x="15517" y="20726"/>
                    <a:pt x="15561" y="20726"/>
                    <a:pt x="15561" y="20830"/>
                  </a:cubicBezTo>
                  <a:cubicBezTo>
                    <a:pt x="15649" y="20830"/>
                    <a:pt x="15693" y="20882"/>
                    <a:pt x="15781" y="20882"/>
                  </a:cubicBezTo>
                  <a:cubicBezTo>
                    <a:pt x="15781" y="20830"/>
                    <a:pt x="15781" y="20726"/>
                    <a:pt x="15781" y="20674"/>
                  </a:cubicBezTo>
                  <a:cubicBezTo>
                    <a:pt x="15781" y="20623"/>
                    <a:pt x="15693" y="20623"/>
                    <a:pt x="15693" y="20519"/>
                  </a:cubicBezTo>
                  <a:close/>
                  <a:moveTo>
                    <a:pt x="16442" y="20519"/>
                  </a:moveTo>
                  <a:cubicBezTo>
                    <a:pt x="16442" y="20519"/>
                    <a:pt x="16487" y="20519"/>
                    <a:pt x="16487" y="20467"/>
                  </a:cubicBezTo>
                  <a:cubicBezTo>
                    <a:pt x="16354" y="20467"/>
                    <a:pt x="16266" y="20467"/>
                    <a:pt x="16266" y="20623"/>
                  </a:cubicBezTo>
                  <a:cubicBezTo>
                    <a:pt x="16310" y="20623"/>
                    <a:pt x="16310" y="20726"/>
                    <a:pt x="16398" y="20726"/>
                  </a:cubicBezTo>
                  <a:cubicBezTo>
                    <a:pt x="16354" y="20571"/>
                    <a:pt x="16442" y="20623"/>
                    <a:pt x="16442" y="20519"/>
                  </a:cubicBezTo>
                  <a:close/>
                  <a:moveTo>
                    <a:pt x="16134" y="20830"/>
                  </a:moveTo>
                  <a:cubicBezTo>
                    <a:pt x="16134" y="20830"/>
                    <a:pt x="16134" y="20778"/>
                    <a:pt x="16134" y="20778"/>
                  </a:cubicBezTo>
                  <a:cubicBezTo>
                    <a:pt x="16134" y="20778"/>
                    <a:pt x="16134" y="20778"/>
                    <a:pt x="16134" y="20778"/>
                  </a:cubicBezTo>
                  <a:cubicBezTo>
                    <a:pt x="16046" y="20726"/>
                    <a:pt x="16002" y="20726"/>
                    <a:pt x="15958" y="20726"/>
                  </a:cubicBezTo>
                  <a:cubicBezTo>
                    <a:pt x="15958" y="20726"/>
                    <a:pt x="15958" y="20726"/>
                    <a:pt x="15958" y="20726"/>
                  </a:cubicBezTo>
                  <a:cubicBezTo>
                    <a:pt x="15958" y="20726"/>
                    <a:pt x="15958" y="20726"/>
                    <a:pt x="15958" y="20726"/>
                  </a:cubicBezTo>
                  <a:cubicBezTo>
                    <a:pt x="15958" y="20726"/>
                    <a:pt x="15958" y="20726"/>
                    <a:pt x="15958" y="20726"/>
                  </a:cubicBezTo>
                  <a:cubicBezTo>
                    <a:pt x="15958" y="20726"/>
                    <a:pt x="15958" y="20726"/>
                    <a:pt x="15958" y="20778"/>
                  </a:cubicBezTo>
                  <a:cubicBezTo>
                    <a:pt x="15913" y="20778"/>
                    <a:pt x="16002" y="20830"/>
                    <a:pt x="16002" y="20830"/>
                  </a:cubicBezTo>
                  <a:cubicBezTo>
                    <a:pt x="16002" y="20830"/>
                    <a:pt x="16002" y="20882"/>
                    <a:pt x="16002" y="20882"/>
                  </a:cubicBezTo>
                  <a:cubicBezTo>
                    <a:pt x="16002" y="20882"/>
                    <a:pt x="16002" y="20882"/>
                    <a:pt x="16002" y="20882"/>
                  </a:cubicBezTo>
                  <a:cubicBezTo>
                    <a:pt x="16090" y="20882"/>
                    <a:pt x="16046" y="21037"/>
                    <a:pt x="16178" y="20985"/>
                  </a:cubicBezTo>
                  <a:cubicBezTo>
                    <a:pt x="16222" y="20985"/>
                    <a:pt x="16222" y="20933"/>
                    <a:pt x="16266" y="20933"/>
                  </a:cubicBezTo>
                  <a:cubicBezTo>
                    <a:pt x="16310" y="20830"/>
                    <a:pt x="16178" y="20882"/>
                    <a:pt x="16134" y="20830"/>
                  </a:cubicBezTo>
                  <a:close/>
                  <a:moveTo>
                    <a:pt x="485" y="1354"/>
                  </a:moveTo>
                  <a:cubicBezTo>
                    <a:pt x="485" y="1405"/>
                    <a:pt x="485" y="1457"/>
                    <a:pt x="529" y="1457"/>
                  </a:cubicBezTo>
                  <a:cubicBezTo>
                    <a:pt x="529" y="1457"/>
                    <a:pt x="573" y="1457"/>
                    <a:pt x="573" y="1509"/>
                  </a:cubicBezTo>
                  <a:cubicBezTo>
                    <a:pt x="573" y="1561"/>
                    <a:pt x="617" y="1561"/>
                    <a:pt x="617" y="1509"/>
                  </a:cubicBezTo>
                  <a:cubicBezTo>
                    <a:pt x="573" y="1509"/>
                    <a:pt x="617" y="1302"/>
                    <a:pt x="485" y="1354"/>
                  </a:cubicBezTo>
                  <a:close/>
                  <a:moveTo>
                    <a:pt x="485" y="2131"/>
                  </a:moveTo>
                  <a:cubicBezTo>
                    <a:pt x="485" y="2131"/>
                    <a:pt x="485" y="2131"/>
                    <a:pt x="485" y="2131"/>
                  </a:cubicBezTo>
                  <a:cubicBezTo>
                    <a:pt x="485" y="2079"/>
                    <a:pt x="485" y="2027"/>
                    <a:pt x="485" y="1923"/>
                  </a:cubicBezTo>
                  <a:cubicBezTo>
                    <a:pt x="485" y="1923"/>
                    <a:pt x="485" y="1923"/>
                    <a:pt x="485" y="1923"/>
                  </a:cubicBezTo>
                  <a:cubicBezTo>
                    <a:pt x="485" y="1820"/>
                    <a:pt x="529" y="1768"/>
                    <a:pt x="441" y="1768"/>
                  </a:cubicBezTo>
                  <a:cubicBezTo>
                    <a:pt x="441" y="1768"/>
                    <a:pt x="441" y="1768"/>
                    <a:pt x="441" y="1716"/>
                  </a:cubicBezTo>
                  <a:cubicBezTo>
                    <a:pt x="441" y="1716"/>
                    <a:pt x="441" y="1716"/>
                    <a:pt x="441" y="1716"/>
                  </a:cubicBezTo>
                  <a:cubicBezTo>
                    <a:pt x="441" y="1664"/>
                    <a:pt x="441" y="1664"/>
                    <a:pt x="441" y="1664"/>
                  </a:cubicBezTo>
                  <a:cubicBezTo>
                    <a:pt x="397" y="1664"/>
                    <a:pt x="353" y="1613"/>
                    <a:pt x="309" y="1613"/>
                  </a:cubicBezTo>
                  <a:cubicBezTo>
                    <a:pt x="309" y="1716"/>
                    <a:pt x="353" y="1768"/>
                    <a:pt x="353" y="1872"/>
                  </a:cubicBezTo>
                  <a:cubicBezTo>
                    <a:pt x="353" y="1975"/>
                    <a:pt x="309" y="1975"/>
                    <a:pt x="309" y="2079"/>
                  </a:cubicBezTo>
                  <a:cubicBezTo>
                    <a:pt x="353" y="2079"/>
                    <a:pt x="353" y="2131"/>
                    <a:pt x="397" y="2182"/>
                  </a:cubicBezTo>
                  <a:cubicBezTo>
                    <a:pt x="397" y="2182"/>
                    <a:pt x="397" y="2182"/>
                    <a:pt x="397" y="2182"/>
                  </a:cubicBezTo>
                  <a:cubicBezTo>
                    <a:pt x="441" y="2182"/>
                    <a:pt x="397" y="2390"/>
                    <a:pt x="485" y="2286"/>
                  </a:cubicBezTo>
                  <a:cubicBezTo>
                    <a:pt x="529" y="2286"/>
                    <a:pt x="485" y="2182"/>
                    <a:pt x="485" y="2182"/>
                  </a:cubicBezTo>
                  <a:cubicBezTo>
                    <a:pt x="485" y="2182"/>
                    <a:pt x="485" y="2182"/>
                    <a:pt x="485" y="2131"/>
                  </a:cubicBezTo>
                  <a:close/>
                  <a:moveTo>
                    <a:pt x="0" y="318"/>
                  </a:moveTo>
                  <a:cubicBezTo>
                    <a:pt x="0" y="318"/>
                    <a:pt x="0" y="369"/>
                    <a:pt x="0" y="369"/>
                  </a:cubicBezTo>
                  <a:cubicBezTo>
                    <a:pt x="44" y="369"/>
                    <a:pt x="44" y="369"/>
                    <a:pt x="44" y="421"/>
                  </a:cubicBezTo>
                  <a:cubicBezTo>
                    <a:pt x="88" y="473"/>
                    <a:pt x="88" y="473"/>
                    <a:pt x="176" y="473"/>
                  </a:cubicBezTo>
                  <a:cubicBezTo>
                    <a:pt x="176" y="318"/>
                    <a:pt x="88" y="369"/>
                    <a:pt x="0" y="318"/>
                  </a:cubicBezTo>
                  <a:close/>
                  <a:moveTo>
                    <a:pt x="882" y="1095"/>
                  </a:moveTo>
                  <a:cubicBezTo>
                    <a:pt x="882" y="1043"/>
                    <a:pt x="882" y="939"/>
                    <a:pt x="882" y="836"/>
                  </a:cubicBezTo>
                  <a:cubicBezTo>
                    <a:pt x="749" y="784"/>
                    <a:pt x="838" y="991"/>
                    <a:pt x="793" y="991"/>
                  </a:cubicBezTo>
                  <a:cubicBezTo>
                    <a:pt x="793" y="1043"/>
                    <a:pt x="793" y="1043"/>
                    <a:pt x="793" y="1095"/>
                  </a:cubicBezTo>
                  <a:cubicBezTo>
                    <a:pt x="838" y="1043"/>
                    <a:pt x="838" y="1095"/>
                    <a:pt x="882" y="1095"/>
                  </a:cubicBezTo>
                  <a:close/>
                  <a:moveTo>
                    <a:pt x="1014" y="214"/>
                  </a:moveTo>
                  <a:cubicBezTo>
                    <a:pt x="1014" y="162"/>
                    <a:pt x="926" y="162"/>
                    <a:pt x="926" y="110"/>
                  </a:cubicBezTo>
                  <a:cubicBezTo>
                    <a:pt x="926" y="59"/>
                    <a:pt x="926" y="7"/>
                    <a:pt x="882" y="7"/>
                  </a:cubicBezTo>
                  <a:cubicBezTo>
                    <a:pt x="882" y="7"/>
                    <a:pt x="882" y="59"/>
                    <a:pt x="882" y="162"/>
                  </a:cubicBezTo>
                  <a:cubicBezTo>
                    <a:pt x="882" y="162"/>
                    <a:pt x="882" y="214"/>
                    <a:pt x="838" y="266"/>
                  </a:cubicBezTo>
                  <a:cubicBezTo>
                    <a:pt x="793" y="162"/>
                    <a:pt x="793" y="110"/>
                    <a:pt x="793" y="7"/>
                  </a:cubicBezTo>
                  <a:cubicBezTo>
                    <a:pt x="705" y="59"/>
                    <a:pt x="661" y="59"/>
                    <a:pt x="573" y="110"/>
                  </a:cubicBezTo>
                  <a:cubicBezTo>
                    <a:pt x="573" y="59"/>
                    <a:pt x="529" y="59"/>
                    <a:pt x="485" y="59"/>
                  </a:cubicBezTo>
                  <a:cubicBezTo>
                    <a:pt x="485" y="110"/>
                    <a:pt x="485" y="110"/>
                    <a:pt x="485" y="162"/>
                  </a:cubicBezTo>
                  <a:cubicBezTo>
                    <a:pt x="485" y="162"/>
                    <a:pt x="485" y="214"/>
                    <a:pt x="441" y="266"/>
                  </a:cubicBezTo>
                  <a:cubicBezTo>
                    <a:pt x="441" y="318"/>
                    <a:pt x="441" y="369"/>
                    <a:pt x="397" y="369"/>
                  </a:cubicBezTo>
                  <a:cubicBezTo>
                    <a:pt x="264" y="421"/>
                    <a:pt x="264" y="369"/>
                    <a:pt x="176" y="369"/>
                  </a:cubicBezTo>
                  <a:cubicBezTo>
                    <a:pt x="176" y="369"/>
                    <a:pt x="176" y="421"/>
                    <a:pt x="176" y="473"/>
                  </a:cubicBezTo>
                  <a:cubicBezTo>
                    <a:pt x="220" y="473"/>
                    <a:pt x="220" y="473"/>
                    <a:pt x="220" y="473"/>
                  </a:cubicBezTo>
                  <a:cubicBezTo>
                    <a:pt x="220" y="473"/>
                    <a:pt x="264" y="525"/>
                    <a:pt x="220" y="525"/>
                  </a:cubicBezTo>
                  <a:cubicBezTo>
                    <a:pt x="220" y="577"/>
                    <a:pt x="220" y="628"/>
                    <a:pt x="264" y="628"/>
                  </a:cubicBezTo>
                  <a:cubicBezTo>
                    <a:pt x="264" y="628"/>
                    <a:pt x="264" y="628"/>
                    <a:pt x="264" y="628"/>
                  </a:cubicBezTo>
                  <a:cubicBezTo>
                    <a:pt x="309" y="628"/>
                    <a:pt x="353" y="784"/>
                    <a:pt x="397" y="732"/>
                  </a:cubicBezTo>
                  <a:cubicBezTo>
                    <a:pt x="397" y="732"/>
                    <a:pt x="397" y="732"/>
                    <a:pt x="441" y="732"/>
                  </a:cubicBezTo>
                  <a:cubicBezTo>
                    <a:pt x="441" y="732"/>
                    <a:pt x="441" y="732"/>
                    <a:pt x="485" y="732"/>
                  </a:cubicBezTo>
                  <a:cubicBezTo>
                    <a:pt x="485" y="732"/>
                    <a:pt x="529" y="732"/>
                    <a:pt x="529" y="732"/>
                  </a:cubicBezTo>
                  <a:cubicBezTo>
                    <a:pt x="529" y="680"/>
                    <a:pt x="529" y="628"/>
                    <a:pt x="573" y="628"/>
                  </a:cubicBezTo>
                  <a:cubicBezTo>
                    <a:pt x="573" y="680"/>
                    <a:pt x="573" y="732"/>
                    <a:pt x="573" y="784"/>
                  </a:cubicBezTo>
                  <a:cubicBezTo>
                    <a:pt x="617" y="784"/>
                    <a:pt x="617" y="836"/>
                    <a:pt x="617" y="887"/>
                  </a:cubicBezTo>
                  <a:cubicBezTo>
                    <a:pt x="661" y="887"/>
                    <a:pt x="661" y="939"/>
                    <a:pt x="705" y="991"/>
                  </a:cubicBezTo>
                  <a:cubicBezTo>
                    <a:pt x="661" y="991"/>
                    <a:pt x="661" y="991"/>
                    <a:pt x="661" y="1043"/>
                  </a:cubicBezTo>
                  <a:cubicBezTo>
                    <a:pt x="705" y="1043"/>
                    <a:pt x="749" y="991"/>
                    <a:pt x="793" y="991"/>
                  </a:cubicBezTo>
                  <a:cubicBezTo>
                    <a:pt x="793" y="939"/>
                    <a:pt x="793" y="836"/>
                    <a:pt x="793" y="784"/>
                  </a:cubicBezTo>
                  <a:cubicBezTo>
                    <a:pt x="749" y="732"/>
                    <a:pt x="705" y="680"/>
                    <a:pt x="705" y="577"/>
                  </a:cubicBezTo>
                  <a:cubicBezTo>
                    <a:pt x="705" y="577"/>
                    <a:pt x="661" y="525"/>
                    <a:pt x="661" y="525"/>
                  </a:cubicBezTo>
                  <a:cubicBezTo>
                    <a:pt x="661" y="525"/>
                    <a:pt x="661" y="525"/>
                    <a:pt x="661" y="525"/>
                  </a:cubicBezTo>
                  <a:cubicBezTo>
                    <a:pt x="661" y="421"/>
                    <a:pt x="573" y="369"/>
                    <a:pt x="661" y="318"/>
                  </a:cubicBezTo>
                  <a:cubicBezTo>
                    <a:pt x="661" y="369"/>
                    <a:pt x="705" y="421"/>
                    <a:pt x="661" y="421"/>
                  </a:cubicBezTo>
                  <a:cubicBezTo>
                    <a:pt x="661" y="421"/>
                    <a:pt x="661" y="473"/>
                    <a:pt x="661" y="473"/>
                  </a:cubicBezTo>
                  <a:cubicBezTo>
                    <a:pt x="661" y="473"/>
                    <a:pt x="661" y="473"/>
                    <a:pt x="705" y="473"/>
                  </a:cubicBezTo>
                  <a:cubicBezTo>
                    <a:pt x="705" y="473"/>
                    <a:pt x="705" y="473"/>
                    <a:pt x="705" y="473"/>
                  </a:cubicBezTo>
                  <a:cubicBezTo>
                    <a:pt x="705" y="525"/>
                    <a:pt x="749" y="525"/>
                    <a:pt x="749" y="577"/>
                  </a:cubicBezTo>
                  <a:cubicBezTo>
                    <a:pt x="749" y="680"/>
                    <a:pt x="838" y="680"/>
                    <a:pt x="793" y="784"/>
                  </a:cubicBezTo>
                  <a:cubicBezTo>
                    <a:pt x="882" y="836"/>
                    <a:pt x="882" y="680"/>
                    <a:pt x="970" y="732"/>
                  </a:cubicBezTo>
                  <a:cubicBezTo>
                    <a:pt x="970" y="628"/>
                    <a:pt x="970" y="577"/>
                    <a:pt x="970" y="525"/>
                  </a:cubicBezTo>
                  <a:cubicBezTo>
                    <a:pt x="970" y="525"/>
                    <a:pt x="970" y="473"/>
                    <a:pt x="970" y="421"/>
                  </a:cubicBezTo>
                  <a:cubicBezTo>
                    <a:pt x="970" y="369"/>
                    <a:pt x="970" y="318"/>
                    <a:pt x="970" y="266"/>
                  </a:cubicBezTo>
                  <a:cubicBezTo>
                    <a:pt x="1014" y="318"/>
                    <a:pt x="1014" y="266"/>
                    <a:pt x="1014" y="214"/>
                  </a:cubicBezTo>
                  <a:close/>
                  <a:moveTo>
                    <a:pt x="1322" y="214"/>
                  </a:moveTo>
                  <a:cubicBezTo>
                    <a:pt x="1322" y="266"/>
                    <a:pt x="1322" y="318"/>
                    <a:pt x="1278" y="318"/>
                  </a:cubicBezTo>
                  <a:cubicBezTo>
                    <a:pt x="1278" y="266"/>
                    <a:pt x="1234" y="266"/>
                    <a:pt x="1190" y="266"/>
                  </a:cubicBezTo>
                  <a:cubicBezTo>
                    <a:pt x="1190" y="214"/>
                    <a:pt x="1234" y="214"/>
                    <a:pt x="1234" y="162"/>
                  </a:cubicBezTo>
                  <a:cubicBezTo>
                    <a:pt x="1146" y="214"/>
                    <a:pt x="1278" y="-45"/>
                    <a:pt x="1190" y="7"/>
                  </a:cubicBezTo>
                  <a:cubicBezTo>
                    <a:pt x="1190" y="7"/>
                    <a:pt x="1146" y="59"/>
                    <a:pt x="1102" y="7"/>
                  </a:cubicBezTo>
                  <a:cubicBezTo>
                    <a:pt x="1146" y="162"/>
                    <a:pt x="1058" y="162"/>
                    <a:pt x="1102" y="318"/>
                  </a:cubicBezTo>
                  <a:cubicBezTo>
                    <a:pt x="1058" y="318"/>
                    <a:pt x="1058" y="369"/>
                    <a:pt x="1014" y="369"/>
                  </a:cubicBezTo>
                  <a:cubicBezTo>
                    <a:pt x="1014" y="421"/>
                    <a:pt x="1014" y="525"/>
                    <a:pt x="1014" y="628"/>
                  </a:cubicBezTo>
                  <a:cubicBezTo>
                    <a:pt x="1102" y="577"/>
                    <a:pt x="1102" y="628"/>
                    <a:pt x="1146" y="628"/>
                  </a:cubicBezTo>
                  <a:cubicBezTo>
                    <a:pt x="1146" y="577"/>
                    <a:pt x="1146" y="525"/>
                    <a:pt x="1190" y="473"/>
                  </a:cubicBezTo>
                  <a:cubicBezTo>
                    <a:pt x="1322" y="525"/>
                    <a:pt x="1411" y="421"/>
                    <a:pt x="1322" y="318"/>
                  </a:cubicBezTo>
                  <a:cubicBezTo>
                    <a:pt x="1367" y="318"/>
                    <a:pt x="1455" y="318"/>
                    <a:pt x="1411" y="266"/>
                  </a:cubicBezTo>
                  <a:cubicBezTo>
                    <a:pt x="1367" y="266"/>
                    <a:pt x="1367" y="214"/>
                    <a:pt x="1322" y="214"/>
                  </a:cubicBezTo>
                  <a:close/>
                  <a:moveTo>
                    <a:pt x="705" y="1146"/>
                  </a:moveTo>
                  <a:cubicBezTo>
                    <a:pt x="661" y="1095"/>
                    <a:pt x="573" y="1095"/>
                    <a:pt x="529" y="1043"/>
                  </a:cubicBezTo>
                  <a:cubicBezTo>
                    <a:pt x="529" y="1095"/>
                    <a:pt x="485" y="1095"/>
                    <a:pt x="485" y="1146"/>
                  </a:cubicBezTo>
                  <a:cubicBezTo>
                    <a:pt x="485" y="1198"/>
                    <a:pt x="529" y="1198"/>
                    <a:pt x="529" y="1250"/>
                  </a:cubicBezTo>
                  <a:cubicBezTo>
                    <a:pt x="485" y="1250"/>
                    <a:pt x="485" y="1250"/>
                    <a:pt x="485" y="1302"/>
                  </a:cubicBezTo>
                  <a:cubicBezTo>
                    <a:pt x="573" y="1302"/>
                    <a:pt x="617" y="1302"/>
                    <a:pt x="617" y="1354"/>
                  </a:cubicBezTo>
                  <a:cubicBezTo>
                    <a:pt x="617" y="1405"/>
                    <a:pt x="617" y="1457"/>
                    <a:pt x="617" y="1509"/>
                  </a:cubicBezTo>
                  <a:cubicBezTo>
                    <a:pt x="705" y="1509"/>
                    <a:pt x="705" y="1509"/>
                    <a:pt x="749" y="1457"/>
                  </a:cubicBezTo>
                  <a:cubicBezTo>
                    <a:pt x="749" y="1405"/>
                    <a:pt x="749" y="1302"/>
                    <a:pt x="749" y="1198"/>
                  </a:cubicBezTo>
                  <a:cubicBezTo>
                    <a:pt x="705" y="1198"/>
                    <a:pt x="705" y="1198"/>
                    <a:pt x="705" y="1146"/>
                  </a:cubicBezTo>
                  <a:close/>
                  <a:moveTo>
                    <a:pt x="617" y="939"/>
                  </a:moveTo>
                  <a:cubicBezTo>
                    <a:pt x="617" y="887"/>
                    <a:pt x="573" y="887"/>
                    <a:pt x="529" y="887"/>
                  </a:cubicBezTo>
                  <a:cubicBezTo>
                    <a:pt x="529" y="887"/>
                    <a:pt x="529" y="939"/>
                    <a:pt x="529" y="939"/>
                  </a:cubicBezTo>
                  <a:cubicBezTo>
                    <a:pt x="573" y="939"/>
                    <a:pt x="617" y="991"/>
                    <a:pt x="617" y="939"/>
                  </a:cubicBezTo>
                  <a:close/>
                  <a:moveTo>
                    <a:pt x="485" y="836"/>
                  </a:moveTo>
                  <a:cubicBezTo>
                    <a:pt x="485" y="887"/>
                    <a:pt x="529" y="887"/>
                    <a:pt x="529" y="887"/>
                  </a:cubicBezTo>
                  <a:cubicBezTo>
                    <a:pt x="529" y="887"/>
                    <a:pt x="529" y="836"/>
                    <a:pt x="529" y="836"/>
                  </a:cubicBezTo>
                  <a:cubicBezTo>
                    <a:pt x="529" y="836"/>
                    <a:pt x="529" y="836"/>
                    <a:pt x="485" y="836"/>
                  </a:cubicBezTo>
                  <a:close/>
                </a:path>
              </a:pathLst>
            </a:custGeom>
            <a:solidFill>
              <a:srgbClr val="DEDEDE"/>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8" name="Rectangle 83">
              <a:extLst>
                <a:ext uri="{FF2B5EF4-FFF2-40B4-BE49-F238E27FC236}">
                  <a16:creationId xmlns:a16="http://schemas.microsoft.com/office/drawing/2014/main" id="{E02C2474-8D3E-384F-8D12-B3B6CCC7A5FB}"/>
                </a:ext>
              </a:extLst>
            </p:cNvPr>
            <p:cNvSpPr txBox="1"/>
            <p:nvPr/>
          </p:nvSpPr>
          <p:spPr>
            <a:xfrm>
              <a:off x="4032834" y="4213864"/>
              <a:ext cx="881319" cy="192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DENMARK</a:t>
              </a:r>
            </a:p>
          </p:txBody>
        </p:sp>
        <p:sp>
          <p:nvSpPr>
            <p:cNvPr id="139" name="Freeform 84">
              <a:extLst>
                <a:ext uri="{FF2B5EF4-FFF2-40B4-BE49-F238E27FC236}">
                  <a16:creationId xmlns:a16="http://schemas.microsoft.com/office/drawing/2014/main" id="{FDF19037-2BCE-544F-8389-3DF49DD6AF03}"/>
                </a:ext>
              </a:extLst>
            </p:cNvPr>
            <p:cNvSpPr/>
            <p:nvPr/>
          </p:nvSpPr>
          <p:spPr>
            <a:xfrm>
              <a:off x="4901593" y="5684704"/>
              <a:ext cx="1186804" cy="682655"/>
            </a:xfrm>
            <a:custGeom>
              <a:avLst/>
              <a:gdLst/>
              <a:ahLst/>
              <a:cxnLst>
                <a:cxn ang="0">
                  <a:pos x="wd2" y="hd2"/>
                </a:cxn>
                <a:cxn ang="5400000">
                  <a:pos x="wd2" y="hd2"/>
                </a:cxn>
                <a:cxn ang="10800000">
                  <a:pos x="wd2" y="hd2"/>
                </a:cxn>
                <a:cxn ang="16200000">
                  <a:pos x="wd2" y="hd2"/>
                </a:cxn>
              </a:cxnLst>
              <a:rect l="0" t="0" r="r" b="b"/>
              <a:pathLst>
                <a:path w="21600" h="21600" extrusionOk="0">
                  <a:moveTo>
                    <a:pt x="21386" y="11545"/>
                  </a:moveTo>
                  <a:cubicBezTo>
                    <a:pt x="21386" y="11359"/>
                    <a:pt x="21386" y="11359"/>
                    <a:pt x="21386" y="11172"/>
                  </a:cubicBezTo>
                  <a:cubicBezTo>
                    <a:pt x="21279" y="10986"/>
                    <a:pt x="21172" y="10800"/>
                    <a:pt x="21065" y="10614"/>
                  </a:cubicBezTo>
                  <a:cubicBezTo>
                    <a:pt x="21065" y="10428"/>
                    <a:pt x="21065" y="10428"/>
                    <a:pt x="20958" y="10428"/>
                  </a:cubicBezTo>
                  <a:cubicBezTo>
                    <a:pt x="20958" y="10428"/>
                    <a:pt x="20851" y="10428"/>
                    <a:pt x="20851" y="10428"/>
                  </a:cubicBezTo>
                  <a:cubicBezTo>
                    <a:pt x="20851" y="10241"/>
                    <a:pt x="20745" y="10241"/>
                    <a:pt x="20745" y="10241"/>
                  </a:cubicBezTo>
                  <a:cubicBezTo>
                    <a:pt x="20638" y="10241"/>
                    <a:pt x="20638" y="10055"/>
                    <a:pt x="20638" y="10055"/>
                  </a:cubicBezTo>
                  <a:cubicBezTo>
                    <a:pt x="20638" y="9869"/>
                    <a:pt x="20638" y="9683"/>
                    <a:pt x="20638" y="9683"/>
                  </a:cubicBezTo>
                  <a:cubicBezTo>
                    <a:pt x="20638" y="9497"/>
                    <a:pt x="20638" y="9310"/>
                    <a:pt x="20638" y="8938"/>
                  </a:cubicBezTo>
                  <a:cubicBezTo>
                    <a:pt x="20638" y="8752"/>
                    <a:pt x="20638" y="8752"/>
                    <a:pt x="20638" y="8752"/>
                  </a:cubicBezTo>
                  <a:cubicBezTo>
                    <a:pt x="20638" y="8752"/>
                    <a:pt x="20531" y="8752"/>
                    <a:pt x="20531" y="8752"/>
                  </a:cubicBezTo>
                  <a:cubicBezTo>
                    <a:pt x="20317" y="8566"/>
                    <a:pt x="20103" y="8379"/>
                    <a:pt x="19996" y="8193"/>
                  </a:cubicBezTo>
                  <a:cubicBezTo>
                    <a:pt x="19461" y="8193"/>
                    <a:pt x="19461" y="8193"/>
                    <a:pt x="19461" y="8193"/>
                  </a:cubicBezTo>
                  <a:cubicBezTo>
                    <a:pt x="19248" y="8193"/>
                    <a:pt x="19141" y="7821"/>
                    <a:pt x="18820" y="7821"/>
                  </a:cubicBezTo>
                  <a:cubicBezTo>
                    <a:pt x="18820" y="8007"/>
                    <a:pt x="18820" y="8007"/>
                    <a:pt x="18713" y="8007"/>
                  </a:cubicBezTo>
                  <a:cubicBezTo>
                    <a:pt x="18713" y="8007"/>
                    <a:pt x="18713" y="8007"/>
                    <a:pt x="18713" y="8193"/>
                  </a:cubicBezTo>
                  <a:cubicBezTo>
                    <a:pt x="18499" y="8193"/>
                    <a:pt x="18499" y="8193"/>
                    <a:pt x="18392" y="8193"/>
                  </a:cubicBezTo>
                  <a:cubicBezTo>
                    <a:pt x="18178" y="8193"/>
                    <a:pt x="18178" y="8007"/>
                    <a:pt x="18071" y="7821"/>
                  </a:cubicBezTo>
                  <a:cubicBezTo>
                    <a:pt x="17857" y="7634"/>
                    <a:pt x="17857" y="7262"/>
                    <a:pt x="17644" y="7262"/>
                  </a:cubicBezTo>
                  <a:cubicBezTo>
                    <a:pt x="17750" y="7076"/>
                    <a:pt x="17857" y="6890"/>
                    <a:pt x="17964" y="6890"/>
                  </a:cubicBezTo>
                  <a:cubicBezTo>
                    <a:pt x="17964" y="6890"/>
                    <a:pt x="18071" y="6890"/>
                    <a:pt x="18071" y="6703"/>
                  </a:cubicBezTo>
                  <a:cubicBezTo>
                    <a:pt x="18071" y="6703"/>
                    <a:pt x="18071" y="6517"/>
                    <a:pt x="18178" y="6517"/>
                  </a:cubicBezTo>
                  <a:cubicBezTo>
                    <a:pt x="18071" y="6145"/>
                    <a:pt x="17964" y="5772"/>
                    <a:pt x="17750" y="5586"/>
                  </a:cubicBezTo>
                  <a:cubicBezTo>
                    <a:pt x="17644" y="5586"/>
                    <a:pt x="17644" y="5772"/>
                    <a:pt x="17430" y="5772"/>
                  </a:cubicBezTo>
                  <a:cubicBezTo>
                    <a:pt x="17430" y="5772"/>
                    <a:pt x="17323" y="5772"/>
                    <a:pt x="17323" y="5959"/>
                  </a:cubicBezTo>
                  <a:cubicBezTo>
                    <a:pt x="17002" y="5959"/>
                    <a:pt x="16681" y="5959"/>
                    <a:pt x="16467" y="6145"/>
                  </a:cubicBezTo>
                  <a:cubicBezTo>
                    <a:pt x="16360" y="6145"/>
                    <a:pt x="16360" y="6145"/>
                    <a:pt x="16360" y="6145"/>
                  </a:cubicBezTo>
                  <a:cubicBezTo>
                    <a:pt x="16360" y="6145"/>
                    <a:pt x="16360" y="6145"/>
                    <a:pt x="16253" y="6145"/>
                  </a:cubicBezTo>
                  <a:cubicBezTo>
                    <a:pt x="16253" y="5959"/>
                    <a:pt x="16253" y="5959"/>
                    <a:pt x="16253" y="5772"/>
                  </a:cubicBezTo>
                  <a:cubicBezTo>
                    <a:pt x="16253" y="5772"/>
                    <a:pt x="16147" y="5772"/>
                    <a:pt x="16147" y="5772"/>
                  </a:cubicBezTo>
                  <a:cubicBezTo>
                    <a:pt x="16147" y="5586"/>
                    <a:pt x="16147" y="5586"/>
                    <a:pt x="16040" y="5586"/>
                  </a:cubicBezTo>
                  <a:cubicBezTo>
                    <a:pt x="15826" y="5214"/>
                    <a:pt x="15612" y="4841"/>
                    <a:pt x="15184" y="4841"/>
                  </a:cubicBezTo>
                  <a:cubicBezTo>
                    <a:pt x="15184" y="5214"/>
                    <a:pt x="15184" y="5214"/>
                    <a:pt x="15291" y="5214"/>
                  </a:cubicBezTo>
                  <a:cubicBezTo>
                    <a:pt x="15291" y="5214"/>
                    <a:pt x="15398" y="5400"/>
                    <a:pt x="15505" y="5400"/>
                  </a:cubicBezTo>
                  <a:cubicBezTo>
                    <a:pt x="15505" y="5586"/>
                    <a:pt x="15505" y="5586"/>
                    <a:pt x="15505" y="5772"/>
                  </a:cubicBezTo>
                  <a:cubicBezTo>
                    <a:pt x="15612" y="5772"/>
                    <a:pt x="15612" y="6145"/>
                    <a:pt x="15719" y="6145"/>
                  </a:cubicBezTo>
                  <a:cubicBezTo>
                    <a:pt x="15612" y="6517"/>
                    <a:pt x="15398" y="6517"/>
                    <a:pt x="15505" y="7076"/>
                  </a:cubicBezTo>
                  <a:cubicBezTo>
                    <a:pt x="15291" y="7076"/>
                    <a:pt x="15184" y="7262"/>
                    <a:pt x="15077" y="7448"/>
                  </a:cubicBezTo>
                  <a:cubicBezTo>
                    <a:pt x="14970" y="7448"/>
                    <a:pt x="14863" y="7634"/>
                    <a:pt x="14863" y="7821"/>
                  </a:cubicBezTo>
                  <a:cubicBezTo>
                    <a:pt x="14115" y="7262"/>
                    <a:pt x="14115" y="7262"/>
                    <a:pt x="14115" y="7262"/>
                  </a:cubicBezTo>
                  <a:cubicBezTo>
                    <a:pt x="14115" y="7262"/>
                    <a:pt x="14115" y="7076"/>
                    <a:pt x="14115" y="7076"/>
                  </a:cubicBezTo>
                  <a:cubicBezTo>
                    <a:pt x="14115" y="7076"/>
                    <a:pt x="14008" y="6703"/>
                    <a:pt x="14008" y="6703"/>
                  </a:cubicBezTo>
                  <a:cubicBezTo>
                    <a:pt x="13901" y="6517"/>
                    <a:pt x="13901" y="6331"/>
                    <a:pt x="13794" y="6145"/>
                  </a:cubicBezTo>
                  <a:cubicBezTo>
                    <a:pt x="13794" y="5959"/>
                    <a:pt x="13687" y="5772"/>
                    <a:pt x="13473" y="5772"/>
                  </a:cubicBezTo>
                  <a:cubicBezTo>
                    <a:pt x="13473" y="5586"/>
                    <a:pt x="13366" y="5586"/>
                    <a:pt x="13366" y="5400"/>
                  </a:cubicBezTo>
                  <a:cubicBezTo>
                    <a:pt x="13366" y="4469"/>
                    <a:pt x="13794" y="4469"/>
                    <a:pt x="14008" y="3910"/>
                  </a:cubicBezTo>
                  <a:cubicBezTo>
                    <a:pt x="13901" y="3724"/>
                    <a:pt x="13794" y="3538"/>
                    <a:pt x="13687" y="3352"/>
                  </a:cubicBezTo>
                  <a:cubicBezTo>
                    <a:pt x="13580" y="3352"/>
                    <a:pt x="13580" y="3166"/>
                    <a:pt x="13473" y="3166"/>
                  </a:cubicBezTo>
                  <a:cubicBezTo>
                    <a:pt x="13473" y="2979"/>
                    <a:pt x="13366" y="2979"/>
                    <a:pt x="13366" y="2793"/>
                  </a:cubicBezTo>
                  <a:cubicBezTo>
                    <a:pt x="13046" y="2979"/>
                    <a:pt x="12725" y="3166"/>
                    <a:pt x="12404" y="3166"/>
                  </a:cubicBezTo>
                  <a:cubicBezTo>
                    <a:pt x="12404" y="3166"/>
                    <a:pt x="12297" y="3166"/>
                    <a:pt x="12297" y="3166"/>
                  </a:cubicBezTo>
                  <a:cubicBezTo>
                    <a:pt x="12297" y="3166"/>
                    <a:pt x="12297" y="3166"/>
                    <a:pt x="12297" y="3166"/>
                  </a:cubicBezTo>
                  <a:cubicBezTo>
                    <a:pt x="12297" y="3166"/>
                    <a:pt x="12297" y="3166"/>
                    <a:pt x="12297" y="3166"/>
                  </a:cubicBezTo>
                  <a:cubicBezTo>
                    <a:pt x="12297" y="3166"/>
                    <a:pt x="12297" y="3166"/>
                    <a:pt x="12297" y="3166"/>
                  </a:cubicBezTo>
                  <a:cubicBezTo>
                    <a:pt x="12297" y="3166"/>
                    <a:pt x="12297" y="3166"/>
                    <a:pt x="12297" y="3166"/>
                  </a:cubicBezTo>
                  <a:cubicBezTo>
                    <a:pt x="12297" y="3166"/>
                    <a:pt x="12297" y="3166"/>
                    <a:pt x="12297" y="3166"/>
                  </a:cubicBezTo>
                  <a:cubicBezTo>
                    <a:pt x="12190" y="3166"/>
                    <a:pt x="12190" y="2979"/>
                    <a:pt x="12190" y="2979"/>
                  </a:cubicBezTo>
                  <a:cubicBezTo>
                    <a:pt x="12190" y="2979"/>
                    <a:pt x="12190" y="2979"/>
                    <a:pt x="12190" y="2979"/>
                  </a:cubicBezTo>
                  <a:cubicBezTo>
                    <a:pt x="12190" y="2979"/>
                    <a:pt x="12190" y="2979"/>
                    <a:pt x="12190" y="2979"/>
                  </a:cubicBezTo>
                  <a:cubicBezTo>
                    <a:pt x="12190" y="2979"/>
                    <a:pt x="12190" y="2979"/>
                    <a:pt x="12190" y="2979"/>
                  </a:cubicBezTo>
                  <a:cubicBezTo>
                    <a:pt x="12190" y="2793"/>
                    <a:pt x="12190" y="2793"/>
                    <a:pt x="12190" y="2793"/>
                  </a:cubicBezTo>
                  <a:cubicBezTo>
                    <a:pt x="12190" y="2793"/>
                    <a:pt x="12190" y="2793"/>
                    <a:pt x="12190" y="2793"/>
                  </a:cubicBezTo>
                  <a:cubicBezTo>
                    <a:pt x="12190" y="2793"/>
                    <a:pt x="12190" y="2793"/>
                    <a:pt x="12190" y="2793"/>
                  </a:cubicBezTo>
                  <a:cubicBezTo>
                    <a:pt x="11976" y="2793"/>
                    <a:pt x="11976" y="2607"/>
                    <a:pt x="11762" y="2607"/>
                  </a:cubicBezTo>
                  <a:cubicBezTo>
                    <a:pt x="11762" y="2607"/>
                    <a:pt x="11655" y="2421"/>
                    <a:pt x="11549" y="2421"/>
                  </a:cubicBezTo>
                  <a:cubicBezTo>
                    <a:pt x="11549" y="2234"/>
                    <a:pt x="11228" y="2421"/>
                    <a:pt x="11335" y="2048"/>
                  </a:cubicBezTo>
                  <a:cubicBezTo>
                    <a:pt x="11228" y="2048"/>
                    <a:pt x="11121" y="2048"/>
                    <a:pt x="11121" y="2234"/>
                  </a:cubicBezTo>
                  <a:cubicBezTo>
                    <a:pt x="10800" y="2234"/>
                    <a:pt x="10800" y="2234"/>
                    <a:pt x="10800" y="2234"/>
                  </a:cubicBezTo>
                  <a:cubicBezTo>
                    <a:pt x="10800" y="2234"/>
                    <a:pt x="10800" y="2234"/>
                    <a:pt x="10800" y="2048"/>
                  </a:cubicBezTo>
                  <a:cubicBezTo>
                    <a:pt x="10800" y="2048"/>
                    <a:pt x="10800" y="2048"/>
                    <a:pt x="10800" y="2048"/>
                  </a:cubicBezTo>
                  <a:cubicBezTo>
                    <a:pt x="10800" y="2048"/>
                    <a:pt x="10800" y="2048"/>
                    <a:pt x="10800" y="2048"/>
                  </a:cubicBezTo>
                  <a:cubicBezTo>
                    <a:pt x="10800" y="2048"/>
                    <a:pt x="10800" y="2048"/>
                    <a:pt x="10800" y="2048"/>
                  </a:cubicBezTo>
                  <a:cubicBezTo>
                    <a:pt x="10800" y="2048"/>
                    <a:pt x="10800" y="2048"/>
                    <a:pt x="10800" y="2048"/>
                  </a:cubicBezTo>
                  <a:cubicBezTo>
                    <a:pt x="10800" y="2048"/>
                    <a:pt x="10586" y="2048"/>
                    <a:pt x="10479" y="2048"/>
                  </a:cubicBezTo>
                  <a:cubicBezTo>
                    <a:pt x="10586" y="1490"/>
                    <a:pt x="10265" y="1676"/>
                    <a:pt x="10372" y="1303"/>
                  </a:cubicBezTo>
                  <a:cubicBezTo>
                    <a:pt x="10265" y="1303"/>
                    <a:pt x="10265" y="931"/>
                    <a:pt x="10158" y="931"/>
                  </a:cubicBezTo>
                  <a:cubicBezTo>
                    <a:pt x="10158" y="559"/>
                    <a:pt x="10158" y="559"/>
                    <a:pt x="10158" y="559"/>
                  </a:cubicBezTo>
                  <a:cubicBezTo>
                    <a:pt x="9838" y="372"/>
                    <a:pt x="9624" y="186"/>
                    <a:pt x="9196" y="186"/>
                  </a:cubicBezTo>
                  <a:cubicBezTo>
                    <a:pt x="9196" y="186"/>
                    <a:pt x="9196" y="186"/>
                    <a:pt x="9089" y="186"/>
                  </a:cubicBezTo>
                  <a:cubicBezTo>
                    <a:pt x="8982" y="186"/>
                    <a:pt x="8982" y="372"/>
                    <a:pt x="8982" y="745"/>
                  </a:cubicBezTo>
                  <a:cubicBezTo>
                    <a:pt x="8982" y="931"/>
                    <a:pt x="8982" y="1117"/>
                    <a:pt x="8875" y="1303"/>
                  </a:cubicBezTo>
                  <a:cubicBezTo>
                    <a:pt x="8661" y="1303"/>
                    <a:pt x="8661" y="1117"/>
                    <a:pt x="8554" y="1117"/>
                  </a:cubicBezTo>
                  <a:cubicBezTo>
                    <a:pt x="8554" y="1303"/>
                    <a:pt x="8448" y="1490"/>
                    <a:pt x="8234" y="1490"/>
                  </a:cubicBezTo>
                  <a:cubicBezTo>
                    <a:pt x="8234" y="1303"/>
                    <a:pt x="8234" y="1303"/>
                    <a:pt x="8127" y="1303"/>
                  </a:cubicBezTo>
                  <a:cubicBezTo>
                    <a:pt x="8127" y="1117"/>
                    <a:pt x="8127" y="931"/>
                    <a:pt x="8127" y="745"/>
                  </a:cubicBezTo>
                  <a:cubicBezTo>
                    <a:pt x="8127" y="745"/>
                    <a:pt x="8127" y="745"/>
                    <a:pt x="8127" y="745"/>
                  </a:cubicBezTo>
                  <a:cubicBezTo>
                    <a:pt x="8127" y="745"/>
                    <a:pt x="8127" y="745"/>
                    <a:pt x="8127" y="745"/>
                  </a:cubicBezTo>
                  <a:cubicBezTo>
                    <a:pt x="8127" y="745"/>
                    <a:pt x="8020" y="745"/>
                    <a:pt x="8020" y="745"/>
                  </a:cubicBezTo>
                  <a:cubicBezTo>
                    <a:pt x="8020" y="745"/>
                    <a:pt x="8020" y="745"/>
                    <a:pt x="8020" y="745"/>
                  </a:cubicBezTo>
                  <a:cubicBezTo>
                    <a:pt x="8020" y="745"/>
                    <a:pt x="8020" y="559"/>
                    <a:pt x="8127" y="559"/>
                  </a:cubicBezTo>
                  <a:cubicBezTo>
                    <a:pt x="8127" y="559"/>
                    <a:pt x="8127" y="559"/>
                    <a:pt x="8127" y="559"/>
                  </a:cubicBezTo>
                  <a:cubicBezTo>
                    <a:pt x="8127" y="559"/>
                    <a:pt x="8127" y="559"/>
                    <a:pt x="8127" y="559"/>
                  </a:cubicBezTo>
                  <a:cubicBezTo>
                    <a:pt x="7913" y="559"/>
                    <a:pt x="7913" y="186"/>
                    <a:pt x="7699" y="372"/>
                  </a:cubicBezTo>
                  <a:cubicBezTo>
                    <a:pt x="7699" y="186"/>
                    <a:pt x="7485" y="372"/>
                    <a:pt x="7485" y="186"/>
                  </a:cubicBezTo>
                  <a:cubicBezTo>
                    <a:pt x="7378" y="0"/>
                    <a:pt x="7378" y="0"/>
                    <a:pt x="7271" y="0"/>
                  </a:cubicBezTo>
                  <a:cubicBezTo>
                    <a:pt x="7164" y="0"/>
                    <a:pt x="7164" y="186"/>
                    <a:pt x="7057" y="186"/>
                  </a:cubicBezTo>
                  <a:cubicBezTo>
                    <a:pt x="7057" y="372"/>
                    <a:pt x="6844" y="186"/>
                    <a:pt x="6844" y="559"/>
                  </a:cubicBezTo>
                  <a:cubicBezTo>
                    <a:pt x="6737" y="1117"/>
                    <a:pt x="7271" y="1117"/>
                    <a:pt x="7057" y="1490"/>
                  </a:cubicBezTo>
                  <a:cubicBezTo>
                    <a:pt x="6844" y="1490"/>
                    <a:pt x="6844" y="1490"/>
                    <a:pt x="6844" y="1490"/>
                  </a:cubicBezTo>
                  <a:cubicBezTo>
                    <a:pt x="6844" y="1676"/>
                    <a:pt x="6844" y="1676"/>
                    <a:pt x="6844" y="1676"/>
                  </a:cubicBezTo>
                  <a:cubicBezTo>
                    <a:pt x="6737" y="1676"/>
                    <a:pt x="6737" y="1676"/>
                    <a:pt x="6737" y="1676"/>
                  </a:cubicBezTo>
                  <a:cubicBezTo>
                    <a:pt x="6737" y="1676"/>
                    <a:pt x="6630" y="1676"/>
                    <a:pt x="6630" y="1676"/>
                  </a:cubicBezTo>
                  <a:cubicBezTo>
                    <a:pt x="6630" y="1676"/>
                    <a:pt x="6630" y="1862"/>
                    <a:pt x="6630" y="1862"/>
                  </a:cubicBezTo>
                  <a:cubicBezTo>
                    <a:pt x="6523" y="1862"/>
                    <a:pt x="6523" y="1676"/>
                    <a:pt x="6416" y="1862"/>
                  </a:cubicBezTo>
                  <a:cubicBezTo>
                    <a:pt x="6416" y="1862"/>
                    <a:pt x="6416" y="2048"/>
                    <a:pt x="6416" y="2048"/>
                  </a:cubicBezTo>
                  <a:cubicBezTo>
                    <a:pt x="6309" y="2048"/>
                    <a:pt x="6309" y="2048"/>
                    <a:pt x="6202" y="2048"/>
                  </a:cubicBezTo>
                  <a:cubicBezTo>
                    <a:pt x="6202" y="2234"/>
                    <a:pt x="6095" y="2234"/>
                    <a:pt x="6095" y="2234"/>
                  </a:cubicBezTo>
                  <a:cubicBezTo>
                    <a:pt x="6095" y="2234"/>
                    <a:pt x="6095" y="2234"/>
                    <a:pt x="5988" y="2234"/>
                  </a:cubicBezTo>
                  <a:cubicBezTo>
                    <a:pt x="5988" y="2421"/>
                    <a:pt x="5881" y="2421"/>
                    <a:pt x="5881" y="2421"/>
                  </a:cubicBezTo>
                  <a:cubicBezTo>
                    <a:pt x="5774" y="2421"/>
                    <a:pt x="5667" y="2421"/>
                    <a:pt x="5667" y="2421"/>
                  </a:cubicBezTo>
                  <a:cubicBezTo>
                    <a:pt x="5667" y="2421"/>
                    <a:pt x="5667" y="2607"/>
                    <a:pt x="5667" y="2607"/>
                  </a:cubicBezTo>
                  <a:cubicBezTo>
                    <a:pt x="5560" y="2607"/>
                    <a:pt x="5453" y="2607"/>
                    <a:pt x="5347" y="2607"/>
                  </a:cubicBezTo>
                  <a:cubicBezTo>
                    <a:pt x="5347" y="2793"/>
                    <a:pt x="5347" y="2793"/>
                    <a:pt x="5240" y="2793"/>
                  </a:cubicBezTo>
                  <a:cubicBezTo>
                    <a:pt x="5240" y="2793"/>
                    <a:pt x="5133" y="2979"/>
                    <a:pt x="5133" y="2979"/>
                  </a:cubicBezTo>
                  <a:cubicBezTo>
                    <a:pt x="5026" y="2979"/>
                    <a:pt x="5026" y="3166"/>
                    <a:pt x="4919" y="3166"/>
                  </a:cubicBezTo>
                  <a:cubicBezTo>
                    <a:pt x="4919" y="3166"/>
                    <a:pt x="4919" y="3166"/>
                    <a:pt x="4812" y="3166"/>
                  </a:cubicBezTo>
                  <a:cubicBezTo>
                    <a:pt x="4705" y="3166"/>
                    <a:pt x="4705" y="3352"/>
                    <a:pt x="4705" y="3352"/>
                  </a:cubicBezTo>
                  <a:cubicBezTo>
                    <a:pt x="4705" y="3352"/>
                    <a:pt x="4598" y="3538"/>
                    <a:pt x="4491" y="3538"/>
                  </a:cubicBezTo>
                  <a:cubicBezTo>
                    <a:pt x="4491" y="3352"/>
                    <a:pt x="4384" y="3352"/>
                    <a:pt x="4384" y="3538"/>
                  </a:cubicBezTo>
                  <a:cubicBezTo>
                    <a:pt x="4384" y="3724"/>
                    <a:pt x="4277" y="3724"/>
                    <a:pt x="4170" y="3724"/>
                  </a:cubicBezTo>
                  <a:cubicBezTo>
                    <a:pt x="3956" y="3910"/>
                    <a:pt x="3956" y="4097"/>
                    <a:pt x="3850" y="4283"/>
                  </a:cubicBezTo>
                  <a:cubicBezTo>
                    <a:pt x="3636" y="4283"/>
                    <a:pt x="3636" y="4469"/>
                    <a:pt x="3529" y="4655"/>
                  </a:cubicBezTo>
                  <a:cubicBezTo>
                    <a:pt x="3208" y="4655"/>
                    <a:pt x="3208" y="4655"/>
                    <a:pt x="3208" y="4655"/>
                  </a:cubicBezTo>
                  <a:cubicBezTo>
                    <a:pt x="2994" y="4841"/>
                    <a:pt x="2887" y="4841"/>
                    <a:pt x="2887" y="5214"/>
                  </a:cubicBezTo>
                  <a:cubicBezTo>
                    <a:pt x="2780" y="5214"/>
                    <a:pt x="2780" y="5214"/>
                    <a:pt x="2780" y="5214"/>
                  </a:cubicBezTo>
                  <a:cubicBezTo>
                    <a:pt x="2673" y="5400"/>
                    <a:pt x="2566" y="5214"/>
                    <a:pt x="2459" y="5214"/>
                  </a:cubicBezTo>
                  <a:cubicBezTo>
                    <a:pt x="2459" y="5214"/>
                    <a:pt x="2459" y="5214"/>
                    <a:pt x="2352" y="5214"/>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139" y="5214"/>
                    <a:pt x="2032" y="5214"/>
                    <a:pt x="1925" y="5400"/>
                  </a:cubicBezTo>
                  <a:cubicBezTo>
                    <a:pt x="1925" y="5400"/>
                    <a:pt x="1925" y="5400"/>
                    <a:pt x="1925" y="5400"/>
                  </a:cubicBezTo>
                  <a:cubicBezTo>
                    <a:pt x="1818" y="5400"/>
                    <a:pt x="1818" y="5586"/>
                    <a:pt x="1711" y="5586"/>
                  </a:cubicBezTo>
                  <a:cubicBezTo>
                    <a:pt x="1711" y="5586"/>
                    <a:pt x="1711" y="5586"/>
                    <a:pt x="1711" y="5586"/>
                  </a:cubicBezTo>
                  <a:cubicBezTo>
                    <a:pt x="1711" y="5586"/>
                    <a:pt x="1604" y="5586"/>
                    <a:pt x="1604" y="5586"/>
                  </a:cubicBezTo>
                  <a:cubicBezTo>
                    <a:pt x="1604" y="5586"/>
                    <a:pt x="1604" y="5586"/>
                    <a:pt x="1604" y="5586"/>
                  </a:cubicBezTo>
                  <a:cubicBezTo>
                    <a:pt x="1497" y="5586"/>
                    <a:pt x="1497" y="5586"/>
                    <a:pt x="1497" y="5772"/>
                  </a:cubicBezTo>
                  <a:cubicBezTo>
                    <a:pt x="1497" y="5772"/>
                    <a:pt x="1497" y="5772"/>
                    <a:pt x="1497" y="5772"/>
                  </a:cubicBezTo>
                  <a:cubicBezTo>
                    <a:pt x="1390" y="5772"/>
                    <a:pt x="1390" y="5772"/>
                    <a:pt x="1390" y="5959"/>
                  </a:cubicBezTo>
                  <a:cubicBezTo>
                    <a:pt x="1390" y="5959"/>
                    <a:pt x="1390" y="5959"/>
                    <a:pt x="1390" y="5959"/>
                  </a:cubicBezTo>
                  <a:cubicBezTo>
                    <a:pt x="1176" y="5772"/>
                    <a:pt x="1283" y="6145"/>
                    <a:pt x="1176" y="6331"/>
                  </a:cubicBezTo>
                  <a:cubicBezTo>
                    <a:pt x="1176" y="6331"/>
                    <a:pt x="1176" y="6331"/>
                    <a:pt x="1176" y="6331"/>
                  </a:cubicBezTo>
                  <a:cubicBezTo>
                    <a:pt x="1069" y="6331"/>
                    <a:pt x="1069" y="6331"/>
                    <a:pt x="1069" y="6331"/>
                  </a:cubicBezTo>
                  <a:cubicBezTo>
                    <a:pt x="1069" y="6517"/>
                    <a:pt x="962" y="6703"/>
                    <a:pt x="962" y="6890"/>
                  </a:cubicBezTo>
                  <a:cubicBezTo>
                    <a:pt x="962" y="6890"/>
                    <a:pt x="855" y="7076"/>
                    <a:pt x="855" y="7262"/>
                  </a:cubicBezTo>
                  <a:cubicBezTo>
                    <a:pt x="749" y="7262"/>
                    <a:pt x="642" y="7076"/>
                    <a:pt x="642" y="6890"/>
                  </a:cubicBezTo>
                  <a:cubicBezTo>
                    <a:pt x="535" y="6703"/>
                    <a:pt x="535" y="6703"/>
                    <a:pt x="535" y="6517"/>
                  </a:cubicBezTo>
                  <a:cubicBezTo>
                    <a:pt x="321" y="6517"/>
                    <a:pt x="321" y="6331"/>
                    <a:pt x="107" y="6331"/>
                  </a:cubicBezTo>
                  <a:cubicBezTo>
                    <a:pt x="107" y="6145"/>
                    <a:pt x="107" y="6145"/>
                    <a:pt x="0" y="6145"/>
                  </a:cubicBezTo>
                  <a:cubicBezTo>
                    <a:pt x="0" y="6331"/>
                    <a:pt x="107" y="6517"/>
                    <a:pt x="0" y="6517"/>
                  </a:cubicBezTo>
                  <a:cubicBezTo>
                    <a:pt x="107" y="7076"/>
                    <a:pt x="214" y="7634"/>
                    <a:pt x="321" y="8007"/>
                  </a:cubicBezTo>
                  <a:cubicBezTo>
                    <a:pt x="321" y="8007"/>
                    <a:pt x="428" y="8193"/>
                    <a:pt x="428" y="8193"/>
                  </a:cubicBezTo>
                  <a:cubicBezTo>
                    <a:pt x="535" y="8379"/>
                    <a:pt x="642" y="8566"/>
                    <a:pt x="749" y="8752"/>
                  </a:cubicBezTo>
                  <a:cubicBezTo>
                    <a:pt x="855" y="8938"/>
                    <a:pt x="962" y="9124"/>
                    <a:pt x="962" y="9310"/>
                  </a:cubicBezTo>
                  <a:cubicBezTo>
                    <a:pt x="1176" y="9310"/>
                    <a:pt x="1069" y="9869"/>
                    <a:pt x="1390" y="9683"/>
                  </a:cubicBezTo>
                  <a:cubicBezTo>
                    <a:pt x="1283" y="9869"/>
                    <a:pt x="1283" y="10055"/>
                    <a:pt x="1283" y="10055"/>
                  </a:cubicBezTo>
                  <a:cubicBezTo>
                    <a:pt x="1176" y="10241"/>
                    <a:pt x="1176" y="10241"/>
                    <a:pt x="1176" y="10428"/>
                  </a:cubicBezTo>
                  <a:cubicBezTo>
                    <a:pt x="962" y="10614"/>
                    <a:pt x="962" y="10800"/>
                    <a:pt x="962" y="11172"/>
                  </a:cubicBezTo>
                  <a:cubicBezTo>
                    <a:pt x="962" y="11545"/>
                    <a:pt x="1069" y="11545"/>
                    <a:pt x="1283" y="11545"/>
                  </a:cubicBezTo>
                  <a:cubicBezTo>
                    <a:pt x="1283" y="11731"/>
                    <a:pt x="1390" y="11917"/>
                    <a:pt x="1497" y="11917"/>
                  </a:cubicBezTo>
                  <a:cubicBezTo>
                    <a:pt x="1390" y="12103"/>
                    <a:pt x="1497" y="12290"/>
                    <a:pt x="1497" y="12476"/>
                  </a:cubicBezTo>
                  <a:cubicBezTo>
                    <a:pt x="1497" y="12476"/>
                    <a:pt x="1497" y="12476"/>
                    <a:pt x="1497" y="12476"/>
                  </a:cubicBezTo>
                  <a:cubicBezTo>
                    <a:pt x="1497" y="12662"/>
                    <a:pt x="1604" y="12476"/>
                    <a:pt x="1604" y="12476"/>
                  </a:cubicBezTo>
                  <a:cubicBezTo>
                    <a:pt x="1604" y="12662"/>
                    <a:pt x="1604" y="12662"/>
                    <a:pt x="1604" y="12662"/>
                  </a:cubicBezTo>
                  <a:cubicBezTo>
                    <a:pt x="1604" y="12662"/>
                    <a:pt x="1711" y="12662"/>
                    <a:pt x="1711" y="12662"/>
                  </a:cubicBezTo>
                  <a:cubicBezTo>
                    <a:pt x="1711" y="12662"/>
                    <a:pt x="1711" y="12848"/>
                    <a:pt x="1711" y="13034"/>
                  </a:cubicBezTo>
                  <a:cubicBezTo>
                    <a:pt x="1711" y="13221"/>
                    <a:pt x="1818" y="13034"/>
                    <a:pt x="1818" y="13407"/>
                  </a:cubicBezTo>
                  <a:cubicBezTo>
                    <a:pt x="2032" y="13779"/>
                    <a:pt x="2139" y="14338"/>
                    <a:pt x="2246" y="14710"/>
                  </a:cubicBezTo>
                  <a:cubicBezTo>
                    <a:pt x="2780" y="14710"/>
                    <a:pt x="2780" y="14710"/>
                    <a:pt x="2780" y="14710"/>
                  </a:cubicBezTo>
                  <a:cubicBezTo>
                    <a:pt x="2780" y="15083"/>
                    <a:pt x="2994" y="15083"/>
                    <a:pt x="2994" y="15269"/>
                  </a:cubicBezTo>
                  <a:cubicBezTo>
                    <a:pt x="3101" y="15455"/>
                    <a:pt x="3208" y="15641"/>
                    <a:pt x="3208" y="15828"/>
                  </a:cubicBezTo>
                  <a:cubicBezTo>
                    <a:pt x="3208" y="15828"/>
                    <a:pt x="3315" y="15828"/>
                    <a:pt x="3315" y="15828"/>
                  </a:cubicBezTo>
                  <a:cubicBezTo>
                    <a:pt x="3315" y="15828"/>
                    <a:pt x="3315" y="16014"/>
                    <a:pt x="3315" y="16014"/>
                  </a:cubicBezTo>
                  <a:cubicBezTo>
                    <a:pt x="3315" y="16200"/>
                    <a:pt x="3422" y="16200"/>
                    <a:pt x="3422" y="16200"/>
                  </a:cubicBezTo>
                  <a:cubicBezTo>
                    <a:pt x="3529" y="16200"/>
                    <a:pt x="3422" y="16386"/>
                    <a:pt x="3422" y="16386"/>
                  </a:cubicBezTo>
                  <a:cubicBezTo>
                    <a:pt x="3529" y="16572"/>
                    <a:pt x="3636" y="16572"/>
                    <a:pt x="3636" y="16759"/>
                  </a:cubicBezTo>
                  <a:cubicBezTo>
                    <a:pt x="3956" y="16759"/>
                    <a:pt x="3956" y="16759"/>
                    <a:pt x="3956" y="16759"/>
                  </a:cubicBezTo>
                  <a:cubicBezTo>
                    <a:pt x="4063" y="17131"/>
                    <a:pt x="4277" y="17317"/>
                    <a:pt x="4384" y="17690"/>
                  </a:cubicBezTo>
                  <a:cubicBezTo>
                    <a:pt x="4705" y="17690"/>
                    <a:pt x="4705" y="17690"/>
                    <a:pt x="4705" y="17690"/>
                  </a:cubicBezTo>
                  <a:cubicBezTo>
                    <a:pt x="4598" y="17876"/>
                    <a:pt x="4705" y="17876"/>
                    <a:pt x="4705" y="17876"/>
                  </a:cubicBezTo>
                  <a:cubicBezTo>
                    <a:pt x="4705" y="18062"/>
                    <a:pt x="4812" y="18062"/>
                    <a:pt x="4812" y="18062"/>
                  </a:cubicBezTo>
                  <a:cubicBezTo>
                    <a:pt x="4919" y="18248"/>
                    <a:pt x="4919" y="18434"/>
                    <a:pt x="5133" y="18434"/>
                  </a:cubicBezTo>
                  <a:cubicBezTo>
                    <a:pt x="5133" y="18993"/>
                    <a:pt x="5347" y="18993"/>
                    <a:pt x="5453" y="18993"/>
                  </a:cubicBezTo>
                  <a:cubicBezTo>
                    <a:pt x="5347" y="19552"/>
                    <a:pt x="5347" y="20110"/>
                    <a:pt x="5667" y="20297"/>
                  </a:cubicBezTo>
                  <a:cubicBezTo>
                    <a:pt x="5774" y="20297"/>
                    <a:pt x="5881" y="20483"/>
                    <a:pt x="5988" y="20669"/>
                  </a:cubicBezTo>
                  <a:cubicBezTo>
                    <a:pt x="5988" y="20669"/>
                    <a:pt x="5988" y="20669"/>
                    <a:pt x="5988" y="20669"/>
                  </a:cubicBezTo>
                  <a:cubicBezTo>
                    <a:pt x="5988" y="20855"/>
                    <a:pt x="5988" y="20855"/>
                    <a:pt x="6095" y="20855"/>
                  </a:cubicBezTo>
                  <a:cubicBezTo>
                    <a:pt x="6095" y="20855"/>
                    <a:pt x="6095" y="21041"/>
                    <a:pt x="6095" y="21041"/>
                  </a:cubicBezTo>
                  <a:cubicBezTo>
                    <a:pt x="6095" y="21228"/>
                    <a:pt x="6202" y="21041"/>
                    <a:pt x="6202" y="21041"/>
                  </a:cubicBezTo>
                  <a:cubicBezTo>
                    <a:pt x="6202" y="21041"/>
                    <a:pt x="6202" y="21228"/>
                    <a:pt x="6202" y="21228"/>
                  </a:cubicBezTo>
                  <a:cubicBezTo>
                    <a:pt x="6309" y="21414"/>
                    <a:pt x="6523" y="21228"/>
                    <a:pt x="6630" y="21228"/>
                  </a:cubicBezTo>
                  <a:cubicBezTo>
                    <a:pt x="6630" y="21414"/>
                    <a:pt x="6844" y="21414"/>
                    <a:pt x="6844" y="21600"/>
                  </a:cubicBezTo>
                  <a:cubicBezTo>
                    <a:pt x="7164" y="21600"/>
                    <a:pt x="7164" y="21600"/>
                    <a:pt x="7164" y="21600"/>
                  </a:cubicBezTo>
                  <a:cubicBezTo>
                    <a:pt x="7378" y="21414"/>
                    <a:pt x="7485" y="21228"/>
                    <a:pt x="7592" y="21041"/>
                  </a:cubicBezTo>
                  <a:cubicBezTo>
                    <a:pt x="7699" y="21228"/>
                    <a:pt x="7806" y="21041"/>
                    <a:pt x="7913" y="21041"/>
                  </a:cubicBezTo>
                  <a:cubicBezTo>
                    <a:pt x="8020" y="21228"/>
                    <a:pt x="8127" y="21228"/>
                    <a:pt x="8341" y="21228"/>
                  </a:cubicBezTo>
                  <a:cubicBezTo>
                    <a:pt x="8341" y="21041"/>
                    <a:pt x="8448" y="21041"/>
                    <a:pt x="8554" y="21041"/>
                  </a:cubicBezTo>
                  <a:cubicBezTo>
                    <a:pt x="8661" y="20669"/>
                    <a:pt x="8554" y="19924"/>
                    <a:pt x="8875" y="19738"/>
                  </a:cubicBezTo>
                  <a:cubicBezTo>
                    <a:pt x="9303" y="19738"/>
                    <a:pt x="9303" y="19738"/>
                    <a:pt x="9303" y="19738"/>
                  </a:cubicBezTo>
                  <a:cubicBezTo>
                    <a:pt x="9303" y="18807"/>
                    <a:pt x="9303" y="18807"/>
                    <a:pt x="9303" y="18807"/>
                  </a:cubicBezTo>
                  <a:cubicBezTo>
                    <a:pt x="9303" y="18621"/>
                    <a:pt x="9410" y="18621"/>
                    <a:pt x="9303" y="18248"/>
                  </a:cubicBezTo>
                  <a:cubicBezTo>
                    <a:pt x="9410" y="18062"/>
                    <a:pt x="9303" y="17876"/>
                    <a:pt x="9410" y="17690"/>
                  </a:cubicBezTo>
                  <a:cubicBezTo>
                    <a:pt x="9517" y="17690"/>
                    <a:pt x="9517" y="17690"/>
                    <a:pt x="9624" y="17690"/>
                  </a:cubicBezTo>
                  <a:cubicBezTo>
                    <a:pt x="9624" y="17690"/>
                    <a:pt x="9624" y="18062"/>
                    <a:pt x="9624" y="18062"/>
                  </a:cubicBezTo>
                  <a:cubicBezTo>
                    <a:pt x="9731" y="18062"/>
                    <a:pt x="9731" y="18062"/>
                    <a:pt x="9838" y="18062"/>
                  </a:cubicBezTo>
                  <a:cubicBezTo>
                    <a:pt x="9838" y="18062"/>
                    <a:pt x="9838" y="18062"/>
                    <a:pt x="9838" y="18062"/>
                  </a:cubicBezTo>
                  <a:cubicBezTo>
                    <a:pt x="9838" y="18248"/>
                    <a:pt x="9945" y="18062"/>
                    <a:pt x="9945" y="18062"/>
                  </a:cubicBezTo>
                  <a:cubicBezTo>
                    <a:pt x="10051" y="18062"/>
                    <a:pt x="10265" y="17876"/>
                    <a:pt x="10372" y="17876"/>
                  </a:cubicBezTo>
                  <a:cubicBezTo>
                    <a:pt x="10372" y="18248"/>
                    <a:pt x="10693" y="18062"/>
                    <a:pt x="10800" y="18248"/>
                  </a:cubicBezTo>
                  <a:cubicBezTo>
                    <a:pt x="10907" y="18248"/>
                    <a:pt x="11014" y="18621"/>
                    <a:pt x="11228" y="18434"/>
                  </a:cubicBezTo>
                  <a:cubicBezTo>
                    <a:pt x="11228" y="18807"/>
                    <a:pt x="11442" y="18807"/>
                    <a:pt x="11549" y="18807"/>
                  </a:cubicBezTo>
                  <a:cubicBezTo>
                    <a:pt x="11549" y="18807"/>
                    <a:pt x="11549" y="18993"/>
                    <a:pt x="11549" y="18993"/>
                  </a:cubicBezTo>
                  <a:cubicBezTo>
                    <a:pt x="11655" y="18993"/>
                    <a:pt x="11869" y="18807"/>
                    <a:pt x="11976" y="18993"/>
                  </a:cubicBezTo>
                  <a:cubicBezTo>
                    <a:pt x="11976" y="18993"/>
                    <a:pt x="11976" y="18993"/>
                    <a:pt x="11976" y="18993"/>
                  </a:cubicBezTo>
                  <a:cubicBezTo>
                    <a:pt x="11976" y="19179"/>
                    <a:pt x="12083" y="18993"/>
                    <a:pt x="12083" y="18993"/>
                  </a:cubicBezTo>
                  <a:cubicBezTo>
                    <a:pt x="12297" y="18993"/>
                    <a:pt x="12297" y="19552"/>
                    <a:pt x="12511" y="19366"/>
                  </a:cubicBezTo>
                  <a:cubicBezTo>
                    <a:pt x="12511" y="19366"/>
                    <a:pt x="12618" y="19366"/>
                    <a:pt x="12511" y="19552"/>
                  </a:cubicBezTo>
                  <a:cubicBezTo>
                    <a:pt x="13046" y="19552"/>
                    <a:pt x="13259" y="19738"/>
                    <a:pt x="13794" y="19738"/>
                  </a:cubicBezTo>
                  <a:cubicBezTo>
                    <a:pt x="13794" y="19738"/>
                    <a:pt x="13901" y="19552"/>
                    <a:pt x="14008" y="19552"/>
                  </a:cubicBezTo>
                  <a:cubicBezTo>
                    <a:pt x="14115" y="19366"/>
                    <a:pt x="14222" y="19179"/>
                    <a:pt x="14329" y="19366"/>
                  </a:cubicBezTo>
                  <a:cubicBezTo>
                    <a:pt x="14756" y="19552"/>
                    <a:pt x="15077" y="19738"/>
                    <a:pt x="15505" y="19924"/>
                  </a:cubicBezTo>
                  <a:cubicBezTo>
                    <a:pt x="15505" y="19738"/>
                    <a:pt x="15612" y="19924"/>
                    <a:pt x="15719" y="19924"/>
                  </a:cubicBezTo>
                  <a:cubicBezTo>
                    <a:pt x="15719" y="19924"/>
                    <a:pt x="15719" y="19924"/>
                    <a:pt x="15719" y="19738"/>
                  </a:cubicBezTo>
                  <a:cubicBezTo>
                    <a:pt x="15719" y="19738"/>
                    <a:pt x="15826" y="19738"/>
                    <a:pt x="15826" y="19738"/>
                  </a:cubicBezTo>
                  <a:cubicBezTo>
                    <a:pt x="15826" y="19738"/>
                    <a:pt x="15933" y="19738"/>
                    <a:pt x="15933" y="19738"/>
                  </a:cubicBezTo>
                  <a:cubicBezTo>
                    <a:pt x="15933" y="19552"/>
                    <a:pt x="16040" y="19552"/>
                    <a:pt x="16040" y="19366"/>
                  </a:cubicBezTo>
                  <a:cubicBezTo>
                    <a:pt x="16040" y="19366"/>
                    <a:pt x="16040" y="19366"/>
                    <a:pt x="16147" y="19366"/>
                  </a:cubicBezTo>
                  <a:cubicBezTo>
                    <a:pt x="16147" y="18807"/>
                    <a:pt x="16360" y="18621"/>
                    <a:pt x="16574" y="18434"/>
                  </a:cubicBezTo>
                  <a:cubicBezTo>
                    <a:pt x="16681" y="18434"/>
                    <a:pt x="16895" y="18434"/>
                    <a:pt x="16895" y="18807"/>
                  </a:cubicBezTo>
                  <a:cubicBezTo>
                    <a:pt x="16895" y="18807"/>
                    <a:pt x="17002" y="18807"/>
                    <a:pt x="17002" y="18807"/>
                  </a:cubicBezTo>
                  <a:cubicBezTo>
                    <a:pt x="17323" y="18621"/>
                    <a:pt x="17644" y="18621"/>
                    <a:pt x="17964" y="18434"/>
                  </a:cubicBezTo>
                  <a:cubicBezTo>
                    <a:pt x="18071" y="18434"/>
                    <a:pt x="18071" y="18434"/>
                    <a:pt x="18071" y="18434"/>
                  </a:cubicBezTo>
                  <a:cubicBezTo>
                    <a:pt x="18071" y="18248"/>
                    <a:pt x="18178" y="18248"/>
                    <a:pt x="18178" y="18062"/>
                  </a:cubicBezTo>
                  <a:cubicBezTo>
                    <a:pt x="18285" y="18062"/>
                    <a:pt x="18285" y="17876"/>
                    <a:pt x="18392" y="17876"/>
                  </a:cubicBezTo>
                  <a:cubicBezTo>
                    <a:pt x="18499" y="17876"/>
                    <a:pt x="18606" y="17503"/>
                    <a:pt x="18820" y="17690"/>
                  </a:cubicBezTo>
                  <a:cubicBezTo>
                    <a:pt x="18820" y="16945"/>
                    <a:pt x="18820" y="16945"/>
                    <a:pt x="18820" y="16945"/>
                  </a:cubicBezTo>
                  <a:cubicBezTo>
                    <a:pt x="18927" y="16945"/>
                    <a:pt x="18927" y="16572"/>
                    <a:pt x="19141" y="16759"/>
                  </a:cubicBezTo>
                  <a:cubicBezTo>
                    <a:pt x="19354" y="16759"/>
                    <a:pt x="19248" y="16386"/>
                    <a:pt x="19461" y="16386"/>
                  </a:cubicBezTo>
                  <a:cubicBezTo>
                    <a:pt x="19461" y="15828"/>
                    <a:pt x="19568" y="15269"/>
                    <a:pt x="19568" y="14524"/>
                  </a:cubicBezTo>
                  <a:cubicBezTo>
                    <a:pt x="19568" y="14524"/>
                    <a:pt x="19675" y="14338"/>
                    <a:pt x="19675" y="14338"/>
                  </a:cubicBezTo>
                  <a:cubicBezTo>
                    <a:pt x="19675" y="14152"/>
                    <a:pt x="19782" y="14152"/>
                    <a:pt x="19889" y="14152"/>
                  </a:cubicBezTo>
                  <a:cubicBezTo>
                    <a:pt x="19889" y="14152"/>
                    <a:pt x="19889" y="13966"/>
                    <a:pt x="19996" y="13966"/>
                  </a:cubicBezTo>
                  <a:cubicBezTo>
                    <a:pt x="20103" y="13966"/>
                    <a:pt x="20103" y="13966"/>
                    <a:pt x="20103" y="13779"/>
                  </a:cubicBezTo>
                  <a:cubicBezTo>
                    <a:pt x="20210" y="13966"/>
                    <a:pt x="20210" y="13779"/>
                    <a:pt x="20210" y="13779"/>
                  </a:cubicBezTo>
                  <a:cubicBezTo>
                    <a:pt x="20317" y="13593"/>
                    <a:pt x="20531" y="13407"/>
                    <a:pt x="20424" y="13034"/>
                  </a:cubicBezTo>
                  <a:cubicBezTo>
                    <a:pt x="20638" y="13034"/>
                    <a:pt x="20531" y="12662"/>
                    <a:pt x="20745" y="12476"/>
                  </a:cubicBezTo>
                  <a:cubicBezTo>
                    <a:pt x="20745" y="12662"/>
                    <a:pt x="20851" y="12662"/>
                    <a:pt x="20958" y="12662"/>
                  </a:cubicBezTo>
                  <a:cubicBezTo>
                    <a:pt x="20958" y="12476"/>
                    <a:pt x="21065" y="12476"/>
                    <a:pt x="21172" y="12476"/>
                  </a:cubicBezTo>
                  <a:cubicBezTo>
                    <a:pt x="21279" y="12476"/>
                    <a:pt x="21279" y="12290"/>
                    <a:pt x="21279" y="12290"/>
                  </a:cubicBezTo>
                  <a:cubicBezTo>
                    <a:pt x="21600" y="12290"/>
                    <a:pt x="21600" y="12290"/>
                    <a:pt x="21600" y="12290"/>
                  </a:cubicBezTo>
                  <a:cubicBezTo>
                    <a:pt x="21600" y="12103"/>
                    <a:pt x="21600" y="12103"/>
                    <a:pt x="21600" y="12103"/>
                  </a:cubicBezTo>
                  <a:cubicBezTo>
                    <a:pt x="21600" y="11731"/>
                    <a:pt x="21493" y="11545"/>
                    <a:pt x="21386" y="11545"/>
                  </a:cubicBezTo>
                  <a:close/>
                  <a:moveTo>
                    <a:pt x="14863" y="7821"/>
                  </a:moveTo>
                  <a:cubicBezTo>
                    <a:pt x="14863" y="7821"/>
                    <a:pt x="14863" y="7821"/>
                    <a:pt x="14863" y="7821"/>
                  </a:cubicBezTo>
                  <a:cubicBezTo>
                    <a:pt x="14863" y="7821"/>
                    <a:pt x="14863" y="7821"/>
                    <a:pt x="14863" y="7821"/>
                  </a:cubicBezTo>
                  <a:close/>
                  <a:moveTo>
                    <a:pt x="14863" y="7821"/>
                  </a:moveTo>
                  <a:cubicBezTo>
                    <a:pt x="14863" y="7821"/>
                    <a:pt x="14863" y="7821"/>
                    <a:pt x="14863" y="7821"/>
                  </a:cubicBezTo>
                  <a:cubicBezTo>
                    <a:pt x="14863" y="7821"/>
                    <a:pt x="14863" y="7821"/>
                    <a:pt x="14863" y="7821"/>
                  </a:cubicBezTo>
                  <a:close/>
                  <a:moveTo>
                    <a:pt x="14863" y="7821"/>
                  </a:moveTo>
                  <a:cubicBezTo>
                    <a:pt x="14863" y="7821"/>
                    <a:pt x="14863" y="7821"/>
                    <a:pt x="14863" y="7821"/>
                  </a:cubicBezTo>
                  <a:cubicBezTo>
                    <a:pt x="14863" y="7821"/>
                    <a:pt x="14863" y="7821"/>
                    <a:pt x="14863" y="7821"/>
                  </a:cubicBezTo>
                  <a:close/>
                  <a:moveTo>
                    <a:pt x="14863" y="7821"/>
                  </a:moveTo>
                  <a:cubicBezTo>
                    <a:pt x="14756" y="7821"/>
                    <a:pt x="14756" y="7821"/>
                    <a:pt x="14756" y="7821"/>
                  </a:cubicBezTo>
                  <a:cubicBezTo>
                    <a:pt x="14756" y="7821"/>
                    <a:pt x="14756" y="7821"/>
                    <a:pt x="14863" y="7821"/>
                  </a:cubicBezTo>
                  <a:close/>
                  <a:moveTo>
                    <a:pt x="14115" y="7262"/>
                  </a:moveTo>
                  <a:cubicBezTo>
                    <a:pt x="14115" y="7262"/>
                    <a:pt x="14115" y="7262"/>
                    <a:pt x="14115" y="7262"/>
                  </a:cubicBezTo>
                  <a:cubicBezTo>
                    <a:pt x="14115" y="7262"/>
                    <a:pt x="14115" y="7262"/>
                    <a:pt x="14115" y="7262"/>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0" name="Rectangle 85">
              <a:extLst>
                <a:ext uri="{FF2B5EF4-FFF2-40B4-BE49-F238E27FC236}">
                  <a16:creationId xmlns:a16="http://schemas.microsoft.com/office/drawing/2014/main" id="{16F88232-6C60-F84A-974C-40282D0C6B96}"/>
                </a:ext>
              </a:extLst>
            </p:cNvPr>
            <p:cNvSpPr txBox="1"/>
            <p:nvPr/>
          </p:nvSpPr>
          <p:spPr>
            <a:xfrm>
              <a:off x="5030068" y="5894477"/>
              <a:ext cx="929853" cy="357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CZECH</a:t>
              </a:r>
              <a:br>
                <a:rPr sz="550"/>
              </a:br>
              <a:r>
                <a:rPr sz="550"/>
                <a:t>REPUBLIC</a:t>
              </a:r>
            </a:p>
          </p:txBody>
        </p:sp>
        <p:sp>
          <p:nvSpPr>
            <p:cNvPr id="141" name="Freeform 87">
              <a:extLst>
                <a:ext uri="{FF2B5EF4-FFF2-40B4-BE49-F238E27FC236}">
                  <a16:creationId xmlns:a16="http://schemas.microsoft.com/office/drawing/2014/main" id="{02032D2E-2A6F-6C4C-91F7-50BB997797BF}"/>
                </a:ext>
              </a:extLst>
            </p:cNvPr>
            <p:cNvSpPr/>
            <p:nvPr/>
          </p:nvSpPr>
          <p:spPr>
            <a:xfrm>
              <a:off x="9320746" y="9143801"/>
              <a:ext cx="471065" cy="405251"/>
            </a:xfrm>
            <a:custGeom>
              <a:avLst/>
              <a:gdLst/>
              <a:ahLst/>
              <a:cxnLst>
                <a:cxn ang="0">
                  <a:pos x="wd2" y="hd2"/>
                </a:cxn>
                <a:cxn ang="5400000">
                  <a:pos x="wd2" y="hd2"/>
                </a:cxn>
                <a:cxn ang="10800000">
                  <a:pos x="wd2" y="hd2"/>
                </a:cxn>
                <a:cxn ang="16200000">
                  <a:pos x="wd2" y="hd2"/>
                </a:cxn>
              </a:cxnLst>
              <a:rect l="0" t="0" r="r" b="b"/>
              <a:pathLst>
                <a:path w="21304" h="21600" extrusionOk="0">
                  <a:moveTo>
                    <a:pt x="21067" y="0"/>
                  </a:moveTo>
                  <a:cubicBezTo>
                    <a:pt x="21067" y="0"/>
                    <a:pt x="21067" y="0"/>
                    <a:pt x="21067" y="0"/>
                  </a:cubicBezTo>
                  <a:cubicBezTo>
                    <a:pt x="21067" y="0"/>
                    <a:pt x="21067" y="0"/>
                    <a:pt x="21067" y="0"/>
                  </a:cubicBezTo>
                  <a:cubicBezTo>
                    <a:pt x="20533" y="0"/>
                    <a:pt x="20533" y="313"/>
                    <a:pt x="20267" y="313"/>
                  </a:cubicBezTo>
                  <a:cubicBezTo>
                    <a:pt x="20267" y="313"/>
                    <a:pt x="20267" y="626"/>
                    <a:pt x="20267" y="626"/>
                  </a:cubicBezTo>
                  <a:cubicBezTo>
                    <a:pt x="19733" y="939"/>
                    <a:pt x="19467" y="1252"/>
                    <a:pt x="19200" y="1565"/>
                  </a:cubicBezTo>
                  <a:cubicBezTo>
                    <a:pt x="19200" y="1565"/>
                    <a:pt x="19200" y="1565"/>
                    <a:pt x="19200" y="1565"/>
                  </a:cubicBezTo>
                  <a:cubicBezTo>
                    <a:pt x="18933" y="1565"/>
                    <a:pt x="18933" y="1878"/>
                    <a:pt x="18933" y="1878"/>
                  </a:cubicBezTo>
                  <a:cubicBezTo>
                    <a:pt x="18933" y="1878"/>
                    <a:pt x="18933" y="1878"/>
                    <a:pt x="18933" y="2191"/>
                  </a:cubicBezTo>
                  <a:cubicBezTo>
                    <a:pt x="18933" y="2191"/>
                    <a:pt x="18667" y="2191"/>
                    <a:pt x="18667" y="2191"/>
                  </a:cubicBezTo>
                  <a:cubicBezTo>
                    <a:pt x="18667" y="2191"/>
                    <a:pt x="18667" y="2191"/>
                    <a:pt x="18667" y="2191"/>
                  </a:cubicBezTo>
                  <a:cubicBezTo>
                    <a:pt x="18667" y="2191"/>
                    <a:pt x="18667" y="2191"/>
                    <a:pt x="18400" y="2191"/>
                  </a:cubicBezTo>
                  <a:cubicBezTo>
                    <a:pt x="18400" y="2504"/>
                    <a:pt x="18133" y="2817"/>
                    <a:pt x="17867" y="3130"/>
                  </a:cubicBezTo>
                  <a:cubicBezTo>
                    <a:pt x="17867" y="3130"/>
                    <a:pt x="17867" y="3130"/>
                    <a:pt x="17867" y="3130"/>
                  </a:cubicBezTo>
                  <a:cubicBezTo>
                    <a:pt x="17600" y="3130"/>
                    <a:pt x="17600" y="3130"/>
                    <a:pt x="17333" y="3130"/>
                  </a:cubicBezTo>
                  <a:cubicBezTo>
                    <a:pt x="17067" y="3443"/>
                    <a:pt x="17067" y="3443"/>
                    <a:pt x="17067" y="3757"/>
                  </a:cubicBezTo>
                  <a:cubicBezTo>
                    <a:pt x="17067" y="4070"/>
                    <a:pt x="17067" y="4070"/>
                    <a:pt x="16800" y="4070"/>
                  </a:cubicBezTo>
                  <a:cubicBezTo>
                    <a:pt x="16800" y="4383"/>
                    <a:pt x="16800" y="4383"/>
                    <a:pt x="16800" y="4383"/>
                  </a:cubicBezTo>
                  <a:cubicBezTo>
                    <a:pt x="16533" y="4383"/>
                    <a:pt x="16533" y="4383"/>
                    <a:pt x="16533" y="4696"/>
                  </a:cubicBezTo>
                  <a:cubicBezTo>
                    <a:pt x="16533" y="4696"/>
                    <a:pt x="16267" y="4696"/>
                    <a:pt x="16000" y="5009"/>
                  </a:cubicBezTo>
                  <a:cubicBezTo>
                    <a:pt x="16000" y="5009"/>
                    <a:pt x="16000" y="5009"/>
                    <a:pt x="16000" y="5009"/>
                  </a:cubicBezTo>
                  <a:cubicBezTo>
                    <a:pt x="15733" y="5009"/>
                    <a:pt x="15733" y="5009"/>
                    <a:pt x="15467" y="5322"/>
                  </a:cubicBezTo>
                  <a:cubicBezTo>
                    <a:pt x="15467" y="5322"/>
                    <a:pt x="15467" y="5322"/>
                    <a:pt x="15467" y="5322"/>
                  </a:cubicBezTo>
                  <a:cubicBezTo>
                    <a:pt x="15200" y="5635"/>
                    <a:pt x="14933" y="5948"/>
                    <a:pt x="14667" y="5948"/>
                  </a:cubicBezTo>
                  <a:cubicBezTo>
                    <a:pt x="14667" y="5948"/>
                    <a:pt x="14667" y="6261"/>
                    <a:pt x="14667" y="6261"/>
                  </a:cubicBezTo>
                  <a:cubicBezTo>
                    <a:pt x="14667" y="6261"/>
                    <a:pt x="14667" y="6261"/>
                    <a:pt x="14400" y="6261"/>
                  </a:cubicBezTo>
                  <a:cubicBezTo>
                    <a:pt x="14400" y="6261"/>
                    <a:pt x="14400" y="6261"/>
                    <a:pt x="14400" y="6261"/>
                  </a:cubicBezTo>
                  <a:cubicBezTo>
                    <a:pt x="14133" y="6574"/>
                    <a:pt x="13867" y="6574"/>
                    <a:pt x="13600" y="6574"/>
                  </a:cubicBezTo>
                  <a:cubicBezTo>
                    <a:pt x="13600" y="6574"/>
                    <a:pt x="13600" y="6887"/>
                    <a:pt x="13333" y="6887"/>
                  </a:cubicBezTo>
                  <a:cubicBezTo>
                    <a:pt x="13333" y="6887"/>
                    <a:pt x="13333" y="6887"/>
                    <a:pt x="13067" y="7200"/>
                  </a:cubicBezTo>
                  <a:cubicBezTo>
                    <a:pt x="13067" y="7200"/>
                    <a:pt x="13067" y="7200"/>
                    <a:pt x="13067" y="7200"/>
                  </a:cubicBezTo>
                  <a:cubicBezTo>
                    <a:pt x="13067" y="7200"/>
                    <a:pt x="12800" y="7200"/>
                    <a:pt x="12800" y="7200"/>
                  </a:cubicBezTo>
                  <a:cubicBezTo>
                    <a:pt x="12800" y="7513"/>
                    <a:pt x="12533" y="7200"/>
                    <a:pt x="12533" y="7513"/>
                  </a:cubicBezTo>
                  <a:cubicBezTo>
                    <a:pt x="12533" y="7513"/>
                    <a:pt x="12267" y="7513"/>
                    <a:pt x="12267" y="7826"/>
                  </a:cubicBezTo>
                  <a:cubicBezTo>
                    <a:pt x="12267" y="7826"/>
                    <a:pt x="12267" y="7826"/>
                    <a:pt x="12267" y="7826"/>
                  </a:cubicBezTo>
                  <a:cubicBezTo>
                    <a:pt x="12000" y="7826"/>
                    <a:pt x="11733" y="8139"/>
                    <a:pt x="11467" y="8139"/>
                  </a:cubicBezTo>
                  <a:cubicBezTo>
                    <a:pt x="11200" y="8139"/>
                    <a:pt x="11200" y="8139"/>
                    <a:pt x="11200" y="8139"/>
                  </a:cubicBezTo>
                  <a:cubicBezTo>
                    <a:pt x="11200" y="8139"/>
                    <a:pt x="10933" y="8139"/>
                    <a:pt x="10667" y="8139"/>
                  </a:cubicBezTo>
                  <a:cubicBezTo>
                    <a:pt x="10667" y="8139"/>
                    <a:pt x="10667" y="8452"/>
                    <a:pt x="10400" y="8452"/>
                  </a:cubicBezTo>
                  <a:cubicBezTo>
                    <a:pt x="10400" y="8452"/>
                    <a:pt x="10400" y="8452"/>
                    <a:pt x="10133" y="8452"/>
                  </a:cubicBezTo>
                  <a:cubicBezTo>
                    <a:pt x="10133" y="8452"/>
                    <a:pt x="10133" y="8452"/>
                    <a:pt x="10133" y="8452"/>
                  </a:cubicBezTo>
                  <a:cubicBezTo>
                    <a:pt x="9600" y="8765"/>
                    <a:pt x="9600" y="8765"/>
                    <a:pt x="9067" y="8765"/>
                  </a:cubicBezTo>
                  <a:cubicBezTo>
                    <a:pt x="9067" y="8765"/>
                    <a:pt x="9067" y="8765"/>
                    <a:pt x="9067" y="8765"/>
                  </a:cubicBezTo>
                  <a:cubicBezTo>
                    <a:pt x="9067" y="8765"/>
                    <a:pt x="9067" y="8765"/>
                    <a:pt x="9067" y="8765"/>
                  </a:cubicBezTo>
                  <a:cubicBezTo>
                    <a:pt x="8533" y="9078"/>
                    <a:pt x="8267" y="9078"/>
                    <a:pt x="7733" y="9078"/>
                  </a:cubicBezTo>
                  <a:cubicBezTo>
                    <a:pt x="7733" y="9078"/>
                    <a:pt x="7467" y="9078"/>
                    <a:pt x="7467" y="9078"/>
                  </a:cubicBezTo>
                  <a:cubicBezTo>
                    <a:pt x="7467" y="9078"/>
                    <a:pt x="7467" y="9078"/>
                    <a:pt x="7467" y="9078"/>
                  </a:cubicBezTo>
                  <a:cubicBezTo>
                    <a:pt x="7200" y="8765"/>
                    <a:pt x="6667" y="9391"/>
                    <a:pt x="6400" y="9391"/>
                  </a:cubicBezTo>
                  <a:cubicBezTo>
                    <a:pt x="6400" y="9391"/>
                    <a:pt x="6400" y="9391"/>
                    <a:pt x="6133" y="9391"/>
                  </a:cubicBezTo>
                  <a:cubicBezTo>
                    <a:pt x="6133" y="9391"/>
                    <a:pt x="6133" y="9391"/>
                    <a:pt x="5867" y="9391"/>
                  </a:cubicBezTo>
                  <a:cubicBezTo>
                    <a:pt x="5600" y="9391"/>
                    <a:pt x="5600" y="9391"/>
                    <a:pt x="5333" y="9704"/>
                  </a:cubicBezTo>
                  <a:cubicBezTo>
                    <a:pt x="5333" y="10330"/>
                    <a:pt x="5600" y="10643"/>
                    <a:pt x="5867" y="10957"/>
                  </a:cubicBezTo>
                  <a:cubicBezTo>
                    <a:pt x="6133" y="11583"/>
                    <a:pt x="5867" y="12209"/>
                    <a:pt x="5867" y="12522"/>
                  </a:cubicBezTo>
                  <a:cubicBezTo>
                    <a:pt x="5333" y="12522"/>
                    <a:pt x="4800" y="12522"/>
                    <a:pt x="4533" y="12835"/>
                  </a:cubicBezTo>
                  <a:cubicBezTo>
                    <a:pt x="4000" y="12835"/>
                    <a:pt x="2933" y="12522"/>
                    <a:pt x="2933" y="13148"/>
                  </a:cubicBezTo>
                  <a:cubicBezTo>
                    <a:pt x="2933" y="13148"/>
                    <a:pt x="2933" y="13148"/>
                    <a:pt x="2933" y="13148"/>
                  </a:cubicBezTo>
                  <a:cubicBezTo>
                    <a:pt x="2667" y="13461"/>
                    <a:pt x="2667" y="13461"/>
                    <a:pt x="2667" y="13461"/>
                  </a:cubicBezTo>
                  <a:cubicBezTo>
                    <a:pt x="2667" y="13774"/>
                    <a:pt x="2400" y="13774"/>
                    <a:pt x="2133" y="14400"/>
                  </a:cubicBezTo>
                  <a:cubicBezTo>
                    <a:pt x="2133" y="14400"/>
                    <a:pt x="2133" y="14400"/>
                    <a:pt x="2133" y="14400"/>
                  </a:cubicBezTo>
                  <a:cubicBezTo>
                    <a:pt x="2133" y="14713"/>
                    <a:pt x="2133" y="14713"/>
                    <a:pt x="2133" y="14713"/>
                  </a:cubicBezTo>
                  <a:cubicBezTo>
                    <a:pt x="2133" y="14713"/>
                    <a:pt x="2133" y="14713"/>
                    <a:pt x="2133" y="14713"/>
                  </a:cubicBezTo>
                  <a:cubicBezTo>
                    <a:pt x="1867" y="15652"/>
                    <a:pt x="1333" y="15652"/>
                    <a:pt x="1067" y="15339"/>
                  </a:cubicBezTo>
                  <a:cubicBezTo>
                    <a:pt x="1067" y="15339"/>
                    <a:pt x="800" y="15339"/>
                    <a:pt x="800" y="15339"/>
                  </a:cubicBezTo>
                  <a:cubicBezTo>
                    <a:pt x="800" y="15339"/>
                    <a:pt x="533" y="15026"/>
                    <a:pt x="267" y="15339"/>
                  </a:cubicBezTo>
                  <a:cubicBezTo>
                    <a:pt x="267" y="15652"/>
                    <a:pt x="0" y="15652"/>
                    <a:pt x="0" y="15652"/>
                  </a:cubicBezTo>
                  <a:cubicBezTo>
                    <a:pt x="0" y="15965"/>
                    <a:pt x="0" y="15965"/>
                    <a:pt x="0" y="15965"/>
                  </a:cubicBezTo>
                  <a:cubicBezTo>
                    <a:pt x="0" y="16278"/>
                    <a:pt x="533" y="16591"/>
                    <a:pt x="533" y="16904"/>
                  </a:cubicBezTo>
                  <a:cubicBezTo>
                    <a:pt x="533" y="16904"/>
                    <a:pt x="533" y="16904"/>
                    <a:pt x="533" y="16904"/>
                  </a:cubicBezTo>
                  <a:cubicBezTo>
                    <a:pt x="533" y="17217"/>
                    <a:pt x="533" y="17217"/>
                    <a:pt x="800" y="17217"/>
                  </a:cubicBezTo>
                  <a:cubicBezTo>
                    <a:pt x="800" y="17217"/>
                    <a:pt x="800" y="17217"/>
                    <a:pt x="800" y="17530"/>
                  </a:cubicBezTo>
                  <a:cubicBezTo>
                    <a:pt x="800" y="17530"/>
                    <a:pt x="1067" y="17530"/>
                    <a:pt x="1067" y="17530"/>
                  </a:cubicBezTo>
                  <a:cubicBezTo>
                    <a:pt x="1067" y="17843"/>
                    <a:pt x="1067" y="18157"/>
                    <a:pt x="1333" y="18470"/>
                  </a:cubicBezTo>
                  <a:cubicBezTo>
                    <a:pt x="1333" y="18470"/>
                    <a:pt x="1333" y="18470"/>
                    <a:pt x="1333" y="18470"/>
                  </a:cubicBezTo>
                  <a:cubicBezTo>
                    <a:pt x="1600" y="18783"/>
                    <a:pt x="1867" y="19096"/>
                    <a:pt x="1867" y="19409"/>
                  </a:cubicBezTo>
                  <a:cubicBezTo>
                    <a:pt x="2133" y="19409"/>
                    <a:pt x="2133" y="19722"/>
                    <a:pt x="2133" y="19722"/>
                  </a:cubicBezTo>
                  <a:cubicBezTo>
                    <a:pt x="2133" y="19722"/>
                    <a:pt x="2133" y="19722"/>
                    <a:pt x="2133" y="19722"/>
                  </a:cubicBezTo>
                  <a:cubicBezTo>
                    <a:pt x="2133" y="19722"/>
                    <a:pt x="2133" y="19722"/>
                    <a:pt x="2133" y="19722"/>
                  </a:cubicBezTo>
                  <a:cubicBezTo>
                    <a:pt x="2400" y="20348"/>
                    <a:pt x="2400" y="20348"/>
                    <a:pt x="2933" y="20348"/>
                  </a:cubicBezTo>
                  <a:cubicBezTo>
                    <a:pt x="2933" y="20348"/>
                    <a:pt x="2933" y="20348"/>
                    <a:pt x="2933" y="20348"/>
                  </a:cubicBezTo>
                  <a:cubicBezTo>
                    <a:pt x="3200" y="20348"/>
                    <a:pt x="3200" y="20348"/>
                    <a:pt x="3467" y="20348"/>
                  </a:cubicBezTo>
                  <a:cubicBezTo>
                    <a:pt x="3467" y="20348"/>
                    <a:pt x="3467" y="20348"/>
                    <a:pt x="3467" y="20348"/>
                  </a:cubicBezTo>
                  <a:cubicBezTo>
                    <a:pt x="4000" y="20348"/>
                    <a:pt x="4267" y="20661"/>
                    <a:pt x="4533" y="20661"/>
                  </a:cubicBezTo>
                  <a:cubicBezTo>
                    <a:pt x="4800" y="20661"/>
                    <a:pt x="4800" y="20661"/>
                    <a:pt x="4800" y="20661"/>
                  </a:cubicBezTo>
                  <a:cubicBezTo>
                    <a:pt x="4800" y="20661"/>
                    <a:pt x="5067" y="20661"/>
                    <a:pt x="5067" y="20661"/>
                  </a:cubicBezTo>
                  <a:cubicBezTo>
                    <a:pt x="5333" y="20661"/>
                    <a:pt x="5067" y="20974"/>
                    <a:pt x="5333" y="20974"/>
                  </a:cubicBezTo>
                  <a:cubicBezTo>
                    <a:pt x="5333" y="20974"/>
                    <a:pt x="5600" y="20974"/>
                    <a:pt x="5600" y="20974"/>
                  </a:cubicBezTo>
                  <a:cubicBezTo>
                    <a:pt x="6133" y="20974"/>
                    <a:pt x="5867" y="20348"/>
                    <a:pt x="6400" y="20348"/>
                  </a:cubicBezTo>
                  <a:cubicBezTo>
                    <a:pt x="6933" y="20661"/>
                    <a:pt x="6933" y="20035"/>
                    <a:pt x="7467" y="20348"/>
                  </a:cubicBezTo>
                  <a:cubicBezTo>
                    <a:pt x="7467" y="20348"/>
                    <a:pt x="7733" y="20348"/>
                    <a:pt x="7733" y="20348"/>
                  </a:cubicBezTo>
                  <a:cubicBezTo>
                    <a:pt x="8000" y="20348"/>
                    <a:pt x="7733" y="21287"/>
                    <a:pt x="8267" y="20974"/>
                  </a:cubicBezTo>
                  <a:cubicBezTo>
                    <a:pt x="8533" y="21287"/>
                    <a:pt x="8800" y="21287"/>
                    <a:pt x="9067" y="21600"/>
                  </a:cubicBezTo>
                  <a:cubicBezTo>
                    <a:pt x="9067" y="20974"/>
                    <a:pt x="9333" y="20974"/>
                    <a:pt x="9333" y="20348"/>
                  </a:cubicBezTo>
                  <a:cubicBezTo>
                    <a:pt x="9067" y="20348"/>
                    <a:pt x="9067" y="20035"/>
                    <a:pt x="9067" y="20035"/>
                  </a:cubicBezTo>
                  <a:cubicBezTo>
                    <a:pt x="9067" y="19722"/>
                    <a:pt x="9067" y="19722"/>
                    <a:pt x="9067" y="19722"/>
                  </a:cubicBezTo>
                  <a:cubicBezTo>
                    <a:pt x="9333" y="19409"/>
                    <a:pt x="9333" y="19096"/>
                    <a:pt x="9600" y="18783"/>
                  </a:cubicBezTo>
                  <a:cubicBezTo>
                    <a:pt x="9600" y="18783"/>
                    <a:pt x="9600" y="19096"/>
                    <a:pt x="9600" y="19096"/>
                  </a:cubicBezTo>
                  <a:cubicBezTo>
                    <a:pt x="9600" y="19096"/>
                    <a:pt x="9600" y="19096"/>
                    <a:pt x="9600" y="19096"/>
                  </a:cubicBezTo>
                  <a:cubicBezTo>
                    <a:pt x="9867" y="18783"/>
                    <a:pt x="10133" y="18470"/>
                    <a:pt x="10667" y="18470"/>
                  </a:cubicBezTo>
                  <a:cubicBezTo>
                    <a:pt x="10667" y="18470"/>
                    <a:pt x="10667" y="18470"/>
                    <a:pt x="10667" y="18470"/>
                  </a:cubicBezTo>
                  <a:cubicBezTo>
                    <a:pt x="10667" y="18470"/>
                    <a:pt x="10933" y="18470"/>
                    <a:pt x="11200" y="18157"/>
                  </a:cubicBezTo>
                  <a:cubicBezTo>
                    <a:pt x="11200" y="18157"/>
                    <a:pt x="11200" y="18157"/>
                    <a:pt x="11200" y="18157"/>
                  </a:cubicBezTo>
                  <a:cubicBezTo>
                    <a:pt x="11733" y="17843"/>
                    <a:pt x="12000" y="17843"/>
                    <a:pt x="12267" y="17530"/>
                  </a:cubicBezTo>
                  <a:cubicBezTo>
                    <a:pt x="12267" y="17530"/>
                    <a:pt x="12267" y="17530"/>
                    <a:pt x="12267" y="17530"/>
                  </a:cubicBezTo>
                  <a:cubicBezTo>
                    <a:pt x="12267" y="17530"/>
                    <a:pt x="12267" y="17530"/>
                    <a:pt x="12267" y="17530"/>
                  </a:cubicBezTo>
                  <a:cubicBezTo>
                    <a:pt x="12800" y="17217"/>
                    <a:pt x="12800" y="16591"/>
                    <a:pt x="13333" y="16591"/>
                  </a:cubicBezTo>
                  <a:cubicBezTo>
                    <a:pt x="13333" y="16591"/>
                    <a:pt x="13333" y="16591"/>
                    <a:pt x="13333" y="16591"/>
                  </a:cubicBezTo>
                  <a:cubicBezTo>
                    <a:pt x="13867" y="16278"/>
                    <a:pt x="13600" y="15965"/>
                    <a:pt x="13867" y="15652"/>
                  </a:cubicBezTo>
                  <a:cubicBezTo>
                    <a:pt x="13867" y="15652"/>
                    <a:pt x="13867" y="15652"/>
                    <a:pt x="13867" y="15652"/>
                  </a:cubicBezTo>
                  <a:cubicBezTo>
                    <a:pt x="13867" y="15339"/>
                    <a:pt x="14133" y="15339"/>
                    <a:pt x="14133" y="14713"/>
                  </a:cubicBezTo>
                  <a:cubicBezTo>
                    <a:pt x="14133" y="14713"/>
                    <a:pt x="14133" y="14713"/>
                    <a:pt x="14133" y="14713"/>
                  </a:cubicBezTo>
                  <a:cubicBezTo>
                    <a:pt x="14133" y="14400"/>
                    <a:pt x="14133" y="14087"/>
                    <a:pt x="14133" y="13774"/>
                  </a:cubicBezTo>
                  <a:cubicBezTo>
                    <a:pt x="14400" y="13774"/>
                    <a:pt x="14400" y="13461"/>
                    <a:pt x="14667" y="13148"/>
                  </a:cubicBezTo>
                  <a:cubicBezTo>
                    <a:pt x="15467" y="12835"/>
                    <a:pt x="15467" y="13148"/>
                    <a:pt x="16267" y="13148"/>
                  </a:cubicBezTo>
                  <a:cubicBezTo>
                    <a:pt x="16800" y="12835"/>
                    <a:pt x="17067" y="12522"/>
                    <a:pt x="17600" y="12522"/>
                  </a:cubicBezTo>
                  <a:cubicBezTo>
                    <a:pt x="17867" y="12522"/>
                    <a:pt x="18133" y="12209"/>
                    <a:pt x="18400" y="12209"/>
                  </a:cubicBezTo>
                  <a:cubicBezTo>
                    <a:pt x="18400" y="11896"/>
                    <a:pt x="18400" y="11896"/>
                    <a:pt x="18133" y="11583"/>
                  </a:cubicBezTo>
                  <a:cubicBezTo>
                    <a:pt x="18133" y="11896"/>
                    <a:pt x="18133" y="11583"/>
                    <a:pt x="18133" y="11583"/>
                  </a:cubicBezTo>
                  <a:cubicBezTo>
                    <a:pt x="17867" y="11270"/>
                    <a:pt x="17867" y="11270"/>
                    <a:pt x="17600" y="10957"/>
                  </a:cubicBezTo>
                  <a:cubicBezTo>
                    <a:pt x="17600" y="10957"/>
                    <a:pt x="17600" y="10957"/>
                    <a:pt x="17600" y="10957"/>
                  </a:cubicBezTo>
                  <a:cubicBezTo>
                    <a:pt x="17333" y="10643"/>
                    <a:pt x="17067" y="10643"/>
                    <a:pt x="17067" y="10017"/>
                  </a:cubicBezTo>
                  <a:cubicBezTo>
                    <a:pt x="16267" y="10017"/>
                    <a:pt x="16000" y="9391"/>
                    <a:pt x="15733" y="8765"/>
                  </a:cubicBezTo>
                  <a:cubicBezTo>
                    <a:pt x="15733" y="8452"/>
                    <a:pt x="15733" y="8452"/>
                    <a:pt x="16000" y="8139"/>
                  </a:cubicBezTo>
                  <a:cubicBezTo>
                    <a:pt x="16000" y="8139"/>
                    <a:pt x="16000" y="8139"/>
                    <a:pt x="16000" y="8139"/>
                  </a:cubicBezTo>
                  <a:cubicBezTo>
                    <a:pt x="16000" y="8139"/>
                    <a:pt x="16000" y="8139"/>
                    <a:pt x="16267" y="8139"/>
                  </a:cubicBezTo>
                  <a:cubicBezTo>
                    <a:pt x="16267" y="7826"/>
                    <a:pt x="16267" y="7826"/>
                    <a:pt x="16267" y="7826"/>
                  </a:cubicBezTo>
                  <a:cubicBezTo>
                    <a:pt x="16267" y="7826"/>
                    <a:pt x="16533" y="7826"/>
                    <a:pt x="16533" y="7513"/>
                  </a:cubicBezTo>
                  <a:cubicBezTo>
                    <a:pt x="16533" y="7513"/>
                    <a:pt x="16533" y="7513"/>
                    <a:pt x="16800" y="7513"/>
                  </a:cubicBezTo>
                  <a:cubicBezTo>
                    <a:pt x="16800" y="7200"/>
                    <a:pt x="17333" y="7200"/>
                    <a:pt x="17067" y="6574"/>
                  </a:cubicBezTo>
                  <a:cubicBezTo>
                    <a:pt x="17067" y="6574"/>
                    <a:pt x="17067" y="6574"/>
                    <a:pt x="17067" y="6574"/>
                  </a:cubicBezTo>
                  <a:cubicBezTo>
                    <a:pt x="17067" y="6261"/>
                    <a:pt x="17333" y="6261"/>
                    <a:pt x="17333" y="5948"/>
                  </a:cubicBezTo>
                  <a:cubicBezTo>
                    <a:pt x="17867" y="5948"/>
                    <a:pt x="17867" y="5322"/>
                    <a:pt x="18400" y="5009"/>
                  </a:cubicBezTo>
                  <a:cubicBezTo>
                    <a:pt x="18400" y="4696"/>
                    <a:pt x="18667" y="4696"/>
                    <a:pt x="18667" y="4383"/>
                  </a:cubicBezTo>
                  <a:cubicBezTo>
                    <a:pt x="18667" y="4383"/>
                    <a:pt x="18667" y="4383"/>
                    <a:pt x="18933" y="4383"/>
                  </a:cubicBezTo>
                  <a:cubicBezTo>
                    <a:pt x="18933" y="4383"/>
                    <a:pt x="18933" y="4383"/>
                    <a:pt x="18933" y="4070"/>
                  </a:cubicBezTo>
                  <a:cubicBezTo>
                    <a:pt x="18933" y="4070"/>
                    <a:pt x="19200" y="4070"/>
                    <a:pt x="19200" y="4070"/>
                  </a:cubicBezTo>
                  <a:cubicBezTo>
                    <a:pt x="18933" y="3757"/>
                    <a:pt x="19200" y="3757"/>
                    <a:pt x="19467" y="3443"/>
                  </a:cubicBezTo>
                  <a:cubicBezTo>
                    <a:pt x="19467" y="3443"/>
                    <a:pt x="19467" y="3443"/>
                    <a:pt x="19467" y="3443"/>
                  </a:cubicBezTo>
                  <a:cubicBezTo>
                    <a:pt x="19733" y="3130"/>
                    <a:pt x="20000" y="2817"/>
                    <a:pt x="20000" y="2504"/>
                  </a:cubicBezTo>
                  <a:cubicBezTo>
                    <a:pt x="20000" y="2504"/>
                    <a:pt x="20000" y="2504"/>
                    <a:pt x="20000" y="2504"/>
                  </a:cubicBezTo>
                  <a:cubicBezTo>
                    <a:pt x="20267" y="2191"/>
                    <a:pt x="20267" y="1878"/>
                    <a:pt x="20533" y="1565"/>
                  </a:cubicBezTo>
                  <a:cubicBezTo>
                    <a:pt x="20800" y="1565"/>
                    <a:pt x="20800" y="1252"/>
                    <a:pt x="21067" y="939"/>
                  </a:cubicBezTo>
                  <a:cubicBezTo>
                    <a:pt x="21067" y="626"/>
                    <a:pt x="21600" y="0"/>
                    <a:pt x="21067" y="0"/>
                  </a:cubicBezTo>
                  <a:close/>
                </a:path>
              </a:pathLst>
            </a:custGeom>
            <a:solidFill>
              <a:srgbClr val="9C9C9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2" name="Rectangle 88">
              <a:extLst>
                <a:ext uri="{FF2B5EF4-FFF2-40B4-BE49-F238E27FC236}">
                  <a16:creationId xmlns:a16="http://schemas.microsoft.com/office/drawing/2014/main" id="{BDE0E4C5-3856-F14E-A762-32E5464D623D}"/>
                </a:ext>
              </a:extLst>
            </p:cNvPr>
            <p:cNvSpPr txBox="1"/>
            <p:nvPr/>
          </p:nvSpPr>
          <p:spPr>
            <a:xfrm>
              <a:off x="9236319" y="9385021"/>
              <a:ext cx="1064791"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CYPRUS</a:t>
              </a:r>
            </a:p>
          </p:txBody>
        </p:sp>
        <p:sp>
          <p:nvSpPr>
            <p:cNvPr id="143" name="Freeform 89">
              <a:extLst>
                <a:ext uri="{FF2B5EF4-FFF2-40B4-BE49-F238E27FC236}">
                  <a16:creationId xmlns:a16="http://schemas.microsoft.com/office/drawing/2014/main" id="{BD12D362-6CB6-514D-86FB-BC98B6B2DEA6}"/>
                </a:ext>
              </a:extLst>
            </p:cNvPr>
            <p:cNvSpPr/>
            <p:nvPr/>
          </p:nvSpPr>
          <p:spPr>
            <a:xfrm>
              <a:off x="5170196" y="6895630"/>
              <a:ext cx="1123239" cy="1078256"/>
            </a:xfrm>
            <a:custGeom>
              <a:avLst/>
              <a:gdLst/>
              <a:ahLst/>
              <a:cxnLst>
                <a:cxn ang="0">
                  <a:pos x="wd2" y="hd2"/>
                </a:cxn>
                <a:cxn ang="5400000">
                  <a:pos x="wd2" y="hd2"/>
                </a:cxn>
                <a:cxn ang="10800000">
                  <a:pos x="wd2" y="hd2"/>
                </a:cxn>
                <a:cxn ang="16200000">
                  <a:pos x="wd2" y="hd2"/>
                </a:cxn>
              </a:cxnLst>
              <a:rect l="0" t="0" r="r" b="b"/>
              <a:pathLst>
                <a:path w="21538" h="21600" extrusionOk="0">
                  <a:moveTo>
                    <a:pt x="4775" y="11567"/>
                  </a:moveTo>
                  <a:cubicBezTo>
                    <a:pt x="4775" y="11685"/>
                    <a:pt x="4775" y="12039"/>
                    <a:pt x="5000" y="12039"/>
                  </a:cubicBezTo>
                  <a:cubicBezTo>
                    <a:pt x="5113" y="11921"/>
                    <a:pt x="5113" y="11449"/>
                    <a:pt x="4775" y="11567"/>
                  </a:cubicBezTo>
                  <a:close/>
                  <a:moveTo>
                    <a:pt x="5000" y="12275"/>
                  </a:moveTo>
                  <a:cubicBezTo>
                    <a:pt x="4888" y="12275"/>
                    <a:pt x="4888" y="12157"/>
                    <a:pt x="4663" y="12157"/>
                  </a:cubicBezTo>
                  <a:cubicBezTo>
                    <a:pt x="4775" y="12275"/>
                    <a:pt x="4663" y="12511"/>
                    <a:pt x="4775" y="12511"/>
                  </a:cubicBezTo>
                  <a:cubicBezTo>
                    <a:pt x="4775" y="12275"/>
                    <a:pt x="5000" y="12393"/>
                    <a:pt x="5000" y="12275"/>
                  </a:cubicBezTo>
                  <a:close/>
                  <a:moveTo>
                    <a:pt x="6013" y="13692"/>
                  </a:moveTo>
                  <a:cubicBezTo>
                    <a:pt x="6125" y="13692"/>
                    <a:pt x="6125" y="13810"/>
                    <a:pt x="6238" y="13692"/>
                  </a:cubicBezTo>
                  <a:cubicBezTo>
                    <a:pt x="6238" y="13692"/>
                    <a:pt x="6238" y="13574"/>
                    <a:pt x="6238" y="13692"/>
                  </a:cubicBezTo>
                  <a:cubicBezTo>
                    <a:pt x="6350" y="13574"/>
                    <a:pt x="6238" y="13574"/>
                    <a:pt x="6238" y="13574"/>
                  </a:cubicBezTo>
                  <a:cubicBezTo>
                    <a:pt x="6125" y="13456"/>
                    <a:pt x="6125" y="13338"/>
                    <a:pt x="5900" y="13338"/>
                  </a:cubicBezTo>
                  <a:cubicBezTo>
                    <a:pt x="5900" y="13456"/>
                    <a:pt x="6013" y="13456"/>
                    <a:pt x="6013" y="13692"/>
                  </a:cubicBezTo>
                  <a:cubicBezTo>
                    <a:pt x="6013" y="13692"/>
                    <a:pt x="6013" y="13692"/>
                    <a:pt x="6013" y="13692"/>
                  </a:cubicBezTo>
                  <a:close/>
                  <a:moveTo>
                    <a:pt x="5225" y="11331"/>
                  </a:moveTo>
                  <a:cubicBezTo>
                    <a:pt x="5225" y="11449"/>
                    <a:pt x="5563" y="11803"/>
                    <a:pt x="5450" y="11449"/>
                  </a:cubicBezTo>
                  <a:cubicBezTo>
                    <a:pt x="5450" y="11449"/>
                    <a:pt x="5450" y="11449"/>
                    <a:pt x="5450" y="11331"/>
                  </a:cubicBezTo>
                  <a:cubicBezTo>
                    <a:pt x="5338" y="11331"/>
                    <a:pt x="5225" y="11331"/>
                    <a:pt x="5225" y="11331"/>
                  </a:cubicBezTo>
                  <a:close/>
                  <a:moveTo>
                    <a:pt x="4325" y="11685"/>
                  </a:moveTo>
                  <a:cubicBezTo>
                    <a:pt x="4438" y="11685"/>
                    <a:pt x="4438" y="12039"/>
                    <a:pt x="4663" y="11921"/>
                  </a:cubicBezTo>
                  <a:cubicBezTo>
                    <a:pt x="4775" y="11685"/>
                    <a:pt x="4438" y="11449"/>
                    <a:pt x="4325" y="11685"/>
                  </a:cubicBezTo>
                  <a:close/>
                  <a:moveTo>
                    <a:pt x="5225" y="12748"/>
                  </a:moveTo>
                  <a:cubicBezTo>
                    <a:pt x="5225" y="12511"/>
                    <a:pt x="5225" y="12393"/>
                    <a:pt x="5113" y="12393"/>
                  </a:cubicBezTo>
                  <a:cubicBezTo>
                    <a:pt x="5113" y="12393"/>
                    <a:pt x="5000" y="12393"/>
                    <a:pt x="5000" y="12393"/>
                  </a:cubicBezTo>
                  <a:cubicBezTo>
                    <a:pt x="5000" y="12511"/>
                    <a:pt x="4888" y="12748"/>
                    <a:pt x="5000" y="12748"/>
                  </a:cubicBezTo>
                  <a:cubicBezTo>
                    <a:pt x="5000" y="12630"/>
                    <a:pt x="5225" y="12748"/>
                    <a:pt x="5225" y="12748"/>
                  </a:cubicBezTo>
                  <a:close/>
                  <a:moveTo>
                    <a:pt x="5788" y="12984"/>
                  </a:moveTo>
                  <a:cubicBezTo>
                    <a:pt x="5788" y="12748"/>
                    <a:pt x="5675" y="12630"/>
                    <a:pt x="5450" y="12630"/>
                  </a:cubicBezTo>
                  <a:cubicBezTo>
                    <a:pt x="5450" y="12748"/>
                    <a:pt x="5563" y="12866"/>
                    <a:pt x="5563" y="12866"/>
                  </a:cubicBezTo>
                  <a:cubicBezTo>
                    <a:pt x="5563" y="12984"/>
                    <a:pt x="5675" y="12984"/>
                    <a:pt x="5788" y="12984"/>
                  </a:cubicBezTo>
                  <a:close/>
                  <a:moveTo>
                    <a:pt x="5113" y="10151"/>
                  </a:moveTo>
                  <a:cubicBezTo>
                    <a:pt x="5113" y="10033"/>
                    <a:pt x="5113" y="9915"/>
                    <a:pt x="5113" y="9797"/>
                  </a:cubicBezTo>
                  <a:cubicBezTo>
                    <a:pt x="5113" y="9797"/>
                    <a:pt x="5113" y="9797"/>
                    <a:pt x="5113" y="9679"/>
                  </a:cubicBezTo>
                  <a:cubicBezTo>
                    <a:pt x="5000" y="9679"/>
                    <a:pt x="5000" y="9679"/>
                    <a:pt x="5000" y="9561"/>
                  </a:cubicBezTo>
                  <a:cubicBezTo>
                    <a:pt x="5000" y="9561"/>
                    <a:pt x="4888" y="9561"/>
                    <a:pt x="5000" y="9443"/>
                  </a:cubicBezTo>
                  <a:cubicBezTo>
                    <a:pt x="4663" y="9561"/>
                    <a:pt x="4888" y="9207"/>
                    <a:pt x="4663" y="9207"/>
                  </a:cubicBezTo>
                  <a:cubicBezTo>
                    <a:pt x="4438" y="9207"/>
                    <a:pt x="4438" y="9443"/>
                    <a:pt x="4438" y="9561"/>
                  </a:cubicBezTo>
                  <a:cubicBezTo>
                    <a:pt x="4325" y="9679"/>
                    <a:pt x="4438" y="9679"/>
                    <a:pt x="4438" y="9797"/>
                  </a:cubicBezTo>
                  <a:cubicBezTo>
                    <a:pt x="4550" y="9797"/>
                    <a:pt x="4663" y="9797"/>
                    <a:pt x="4663" y="9915"/>
                  </a:cubicBezTo>
                  <a:cubicBezTo>
                    <a:pt x="4888" y="9915"/>
                    <a:pt x="5000" y="10033"/>
                    <a:pt x="5113" y="10151"/>
                  </a:cubicBezTo>
                  <a:close/>
                  <a:moveTo>
                    <a:pt x="3538" y="8262"/>
                  </a:moveTo>
                  <a:cubicBezTo>
                    <a:pt x="3763" y="8262"/>
                    <a:pt x="3876" y="8380"/>
                    <a:pt x="3988" y="8380"/>
                  </a:cubicBezTo>
                  <a:cubicBezTo>
                    <a:pt x="3988" y="8498"/>
                    <a:pt x="4100" y="8498"/>
                    <a:pt x="4100" y="8616"/>
                  </a:cubicBezTo>
                  <a:cubicBezTo>
                    <a:pt x="4213" y="8616"/>
                    <a:pt x="4213" y="8734"/>
                    <a:pt x="4213" y="8734"/>
                  </a:cubicBezTo>
                  <a:cubicBezTo>
                    <a:pt x="4325" y="8852"/>
                    <a:pt x="4325" y="8970"/>
                    <a:pt x="4550" y="8970"/>
                  </a:cubicBezTo>
                  <a:cubicBezTo>
                    <a:pt x="4663" y="8852"/>
                    <a:pt x="4888" y="8852"/>
                    <a:pt x="4888" y="8616"/>
                  </a:cubicBezTo>
                  <a:cubicBezTo>
                    <a:pt x="4888" y="8380"/>
                    <a:pt x="4775" y="8262"/>
                    <a:pt x="4663" y="8144"/>
                  </a:cubicBezTo>
                  <a:cubicBezTo>
                    <a:pt x="4663" y="8026"/>
                    <a:pt x="4550" y="8026"/>
                    <a:pt x="4550" y="7908"/>
                  </a:cubicBezTo>
                  <a:cubicBezTo>
                    <a:pt x="4438" y="7908"/>
                    <a:pt x="4438" y="7672"/>
                    <a:pt x="4438" y="7672"/>
                  </a:cubicBezTo>
                  <a:cubicBezTo>
                    <a:pt x="4213" y="7554"/>
                    <a:pt x="4100" y="7436"/>
                    <a:pt x="3876" y="7318"/>
                  </a:cubicBezTo>
                  <a:cubicBezTo>
                    <a:pt x="3876" y="7436"/>
                    <a:pt x="3763" y="7554"/>
                    <a:pt x="3650" y="7436"/>
                  </a:cubicBezTo>
                  <a:cubicBezTo>
                    <a:pt x="3538" y="7672"/>
                    <a:pt x="3763" y="7672"/>
                    <a:pt x="3763" y="7790"/>
                  </a:cubicBezTo>
                  <a:cubicBezTo>
                    <a:pt x="3650" y="7908"/>
                    <a:pt x="3538" y="8026"/>
                    <a:pt x="3538" y="8262"/>
                  </a:cubicBezTo>
                  <a:close/>
                  <a:moveTo>
                    <a:pt x="2863" y="10741"/>
                  </a:moveTo>
                  <a:cubicBezTo>
                    <a:pt x="2976" y="10741"/>
                    <a:pt x="3200" y="10859"/>
                    <a:pt x="3200" y="10741"/>
                  </a:cubicBezTo>
                  <a:cubicBezTo>
                    <a:pt x="3088" y="10741"/>
                    <a:pt x="3088" y="10623"/>
                    <a:pt x="3088" y="10505"/>
                  </a:cubicBezTo>
                  <a:cubicBezTo>
                    <a:pt x="3088" y="10387"/>
                    <a:pt x="3088" y="10269"/>
                    <a:pt x="3088" y="10151"/>
                  </a:cubicBezTo>
                  <a:cubicBezTo>
                    <a:pt x="2976" y="10151"/>
                    <a:pt x="2976" y="10033"/>
                    <a:pt x="2863" y="10033"/>
                  </a:cubicBezTo>
                  <a:cubicBezTo>
                    <a:pt x="2976" y="10269"/>
                    <a:pt x="2750" y="10151"/>
                    <a:pt x="2638" y="10269"/>
                  </a:cubicBezTo>
                  <a:cubicBezTo>
                    <a:pt x="2638" y="10387"/>
                    <a:pt x="2750" y="10505"/>
                    <a:pt x="2750" y="10623"/>
                  </a:cubicBezTo>
                  <a:cubicBezTo>
                    <a:pt x="2863" y="10623"/>
                    <a:pt x="2976" y="10623"/>
                    <a:pt x="2863" y="10741"/>
                  </a:cubicBezTo>
                  <a:close/>
                  <a:moveTo>
                    <a:pt x="3200" y="8734"/>
                  </a:moveTo>
                  <a:cubicBezTo>
                    <a:pt x="3200" y="8852"/>
                    <a:pt x="2976" y="8852"/>
                    <a:pt x="2976" y="9089"/>
                  </a:cubicBezTo>
                  <a:cubicBezTo>
                    <a:pt x="3088" y="9089"/>
                    <a:pt x="3088" y="9207"/>
                    <a:pt x="3088" y="9325"/>
                  </a:cubicBezTo>
                  <a:cubicBezTo>
                    <a:pt x="3088" y="9325"/>
                    <a:pt x="3200" y="9443"/>
                    <a:pt x="3200" y="9443"/>
                  </a:cubicBezTo>
                  <a:cubicBezTo>
                    <a:pt x="3088" y="9679"/>
                    <a:pt x="3313" y="9679"/>
                    <a:pt x="3200" y="9915"/>
                  </a:cubicBezTo>
                  <a:cubicBezTo>
                    <a:pt x="3313" y="9915"/>
                    <a:pt x="3313" y="9915"/>
                    <a:pt x="3425" y="10033"/>
                  </a:cubicBezTo>
                  <a:cubicBezTo>
                    <a:pt x="3425" y="10033"/>
                    <a:pt x="3425" y="10033"/>
                    <a:pt x="3425" y="10151"/>
                  </a:cubicBezTo>
                  <a:cubicBezTo>
                    <a:pt x="3538" y="10151"/>
                    <a:pt x="3538" y="10269"/>
                    <a:pt x="3538" y="10269"/>
                  </a:cubicBezTo>
                  <a:cubicBezTo>
                    <a:pt x="3650" y="10269"/>
                    <a:pt x="3650" y="10269"/>
                    <a:pt x="3650" y="10387"/>
                  </a:cubicBezTo>
                  <a:cubicBezTo>
                    <a:pt x="3650" y="10505"/>
                    <a:pt x="3763" y="10505"/>
                    <a:pt x="3988" y="10505"/>
                  </a:cubicBezTo>
                  <a:cubicBezTo>
                    <a:pt x="4100" y="10269"/>
                    <a:pt x="3763" y="10387"/>
                    <a:pt x="3876" y="10033"/>
                  </a:cubicBezTo>
                  <a:cubicBezTo>
                    <a:pt x="3763" y="9915"/>
                    <a:pt x="3763" y="9797"/>
                    <a:pt x="3650" y="9561"/>
                  </a:cubicBezTo>
                  <a:cubicBezTo>
                    <a:pt x="3650" y="9207"/>
                    <a:pt x="3763" y="8734"/>
                    <a:pt x="3650" y="8498"/>
                  </a:cubicBezTo>
                  <a:cubicBezTo>
                    <a:pt x="3313" y="8380"/>
                    <a:pt x="3538" y="8852"/>
                    <a:pt x="3200" y="8734"/>
                  </a:cubicBezTo>
                  <a:close/>
                  <a:moveTo>
                    <a:pt x="3313" y="7436"/>
                  </a:moveTo>
                  <a:cubicBezTo>
                    <a:pt x="3200" y="7436"/>
                    <a:pt x="3200" y="7436"/>
                    <a:pt x="3088" y="7436"/>
                  </a:cubicBezTo>
                  <a:cubicBezTo>
                    <a:pt x="3088" y="7554"/>
                    <a:pt x="2976" y="7554"/>
                    <a:pt x="2976" y="7672"/>
                  </a:cubicBezTo>
                  <a:cubicBezTo>
                    <a:pt x="2976" y="7790"/>
                    <a:pt x="2750" y="7790"/>
                    <a:pt x="2863" y="8026"/>
                  </a:cubicBezTo>
                  <a:cubicBezTo>
                    <a:pt x="2863" y="8144"/>
                    <a:pt x="2976" y="8262"/>
                    <a:pt x="2976" y="8262"/>
                  </a:cubicBezTo>
                  <a:cubicBezTo>
                    <a:pt x="3200" y="8262"/>
                    <a:pt x="3088" y="8498"/>
                    <a:pt x="3313" y="8498"/>
                  </a:cubicBezTo>
                  <a:cubicBezTo>
                    <a:pt x="3200" y="8262"/>
                    <a:pt x="3425" y="8262"/>
                    <a:pt x="3425" y="8026"/>
                  </a:cubicBezTo>
                  <a:cubicBezTo>
                    <a:pt x="3425" y="7790"/>
                    <a:pt x="3313" y="7672"/>
                    <a:pt x="3313" y="7436"/>
                  </a:cubicBezTo>
                  <a:close/>
                  <a:moveTo>
                    <a:pt x="4325" y="12039"/>
                  </a:moveTo>
                  <a:cubicBezTo>
                    <a:pt x="4325" y="11921"/>
                    <a:pt x="4213" y="12039"/>
                    <a:pt x="4213" y="12039"/>
                  </a:cubicBezTo>
                  <a:cubicBezTo>
                    <a:pt x="4213" y="12157"/>
                    <a:pt x="4213" y="12157"/>
                    <a:pt x="4213" y="12157"/>
                  </a:cubicBezTo>
                  <a:cubicBezTo>
                    <a:pt x="4325" y="12157"/>
                    <a:pt x="4325" y="12275"/>
                    <a:pt x="4438" y="12157"/>
                  </a:cubicBezTo>
                  <a:cubicBezTo>
                    <a:pt x="4438" y="12039"/>
                    <a:pt x="4438" y="12039"/>
                    <a:pt x="4325" y="12039"/>
                  </a:cubicBezTo>
                  <a:close/>
                  <a:moveTo>
                    <a:pt x="4325" y="11449"/>
                  </a:moveTo>
                  <a:cubicBezTo>
                    <a:pt x="4213" y="11331"/>
                    <a:pt x="4100" y="11331"/>
                    <a:pt x="3988" y="11331"/>
                  </a:cubicBezTo>
                  <a:cubicBezTo>
                    <a:pt x="3988" y="11449"/>
                    <a:pt x="3876" y="11449"/>
                    <a:pt x="3876" y="11567"/>
                  </a:cubicBezTo>
                  <a:cubicBezTo>
                    <a:pt x="4100" y="11567"/>
                    <a:pt x="4325" y="11567"/>
                    <a:pt x="4325" y="11449"/>
                  </a:cubicBezTo>
                  <a:close/>
                  <a:moveTo>
                    <a:pt x="3988" y="11095"/>
                  </a:moveTo>
                  <a:cubicBezTo>
                    <a:pt x="3988" y="11095"/>
                    <a:pt x="3988" y="11095"/>
                    <a:pt x="3988" y="11095"/>
                  </a:cubicBezTo>
                  <a:cubicBezTo>
                    <a:pt x="3988" y="10977"/>
                    <a:pt x="3763" y="10977"/>
                    <a:pt x="3763" y="10741"/>
                  </a:cubicBezTo>
                  <a:cubicBezTo>
                    <a:pt x="3763" y="10741"/>
                    <a:pt x="3763" y="10741"/>
                    <a:pt x="3763" y="10741"/>
                  </a:cubicBezTo>
                  <a:cubicBezTo>
                    <a:pt x="3650" y="10741"/>
                    <a:pt x="3538" y="10623"/>
                    <a:pt x="3538" y="10505"/>
                  </a:cubicBezTo>
                  <a:cubicBezTo>
                    <a:pt x="3538" y="10387"/>
                    <a:pt x="3538" y="10387"/>
                    <a:pt x="3538" y="10387"/>
                  </a:cubicBezTo>
                  <a:cubicBezTo>
                    <a:pt x="3425" y="10387"/>
                    <a:pt x="3425" y="10269"/>
                    <a:pt x="3425" y="10269"/>
                  </a:cubicBezTo>
                  <a:cubicBezTo>
                    <a:pt x="3425" y="10269"/>
                    <a:pt x="3425" y="10269"/>
                    <a:pt x="3425" y="10269"/>
                  </a:cubicBezTo>
                  <a:cubicBezTo>
                    <a:pt x="3425" y="10151"/>
                    <a:pt x="3425" y="10151"/>
                    <a:pt x="3313" y="10033"/>
                  </a:cubicBezTo>
                  <a:cubicBezTo>
                    <a:pt x="3313" y="10033"/>
                    <a:pt x="3313" y="10033"/>
                    <a:pt x="3313" y="10033"/>
                  </a:cubicBezTo>
                  <a:cubicBezTo>
                    <a:pt x="3313" y="9915"/>
                    <a:pt x="3200" y="10151"/>
                    <a:pt x="3200" y="10033"/>
                  </a:cubicBezTo>
                  <a:cubicBezTo>
                    <a:pt x="3200" y="10151"/>
                    <a:pt x="3200" y="10151"/>
                    <a:pt x="3200" y="10269"/>
                  </a:cubicBezTo>
                  <a:cubicBezTo>
                    <a:pt x="3200" y="10269"/>
                    <a:pt x="3200" y="10269"/>
                    <a:pt x="3200" y="10387"/>
                  </a:cubicBezTo>
                  <a:cubicBezTo>
                    <a:pt x="3200" y="10505"/>
                    <a:pt x="3313" y="10505"/>
                    <a:pt x="3313" y="10623"/>
                  </a:cubicBezTo>
                  <a:cubicBezTo>
                    <a:pt x="3313" y="10623"/>
                    <a:pt x="3313" y="10741"/>
                    <a:pt x="3313" y="10741"/>
                  </a:cubicBezTo>
                  <a:cubicBezTo>
                    <a:pt x="3200" y="10977"/>
                    <a:pt x="3425" y="10859"/>
                    <a:pt x="3538" y="10977"/>
                  </a:cubicBezTo>
                  <a:cubicBezTo>
                    <a:pt x="3538" y="10977"/>
                    <a:pt x="3538" y="10977"/>
                    <a:pt x="3538" y="10977"/>
                  </a:cubicBezTo>
                  <a:cubicBezTo>
                    <a:pt x="3650" y="11095"/>
                    <a:pt x="3650" y="11095"/>
                    <a:pt x="3650" y="11213"/>
                  </a:cubicBezTo>
                  <a:cubicBezTo>
                    <a:pt x="3763" y="11331"/>
                    <a:pt x="3876" y="11331"/>
                    <a:pt x="3988" y="11331"/>
                  </a:cubicBezTo>
                  <a:cubicBezTo>
                    <a:pt x="4100" y="11213"/>
                    <a:pt x="4100" y="11213"/>
                    <a:pt x="3988" y="11095"/>
                  </a:cubicBezTo>
                  <a:close/>
                  <a:moveTo>
                    <a:pt x="3200" y="11095"/>
                  </a:moveTo>
                  <a:cubicBezTo>
                    <a:pt x="3200" y="10977"/>
                    <a:pt x="3088" y="10977"/>
                    <a:pt x="2976" y="10977"/>
                  </a:cubicBezTo>
                  <a:cubicBezTo>
                    <a:pt x="2976" y="10977"/>
                    <a:pt x="2976" y="11095"/>
                    <a:pt x="2863" y="11095"/>
                  </a:cubicBezTo>
                  <a:cubicBezTo>
                    <a:pt x="3088" y="11095"/>
                    <a:pt x="2976" y="11449"/>
                    <a:pt x="3200" y="11331"/>
                  </a:cubicBezTo>
                  <a:cubicBezTo>
                    <a:pt x="3200" y="11213"/>
                    <a:pt x="3313" y="11213"/>
                    <a:pt x="3200" y="11095"/>
                  </a:cubicBezTo>
                  <a:close/>
                  <a:moveTo>
                    <a:pt x="12988" y="19948"/>
                  </a:moveTo>
                  <a:cubicBezTo>
                    <a:pt x="12875" y="19830"/>
                    <a:pt x="12763" y="19948"/>
                    <a:pt x="12650" y="19948"/>
                  </a:cubicBezTo>
                  <a:cubicBezTo>
                    <a:pt x="12650" y="20066"/>
                    <a:pt x="12538" y="20066"/>
                    <a:pt x="12538" y="20184"/>
                  </a:cubicBezTo>
                  <a:cubicBezTo>
                    <a:pt x="12650" y="20184"/>
                    <a:pt x="12763" y="20420"/>
                    <a:pt x="12988" y="20302"/>
                  </a:cubicBezTo>
                  <a:cubicBezTo>
                    <a:pt x="12988" y="20302"/>
                    <a:pt x="12988" y="20184"/>
                    <a:pt x="13101" y="20184"/>
                  </a:cubicBezTo>
                  <a:cubicBezTo>
                    <a:pt x="13101" y="20184"/>
                    <a:pt x="13213" y="20184"/>
                    <a:pt x="13213" y="20184"/>
                  </a:cubicBezTo>
                  <a:cubicBezTo>
                    <a:pt x="13325" y="19948"/>
                    <a:pt x="13101" y="20066"/>
                    <a:pt x="12988" y="19948"/>
                  </a:cubicBezTo>
                  <a:close/>
                  <a:moveTo>
                    <a:pt x="12426" y="17469"/>
                  </a:moveTo>
                  <a:cubicBezTo>
                    <a:pt x="12538" y="17469"/>
                    <a:pt x="12650" y="17469"/>
                    <a:pt x="12763" y="17469"/>
                  </a:cubicBezTo>
                  <a:cubicBezTo>
                    <a:pt x="12763" y="17351"/>
                    <a:pt x="12763" y="17351"/>
                    <a:pt x="12875" y="17233"/>
                  </a:cubicBezTo>
                  <a:cubicBezTo>
                    <a:pt x="12875" y="16761"/>
                    <a:pt x="12200" y="16879"/>
                    <a:pt x="11863" y="16761"/>
                  </a:cubicBezTo>
                  <a:cubicBezTo>
                    <a:pt x="11638" y="16761"/>
                    <a:pt x="11300" y="16761"/>
                    <a:pt x="11075" y="16761"/>
                  </a:cubicBezTo>
                  <a:cubicBezTo>
                    <a:pt x="11188" y="16997"/>
                    <a:pt x="11188" y="16997"/>
                    <a:pt x="11075" y="17233"/>
                  </a:cubicBezTo>
                  <a:cubicBezTo>
                    <a:pt x="11413" y="17469"/>
                    <a:pt x="11863" y="17587"/>
                    <a:pt x="12426" y="17469"/>
                  </a:cubicBezTo>
                  <a:close/>
                  <a:moveTo>
                    <a:pt x="11976" y="18177"/>
                  </a:moveTo>
                  <a:cubicBezTo>
                    <a:pt x="11976" y="18177"/>
                    <a:pt x="12088" y="18295"/>
                    <a:pt x="12200" y="18295"/>
                  </a:cubicBezTo>
                  <a:cubicBezTo>
                    <a:pt x="12313" y="18295"/>
                    <a:pt x="12313" y="18177"/>
                    <a:pt x="12426" y="18177"/>
                  </a:cubicBezTo>
                  <a:cubicBezTo>
                    <a:pt x="12650" y="18177"/>
                    <a:pt x="12650" y="18413"/>
                    <a:pt x="12875" y="18295"/>
                  </a:cubicBezTo>
                  <a:cubicBezTo>
                    <a:pt x="12988" y="18295"/>
                    <a:pt x="13213" y="18413"/>
                    <a:pt x="13325" y="18295"/>
                  </a:cubicBezTo>
                  <a:cubicBezTo>
                    <a:pt x="13325" y="18295"/>
                    <a:pt x="13325" y="18295"/>
                    <a:pt x="13438" y="18295"/>
                  </a:cubicBezTo>
                  <a:cubicBezTo>
                    <a:pt x="13663" y="18177"/>
                    <a:pt x="13888" y="18413"/>
                    <a:pt x="14001" y="18059"/>
                  </a:cubicBezTo>
                  <a:cubicBezTo>
                    <a:pt x="13775" y="17941"/>
                    <a:pt x="13551" y="18059"/>
                    <a:pt x="13213" y="18059"/>
                  </a:cubicBezTo>
                  <a:cubicBezTo>
                    <a:pt x="13101" y="18059"/>
                    <a:pt x="13101" y="17941"/>
                    <a:pt x="12988" y="17941"/>
                  </a:cubicBezTo>
                  <a:cubicBezTo>
                    <a:pt x="12763" y="17941"/>
                    <a:pt x="12650" y="17941"/>
                    <a:pt x="12538" y="17941"/>
                  </a:cubicBezTo>
                  <a:cubicBezTo>
                    <a:pt x="12538" y="17941"/>
                    <a:pt x="12538" y="17941"/>
                    <a:pt x="12538" y="17941"/>
                  </a:cubicBezTo>
                  <a:cubicBezTo>
                    <a:pt x="12313" y="17941"/>
                    <a:pt x="12200" y="17941"/>
                    <a:pt x="12088" y="17705"/>
                  </a:cubicBezTo>
                  <a:cubicBezTo>
                    <a:pt x="12088" y="17705"/>
                    <a:pt x="12088" y="17705"/>
                    <a:pt x="12088" y="17705"/>
                  </a:cubicBezTo>
                  <a:cubicBezTo>
                    <a:pt x="12088" y="17705"/>
                    <a:pt x="11976" y="17705"/>
                    <a:pt x="11976" y="17705"/>
                  </a:cubicBezTo>
                  <a:cubicBezTo>
                    <a:pt x="11976" y="17705"/>
                    <a:pt x="11976" y="17705"/>
                    <a:pt x="11863" y="17705"/>
                  </a:cubicBezTo>
                  <a:cubicBezTo>
                    <a:pt x="11863" y="17705"/>
                    <a:pt x="11863" y="17705"/>
                    <a:pt x="11863" y="17587"/>
                  </a:cubicBezTo>
                  <a:cubicBezTo>
                    <a:pt x="11638" y="17587"/>
                    <a:pt x="11525" y="17705"/>
                    <a:pt x="11300" y="17705"/>
                  </a:cubicBezTo>
                  <a:cubicBezTo>
                    <a:pt x="11188" y="17705"/>
                    <a:pt x="11188" y="17823"/>
                    <a:pt x="11075" y="17823"/>
                  </a:cubicBezTo>
                  <a:cubicBezTo>
                    <a:pt x="10963" y="17823"/>
                    <a:pt x="10850" y="17823"/>
                    <a:pt x="10850" y="17941"/>
                  </a:cubicBezTo>
                  <a:cubicBezTo>
                    <a:pt x="10850" y="17941"/>
                    <a:pt x="10738" y="17941"/>
                    <a:pt x="10738" y="18059"/>
                  </a:cubicBezTo>
                  <a:cubicBezTo>
                    <a:pt x="10850" y="18059"/>
                    <a:pt x="10850" y="18177"/>
                    <a:pt x="10963" y="18177"/>
                  </a:cubicBezTo>
                  <a:cubicBezTo>
                    <a:pt x="11075" y="18177"/>
                    <a:pt x="11188" y="18059"/>
                    <a:pt x="11300" y="18059"/>
                  </a:cubicBezTo>
                  <a:cubicBezTo>
                    <a:pt x="11413" y="18295"/>
                    <a:pt x="11525" y="18177"/>
                    <a:pt x="11638" y="18177"/>
                  </a:cubicBezTo>
                  <a:cubicBezTo>
                    <a:pt x="11750" y="18177"/>
                    <a:pt x="11863" y="18177"/>
                    <a:pt x="11976" y="18177"/>
                  </a:cubicBezTo>
                  <a:close/>
                  <a:moveTo>
                    <a:pt x="10401" y="16289"/>
                  </a:moveTo>
                  <a:cubicBezTo>
                    <a:pt x="10401" y="16289"/>
                    <a:pt x="10288" y="16289"/>
                    <a:pt x="10288" y="16407"/>
                  </a:cubicBezTo>
                  <a:cubicBezTo>
                    <a:pt x="10513" y="16289"/>
                    <a:pt x="10850" y="16525"/>
                    <a:pt x="10850" y="16289"/>
                  </a:cubicBezTo>
                  <a:cubicBezTo>
                    <a:pt x="10738" y="16289"/>
                    <a:pt x="10513" y="15934"/>
                    <a:pt x="10401" y="16170"/>
                  </a:cubicBezTo>
                  <a:cubicBezTo>
                    <a:pt x="10513" y="16170"/>
                    <a:pt x="10513" y="16289"/>
                    <a:pt x="10401" y="16289"/>
                  </a:cubicBezTo>
                  <a:close/>
                  <a:moveTo>
                    <a:pt x="21538" y="6728"/>
                  </a:moveTo>
                  <a:cubicBezTo>
                    <a:pt x="21425" y="6728"/>
                    <a:pt x="21425" y="6610"/>
                    <a:pt x="21425" y="6374"/>
                  </a:cubicBezTo>
                  <a:cubicBezTo>
                    <a:pt x="21200" y="6374"/>
                    <a:pt x="21200" y="6374"/>
                    <a:pt x="21200" y="6374"/>
                  </a:cubicBezTo>
                  <a:cubicBezTo>
                    <a:pt x="21088" y="6374"/>
                    <a:pt x="21088" y="6374"/>
                    <a:pt x="20975" y="6256"/>
                  </a:cubicBezTo>
                  <a:cubicBezTo>
                    <a:pt x="20975" y="6138"/>
                    <a:pt x="20751" y="6256"/>
                    <a:pt x="20751" y="6138"/>
                  </a:cubicBezTo>
                  <a:cubicBezTo>
                    <a:pt x="20301" y="6138"/>
                    <a:pt x="20301" y="6138"/>
                    <a:pt x="20301" y="6138"/>
                  </a:cubicBezTo>
                  <a:cubicBezTo>
                    <a:pt x="20301" y="6020"/>
                    <a:pt x="20301" y="6020"/>
                    <a:pt x="20188" y="6020"/>
                  </a:cubicBezTo>
                  <a:cubicBezTo>
                    <a:pt x="20188" y="5902"/>
                    <a:pt x="20188" y="5902"/>
                    <a:pt x="20075" y="5902"/>
                  </a:cubicBezTo>
                  <a:cubicBezTo>
                    <a:pt x="20075" y="5902"/>
                    <a:pt x="20075" y="5902"/>
                    <a:pt x="19963" y="5902"/>
                  </a:cubicBezTo>
                  <a:cubicBezTo>
                    <a:pt x="19963" y="5666"/>
                    <a:pt x="19963" y="5666"/>
                    <a:pt x="19963" y="5548"/>
                  </a:cubicBezTo>
                  <a:cubicBezTo>
                    <a:pt x="19851" y="5430"/>
                    <a:pt x="19963" y="5311"/>
                    <a:pt x="19963" y="5193"/>
                  </a:cubicBezTo>
                  <a:cubicBezTo>
                    <a:pt x="19963" y="5193"/>
                    <a:pt x="20075" y="5193"/>
                    <a:pt x="20075" y="5193"/>
                  </a:cubicBezTo>
                  <a:cubicBezTo>
                    <a:pt x="20075" y="5193"/>
                    <a:pt x="20075" y="5193"/>
                    <a:pt x="20075" y="5311"/>
                  </a:cubicBezTo>
                  <a:cubicBezTo>
                    <a:pt x="20075" y="5311"/>
                    <a:pt x="20075" y="5311"/>
                    <a:pt x="20188" y="5311"/>
                  </a:cubicBezTo>
                  <a:cubicBezTo>
                    <a:pt x="20301" y="5311"/>
                    <a:pt x="20413" y="5193"/>
                    <a:pt x="20301" y="5075"/>
                  </a:cubicBezTo>
                  <a:cubicBezTo>
                    <a:pt x="20301" y="5075"/>
                    <a:pt x="20301" y="5075"/>
                    <a:pt x="20301" y="5075"/>
                  </a:cubicBezTo>
                  <a:cubicBezTo>
                    <a:pt x="20301" y="4839"/>
                    <a:pt x="20188" y="4839"/>
                    <a:pt x="19963" y="4839"/>
                  </a:cubicBezTo>
                  <a:cubicBezTo>
                    <a:pt x="19851" y="4839"/>
                    <a:pt x="19738" y="4721"/>
                    <a:pt x="19738" y="4603"/>
                  </a:cubicBezTo>
                  <a:cubicBezTo>
                    <a:pt x="19625" y="4367"/>
                    <a:pt x="19851" y="4249"/>
                    <a:pt x="19851" y="4013"/>
                  </a:cubicBezTo>
                  <a:cubicBezTo>
                    <a:pt x="19625" y="4013"/>
                    <a:pt x="19738" y="3659"/>
                    <a:pt x="19513" y="3659"/>
                  </a:cubicBezTo>
                  <a:cubicBezTo>
                    <a:pt x="19513" y="3423"/>
                    <a:pt x="19288" y="3541"/>
                    <a:pt x="19288" y="3305"/>
                  </a:cubicBezTo>
                  <a:cubicBezTo>
                    <a:pt x="19288" y="3069"/>
                    <a:pt x="19063" y="3069"/>
                    <a:pt x="19176" y="2833"/>
                  </a:cubicBezTo>
                  <a:cubicBezTo>
                    <a:pt x="19063" y="2715"/>
                    <a:pt x="18950" y="2715"/>
                    <a:pt x="18950" y="2597"/>
                  </a:cubicBezTo>
                  <a:cubicBezTo>
                    <a:pt x="18950" y="2597"/>
                    <a:pt x="18950" y="2597"/>
                    <a:pt x="18950" y="2597"/>
                  </a:cubicBezTo>
                  <a:cubicBezTo>
                    <a:pt x="18950" y="2597"/>
                    <a:pt x="18950" y="2597"/>
                    <a:pt x="18950" y="2597"/>
                  </a:cubicBezTo>
                  <a:cubicBezTo>
                    <a:pt x="18950" y="2597"/>
                    <a:pt x="18838" y="2597"/>
                    <a:pt x="18838" y="2597"/>
                  </a:cubicBezTo>
                  <a:cubicBezTo>
                    <a:pt x="18838" y="2597"/>
                    <a:pt x="18838" y="2597"/>
                    <a:pt x="18838" y="2597"/>
                  </a:cubicBezTo>
                  <a:cubicBezTo>
                    <a:pt x="18838" y="2597"/>
                    <a:pt x="18726" y="2597"/>
                    <a:pt x="18726" y="2597"/>
                  </a:cubicBezTo>
                  <a:cubicBezTo>
                    <a:pt x="18726" y="2597"/>
                    <a:pt x="18726" y="2597"/>
                    <a:pt x="18726" y="2597"/>
                  </a:cubicBezTo>
                  <a:cubicBezTo>
                    <a:pt x="18726" y="2597"/>
                    <a:pt x="18726" y="2597"/>
                    <a:pt x="18726" y="2597"/>
                  </a:cubicBezTo>
                  <a:cubicBezTo>
                    <a:pt x="18726" y="2597"/>
                    <a:pt x="18613" y="2597"/>
                    <a:pt x="18613" y="2597"/>
                  </a:cubicBezTo>
                  <a:cubicBezTo>
                    <a:pt x="18613" y="2597"/>
                    <a:pt x="18613" y="2597"/>
                    <a:pt x="18613" y="2597"/>
                  </a:cubicBezTo>
                  <a:cubicBezTo>
                    <a:pt x="18613" y="2479"/>
                    <a:pt x="18613" y="2597"/>
                    <a:pt x="18613" y="2597"/>
                  </a:cubicBezTo>
                  <a:cubicBezTo>
                    <a:pt x="18500" y="2597"/>
                    <a:pt x="18500" y="2597"/>
                    <a:pt x="18500" y="2597"/>
                  </a:cubicBezTo>
                  <a:cubicBezTo>
                    <a:pt x="18500" y="2597"/>
                    <a:pt x="18500" y="2597"/>
                    <a:pt x="18500" y="2597"/>
                  </a:cubicBezTo>
                  <a:cubicBezTo>
                    <a:pt x="18500" y="2597"/>
                    <a:pt x="18388" y="2597"/>
                    <a:pt x="18388" y="2597"/>
                  </a:cubicBezTo>
                  <a:cubicBezTo>
                    <a:pt x="18388" y="2597"/>
                    <a:pt x="18388" y="2597"/>
                    <a:pt x="18388" y="2597"/>
                  </a:cubicBezTo>
                  <a:cubicBezTo>
                    <a:pt x="18388" y="2597"/>
                    <a:pt x="18388" y="2597"/>
                    <a:pt x="18388" y="2597"/>
                  </a:cubicBezTo>
                  <a:cubicBezTo>
                    <a:pt x="18388" y="2597"/>
                    <a:pt x="18388" y="2597"/>
                    <a:pt x="18276" y="2597"/>
                  </a:cubicBezTo>
                  <a:cubicBezTo>
                    <a:pt x="18276" y="2597"/>
                    <a:pt x="18276" y="2597"/>
                    <a:pt x="18276" y="2597"/>
                  </a:cubicBezTo>
                  <a:cubicBezTo>
                    <a:pt x="18276" y="2597"/>
                    <a:pt x="18276" y="2597"/>
                    <a:pt x="18276" y="2597"/>
                  </a:cubicBezTo>
                  <a:cubicBezTo>
                    <a:pt x="18276" y="2597"/>
                    <a:pt x="18276" y="2715"/>
                    <a:pt x="18276" y="2715"/>
                  </a:cubicBezTo>
                  <a:cubicBezTo>
                    <a:pt x="18276" y="2715"/>
                    <a:pt x="18163" y="2715"/>
                    <a:pt x="18163" y="2715"/>
                  </a:cubicBezTo>
                  <a:cubicBezTo>
                    <a:pt x="18163" y="2715"/>
                    <a:pt x="18163" y="2833"/>
                    <a:pt x="18163" y="2833"/>
                  </a:cubicBezTo>
                  <a:cubicBezTo>
                    <a:pt x="17938" y="2833"/>
                    <a:pt x="18050" y="3069"/>
                    <a:pt x="17825" y="3187"/>
                  </a:cubicBezTo>
                  <a:cubicBezTo>
                    <a:pt x="17713" y="3187"/>
                    <a:pt x="17713" y="3305"/>
                    <a:pt x="17600" y="3305"/>
                  </a:cubicBezTo>
                  <a:cubicBezTo>
                    <a:pt x="17600" y="3423"/>
                    <a:pt x="17488" y="3305"/>
                    <a:pt x="17488" y="3423"/>
                  </a:cubicBezTo>
                  <a:cubicBezTo>
                    <a:pt x="17375" y="3541"/>
                    <a:pt x="17151" y="3187"/>
                    <a:pt x="17038" y="3423"/>
                  </a:cubicBezTo>
                  <a:cubicBezTo>
                    <a:pt x="16925" y="3305"/>
                    <a:pt x="16475" y="3305"/>
                    <a:pt x="16363" y="3423"/>
                  </a:cubicBezTo>
                  <a:cubicBezTo>
                    <a:pt x="16250" y="3423"/>
                    <a:pt x="16138" y="3423"/>
                    <a:pt x="16025" y="3541"/>
                  </a:cubicBezTo>
                  <a:cubicBezTo>
                    <a:pt x="16025" y="3541"/>
                    <a:pt x="16025" y="3541"/>
                    <a:pt x="15913" y="3541"/>
                  </a:cubicBezTo>
                  <a:cubicBezTo>
                    <a:pt x="15913" y="3423"/>
                    <a:pt x="15688" y="3423"/>
                    <a:pt x="15576" y="3423"/>
                  </a:cubicBezTo>
                  <a:cubicBezTo>
                    <a:pt x="15576" y="3305"/>
                    <a:pt x="15463" y="3305"/>
                    <a:pt x="15350" y="3305"/>
                  </a:cubicBezTo>
                  <a:cubicBezTo>
                    <a:pt x="15350" y="3423"/>
                    <a:pt x="15126" y="3187"/>
                    <a:pt x="14900" y="3305"/>
                  </a:cubicBezTo>
                  <a:cubicBezTo>
                    <a:pt x="14900" y="3305"/>
                    <a:pt x="14900" y="3187"/>
                    <a:pt x="14788" y="3187"/>
                  </a:cubicBezTo>
                  <a:cubicBezTo>
                    <a:pt x="14788" y="3187"/>
                    <a:pt x="14788" y="3187"/>
                    <a:pt x="14788" y="3069"/>
                  </a:cubicBezTo>
                  <a:cubicBezTo>
                    <a:pt x="14788" y="3069"/>
                    <a:pt x="14788" y="3069"/>
                    <a:pt x="14788" y="3069"/>
                  </a:cubicBezTo>
                  <a:cubicBezTo>
                    <a:pt x="14788" y="3069"/>
                    <a:pt x="14788" y="3069"/>
                    <a:pt x="14788" y="3069"/>
                  </a:cubicBezTo>
                  <a:cubicBezTo>
                    <a:pt x="14788" y="3069"/>
                    <a:pt x="14788" y="3069"/>
                    <a:pt x="14788" y="3069"/>
                  </a:cubicBezTo>
                  <a:cubicBezTo>
                    <a:pt x="14788" y="3069"/>
                    <a:pt x="14788" y="3069"/>
                    <a:pt x="14788" y="3069"/>
                  </a:cubicBezTo>
                  <a:cubicBezTo>
                    <a:pt x="14788" y="3069"/>
                    <a:pt x="14788" y="3069"/>
                    <a:pt x="14788" y="3069"/>
                  </a:cubicBezTo>
                  <a:cubicBezTo>
                    <a:pt x="14788" y="3069"/>
                    <a:pt x="14788" y="3069"/>
                    <a:pt x="14788" y="3069"/>
                  </a:cubicBezTo>
                  <a:cubicBezTo>
                    <a:pt x="14676" y="3069"/>
                    <a:pt x="14676" y="3069"/>
                    <a:pt x="14676" y="3069"/>
                  </a:cubicBezTo>
                  <a:cubicBezTo>
                    <a:pt x="14676" y="3069"/>
                    <a:pt x="14676" y="3069"/>
                    <a:pt x="14676" y="3069"/>
                  </a:cubicBezTo>
                  <a:cubicBezTo>
                    <a:pt x="14676" y="3069"/>
                    <a:pt x="14676" y="3069"/>
                    <a:pt x="14676" y="3069"/>
                  </a:cubicBezTo>
                  <a:cubicBezTo>
                    <a:pt x="14676" y="3069"/>
                    <a:pt x="14676" y="3069"/>
                    <a:pt x="14676" y="3069"/>
                  </a:cubicBezTo>
                  <a:cubicBezTo>
                    <a:pt x="14676" y="3069"/>
                    <a:pt x="14676" y="3069"/>
                    <a:pt x="14676" y="3069"/>
                  </a:cubicBezTo>
                  <a:cubicBezTo>
                    <a:pt x="14563" y="2951"/>
                    <a:pt x="14563" y="2833"/>
                    <a:pt x="14450" y="2715"/>
                  </a:cubicBezTo>
                  <a:cubicBezTo>
                    <a:pt x="14450" y="2715"/>
                    <a:pt x="14450" y="2715"/>
                    <a:pt x="14338" y="2715"/>
                  </a:cubicBezTo>
                  <a:cubicBezTo>
                    <a:pt x="14113" y="2715"/>
                    <a:pt x="13775" y="2715"/>
                    <a:pt x="13775" y="2715"/>
                  </a:cubicBezTo>
                  <a:cubicBezTo>
                    <a:pt x="13775" y="2833"/>
                    <a:pt x="13775" y="2833"/>
                    <a:pt x="13775" y="2833"/>
                  </a:cubicBezTo>
                  <a:cubicBezTo>
                    <a:pt x="13663" y="2951"/>
                    <a:pt x="13551" y="2951"/>
                    <a:pt x="13438" y="2833"/>
                  </a:cubicBezTo>
                  <a:cubicBezTo>
                    <a:pt x="13438" y="2479"/>
                    <a:pt x="13438" y="2479"/>
                    <a:pt x="13438" y="2479"/>
                  </a:cubicBezTo>
                  <a:cubicBezTo>
                    <a:pt x="13325" y="2361"/>
                    <a:pt x="13325" y="2243"/>
                    <a:pt x="13213" y="2243"/>
                  </a:cubicBezTo>
                  <a:cubicBezTo>
                    <a:pt x="13213" y="2243"/>
                    <a:pt x="13213" y="2243"/>
                    <a:pt x="13101" y="2243"/>
                  </a:cubicBezTo>
                  <a:cubicBezTo>
                    <a:pt x="13101" y="2243"/>
                    <a:pt x="13101" y="2243"/>
                    <a:pt x="13101" y="2243"/>
                  </a:cubicBezTo>
                  <a:cubicBezTo>
                    <a:pt x="13101" y="2243"/>
                    <a:pt x="13101" y="2243"/>
                    <a:pt x="13101" y="2243"/>
                  </a:cubicBezTo>
                  <a:cubicBezTo>
                    <a:pt x="13101" y="2243"/>
                    <a:pt x="13101" y="2243"/>
                    <a:pt x="13101" y="2243"/>
                  </a:cubicBezTo>
                  <a:cubicBezTo>
                    <a:pt x="13101" y="2243"/>
                    <a:pt x="13101" y="2243"/>
                    <a:pt x="13101" y="2243"/>
                  </a:cubicBezTo>
                  <a:cubicBezTo>
                    <a:pt x="13101" y="2125"/>
                    <a:pt x="12988" y="2007"/>
                    <a:pt x="12875" y="2007"/>
                  </a:cubicBezTo>
                  <a:cubicBezTo>
                    <a:pt x="12875" y="2007"/>
                    <a:pt x="12875" y="2007"/>
                    <a:pt x="12875" y="2007"/>
                  </a:cubicBezTo>
                  <a:cubicBezTo>
                    <a:pt x="12875" y="2007"/>
                    <a:pt x="12875" y="2007"/>
                    <a:pt x="12875" y="2007"/>
                  </a:cubicBezTo>
                  <a:cubicBezTo>
                    <a:pt x="12875" y="2007"/>
                    <a:pt x="12875" y="2007"/>
                    <a:pt x="12875" y="2007"/>
                  </a:cubicBezTo>
                  <a:cubicBezTo>
                    <a:pt x="12875" y="2007"/>
                    <a:pt x="12875" y="2007"/>
                    <a:pt x="12875" y="2007"/>
                  </a:cubicBezTo>
                  <a:cubicBezTo>
                    <a:pt x="12763" y="2007"/>
                    <a:pt x="12763" y="2007"/>
                    <a:pt x="12763" y="2007"/>
                  </a:cubicBezTo>
                  <a:cubicBezTo>
                    <a:pt x="12763" y="2007"/>
                    <a:pt x="12763" y="2007"/>
                    <a:pt x="12763" y="2007"/>
                  </a:cubicBezTo>
                  <a:cubicBezTo>
                    <a:pt x="12763" y="2007"/>
                    <a:pt x="12763" y="2007"/>
                    <a:pt x="12763" y="2007"/>
                  </a:cubicBezTo>
                  <a:cubicBezTo>
                    <a:pt x="12763" y="2007"/>
                    <a:pt x="12763" y="2007"/>
                    <a:pt x="12763" y="2007"/>
                  </a:cubicBezTo>
                  <a:cubicBezTo>
                    <a:pt x="12763" y="2007"/>
                    <a:pt x="12763" y="2007"/>
                    <a:pt x="12763" y="1889"/>
                  </a:cubicBezTo>
                  <a:cubicBezTo>
                    <a:pt x="12763" y="1889"/>
                    <a:pt x="12763" y="1889"/>
                    <a:pt x="12650" y="1889"/>
                  </a:cubicBezTo>
                  <a:cubicBezTo>
                    <a:pt x="12650" y="1889"/>
                    <a:pt x="12650" y="1889"/>
                    <a:pt x="12650" y="1889"/>
                  </a:cubicBezTo>
                  <a:cubicBezTo>
                    <a:pt x="12650" y="1889"/>
                    <a:pt x="12650" y="1889"/>
                    <a:pt x="12650" y="1889"/>
                  </a:cubicBezTo>
                  <a:cubicBezTo>
                    <a:pt x="12650" y="1889"/>
                    <a:pt x="12650" y="1889"/>
                    <a:pt x="12650" y="1889"/>
                  </a:cubicBezTo>
                  <a:cubicBezTo>
                    <a:pt x="12650" y="1889"/>
                    <a:pt x="12538" y="1889"/>
                    <a:pt x="12538" y="1889"/>
                  </a:cubicBezTo>
                  <a:cubicBezTo>
                    <a:pt x="12538" y="1889"/>
                    <a:pt x="12538" y="1889"/>
                    <a:pt x="12538" y="1889"/>
                  </a:cubicBezTo>
                  <a:cubicBezTo>
                    <a:pt x="12538" y="1889"/>
                    <a:pt x="12538" y="1889"/>
                    <a:pt x="12538" y="1889"/>
                  </a:cubicBezTo>
                  <a:cubicBezTo>
                    <a:pt x="12538" y="1889"/>
                    <a:pt x="12538" y="1889"/>
                    <a:pt x="12538" y="1889"/>
                  </a:cubicBezTo>
                  <a:cubicBezTo>
                    <a:pt x="12538" y="1889"/>
                    <a:pt x="12538" y="1889"/>
                    <a:pt x="12426" y="1770"/>
                  </a:cubicBezTo>
                  <a:cubicBezTo>
                    <a:pt x="12426" y="1770"/>
                    <a:pt x="12426" y="1770"/>
                    <a:pt x="12426" y="1770"/>
                  </a:cubicBezTo>
                  <a:cubicBezTo>
                    <a:pt x="12426" y="1770"/>
                    <a:pt x="12426" y="1770"/>
                    <a:pt x="12426" y="1770"/>
                  </a:cubicBezTo>
                  <a:cubicBezTo>
                    <a:pt x="12313" y="1770"/>
                    <a:pt x="12313" y="1652"/>
                    <a:pt x="12200" y="1534"/>
                  </a:cubicBezTo>
                  <a:cubicBezTo>
                    <a:pt x="12200" y="1534"/>
                    <a:pt x="12200" y="1416"/>
                    <a:pt x="12088" y="1416"/>
                  </a:cubicBezTo>
                  <a:cubicBezTo>
                    <a:pt x="12088" y="1298"/>
                    <a:pt x="11976" y="1298"/>
                    <a:pt x="11976" y="1180"/>
                  </a:cubicBezTo>
                  <a:cubicBezTo>
                    <a:pt x="11976" y="1062"/>
                    <a:pt x="11863" y="1062"/>
                    <a:pt x="11863" y="944"/>
                  </a:cubicBezTo>
                  <a:cubicBezTo>
                    <a:pt x="11863" y="944"/>
                    <a:pt x="11863" y="944"/>
                    <a:pt x="11863" y="826"/>
                  </a:cubicBezTo>
                  <a:cubicBezTo>
                    <a:pt x="11750" y="708"/>
                    <a:pt x="11638" y="472"/>
                    <a:pt x="11300" y="472"/>
                  </a:cubicBezTo>
                  <a:cubicBezTo>
                    <a:pt x="11300" y="472"/>
                    <a:pt x="11188" y="472"/>
                    <a:pt x="11188" y="472"/>
                  </a:cubicBezTo>
                  <a:cubicBezTo>
                    <a:pt x="11075" y="472"/>
                    <a:pt x="10963" y="472"/>
                    <a:pt x="10850" y="472"/>
                  </a:cubicBezTo>
                  <a:cubicBezTo>
                    <a:pt x="10963" y="236"/>
                    <a:pt x="10850" y="236"/>
                    <a:pt x="10738" y="236"/>
                  </a:cubicBezTo>
                  <a:cubicBezTo>
                    <a:pt x="10738" y="236"/>
                    <a:pt x="10626" y="118"/>
                    <a:pt x="10626" y="118"/>
                  </a:cubicBezTo>
                  <a:cubicBezTo>
                    <a:pt x="10288" y="118"/>
                    <a:pt x="10288" y="0"/>
                    <a:pt x="10063" y="0"/>
                  </a:cubicBezTo>
                  <a:cubicBezTo>
                    <a:pt x="9838" y="0"/>
                    <a:pt x="9950" y="236"/>
                    <a:pt x="9613" y="118"/>
                  </a:cubicBezTo>
                  <a:cubicBezTo>
                    <a:pt x="9613" y="354"/>
                    <a:pt x="9838" y="472"/>
                    <a:pt x="9725" y="708"/>
                  </a:cubicBezTo>
                  <a:cubicBezTo>
                    <a:pt x="9838" y="708"/>
                    <a:pt x="9950" y="826"/>
                    <a:pt x="9838" y="944"/>
                  </a:cubicBezTo>
                  <a:cubicBezTo>
                    <a:pt x="9725" y="944"/>
                    <a:pt x="9388" y="1062"/>
                    <a:pt x="9388" y="944"/>
                  </a:cubicBezTo>
                  <a:cubicBezTo>
                    <a:pt x="9388" y="826"/>
                    <a:pt x="9275" y="826"/>
                    <a:pt x="9050" y="826"/>
                  </a:cubicBezTo>
                  <a:cubicBezTo>
                    <a:pt x="9050" y="826"/>
                    <a:pt x="9050" y="944"/>
                    <a:pt x="9050" y="944"/>
                  </a:cubicBezTo>
                  <a:cubicBezTo>
                    <a:pt x="8938" y="944"/>
                    <a:pt x="8938" y="1062"/>
                    <a:pt x="8826" y="1062"/>
                  </a:cubicBezTo>
                  <a:cubicBezTo>
                    <a:pt x="8826" y="1062"/>
                    <a:pt x="8826" y="1180"/>
                    <a:pt x="8826" y="1298"/>
                  </a:cubicBezTo>
                  <a:cubicBezTo>
                    <a:pt x="8713" y="1180"/>
                    <a:pt x="8713" y="1298"/>
                    <a:pt x="8713" y="1298"/>
                  </a:cubicBezTo>
                  <a:cubicBezTo>
                    <a:pt x="8488" y="1298"/>
                    <a:pt x="8488" y="1416"/>
                    <a:pt x="8263" y="1534"/>
                  </a:cubicBezTo>
                  <a:cubicBezTo>
                    <a:pt x="8263" y="1652"/>
                    <a:pt x="8150" y="1652"/>
                    <a:pt x="8038" y="1652"/>
                  </a:cubicBezTo>
                  <a:cubicBezTo>
                    <a:pt x="8038" y="1770"/>
                    <a:pt x="7700" y="1652"/>
                    <a:pt x="7813" y="1889"/>
                  </a:cubicBezTo>
                  <a:cubicBezTo>
                    <a:pt x="7700" y="1889"/>
                    <a:pt x="7588" y="2007"/>
                    <a:pt x="7588" y="2125"/>
                  </a:cubicBezTo>
                  <a:cubicBezTo>
                    <a:pt x="7475" y="2361"/>
                    <a:pt x="7588" y="2361"/>
                    <a:pt x="7813" y="2361"/>
                  </a:cubicBezTo>
                  <a:cubicBezTo>
                    <a:pt x="7813" y="2479"/>
                    <a:pt x="7813" y="2597"/>
                    <a:pt x="7925" y="2597"/>
                  </a:cubicBezTo>
                  <a:cubicBezTo>
                    <a:pt x="7925" y="2833"/>
                    <a:pt x="7925" y="3069"/>
                    <a:pt x="7925" y="3187"/>
                  </a:cubicBezTo>
                  <a:cubicBezTo>
                    <a:pt x="7925" y="3187"/>
                    <a:pt x="7925" y="3305"/>
                    <a:pt x="7925" y="3305"/>
                  </a:cubicBezTo>
                  <a:cubicBezTo>
                    <a:pt x="7925" y="3305"/>
                    <a:pt x="7925" y="3305"/>
                    <a:pt x="7925" y="3305"/>
                  </a:cubicBezTo>
                  <a:cubicBezTo>
                    <a:pt x="7925" y="3305"/>
                    <a:pt x="7925" y="3305"/>
                    <a:pt x="7925" y="3305"/>
                  </a:cubicBezTo>
                  <a:cubicBezTo>
                    <a:pt x="7925" y="3305"/>
                    <a:pt x="7925" y="3305"/>
                    <a:pt x="7925" y="3305"/>
                  </a:cubicBezTo>
                  <a:cubicBezTo>
                    <a:pt x="7813" y="3423"/>
                    <a:pt x="7813" y="3423"/>
                    <a:pt x="7813" y="3423"/>
                  </a:cubicBezTo>
                  <a:cubicBezTo>
                    <a:pt x="7813" y="3423"/>
                    <a:pt x="7813" y="3423"/>
                    <a:pt x="7813" y="3423"/>
                  </a:cubicBezTo>
                  <a:cubicBezTo>
                    <a:pt x="7813" y="3541"/>
                    <a:pt x="7813" y="3541"/>
                    <a:pt x="7813" y="3541"/>
                  </a:cubicBezTo>
                  <a:cubicBezTo>
                    <a:pt x="7813" y="3541"/>
                    <a:pt x="7813" y="3541"/>
                    <a:pt x="7813" y="3541"/>
                  </a:cubicBezTo>
                  <a:cubicBezTo>
                    <a:pt x="7813" y="3659"/>
                    <a:pt x="7813" y="3659"/>
                    <a:pt x="7813" y="3659"/>
                  </a:cubicBezTo>
                  <a:cubicBezTo>
                    <a:pt x="7813" y="3659"/>
                    <a:pt x="7813" y="3659"/>
                    <a:pt x="7813" y="3659"/>
                  </a:cubicBezTo>
                  <a:cubicBezTo>
                    <a:pt x="7813" y="3777"/>
                    <a:pt x="7813" y="3777"/>
                    <a:pt x="7813" y="3777"/>
                  </a:cubicBezTo>
                  <a:cubicBezTo>
                    <a:pt x="7813" y="3777"/>
                    <a:pt x="7813" y="3777"/>
                    <a:pt x="7813" y="3777"/>
                  </a:cubicBezTo>
                  <a:cubicBezTo>
                    <a:pt x="7700" y="3895"/>
                    <a:pt x="7588" y="3895"/>
                    <a:pt x="7588" y="4013"/>
                  </a:cubicBezTo>
                  <a:cubicBezTo>
                    <a:pt x="7363" y="4013"/>
                    <a:pt x="7363" y="4013"/>
                    <a:pt x="7363" y="4013"/>
                  </a:cubicBezTo>
                  <a:cubicBezTo>
                    <a:pt x="7251" y="4013"/>
                    <a:pt x="7138" y="4013"/>
                    <a:pt x="7026" y="4131"/>
                  </a:cubicBezTo>
                  <a:cubicBezTo>
                    <a:pt x="6913" y="4131"/>
                    <a:pt x="6913" y="4249"/>
                    <a:pt x="6913" y="4367"/>
                  </a:cubicBezTo>
                  <a:cubicBezTo>
                    <a:pt x="6800" y="4367"/>
                    <a:pt x="6800" y="4485"/>
                    <a:pt x="6800" y="4485"/>
                  </a:cubicBezTo>
                  <a:cubicBezTo>
                    <a:pt x="6688" y="4839"/>
                    <a:pt x="7026" y="4721"/>
                    <a:pt x="7026" y="5075"/>
                  </a:cubicBezTo>
                  <a:cubicBezTo>
                    <a:pt x="6800" y="5075"/>
                    <a:pt x="6800" y="5193"/>
                    <a:pt x="6575" y="5193"/>
                  </a:cubicBezTo>
                  <a:cubicBezTo>
                    <a:pt x="6463" y="5548"/>
                    <a:pt x="6800" y="5548"/>
                    <a:pt x="6800" y="5784"/>
                  </a:cubicBezTo>
                  <a:cubicBezTo>
                    <a:pt x="6913" y="5784"/>
                    <a:pt x="6913" y="5784"/>
                    <a:pt x="6913" y="5902"/>
                  </a:cubicBezTo>
                  <a:cubicBezTo>
                    <a:pt x="6913" y="5902"/>
                    <a:pt x="6800" y="5902"/>
                    <a:pt x="6800" y="5902"/>
                  </a:cubicBezTo>
                  <a:cubicBezTo>
                    <a:pt x="6688" y="5784"/>
                    <a:pt x="6575" y="5784"/>
                    <a:pt x="6463" y="5784"/>
                  </a:cubicBezTo>
                  <a:cubicBezTo>
                    <a:pt x="6350" y="5902"/>
                    <a:pt x="6350" y="5784"/>
                    <a:pt x="6238" y="5784"/>
                  </a:cubicBezTo>
                  <a:cubicBezTo>
                    <a:pt x="6125" y="5784"/>
                    <a:pt x="6125" y="6020"/>
                    <a:pt x="6013" y="6020"/>
                  </a:cubicBezTo>
                  <a:cubicBezTo>
                    <a:pt x="5900" y="6020"/>
                    <a:pt x="5788" y="5902"/>
                    <a:pt x="5788" y="5784"/>
                  </a:cubicBezTo>
                  <a:cubicBezTo>
                    <a:pt x="5563" y="5666"/>
                    <a:pt x="5563" y="5666"/>
                    <a:pt x="5450" y="5548"/>
                  </a:cubicBezTo>
                  <a:cubicBezTo>
                    <a:pt x="5338" y="5548"/>
                    <a:pt x="5113" y="5548"/>
                    <a:pt x="5000" y="5548"/>
                  </a:cubicBezTo>
                  <a:cubicBezTo>
                    <a:pt x="4888" y="5666"/>
                    <a:pt x="4888" y="5784"/>
                    <a:pt x="4775" y="5784"/>
                  </a:cubicBezTo>
                  <a:cubicBezTo>
                    <a:pt x="4550" y="5784"/>
                    <a:pt x="4663" y="5548"/>
                    <a:pt x="4438" y="5548"/>
                  </a:cubicBezTo>
                  <a:cubicBezTo>
                    <a:pt x="4325" y="5548"/>
                    <a:pt x="4325" y="5548"/>
                    <a:pt x="4325" y="5430"/>
                  </a:cubicBezTo>
                  <a:cubicBezTo>
                    <a:pt x="4325" y="5430"/>
                    <a:pt x="4325" y="5311"/>
                    <a:pt x="4325" y="5311"/>
                  </a:cubicBezTo>
                  <a:cubicBezTo>
                    <a:pt x="4325" y="5311"/>
                    <a:pt x="4213" y="5430"/>
                    <a:pt x="4213" y="5311"/>
                  </a:cubicBezTo>
                  <a:cubicBezTo>
                    <a:pt x="4100" y="5311"/>
                    <a:pt x="4213" y="5193"/>
                    <a:pt x="4100" y="5193"/>
                  </a:cubicBezTo>
                  <a:cubicBezTo>
                    <a:pt x="3988" y="5075"/>
                    <a:pt x="3876" y="4957"/>
                    <a:pt x="3876" y="4721"/>
                  </a:cubicBezTo>
                  <a:cubicBezTo>
                    <a:pt x="3763" y="4721"/>
                    <a:pt x="3763" y="4839"/>
                    <a:pt x="3650" y="4839"/>
                  </a:cubicBezTo>
                  <a:cubicBezTo>
                    <a:pt x="3650" y="4957"/>
                    <a:pt x="3425" y="4957"/>
                    <a:pt x="3425" y="5075"/>
                  </a:cubicBezTo>
                  <a:cubicBezTo>
                    <a:pt x="3425" y="5075"/>
                    <a:pt x="3425" y="5075"/>
                    <a:pt x="3313" y="5075"/>
                  </a:cubicBezTo>
                  <a:cubicBezTo>
                    <a:pt x="3313" y="5311"/>
                    <a:pt x="3313" y="5430"/>
                    <a:pt x="3313" y="5548"/>
                  </a:cubicBezTo>
                  <a:cubicBezTo>
                    <a:pt x="3088" y="5548"/>
                    <a:pt x="3088" y="5784"/>
                    <a:pt x="2976" y="5902"/>
                  </a:cubicBezTo>
                  <a:cubicBezTo>
                    <a:pt x="2863" y="5902"/>
                    <a:pt x="2863" y="5784"/>
                    <a:pt x="2638" y="5784"/>
                  </a:cubicBezTo>
                  <a:cubicBezTo>
                    <a:pt x="2638" y="5784"/>
                    <a:pt x="2638" y="5902"/>
                    <a:pt x="2638" y="5902"/>
                  </a:cubicBezTo>
                  <a:cubicBezTo>
                    <a:pt x="2638" y="6020"/>
                    <a:pt x="2525" y="6020"/>
                    <a:pt x="2525" y="6138"/>
                  </a:cubicBezTo>
                  <a:cubicBezTo>
                    <a:pt x="2075" y="6138"/>
                    <a:pt x="2075" y="6138"/>
                    <a:pt x="2075" y="6138"/>
                  </a:cubicBezTo>
                  <a:cubicBezTo>
                    <a:pt x="1850" y="6138"/>
                    <a:pt x="1850" y="6256"/>
                    <a:pt x="1738" y="6374"/>
                  </a:cubicBezTo>
                  <a:cubicBezTo>
                    <a:pt x="1625" y="6374"/>
                    <a:pt x="1513" y="6374"/>
                    <a:pt x="1513" y="6374"/>
                  </a:cubicBezTo>
                  <a:cubicBezTo>
                    <a:pt x="1400" y="6374"/>
                    <a:pt x="1288" y="6374"/>
                    <a:pt x="1288" y="6492"/>
                  </a:cubicBezTo>
                  <a:cubicBezTo>
                    <a:pt x="1175" y="6492"/>
                    <a:pt x="1175" y="6374"/>
                    <a:pt x="1063" y="6374"/>
                  </a:cubicBezTo>
                  <a:cubicBezTo>
                    <a:pt x="1063" y="6374"/>
                    <a:pt x="838" y="6374"/>
                    <a:pt x="838" y="6256"/>
                  </a:cubicBezTo>
                  <a:cubicBezTo>
                    <a:pt x="275" y="6256"/>
                    <a:pt x="275" y="6256"/>
                    <a:pt x="275" y="6256"/>
                  </a:cubicBezTo>
                  <a:cubicBezTo>
                    <a:pt x="388" y="6138"/>
                    <a:pt x="275" y="6138"/>
                    <a:pt x="275" y="6138"/>
                  </a:cubicBezTo>
                  <a:cubicBezTo>
                    <a:pt x="275" y="6138"/>
                    <a:pt x="163" y="6138"/>
                    <a:pt x="163" y="6020"/>
                  </a:cubicBezTo>
                  <a:cubicBezTo>
                    <a:pt x="163" y="5902"/>
                    <a:pt x="163" y="5902"/>
                    <a:pt x="50" y="5902"/>
                  </a:cubicBezTo>
                  <a:cubicBezTo>
                    <a:pt x="50" y="5902"/>
                    <a:pt x="50" y="5902"/>
                    <a:pt x="50" y="5902"/>
                  </a:cubicBezTo>
                  <a:cubicBezTo>
                    <a:pt x="50" y="5902"/>
                    <a:pt x="-62" y="6138"/>
                    <a:pt x="50" y="6138"/>
                  </a:cubicBezTo>
                  <a:cubicBezTo>
                    <a:pt x="50" y="6138"/>
                    <a:pt x="50" y="6138"/>
                    <a:pt x="50" y="6138"/>
                  </a:cubicBezTo>
                  <a:cubicBezTo>
                    <a:pt x="163" y="6256"/>
                    <a:pt x="50" y="6374"/>
                    <a:pt x="163" y="6374"/>
                  </a:cubicBezTo>
                  <a:cubicBezTo>
                    <a:pt x="163" y="6492"/>
                    <a:pt x="50" y="6610"/>
                    <a:pt x="50" y="6728"/>
                  </a:cubicBezTo>
                  <a:cubicBezTo>
                    <a:pt x="50" y="6846"/>
                    <a:pt x="275" y="6964"/>
                    <a:pt x="163" y="7200"/>
                  </a:cubicBezTo>
                  <a:cubicBezTo>
                    <a:pt x="163" y="7200"/>
                    <a:pt x="275" y="7318"/>
                    <a:pt x="275" y="7318"/>
                  </a:cubicBezTo>
                  <a:cubicBezTo>
                    <a:pt x="275" y="7436"/>
                    <a:pt x="275" y="7554"/>
                    <a:pt x="388" y="7554"/>
                  </a:cubicBezTo>
                  <a:cubicBezTo>
                    <a:pt x="388" y="7790"/>
                    <a:pt x="500" y="7908"/>
                    <a:pt x="500" y="8026"/>
                  </a:cubicBezTo>
                  <a:cubicBezTo>
                    <a:pt x="500" y="8144"/>
                    <a:pt x="613" y="8144"/>
                    <a:pt x="613" y="8262"/>
                  </a:cubicBezTo>
                  <a:cubicBezTo>
                    <a:pt x="613" y="8262"/>
                    <a:pt x="613" y="8262"/>
                    <a:pt x="725" y="8262"/>
                  </a:cubicBezTo>
                  <a:cubicBezTo>
                    <a:pt x="725" y="8380"/>
                    <a:pt x="725" y="8380"/>
                    <a:pt x="838" y="8380"/>
                  </a:cubicBezTo>
                  <a:cubicBezTo>
                    <a:pt x="725" y="8616"/>
                    <a:pt x="838" y="8734"/>
                    <a:pt x="1063" y="8852"/>
                  </a:cubicBezTo>
                  <a:cubicBezTo>
                    <a:pt x="1063" y="8970"/>
                    <a:pt x="950" y="8970"/>
                    <a:pt x="950" y="9089"/>
                  </a:cubicBezTo>
                  <a:cubicBezTo>
                    <a:pt x="950" y="9207"/>
                    <a:pt x="1063" y="9207"/>
                    <a:pt x="1175" y="9207"/>
                  </a:cubicBezTo>
                  <a:cubicBezTo>
                    <a:pt x="1175" y="9325"/>
                    <a:pt x="1288" y="9443"/>
                    <a:pt x="1288" y="9561"/>
                  </a:cubicBezTo>
                  <a:cubicBezTo>
                    <a:pt x="1400" y="9679"/>
                    <a:pt x="1625" y="9561"/>
                    <a:pt x="1625" y="9797"/>
                  </a:cubicBezTo>
                  <a:cubicBezTo>
                    <a:pt x="1625" y="9915"/>
                    <a:pt x="1738" y="9797"/>
                    <a:pt x="1738" y="9797"/>
                  </a:cubicBezTo>
                  <a:cubicBezTo>
                    <a:pt x="1738" y="9679"/>
                    <a:pt x="1850" y="9679"/>
                    <a:pt x="1963" y="9679"/>
                  </a:cubicBezTo>
                  <a:cubicBezTo>
                    <a:pt x="1963" y="9443"/>
                    <a:pt x="1963" y="9325"/>
                    <a:pt x="2075" y="9325"/>
                  </a:cubicBezTo>
                  <a:cubicBezTo>
                    <a:pt x="2075" y="9207"/>
                    <a:pt x="2075" y="9089"/>
                    <a:pt x="2075" y="9089"/>
                  </a:cubicBezTo>
                  <a:cubicBezTo>
                    <a:pt x="2075" y="8734"/>
                    <a:pt x="2188" y="8970"/>
                    <a:pt x="2413" y="8970"/>
                  </a:cubicBezTo>
                  <a:cubicBezTo>
                    <a:pt x="2413" y="8852"/>
                    <a:pt x="2525" y="8734"/>
                    <a:pt x="2638" y="8734"/>
                  </a:cubicBezTo>
                  <a:cubicBezTo>
                    <a:pt x="2638" y="8262"/>
                    <a:pt x="2638" y="7908"/>
                    <a:pt x="2750" y="7554"/>
                  </a:cubicBezTo>
                  <a:cubicBezTo>
                    <a:pt x="2750" y="7554"/>
                    <a:pt x="2863" y="7554"/>
                    <a:pt x="2863" y="7554"/>
                  </a:cubicBezTo>
                  <a:cubicBezTo>
                    <a:pt x="2863" y="7436"/>
                    <a:pt x="2976" y="7436"/>
                    <a:pt x="2976" y="7436"/>
                  </a:cubicBezTo>
                  <a:cubicBezTo>
                    <a:pt x="2976" y="7082"/>
                    <a:pt x="3088" y="6964"/>
                    <a:pt x="3200" y="6846"/>
                  </a:cubicBezTo>
                  <a:cubicBezTo>
                    <a:pt x="3200" y="6846"/>
                    <a:pt x="3313" y="6728"/>
                    <a:pt x="3313" y="6846"/>
                  </a:cubicBezTo>
                  <a:cubicBezTo>
                    <a:pt x="3425" y="6846"/>
                    <a:pt x="3425" y="7082"/>
                    <a:pt x="3650" y="6964"/>
                  </a:cubicBezTo>
                  <a:cubicBezTo>
                    <a:pt x="3650" y="6964"/>
                    <a:pt x="3763" y="6964"/>
                    <a:pt x="3650" y="7082"/>
                  </a:cubicBezTo>
                  <a:cubicBezTo>
                    <a:pt x="3763" y="7082"/>
                    <a:pt x="3763" y="7082"/>
                    <a:pt x="3763" y="7082"/>
                  </a:cubicBezTo>
                  <a:cubicBezTo>
                    <a:pt x="3876" y="7082"/>
                    <a:pt x="3876" y="7082"/>
                    <a:pt x="3876" y="7200"/>
                  </a:cubicBezTo>
                  <a:cubicBezTo>
                    <a:pt x="3988" y="7200"/>
                    <a:pt x="3988" y="7318"/>
                    <a:pt x="4100" y="7318"/>
                  </a:cubicBezTo>
                  <a:cubicBezTo>
                    <a:pt x="4100" y="7318"/>
                    <a:pt x="4100" y="7318"/>
                    <a:pt x="4213" y="7318"/>
                  </a:cubicBezTo>
                  <a:cubicBezTo>
                    <a:pt x="4213" y="7318"/>
                    <a:pt x="4213" y="7436"/>
                    <a:pt x="4213" y="7436"/>
                  </a:cubicBezTo>
                  <a:cubicBezTo>
                    <a:pt x="4325" y="7554"/>
                    <a:pt x="4325" y="7436"/>
                    <a:pt x="4438" y="7436"/>
                  </a:cubicBezTo>
                  <a:cubicBezTo>
                    <a:pt x="4550" y="7790"/>
                    <a:pt x="4775" y="7908"/>
                    <a:pt x="5000" y="8144"/>
                  </a:cubicBezTo>
                  <a:cubicBezTo>
                    <a:pt x="5000" y="8144"/>
                    <a:pt x="5000" y="8144"/>
                    <a:pt x="5000" y="8262"/>
                  </a:cubicBezTo>
                  <a:cubicBezTo>
                    <a:pt x="5113" y="8262"/>
                    <a:pt x="5113" y="8380"/>
                    <a:pt x="5225" y="8380"/>
                  </a:cubicBezTo>
                  <a:cubicBezTo>
                    <a:pt x="5225" y="8498"/>
                    <a:pt x="5225" y="8498"/>
                    <a:pt x="5225" y="8616"/>
                  </a:cubicBezTo>
                  <a:cubicBezTo>
                    <a:pt x="5225" y="8616"/>
                    <a:pt x="5225" y="8734"/>
                    <a:pt x="5225" y="8734"/>
                  </a:cubicBezTo>
                  <a:cubicBezTo>
                    <a:pt x="5113" y="8734"/>
                    <a:pt x="5113" y="8734"/>
                    <a:pt x="5113" y="8852"/>
                  </a:cubicBezTo>
                  <a:cubicBezTo>
                    <a:pt x="5113" y="9207"/>
                    <a:pt x="5113" y="9207"/>
                    <a:pt x="5113" y="9207"/>
                  </a:cubicBezTo>
                  <a:cubicBezTo>
                    <a:pt x="5113" y="9207"/>
                    <a:pt x="5113" y="9207"/>
                    <a:pt x="5113" y="9207"/>
                  </a:cubicBezTo>
                  <a:cubicBezTo>
                    <a:pt x="4663" y="9325"/>
                    <a:pt x="5225" y="9561"/>
                    <a:pt x="5113" y="9561"/>
                  </a:cubicBezTo>
                  <a:cubicBezTo>
                    <a:pt x="5113" y="9561"/>
                    <a:pt x="5113" y="9561"/>
                    <a:pt x="5113" y="9679"/>
                  </a:cubicBezTo>
                  <a:cubicBezTo>
                    <a:pt x="5113" y="9679"/>
                    <a:pt x="5113" y="9797"/>
                    <a:pt x="5225" y="9797"/>
                  </a:cubicBezTo>
                  <a:cubicBezTo>
                    <a:pt x="5225" y="9797"/>
                    <a:pt x="5225" y="9797"/>
                    <a:pt x="5225" y="9797"/>
                  </a:cubicBezTo>
                  <a:cubicBezTo>
                    <a:pt x="5225" y="9915"/>
                    <a:pt x="5113" y="10033"/>
                    <a:pt x="5225" y="10151"/>
                  </a:cubicBezTo>
                  <a:cubicBezTo>
                    <a:pt x="5225" y="10151"/>
                    <a:pt x="5225" y="10151"/>
                    <a:pt x="5225" y="10151"/>
                  </a:cubicBezTo>
                  <a:cubicBezTo>
                    <a:pt x="5225" y="10151"/>
                    <a:pt x="5338" y="10269"/>
                    <a:pt x="5450" y="10387"/>
                  </a:cubicBezTo>
                  <a:cubicBezTo>
                    <a:pt x="5450" y="10505"/>
                    <a:pt x="5450" y="10505"/>
                    <a:pt x="5450" y="10505"/>
                  </a:cubicBezTo>
                  <a:cubicBezTo>
                    <a:pt x="5563" y="10505"/>
                    <a:pt x="5563" y="10623"/>
                    <a:pt x="5563" y="10623"/>
                  </a:cubicBezTo>
                  <a:cubicBezTo>
                    <a:pt x="5563" y="10623"/>
                    <a:pt x="5675" y="10623"/>
                    <a:pt x="5675" y="10623"/>
                  </a:cubicBezTo>
                  <a:cubicBezTo>
                    <a:pt x="5675" y="10741"/>
                    <a:pt x="5675" y="10741"/>
                    <a:pt x="5788" y="10741"/>
                  </a:cubicBezTo>
                  <a:cubicBezTo>
                    <a:pt x="5675" y="10859"/>
                    <a:pt x="5900" y="10859"/>
                    <a:pt x="5900" y="11095"/>
                  </a:cubicBezTo>
                  <a:cubicBezTo>
                    <a:pt x="5900" y="11095"/>
                    <a:pt x="5900" y="11095"/>
                    <a:pt x="6013" y="11095"/>
                  </a:cubicBezTo>
                  <a:cubicBezTo>
                    <a:pt x="6013" y="11095"/>
                    <a:pt x="6125" y="11213"/>
                    <a:pt x="6238" y="11331"/>
                  </a:cubicBezTo>
                  <a:cubicBezTo>
                    <a:pt x="6238" y="11331"/>
                    <a:pt x="6238" y="11331"/>
                    <a:pt x="6238" y="11331"/>
                  </a:cubicBezTo>
                  <a:cubicBezTo>
                    <a:pt x="6238" y="11449"/>
                    <a:pt x="6350" y="11449"/>
                    <a:pt x="6350" y="11449"/>
                  </a:cubicBezTo>
                  <a:cubicBezTo>
                    <a:pt x="6350" y="11449"/>
                    <a:pt x="6350" y="11449"/>
                    <a:pt x="6463" y="11449"/>
                  </a:cubicBezTo>
                  <a:cubicBezTo>
                    <a:pt x="6575" y="11567"/>
                    <a:pt x="6575" y="11685"/>
                    <a:pt x="6575" y="11803"/>
                  </a:cubicBezTo>
                  <a:cubicBezTo>
                    <a:pt x="6688" y="11803"/>
                    <a:pt x="6688" y="11921"/>
                    <a:pt x="6688" y="11921"/>
                  </a:cubicBezTo>
                  <a:cubicBezTo>
                    <a:pt x="6688" y="11921"/>
                    <a:pt x="6688" y="11921"/>
                    <a:pt x="6800" y="11921"/>
                  </a:cubicBezTo>
                  <a:cubicBezTo>
                    <a:pt x="6913" y="12157"/>
                    <a:pt x="7251" y="12039"/>
                    <a:pt x="7251" y="12393"/>
                  </a:cubicBezTo>
                  <a:cubicBezTo>
                    <a:pt x="7138" y="12393"/>
                    <a:pt x="7138" y="12275"/>
                    <a:pt x="7026" y="12275"/>
                  </a:cubicBezTo>
                  <a:cubicBezTo>
                    <a:pt x="6913" y="12157"/>
                    <a:pt x="6800" y="12157"/>
                    <a:pt x="6688" y="12039"/>
                  </a:cubicBezTo>
                  <a:cubicBezTo>
                    <a:pt x="6688" y="12157"/>
                    <a:pt x="6688" y="12157"/>
                    <a:pt x="6688" y="12157"/>
                  </a:cubicBezTo>
                  <a:cubicBezTo>
                    <a:pt x="6688" y="12275"/>
                    <a:pt x="6575" y="12275"/>
                    <a:pt x="6575" y="12157"/>
                  </a:cubicBezTo>
                  <a:cubicBezTo>
                    <a:pt x="6463" y="12157"/>
                    <a:pt x="6463" y="12157"/>
                    <a:pt x="6463" y="12157"/>
                  </a:cubicBezTo>
                  <a:cubicBezTo>
                    <a:pt x="6463" y="12039"/>
                    <a:pt x="6688" y="12039"/>
                    <a:pt x="6575" y="11921"/>
                  </a:cubicBezTo>
                  <a:cubicBezTo>
                    <a:pt x="6575" y="11803"/>
                    <a:pt x="6575" y="11803"/>
                    <a:pt x="6463" y="11803"/>
                  </a:cubicBezTo>
                  <a:cubicBezTo>
                    <a:pt x="6463" y="11803"/>
                    <a:pt x="6463" y="11803"/>
                    <a:pt x="6463" y="11803"/>
                  </a:cubicBezTo>
                  <a:cubicBezTo>
                    <a:pt x="6463" y="11803"/>
                    <a:pt x="6463" y="11685"/>
                    <a:pt x="6350" y="11685"/>
                  </a:cubicBezTo>
                  <a:cubicBezTo>
                    <a:pt x="6350" y="11685"/>
                    <a:pt x="6350" y="11567"/>
                    <a:pt x="6350" y="11567"/>
                  </a:cubicBezTo>
                  <a:cubicBezTo>
                    <a:pt x="6350" y="11449"/>
                    <a:pt x="6013" y="11567"/>
                    <a:pt x="6013" y="11331"/>
                  </a:cubicBezTo>
                  <a:cubicBezTo>
                    <a:pt x="6013" y="11331"/>
                    <a:pt x="6013" y="11331"/>
                    <a:pt x="6013" y="11331"/>
                  </a:cubicBezTo>
                  <a:cubicBezTo>
                    <a:pt x="6013" y="11331"/>
                    <a:pt x="5900" y="11331"/>
                    <a:pt x="5900" y="11331"/>
                  </a:cubicBezTo>
                  <a:cubicBezTo>
                    <a:pt x="5900" y="11331"/>
                    <a:pt x="5788" y="11331"/>
                    <a:pt x="5788" y="11331"/>
                  </a:cubicBezTo>
                  <a:cubicBezTo>
                    <a:pt x="5788" y="11331"/>
                    <a:pt x="5788" y="11331"/>
                    <a:pt x="5788" y="11331"/>
                  </a:cubicBezTo>
                  <a:cubicBezTo>
                    <a:pt x="5788" y="11331"/>
                    <a:pt x="5788" y="11331"/>
                    <a:pt x="5788" y="11331"/>
                  </a:cubicBezTo>
                  <a:cubicBezTo>
                    <a:pt x="5675" y="11213"/>
                    <a:pt x="5563" y="11213"/>
                    <a:pt x="5675" y="11213"/>
                  </a:cubicBezTo>
                  <a:cubicBezTo>
                    <a:pt x="5675" y="11213"/>
                    <a:pt x="5788" y="11213"/>
                    <a:pt x="5788" y="11213"/>
                  </a:cubicBezTo>
                  <a:cubicBezTo>
                    <a:pt x="5788" y="11213"/>
                    <a:pt x="5788" y="11213"/>
                    <a:pt x="5788" y="11331"/>
                  </a:cubicBezTo>
                  <a:cubicBezTo>
                    <a:pt x="5788" y="11331"/>
                    <a:pt x="5900" y="11331"/>
                    <a:pt x="5900" y="11331"/>
                  </a:cubicBezTo>
                  <a:cubicBezTo>
                    <a:pt x="5900" y="11213"/>
                    <a:pt x="5900" y="11095"/>
                    <a:pt x="5900" y="10977"/>
                  </a:cubicBezTo>
                  <a:cubicBezTo>
                    <a:pt x="5900" y="10977"/>
                    <a:pt x="5900" y="10977"/>
                    <a:pt x="5900" y="10977"/>
                  </a:cubicBezTo>
                  <a:cubicBezTo>
                    <a:pt x="5788" y="10977"/>
                    <a:pt x="5788" y="10977"/>
                    <a:pt x="5788" y="10977"/>
                  </a:cubicBezTo>
                  <a:cubicBezTo>
                    <a:pt x="5788" y="10977"/>
                    <a:pt x="5675" y="10977"/>
                    <a:pt x="5675" y="10859"/>
                  </a:cubicBezTo>
                  <a:cubicBezTo>
                    <a:pt x="5675" y="10859"/>
                    <a:pt x="5675" y="10859"/>
                    <a:pt x="5675" y="10859"/>
                  </a:cubicBezTo>
                  <a:cubicBezTo>
                    <a:pt x="5563" y="10859"/>
                    <a:pt x="5563" y="10741"/>
                    <a:pt x="5563" y="10741"/>
                  </a:cubicBezTo>
                  <a:cubicBezTo>
                    <a:pt x="5563" y="10741"/>
                    <a:pt x="5450" y="10623"/>
                    <a:pt x="5450" y="10623"/>
                  </a:cubicBezTo>
                  <a:cubicBezTo>
                    <a:pt x="5563" y="10741"/>
                    <a:pt x="5450" y="10623"/>
                    <a:pt x="5450" y="10623"/>
                  </a:cubicBezTo>
                  <a:cubicBezTo>
                    <a:pt x="5450" y="10623"/>
                    <a:pt x="5450" y="10623"/>
                    <a:pt x="5450" y="10623"/>
                  </a:cubicBezTo>
                  <a:cubicBezTo>
                    <a:pt x="5225" y="10623"/>
                    <a:pt x="5338" y="10387"/>
                    <a:pt x="5225" y="10387"/>
                  </a:cubicBezTo>
                  <a:cubicBezTo>
                    <a:pt x="5225" y="10387"/>
                    <a:pt x="5225" y="10387"/>
                    <a:pt x="5225" y="10387"/>
                  </a:cubicBezTo>
                  <a:cubicBezTo>
                    <a:pt x="5113" y="10387"/>
                    <a:pt x="5000" y="10387"/>
                    <a:pt x="5000" y="10269"/>
                  </a:cubicBezTo>
                  <a:cubicBezTo>
                    <a:pt x="5000" y="10269"/>
                    <a:pt x="5000" y="10269"/>
                    <a:pt x="5000" y="10269"/>
                  </a:cubicBezTo>
                  <a:cubicBezTo>
                    <a:pt x="5000" y="10269"/>
                    <a:pt x="5000" y="10151"/>
                    <a:pt x="5000" y="10151"/>
                  </a:cubicBezTo>
                  <a:cubicBezTo>
                    <a:pt x="4888" y="10151"/>
                    <a:pt x="4775" y="10151"/>
                    <a:pt x="4663" y="10151"/>
                  </a:cubicBezTo>
                  <a:cubicBezTo>
                    <a:pt x="4663" y="10269"/>
                    <a:pt x="4663" y="10269"/>
                    <a:pt x="4663" y="10269"/>
                  </a:cubicBezTo>
                  <a:cubicBezTo>
                    <a:pt x="4663" y="10269"/>
                    <a:pt x="4663" y="10269"/>
                    <a:pt x="4663" y="10269"/>
                  </a:cubicBezTo>
                  <a:cubicBezTo>
                    <a:pt x="4775" y="10387"/>
                    <a:pt x="4775" y="10387"/>
                    <a:pt x="4775" y="10505"/>
                  </a:cubicBezTo>
                  <a:cubicBezTo>
                    <a:pt x="4775" y="10505"/>
                    <a:pt x="4775" y="10505"/>
                    <a:pt x="4775" y="10505"/>
                  </a:cubicBezTo>
                  <a:cubicBezTo>
                    <a:pt x="5000" y="10623"/>
                    <a:pt x="4888" y="10741"/>
                    <a:pt x="5113" y="10859"/>
                  </a:cubicBezTo>
                  <a:cubicBezTo>
                    <a:pt x="5113" y="10859"/>
                    <a:pt x="5113" y="10859"/>
                    <a:pt x="5113" y="10859"/>
                  </a:cubicBezTo>
                  <a:cubicBezTo>
                    <a:pt x="5113" y="10977"/>
                    <a:pt x="5225" y="10977"/>
                    <a:pt x="5225" y="11095"/>
                  </a:cubicBezTo>
                  <a:cubicBezTo>
                    <a:pt x="5338" y="11095"/>
                    <a:pt x="5338" y="11095"/>
                    <a:pt x="5338" y="11095"/>
                  </a:cubicBezTo>
                  <a:cubicBezTo>
                    <a:pt x="5338" y="11095"/>
                    <a:pt x="5338" y="11095"/>
                    <a:pt x="5338" y="11213"/>
                  </a:cubicBezTo>
                  <a:cubicBezTo>
                    <a:pt x="5338" y="11213"/>
                    <a:pt x="5338" y="11213"/>
                    <a:pt x="5338" y="11213"/>
                  </a:cubicBezTo>
                  <a:cubicBezTo>
                    <a:pt x="5338" y="11331"/>
                    <a:pt x="5563" y="11331"/>
                    <a:pt x="5563" y="11567"/>
                  </a:cubicBezTo>
                  <a:cubicBezTo>
                    <a:pt x="5563" y="11567"/>
                    <a:pt x="5563" y="11567"/>
                    <a:pt x="5563" y="11567"/>
                  </a:cubicBezTo>
                  <a:cubicBezTo>
                    <a:pt x="5675" y="11567"/>
                    <a:pt x="5788" y="11567"/>
                    <a:pt x="5900" y="11567"/>
                  </a:cubicBezTo>
                  <a:cubicBezTo>
                    <a:pt x="5900" y="11685"/>
                    <a:pt x="5900" y="11685"/>
                    <a:pt x="6013" y="11685"/>
                  </a:cubicBezTo>
                  <a:cubicBezTo>
                    <a:pt x="6013" y="11685"/>
                    <a:pt x="6013" y="11685"/>
                    <a:pt x="6013" y="11803"/>
                  </a:cubicBezTo>
                  <a:cubicBezTo>
                    <a:pt x="6125" y="11803"/>
                    <a:pt x="6013" y="12039"/>
                    <a:pt x="6238" y="12157"/>
                  </a:cubicBezTo>
                  <a:cubicBezTo>
                    <a:pt x="6238" y="12157"/>
                    <a:pt x="6238" y="12157"/>
                    <a:pt x="6238" y="12157"/>
                  </a:cubicBezTo>
                  <a:cubicBezTo>
                    <a:pt x="6238" y="12157"/>
                    <a:pt x="6238" y="12157"/>
                    <a:pt x="6238" y="12157"/>
                  </a:cubicBezTo>
                  <a:cubicBezTo>
                    <a:pt x="6238" y="12157"/>
                    <a:pt x="6350" y="12157"/>
                    <a:pt x="6350" y="12157"/>
                  </a:cubicBezTo>
                  <a:cubicBezTo>
                    <a:pt x="6350" y="12275"/>
                    <a:pt x="6350" y="12275"/>
                    <a:pt x="6350" y="12275"/>
                  </a:cubicBezTo>
                  <a:cubicBezTo>
                    <a:pt x="6350" y="12275"/>
                    <a:pt x="6350" y="12393"/>
                    <a:pt x="6238" y="12275"/>
                  </a:cubicBezTo>
                  <a:cubicBezTo>
                    <a:pt x="6238" y="12275"/>
                    <a:pt x="6125" y="12275"/>
                    <a:pt x="6125" y="12157"/>
                  </a:cubicBezTo>
                  <a:cubicBezTo>
                    <a:pt x="6013" y="12157"/>
                    <a:pt x="5900" y="12039"/>
                    <a:pt x="5788" y="12039"/>
                  </a:cubicBezTo>
                  <a:cubicBezTo>
                    <a:pt x="5788" y="12393"/>
                    <a:pt x="6125" y="12393"/>
                    <a:pt x="6238" y="12630"/>
                  </a:cubicBezTo>
                  <a:cubicBezTo>
                    <a:pt x="6125" y="12866"/>
                    <a:pt x="6350" y="12866"/>
                    <a:pt x="6238" y="13102"/>
                  </a:cubicBezTo>
                  <a:cubicBezTo>
                    <a:pt x="6125" y="12984"/>
                    <a:pt x="6125" y="12984"/>
                    <a:pt x="6013" y="12866"/>
                  </a:cubicBezTo>
                  <a:cubicBezTo>
                    <a:pt x="5900" y="13220"/>
                    <a:pt x="6125" y="13220"/>
                    <a:pt x="6238" y="13338"/>
                  </a:cubicBezTo>
                  <a:cubicBezTo>
                    <a:pt x="6238" y="13574"/>
                    <a:pt x="6463" y="13574"/>
                    <a:pt x="6463" y="13692"/>
                  </a:cubicBezTo>
                  <a:cubicBezTo>
                    <a:pt x="6800" y="13692"/>
                    <a:pt x="6688" y="13928"/>
                    <a:pt x="6913" y="14046"/>
                  </a:cubicBezTo>
                  <a:cubicBezTo>
                    <a:pt x="6913" y="14164"/>
                    <a:pt x="7026" y="14164"/>
                    <a:pt x="7026" y="14164"/>
                  </a:cubicBezTo>
                  <a:cubicBezTo>
                    <a:pt x="7138" y="14282"/>
                    <a:pt x="7138" y="14282"/>
                    <a:pt x="7251" y="14282"/>
                  </a:cubicBezTo>
                  <a:cubicBezTo>
                    <a:pt x="7251" y="14164"/>
                    <a:pt x="7363" y="14046"/>
                    <a:pt x="7251" y="14046"/>
                  </a:cubicBezTo>
                  <a:cubicBezTo>
                    <a:pt x="7138" y="13928"/>
                    <a:pt x="7138" y="13928"/>
                    <a:pt x="7026" y="13810"/>
                  </a:cubicBezTo>
                  <a:cubicBezTo>
                    <a:pt x="6913" y="13810"/>
                    <a:pt x="6913" y="13692"/>
                    <a:pt x="6800" y="13692"/>
                  </a:cubicBezTo>
                  <a:cubicBezTo>
                    <a:pt x="6800" y="13574"/>
                    <a:pt x="6688" y="13574"/>
                    <a:pt x="6688" y="13574"/>
                  </a:cubicBezTo>
                  <a:cubicBezTo>
                    <a:pt x="6688" y="13574"/>
                    <a:pt x="6688" y="13456"/>
                    <a:pt x="6688" y="13456"/>
                  </a:cubicBezTo>
                  <a:cubicBezTo>
                    <a:pt x="6913" y="13456"/>
                    <a:pt x="7026" y="13574"/>
                    <a:pt x="7138" y="13692"/>
                  </a:cubicBezTo>
                  <a:cubicBezTo>
                    <a:pt x="7251" y="13810"/>
                    <a:pt x="7475" y="13928"/>
                    <a:pt x="7475" y="14164"/>
                  </a:cubicBezTo>
                  <a:cubicBezTo>
                    <a:pt x="7700" y="14046"/>
                    <a:pt x="7588" y="14282"/>
                    <a:pt x="7813" y="14282"/>
                  </a:cubicBezTo>
                  <a:cubicBezTo>
                    <a:pt x="7813" y="14282"/>
                    <a:pt x="7925" y="14400"/>
                    <a:pt x="7925" y="14518"/>
                  </a:cubicBezTo>
                  <a:cubicBezTo>
                    <a:pt x="7925" y="14636"/>
                    <a:pt x="8150" y="14754"/>
                    <a:pt x="8263" y="14872"/>
                  </a:cubicBezTo>
                  <a:cubicBezTo>
                    <a:pt x="8488" y="14990"/>
                    <a:pt x="8713" y="14990"/>
                    <a:pt x="8826" y="15108"/>
                  </a:cubicBezTo>
                  <a:cubicBezTo>
                    <a:pt x="8826" y="15108"/>
                    <a:pt x="8826" y="15108"/>
                    <a:pt x="8826" y="15226"/>
                  </a:cubicBezTo>
                  <a:cubicBezTo>
                    <a:pt x="8938" y="15344"/>
                    <a:pt x="9163" y="15344"/>
                    <a:pt x="9163" y="15462"/>
                  </a:cubicBezTo>
                  <a:cubicBezTo>
                    <a:pt x="9163" y="15462"/>
                    <a:pt x="9163" y="15462"/>
                    <a:pt x="9163" y="15462"/>
                  </a:cubicBezTo>
                  <a:cubicBezTo>
                    <a:pt x="9163" y="15580"/>
                    <a:pt x="9163" y="15580"/>
                    <a:pt x="9163" y="15580"/>
                  </a:cubicBezTo>
                  <a:cubicBezTo>
                    <a:pt x="9163" y="15580"/>
                    <a:pt x="9163" y="15698"/>
                    <a:pt x="9050" y="15580"/>
                  </a:cubicBezTo>
                  <a:cubicBezTo>
                    <a:pt x="9050" y="15698"/>
                    <a:pt x="9050" y="15698"/>
                    <a:pt x="9050" y="15698"/>
                  </a:cubicBezTo>
                  <a:cubicBezTo>
                    <a:pt x="9050" y="15698"/>
                    <a:pt x="9050" y="15698"/>
                    <a:pt x="9050" y="15698"/>
                  </a:cubicBezTo>
                  <a:cubicBezTo>
                    <a:pt x="9050" y="15816"/>
                    <a:pt x="9163" y="15934"/>
                    <a:pt x="9275" y="16170"/>
                  </a:cubicBezTo>
                  <a:cubicBezTo>
                    <a:pt x="9275" y="16170"/>
                    <a:pt x="9275" y="16170"/>
                    <a:pt x="9275" y="16170"/>
                  </a:cubicBezTo>
                  <a:cubicBezTo>
                    <a:pt x="9275" y="16170"/>
                    <a:pt x="9275" y="16170"/>
                    <a:pt x="9275" y="16170"/>
                  </a:cubicBezTo>
                  <a:cubicBezTo>
                    <a:pt x="9275" y="16170"/>
                    <a:pt x="9275" y="16170"/>
                    <a:pt x="9275" y="16170"/>
                  </a:cubicBezTo>
                  <a:cubicBezTo>
                    <a:pt x="9388" y="16407"/>
                    <a:pt x="9500" y="16170"/>
                    <a:pt x="9613" y="16407"/>
                  </a:cubicBezTo>
                  <a:cubicBezTo>
                    <a:pt x="9613" y="16407"/>
                    <a:pt x="9613" y="16407"/>
                    <a:pt x="9613" y="16407"/>
                  </a:cubicBezTo>
                  <a:cubicBezTo>
                    <a:pt x="9725" y="16407"/>
                    <a:pt x="9725" y="16407"/>
                    <a:pt x="9725" y="16407"/>
                  </a:cubicBezTo>
                  <a:cubicBezTo>
                    <a:pt x="9725" y="16407"/>
                    <a:pt x="9838" y="16407"/>
                    <a:pt x="9838" y="16407"/>
                  </a:cubicBezTo>
                  <a:cubicBezTo>
                    <a:pt x="9838" y="16407"/>
                    <a:pt x="9950" y="16407"/>
                    <a:pt x="9950" y="16407"/>
                  </a:cubicBezTo>
                  <a:cubicBezTo>
                    <a:pt x="9950" y="16407"/>
                    <a:pt x="9950" y="16289"/>
                    <a:pt x="9950" y="16289"/>
                  </a:cubicBezTo>
                  <a:cubicBezTo>
                    <a:pt x="9950" y="16289"/>
                    <a:pt x="10063" y="16289"/>
                    <a:pt x="10175" y="16289"/>
                  </a:cubicBezTo>
                  <a:cubicBezTo>
                    <a:pt x="10175" y="16289"/>
                    <a:pt x="10063" y="16170"/>
                    <a:pt x="10175" y="16170"/>
                  </a:cubicBezTo>
                  <a:cubicBezTo>
                    <a:pt x="10175" y="16170"/>
                    <a:pt x="10288" y="16170"/>
                    <a:pt x="10401" y="16052"/>
                  </a:cubicBezTo>
                  <a:cubicBezTo>
                    <a:pt x="10626" y="16052"/>
                    <a:pt x="10738" y="15934"/>
                    <a:pt x="10850" y="15934"/>
                  </a:cubicBezTo>
                  <a:cubicBezTo>
                    <a:pt x="10850" y="16052"/>
                    <a:pt x="10850" y="16170"/>
                    <a:pt x="10850" y="16170"/>
                  </a:cubicBezTo>
                  <a:cubicBezTo>
                    <a:pt x="11075" y="16170"/>
                    <a:pt x="11188" y="16170"/>
                    <a:pt x="11300" y="16289"/>
                  </a:cubicBezTo>
                  <a:cubicBezTo>
                    <a:pt x="11413" y="16289"/>
                    <a:pt x="11525" y="16289"/>
                    <a:pt x="11638" y="16407"/>
                  </a:cubicBezTo>
                  <a:cubicBezTo>
                    <a:pt x="11750" y="16525"/>
                    <a:pt x="11863" y="16525"/>
                    <a:pt x="11976" y="16525"/>
                  </a:cubicBezTo>
                  <a:cubicBezTo>
                    <a:pt x="12088" y="16525"/>
                    <a:pt x="12088" y="16643"/>
                    <a:pt x="12200" y="16761"/>
                  </a:cubicBezTo>
                  <a:cubicBezTo>
                    <a:pt x="12313" y="16761"/>
                    <a:pt x="12313" y="16761"/>
                    <a:pt x="12426" y="16761"/>
                  </a:cubicBezTo>
                  <a:cubicBezTo>
                    <a:pt x="12426" y="16761"/>
                    <a:pt x="12426" y="16761"/>
                    <a:pt x="12426" y="16761"/>
                  </a:cubicBezTo>
                  <a:cubicBezTo>
                    <a:pt x="12650" y="16643"/>
                    <a:pt x="12763" y="16643"/>
                    <a:pt x="12875" y="16879"/>
                  </a:cubicBezTo>
                  <a:cubicBezTo>
                    <a:pt x="12875" y="16879"/>
                    <a:pt x="12875" y="16879"/>
                    <a:pt x="12875" y="16879"/>
                  </a:cubicBezTo>
                  <a:cubicBezTo>
                    <a:pt x="12988" y="16997"/>
                    <a:pt x="13101" y="16997"/>
                    <a:pt x="13101" y="17115"/>
                  </a:cubicBezTo>
                  <a:cubicBezTo>
                    <a:pt x="13101" y="17115"/>
                    <a:pt x="13213" y="17115"/>
                    <a:pt x="13213" y="17115"/>
                  </a:cubicBezTo>
                  <a:cubicBezTo>
                    <a:pt x="13213" y="17115"/>
                    <a:pt x="13213" y="17115"/>
                    <a:pt x="13213" y="17115"/>
                  </a:cubicBezTo>
                  <a:cubicBezTo>
                    <a:pt x="13213" y="17233"/>
                    <a:pt x="13213" y="17233"/>
                    <a:pt x="13213" y="17233"/>
                  </a:cubicBezTo>
                  <a:cubicBezTo>
                    <a:pt x="13325" y="17233"/>
                    <a:pt x="13438" y="17233"/>
                    <a:pt x="13438" y="17469"/>
                  </a:cubicBezTo>
                  <a:cubicBezTo>
                    <a:pt x="13438" y="17469"/>
                    <a:pt x="13438" y="17469"/>
                    <a:pt x="13438" y="17469"/>
                  </a:cubicBezTo>
                  <a:cubicBezTo>
                    <a:pt x="13551" y="17469"/>
                    <a:pt x="13551" y="17587"/>
                    <a:pt x="13551" y="17469"/>
                  </a:cubicBezTo>
                  <a:cubicBezTo>
                    <a:pt x="13551" y="17705"/>
                    <a:pt x="13775" y="17705"/>
                    <a:pt x="13775" y="17823"/>
                  </a:cubicBezTo>
                  <a:cubicBezTo>
                    <a:pt x="14001" y="17823"/>
                    <a:pt x="14001" y="17941"/>
                    <a:pt x="14225" y="18059"/>
                  </a:cubicBezTo>
                  <a:cubicBezTo>
                    <a:pt x="14338" y="18059"/>
                    <a:pt x="14338" y="18295"/>
                    <a:pt x="14563" y="18177"/>
                  </a:cubicBezTo>
                  <a:cubicBezTo>
                    <a:pt x="14563" y="18295"/>
                    <a:pt x="14563" y="18531"/>
                    <a:pt x="14788" y="18531"/>
                  </a:cubicBezTo>
                  <a:cubicBezTo>
                    <a:pt x="14788" y="18413"/>
                    <a:pt x="14788" y="18413"/>
                    <a:pt x="14788" y="18531"/>
                  </a:cubicBezTo>
                  <a:cubicBezTo>
                    <a:pt x="14900" y="18649"/>
                    <a:pt x="15126" y="18767"/>
                    <a:pt x="15350" y="18885"/>
                  </a:cubicBezTo>
                  <a:cubicBezTo>
                    <a:pt x="15350" y="18885"/>
                    <a:pt x="15350" y="18885"/>
                    <a:pt x="15350" y="18885"/>
                  </a:cubicBezTo>
                  <a:cubicBezTo>
                    <a:pt x="15350" y="18885"/>
                    <a:pt x="15463" y="19003"/>
                    <a:pt x="15463" y="19003"/>
                  </a:cubicBezTo>
                  <a:cubicBezTo>
                    <a:pt x="15463" y="19003"/>
                    <a:pt x="15463" y="19003"/>
                    <a:pt x="15463" y="19003"/>
                  </a:cubicBezTo>
                  <a:cubicBezTo>
                    <a:pt x="15576" y="19003"/>
                    <a:pt x="15576" y="19003"/>
                    <a:pt x="15576" y="19121"/>
                  </a:cubicBezTo>
                  <a:cubicBezTo>
                    <a:pt x="15688" y="19121"/>
                    <a:pt x="15688" y="19121"/>
                    <a:pt x="15688" y="19121"/>
                  </a:cubicBezTo>
                  <a:cubicBezTo>
                    <a:pt x="15688" y="19121"/>
                    <a:pt x="15688" y="19121"/>
                    <a:pt x="15688" y="19239"/>
                  </a:cubicBezTo>
                  <a:cubicBezTo>
                    <a:pt x="15688" y="19239"/>
                    <a:pt x="15800" y="19239"/>
                    <a:pt x="15800" y="19357"/>
                  </a:cubicBezTo>
                  <a:cubicBezTo>
                    <a:pt x="15688" y="19357"/>
                    <a:pt x="15576" y="19239"/>
                    <a:pt x="15576" y="19239"/>
                  </a:cubicBezTo>
                  <a:cubicBezTo>
                    <a:pt x="15576" y="19239"/>
                    <a:pt x="15463" y="19239"/>
                    <a:pt x="15463" y="19239"/>
                  </a:cubicBezTo>
                  <a:cubicBezTo>
                    <a:pt x="15350" y="19121"/>
                    <a:pt x="15238" y="19121"/>
                    <a:pt x="15126" y="19003"/>
                  </a:cubicBezTo>
                  <a:cubicBezTo>
                    <a:pt x="15126" y="19003"/>
                    <a:pt x="15126" y="19003"/>
                    <a:pt x="15126" y="19003"/>
                  </a:cubicBezTo>
                  <a:cubicBezTo>
                    <a:pt x="15126" y="18885"/>
                    <a:pt x="15013" y="18885"/>
                    <a:pt x="15013" y="18885"/>
                  </a:cubicBezTo>
                  <a:cubicBezTo>
                    <a:pt x="15013" y="18885"/>
                    <a:pt x="15013" y="18885"/>
                    <a:pt x="14900" y="18885"/>
                  </a:cubicBezTo>
                  <a:cubicBezTo>
                    <a:pt x="14900" y="18767"/>
                    <a:pt x="14900" y="18767"/>
                    <a:pt x="14788" y="18767"/>
                  </a:cubicBezTo>
                  <a:cubicBezTo>
                    <a:pt x="14788" y="18767"/>
                    <a:pt x="14788" y="18767"/>
                    <a:pt x="14788" y="18767"/>
                  </a:cubicBezTo>
                  <a:cubicBezTo>
                    <a:pt x="14788" y="18885"/>
                    <a:pt x="14676" y="18649"/>
                    <a:pt x="14676" y="18649"/>
                  </a:cubicBezTo>
                  <a:cubicBezTo>
                    <a:pt x="14563" y="18649"/>
                    <a:pt x="14563" y="18649"/>
                    <a:pt x="14563" y="18649"/>
                  </a:cubicBezTo>
                  <a:cubicBezTo>
                    <a:pt x="14563" y="18531"/>
                    <a:pt x="14450" y="18649"/>
                    <a:pt x="14338" y="18649"/>
                  </a:cubicBezTo>
                  <a:cubicBezTo>
                    <a:pt x="14338" y="18649"/>
                    <a:pt x="14338" y="18649"/>
                    <a:pt x="14338" y="18649"/>
                  </a:cubicBezTo>
                  <a:cubicBezTo>
                    <a:pt x="14338" y="18649"/>
                    <a:pt x="14225" y="18649"/>
                    <a:pt x="14225" y="18649"/>
                  </a:cubicBezTo>
                  <a:cubicBezTo>
                    <a:pt x="14225" y="18649"/>
                    <a:pt x="14113" y="18649"/>
                    <a:pt x="14113" y="18649"/>
                  </a:cubicBezTo>
                  <a:cubicBezTo>
                    <a:pt x="14001" y="18531"/>
                    <a:pt x="13888" y="18531"/>
                    <a:pt x="13775" y="18531"/>
                  </a:cubicBezTo>
                  <a:cubicBezTo>
                    <a:pt x="13775" y="18531"/>
                    <a:pt x="13775" y="18531"/>
                    <a:pt x="13775" y="18531"/>
                  </a:cubicBezTo>
                  <a:cubicBezTo>
                    <a:pt x="13551" y="18531"/>
                    <a:pt x="13438" y="18531"/>
                    <a:pt x="13325" y="18531"/>
                  </a:cubicBezTo>
                  <a:cubicBezTo>
                    <a:pt x="13325" y="18767"/>
                    <a:pt x="13438" y="18885"/>
                    <a:pt x="13663" y="18885"/>
                  </a:cubicBezTo>
                  <a:cubicBezTo>
                    <a:pt x="13663" y="18885"/>
                    <a:pt x="13663" y="18885"/>
                    <a:pt x="13663" y="18885"/>
                  </a:cubicBezTo>
                  <a:cubicBezTo>
                    <a:pt x="14001" y="18885"/>
                    <a:pt x="14001" y="18885"/>
                    <a:pt x="14001" y="18885"/>
                  </a:cubicBezTo>
                  <a:cubicBezTo>
                    <a:pt x="14225" y="18885"/>
                    <a:pt x="14225" y="19121"/>
                    <a:pt x="14450" y="19121"/>
                  </a:cubicBezTo>
                  <a:cubicBezTo>
                    <a:pt x="14450" y="19239"/>
                    <a:pt x="14676" y="19121"/>
                    <a:pt x="14788" y="19357"/>
                  </a:cubicBezTo>
                  <a:cubicBezTo>
                    <a:pt x="14788" y="19357"/>
                    <a:pt x="14900" y="19357"/>
                    <a:pt x="15013" y="19357"/>
                  </a:cubicBezTo>
                  <a:cubicBezTo>
                    <a:pt x="15013" y="19357"/>
                    <a:pt x="15013" y="19357"/>
                    <a:pt x="15013" y="19357"/>
                  </a:cubicBezTo>
                  <a:cubicBezTo>
                    <a:pt x="15126" y="19475"/>
                    <a:pt x="15238" y="19475"/>
                    <a:pt x="15350" y="19593"/>
                  </a:cubicBezTo>
                  <a:cubicBezTo>
                    <a:pt x="15350" y="19593"/>
                    <a:pt x="15350" y="19593"/>
                    <a:pt x="15350" y="19593"/>
                  </a:cubicBezTo>
                  <a:cubicBezTo>
                    <a:pt x="15463" y="19593"/>
                    <a:pt x="15576" y="19593"/>
                    <a:pt x="15688" y="19593"/>
                  </a:cubicBezTo>
                  <a:cubicBezTo>
                    <a:pt x="15688" y="19593"/>
                    <a:pt x="15800" y="19593"/>
                    <a:pt x="15800" y="19711"/>
                  </a:cubicBezTo>
                  <a:cubicBezTo>
                    <a:pt x="15800" y="19593"/>
                    <a:pt x="15913" y="19593"/>
                    <a:pt x="15913" y="19593"/>
                  </a:cubicBezTo>
                  <a:cubicBezTo>
                    <a:pt x="15913" y="19711"/>
                    <a:pt x="15913" y="19711"/>
                    <a:pt x="15913" y="19711"/>
                  </a:cubicBezTo>
                  <a:cubicBezTo>
                    <a:pt x="16025" y="19711"/>
                    <a:pt x="16025" y="19830"/>
                    <a:pt x="16025" y="19830"/>
                  </a:cubicBezTo>
                  <a:cubicBezTo>
                    <a:pt x="16138" y="19830"/>
                    <a:pt x="16138" y="19948"/>
                    <a:pt x="16250" y="19948"/>
                  </a:cubicBezTo>
                  <a:cubicBezTo>
                    <a:pt x="16363" y="20066"/>
                    <a:pt x="16475" y="20066"/>
                    <a:pt x="16588" y="20184"/>
                  </a:cubicBezTo>
                  <a:cubicBezTo>
                    <a:pt x="16701" y="20184"/>
                    <a:pt x="16813" y="20184"/>
                    <a:pt x="16925" y="20184"/>
                  </a:cubicBezTo>
                  <a:cubicBezTo>
                    <a:pt x="16925" y="20184"/>
                    <a:pt x="16925" y="20184"/>
                    <a:pt x="16925" y="20184"/>
                  </a:cubicBezTo>
                  <a:cubicBezTo>
                    <a:pt x="17038" y="20184"/>
                    <a:pt x="17038" y="20302"/>
                    <a:pt x="17038" y="20302"/>
                  </a:cubicBezTo>
                  <a:cubicBezTo>
                    <a:pt x="17038" y="20302"/>
                    <a:pt x="17038" y="20302"/>
                    <a:pt x="17151" y="20302"/>
                  </a:cubicBezTo>
                  <a:cubicBezTo>
                    <a:pt x="17263" y="20420"/>
                    <a:pt x="17263" y="20420"/>
                    <a:pt x="17375" y="20420"/>
                  </a:cubicBezTo>
                  <a:cubicBezTo>
                    <a:pt x="17375" y="20420"/>
                    <a:pt x="17488" y="20420"/>
                    <a:pt x="17488" y="20420"/>
                  </a:cubicBezTo>
                  <a:cubicBezTo>
                    <a:pt x="17488" y="20420"/>
                    <a:pt x="17488" y="20420"/>
                    <a:pt x="17488" y="20420"/>
                  </a:cubicBezTo>
                  <a:cubicBezTo>
                    <a:pt x="17488" y="20420"/>
                    <a:pt x="17600" y="20538"/>
                    <a:pt x="17600" y="20538"/>
                  </a:cubicBezTo>
                  <a:cubicBezTo>
                    <a:pt x="17600" y="20538"/>
                    <a:pt x="17600" y="20538"/>
                    <a:pt x="17600" y="20538"/>
                  </a:cubicBezTo>
                  <a:cubicBezTo>
                    <a:pt x="17600" y="20538"/>
                    <a:pt x="17713" y="20538"/>
                    <a:pt x="17713" y="20538"/>
                  </a:cubicBezTo>
                  <a:cubicBezTo>
                    <a:pt x="17713" y="20538"/>
                    <a:pt x="17825" y="20538"/>
                    <a:pt x="17825" y="20656"/>
                  </a:cubicBezTo>
                  <a:cubicBezTo>
                    <a:pt x="17825" y="20656"/>
                    <a:pt x="17825" y="20656"/>
                    <a:pt x="17938" y="20656"/>
                  </a:cubicBezTo>
                  <a:cubicBezTo>
                    <a:pt x="17938" y="20774"/>
                    <a:pt x="18050" y="20774"/>
                    <a:pt x="18163" y="20892"/>
                  </a:cubicBezTo>
                  <a:cubicBezTo>
                    <a:pt x="18163" y="20892"/>
                    <a:pt x="18163" y="20892"/>
                    <a:pt x="18163" y="20892"/>
                  </a:cubicBezTo>
                  <a:cubicBezTo>
                    <a:pt x="18163" y="20892"/>
                    <a:pt x="18163" y="20892"/>
                    <a:pt x="18163" y="20892"/>
                  </a:cubicBezTo>
                  <a:cubicBezTo>
                    <a:pt x="18163" y="20892"/>
                    <a:pt x="18163" y="20892"/>
                    <a:pt x="18163" y="20892"/>
                  </a:cubicBezTo>
                  <a:cubicBezTo>
                    <a:pt x="18163" y="21010"/>
                    <a:pt x="18276" y="21128"/>
                    <a:pt x="18388" y="21128"/>
                  </a:cubicBezTo>
                  <a:cubicBezTo>
                    <a:pt x="18388" y="21128"/>
                    <a:pt x="18388" y="21128"/>
                    <a:pt x="18388" y="21128"/>
                  </a:cubicBezTo>
                  <a:cubicBezTo>
                    <a:pt x="18500" y="21246"/>
                    <a:pt x="18500" y="21246"/>
                    <a:pt x="18613" y="21246"/>
                  </a:cubicBezTo>
                  <a:cubicBezTo>
                    <a:pt x="18613" y="21364"/>
                    <a:pt x="18613" y="21364"/>
                    <a:pt x="18613" y="21364"/>
                  </a:cubicBezTo>
                  <a:cubicBezTo>
                    <a:pt x="18726" y="21364"/>
                    <a:pt x="18838" y="21364"/>
                    <a:pt x="18838" y="21364"/>
                  </a:cubicBezTo>
                  <a:cubicBezTo>
                    <a:pt x="18838" y="21364"/>
                    <a:pt x="18950" y="21482"/>
                    <a:pt x="18950" y="21482"/>
                  </a:cubicBezTo>
                  <a:cubicBezTo>
                    <a:pt x="18950" y="21482"/>
                    <a:pt x="19063" y="21482"/>
                    <a:pt x="19063" y="21482"/>
                  </a:cubicBezTo>
                  <a:cubicBezTo>
                    <a:pt x="19063" y="21600"/>
                    <a:pt x="19176" y="21600"/>
                    <a:pt x="19176" y="21600"/>
                  </a:cubicBezTo>
                  <a:cubicBezTo>
                    <a:pt x="19176" y="21482"/>
                    <a:pt x="19063" y="21482"/>
                    <a:pt x="19063" y="21482"/>
                  </a:cubicBezTo>
                  <a:cubicBezTo>
                    <a:pt x="19063" y="21482"/>
                    <a:pt x="19063" y="21364"/>
                    <a:pt x="18950" y="21364"/>
                  </a:cubicBezTo>
                  <a:cubicBezTo>
                    <a:pt x="18950" y="21246"/>
                    <a:pt x="18838" y="21246"/>
                    <a:pt x="18838" y="21128"/>
                  </a:cubicBezTo>
                  <a:cubicBezTo>
                    <a:pt x="18726" y="21010"/>
                    <a:pt x="18726" y="21010"/>
                    <a:pt x="18613" y="20892"/>
                  </a:cubicBezTo>
                  <a:cubicBezTo>
                    <a:pt x="18500" y="20774"/>
                    <a:pt x="18388" y="20774"/>
                    <a:pt x="18388" y="20656"/>
                  </a:cubicBezTo>
                  <a:cubicBezTo>
                    <a:pt x="18276" y="20656"/>
                    <a:pt x="18276" y="20656"/>
                    <a:pt x="18163" y="20538"/>
                  </a:cubicBezTo>
                  <a:cubicBezTo>
                    <a:pt x="18050" y="20538"/>
                    <a:pt x="18050" y="20538"/>
                    <a:pt x="17938" y="20538"/>
                  </a:cubicBezTo>
                  <a:cubicBezTo>
                    <a:pt x="17825" y="20420"/>
                    <a:pt x="17825" y="20420"/>
                    <a:pt x="17713" y="20302"/>
                  </a:cubicBezTo>
                  <a:cubicBezTo>
                    <a:pt x="17713" y="20302"/>
                    <a:pt x="17713" y="20302"/>
                    <a:pt x="17600" y="20302"/>
                  </a:cubicBezTo>
                  <a:cubicBezTo>
                    <a:pt x="17488" y="20302"/>
                    <a:pt x="17375" y="20184"/>
                    <a:pt x="17263" y="20066"/>
                  </a:cubicBezTo>
                  <a:cubicBezTo>
                    <a:pt x="17151" y="20066"/>
                    <a:pt x="17038" y="19948"/>
                    <a:pt x="16925" y="19948"/>
                  </a:cubicBezTo>
                  <a:cubicBezTo>
                    <a:pt x="16813" y="19711"/>
                    <a:pt x="16701" y="19475"/>
                    <a:pt x="16475" y="19357"/>
                  </a:cubicBezTo>
                  <a:cubicBezTo>
                    <a:pt x="16475" y="19357"/>
                    <a:pt x="16475" y="19357"/>
                    <a:pt x="16363" y="19357"/>
                  </a:cubicBezTo>
                  <a:cubicBezTo>
                    <a:pt x="16363" y="19239"/>
                    <a:pt x="16025" y="19357"/>
                    <a:pt x="15913" y="19239"/>
                  </a:cubicBezTo>
                  <a:cubicBezTo>
                    <a:pt x="15913" y="19121"/>
                    <a:pt x="15913" y="19121"/>
                    <a:pt x="15913" y="19121"/>
                  </a:cubicBezTo>
                  <a:cubicBezTo>
                    <a:pt x="15913" y="19121"/>
                    <a:pt x="15913" y="19121"/>
                    <a:pt x="15913" y="19121"/>
                  </a:cubicBezTo>
                  <a:cubicBezTo>
                    <a:pt x="15800" y="19121"/>
                    <a:pt x="15800" y="19121"/>
                    <a:pt x="15800" y="19121"/>
                  </a:cubicBezTo>
                  <a:cubicBezTo>
                    <a:pt x="15800" y="19003"/>
                    <a:pt x="15800" y="19003"/>
                    <a:pt x="15800" y="19003"/>
                  </a:cubicBezTo>
                  <a:cubicBezTo>
                    <a:pt x="15800" y="19003"/>
                    <a:pt x="15688" y="18885"/>
                    <a:pt x="15688" y="18885"/>
                  </a:cubicBezTo>
                  <a:cubicBezTo>
                    <a:pt x="15688" y="18885"/>
                    <a:pt x="15688" y="18885"/>
                    <a:pt x="15688" y="18885"/>
                  </a:cubicBezTo>
                  <a:cubicBezTo>
                    <a:pt x="15688" y="18885"/>
                    <a:pt x="15688" y="18767"/>
                    <a:pt x="15688" y="18767"/>
                  </a:cubicBezTo>
                  <a:cubicBezTo>
                    <a:pt x="15576" y="18649"/>
                    <a:pt x="15800" y="18531"/>
                    <a:pt x="15800" y="18413"/>
                  </a:cubicBezTo>
                  <a:cubicBezTo>
                    <a:pt x="15800" y="18413"/>
                    <a:pt x="15800" y="18413"/>
                    <a:pt x="15800" y="18413"/>
                  </a:cubicBezTo>
                  <a:cubicBezTo>
                    <a:pt x="15800" y="18295"/>
                    <a:pt x="15688" y="18295"/>
                    <a:pt x="15576" y="18295"/>
                  </a:cubicBezTo>
                  <a:cubicBezTo>
                    <a:pt x="15576" y="18295"/>
                    <a:pt x="15576" y="18295"/>
                    <a:pt x="15576" y="18295"/>
                  </a:cubicBezTo>
                  <a:cubicBezTo>
                    <a:pt x="15576" y="18295"/>
                    <a:pt x="15576" y="18295"/>
                    <a:pt x="15576" y="18295"/>
                  </a:cubicBezTo>
                  <a:cubicBezTo>
                    <a:pt x="15576" y="18295"/>
                    <a:pt x="15576" y="18295"/>
                    <a:pt x="15576" y="18295"/>
                  </a:cubicBezTo>
                  <a:cubicBezTo>
                    <a:pt x="15576" y="18295"/>
                    <a:pt x="15576" y="18177"/>
                    <a:pt x="15576" y="18177"/>
                  </a:cubicBezTo>
                  <a:cubicBezTo>
                    <a:pt x="15576" y="18177"/>
                    <a:pt x="15576" y="18177"/>
                    <a:pt x="15576" y="18177"/>
                  </a:cubicBezTo>
                  <a:cubicBezTo>
                    <a:pt x="15463" y="18177"/>
                    <a:pt x="15463" y="18177"/>
                    <a:pt x="15463" y="18177"/>
                  </a:cubicBezTo>
                  <a:cubicBezTo>
                    <a:pt x="15463" y="18177"/>
                    <a:pt x="15463" y="18177"/>
                    <a:pt x="15463" y="18177"/>
                  </a:cubicBezTo>
                  <a:cubicBezTo>
                    <a:pt x="15463" y="18177"/>
                    <a:pt x="15463" y="18177"/>
                    <a:pt x="15350" y="18177"/>
                  </a:cubicBezTo>
                  <a:cubicBezTo>
                    <a:pt x="15350" y="18177"/>
                    <a:pt x="15350" y="18177"/>
                    <a:pt x="15238" y="18059"/>
                  </a:cubicBezTo>
                  <a:cubicBezTo>
                    <a:pt x="15238" y="18059"/>
                    <a:pt x="15238" y="18059"/>
                    <a:pt x="15238" y="18059"/>
                  </a:cubicBezTo>
                  <a:cubicBezTo>
                    <a:pt x="15238" y="18059"/>
                    <a:pt x="15126" y="17941"/>
                    <a:pt x="15126" y="18059"/>
                  </a:cubicBezTo>
                  <a:cubicBezTo>
                    <a:pt x="15126" y="17941"/>
                    <a:pt x="15126" y="17941"/>
                    <a:pt x="15126" y="17941"/>
                  </a:cubicBezTo>
                  <a:cubicBezTo>
                    <a:pt x="15013" y="17941"/>
                    <a:pt x="15013" y="17941"/>
                    <a:pt x="15013" y="17941"/>
                  </a:cubicBezTo>
                  <a:cubicBezTo>
                    <a:pt x="15013" y="17941"/>
                    <a:pt x="15013" y="17941"/>
                    <a:pt x="15013" y="17941"/>
                  </a:cubicBezTo>
                  <a:cubicBezTo>
                    <a:pt x="15013" y="17941"/>
                    <a:pt x="15013" y="17941"/>
                    <a:pt x="15013" y="17941"/>
                  </a:cubicBezTo>
                  <a:cubicBezTo>
                    <a:pt x="15013" y="17941"/>
                    <a:pt x="15013" y="17941"/>
                    <a:pt x="15013" y="17941"/>
                  </a:cubicBezTo>
                  <a:cubicBezTo>
                    <a:pt x="15013" y="17941"/>
                    <a:pt x="15013" y="17941"/>
                    <a:pt x="15013" y="17941"/>
                  </a:cubicBezTo>
                  <a:cubicBezTo>
                    <a:pt x="15013" y="17941"/>
                    <a:pt x="15013" y="17941"/>
                    <a:pt x="15013" y="17941"/>
                  </a:cubicBezTo>
                  <a:cubicBezTo>
                    <a:pt x="14900" y="17941"/>
                    <a:pt x="14900" y="17941"/>
                    <a:pt x="14900" y="17941"/>
                  </a:cubicBezTo>
                  <a:cubicBezTo>
                    <a:pt x="14900" y="17941"/>
                    <a:pt x="14900" y="17941"/>
                    <a:pt x="14900" y="17941"/>
                  </a:cubicBezTo>
                  <a:cubicBezTo>
                    <a:pt x="14900" y="17941"/>
                    <a:pt x="14900" y="17941"/>
                    <a:pt x="14900" y="17941"/>
                  </a:cubicBezTo>
                  <a:cubicBezTo>
                    <a:pt x="14900" y="17941"/>
                    <a:pt x="14900" y="17941"/>
                    <a:pt x="14900" y="17941"/>
                  </a:cubicBezTo>
                  <a:cubicBezTo>
                    <a:pt x="14900" y="17941"/>
                    <a:pt x="14788" y="17941"/>
                    <a:pt x="14788" y="17941"/>
                  </a:cubicBezTo>
                  <a:cubicBezTo>
                    <a:pt x="14676" y="17823"/>
                    <a:pt x="14788" y="17823"/>
                    <a:pt x="14788" y="17705"/>
                  </a:cubicBezTo>
                  <a:cubicBezTo>
                    <a:pt x="14676" y="17705"/>
                    <a:pt x="14563" y="17587"/>
                    <a:pt x="14338" y="17587"/>
                  </a:cubicBezTo>
                  <a:cubicBezTo>
                    <a:pt x="14338" y="17469"/>
                    <a:pt x="14338" y="17351"/>
                    <a:pt x="14225" y="17351"/>
                  </a:cubicBezTo>
                  <a:cubicBezTo>
                    <a:pt x="14338" y="17233"/>
                    <a:pt x="14225" y="17233"/>
                    <a:pt x="14225" y="17233"/>
                  </a:cubicBezTo>
                  <a:cubicBezTo>
                    <a:pt x="14225" y="16879"/>
                    <a:pt x="14113" y="16879"/>
                    <a:pt x="14113" y="16525"/>
                  </a:cubicBezTo>
                  <a:cubicBezTo>
                    <a:pt x="14001" y="16289"/>
                    <a:pt x="13663" y="16289"/>
                    <a:pt x="13438" y="16170"/>
                  </a:cubicBezTo>
                  <a:cubicBezTo>
                    <a:pt x="13438" y="15934"/>
                    <a:pt x="13101" y="16052"/>
                    <a:pt x="13101" y="15934"/>
                  </a:cubicBezTo>
                  <a:cubicBezTo>
                    <a:pt x="12988" y="15934"/>
                    <a:pt x="12988" y="15698"/>
                    <a:pt x="12763" y="15698"/>
                  </a:cubicBezTo>
                  <a:cubicBezTo>
                    <a:pt x="12763" y="15462"/>
                    <a:pt x="12650" y="15462"/>
                    <a:pt x="12650" y="15226"/>
                  </a:cubicBezTo>
                  <a:cubicBezTo>
                    <a:pt x="12426" y="15108"/>
                    <a:pt x="12200" y="14990"/>
                    <a:pt x="11976" y="14872"/>
                  </a:cubicBezTo>
                  <a:cubicBezTo>
                    <a:pt x="11976" y="14754"/>
                    <a:pt x="11976" y="14636"/>
                    <a:pt x="11976" y="14518"/>
                  </a:cubicBezTo>
                  <a:cubicBezTo>
                    <a:pt x="11750" y="14282"/>
                    <a:pt x="11638" y="14164"/>
                    <a:pt x="11413" y="14046"/>
                  </a:cubicBezTo>
                  <a:cubicBezTo>
                    <a:pt x="11300" y="13810"/>
                    <a:pt x="11188" y="13692"/>
                    <a:pt x="10963" y="13692"/>
                  </a:cubicBezTo>
                  <a:cubicBezTo>
                    <a:pt x="10963" y="13574"/>
                    <a:pt x="10963" y="13574"/>
                    <a:pt x="10963" y="13574"/>
                  </a:cubicBezTo>
                  <a:cubicBezTo>
                    <a:pt x="10963" y="13456"/>
                    <a:pt x="11188" y="13574"/>
                    <a:pt x="11188" y="13456"/>
                  </a:cubicBezTo>
                  <a:cubicBezTo>
                    <a:pt x="11075" y="13338"/>
                    <a:pt x="11188" y="13220"/>
                    <a:pt x="11188" y="13220"/>
                  </a:cubicBezTo>
                  <a:cubicBezTo>
                    <a:pt x="11188" y="13220"/>
                    <a:pt x="11075" y="13220"/>
                    <a:pt x="11075" y="13220"/>
                  </a:cubicBezTo>
                  <a:cubicBezTo>
                    <a:pt x="11075" y="13102"/>
                    <a:pt x="11075" y="13102"/>
                    <a:pt x="10963" y="13102"/>
                  </a:cubicBezTo>
                  <a:cubicBezTo>
                    <a:pt x="10963" y="12984"/>
                    <a:pt x="10850" y="12984"/>
                    <a:pt x="10738" y="12984"/>
                  </a:cubicBezTo>
                  <a:cubicBezTo>
                    <a:pt x="10626" y="12748"/>
                    <a:pt x="10401" y="12630"/>
                    <a:pt x="10175" y="12393"/>
                  </a:cubicBezTo>
                  <a:cubicBezTo>
                    <a:pt x="10175" y="12275"/>
                    <a:pt x="10175" y="12275"/>
                    <a:pt x="10063" y="12275"/>
                  </a:cubicBezTo>
                  <a:cubicBezTo>
                    <a:pt x="10063" y="12157"/>
                    <a:pt x="10063" y="12157"/>
                    <a:pt x="10063" y="12157"/>
                  </a:cubicBezTo>
                  <a:cubicBezTo>
                    <a:pt x="10063" y="12157"/>
                    <a:pt x="10063" y="12039"/>
                    <a:pt x="10063" y="11921"/>
                  </a:cubicBezTo>
                  <a:cubicBezTo>
                    <a:pt x="10063" y="11803"/>
                    <a:pt x="10063" y="11803"/>
                    <a:pt x="10063" y="11685"/>
                  </a:cubicBezTo>
                  <a:cubicBezTo>
                    <a:pt x="9950" y="11685"/>
                    <a:pt x="9950" y="11685"/>
                    <a:pt x="9838" y="11567"/>
                  </a:cubicBezTo>
                  <a:cubicBezTo>
                    <a:pt x="9838" y="11567"/>
                    <a:pt x="9838" y="11567"/>
                    <a:pt x="9838" y="11567"/>
                  </a:cubicBezTo>
                  <a:cubicBezTo>
                    <a:pt x="9838" y="11567"/>
                    <a:pt x="9838" y="11567"/>
                    <a:pt x="9838" y="11567"/>
                  </a:cubicBezTo>
                  <a:cubicBezTo>
                    <a:pt x="9838" y="11567"/>
                    <a:pt x="9838" y="11567"/>
                    <a:pt x="9838" y="11449"/>
                  </a:cubicBezTo>
                  <a:cubicBezTo>
                    <a:pt x="9838" y="11449"/>
                    <a:pt x="9838" y="11449"/>
                    <a:pt x="9725" y="11449"/>
                  </a:cubicBezTo>
                  <a:cubicBezTo>
                    <a:pt x="9725" y="11449"/>
                    <a:pt x="9725" y="11331"/>
                    <a:pt x="9725" y="11331"/>
                  </a:cubicBezTo>
                  <a:cubicBezTo>
                    <a:pt x="9725" y="11331"/>
                    <a:pt x="9725" y="11331"/>
                    <a:pt x="9725" y="11213"/>
                  </a:cubicBezTo>
                  <a:cubicBezTo>
                    <a:pt x="9725" y="11213"/>
                    <a:pt x="9725" y="11213"/>
                    <a:pt x="9725" y="11095"/>
                  </a:cubicBezTo>
                  <a:cubicBezTo>
                    <a:pt x="9725" y="11095"/>
                    <a:pt x="9725" y="11095"/>
                    <a:pt x="9725" y="11095"/>
                  </a:cubicBezTo>
                  <a:cubicBezTo>
                    <a:pt x="9725" y="11095"/>
                    <a:pt x="9725" y="10977"/>
                    <a:pt x="9725" y="10977"/>
                  </a:cubicBezTo>
                  <a:cubicBezTo>
                    <a:pt x="9725" y="10977"/>
                    <a:pt x="9725" y="10977"/>
                    <a:pt x="9725" y="10859"/>
                  </a:cubicBezTo>
                  <a:cubicBezTo>
                    <a:pt x="9725" y="10859"/>
                    <a:pt x="9725" y="10859"/>
                    <a:pt x="9725" y="10859"/>
                  </a:cubicBezTo>
                  <a:cubicBezTo>
                    <a:pt x="9725" y="10859"/>
                    <a:pt x="9725" y="10859"/>
                    <a:pt x="9725" y="10859"/>
                  </a:cubicBezTo>
                  <a:cubicBezTo>
                    <a:pt x="9725" y="10859"/>
                    <a:pt x="9725" y="10859"/>
                    <a:pt x="9725" y="10859"/>
                  </a:cubicBezTo>
                  <a:cubicBezTo>
                    <a:pt x="9725" y="10859"/>
                    <a:pt x="9725" y="10859"/>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623"/>
                    <a:pt x="9613" y="10623"/>
                    <a:pt x="9613" y="10623"/>
                  </a:cubicBezTo>
                  <a:cubicBezTo>
                    <a:pt x="9613" y="10623"/>
                    <a:pt x="9500" y="10623"/>
                    <a:pt x="9500" y="10623"/>
                  </a:cubicBezTo>
                  <a:cubicBezTo>
                    <a:pt x="9500" y="10623"/>
                    <a:pt x="9500" y="10623"/>
                    <a:pt x="9500" y="10623"/>
                  </a:cubicBezTo>
                  <a:cubicBezTo>
                    <a:pt x="9500" y="10623"/>
                    <a:pt x="9500" y="10623"/>
                    <a:pt x="9500" y="10623"/>
                  </a:cubicBezTo>
                  <a:cubicBezTo>
                    <a:pt x="9500" y="10623"/>
                    <a:pt x="9500" y="10505"/>
                    <a:pt x="9500" y="10505"/>
                  </a:cubicBezTo>
                  <a:cubicBezTo>
                    <a:pt x="9500" y="10505"/>
                    <a:pt x="9613" y="10505"/>
                    <a:pt x="9613" y="10505"/>
                  </a:cubicBezTo>
                  <a:cubicBezTo>
                    <a:pt x="9613" y="10269"/>
                    <a:pt x="9500" y="10151"/>
                    <a:pt x="9388" y="10033"/>
                  </a:cubicBezTo>
                  <a:cubicBezTo>
                    <a:pt x="9388" y="9797"/>
                    <a:pt x="9163" y="9797"/>
                    <a:pt x="9050" y="9679"/>
                  </a:cubicBezTo>
                  <a:cubicBezTo>
                    <a:pt x="8826" y="9679"/>
                    <a:pt x="8601" y="9679"/>
                    <a:pt x="8375" y="9561"/>
                  </a:cubicBezTo>
                  <a:cubicBezTo>
                    <a:pt x="8375" y="9443"/>
                    <a:pt x="8263" y="9443"/>
                    <a:pt x="8263" y="9443"/>
                  </a:cubicBezTo>
                  <a:cubicBezTo>
                    <a:pt x="8263" y="9443"/>
                    <a:pt x="8375" y="9325"/>
                    <a:pt x="8375" y="9325"/>
                  </a:cubicBezTo>
                  <a:cubicBezTo>
                    <a:pt x="8375" y="9325"/>
                    <a:pt x="8375" y="9207"/>
                    <a:pt x="8375" y="9207"/>
                  </a:cubicBezTo>
                  <a:cubicBezTo>
                    <a:pt x="8375" y="9207"/>
                    <a:pt x="8375" y="8970"/>
                    <a:pt x="8263" y="8970"/>
                  </a:cubicBezTo>
                  <a:cubicBezTo>
                    <a:pt x="8150" y="8970"/>
                    <a:pt x="8150" y="8852"/>
                    <a:pt x="8038" y="8852"/>
                  </a:cubicBezTo>
                  <a:cubicBezTo>
                    <a:pt x="8038" y="8734"/>
                    <a:pt x="8038" y="8734"/>
                    <a:pt x="8038" y="8734"/>
                  </a:cubicBezTo>
                  <a:cubicBezTo>
                    <a:pt x="8150" y="8616"/>
                    <a:pt x="8263" y="8616"/>
                    <a:pt x="8263" y="8616"/>
                  </a:cubicBezTo>
                  <a:cubicBezTo>
                    <a:pt x="8375" y="8262"/>
                    <a:pt x="8150" y="8380"/>
                    <a:pt x="8150" y="8026"/>
                  </a:cubicBezTo>
                  <a:cubicBezTo>
                    <a:pt x="8150" y="7790"/>
                    <a:pt x="8150" y="7554"/>
                    <a:pt x="8150" y="7318"/>
                  </a:cubicBezTo>
                  <a:cubicBezTo>
                    <a:pt x="8263" y="7318"/>
                    <a:pt x="8263" y="7318"/>
                    <a:pt x="8263" y="7318"/>
                  </a:cubicBezTo>
                  <a:cubicBezTo>
                    <a:pt x="8488" y="7436"/>
                    <a:pt x="8488" y="7318"/>
                    <a:pt x="8601" y="7318"/>
                  </a:cubicBezTo>
                  <a:cubicBezTo>
                    <a:pt x="8601" y="7318"/>
                    <a:pt x="8601" y="7200"/>
                    <a:pt x="8601" y="7200"/>
                  </a:cubicBezTo>
                  <a:cubicBezTo>
                    <a:pt x="8601" y="7200"/>
                    <a:pt x="8826" y="7318"/>
                    <a:pt x="8826" y="7200"/>
                  </a:cubicBezTo>
                  <a:cubicBezTo>
                    <a:pt x="9050" y="7318"/>
                    <a:pt x="9163" y="7554"/>
                    <a:pt x="9275" y="7908"/>
                  </a:cubicBezTo>
                  <a:cubicBezTo>
                    <a:pt x="9388" y="7908"/>
                    <a:pt x="9388" y="8026"/>
                    <a:pt x="9500" y="8026"/>
                  </a:cubicBezTo>
                  <a:cubicBezTo>
                    <a:pt x="9500" y="8262"/>
                    <a:pt x="9725" y="8144"/>
                    <a:pt x="9725" y="8262"/>
                  </a:cubicBezTo>
                  <a:cubicBezTo>
                    <a:pt x="9725" y="8498"/>
                    <a:pt x="9950" y="8380"/>
                    <a:pt x="9838" y="8616"/>
                  </a:cubicBezTo>
                  <a:cubicBezTo>
                    <a:pt x="10063" y="8616"/>
                    <a:pt x="10063" y="8616"/>
                    <a:pt x="10063" y="8616"/>
                  </a:cubicBezTo>
                  <a:cubicBezTo>
                    <a:pt x="10175" y="8498"/>
                    <a:pt x="10288" y="8498"/>
                    <a:pt x="10513" y="8616"/>
                  </a:cubicBezTo>
                  <a:cubicBezTo>
                    <a:pt x="10513" y="8498"/>
                    <a:pt x="10513" y="8380"/>
                    <a:pt x="10626" y="8380"/>
                  </a:cubicBezTo>
                  <a:cubicBezTo>
                    <a:pt x="10626" y="8144"/>
                    <a:pt x="10850" y="8144"/>
                    <a:pt x="10850" y="7908"/>
                  </a:cubicBezTo>
                  <a:cubicBezTo>
                    <a:pt x="11075" y="7790"/>
                    <a:pt x="11075" y="7436"/>
                    <a:pt x="11300" y="7436"/>
                  </a:cubicBezTo>
                  <a:cubicBezTo>
                    <a:pt x="11413" y="7436"/>
                    <a:pt x="11413" y="7318"/>
                    <a:pt x="11525" y="7318"/>
                  </a:cubicBezTo>
                  <a:cubicBezTo>
                    <a:pt x="11525" y="7318"/>
                    <a:pt x="11638" y="7318"/>
                    <a:pt x="11638" y="7318"/>
                  </a:cubicBezTo>
                  <a:cubicBezTo>
                    <a:pt x="11638" y="7318"/>
                    <a:pt x="11638" y="7318"/>
                    <a:pt x="11638" y="7318"/>
                  </a:cubicBezTo>
                  <a:cubicBezTo>
                    <a:pt x="11638" y="7318"/>
                    <a:pt x="11638" y="7318"/>
                    <a:pt x="11638" y="7318"/>
                  </a:cubicBezTo>
                  <a:cubicBezTo>
                    <a:pt x="11750" y="7436"/>
                    <a:pt x="11750" y="7436"/>
                    <a:pt x="11750" y="7436"/>
                  </a:cubicBezTo>
                  <a:cubicBezTo>
                    <a:pt x="11750" y="7436"/>
                    <a:pt x="11750" y="7436"/>
                    <a:pt x="11750" y="7436"/>
                  </a:cubicBezTo>
                  <a:cubicBezTo>
                    <a:pt x="11750" y="7436"/>
                    <a:pt x="11750" y="7436"/>
                    <a:pt x="11750" y="7436"/>
                  </a:cubicBezTo>
                  <a:cubicBezTo>
                    <a:pt x="11863" y="7436"/>
                    <a:pt x="11863" y="7436"/>
                    <a:pt x="11863" y="7436"/>
                  </a:cubicBezTo>
                  <a:cubicBezTo>
                    <a:pt x="11863" y="7436"/>
                    <a:pt x="11863" y="7436"/>
                    <a:pt x="11863" y="7436"/>
                  </a:cubicBezTo>
                  <a:cubicBezTo>
                    <a:pt x="11976" y="7436"/>
                    <a:pt x="11976" y="7318"/>
                    <a:pt x="11976" y="7318"/>
                  </a:cubicBezTo>
                  <a:cubicBezTo>
                    <a:pt x="11976" y="7318"/>
                    <a:pt x="11976" y="7318"/>
                    <a:pt x="11976" y="7318"/>
                  </a:cubicBezTo>
                  <a:cubicBezTo>
                    <a:pt x="11976" y="7318"/>
                    <a:pt x="12088" y="7318"/>
                    <a:pt x="12088" y="7318"/>
                  </a:cubicBezTo>
                  <a:cubicBezTo>
                    <a:pt x="12088" y="7318"/>
                    <a:pt x="12088" y="7318"/>
                    <a:pt x="12088" y="7318"/>
                  </a:cubicBezTo>
                  <a:cubicBezTo>
                    <a:pt x="12088" y="7318"/>
                    <a:pt x="12088" y="7318"/>
                    <a:pt x="12200" y="7318"/>
                  </a:cubicBezTo>
                  <a:cubicBezTo>
                    <a:pt x="12200" y="7318"/>
                    <a:pt x="12200" y="7318"/>
                    <a:pt x="12200" y="7318"/>
                  </a:cubicBezTo>
                  <a:cubicBezTo>
                    <a:pt x="12200" y="7318"/>
                    <a:pt x="12200" y="7318"/>
                    <a:pt x="12313" y="7318"/>
                  </a:cubicBezTo>
                  <a:cubicBezTo>
                    <a:pt x="12426" y="7318"/>
                    <a:pt x="12538" y="7200"/>
                    <a:pt x="12650" y="7200"/>
                  </a:cubicBezTo>
                  <a:cubicBezTo>
                    <a:pt x="12988" y="7200"/>
                    <a:pt x="12988" y="7200"/>
                    <a:pt x="12988" y="7200"/>
                  </a:cubicBezTo>
                  <a:cubicBezTo>
                    <a:pt x="12988" y="7318"/>
                    <a:pt x="12988" y="7318"/>
                    <a:pt x="12988" y="7318"/>
                  </a:cubicBezTo>
                  <a:cubicBezTo>
                    <a:pt x="12988" y="7436"/>
                    <a:pt x="13101" y="7436"/>
                    <a:pt x="13101" y="7436"/>
                  </a:cubicBezTo>
                  <a:cubicBezTo>
                    <a:pt x="13325" y="7436"/>
                    <a:pt x="13663" y="7554"/>
                    <a:pt x="14001" y="7436"/>
                  </a:cubicBezTo>
                  <a:cubicBezTo>
                    <a:pt x="14001" y="7554"/>
                    <a:pt x="14113" y="7554"/>
                    <a:pt x="14225" y="7554"/>
                  </a:cubicBezTo>
                  <a:cubicBezTo>
                    <a:pt x="14338" y="7554"/>
                    <a:pt x="14225" y="7672"/>
                    <a:pt x="14225" y="7672"/>
                  </a:cubicBezTo>
                  <a:cubicBezTo>
                    <a:pt x="14338" y="7672"/>
                    <a:pt x="14450" y="7672"/>
                    <a:pt x="14450" y="7672"/>
                  </a:cubicBezTo>
                  <a:cubicBezTo>
                    <a:pt x="14450" y="7672"/>
                    <a:pt x="14450" y="7672"/>
                    <a:pt x="14450" y="7790"/>
                  </a:cubicBezTo>
                  <a:cubicBezTo>
                    <a:pt x="14450" y="7790"/>
                    <a:pt x="14563" y="7672"/>
                    <a:pt x="14563" y="7790"/>
                  </a:cubicBezTo>
                  <a:cubicBezTo>
                    <a:pt x="14788" y="7672"/>
                    <a:pt x="15126" y="7672"/>
                    <a:pt x="15350" y="7554"/>
                  </a:cubicBezTo>
                  <a:cubicBezTo>
                    <a:pt x="15350" y="7672"/>
                    <a:pt x="15463" y="7672"/>
                    <a:pt x="15576" y="7790"/>
                  </a:cubicBezTo>
                  <a:cubicBezTo>
                    <a:pt x="15576" y="7790"/>
                    <a:pt x="15576" y="7790"/>
                    <a:pt x="15576" y="7790"/>
                  </a:cubicBezTo>
                  <a:cubicBezTo>
                    <a:pt x="15688" y="7908"/>
                    <a:pt x="16025" y="7790"/>
                    <a:pt x="15913" y="8026"/>
                  </a:cubicBezTo>
                  <a:cubicBezTo>
                    <a:pt x="16025" y="8026"/>
                    <a:pt x="16138" y="7908"/>
                    <a:pt x="16138" y="7790"/>
                  </a:cubicBezTo>
                  <a:cubicBezTo>
                    <a:pt x="16250" y="7790"/>
                    <a:pt x="16363" y="7672"/>
                    <a:pt x="16475" y="7672"/>
                  </a:cubicBezTo>
                  <a:cubicBezTo>
                    <a:pt x="16588" y="7790"/>
                    <a:pt x="16813" y="7790"/>
                    <a:pt x="17038" y="7790"/>
                  </a:cubicBezTo>
                  <a:cubicBezTo>
                    <a:pt x="17038" y="7672"/>
                    <a:pt x="17038" y="7672"/>
                    <a:pt x="17151" y="7672"/>
                  </a:cubicBezTo>
                  <a:cubicBezTo>
                    <a:pt x="17151" y="7554"/>
                    <a:pt x="17263" y="7554"/>
                    <a:pt x="17375" y="7554"/>
                  </a:cubicBezTo>
                  <a:cubicBezTo>
                    <a:pt x="17375" y="7554"/>
                    <a:pt x="17375" y="7318"/>
                    <a:pt x="17600" y="7318"/>
                  </a:cubicBezTo>
                  <a:cubicBezTo>
                    <a:pt x="17713" y="7436"/>
                    <a:pt x="17938" y="7554"/>
                    <a:pt x="18050" y="7790"/>
                  </a:cubicBezTo>
                  <a:cubicBezTo>
                    <a:pt x="18276" y="7790"/>
                    <a:pt x="18276" y="7790"/>
                    <a:pt x="18276" y="7790"/>
                  </a:cubicBezTo>
                  <a:cubicBezTo>
                    <a:pt x="18276" y="7672"/>
                    <a:pt x="18276" y="7554"/>
                    <a:pt x="18388" y="7554"/>
                  </a:cubicBezTo>
                  <a:cubicBezTo>
                    <a:pt x="18613" y="7554"/>
                    <a:pt x="18613" y="7554"/>
                    <a:pt x="18613" y="7436"/>
                  </a:cubicBezTo>
                  <a:cubicBezTo>
                    <a:pt x="19063" y="7436"/>
                    <a:pt x="19063" y="7436"/>
                    <a:pt x="19063" y="7436"/>
                  </a:cubicBezTo>
                  <a:cubicBezTo>
                    <a:pt x="19063" y="7554"/>
                    <a:pt x="19063" y="7672"/>
                    <a:pt x="19176" y="7790"/>
                  </a:cubicBezTo>
                  <a:cubicBezTo>
                    <a:pt x="19176" y="7790"/>
                    <a:pt x="19176" y="7908"/>
                    <a:pt x="19176" y="7908"/>
                  </a:cubicBezTo>
                  <a:cubicBezTo>
                    <a:pt x="19176" y="7908"/>
                    <a:pt x="19288" y="7908"/>
                    <a:pt x="19288" y="7908"/>
                  </a:cubicBezTo>
                  <a:cubicBezTo>
                    <a:pt x="19288" y="7908"/>
                    <a:pt x="19288" y="8026"/>
                    <a:pt x="19288" y="8026"/>
                  </a:cubicBezTo>
                  <a:cubicBezTo>
                    <a:pt x="19288" y="8144"/>
                    <a:pt x="19400" y="8026"/>
                    <a:pt x="19400" y="8144"/>
                  </a:cubicBezTo>
                  <a:cubicBezTo>
                    <a:pt x="19400" y="8144"/>
                    <a:pt x="19400" y="8262"/>
                    <a:pt x="19288" y="8262"/>
                  </a:cubicBezTo>
                  <a:cubicBezTo>
                    <a:pt x="19288" y="8380"/>
                    <a:pt x="19400" y="8498"/>
                    <a:pt x="19400" y="8616"/>
                  </a:cubicBezTo>
                  <a:cubicBezTo>
                    <a:pt x="19738" y="8616"/>
                    <a:pt x="19738" y="8616"/>
                    <a:pt x="19738" y="8616"/>
                  </a:cubicBezTo>
                  <a:cubicBezTo>
                    <a:pt x="19738" y="8616"/>
                    <a:pt x="19738" y="8616"/>
                    <a:pt x="19738" y="8616"/>
                  </a:cubicBezTo>
                  <a:cubicBezTo>
                    <a:pt x="19963" y="8498"/>
                    <a:pt x="20188" y="8616"/>
                    <a:pt x="20413" y="8498"/>
                  </a:cubicBezTo>
                  <a:cubicBezTo>
                    <a:pt x="20413" y="8380"/>
                    <a:pt x="20413" y="8380"/>
                    <a:pt x="20525" y="8380"/>
                  </a:cubicBezTo>
                  <a:cubicBezTo>
                    <a:pt x="20525" y="8380"/>
                    <a:pt x="20525" y="8380"/>
                    <a:pt x="20525" y="8380"/>
                  </a:cubicBezTo>
                  <a:cubicBezTo>
                    <a:pt x="20525" y="8380"/>
                    <a:pt x="20525" y="8262"/>
                    <a:pt x="20638" y="8262"/>
                  </a:cubicBezTo>
                  <a:cubicBezTo>
                    <a:pt x="20751" y="8144"/>
                    <a:pt x="20751" y="7672"/>
                    <a:pt x="20638" y="7554"/>
                  </a:cubicBezTo>
                  <a:cubicBezTo>
                    <a:pt x="20638" y="7318"/>
                    <a:pt x="20301" y="7318"/>
                    <a:pt x="20413" y="7082"/>
                  </a:cubicBezTo>
                  <a:cubicBezTo>
                    <a:pt x="20525" y="7082"/>
                    <a:pt x="20525" y="6964"/>
                    <a:pt x="20638" y="6964"/>
                  </a:cubicBezTo>
                  <a:cubicBezTo>
                    <a:pt x="20751" y="6964"/>
                    <a:pt x="20863" y="6846"/>
                    <a:pt x="20863" y="6964"/>
                  </a:cubicBezTo>
                  <a:cubicBezTo>
                    <a:pt x="21200" y="6964"/>
                    <a:pt x="21200" y="6964"/>
                    <a:pt x="21200" y="6964"/>
                  </a:cubicBezTo>
                  <a:cubicBezTo>
                    <a:pt x="21313" y="6964"/>
                    <a:pt x="21313" y="6846"/>
                    <a:pt x="21313" y="6846"/>
                  </a:cubicBezTo>
                  <a:cubicBezTo>
                    <a:pt x="21425" y="6846"/>
                    <a:pt x="21538" y="6846"/>
                    <a:pt x="21538" y="6728"/>
                  </a:cubicBezTo>
                  <a:close/>
                  <a:moveTo>
                    <a:pt x="7251" y="8616"/>
                  </a:moveTo>
                  <a:cubicBezTo>
                    <a:pt x="7251" y="8616"/>
                    <a:pt x="7251" y="8616"/>
                    <a:pt x="7251" y="8616"/>
                  </a:cubicBezTo>
                  <a:cubicBezTo>
                    <a:pt x="7251" y="8616"/>
                    <a:pt x="7251" y="8616"/>
                    <a:pt x="7251" y="8616"/>
                  </a:cubicBezTo>
                  <a:cubicBezTo>
                    <a:pt x="7251" y="8616"/>
                    <a:pt x="7251" y="8616"/>
                    <a:pt x="7251" y="8616"/>
                  </a:cubicBezTo>
                  <a:close/>
                  <a:moveTo>
                    <a:pt x="8601" y="5311"/>
                  </a:moveTo>
                  <a:cubicBezTo>
                    <a:pt x="8601" y="5311"/>
                    <a:pt x="8601" y="5311"/>
                    <a:pt x="8601" y="5311"/>
                  </a:cubicBezTo>
                  <a:cubicBezTo>
                    <a:pt x="8601" y="5311"/>
                    <a:pt x="8601" y="5311"/>
                    <a:pt x="8601" y="5311"/>
                  </a:cubicBezTo>
                  <a:cubicBezTo>
                    <a:pt x="8601" y="5311"/>
                    <a:pt x="8601" y="5311"/>
                    <a:pt x="8601" y="5311"/>
                  </a:cubicBezTo>
                  <a:close/>
                  <a:moveTo>
                    <a:pt x="8826" y="5311"/>
                  </a:moveTo>
                  <a:cubicBezTo>
                    <a:pt x="8826" y="5311"/>
                    <a:pt x="8826" y="5311"/>
                    <a:pt x="8826" y="5311"/>
                  </a:cubicBezTo>
                  <a:cubicBezTo>
                    <a:pt x="8826" y="5311"/>
                    <a:pt x="8938" y="5311"/>
                    <a:pt x="8938" y="5311"/>
                  </a:cubicBezTo>
                  <a:cubicBezTo>
                    <a:pt x="8938" y="5311"/>
                    <a:pt x="8826" y="5311"/>
                    <a:pt x="8826" y="5311"/>
                  </a:cubicBezTo>
                  <a:close/>
                  <a:moveTo>
                    <a:pt x="9388" y="4721"/>
                  </a:moveTo>
                  <a:cubicBezTo>
                    <a:pt x="9388" y="4721"/>
                    <a:pt x="9388" y="4721"/>
                    <a:pt x="9388" y="4721"/>
                  </a:cubicBezTo>
                  <a:cubicBezTo>
                    <a:pt x="9500" y="4721"/>
                    <a:pt x="9500" y="4721"/>
                    <a:pt x="9500" y="4721"/>
                  </a:cubicBezTo>
                  <a:cubicBezTo>
                    <a:pt x="9388" y="4721"/>
                    <a:pt x="9388" y="4721"/>
                    <a:pt x="9388" y="4721"/>
                  </a:cubicBezTo>
                  <a:close/>
                  <a:moveTo>
                    <a:pt x="10063" y="4131"/>
                  </a:move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9950"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175" y="4131"/>
                  </a:cubicBezTo>
                  <a:cubicBezTo>
                    <a:pt x="10063" y="4131"/>
                    <a:pt x="10063" y="4131"/>
                    <a:pt x="10063" y="4131"/>
                  </a:cubicBezTo>
                  <a:close/>
                  <a:moveTo>
                    <a:pt x="11188" y="4249"/>
                  </a:moveTo>
                  <a:cubicBezTo>
                    <a:pt x="11188" y="4249"/>
                    <a:pt x="11188" y="4249"/>
                    <a:pt x="11188" y="4249"/>
                  </a:cubicBezTo>
                  <a:cubicBezTo>
                    <a:pt x="11188" y="4249"/>
                    <a:pt x="11188" y="4249"/>
                    <a:pt x="11188" y="4249"/>
                  </a:cubicBezTo>
                  <a:cubicBezTo>
                    <a:pt x="11188" y="4249"/>
                    <a:pt x="11188" y="4249"/>
                    <a:pt x="11188" y="4249"/>
                  </a:cubicBezTo>
                  <a:close/>
                  <a:moveTo>
                    <a:pt x="11188" y="3069"/>
                  </a:moveTo>
                  <a:cubicBezTo>
                    <a:pt x="11188" y="3069"/>
                    <a:pt x="11188" y="3069"/>
                    <a:pt x="11188" y="3069"/>
                  </a:cubicBezTo>
                  <a:cubicBezTo>
                    <a:pt x="11300" y="3069"/>
                    <a:pt x="11300" y="3069"/>
                    <a:pt x="11300" y="3069"/>
                  </a:cubicBezTo>
                  <a:cubicBezTo>
                    <a:pt x="11300" y="3069"/>
                    <a:pt x="11300" y="3069"/>
                    <a:pt x="11188" y="3069"/>
                  </a:cubicBezTo>
                  <a:close/>
                  <a:moveTo>
                    <a:pt x="12426" y="5193"/>
                  </a:moveTo>
                  <a:cubicBezTo>
                    <a:pt x="12426" y="5193"/>
                    <a:pt x="12426" y="5193"/>
                    <a:pt x="12426" y="5193"/>
                  </a:cubicBezTo>
                  <a:cubicBezTo>
                    <a:pt x="12426" y="5193"/>
                    <a:pt x="12426" y="5193"/>
                    <a:pt x="12426" y="5193"/>
                  </a:cubicBezTo>
                  <a:cubicBezTo>
                    <a:pt x="12426" y="5193"/>
                    <a:pt x="12426" y="5193"/>
                    <a:pt x="12426" y="5193"/>
                  </a:cubicBezTo>
                  <a:cubicBezTo>
                    <a:pt x="12426" y="5193"/>
                    <a:pt x="12426" y="5193"/>
                    <a:pt x="12426" y="5193"/>
                  </a:cubicBezTo>
                  <a:cubicBezTo>
                    <a:pt x="12426" y="5193"/>
                    <a:pt x="12426" y="5193"/>
                    <a:pt x="12426" y="5193"/>
                  </a:cubicBezTo>
                  <a:cubicBezTo>
                    <a:pt x="12426" y="5193"/>
                    <a:pt x="12426" y="5193"/>
                    <a:pt x="12426" y="5193"/>
                  </a:cubicBezTo>
                  <a:close/>
                  <a:moveTo>
                    <a:pt x="16025" y="5193"/>
                  </a:moveTo>
                  <a:cubicBezTo>
                    <a:pt x="16025" y="5193"/>
                    <a:pt x="16025" y="5075"/>
                    <a:pt x="16025" y="5075"/>
                  </a:cubicBezTo>
                  <a:cubicBezTo>
                    <a:pt x="16025" y="5075"/>
                    <a:pt x="16025" y="5193"/>
                    <a:pt x="16025" y="5193"/>
                  </a:cubicBezTo>
                  <a:close/>
                  <a:moveTo>
                    <a:pt x="19400" y="5193"/>
                  </a:moveTo>
                  <a:cubicBezTo>
                    <a:pt x="19400" y="5193"/>
                    <a:pt x="19400" y="5193"/>
                    <a:pt x="19400" y="5193"/>
                  </a:cubicBezTo>
                  <a:cubicBezTo>
                    <a:pt x="19400" y="5193"/>
                    <a:pt x="19400" y="5193"/>
                    <a:pt x="19400" y="5193"/>
                  </a:cubicBezTo>
                  <a:cubicBezTo>
                    <a:pt x="19400" y="5193"/>
                    <a:pt x="19400" y="5193"/>
                    <a:pt x="19400" y="5193"/>
                  </a:cubicBezTo>
                  <a:close/>
                  <a:moveTo>
                    <a:pt x="13888" y="19239"/>
                  </a:moveTo>
                  <a:cubicBezTo>
                    <a:pt x="13775" y="19121"/>
                    <a:pt x="13663" y="19121"/>
                    <a:pt x="13551" y="19121"/>
                  </a:cubicBezTo>
                  <a:cubicBezTo>
                    <a:pt x="13551" y="19121"/>
                    <a:pt x="13551" y="19003"/>
                    <a:pt x="13551" y="19003"/>
                  </a:cubicBezTo>
                  <a:cubicBezTo>
                    <a:pt x="13551" y="19003"/>
                    <a:pt x="13438" y="19121"/>
                    <a:pt x="13325" y="19121"/>
                  </a:cubicBezTo>
                  <a:cubicBezTo>
                    <a:pt x="13325" y="19121"/>
                    <a:pt x="13325" y="19003"/>
                    <a:pt x="13325" y="19003"/>
                  </a:cubicBezTo>
                  <a:cubicBezTo>
                    <a:pt x="13213" y="19003"/>
                    <a:pt x="13101" y="19003"/>
                    <a:pt x="12988" y="18885"/>
                  </a:cubicBezTo>
                  <a:cubicBezTo>
                    <a:pt x="12875" y="18885"/>
                    <a:pt x="12763" y="19121"/>
                    <a:pt x="12650" y="19121"/>
                  </a:cubicBezTo>
                  <a:cubicBezTo>
                    <a:pt x="12426" y="19121"/>
                    <a:pt x="12538" y="18885"/>
                    <a:pt x="12200" y="18885"/>
                  </a:cubicBezTo>
                  <a:cubicBezTo>
                    <a:pt x="12088" y="19003"/>
                    <a:pt x="11863" y="18885"/>
                    <a:pt x="11863" y="19003"/>
                  </a:cubicBezTo>
                  <a:cubicBezTo>
                    <a:pt x="11863" y="19003"/>
                    <a:pt x="11863" y="19121"/>
                    <a:pt x="11863" y="19121"/>
                  </a:cubicBezTo>
                  <a:cubicBezTo>
                    <a:pt x="11976" y="19121"/>
                    <a:pt x="11976" y="19121"/>
                    <a:pt x="12088" y="19121"/>
                  </a:cubicBezTo>
                  <a:cubicBezTo>
                    <a:pt x="12088" y="19239"/>
                    <a:pt x="11976" y="19121"/>
                    <a:pt x="11863" y="19239"/>
                  </a:cubicBezTo>
                  <a:cubicBezTo>
                    <a:pt x="11863" y="19357"/>
                    <a:pt x="11976" y="19357"/>
                    <a:pt x="11976" y="19475"/>
                  </a:cubicBezTo>
                  <a:cubicBezTo>
                    <a:pt x="12088" y="19475"/>
                    <a:pt x="12200" y="19475"/>
                    <a:pt x="12200" y="19475"/>
                  </a:cubicBezTo>
                  <a:cubicBezTo>
                    <a:pt x="12313" y="19475"/>
                    <a:pt x="12426" y="19475"/>
                    <a:pt x="12538" y="19475"/>
                  </a:cubicBezTo>
                  <a:cubicBezTo>
                    <a:pt x="12538" y="19475"/>
                    <a:pt x="12650" y="19593"/>
                    <a:pt x="12650" y="19593"/>
                  </a:cubicBezTo>
                  <a:cubicBezTo>
                    <a:pt x="12763" y="19593"/>
                    <a:pt x="12763" y="19475"/>
                    <a:pt x="12988" y="19475"/>
                  </a:cubicBezTo>
                  <a:cubicBezTo>
                    <a:pt x="13213" y="19593"/>
                    <a:pt x="13101" y="19357"/>
                    <a:pt x="13213" y="19357"/>
                  </a:cubicBezTo>
                  <a:cubicBezTo>
                    <a:pt x="13551" y="19357"/>
                    <a:pt x="13775" y="19357"/>
                    <a:pt x="14001" y="19357"/>
                  </a:cubicBezTo>
                  <a:cubicBezTo>
                    <a:pt x="14113" y="19357"/>
                    <a:pt x="14001" y="19239"/>
                    <a:pt x="13888" y="19239"/>
                  </a:cubicBezTo>
                  <a:close/>
                  <a:moveTo>
                    <a:pt x="16250" y="20066"/>
                  </a:moveTo>
                  <a:cubicBezTo>
                    <a:pt x="16138" y="20066"/>
                    <a:pt x="16025" y="20066"/>
                    <a:pt x="15913" y="19948"/>
                  </a:cubicBezTo>
                  <a:cubicBezTo>
                    <a:pt x="15800" y="19948"/>
                    <a:pt x="15688" y="19948"/>
                    <a:pt x="15688" y="19830"/>
                  </a:cubicBezTo>
                  <a:cubicBezTo>
                    <a:pt x="15238" y="19948"/>
                    <a:pt x="14900" y="19475"/>
                    <a:pt x="14563" y="19711"/>
                  </a:cubicBezTo>
                  <a:cubicBezTo>
                    <a:pt x="14450" y="19830"/>
                    <a:pt x="14563" y="19830"/>
                    <a:pt x="14563" y="19948"/>
                  </a:cubicBezTo>
                  <a:cubicBezTo>
                    <a:pt x="14676" y="19948"/>
                    <a:pt x="14788" y="19948"/>
                    <a:pt x="14788" y="20066"/>
                  </a:cubicBezTo>
                  <a:cubicBezTo>
                    <a:pt x="14900" y="20066"/>
                    <a:pt x="15013" y="20066"/>
                    <a:pt x="15126" y="20066"/>
                  </a:cubicBezTo>
                  <a:cubicBezTo>
                    <a:pt x="15126" y="20066"/>
                    <a:pt x="15126" y="20184"/>
                    <a:pt x="15126" y="20184"/>
                  </a:cubicBezTo>
                  <a:cubicBezTo>
                    <a:pt x="15126" y="20184"/>
                    <a:pt x="15238" y="20184"/>
                    <a:pt x="15238" y="20184"/>
                  </a:cubicBezTo>
                  <a:cubicBezTo>
                    <a:pt x="15238" y="20184"/>
                    <a:pt x="15238" y="20184"/>
                    <a:pt x="15350" y="20184"/>
                  </a:cubicBezTo>
                  <a:cubicBezTo>
                    <a:pt x="15576" y="20302"/>
                    <a:pt x="15913" y="20302"/>
                    <a:pt x="16250" y="20302"/>
                  </a:cubicBezTo>
                  <a:cubicBezTo>
                    <a:pt x="16363" y="20302"/>
                    <a:pt x="16250" y="20184"/>
                    <a:pt x="16363" y="20184"/>
                  </a:cubicBezTo>
                  <a:cubicBezTo>
                    <a:pt x="16250" y="20184"/>
                    <a:pt x="16250" y="20184"/>
                    <a:pt x="16250" y="20066"/>
                  </a:cubicBezTo>
                  <a:close/>
                  <a:moveTo>
                    <a:pt x="7813" y="14636"/>
                  </a:moveTo>
                  <a:cubicBezTo>
                    <a:pt x="7813" y="14872"/>
                    <a:pt x="7925" y="14990"/>
                    <a:pt x="8038" y="14990"/>
                  </a:cubicBezTo>
                  <a:cubicBezTo>
                    <a:pt x="8038" y="14754"/>
                    <a:pt x="7925" y="14636"/>
                    <a:pt x="7813" y="14636"/>
                  </a:cubicBezTo>
                  <a:close/>
                  <a:moveTo>
                    <a:pt x="6013" y="13692"/>
                  </a:moveTo>
                  <a:cubicBezTo>
                    <a:pt x="6013" y="13692"/>
                    <a:pt x="5900" y="13692"/>
                    <a:pt x="6013" y="13692"/>
                  </a:cubicBezTo>
                  <a:cubicBezTo>
                    <a:pt x="5788" y="13574"/>
                    <a:pt x="5675" y="13456"/>
                    <a:pt x="5788" y="13220"/>
                  </a:cubicBezTo>
                  <a:cubicBezTo>
                    <a:pt x="5450" y="13338"/>
                    <a:pt x="5563" y="12984"/>
                    <a:pt x="5450" y="12984"/>
                  </a:cubicBezTo>
                  <a:cubicBezTo>
                    <a:pt x="5450" y="12866"/>
                    <a:pt x="5225" y="12866"/>
                    <a:pt x="5000" y="12866"/>
                  </a:cubicBezTo>
                  <a:cubicBezTo>
                    <a:pt x="5000" y="12984"/>
                    <a:pt x="5113" y="12984"/>
                    <a:pt x="5113" y="13102"/>
                  </a:cubicBezTo>
                  <a:cubicBezTo>
                    <a:pt x="5113" y="13220"/>
                    <a:pt x="5225" y="13102"/>
                    <a:pt x="5225" y="13220"/>
                  </a:cubicBezTo>
                  <a:cubicBezTo>
                    <a:pt x="5338" y="13456"/>
                    <a:pt x="5563" y="13456"/>
                    <a:pt x="5450" y="13692"/>
                  </a:cubicBezTo>
                  <a:cubicBezTo>
                    <a:pt x="5675" y="13574"/>
                    <a:pt x="5675" y="13810"/>
                    <a:pt x="5788" y="13810"/>
                  </a:cubicBezTo>
                  <a:cubicBezTo>
                    <a:pt x="5788" y="13928"/>
                    <a:pt x="5788" y="14046"/>
                    <a:pt x="5788" y="14046"/>
                  </a:cubicBezTo>
                  <a:cubicBezTo>
                    <a:pt x="6125" y="14046"/>
                    <a:pt x="6125" y="14282"/>
                    <a:pt x="6463" y="14282"/>
                  </a:cubicBezTo>
                  <a:cubicBezTo>
                    <a:pt x="6463" y="14046"/>
                    <a:pt x="6125" y="14046"/>
                    <a:pt x="6013" y="13692"/>
                  </a:cubicBezTo>
                  <a:close/>
                  <a:moveTo>
                    <a:pt x="7138" y="14518"/>
                  </a:moveTo>
                  <a:cubicBezTo>
                    <a:pt x="6913" y="14518"/>
                    <a:pt x="7026" y="14282"/>
                    <a:pt x="6800" y="14282"/>
                  </a:cubicBezTo>
                  <a:cubicBezTo>
                    <a:pt x="6688" y="14400"/>
                    <a:pt x="6688" y="14518"/>
                    <a:pt x="6575" y="14518"/>
                  </a:cubicBezTo>
                  <a:cubicBezTo>
                    <a:pt x="6575" y="14754"/>
                    <a:pt x="6800" y="14754"/>
                    <a:pt x="6800" y="14872"/>
                  </a:cubicBezTo>
                  <a:cubicBezTo>
                    <a:pt x="7138" y="14754"/>
                    <a:pt x="7026" y="15108"/>
                    <a:pt x="7251" y="15108"/>
                  </a:cubicBezTo>
                  <a:cubicBezTo>
                    <a:pt x="7363" y="14754"/>
                    <a:pt x="7026" y="14872"/>
                    <a:pt x="7138" y="14518"/>
                  </a:cubicBezTo>
                  <a:close/>
                  <a:moveTo>
                    <a:pt x="8263" y="15344"/>
                  </a:moveTo>
                  <a:cubicBezTo>
                    <a:pt x="8038" y="15462"/>
                    <a:pt x="8038" y="15344"/>
                    <a:pt x="7925" y="15344"/>
                  </a:cubicBezTo>
                  <a:cubicBezTo>
                    <a:pt x="7925" y="15462"/>
                    <a:pt x="7925" y="15580"/>
                    <a:pt x="8038" y="15580"/>
                  </a:cubicBezTo>
                  <a:cubicBezTo>
                    <a:pt x="8150" y="15580"/>
                    <a:pt x="8263" y="15698"/>
                    <a:pt x="8375" y="15580"/>
                  </a:cubicBezTo>
                  <a:cubicBezTo>
                    <a:pt x="8375" y="15580"/>
                    <a:pt x="8375" y="15580"/>
                    <a:pt x="8375" y="15462"/>
                  </a:cubicBezTo>
                  <a:cubicBezTo>
                    <a:pt x="8375" y="15462"/>
                    <a:pt x="8263" y="15462"/>
                    <a:pt x="8263" y="15344"/>
                  </a:cubicBezTo>
                  <a:close/>
                  <a:moveTo>
                    <a:pt x="8150" y="15108"/>
                  </a:moveTo>
                  <a:cubicBezTo>
                    <a:pt x="8150" y="15226"/>
                    <a:pt x="8263" y="15344"/>
                    <a:pt x="8488" y="15344"/>
                  </a:cubicBezTo>
                  <a:cubicBezTo>
                    <a:pt x="8488" y="15108"/>
                    <a:pt x="8375" y="14990"/>
                    <a:pt x="8150" y="15108"/>
                  </a:cubicBezTo>
                  <a:close/>
                  <a:moveTo>
                    <a:pt x="9838" y="16761"/>
                  </a:moveTo>
                  <a:cubicBezTo>
                    <a:pt x="10063" y="16761"/>
                    <a:pt x="10063" y="16643"/>
                    <a:pt x="10175" y="16643"/>
                  </a:cubicBezTo>
                  <a:cubicBezTo>
                    <a:pt x="10288" y="16289"/>
                    <a:pt x="9725" y="16407"/>
                    <a:pt x="9838" y="16761"/>
                  </a:cubicBezTo>
                  <a:close/>
                  <a:moveTo>
                    <a:pt x="10850" y="17233"/>
                  </a:moveTo>
                  <a:cubicBezTo>
                    <a:pt x="10850" y="17115"/>
                    <a:pt x="10963" y="16997"/>
                    <a:pt x="10963" y="16997"/>
                  </a:cubicBezTo>
                  <a:cubicBezTo>
                    <a:pt x="10963" y="16879"/>
                    <a:pt x="10850" y="16879"/>
                    <a:pt x="10850" y="16761"/>
                  </a:cubicBezTo>
                  <a:cubicBezTo>
                    <a:pt x="10626" y="16761"/>
                    <a:pt x="10513" y="16525"/>
                    <a:pt x="10175" y="16643"/>
                  </a:cubicBezTo>
                  <a:cubicBezTo>
                    <a:pt x="10175" y="17115"/>
                    <a:pt x="10626" y="17115"/>
                    <a:pt x="10850" y="17233"/>
                  </a:cubicBezTo>
                  <a:close/>
                  <a:moveTo>
                    <a:pt x="9725" y="18649"/>
                  </a:moveTo>
                  <a:cubicBezTo>
                    <a:pt x="9725" y="18767"/>
                    <a:pt x="9613" y="18767"/>
                    <a:pt x="9725" y="18885"/>
                  </a:cubicBezTo>
                  <a:cubicBezTo>
                    <a:pt x="9725" y="18885"/>
                    <a:pt x="9725" y="19003"/>
                    <a:pt x="9838" y="19003"/>
                  </a:cubicBezTo>
                  <a:cubicBezTo>
                    <a:pt x="9838" y="18885"/>
                    <a:pt x="10063" y="19003"/>
                    <a:pt x="10175" y="18885"/>
                  </a:cubicBezTo>
                  <a:cubicBezTo>
                    <a:pt x="10175" y="18885"/>
                    <a:pt x="10175" y="18885"/>
                    <a:pt x="10175" y="18885"/>
                  </a:cubicBezTo>
                  <a:cubicBezTo>
                    <a:pt x="10288" y="18767"/>
                    <a:pt x="10401" y="18885"/>
                    <a:pt x="10401" y="18885"/>
                  </a:cubicBezTo>
                  <a:cubicBezTo>
                    <a:pt x="10401" y="18767"/>
                    <a:pt x="10513" y="18649"/>
                    <a:pt x="10626" y="18649"/>
                  </a:cubicBezTo>
                  <a:cubicBezTo>
                    <a:pt x="10401" y="18413"/>
                    <a:pt x="9838" y="18413"/>
                    <a:pt x="9725" y="18649"/>
                  </a:cubicBezTo>
                  <a:close/>
                </a:path>
              </a:pathLst>
            </a:custGeom>
            <a:solidFill>
              <a:srgbClr val="D9D9D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4" name="Rectangle 90">
              <a:extLst>
                <a:ext uri="{FF2B5EF4-FFF2-40B4-BE49-F238E27FC236}">
                  <a16:creationId xmlns:a16="http://schemas.microsoft.com/office/drawing/2014/main" id="{B3D66069-7B0E-0842-8950-11C2BF8B5896}"/>
                </a:ext>
              </a:extLst>
            </p:cNvPr>
            <p:cNvSpPr txBox="1"/>
            <p:nvPr/>
          </p:nvSpPr>
          <p:spPr>
            <a:xfrm>
              <a:off x="5531188" y="7113934"/>
              <a:ext cx="763452"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CROATIA</a:t>
              </a:r>
            </a:p>
          </p:txBody>
        </p:sp>
        <p:sp>
          <p:nvSpPr>
            <p:cNvPr id="145" name="Freeform 91">
              <a:extLst>
                <a:ext uri="{FF2B5EF4-FFF2-40B4-BE49-F238E27FC236}">
                  <a16:creationId xmlns:a16="http://schemas.microsoft.com/office/drawing/2014/main" id="{A8893C46-F541-4B4B-A4B2-41BB8D4CB3BB}"/>
                </a:ext>
              </a:extLst>
            </p:cNvPr>
            <p:cNvSpPr/>
            <p:nvPr/>
          </p:nvSpPr>
          <p:spPr>
            <a:xfrm>
              <a:off x="3302304" y="5484492"/>
              <a:ext cx="646471" cy="564456"/>
            </a:xfrm>
            <a:custGeom>
              <a:avLst/>
              <a:gdLst/>
              <a:ahLst/>
              <a:cxnLst>
                <a:cxn ang="0">
                  <a:pos x="wd2" y="hd2"/>
                </a:cxn>
                <a:cxn ang="5400000">
                  <a:pos x="wd2" y="hd2"/>
                </a:cxn>
                <a:cxn ang="10800000">
                  <a:pos x="wd2" y="hd2"/>
                </a:cxn>
                <a:cxn ang="16200000">
                  <a:pos x="wd2" y="hd2"/>
                </a:cxn>
              </a:cxnLst>
              <a:rect l="0" t="0" r="r" b="b"/>
              <a:pathLst>
                <a:path w="21600" h="21600" extrusionOk="0">
                  <a:moveTo>
                    <a:pt x="21600" y="13500"/>
                  </a:moveTo>
                  <a:cubicBezTo>
                    <a:pt x="21404" y="13500"/>
                    <a:pt x="21404" y="13500"/>
                    <a:pt x="21404" y="13500"/>
                  </a:cubicBezTo>
                  <a:cubicBezTo>
                    <a:pt x="21404" y="13275"/>
                    <a:pt x="21207" y="13275"/>
                    <a:pt x="21011" y="13050"/>
                  </a:cubicBezTo>
                  <a:cubicBezTo>
                    <a:pt x="21011" y="12600"/>
                    <a:pt x="21207" y="12600"/>
                    <a:pt x="21207" y="12150"/>
                  </a:cubicBezTo>
                  <a:cubicBezTo>
                    <a:pt x="21207" y="11700"/>
                    <a:pt x="21011" y="11925"/>
                    <a:pt x="21011" y="11475"/>
                  </a:cubicBezTo>
                  <a:cubicBezTo>
                    <a:pt x="20815" y="11475"/>
                    <a:pt x="20618" y="11475"/>
                    <a:pt x="20422" y="11250"/>
                  </a:cubicBezTo>
                  <a:cubicBezTo>
                    <a:pt x="20422" y="10800"/>
                    <a:pt x="20815" y="10800"/>
                    <a:pt x="20815" y="10575"/>
                  </a:cubicBezTo>
                  <a:cubicBezTo>
                    <a:pt x="20618" y="10125"/>
                    <a:pt x="20225" y="10125"/>
                    <a:pt x="20422" y="9450"/>
                  </a:cubicBezTo>
                  <a:cubicBezTo>
                    <a:pt x="20422" y="9225"/>
                    <a:pt x="20225" y="9225"/>
                    <a:pt x="20225" y="9225"/>
                  </a:cubicBezTo>
                  <a:cubicBezTo>
                    <a:pt x="20225" y="9000"/>
                    <a:pt x="20029" y="9000"/>
                    <a:pt x="20029" y="9000"/>
                  </a:cubicBezTo>
                  <a:cubicBezTo>
                    <a:pt x="20029" y="9000"/>
                    <a:pt x="19833" y="8775"/>
                    <a:pt x="19833" y="8775"/>
                  </a:cubicBezTo>
                  <a:cubicBezTo>
                    <a:pt x="19833" y="8775"/>
                    <a:pt x="19833" y="8775"/>
                    <a:pt x="19636" y="8775"/>
                  </a:cubicBezTo>
                  <a:cubicBezTo>
                    <a:pt x="19636" y="8775"/>
                    <a:pt x="19636" y="8550"/>
                    <a:pt x="19440" y="8550"/>
                  </a:cubicBezTo>
                  <a:cubicBezTo>
                    <a:pt x="18065" y="8550"/>
                    <a:pt x="18065" y="8550"/>
                    <a:pt x="18065" y="8550"/>
                  </a:cubicBezTo>
                  <a:cubicBezTo>
                    <a:pt x="18065" y="8325"/>
                    <a:pt x="17869" y="8100"/>
                    <a:pt x="17673" y="8100"/>
                  </a:cubicBezTo>
                  <a:cubicBezTo>
                    <a:pt x="17673" y="7875"/>
                    <a:pt x="17673" y="7425"/>
                    <a:pt x="17869" y="7425"/>
                  </a:cubicBezTo>
                  <a:cubicBezTo>
                    <a:pt x="17869" y="6975"/>
                    <a:pt x="18065" y="6750"/>
                    <a:pt x="18262" y="6525"/>
                  </a:cubicBezTo>
                  <a:cubicBezTo>
                    <a:pt x="18262" y="6300"/>
                    <a:pt x="18262" y="6075"/>
                    <a:pt x="18262" y="5850"/>
                  </a:cubicBezTo>
                  <a:cubicBezTo>
                    <a:pt x="18655" y="5850"/>
                    <a:pt x="18655" y="5400"/>
                    <a:pt x="18851" y="5175"/>
                  </a:cubicBezTo>
                  <a:cubicBezTo>
                    <a:pt x="18851" y="4950"/>
                    <a:pt x="19047" y="5175"/>
                    <a:pt x="19047" y="4950"/>
                  </a:cubicBezTo>
                  <a:cubicBezTo>
                    <a:pt x="19047" y="4950"/>
                    <a:pt x="19047" y="4950"/>
                    <a:pt x="19047" y="4725"/>
                  </a:cubicBezTo>
                  <a:cubicBezTo>
                    <a:pt x="19047" y="4725"/>
                    <a:pt x="19047" y="4500"/>
                    <a:pt x="18851" y="4500"/>
                  </a:cubicBezTo>
                  <a:cubicBezTo>
                    <a:pt x="18851" y="4500"/>
                    <a:pt x="18655" y="4500"/>
                    <a:pt x="18655" y="4275"/>
                  </a:cubicBezTo>
                  <a:cubicBezTo>
                    <a:pt x="18655" y="4275"/>
                    <a:pt x="18458" y="4275"/>
                    <a:pt x="18262" y="4275"/>
                  </a:cubicBezTo>
                  <a:cubicBezTo>
                    <a:pt x="18262" y="4050"/>
                    <a:pt x="18065" y="3825"/>
                    <a:pt x="17869" y="3825"/>
                  </a:cubicBezTo>
                  <a:cubicBezTo>
                    <a:pt x="17869" y="3600"/>
                    <a:pt x="17869" y="3600"/>
                    <a:pt x="17673" y="3600"/>
                  </a:cubicBezTo>
                  <a:cubicBezTo>
                    <a:pt x="17673" y="3375"/>
                    <a:pt x="17673" y="3375"/>
                    <a:pt x="17673" y="3150"/>
                  </a:cubicBezTo>
                  <a:cubicBezTo>
                    <a:pt x="17476" y="3150"/>
                    <a:pt x="17476" y="3150"/>
                    <a:pt x="17476" y="2925"/>
                  </a:cubicBezTo>
                  <a:cubicBezTo>
                    <a:pt x="17476" y="2925"/>
                    <a:pt x="17280" y="2925"/>
                    <a:pt x="17280" y="2700"/>
                  </a:cubicBezTo>
                  <a:cubicBezTo>
                    <a:pt x="17084" y="2700"/>
                    <a:pt x="17084" y="2700"/>
                    <a:pt x="16887" y="2700"/>
                  </a:cubicBezTo>
                  <a:cubicBezTo>
                    <a:pt x="16298" y="2475"/>
                    <a:pt x="16495" y="3150"/>
                    <a:pt x="15905" y="3150"/>
                  </a:cubicBezTo>
                  <a:cubicBezTo>
                    <a:pt x="15905" y="2925"/>
                    <a:pt x="15905" y="2925"/>
                    <a:pt x="15709" y="2925"/>
                  </a:cubicBezTo>
                  <a:cubicBezTo>
                    <a:pt x="15513" y="2700"/>
                    <a:pt x="15513" y="2250"/>
                    <a:pt x="15316" y="2250"/>
                  </a:cubicBezTo>
                  <a:cubicBezTo>
                    <a:pt x="15316" y="2025"/>
                    <a:pt x="15316" y="1800"/>
                    <a:pt x="15120" y="1800"/>
                  </a:cubicBezTo>
                  <a:cubicBezTo>
                    <a:pt x="15120" y="1350"/>
                    <a:pt x="15120" y="1125"/>
                    <a:pt x="15316" y="1125"/>
                  </a:cubicBezTo>
                  <a:cubicBezTo>
                    <a:pt x="15316" y="900"/>
                    <a:pt x="15120" y="900"/>
                    <a:pt x="15120" y="675"/>
                  </a:cubicBezTo>
                  <a:cubicBezTo>
                    <a:pt x="15120" y="675"/>
                    <a:pt x="14727" y="675"/>
                    <a:pt x="14727" y="450"/>
                  </a:cubicBezTo>
                  <a:cubicBezTo>
                    <a:pt x="14727" y="675"/>
                    <a:pt x="14335" y="450"/>
                    <a:pt x="14335" y="900"/>
                  </a:cubicBezTo>
                  <a:cubicBezTo>
                    <a:pt x="14138" y="900"/>
                    <a:pt x="14138" y="1350"/>
                    <a:pt x="13745" y="1125"/>
                  </a:cubicBezTo>
                  <a:cubicBezTo>
                    <a:pt x="13745" y="450"/>
                    <a:pt x="13745" y="450"/>
                    <a:pt x="13745" y="450"/>
                  </a:cubicBezTo>
                  <a:cubicBezTo>
                    <a:pt x="13745" y="225"/>
                    <a:pt x="13353" y="225"/>
                    <a:pt x="13353" y="0"/>
                  </a:cubicBezTo>
                  <a:cubicBezTo>
                    <a:pt x="12960" y="0"/>
                    <a:pt x="12960" y="450"/>
                    <a:pt x="12567" y="675"/>
                  </a:cubicBezTo>
                  <a:cubicBezTo>
                    <a:pt x="11193" y="675"/>
                    <a:pt x="11193" y="675"/>
                    <a:pt x="11193" y="675"/>
                  </a:cubicBezTo>
                  <a:cubicBezTo>
                    <a:pt x="10996" y="450"/>
                    <a:pt x="10996" y="675"/>
                    <a:pt x="10996" y="675"/>
                  </a:cubicBezTo>
                  <a:cubicBezTo>
                    <a:pt x="10996" y="900"/>
                    <a:pt x="10800" y="900"/>
                    <a:pt x="10800" y="900"/>
                  </a:cubicBezTo>
                  <a:cubicBezTo>
                    <a:pt x="10800" y="1125"/>
                    <a:pt x="10604" y="900"/>
                    <a:pt x="10407" y="1125"/>
                  </a:cubicBezTo>
                  <a:cubicBezTo>
                    <a:pt x="10407" y="1125"/>
                    <a:pt x="10211" y="1125"/>
                    <a:pt x="10211" y="1125"/>
                  </a:cubicBezTo>
                  <a:cubicBezTo>
                    <a:pt x="10211" y="1575"/>
                    <a:pt x="10211" y="1575"/>
                    <a:pt x="10211" y="1575"/>
                  </a:cubicBezTo>
                  <a:cubicBezTo>
                    <a:pt x="9818" y="1575"/>
                    <a:pt x="9818" y="1800"/>
                    <a:pt x="9622" y="1575"/>
                  </a:cubicBezTo>
                  <a:cubicBezTo>
                    <a:pt x="9622" y="1800"/>
                    <a:pt x="9622" y="1800"/>
                    <a:pt x="9622" y="1800"/>
                  </a:cubicBezTo>
                  <a:cubicBezTo>
                    <a:pt x="9033" y="1800"/>
                    <a:pt x="8836" y="2475"/>
                    <a:pt x="8247" y="2475"/>
                  </a:cubicBezTo>
                  <a:cubicBezTo>
                    <a:pt x="8051" y="2475"/>
                    <a:pt x="8051" y="2250"/>
                    <a:pt x="7658" y="2250"/>
                  </a:cubicBezTo>
                  <a:cubicBezTo>
                    <a:pt x="7658" y="2250"/>
                    <a:pt x="7462" y="2025"/>
                    <a:pt x="7462" y="1800"/>
                  </a:cubicBezTo>
                  <a:cubicBezTo>
                    <a:pt x="7265" y="1800"/>
                    <a:pt x="7265" y="1800"/>
                    <a:pt x="7265" y="1575"/>
                  </a:cubicBezTo>
                  <a:cubicBezTo>
                    <a:pt x="6873" y="1575"/>
                    <a:pt x="6480" y="1575"/>
                    <a:pt x="6087" y="1575"/>
                  </a:cubicBezTo>
                  <a:cubicBezTo>
                    <a:pt x="5891" y="1575"/>
                    <a:pt x="5891" y="1800"/>
                    <a:pt x="5891" y="2025"/>
                  </a:cubicBezTo>
                  <a:cubicBezTo>
                    <a:pt x="5695" y="2025"/>
                    <a:pt x="5695" y="1575"/>
                    <a:pt x="5695" y="1575"/>
                  </a:cubicBezTo>
                  <a:cubicBezTo>
                    <a:pt x="5498" y="1575"/>
                    <a:pt x="5302" y="1575"/>
                    <a:pt x="5105" y="1575"/>
                  </a:cubicBezTo>
                  <a:cubicBezTo>
                    <a:pt x="5105" y="1350"/>
                    <a:pt x="5105" y="1350"/>
                    <a:pt x="5105" y="1350"/>
                  </a:cubicBezTo>
                  <a:cubicBezTo>
                    <a:pt x="5105" y="675"/>
                    <a:pt x="5105" y="675"/>
                    <a:pt x="5105" y="675"/>
                  </a:cubicBezTo>
                  <a:cubicBezTo>
                    <a:pt x="4909" y="675"/>
                    <a:pt x="4713" y="675"/>
                    <a:pt x="4516" y="675"/>
                  </a:cubicBezTo>
                  <a:cubicBezTo>
                    <a:pt x="4516" y="675"/>
                    <a:pt x="4516" y="900"/>
                    <a:pt x="4320" y="900"/>
                  </a:cubicBezTo>
                  <a:cubicBezTo>
                    <a:pt x="4320" y="900"/>
                    <a:pt x="4124" y="900"/>
                    <a:pt x="4124" y="900"/>
                  </a:cubicBezTo>
                  <a:cubicBezTo>
                    <a:pt x="3731" y="900"/>
                    <a:pt x="3731" y="1350"/>
                    <a:pt x="3338" y="1125"/>
                  </a:cubicBezTo>
                  <a:cubicBezTo>
                    <a:pt x="3142" y="1350"/>
                    <a:pt x="2945" y="1575"/>
                    <a:pt x="2749" y="1575"/>
                  </a:cubicBezTo>
                  <a:cubicBezTo>
                    <a:pt x="2553" y="1575"/>
                    <a:pt x="2553" y="1575"/>
                    <a:pt x="2553" y="1575"/>
                  </a:cubicBezTo>
                  <a:cubicBezTo>
                    <a:pt x="2553" y="2025"/>
                    <a:pt x="2160" y="1575"/>
                    <a:pt x="1964" y="2025"/>
                  </a:cubicBezTo>
                  <a:cubicBezTo>
                    <a:pt x="1964" y="2025"/>
                    <a:pt x="1964" y="2025"/>
                    <a:pt x="1964" y="2025"/>
                  </a:cubicBezTo>
                  <a:cubicBezTo>
                    <a:pt x="1571" y="2025"/>
                    <a:pt x="1178" y="2025"/>
                    <a:pt x="1178" y="2250"/>
                  </a:cubicBezTo>
                  <a:cubicBezTo>
                    <a:pt x="1178" y="2475"/>
                    <a:pt x="1178" y="2475"/>
                    <a:pt x="1178" y="2475"/>
                  </a:cubicBezTo>
                  <a:cubicBezTo>
                    <a:pt x="1178" y="2475"/>
                    <a:pt x="1178" y="2475"/>
                    <a:pt x="1178" y="2475"/>
                  </a:cubicBezTo>
                  <a:cubicBezTo>
                    <a:pt x="785" y="2475"/>
                    <a:pt x="589" y="2700"/>
                    <a:pt x="393" y="2925"/>
                  </a:cubicBezTo>
                  <a:cubicBezTo>
                    <a:pt x="196" y="2925"/>
                    <a:pt x="196" y="2925"/>
                    <a:pt x="196" y="2925"/>
                  </a:cubicBezTo>
                  <a:cubicBezTo>
                    <a:pt x="0" y="3150"/>
                    <a:pt x="0" y="3375"/>
                    <a:pt x="0" y="3825"/>
                  </a:cubicBezTo>
                  <a:cubicBezTo>
                    <a:pt x="0" y="3825"/>
                    <a:pt x="196" y="3825"/>
                    <a:pt x="196" y="4050"/>
                  </a:cubicBezTo>
                  <a:cubicBezTo>
                    <a:pt x="0" y="4500"/>
                    <a:pt x="196" y="4725"/>
                    <a:pt x="196" y="4725"/>
                  </a:cubicBezTo>
                  <a:cubicBezTo>
                    <a:pt x="196" y="4950"/>
                    <a:pt x="196" y="5175"/>
                    <a:pt x="196" y="5175"/>
                  </a:cubicBezTo>
                  <a:cubicBezTo>
                    <a:pt x="393" y="5400"/>
                    <a:pt x="393" y="5625"/>
                    <a:pt x="393" y="5850"/>
                  </a:cubicBezTo>
                  <a:cubicBezTo>
                    <a:pt x="589" y="6075"/>
                    <a:pt x="589" y="6300"/>
                    <a:pt x="589" y="6525"/>
                  </a:cubicBezTo>
                  <a:cubicBezTo>
                    <a:pt x="1178" y="6525"/>
                    <a:pt x="1375" y="6975"/>
                    <a:pt x="1964" y="6975"/>
                  </a:cubicBezTo>
                  <a:cubicBezTo>
                    <a:pt x="2356" y="7200"/>
                    <a:pt x="2160" y="6525"/>
                    <a:pt x="2553" y="6750"/>
                  </a:cubicBezTo>
                  <a:cubicBezTo>
                    <a:pt x="2945" y="6750"/>
                    <a:pt x="2945" y="6750"/>
                    <a:pt x="2945" y="6750"/>
                  </a:cubicBezTo>
                  <a:cubicBezTo>
                    <a:pt x="2945" y="6750"/>
                    <a:pt x="2749" y="6975"/>
                    <a:pt x="2945" y="6975"/>
                  </a:cubicBezTo>
                  <a:cubicBezTo>
                    <a:pt x="3142" y="6975"/>
                    <a:pt x="3142" y="7200"/>
                    <a:pt x="3338" y="7200"/>
                  </a:cubicBezTo>
                  <a:cubicBezTo>
                    <a:pt x="3535" y="7650"/>
                    <a:pt x="3535" y="7875"/>
                    <a:pt x="3731" y="8100"/>
                  </a:cubicBezTo>
                  <a:cubicBezTo>
                    <a:pt x="3731" y="8550"/>
                    <a:pt x="3731" y="8775"/>
                    <a:pt x="3535" y="8775"/>
                  </a:cubicBezTo>
                  <a:cubicBezTo>
                    <a:pt x="3535" y="9225"/>
                    <a:pt x="3927" y="9225"/>
                    <a:pt x="3927" y="9450"/>
                  </a:cubicBezTo>
                  <a:cubicBezTo>
                    <a:pt x="4713" y="9450"/>
                    <a:pt x="5105" y="9450"/>
                    <a:pt x="5695" y="9900"/>
                  </a:cubicBezTo>
                  <a:cubicBezTo>
                    <a:pt x="5695" y="10800"/>
                    <a:pt x="5695" y="10800"/>
                    <a:pt x="5695" y="10800"/>
                  </a:cubicBezTo>
                  <a:cubicBezTo>
                    <a:pt x="5695" y="11025"/>
                    <a:pt x="5695" y="11250"/>
                    <a:pt x="5891" y="11475"/>
                  </a:cubicBezTo>
                  <a:cubicBezTo>
                    <a:pt x="5891" y="11475"/>
                    <a:pt x="5891" y="11475"/>
                    <a:pt x="6087" y="11475"/>
                  </a:cubicBezTo>
                  <a:cubicBezTo>
                    <a:pt x="7265" y="11475"/>
                    <a:pt x="7265" y="11475"/>
                    <a:pt x="7265" y="11475"/>
                  </a:cubicBezTo>
                  <a:cubicBezTo>
                    <a:pt x="7462" y="11700"/>
                    <a:pt x="7855" y="11700"/>
                    <a:pt x="8051" y="11925"/>
                  </a:cubicBezTo>
                  <a:cubicBezTo>
                    <a:pt x="8247" y="11925"/>
                    <a:pt x="8247" y="12375"/>
                    <a:pt x="8640" y="12375"/>
                  </a:cubicBezTo>
                  <a:cubicBezTo>
                    <a:pt x="8444" y="12375"/>
                    <a:pt x="8444" y="12600"/>
                    <a:pt x="8444" y="12825"/>
                  </a:cubicBezTo>
                  <a:cubicBezTo>
                    <a:pt x="8444" y="12825"/>
                    <a:pt x="8444" y="12825"/>
                    <a:pt x="8247" y="13050"/>
                  </a:cubicBezTo>
                  <a:cubicBezTo>
                    <a:pt x="8247" y="13050"/>
                    <a:pt x="8247" y="13050"/>
                    <a:pt x="8051" y="13050"/>
                  </a:cubicBezTo>
                  <a:cubicBezTo>
                    <a:pt x="8051" y="13275"/>
                    <a:pt x="8051" y="13275"/>
                    <a:pt x="7855" y="13500"/>
                  </a:cubicBezTo>
                  <a:cubicBezTo>
                    <a:pt x="7855" y="13950"/>
                    <a:pt x="8247" y="13950"/>
                    <a:pt x="8247" y="14400"/>
                  </a:cubicBezTo>
                  <a:cubicBezTo>
                    <a:pt x="8247" y="14625"/>
                    <a:pt x="8247" y="14625"/>
                    <a:pt x="8247" y="14625"/>
                  </a:cubicBezTo>
                  <a:cubicBezTo>
                    <a:pt x="8247" y="14850"/>
                    <a:pt x="8247" y="15075"/>
                    <a:pt x="7855" y="15300"/>
                  </a:cubicBezTo>
                  <a:cubicBezTo>
                    <a:pt x="7855" y="15300"/>
                    <a:pt x="7855" y="15525"/>
                    <a:pt x="8051" y="15525"/>
                  </a:cubicBezTo>
                  <a:cubicBezTo>
                    <a:pt x="8247" y="15525"/>
                    <a:pt x="8247" y="15300"/>
                    <a:pt x="8444" y="15300"/>
                  </a:cubicBezTo>
                  <a:cubicBezTo>
                    <a:pt x="8444" y="15525"/>
                    <a:pt x="8640" y="15525"/>
                    <a:pt x="8836" y="15525"/>
                  </a:cubicBezTo>
                  <a:cubicBezTo>
                    <a:pt x="8836" y="15750"/>
                    <a:pt x="9033" y="15750"/>
                    <a:pt x="9033" y="15750"/>
                  </a:cubicBezTo>
                  <a:cubicBezTo>
                    <a:pt x="9425" y="15750"/>
                    <a:pt x="9622" y="15750"/>
                    <a:pt x="9818" y="15525"/>
                  </a:cubicBezTo>
                  <a:cubicBezTo>
                    <a:pt x="10015" y="15525"/>
                    <a:pt x="10015" y="15525"/>
                    <a:pt x="10015" y="15525"/>
                  </a:cubicBezTo>
                  <a:cubicBezTo>
                    <a:pt x="10211" y="15525"/>
                    <a:pt x="10211" y="15750"/>
                    <a:pt x="10211" y="15750"/>
                  </a:cubicBezTo>
                  <a:cubicBezTo>
                    <a:pt x="10407" y="15525"/>
                    <a:pt x="10604" y="15525"/>
                    <a:pt x="10800" y="15525"/>
                  </a:cubicBezTo>
                  <a:cubicBezTo>
                    <a:pt x="10800" y="15300"/>
                    <a:pt x="10996" y="15300"/>
                    <a:pt x="10996" y="15075"/>
                  </a:cubicBezTo>
                  <a:cubicBezTo>
                    <a:pt x="10996" y="14850"/>
                    <a:pt x="11193" y="14850"/>
                    <a:pt x="11193" y="14850"/>
                  </a:cubicBezTo>
                  <a:cubicBezTo>
                    <a:pt x="11389" y="14850"/>
                    <a:pt x="11389" y="14625"/>
                    <a:pt x="11389" y="14625"/>
                  </a:cubicBezTo>
                  <a:cubicBezTo>
                    <a:pt x="11585" y="14400"/>
                    <a:pt x="12371" y="14175"/>
                    <a:pt x="12371" y="14625"/>
                  </a:cubicBezTo>
                  <a:cubicBezTo>
                    <a:pt x="12371" y="14850"/>
                    <a:pt x="12175" y="14850"/>
                    <a:pt x="11978" y="15075"/>
                  </a:cubicBezTo>
                  <a:cubicBezTo>
                    <a:pt x="11782" y="15300"/>
                    <a:pt x="11782" y="15525"/>
                    <a:pt x="11782" y="15750"/>
                  </a:cubicBezTo>
                  <a:cubicBezTo>
                    <a:pt x="12371" y="15750"/>
                    <a:pt x="12371" y="16425"/>
                    <a:pt x="12371" y="17100"/>
                  </a:cubicBezTo>
                  <a:cubicBezTo>
                    <a:pt x="12175" y="17100"/>
                    <a:pt x="12175" y="17100"/>
                    <a:pt x="12175" y="17100"/>
                  </a:cubicBezTo>
                  <a:cubicBezTo>
                    <a:pt x="12175" y="17550"/>
                    <a:pt x="12175" y="17550"/>
                    <a:pt x="12175" y="17550"/>
                  </a:cubicBezTo>
                  <a:cubicBezTo>
                    <a:pt x="12567" y="17550"/>
                    <a:pt x="12567" y="17550"/>
                    <a:pt x="12567" y="17550"/>
                  </a:cubicBezTo>
                  <a:cubicBezTo>
                    <a:pt x="12567" y="17775"/>
                    <a:pt x="12567" y="17775"/>
                    <a:pt x="12567" y="17775"/>
                  </a:cubicBezTo>
                  <a:cubicBezTo>
                    <a:pt x="12960" y="17775"/>
                    <a:pt x="13156" y="17775"/>
                    <a:pt x="13156" y="18675"/>
                  </a:cubicBezTo>
                  <a:cubicBezTo>
                    <a:pt x="13353" y="18675"/>
                    <a:pt x="13549" y="19125"/>
                    <a:pt x="13942" y="19125"/>
                  </a:cubicBezTo>
                  <a:cubicBezTo>
                    <a:pt x="14138" y="19575"/>
                    <a:pt x="14531" y="19800"/>
                    <a:pt x="14727" y="20250"/>
                  </a:cubicBezTo>
                  <a:cubicBezTo>
                    <a:pt x="14727" y="20250"/>
                    <a:pt x="14727" y="20250"/>
                    <a:pt x="14727" y="20250"/>
                  </a:cubicBezTo>
                  <a:cubicBezTo>
                    <a:pt x="14531" y="20475"/>
                    <a:pt x="14727" y="20475"/>
                    <a:pt x="14727" y="20475"/>
                  </a:cubicBezTo>
                  <a:cubicBezTo>
                    <a:pt x="14727" y="20925"/>
                    <a:pt x="14727" y="20925"/>
                    <a:pt x="14727" y="20925"/>
                  </a:cubicBezTo>
                  <a:cubicBezTo>
                    <a:pt x="14727" y="21150"/>
                    <a:pt x="14727" y="21150"/>
                    <a:pt x="14924" y="21150"/>
                  </a:cubicBezTo>
                  <a:cubicBezTo>
                    <a:pt x="15120" y="21150"/>
                    <a:pt x="15120" y="21375"/>
                    <a:pt x="15316" y="21150"/>
                  </a:cubicBezTo>
                  <a:cubicBezTo>
                    <a:pt x="15316" y="21375"/>
                    <a:pt x="15316" y="21375"/>
                    <a:pt x="15316" y="21375"/>
                  </a:cubicBezTo>
                  <a:cubicBezTo>
                    <a:pt x="15709" y="21600"/>
                    <a:pt x="16495" y="21375"/>
                    <a:pt x="16887" y="21375"/>
                  </a:cubicBezTo>
                  <a:cubicBezTo>
                    <a:pt x="16887" y="21600"/>
                    <a:pt x="17084" y="21600"/>
                    <a:pt x="17084" y="21600"/>
                  </a:cubicBezTo>
                  <a:cubicBezTo>
                    <a:pt x="17280" y="21600"/>
                    <a:pt x="17280" y="21375"/>
                    <a:pt x="17280" y="21375"/>
                  </a:cubicBezTo>
                  <a:cubicBezTo>
                    <a:pt x="17476" y="21600"/>
                    <a:pt x="17673" y="21600"/>
                    <a:pt x="17869" y="21600"/>
                  </a:cubicBezTo>
                  <a:cubicBezTo>
                    <a:pt x="17869" y="21600"/>
                    <a:pt x="17869" y="21600"/>
                    <a:pt x="17869" y="21600"/>
                  </a:cubicBezTo>
                  <a:cubicBezTo>
                    <a:pt x="17869" y="21375"/>
                    <a:pt x="17869" y="21375"/>
                    <a:pt x="17869" y="21375"/>
                  </a:cubicBezTo>
                  <a:cubicBezTo>
                    <a:pt x="17869" y="21150"/>
                    <a:pt x="18262" y="21150"/>
                    <a:pt x="18065" y="20700"/>
                  </a:cubicBezTo>
                  <a:cubicBezTo>
                    <a:pt x="18065" y="20250"/>
                    <a:pt x="18262" y="20025"/>
                    <a:pt x="18262" y="19800"/>
                  </a:cubicBezTo>
                  <a:cubicBezTo>
                    <a:pt x="18262" y="19575"/>
                    <a:pt x="18262" y="19575"/>
                    <a:pt x="18262" y="19350"/>
                  </a:cubicBezTo>
                  <a:cubicBezTo>
                    <a:pt x="18262" y="19350"/>
                    <a:pt x="18065" y="19125"/>
                    <a:pt x="18065" y="19125"/>
                  </a:cubicBezTo>
                  <a:cubicBezTo>
                    <a:pt x="18065" y="18900"/>
                    <a:pt x="17869" y="18900"/>
                    <a:pt x="17869" y="18675"/>
                  </a:cubicBezTo>
                  <a:cubicBezTo>
                    <a:pt x="17673" y="18450"/>
                    <a:pt x="17673" y="18225"/>
                    <a:pt x="17673" y="18000"/>
                  </a:cubicBezTo>
                  <a:cubicBezTo>
                    <a:pt x="17673" y="17550"/>
                    <a:pt x="17869" y="17325"/>
                    <a:pt x="18065" y="17100"/>
                  </a:cubicBezTo>
                  <a:cubicBezTo>
                    <a:pt x="18262" y="16650"/>
                    <a:pt x="18458" y="16425"/>
                    <a:pt x="18458" y="15975"/>
                  </a:cubicBezTo>
                  <a:cubicBezTo>
                    <a:pt x="18851" y="15975"/>
                    <a:pt x="18655" y="15075"/>
                    <a:pt x="19244" y="15075"/>
                  </a:cubicBezTo>
                  <a:cubicBezTo>
                    <a:pt x="19440" y="15075"/>
                    <a:pt x="19440" y="15075"/>
                    <a:pt x="19440" y="15075"/>
                  </a:cubicBezTo>
                  <a:cubicBezTo>
                    <a:pt x="19440" y="15075"/>
                    <a:pt x="19636" y="15075"/>
                    <a:pt x="19636" y="15300"/>
                  </a:cubicBezTo>
                  <a:cubicBezTo>
                    <a:pt x="19636" y="15300"/>
                    <a:pt x="19636" y="15300"/>
                    <a:pt x="19636" y="15300"/>
                  </a:cubicBezTo>
                  <a:cubicBezTo>
                    <a:pt x="19833" y="15300"/>
                    <a:pt x="19833" y="15300"/>
                    <a:pt x="19833" y="15075"/>
                  </a:cubicBezTo>
                  <a:cubicBezTo>
                    <a:pt x="19833" y="14850"/>
                    <a:pt x="20225" y="15075"/>
                    <a:pt x="20225" y="14850"/>
                  </a:cubicBezTo>
                  <a:cubicBezTo>
                    <a:pt x="20225" y="14625"/>
                    <a:pt x="20618" y="14625"/>
                    <a:pt x="20618" y="14400"/>
                  </a:cubicBezTo>
                  <a:cubicBezTo>
                    <a:pt x="21011" y="14175"/>
                    <a:pt x="21404" y="13950"/>
                    <a:pt x="21600" y="13500"/>
                  </a:cubicBez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6" name="Freeform 93">
              <a:extLst>
                <a:ext uri="{FF2B5EF4-FFF2-40B4-BE49-F238E27FC236}">
                  <a16:creationId xmlns:a16="http://schemas.microsoft.com/office/drawing/2014/main" id="{B9D21F80-D1E6-2A47-995C-752201AE558F}"/>
                </a:ext>
              </a:extLst>
            </p:cNvPr>
            <p:cNvSpPr/>
            <p:nvPr/>
          </p:nvSpPr>
          <p:spPr>
            <a:xfrm>
              <a:off x="3830576" y="5880093"/>
              <a:ext cx="108898" cy="176091"/>
            </a:xfrm>
            <a:custGeom>
              <a:avLst/>
              <a:gdLst/>
              <a:ahLst/>
              <a:cxnLst>
                <a:cxn ang="0">
                  <a:pos x="wd2" y="hd2"/>
                </a:cxn>
                <a:cxn ang="5400000">
                  <a:pos x="wd2" y="hd2"/>
                </a:cxn>
                <a:cxn ang="10800000">
                  <a:pos x="wd2" y="hd2"/>
                </a:cxn>
                <a:cxn ang="16200000">
                  <a:pos x="wd2" y="hd2"/>
                </a:cxn>
              </a:cxnLst>
              <a:rect l="0" t="0" r="r" b="b"/>
              <a:pathLst>
                <a:path w="20747" h="21600" extrusionOk="0">
                  <a:moveTo>
                    <a:pt x="19326" y="12960"/>
                  </a:moveTo>
                  <a:cubicBezTo>
                    <a:pt x="19326" y="12240"/>
                    <a:pt x="18189" y="12240"/>
                    <a:pt x="18189" y="12240"/>
                  </a:cubicBezTo>
                  <a:cubicBezTo>
                    <a:pt x="18189" y="11520"/>
                    <a:pt x="18189" y="11520"/>
                    <a:pt x="17053" y="11520"/>
                  </a:cubicBezTo>
                  <a:cubicBezTo>
                    <a:pt x="17053" y="11520"/>
                    <a:pt x="15916" y="11520"/>
                    <a:pt x="15916" y="11520"/>
                  </a:cubicBezTo>
                  <a:cubicBezTo>
                    <a:pt x="15916" y="10800"/>
                    <a:pt x="15916" y="10080"/>
                    <a:pt x="15916" y="10080"/>
                  </a:cubicBezTo>
                  <a:cubicBezTo>
                    <a:pt x="15916" y="10080"/>
                    <a:pt x="14779" y="10080"/>
                    <a:pt x="14779" y="10080"/>
                  </a:cubicBezTo>
                  <a:cubicBezTo>
                    <a:pt x="14779" y="10080"/>
                    <a:pt x="14779" y="10080"/>
                    <a:pt x="14779" y="10080"/>
                  </a:cubicBezTo>
                  <a:cubicBezTo>
                    <a:pt x="14779" y="9360"/>
                    <a:pt x="13642" y="10080"/>
                    <a:pt x="13642" y="10080"/>
                  </a:cubicBezTo>
                  <a:cubicBezTo>
                    <a:pt x="13642" y="9360"/>
                    <a:pt x="13642" y="7920"/>
                    <a:pt x="12505" y="7920"/>
                  </a:cubicBezTo>
                  <a:cubicBezTo>
                    <a:pt x="12505" y="7200"/>
                    <a:pt x="12505" y="5040"/>
                    <a:pt x="11368" y="5040"/>
                  </a:cubicBezTo>
                  <a:cubicBezTo>
                    <a:pt x="11368" y="3600"/>
                    <a:pt x="10232" y="3600"/>
                    <a:pt x="10232" y="2160"/>
                  </a:cubicBezTo>
                  <a:cubicBezTo>
                    <a:pt x="11368" y="2160"/>
                    <a:pt x="10232" y="1440"/>
                    <a:pt x="11368" y="720"/>
                  </a:cubicBezTo>
                  <a:cubicBezTo>
                    <a:pt x="11368" y="0"/>
                    <a:pt x="10232" y="0"/>
                    <a:pt x="10232" y="0"/>
                  </a:cubicBezTo>
                  <a:cubicBezTo>
                    <a:pt x="9095" y="0"/>
                    <a:pt x="9095" y="0"/>
                    <a:pt x="9095" y="0"/>
                  </a:cubicBezTo>
                  <a:cubicBezTo>
                    <a:pt x="5684" y="0"/>
                    <a:pt x="6821" y="2880"/>
                    <a:pt x="4547" y="2880"/>
                  </a:cubicBezTo>
                  <a:cubicBezTo>
                    <a:pt x="4547" y="4320"/>
                    <a:pt x="3411" y="5040"/>
                    <a:pt x="2274" y="6480"/>
                  </a:cubicBezTo>
                  <a:cubicBezTo>
                    <a:pt x="1137" y="7200"/>
                    <a:pt x="0" y="7920"/>
                    <a:pt x="0" y="9360"/>
                  </a:cubicBezTo>
                  <a:cubicBezTo>
                    <a:pt x="0" y="10080"/>
                    <a:pt x="0" y="10800"/>
                    <a:pt x="1137" y="11520"/>
                  </a:cubicBezTo>
                  <a:cubicBezTo>
                    <a:pt x="1137" y="12240"/>
                    <a:pt x="2274" y="12240"/>
                    <a:pt x="2274" y="12960"/>
                  </a:cubicBezTo>
                  <a:cubicBezTo>
                    <a:pt x="2274" y="12960"/>
                    <a:pt x="3411" y="13680"/>
                    <a:pt x="3411" y="13680"/>
                  </a:cubicBezTo>
                  <a:cubicBezTo>
                    <a:pt x="3411" y="14400"/>
                    <a:pt x="3411" y="14400"/>
                    <a:pt x="3411" y="15120"/>
                  </a:cubicBezTo>
                  <a:cubicBezTo>
                    <a:pt x="3411" y="15840"/>
                    <a:pt x="2274" y="16560"/>
                    <a:pt x="2274" y="18000"/>
                  </a:cubicBezTo>
                  <a:cubicBezTo>
                    <a:pt x="3411" y="19440"/>
                    <a:pt x="1137" y="19440"/>
                    <a:pt x="1137" y="20160"/>
                  </a:cubicBezTo>
                  <a:cubicBezTo>
                    <a:pt x="1137" y="20160"/>
                    <a:pt x="1137" y="20160"/>
                    <a:pt x="1137" y="20880"/>
                  </a:cubicBezTo>
                  <a:cubicBezTo>
                    <a:pt x="3411" y="20880"/>
                    <a:pt x="3411" y="20880"/>
                    <a:pt x="3411" y="20880"/>
                  </a:cubicBezTo>
                  <a:cubicBezTo>
                    <a:pt x="2274" y="20880"/>
                    <a:pt x="3411" y="21600"/>
                    <a:pt x="3411" y="21600"/>
                  </a:cubicBezTo>
                  <a:cubicBezTo>
                    <a:pt x="6821" y="21600"/>
                    <a:pt x="12505" y="19440"/>
                    <a:pt x="13642" y="21600"/>
                  </a:cubicBezTo>
                  <a:cubicBezTo>
                    <a:pt x="14779" y="21600"/>
                    <a:pt x="14779" y="21600"/>
                    <a:pt x="14779" y="21600"/>
                  </a:cubicBezTo>
                  <a:cubicBezTo>
                    <a:pt x="14779" y="20160"/>
                    <a:pt x="15916" y="19440"/>
                    <a:pt x="17053" y="19440"/>
                  </a:cubicBezTo>
                  <a:cubicBezTo>
                    <a:pt x="15916" y="18000"/>
                    <a:pt x="19326" y="18720"/>
                    <a:pt x="19326" y="17280"/>
                  </a:cubicBezTo>
                  <a:cubicBezTo>
                    <a:pt x="18189" y="15840"/>
                    <a:pt x="20463" y="16560"/>
                    <a:pt x="20463" y="15120"/>
                  </a:cubicBezTo>
                  <a:cubicBezTo>
                    <a:pt x="20463" y="15120"/>
                    <a:pt x="20463" y="15120"/>
                    <a:pt x="20463" y="15120"/>
                  </a:cubicBezTo>
                  <a:cubicBezTo>
                    <a:pt x="20463" y="13680"/>
                    <a:pt x="21600" y="12240"/>
                    <a:pt x="19326" y="12960"/>
                  </a:cubicBezTo>
                  <a:close/>
                </a:path>
              </a:pathLst>
            </a:custGeom>
            <a:solidFill>
              <a:srgbClr val="DBDBDB"/>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7" name="Freeform 95">
              <a:extLst>
                <a:ext uri="{FF2B5EF4-FFF2-40B4-BE49-F238E27FC236}">
                  <a16:creationId xmlns:a16="http://schemas.microsoft.com/office/drawing/2014/main" id="{2D6B5AEA-8FF3-2641-85DF-D659A5050B29}"/>
                </a:ext>
              </a:extLst>
            </p:cNvPr>
            <p:cNvSpPr/>
            <p:nvPr/>
          </p:nvSpPr>
          <p:spPr>
            <a:xfrm>
              <a:off x="6886197" y="7308116"/>
              <a:ext cx="1213978" cy="858745"/>
            </a:xfrm>
            <a:custGeom>
              <a:avLst/>
              <a:gdLst/>
              <a:ahLst/>
              <a:cxnLst>
                <a:cxn ang="0">
                  <a:pos x="wd2" y="hd2"/>
                </a:cxn>
                <a:cxn ang="5400000">
                  <a:pos x="wd2" y="hd2"/>
                </a:cxn>
                <a:cxn ang="10800000">
                  <a:pos x="wd2" y="hd2"/>
                </a:cxn>
                <a:cxn ang="16200000">
                  <a:pos x="wd2" y="hd2"/>
                </a:cxn>
              </a:cxnLst>
              <a:rect l="0" t="0" r="r" b="b"/>
              <a:pathLst>
                <a:path w="21526" h="21600" extrusionOk="0">
                  <a:moveTo>
                    <a:pt x="21317" y="2071"/>
                  </a:moveTo>
                  <a:cubicBezTo>
                    <a:pt x="21317" y="2071"/>
                    <a:pt x="21317" y="1775"/>
                    <a:pt x="21213" y="1775"/>
                  </a:cubicBezTo>
                  <a:cubicBezTo>
                    <a:pt x="21213" y="1479"/>
                    <a:pt x="21213" y="1184"/>
                    <a:pt x="21109" y="888"/>
                  </a:cubicBezTo>
                  <a:cubicBezTo>
                    <a:pt x="21109" y="888"/>
                    <a:pt x="21109" y="888"/>
                    <a:pt x="21109" y="888"/>
                  </a:cubicBezTo>
                  <a:cubicBezTo>
                    <a:pt x="21109" y="888"/>
                    <a:pt x="21109" y="1036"/>
                    <a:pt x="21109" y="1036"/>
                  </a:cubicBezTo>
                  <a:cubicBezTo>
                    <a:pt x="21004" y="1036"/>
                    <a:pt x="21004" y="888"/>
                    <a:pt x="20900" y="888"/>
                  </a:cubicBezTo>
                  <a:cubicBezTo>
                    <a:pt x="20691" y="888"/>
                    <a:pt x="20274" y="888"/>
                    <a:pt x="19856" y="888"/>
                  </a:cubicBezTo>
                  <a:cubicBezTo>
                    <a:pt x="19752" y="1036"/>
                    <a:pt x="19543" y="1036"/>
                    <a:pt x="19230" y="1036"/>
                  </a:cubicBezTo>
                  <a:cubicBezTo>
                    <a:pt x="19230" y="888"/>
                    <a:pt x="19126" y="888"/>
                    <a:pt x="19126" y="888"/>
                  </a:cubicBezTo>
                  <a:cubicBezTo>
                    <a:pt x="19126" y="740"/>
                    <a:pt x="19022" y="740"/>
                    <a:pt x="18917" y="740"/>
                  </a:cubicBezTo>
                  <a:cubicBezTo>
                    <a:pt x="18813" y="444"/>
                    <a:pt x="18813" y="296"/>
                    <a:pt x="18709" y="0"/>
                  </a:cubicBezTo>
                  <a:cubicBezTo>
                    <a:pt x="18500" y="0"/>
                    <a:pt x="18396" y="0"/>
                    <a:pt x="18291" y="0"/>
                  </a:cubicBezTo>
                  <a:cubicBezTo>
                    <a:pt x="18187" y="0"/>
                    <a:pt x="18083" y="0"/>
                    <a:pt x="18083" y="0"/>
                  </a:cubicBezTo>
                  <a:cubicBezTo>
                    <a:pt x="17978" y="0"/>
                    <a:pt x="17874" y="0"/>
                    <a:pt x="17769" y="0"/>
                  </a:cubicBezTo>
                  <a:cubicBezTo>
                    <a:pt x="17769" y="148"/>
                    <a:pt x="17874" y="148"/>
                    <a:pt x="17978" y="296"/>
                  </a:cubicBezTo>
                  <a:cubicBezTo>
                    <a:pt x="17978" y="592"/>
                    <a:pt x="17665" y="592"/>
                    <a:pt x="17665" y="888"/>
                  </a:cubicBezTo>
                  <a:cubicBezTo>
                    <a:pt x="17561" y="888"/>
                    <a:pt x="17561" y="1036"/>
                    <a:pt x="17456" y="1036"/>
                  </a:cubicBezTo>
                  <a:cubicBezTo>
                    <a:pt x="17456" y="1184"/>
                    <a:pt x="17248" y="1184"/>
                    <a:pt x="17248" y="1332"/>
                  </a:cubicBezTo>
                  <a:cubicBezTo>
                    <a:pt x="17143" y="1479"/>
                    <a:pt x="17039" y="1627"/>
                    <a:pt x="16830" y="1775"/>
                  </a:cubicBezTo>
                  <a:cubicBezTo>
                    <a:pt x="16830" y="1923"/>
                    <a:pt x="16622" y="2071"/>
                    <a:pt x="16517" y="2071"/>
                  </a:cubicBezTo>
                  <a:cubicBezTo>
                    <a:pt x="16517" y="2367"/>
                    <a:pt x="16517" y="2515"/>
                    <a:pt x="16517" y="2811"/>
                  </a:cubicBezTo>
                  <a:cubicBezTo>
                    <a:pt x="16413" y="2811"/>
                    <a:pt x="16309" y="2811"/>
                    <a:pt x="16204" y="2811"/>
                  </a:cubicBezTo>
                  <a:cubicBezTo>
                    <a:pt x="16204" y="2663"/>
                    <a:pt x="16100" y="2663"/>
                    <a:pt x="16100" y="2515"/>
                  </a:cubicBezTo>
                  <a:cubicBezTo>
                    <a:pt x="15787" y="2515"/>
                    <a:pt x="15891" y="2811"/>
                    <a:pt x="15578" y="2811"/>
                  </a:cubicBezTo>
                  <a:cubicBezTo>
                    <a:pt x="15578" y="2663"/>
                    <a:pt x="15474" y="2515"/>
                    <a:pt x="15474" y="2367"/>
                  </a:cubicBezTo>
                  <a:cubicBezTo>
                    <a:pt x="15369" y="2515"/>
                    <a:pt x="15265" y="2367"/>
                    <a:pt x="15265" y="2219"/>
                  </a:cubicBezTo>
                  <a:cubicBezTo>
                    <a:pt x="15056" y="2219"/>
                    <a:pt x="14848" y="2071"/>
                    <a:pt x="14639" y="2071"/>
                  </a:cubicBezTo>
                  <a:cubicBezTo>
                    <a:pt x="14326" y="2071"/>
                    <a:pt x="14326" y="1923"/>
                    <a:pt x="14117" y="1775"/>
                  </a:cubicBezTo>
                  <a:cubicBezTo>
                    <a:pt x="13804" y="1923"/>
                    <a:pt x="13596" y="1775"/>
                    <a:pt x="13283" y="1775"/>
                  </a:cubicBezTo>
                  <a:cubicBezTo>
                    <a:pt x="13283" y="1627"/>
                    <a:pt x="13283" y="1627"/>
                    <a:pt x="13283" y="1627"/>
                  </a:cubicBezTo>
                  <a:cubicBezTo>
                    <a:pt x="13283" y="1627"/>
                    <a:pt x="13283" y="1627"/>
                    <a:pt x="13283" y="1627"/>
                  </a:cubicBezTo>
                  <a:cubicBezTo>
                    <a:pt x="13283" y="1627"/>
                    <a:pt x="13283" y="1627"/>
                    <a:pt x="13283" y="1627"/>
                  </a:cubicBezTo>
                  <a:cubicBezTo>
                    <a:pt x="13283" y="1627"/>
                    <a:pt x="13283" y="1627"/>
                    <a:pt x="13283" y="1627"/>
                  </a:cubicBezTo>
                  <a:cubicBezTo>
                    <a:pt x="13283" y="1627"/>
                    <a:pt x="13283" y="1627"/>
                    <a:pt x="13283" y="1479"/>
                  </a:cubicBezTo>
                  <a:cubicBezTo>
                    <a:pt x="13283" y="1479"/>
                    <a:pt x="13283" y="1479"/>
                    <a:pt x="13283" y="1479"/>
                  </a:cubicBezTo>
                  <a:cubicBezTo>
                    <a:pt x="13283" y="1479"/>
                    <a:pt x="13283" y="1479"/>
                    <a:pt x="13283" y="1479"/>
                  </a:cubicBezTo>
                  <a:cubicBezTo>
                    <a:pt x="13178" y="1479"/>
                    <a:pt x="13178" y="1332"/>
                    <a:pt x="13178" y="1184"/>
                  </a:cubicBezTo>
                  <a:cubicBezTo>
                    <a:pt x="13178" y="1184"/>
                    <a:pt x="13178" y="1184"/>
                    <a:pt x="13178" y="1184"/>
                  </a:cubicBezTo>
                  <a:cubicBezTo>
                    <a:pt x="13178" y="1184"/>
                    <a:pt x="13178" y="1184"/>
                    <a:pt x="13178" y="1184"/>
                  </a:cubicBezTo>
                  <a:cubicBezTo>
                    <a:pt x="13283" y="1036"/>
                    <a:pt x="13283" y="1036"/>
                    <a:pt x="13387" y="888"/>
                  </a:cubicBezTo>
                  <a:cubicBezTo>
                    <a:pt x="13387" y="888"/>
                    <a:pt x="13387" y="888"/>
                    <a:pt x="13387" y="888"/>
                  </a:cubicBezTo>
                  <a:cubicBezTo>
                    <a:pt x="13074" y="1036"/>
                    <a:pt x="12865" y="1184"/>
                    <a:pt x="12656" y="1479"/>
                  </a:cubicBezTo>
                  <a:cubicBezTo>
                    <a:pt x="12656" y="1627"/>
                    <a:pt x="12552" y="1627"/>
                    <a:pt x="12448" y="1775"/>
                  </a:cubicBezTo>
                  <a:cubicBezTo>
                    <a:pt x="12448" y="1775"/>
                    <a:pt x="12448" y="1775"/>
                    <a:pt x="12448" y="1775"/>
                  </a:cubicBezTo>
                  <a:cubicBezTo>
                    <a:pt x="12448" y="1775"/>
                    <a:pt x="12343" y="1775"/>
                    <a:pt x="12343" y="1775"/>
                  </a:cubicBezTo>
                  <a:cubicBezTo>
                    <a:pt x="12343" y="1775"/>
                    <a:pt x="12343" y="1923"/>
                    <a:pt x="12343" y="1923"/>
                  </a:cubicBezTo>
                  <a:cubicBezTo>
                    <a:pt x="12343" y="1923"/>
                    <a:pt x="12239" y="1923"/>
                    <a:pt x="12239" y="1923"/>
                  </a:cubicBezTo>
                  <a:cubicBezTo>
                    <a:pt x="12239" y="1923"/>
                    <a:pt x="12239" y="2071"/>
                    <a:pt x="12135" y="2071"/>
                  </a:cubicBezTo>
                  <a:cubicBezTo>
                    <a:pt x="12135" y="2515"/>
                    <a:pt x="11926" y="2663"/>
                    <a:pt x="11926" y="3107"/>
                  </a:cubicBezTo>
                  <a:cubicBezTo>
                    <a:pt x="11822" y="3107"/>
                    <a:pt x="11717" y="3107"/>
                    <a:pt x="11717" y="3403"/>
                  </a:cubicBezTo>
                  <a:cubicBezTo>
                    <a:pt x="11613" y="3403"/>
                    <a:pt x="11613" y="3403"/>
                    <a:pt x="11509" y="3403"/>
                  </a:cubicBezTo>
                  <a:cubicBezTo>
                    <a:pt x="11509" y="3403"/>
                    <a:pt x="11509" y="3551"/>
                    <a:pt x="11509" y="3551"/>
                  </a:cubicBezTo>
                  <a:cubicBezTo>
                    <a:pt x="11509" y="3551"/>
                    <a:pt x="11509" y="3551"/>
                    <a:pt x="11509" y="3551"/>
                  </a:cubicBezTo>
                  <a:cubicBezTo>
                    <a:pt x="11404" y="3551"/>
                    <a:pt x="11404" y="3551"/>
                    <a:pt x="11300" y="3699"/>
                  </a:cubicBezTo>
                  <a:cubicBezTo>
                    <a:pt x="11300" y="3847"/>
                    <a:pt x="11091" y="3847"/>
                    <a:pt x="10987" y="3847"/>
                  </a:cubicBezTo>
                  <a:cubicBezTo>
                    <a:pt x="10883" y="3847"/>
                    <a:pt x="10883" y="3995"/>
                    <a:pt x="10883" y="4142"/>
                  </a:cubicBezTo>
                  <a:cubicBezTo>
                    <a:pt x="10883" y="4142"/>
                    <a:pt x="10778" y="4142"/>
                    <a:pt x="10778" y="4142"/>
                  </a:cubicBezTo>
                  <a:cubicBezTo>
                    <a:pt x="10778" y="4142"/>
                    <a:pt x="10778" y="4142"/>
                    <a:pt x="10778" y="4142"/>
                  </a:cubicBezTo>
                  <a:cubicBezTo>
                    <a:pt x="10778" y="4142"/>
                    <a:pt x="10778" y="4142"/>
                    <a:pt x="10778" y="4142"/>
                  </a:cubicBezTo>
                  <a:cubicBezTo>
                    <a:pt x="10778" y="4142"/>
                    <a:pt x="10674" y="4142"/>
                    <a:pt x="10674" y="4142"/>
                  </a:cubicBezTo>
                  <a:cubicBezTo>
                    <a:pt x="10674" y="4142"/>
                    <a:pt x="10569" y="4142"/>
                    <a:pt x="10569" y="4142"/>
                  </a:cubicBezTo>
                  <a:cubicBezTo>
                    <a:pt x="10465" y="4290"/>
                    <a:pt x="10361" y="4290"/>
                    <a:pt x="10256" y="4438"/>
                  </a:cubicBezTo>
                  <a:cubicBezTo>
                    <a:pt x="10152" y="4290"/>
                    <a:pt x="10048" y="4290"/>
                    <a:pt x="9943" y="4290"/>
                  </a:cubicBezTo>
                  <a:cubicBezTo>
                    <a:pt x="9943" y="4142"/>
                    <a:pt x="9839" y="4142"/>
                    <a:pt x="9735" y="4142"/>
                  </a:cubicBezTo>
                  <a:cubicBezTo>
                    <a:pt x="9735" y="4142"/>
                    <a:pt x="9735" y="4142"/>
                    <a:pt x="9630" y="4142"/>
                  </a:cubicBezTo>
                  <a:cubicBezTo>
                    <a:pt x="9317" y="4142"/>
                    <a:pt x="9004" y="3995"/>
                    <a:pt x="8691" y="4142"/>
                  </a:cubicBezTo>
                  <a:cubicBezTo>
                    <a:pt x="8587" y="4142"/>
                    <a:pt x="8587" y="4290"/>
                    <a:pt x="8378" y="4142"/>
                  </a:cubicBezTo>
                  <a:cubicBezTo>
                    <a:pt x="8378" y="4142"/>
                    <a:pt x="8378" y="4290"/>
                    <a:pt x="8378" y="4290"/>
                  </a:cubicBezTo>
                  <a:cubicBezTo>
                    <a:pt x="8169" y="4290"/>
                    <a:pt x="8169" y="4290"/>
                    <a:pt x="8169" y="4290"/>
                  </a:cubicBezTo>
                  <a:cubicBezTo>
                    <a:pt x="8169" y="4290"/>
                    <a:pt x="8169" y="4438"/>
                    <a:pt x="8169" y="4438"/>
                  </a:cubicBezTo>
                  <a:cubicBezTo>
                    <a:pt x="7961" y="4290"/>
                    <a:pt x="7752" y="4142"/>
                    <a:pt x="7543" y="4142"/>
                  </a:cubicBezTo>
                  <a:cubicBezTo>
                    <a:pt x="7230" y="4290"/>
                    <a:pt x="7126" y="4734"/>
                    <a:pt x="6813" y="4882"/>
                  </a:cubicBezTo>
                  <a:cubicBezTo>
                    <a:pt x="6187" y="4882"/>
                    <a:pt x="6187" y="4882"/>
                    <a:pt x="6187" y="4882"/>
                  </a:cubicBezTo>
                  <a:cubicBezTo>
                    <a:pt x="6187" y="5030"/>
                    <a:pt x="6291" y="5030"/>
                    <a:pt x="6291" y="5178"/>
                  </a:cubicBezTo>
                  <a:cubicBezTo>
                    <a:pt x="6083" y="5178"/>
                    <a:pt x="6083" y="5178"/>
                    <a:pt x="6083" y="5178"/>
                  </a:cubicBezTo>
                  <a:cubicBezTo>
                    <a:pt x="6083" y="5178"/>
                    <a:pt x="6083" y="5030"/>
                    <a:pt x="5978" y="5030"/>
                  </a:cubicBezTo>
                  <a:cubicBezTo>
                    <a:pt x="5769" y="5030"/>
                    <a:pt x="5561" y="4882"/>
                    <a:pt x="5143" y="4882"/>
                  </a:cubicBezTo>
                  <a:cubicBezTo>
                    <a:pt x="4935" y="4882"/>
                    <a:pt x="4830" y="4734"/>
                    <a:pt x="4726" y="4734"/>
                  </a:cubicBezTo>
                  <a:cubicBezTo>
                    <a:pt x="4517" y="4586"/>
                    <a:pt x="4517" y="4882"/>
                    <a:pt x="4309" y="4734"/>
                  </a:cubicBezTo>
                  <a:cubicBezTo>
                    <a:pt x="3891" y="4290"/>
                    <a:pt x="3369" y="4882"/>
                    <a:pt x="2848" y="4734"/>
                  </a:cubicBezTo>
                  <a:cubicBezTo>
                    <a:pt x="2639" y="4734"/>
                    <a:pt x="2639" y="4882"/>
                    <a:pt x="2430" y="5030"/>
                  </a:cubicBezTo>
                  <a:cubicBezTo>
                    <a:pt x="2326" y="5030"/>
                    <a:pt x="2222" y="5030"/>
                    <a:pt x="2117" y="5178"/>
                  </a:cubicBezTo>
                  <a:cubicBezTo>
                    <a:pt x="2117" y="5030"/>
                    <a:pt x="2013" y="5030"/>
                    <a:pt x="1909" y="5030"/>
                  </a:cubicBezTo>
                  <a:cubicBezTo>
                    <a:pt x="1909" y="5030"/>
                    <a:pt x="1909" y="5030"/>
                    <a:pt x="1909" y="5030"/>
                  </a:cubicBezTo>
                  <a:cubicBezTo>
                    <a:pt x="1909" y="5030"/>
                    <a:pt x="1909" y="5030"/>
                    <a:pt x="1909" y="5030"/>
                  </a:cubicBezTo>
                  <a:cubicBezTo>
                    <a:pt x="1909" y="5030"/>
                    <a:pt x="1909" y="5030"/>
                    <a:pt x="1909" y="4882"/>
                  </a:cubicBezTo>
                  <a:cubicBezTo>
                    <a:pt x="1909" y="4882"/>
                    <a:pt x="1909" y="4882"/>
                    <a:pt x="1909" y="4734"/>
                  </a:cubicBezTo>
                  <a:cubicBezTo>
                    <a:pt x="1909" y="4734"/>
                    <a:pt x="1804" y="4734"/>
                    <a:pt x="1804" y="4734"/>
                  </a:cubicBezTo>
                  <a:cubicBezTo>
                    <a:pt x="1700" y="4734"/>
                    <a:pt x="1700" y="4438"/>
                    <a:pt x="1700" y="4438"/>
                  </a:cubicBezTo>
                  <a:cubicBezTo>
                    <a:pt x="1700" y="3847"/>
                    <a:pt x="2222" y="3847"/>
                    <a:pt x="2117" y="3107"/>
                  </a:cubicBezTo>
                  <a:cubicBezTo>
                    <a:pt x="2013" y="2959"/>
                    <a:pt x="1700" y="2959"/>
                    <a:pt x="1596" y="2811"/>
                  </a:cubicBezTo>
                  <a:cubicBezTo>
                    <a:pt x="1491" y="2811"/>
                    <a:pt x="1283" y="2959"/>
                    <a:pt x="1283" y="2811"/>
                  </a:cubicBezTo>
                  <a:cubicBezTo>
                    <a:pt x="1178" y="2663"/>
                    <a:pt x="1074" y="2663"/>
                    <a:pt x="969" y="2515"/>
                  </a:cubicBezTo>
                  <a:cubicBezTo>
                    <a:pt x="1074" y="2367"/>
                    <a:pt x="1074" y="2367"/>
                    <a:pt x="1074" y="2071"/>
                  </a:cubicBezTo>
                  <a:cubicBezTo>
                    <a:pt x="969" y="2071"/>
                    <a:pt x="969" y="2071"/>
                    <a:pt x="865" y="2071"/>
                  </a:cubicBezTo>
                  <a:cubicBezTo>
                    <a:pt x="865" y="2071"/>
                    <a:pt x="865" y="2071"/>
                    <a:pt x="865" y="2219"/>
                  </a:cubicBezTo>
                  <a:cubicBezTo>
                    <a:pt x="865" y="2219"/>
                    <a:pt x="761" y="2219"/>
                    <a:pt x="761" y="2367"/>
                  </a:cubicBezTo>
                  <a:cubicBezTo>
                    <a:pt x="761" y="2367"/>
                    <a:pt x="761" y="2367"/>
                    <a:pt x="761" y="2367"/>
                  </a:cubicBezTo>
                  <a:cubicBezTo>
                    <a:pt x="761" y="2959"/>
                    <a:pt x="761" y="2959"/>
                    <a:pt x="761" y="2959"/>
                  </a:cubicBezTo>
                  <a:cubicBezTo>
                    <a:pt x="761" y="2959"/>
                    <a:pt x="761" y="3107"/>
                    <a:pt x="761" y="3107"/>
                  </a:cubicBezTo>
                  <a:cubicBezTo>
                    <a:pt x="761" y="3107"/>
                    <a:pt x="761" y="3107"/>
                    <a:pt x="761" y="3107"/>
                  </a:cubicBezTo>
                  <a:cubicBezTo>
                    <a:pt x="656" y="3255"/>
                    <a:pt x="656" y="3255"/>
                    <a:pt x="656" y="3403"/>
                  </a:cubicBezTo>
                  <a:cubicBezTo>
                    <a:pt x="656" y="3403"/>
                    <a:pt x="552" y="3403"/>
                    <a:pt x="448" y="3403"/>
                  </a:cubicBezTo>
                  <a:cubicBezTo>
                    <a:pt x="448" y="3551"/>
                    <a:pt x="552" y="3699"/>
                    <a:pt x="448" y="3699"/>
                  </a:cubicBezTo>
                  <a:cubicBezTo>
                    <a:pt x="448" y="3699"/>
                    <a:pt x="343" y="3847"/>
                    <a:pt x="343" y="3847"/>
                  </a:cubicBezTo>
                  <a:cubicBezTo>
                    <a:pt x="135" y="3847"/>
                    <a:pt x="30" y="3847"/>
                    <a:pt x="30" y="3995"/>
                  </a:cubicBezTo>
                  <a:cubicBezTo>
                    <a:pt x="135" y="4586"/>
                    <a:pt x="-74" y="5030"/>
                    <a:pt x="30" y="5770"/>
                  </a:cubicBezTo>
                  <a:cubicBezTo>
                    <a:pt x="30" y="5918"/>
                    <a:pt x="135" y="6066"/>
                    <a:pt x="135" y="6214"/>
                  </a:cubicBezTo>
                  <a:cubicBezTo>
                    <a:pt x="135" y="6362"/>
                    <a:pt x="343" y="6362"/>
                    <a:pt x="448" y="6510"/>
                  </a:cubicBezTo>
                  <a:cubicBezTo>
                    <a:pt x="552" y="6658"/>
                    <a:pt x="448" y="6658"/>
                    <a:pt x="552" y="6658"/>
                  </a:cubicBezTo>
                  <a:cubicBezTo>
                    <a:pt x="552" y="7101"/>
                    <a:pt x="656" y="7101"/>
                    <a:pt x="761" y="7545"/>
                  </a:cubicBezTo>
                  <a:cubicBezTo>
                    <a:pt x="656" y="7841"/>
                    <a:pt x="969" y="7545"/>
                    <a:pt x="969" y="7841"/>
                  </a:cubicBezTo>
                  <a:cubicBezTo>
                    <a:pt x="1074" y="7841"/>
                    <a:pt x="1283" y="7841"/>
                    <a:pt x="1178" y="8137"/>
                  </a:cubicBezTo>
                  <a:cubicBezTo>
                    <a:pt x="1387" y="8137"/>
                    <a:pt x="1387" y="8137"/>
                    <a:pt x="1387" y="8137"/>
                  </a:cubicBezTo>
                  <a:cubicBezTo>
                    <a:pt x="1491" y="8137"/>
                    <a:pt x="1491" y="8137"/>
                    <a:pt x="1596" y="8137"/>
                  </a:cubicBezTo>
                  <a:cubicBezTo>
                    <a:pt x="1804" y="8581"/>
                    <a:pt x="2013" y="8877"/>
                    <a:pt x="2222" y="9173"/>
                  </a:cubicBezTo>
                  <a:cubicBezTo>
                    <a:pt x="2430" y="9173"/>
                    <a:pt x="2535" y="9321"/>
                    <a:pt x="2639" y="9321"/>
                  </a:cubicBezTo>
                  <a:cubicBezTo>
                    <a:pt x="2535" y="9468"/>
                    <a:pt x="2535" y="9616"/>
                    <a:pt x="2430" y="9616"/>
                  </a:cubicBezTo>
                  <a:cubicBezTo>
                    <a:pt x="2326" y="9616"/>
                    <a:pt x="2222" y="9764"/>
                    <a:pt x="2117" y="9912"/>
                  </a:cubicBezTo>
                  <a:cubicBezTo>
                    <a:pt x="2117" y="10060"/>
                    <a:pt x="2013" y="10060"/>
                    <a:pt x="2013" y="10208"/>
                  </a:cubicBezTo>
                  <a:cubicBezTo>
                    <a:pt x="2013" y="10208"/>
                    <a:pt x="1909" y="10208"/>
                    <a:pt x="1909" y="10208"/>
                  </a:cubicBezTo>
                  <a:cubicBezTo>
                    <a:pt x="1909" y="10208"/>
                    <a:pt x="1909" y="10356"/>
                    <a:pt x="1804" y="10356"/>
                  </a:cubicBezTo>
                  <a:cubicBezTo>
                    <a:pt x="1909" y="10652"/>
                    <a:pt x="1700" y="10652"/>
                    <a:pt x="1700" y="10948"/>
                  </a:cubicBezTo>
                  <a:cubicBezTo>
                    <a:pt x="1700" y="11244"/>
                    <a:pt x="1700" y="11244"/>
                    <a:pt x="1700" y="11244"/>
                  </a:cubicBezTo>
                  <a:cubicBezTo>
                    <a:pt x="1700" y="11244"/>
                    <a:pt x="1700" y="11244"/>
                    <a:pt x="1700" y="11244"/>
                  </a:cubicBezTo>
                  <a:cubicBezTo>
                    <a:pt x="1283" y="11244"/>
                    <a:pt x="1178" y="11540"/>
                    <a:pt x="969" y="11540"/>
                  </a:cubicBezTo>
                  <a:cubicBezTo>
                    <a:pt x="969" y="12279"/>
                    <a:pt x="1074" y="12575"/>
                    <a:pt x="1074" y="13167"/>
                  </a:cubicBezTo>
                  <a:cubicBezTo>
                    <a:pt x="1074" y="13315"/>
                    <a:pt x="1074" y="13463"/>
                    <a:pt x="1074" y="13611"/>
                  </a:cubicBezTo>
                  <a:cubicBezTo>
                    <a:pt x="1074" y="13611"/>
                    <a:pt x="1074" y="13759"/>
                    <a:pt x="1074" y="13759"/>
                  </a:cubicBezTo>
                  <a:cubicBezTo>
                    <a:pt x="1074" y="13759"/>
                    <a:pt x="1178" y="13759"/>
                    <a:pt x="1178" y="13759"/>
                  </a:cubicBezTo>
                  <a:cubicBezTo>
                    <a:pt x="1178" y="13907"/>
                    <a:pt x="1178" y="13907"/>
                    <a:pt x="1178" y="13907"/>
                  </a:cubicBezTo>
                  <a:cubicBezTo>
                    <a:pt x="1283" y="14055"/>
                    <a:pt x="1387" y="14055"/>
                    <a:pt x="1387" y="14055"/>
                  </a:cubicBezTo>
                  <a:cubicBezTo>
                    <a:pt x="1387" y="14203"/>
                    <a:pt x="1387" y="14351"/>
                    <a:pt x="1387" y="14351"/>
                  </a:cubicBezTo>
                  <a:cubicBezTo>
                    <a:pt x="1387" y="14499"/>
                    <a:pt x="1387" y="14647"/>
                    <a:pt x="1283" y="14647"/>
                  </a:cubicBezTo>
                  <a:cubicBezTo>
                    <a:pt x="1283" y="14942"/>
                    <a:pt x="1074" y="14795"/>
                    <a:pt x="1178" y="15090"/>
                  </a:cubicBezTo>
                  <a:cubicBezTo>
                    <a:pt x="1283" y="15090"/>
                    <a:pt x="1283" y="15238"/>
                    <a:pt x="1387" y="15386"/>
                  </a:cubicBezTo>
                  <a:cubicBezTo>
                    <a:pt x="1283" y="15386"/>
                    <a:pt x="1283" y="15534"/>
                    <a:pt x="1283" y="15682"/>
                  </a:cubicBezTo>
                  <a:cubicBezTo>
                    <a:pt x="1387" y="15682"/>
                    <a:pt x="1387" y="15830"/>
                    <a:pt x="1387" y="15830"/>
                  </a:cubicBezTo>
                  <a:cubicBezTo>
                    <a:pt x="1387" y="15830"/>
                    <a:pt x="1491" y="15978"/>
                    <a:pt x="1491" y="15978"/>
                  </a:cubicBezTo>
                  <a:cubicBezTo>
                    <a:pt x="1491" y="16126"/>
                    <a:pt x="1596" y="16274"/>
                    <a:pt x="1700" y="16422"/>
                  </a:cubicBezTo>
                  <a:cubicBezTo>
                    <a:pt x="1804" y="16274"/>
                    <a:pt x="1804" y="16422"/>
                    <a:pt x="1909" y="16422"/>
                  </a:cubicBezTo>
                  <a:cubicBezTo>
                    <a:pt x="1909" y="16422"/>
                    <a:pt x="1909" y="16570"/>
                    <a:pt x="1909" y="16570"/>
                  </a:cubicBezTo>
                  <a:cubicBezTo>
                    <a:pt x="2013" y="16570"/>
                    <a:pt x="2117" y="16570"/>
                    <a:pt x="2117" y="16570"/>
                  </a:cubicBezTo>
                  <a:cubicBezTo>
                    <a:pt x="2222" y="16570"/>
                    <a:pt x="2222" y="16570"/>
                    <a:pt x="2222" y="16718"/>
                  </a:cubicBezTo>
                  <a:cubicBezTo>
                    <a:pt x="2326" y="16718"/>
                    <a:pt x="2430" y="16570"/>
                    <a:pt x="2535" y="16718"/>
                  </a:cubicBezTo>
                  <a:cubicBezTo>
                    <a:pt x="2535" y="16718"/>
                    <a:pt x="2639" y="16718"/>
                    <a:pt x="2639" y="16718"/>
                  </a:cubicBezTo>
                  <a:cubicBezTo>
                    <a:pt x="2743" y="16718"/>
                    <a:pt x="2848" y="16718"/>
                    <a:pt x="2848" y="16718"/>
                  </a:cubicBezTo>
                  <a:cubicBezTo>
                    <a:pt x="2952" y="16866"/>
                    <a:pt x="3056" y="17014"/>
                    <a:pt x="3161" y="17014"/>
                  </a:cubicBezTo>
                  <a:cubicBezTo>
                    <a:pt x="3056" y="17458"/>
                    <a:pt x="3161" y="17605"/>
                    <a:pt x="3161" y="17753"/>
                  </a:cubicBezTo>
                  <a:cubicBezTo>
                    <a:pt x="3265" y="18049"/>
                    <a:pt x="3474" y="18197"/>
                    <a:pt x="3578" y="18345"/>
                  </a:cubicBezTo>
                  <a:cubicBezTo>
                    <a:pt x="3578" y="18493"/>
                    <a:pt x="3683" y="18641"/>
                    <a:pt x="3787" y="18789"/>
                  </a:cubicBezTo>
                  <a:cubicBezTo>
                    <a:pt x="3787" y="19233"/>
                    <a:pt x="3683" y="19381"/>
                    <a:pt x="3578" y="19825"/>
                  </a:cubicBezTo>
                  <a:cubicBezTo>
                    <a:pt x="3578" y="19973"/>
                    <a:pt x="3683" y="20121"/>
                    <a:pt x="3787" y="20121"/>
                  </a:cubicBezTo>
                  <a:cubicBezTo>
                    <a:pt x="3787" y="20416"/>
                    <a:pt x="3787" y="20564"/>
                    <a:pt x="3787" y="20712"/>
                  </a:cubicBezTo>
                  <a:cubicBezTo>
                    <a:pt x="3787" y="21600"/>
                    <a:pt x="3787" y="21600"/>
                    <a:pt x="3787" y="21600"/>
                  </a:cubicBezTo>
                  <a:cubicBezTo>
                    <a:pt x="4100" y="21600"/>
                    <a:pt x="4100" y="21600"/>
                    <a:pt x="4100" y="21600"/>
                  </a:cubicBezTo>
                  <a:cubicBezTo>
                    <a:pt x="4204" y="21600"/>
                    <a:pt x="4309" y="21600"/>
                    <a:pt x="4309" y="21452"/>
                  </a:cubicBezTo>
                  <a:cubicBezTo>
                    <a:pt x="4517" y="21452"/>
                    <a:pt x="4517" y="21156"/>
                    <a:pt x="4726" y="21156"/>
                  </a:cubicBezTo>
                  <a:cubicBezTo>
                    <a:pt x="5143" y="21156"/>
                    <a:pt x="5352" y="20712"/>
                    <a:pt x="5874" y="20860"/>
                  </a:cubicBezTo>
                  <a:cubicBezTo>
                    <a:pt x="5978" y="20860"/>
                    <a:pt x="6083" y="20712"/>
                    <a:pt x="6187" y="20712"/>
                  </a:cubicBezTo>
                  <a:cubicBezTo>
                    <a:pt x="6291" y="20564"/>
                    <a:pt x="6291" y="20564"/>
                    <a:pt x="6291" y="20564"/>
                  </a:cubicBezTo>
                  <a:cubicBezTo>
                    <a:pt x="6604" y="20564"/>
                    <a:pt x="6709" y="20268"/>
                    <a:pt x="6917" y="20416"/>
                  </a:cubicBezTo>
                  <a:cubicBezTo>
                    <a:pt x="7022" y="20416"/>
                    <a:pt x="7022" y="20416"/>
                    <a:pt x="7022" y="20416"/>
                  </a:cubicBezTo>
                  <a:cubicBezTo>
                    <a:pt x="7230" y="20416"/>
                    <a:pt x="7230" y="20416"/>
                    <a:pt x="7230" y="20416"/>
                  </a:cubicBezTo>
                  <a:cubicBezTo>
                    <a:pt x="7230" y="20416"/>
                    <a:pt x="7230" y="20268"/>
                    <a:pt x="7230" y="20268"/>
                  </a:cubicBezTo>
                  <a:cubicBezTo>
                    <a:pt x="7335" y="20268"/>
                    <a:pt x="7335" y="20268"/>
                    <a:pt x="7335" y="20121"/>
                  </a:cubicBezTo>
                  <a:cubicBezTo>
                    <a:pt x="7439" y="20121"/>
                    <a:pt x="7439" y="20121"/>
                    <a:pt x="7439" y="20121"/>
                  </a:cubicBezTo>
                  <a:cubicBezTo>
                    <a:pt x="7543" y="19973"/>
                    <a:pt x="7648" y="19677"/>
                    <a:pt x="7856" y="19677"/>
                  </a:cubicBezTo>
                  <a:cubicBezTo>
                    <a:pt x="8169" y="19529"/>
                    <a:pt x="8587" y="19529"/>
                    <a:pt x="9004" y="19529"/>
                  </a:cubicBezTo>
                  <a:cubicBezTo>
                    <a:pt x="9004" y="19973"/>
                    <a:pt x="9213" y="19825"/>
                    <a:pt x="9317" y="20121"/>
                  </a:cubicBezTo>
                  <a:cubicBezTo>
                    <a:pt x="9526" y="20268"/>
                    <a:pt x="9630" y="20416"/>
                    <a:pt x="10048" y="20416"/>
                  </a:cubicBezTo>
                  <a:cubicBezTo>
                    <a:pt x="10256" y="20268"/>
                    <a:pt x="10152" y="19973"/>
                    <a:pt x="10465" y="19973"/>
                  </a:cubicBezTo>
                  <a:cubicBezTo>
                    <a:pt x="10778" y="19973"/>
                    <a:pt x="10987" y="20268"/>
                    <a:pt x="11300" y="20121"/>
                  </a:cubicBezTo>
                  <a:cubicBezTo>
                    <a:pt x="11509" y="20268"/>
                    <a:pt x="11717" y="20564"/>
                    <a:pt x="12135" y="20416"/>
                  </a:cubicBezTo>
                  <a:cubicBezTo>
                    <a:pt x="12135" y="20416"/>
                    <a:pt x="12135" y="20416"/>
                    <a:pt x="12135" y="20416"/>
                  </a:cubicBezTo>
                  <a:cubicBezTo>
                    <a:pt x="12135" y="20416"/>
                    <a:pt x="12135" y="20416"/>
                    <a:pt x="12135" y="20416"/>
                  </a:cubicBezTo>
                  <a:cubicBezTo>
                    <a:pt x="12135" y="20416"/>
                    <a:pt x="12239" y="20416"/>
                    <a:pt x="12239" y="20416"/>
                  </a:cubicBezTo>
                  <a:cubicBezTo>
                    <a:pt x="12239" y="20416"/>
                    <a:pt x="12239" y="20416"/>
                    <a:pt x="12239" y="20416"/>
                  </a:cubicBezTo>
                  <a:cubicBezTo>
                    <a:pt x="12239" y="20268"/>
                    <a:pt x="12343" y="20121"/>
                    <a:pt x="12448" y="20121"/>
                  </a:cubicBezTo>
                  <a:cubicBezTo>
                    <a:pt x="12552" y="20121"/>
                    <a:pt x="12552" y="20121"/>
                    <a:pt x="12552" y="20121"/>
                  </a:cubicBezTo>
                  <a:cubicBezTo>
                    <a:pt x="12552" y="20121"/>
                    <a:pt x="12552" y="19973"/>
                    <a:pt x="12552" y="19973"/>
                  </a:cubicBezTo>
                  <a:cubicBezTo>
                    <a:pt x="12552" y="19973"/>
                    <a:pt x="12656" y="19973"/>
                    <a:pt x="12656" y="19973"/>
                  </a:cubicBezTo>
                  <a:cubicBezTo>
                    <a:pt x="12656" y="19825"/>
                    <a:pt x="12761" y="19973"/>
                    <a:pt x="12865" y="19825"/>
                  </a:cubicBezTo>
                  <a:cubicBezTo>
                    <a:pt x="12865" y="19825"/>
                    <a:pt x="12969" y="19825"/>
                    <a:pt x="12969" y="19825"/>
                  </a:cubicBezTo>
                  <a:cubicBezTo>
                    <a:pt x="12969" y="19825"/>
                    <a:pt x="12969" y="19825"/>
                    <a:pt x="12969" y="19825"/>
                  </a:cubicBezTo>
                  <a:cubicBezTo>
                    <a:pt x="12969" y="19825"/>
                    <a:pt x="13074" y="19825"/>
                    <a:pt x="13074" y="19825"/>
                  </a:cubicBezTo>
                  <a:cubicBezTo>
                    <a:pt x="13074" y="19825"/>
                    <a:pt x="13074" y="19825"/>
                    <a:pt x="13074" y="19825"/>
                  </a:cubicBezTo>
                  <a:cubicBezTo>
                    <a:pt x="13074" y="19677"/>
                    <a:pt x="13074" y="19677"/>
                    <a:pt x="13178" y="19677"/>
                  </a:cubicBezTo>
                  <a:cubicBezTo>
                    <a:pt x="13178" y="19677"/>
                    <a:pt x="13178" y="19677"/>
                    <a:pt x="13178" y="19677"/>
                  </a:cubicBezTo>
                  <a:cubicBezTo>
                    <a:pt x="13178" y="19677"/>
                    <a:pt x="13178" y="19677"/>
                    <a:pt x="13178" y="19677"/>
                  </a:cubicBezTo>
                  <a:cubicBezTo>
                    <a:pt x="13178" y="19677"/>
                    <a:pt x="13283" y="19677"/>
                    <a:pt x="13283" y="19677"/>
                  </a:cubicBezTo>
                  <a:cubicBezTo>
                    <a:pt x="13283" y="19677"/>
                    <a:pt x="13283" y="19677"/>
                    <a:pt x="13283" y="19529"/>
                  </a:cubicBezTo>
                  <a:cubicBezTo>
                    <a:pt x="13387" y="19529"/>
                    <a:pt x="13387" y="19529"/>
                    <a:pt x="13387" y="19529"/>
                  </a:cubicBezTo>
                  <a:cubicBezTo>
                    <a:pt x="13387" y="19529"/>
                    <a:pt x="13387" y="19529"/>
                    <a:pt x="13387" y="19529"/>
                  </a:cubicBezTo>
                  <a:cubicBezTo>
                    <a:pt x="13491" y="19529"/>
                    <a:pt x="13491" y="19529"/>
                    <a:pt x="13491" y="19529"/>
                  </a:cubicBezTo>
                  <a:cubicBezTo>
                    <a:pt x="13491" y="19529"/>
                    <a:pt x="13491" y="19529"/>
                    <a:pt x="13596" y="19529"/>
                  </a:cubicBezTo>
                  <a:cubicBezTo>
                    <a:pt x="13596" y="19529"/>
                    <a:pt x="13596" y="19381"/>
                    <a:pt x="13700" y="19381"/>
                  </a:cubicBezTo>
                  <a:cubicBezTo>
                    <a:pt x="13700" y="19381"/>
                    <a:pt x="13700" y="19233"/>
                    <a:pt x="13700" y="19233"/>
                  </a:cubicBezTo>
                  <a:cubicBezTo>
                    <a:pt x="13700" y="19233"/>
                    <a:pt x="13804" y="19233"/>
                    <a:pt x="13804" y="19233"/>
                  </a:cubicBezTo>
                  <a:cubicBezTo>
                    <a:pt x="13804" y="19233"/>
                    <a:pt x="13804" y="19233"/>
                    <a:pt x="13804" y="19381"/>
                  </a:cubicBezTo>
                  <a:cubicBezTo>
                    <a:pt x="13804" y="19381"/>
                    <a:pt x="13804" y="19381"/>
                    <a:pt x="13909" y="19381"/>
                  </a:cubicBezTo>
                  <a:cubicBezTo>
                    <a:pt x="14013" y="19381"/>
                    <a:pt x="13909" y="19529"/>
                    <a:pt x="13909" y="19529"/>
                  </a:cubicBezTo>
                  <a:cubicBezTo>
                    <a:pt x="14013" y="19529"/>
                    <a:pt x="14117" y="19529"/>
                    <a:pt x="14117" y="19677"/>
                  </a:cubicBezTo>
                  <a:cubicBezTo>
                    <a:pt x="14326" y="19677"/>
                    <a:pt x="14430" y="19529"/>
                    <a:pt x="14639" y="19381"/>
                  </a:cubicBezTo>
                  <a:cubicBezTo>
                    <a:pt x="14639" y="19381"/>
                    <a:pt x="14639" y="19381"/>
                    <a:pt x="14639" y="19381"/>
                  </a:cubicBezTo>
                  <a:cubicBezTo>
                    <a:pt x="14743" y="19381"/>
                    <a:pt x="14743" y="19381"/>
                    <a:pt x="14743" y="19381"/>
                  </a:cubicBezTo>
                  <a:cubicBezTo>
                    <a:pt x="14743" y="19233"/>
                    <a:pt x="14743" y="19233"/>
                    <a:pt x="14848" y="19233"/>
                  </a:cubicBezTo>
                  <a:cubicBezTo>
                    <a:pt x="14952" y="19233"/>
                    <a:pt x="14952" y="19085"/>
                    <a:pt x="15056" y="19085"/>
                  </a:cubicBezTo>
                  <a:cubicBezTo>
                    <a:pt x="15056" y="18789"/>
                    <a:pt x="15056" y="18493"/>
                    <a:pt x="15056" y="18197"/>
                  </a:cubicBezTo>
                  <a:cubicBezTo>
                    <a:pt x="15056" y="18049"/>
                    <a:pt x="14952" y="18049"/>
                    <a:pt x="14848" y="17901"/>
                  </a:cubicBezTo>
                  <a:cubicBezTo>
                    <a:pt x="14848" y="17901"/>
                    <a:pt x="14848" y="17901"/>
                    <a:pt x="14848" y="17753"/>
                  </a:cubicBezTo>
                  <a:cubicBezTo>
                    <a:pt x="14848" y="17753"/>
                    <a:pt x="14848" y="17753"/>
                    <a:pt x="14848" y="17753"/>
                  </a:cubicBezTo>
                  <a:cubicBezTo>
                    <a:pt x="14743" y="17753"/>
                    <a:pt x="14743" y="17605"/>
                    <a:pt x="14743" y="17605"/>
                  </a:cubicBezTo>
                  <a:cubicBezTo>
                    <a:pt x="14743" y="17458"/>
                    <a:pt x="14743" y="17458"/>
                    <a:pt x="14743" y="17310"/>
                  </a:cubicBezTo>
                  <a:cubicBezTo>
                    <a:pt x="14743" y="17310"/>
                    <a:pt x="14639" y="17310"/>
                    <a:pt x="14639" y="17310"/>
                  </a:cubicBezTo>
                  <a:cubicBezTo>
                    <a:pt x="14639" y="17014"/>
                    <a:pt x="14535" y="17014"/>
                    <a:pt x="14639" y="16866"/>
                  </a:cubicBezTo>
                  <a:cubicBezTo>
                    <a:pt x="14639" y="16866"/>
                    <a:pt x="14743" y="16718"/>
                    <a:pt x="14848" y="16718"/>
                  </a:cubicBezTo>
                  <a:cubicBezTo>
                    <a:pt x="15056" y="16570"/>
                    <a:pt x="15369" y="16718"/>
                    <a:pt x="15578" y="16718"/>
                  </a:cubicBezTo>
                  <a:cubicBezTo>
                    <a:pt x="15474" y="16274"/>
                    <a:pt x="15578" y="16126"/>
                    <a:pt x="15787" y="15978"/>
                  </a:cubicBezTo>
                  <a:cubicBezTo>
                    <a:pt x="15787" y="15978"/>
                    <a:pt x="15787" y="15978"/>
                    <a:pt x="15787" y="15978"/>
                  </a:cubicBezTo>
                  <a:cubicBezTo>
                    <a:pt x="15787" y="15830"/>
                    <a:pt x="15891" y="15830"/>
                    <a:pt x="15891" y="15830"/>
                  </a:cubicBezTo>
                  <a:cubicBezTo>
                    <a:pt x="16100" y="15830"/>
                    <a:pt x="15891" y="15386"/>
                    <a:pt x="15996" y="15090"/>
                  </a:cubicBezTo>
                  <a:cubicBezTo>
                    <a:pt x="15996" y="15090"/>
                    <a:pt x="16100" y="15090"/>
                    <a:pt x="16100" y="14942"/>
                  </a:cubicBezTo>
                  <a:cubicBezTo>
                    <a:pt x="16100" y="14942"/>
                    <a:pt x="16204" y="14942"/>
                    <a:pt x="16204" y="14795"/>
                  </a:cubicBezTo>
                  <a:cubicBezTo>
                    <a:pt x="16204" y="14795"/>
                    <a:pt x="16204" y="14647"/>
                    <a:pt x="16309" y="14647"/>
                  </a:cubicBezTo>
                  <a:cubicBezTo>
                    <a:pt x="16309" y="14795"/>
                    <a:pt x="16309" y="14795"/>
                    <a:pt x="16309" y="14795"/>
                  </a:cubicBezTo>
                  <a:cubicBezTo>
                    <a:pt x="16622" y="14795"/>
                    <a:pt x="16726" y="14351"/>
                    <a:pt x="17143" y="14499"/>
                  </a:cubicBezTo>
                  <a:cubicBezTo>
                    <a:pt x="17143" y="14055"/>
                    <a:pt x="17561" y="14055"/>
                    <a:pt x="17561" y="13611"/>
                  </a:cubicBezTo>
                  <a:cubicBezTo>
                    <a:pt x="17769" y="13463"/>
                    <a:pt x="17978" y="13463"/>
                    <a:pt x="18187" y="13315"/>
                  </a:cubicBezTo>
                  <a:cubicBezTo>
                    <a:pt x="18187" y="13611"/>
                    <a:pt x="18500" y="13463"/>
                    <a:pt x="18500" y="13907"/>
                  </a:cubicBezTo>
                  <a:cubicBezTo>
                    <a:pt x="18500" y="13907"/>
                    <a:pt x="18604" y="13907"/>
                    <a:pt x="18604" y="13907"/>
                  </a:cubicBezTo>
                  <a:cubicBezTo>
                    <a:pt x="18917" y="14055"/>
                    <a:pt x="19126" y="14351"/>
                    <a:pt x="19439" y="14351"/>
                  </a:cubicBezTo>
                  <a:cubicBezTo>
                    <a:pt x="19543" y="14203"/>
                    <a:pt x="19648" y="14203"/>
                    <a:pt x="19648" y="13907"/>
                  </a:cubicBezTo>
                  <a:cubicBezTo>
                    <a:pt x="19752" y="13907"/>
                    <a:pt x="19856" y="13759"/>
                    <a:pt x="19961" y="13759"/>
                  </a:cubicBezTo>
                  <a:cubicBezTo>
                    <a:pt x="20378" y="13759"/>
                    <a:pt x="20378" y="13759"/>
                    <a:pt x="20378" y="13759"/>
                  </a:cubicBezTo>
                  <a:cubicBezTo>
                    <a:pt x="20378" y="13611"/>
                    <a:pt x="20483" y="13611"/>
                    <a:pt x="20587" y="13611"/>
                  </a:cubicBezTo>
                  <a:cubicBezTo>
                    <a:pt x="20587" y="13463"/>
                    <a:pt x="20691" y="13611"/>
                    <a:pt x="20796" y="13463"/>
                  </a:cubicBezTo>
                  <a:cubicBezTo>
                    <a:pt x="20796" y="13315"/>
                    <a:pt x="20900" y="13315"/>
                    <a:pt x="21004" y="13315"/>
                  </a:cubicBezTo>
                  <a:cubicBezTo>
                    <a:pt x="21004" y="13167"/>
                    <a:pt x="20900" y="13019"/>
                    <a:pt x="20900" y="13019"/>
                  </a:cubicBezTo>
                  <a:cubicBezTo>
                    <a:pt x="20796" y="13019"/>
                    <a:pt x="20796" y="13019"/>
                    <a:pt x="20796" y="13019"/>
                  </a:cubicBezTo>
                  <a:cubicBezTo>
                    <a:pt x="20691" y="12575"/>
                    <a:pt x="20378" y="12427"/>
                    <a:pt x="20274" y="12132"/>
                  </a:cubicBezTo>
                  <a:cubicBezTo>
                    <a:pt x="20065" y="12132"/>
                    <a:pt x="20169" y="11984"/>
                    <a:pt x="19961" y="11984"/>
                  </a:cubicBezTo>
                  <a:cubicBezTo>
                    <a:pt x="19961" y="11836"/>
                    <a:pt x="19856" y="11836"/>
                    <a:pt x="19648" y="11836"/>
                  </a:cubicBezTo>
                  <a:cubicBezTo>
                    <a:pt x="19752" y="11688"/>
                    <a:pt x="19648" y="11540"/>
                    <a:pt x="19648" y="11540"/>
                  </a:cubicBezTo>
                  <a:cubicBezTo>
                    <a:pt x="19648" y="11392"/>
                    <a:pt x="19752" y="11540"/>
                    <a:pt x="19752" y="11392"/>
                  </a:cubicBezTo>
                  <a:cubicBezTo>
                    <a:pt x="19752" y="11392"/>
                    <a:pt x="19648" y="11244"/>
                    <a:pt x="19648" y="11096"/>
                  </a:cubicBezTo>
                  <a:cubicBezTo>
                    <a:pt x="19648" y="11096"/>
                    <a:pt x="19648" y="11096"/>
                    <a:pt x="19648" y="10948"/>
                  </a:cubicBezTo>
                  <a:cubicBezTo>
                    <a:pt x="19543" y="10948"/>
                    <a:pt x="19543" y="10948"/>
                    <a:pt x="19439" y="10948"/>
                  </a:cubicBezTo>
                  <a:cubicBezTo>
                    <a:pt x="19439" y="10652"/>
                    <a:pt x="19335" y="10652"/>
                    <a:pt x="19230" y="10652"/>
                  </a:cubicBezTo>
                  <a:cubicBezTo>
                    <a:pt x="19230" y="10652"/>
                    <a:pt x="19230" y="10652"/>
                    <a:pt x="19126" y="10652"/>
                  </a:cubicBezTo>
                  <a:cubicBezTo>
                    <a:pt x="19126" y="10652"/>
                    <a:pt x="19022" y="10652"/>
                    <a:pt x="19022" y="10504"/>
                  </a:cubicBezTo>
                  <a:cubicBezTo>
                    <a:pt x="18917" y="10504"/>
                    <a:pt x="18813" y="10504"/>
                    <a:pt x="18709" y="10652"/>
                  </a:cubicBezTo>
                  <a:cubicBezTo>
                    <a:pt x="18604" y="10652"/>
                    <a:pt x="18500" y="10504"/>
                    <a:pt x="18500" y="10504"/>
                  </a:cubicBezTo>
                  <a:cubicBezTo>
                    <a:pt x="18500" y="10208"/>
                    <a:pt x="18500" y="10060"/>
                    <a:pt x="18709" y="10060"/>
                  </a:cubicBezTo>
                  <a:cubicBezTo>
                    <a:pt x="18709" y="9912"/>
                    <a:pt x="18813" y="10060"/>
                    <a:pt x="18813" y="9912"/>
                  </a:cubicBezTo>
                  <a:cubicBezTo>
                    <a:pt x="18917" y="9764"/>
                    <a:pt x="18917" y="9764"/>
                    <a:pt x="18917" y="9764"/>
                  </a:cubicBezTo>
                  <a:cubicBezTo>
                    <a:pt x="19022" y="9764"/>
                    <a:pt x="18917" y="9468"/>
                    <a:pt x="18917" y="9468"/>
                  </a:cubicBezTo>
                  <a:cubicBezTo>
                    <a:pt x="18917" y="9468"/>
                    <a:pt x="19022" y="9468"/>
                    <a:pt x="19022" y="9468"/>
                  </a:cubicBezTo>
                  <a:cubicBezTo>
                    <a:pt x="19022" y="9321"/>
                    <a:pt x="19022" y="9173"/>
                    <a:pt x="19126" y="9173"/>
                  </a:cubicBezTo>
                  <a:cubicBezTo>
                    <a:pt x="19126" y="9025"/>
                    <a:pt x="19126" y="9025"/>
                    <a:pt x="19126" y="9025"/>
                  </a:cubicBezTo>
                  <a:cubicBezTo>
                    <a:pt x="19126" y="8877"/>
                    <a:pt x="19126" y="8877"/>
                    <a:pt x="19126" y="8877"/>
                  </a:cubicBezTo>
                  <a:cubicBezTo>
                    <a:pt x="19335" y="8877"/>
                    <a:pt x="19543" y="8729"/>
                    <a:pt x="19752" y="8877"/>
                  </a:cubicBezTo>
                  <a:cubicBezTo>
                    <a:pt x="19752" y="8433"/>
                    <a:pt x="19752" y="7989"/>
                    <a:pt x="19648" y="7693"/>
                  </a:cubicBezTo>
                  <a:cubicBezTo>
                    <a:pt x="19543" y="7101"/>
                    <a:pt x="19543" y="6214"/>
                    <a:pt x="19543" y="5474"/>
                  </a:cubicBezTo>
                  <a:cubicBezTo>
                    <a:pt x="19543" y="5178"/>
                    <a:pt x="19648" y="5030"/>
                    <a:pt x="19752" y="5030"/>
                  </a:cubicBezTo>
                  <a:cubicBezTo>
                    <a:pt x="19752" y="4586"/>
                    <a:pt x="19856" y="4586"/>
                    <a:pt x="19856" y="4142"/>
                  </a:cubicBezTo>
                  <a:cubicBezTo>
                    <a:pt x="19856" y="4142"/>
                    <a:pt x="19856" y="3995"/>
                    <a:pt x="19856" y="3995"/>
                  </a:cubicBezTo>
                  <a:cubicBezTo>
                    <a:pt x="20169" y="3995"/>
                    <a:pt x="20274" y="3551"/>
                    <a:pt x="20587" y="3699"/>
                  </a:cubicBezTo>
                  <a:cubicBezTo>
                    <a:pt x="20587" y="3551"/>
                    <a:pt x="20691" y="3551"/>
                    <a:pt x="20691" y="3551"/>
                  </a:cubicBezTo>
                  <a:cubicBezTo>
                    <a:pt x="21004" y="3551"/>
                    <a:pt x="21004" y="3847"/>
                    <a:pt x="21109" y="3847"/>
                  </a:cubicBezTo>
                  <a:cubicBezTo>
                    <a:pt x="21213" y="3847"/>
                    <a:pt x="21213" y="3699"/>
                    <a:pt x="21213" y="3551"/>
                  </a:cubicBezTo>
                  <a:cubicBezTo>
                    <a:pt x="21213" y="3403"/>
                    <a:pt x="21213" y="3403"/>
                    <a:pt x="21213" y="3255"/>
                  </a:cubicBezTo>
                  <a:cubicBezTo>
                    <a:pt x="21526" y="3255"/>
                    <a:pt x="21422" y="2515"/>
                    <a:pt x="21526" y="2219"/>
                  </a:cubicBezTo>
                  <a:cubicBezTo>
                    <a:pt x="21526" y="2071"/>
                    <a:pt x="21422" y="2219"/>
                    <a:pt x="21317" y="2071"/>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8" name="Rectangle 96">
              <a:extLst>
                <a:ext uri="{FF2B5EF4-FFF2-40B4-BE49-F238E27FC236}">
                  <a16:creationId xmlns:a16="http://schemas.microsoft.com/office/drawing/2014/main" id="{998EA43E-D729-B941-8B71-BBB578EED48C}"/>
                </a:ext>
              </a:extLst>
            </p:cNvPr>
            <p:cNvSpPr txBox="1"/>
            <p:nvPr/>
          </p:nvSpPr>
          <p:spPr>
            <a:xfrm>
              <a:off x="7140116" y="7621703"/>
              <a:ext cx="8110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BULGARIA</a:t>
              </a:r>
            </a:p>
          </p:txBody>
        </p:sp>
        <p:sp>
          <p:nvSpPr>
            <p:cNvPr id="149" name="Freeform 97">
              <a:extLst>
                <a:ext uri="{FF2B5EF4-FFF2-40B4-BE49-F238E27FC236}">
                  <a16:creationId xmlns:a16="http://schemas.microsoft.com/office/drawing/2014/main" id="{3AB2FCD5-D51F-6649-9503-1BBEBBFC5B70}"/>
                </a:ext>
              </a:extLst>
            </p:cNvPr>
            <p:cNvSpPr/>
            <p:nvPr/>
          </p:nvSpPr>
          <p:spPr>
            <a:xfrm>
              <a:off x="6722805" y="4065480"/>
              <a:ext cx="1481093" cy="1373180"/>
            </a:xfrm>
            <a:custGeom>
              <a:avLst/>
              <a:gdLst/>
              <a:ahLst/>
              <a:cxnLst>
                <a:cxn ang="0">
                  <a:pos x="wd2" y="hd2"/>
                </a:cxn>
                <a:cxn ang="5400000">
                  <a:pos x="wd2" y="hd2"/>
                </a:cxn>
                <a:cxn ang="10800000">
                  <a:pos x="wd2" y="hd2"/>
                </a:cxn>
                <a:cxn ang="16200000">
                  <a:pos x="wd2" y="hd2"/>
                </a:cxn>
              </a:cxnLst>
              <a:rect l="0" t="0" r="r" b="b"/>
              <a:pathLst>
                <a:path w="21600" h="21534" extrusionOk="0">
                  <a:moveTo>
                    <a:pt x="21600" y="8703"/>
                  </a:moveTo>
                  <a:cubicBezTo>
                    <a:pt x="21429" y="8703"/>
                    <a:pt x="21343" y="8703"/>
                    <a:pt x="21257" y="8611"/>
                  </a:cubicBezTo>
                  <a:cubicBezTo>
                    <a:pt x="21086" y="8611"/>
                    <a:pt x="21086" y="8426"/>
                    <a:pt x="20914" y="8519"/>
                  </a:cubicBezTo>
                  <a:cubicBezTo>
                    <a:pt x="20914" y="8426"/>
                    <a:pt x="20829" y="8426"/>
                    <a:pt x="20829" y="8334"/>
                  </a:cubicBezTo>
                  <a:cubicBezTo>
                    <a:pt x="20657" y="8426"/>
                    <a:pt x="20657" y="8149"/>
                    <a:pt x="20486" y="8149"/>
                  </a:cubicBezTo>
                  <a:cubicBezTo>
                    <a:pt x="20486" y="7965"/>
                    <a:pt x="20657" y="7872"/>
                    <a:pt x="20571" y="7688"/>
                  </a:cubicBezTo>
                  <a:cubicBezTo>
                    <a:pt x="20486" y="7503"/>
                    <a:pt x="20143" y="7596"/>
                    <a:pt x="19971" y="7596"/>
                  </a:cubicBezTo>
                  <a:cubicBezTo>
                    <a:pt x="19800" y="7596"/>
                    <a:pt x="19800" y="7503"/>
                    <a:pt x="19543" y="7503"/>
                  </a:cubicBezTo>
                  <a:cubicBezTo>
                    <a:pt x="19371" y="7503"/>
                    <a:pt x="19371" y="7596"/>
                    <a:pt x="19286" y="7688"/>
                  </a:cubicBezTo>
                  <a:cubicBezTo>
                    <a:pt x="19371" y="7872"/>
                    <a:pt x="19114" y="7780"/>
                    <a:pt x="19029" y="7780"/>
                  </a:cubicBezTo>
                  <a:cubicBezTo>
                    <a:pt x="18943" y="7596"/>
                    <a:pt x="19029" y="7226"/>
                    <a:pt x="18943" y="6949"/>
                  </a:cubicBezTo>
                  <a:cubicBezTo>
                    <a:pt x="18943" y="6765"/>
                    <a:pt x="18600" y="6765"/>
                    <a:pt x="18514" y="6672"/>
                  </a:cubicBezTo>
                  <a:cubicBezTo>
                    <a:pt x="18257" y="6672"/>
                    <a:pt x="18171" y="6488"/>
                    <a:pt x="17914" y="6580"/>
                  </a:cubicBezTo>
                  <a:cubicBezTo>
                    <a:pt x="17914" y="6396"/>
                    <a:pt x="17657" y="6488"/>
                    <a:pt x="17571" y="6303"/>
                  </a:cubicBezTo>
                  <a:cubicBezTo>
                    <a:pt x="17400" y="6303"/>
                    <a:pt x="17314" y="6119"/>
                    <a:pt x="17229" y="6119"/>
                  </a:cubicBezTo>
                  <a:cubicBezTo>
                    <a:pt x="17143" y="5842"/>
                    <a:pt x="16971" y="5657"/>
                    <a:pt x="16971" y="5380"/>
                  </a:cubicBezTo>
                  <a:cubicBezTo>
                    <a:pt x="16886" y="5288"/>
                    <a:pt x="16800" y="5196"/>
                    <a:pt x="16629" y="5103"/>
                  </a:cubicBezTo>
                  <a:cubicBezTo>
                    <a:pt x="16543" y="5011"/>
                    <a:pt x="16371"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114" y="4919"/>
                    <a:pt x="16114" y="4919"/>
                  </a:cubicBezTo>
                  <a:cubicBezTo>
                    <a:pt x="16114" y="4826"/>
                    <a:pt x="16114" y="4826"/>
                    <a:pt x="16029" y="4826"/>
                  </a:cubicBezTo>
                  <a:cubicBezTo>
                    <a:pt x="16029" y="4826"/>
                    <a:pt x="15943" y="4734"/>
                    <a:pt x="15857" y="4734"/>
                  </a:cubicBezTo>
                  <a:cubicBezTo>
                    <a:pt x="15857" y="4734"/>
                    <a:pt x="15857" y="4734"/>
                    <a:pt x="15857" y="4734"/>
                  </a:cubicBezTo>
                  <a:cubicBezTo>
                    <a:pt x="15857" y="4734"/>
                    <a:pt x="15857" y="4734"/>
                    <a:pt x="15771" y="4734"/>
                  </a:cubicBezTo>
                  <a:cubicBezTo>
                    <a:pt x="15771" y="4734"/>
                    <a:pt x="15771" y="4734"/>
                    <a:pt x="15771" y="4734"/>
                  </a:cubicBezTo>
                  <a:cubicBezTo>
                    <a:pt x="15771" y="4642"/>
                    <a:pt x="15771" y="4642"/>
                    <a:pt x="15686" y="4642"/>
                  </a:cubicBezTo>
                  <a:cubicBezTo>
                    <a:pt x="15686" y="4642"/>
                    <a:pt x="15686" y="4642"/>
                    <a:pt x="15686" y="4642"/>
                  </a:cubicBezTo>
                  <a:cubicBezTo>
                    <a:pt x="15686" y="4642"/>
                    <a:pt x="15686" y="4642"/>
                    <a:pt x="15686" y="4642"/>
                  </a:cubicBezTo>
                  <a:cubicBezTo>
                    <a:pt x="15686" y="4642"/>
                    <a:pt x="15686" y="4642"/>
                    <a:pt x="15686" y="4642"/>
                  </a:cubicBezTo>
                  <a:cubicBezTo>
                    <a:pt x="15686" y="4642"/>
                    <a:pt x="15686" y="4642"/>
                    <a:pt x="15686" y="4642"/>
                  </a:cubicBezTo>
                  <a:cubicBezTo>
                    <a:pt x="15686" y="4549"/>
                    <a:pt x="15686" y="4549"/>
                    <a:pt x="15686" y="4549"/>
                  </a:cubicBezTo>
                  <a:cubicBezTo>
                    <a:pt x="15686" y="4549"/>
                    <a:pt x="15686" y="4549"/>
                    <a:pt x="15686" y="4549"/>
                  </a:cubicBezTo>
                  <a:cubicBezTo>
                    <a:pt x="15600" y="4549"/>
                    <a:pt x="15514" y="4549"/>
                    <a:pt x="15429" y="4457"/>
                  </a:cubicBezTo>
                  <a:cubicBezTo>
                    <a:pt x="15429" y="4457"/>
                    <a:pt x="15429" y="4457"/>
                    <a:pt x="15429" y="4457"/>
                  </a:cubicBezTo>
                  <a:cubicBezTo>
                    <a:pt x="15343" y="4272"/>
                    <a:pt x="15429" y="3996"/>
                    <a:pt x="15514" y="3811"/>
                  </a:cubicBezTo>
                  <a:cubicBezTo>
                    <a:pt x="15600" y="3719"/>
                    <a:pt x="15514" y="3534"/>
                    <a:pt x="15686" y="3534"/>
                  </a:cubicBezTo>
                  <a:cubicBezTo>
                    <a:pt x="15686" y="3349"/>
                    <a:pt x="15771" y="3349"/>
                    <a:pt x="15771" y="3257"/>
                  </a:cubicBezTo>
                  <a:cubicBezTo>
                    <a:pt x="15771" y="2980"/>
                    <a:pt x="15686" y="2980"/>
                    <a:pt x="15771" y="2703"/>
                  </a:cubicBezTo>
                  <a:cubicBezTo>
                    <a:pt x="15771" y="2611"/>
                    <a:pt x="15600" y="2611"/>
                    <a:pt x="15600" y="2426"/>
                  </a:cubicBezTo>
                  <a:cubicBezTo>
                    <a:pt x="15514" y="2334"/>
                    <a:pt x="15343" y="2242"/>
                    <a:pt x="15257" y="2057"/>
                  </a:cubicBezTo>
                  <a:cubicBezTo>
                    <a:pt x="15257" y="1872"/>
                    <a:pt x="15086" y="1965"/>
                    <a:pt x="15086" y="1872"/>
                  </a:cubicBezTo>
                  <a:cubicBezTo>
                    <a:pt x="15086" y="1596"/>
                    <a:pt x="15171" y="1503"/>
                    <a:pt x="15171" y="1319"/>
                  </a:cubicBezTo>
                  <a:cubicBezTo>
                    <a:pt x="15171" y="1226"/>
                    <a:pt x="15171" y="1134"/>
                    <a:pt x="15086" y="1042"/>
                  </a:cubicBezTo>
                  <a:cubicBezTo>
                    <a:pt x="15086" y="949"/>
                    <a:pt x="15000" y="949"/>
                    <a:pt x="15000" y="857"/>
                  </a:cubicBezTo>
                  <a:cubicBezTo>
                    <a:pt x="15000" y="765"/>
                    <a:pt x="15000" y="672"/>
                    <a:pt x="15000" y="672"/>
                  </a:cubicBezTo>
                  <a:cubicBezTo>
                    <a:pt x="15000" y="672"/>
                    <a:pt x="15000" y="672"/>
                    <a:pt x="15000" y="672"/>
                  </a:cubicBezTo>
                  <a:cubicBezTo>
                    <a:pt x="14914" y="580"/>
                    <a:pt x="14743" y="580"/>
                    <a:pt x="14743" y="488"/>
                  </a:cubicBezTo>
                  <a:cubicBezTo>
                    <a:pt x="14657" y="488"/>
                    <a:pt x="14657" y="396"/>
                    <a:pt x="14571" y="488"/>
                  </a:cubicBezTo>
                  <a:cubicBezTo>
                    <a:pt x="14486" y="211"/>
                    <a:pt x="14229" y="396"/>
                    <a:pt x="14143" y="211"/>
                  </a:cubicBezTo>
                  <a:cubicBezTo>
                    <a:pt x="13971" y="211"/>
                    <a:pt x="13800" y="119"/>
                    <a:pt x="13629" y="26"/>
                  </a:cubicBezTo>
                  <a:cubicBezTo>
                    <a:pt x="12771" y="26"/>
                    <a:pt x="12771" y="26"/>
                    <a:pt x="12771" y="26"/>
                  </a:cubicBezTo>
                  <a:cubicBezTo>
                    <a:pt x="12771" y="119"/>
                    <a:pt x="12686" y="211"/>
                    <a:pt x="12600" y="211"/>
                  </a:cubicBezTo>
                  <a:cubicBezTo>
                    <a:pt x="12429" y="303"/>
                    <a:pt x="12343" y="488"/>
                    <a:pt x="12257" y="672"/>
                  </a:cubicBezTo>
                  <a:cubicBezTo>
                    <a:pt x="12086" y="672"/>
                    <a:pt x="12086" y="857"/>
                    <a:pt x="12000" y="857"/>
                  </a:cubicBezTo>
                  <a:cubicBezTo>
                    <a:pt x="12000" y="949"/>
                    <a:pt x="11829" y="857"/>
                    <a:pt x="11829" y="857"/>
                  </a:cubicBezTo>
                  <a:cubicBezTo>
                    <a:pt x="11743" y="949"/>
                    <a:pt x="11829" y="949"/>
                    <a:pt x="11743" y="949"/>
                  </a:cubicBezTo>
                  <a:cubicBezTo>
                    <a:pt x="11743" y="949"/>
                    <a:pt x="11657" y="949"/>
                    <a:pt x="11657" y="949"/>
                  </a:cubicBezTo>
                  <a:cubicBezTo>
                    <a:pt x="11657" y="857"/>
                    <a:pt x="11571" y="949"/>
                    <a:pt x="11571" y="857"/>
                  </a:cubicBezTo>
                  <a:cubicBezTo>
                    <a:pt x="11486" y="765"/>
                    <a:pt x="11486" y="580"/>
                    <a:pt x="11486" y="303"/>
                  </a:cubicBezTo>
                  <a:cubicBezTo>
                    <a:pt x="11486" y="211"/>
                    <a:pt x="11400" y="211"/>
                    <a:pt x="11229" y="211"/>
                  </a:cubicBezTo>
                  <a:cubicBezTo>
                    <a:pt x="11229" y="119"/>
                    <a:pt x="11057" y="211"/>
                    <a:pt x="11057" y="26"/>
                  </a:cubicBezTo>
                  <a:cubicBezTo>
                    <a:pt x="10800" y="119"/>
                    <a:pt x="10714" y="-66"/>
                    <a:pt x="10457" y="26"/>
                  </a:cubicBezTo>
                  <a:cubicBezTo>
                    <a:pt x="10371" y="26"/>
                    <a:pt x="10457" y="119"/>
                    <a:pt x="10457" y="211"/>
                  </a:cubicBezTo>
                  <a:cubicBezTo>
                    <a:pt x="10371" y="211"/>
                    <a:pt x="10371" y="303"/>
                    <a:pt x="10286" y="303"/>
                  </a:cubicBezTo>
                  <a:cubicBezTo>
                    <a:pt x="10371" y="580"/>
                    <a:pt x="10114" y="396"/>
                    <a:pt x="10029" y="580"/>
                  </a:cubicBezTo>
                  <a:cubicBezTo>
                    <a:pt x="9943" y="580"/>
                    <a:pt x="9943" y="396"/>
                    <a:pt x="9857" y="396"/>
                  </a:cubicBezTo>
                  <a:cubicBezTo>
                    <a:pt x="9857" y="211"/>
                    <a:pt x="9686" y="303"/>
                    <a:pt x="9686" y="26"/>
                  </a:cubicBezTo>
                  <a:cubicBezTo>
                    <a:pt x="9343" y="26"/>
                    <a:pt x="9086" y="119"/>
                    <a:pt x="8743" y="211"/>
                  </a:cubicBezTo>
                  <a:cubicBezTo>
                    <a:pt x="8657" y="119"/>
                    <a:pt x="8743" y="-66"/>
                    <a:pt x="8571" y="26"/>
                  </a:cubicBezTo>
                  <a:cubicBezTo>
                    <a:pt x="8571" y="26"/>
                    <a:pt x="8571" y="26"/>
                    <a:pt x="8571" y="26"/>
                  </a:cubicBezTo>
                  <a:cubicBezTo>
                    <a:pt x="8486" y="26"/>
                    <a:pt x="8400" y="119"/>
                    <a:pt x="8400" y="211"/>
                  </a:cubicBezTo>
                  <a:cubicBezTo>
                    <a:pt x="8314" y="211"/>
                    <a:pt x="8314" y="211"/>
                    <a:pt x="8229" y="211"/>
                  </a:cubicBezTo>
                  <a:cubicBezTo>
                    <a:pt x="8229" y="580"/>
                    <a:pt x="8229" y="580"/>
                    <a:pt x="8229" y="580"/>
                  </a:cubicBezTo>
                  <a:cubicBezTo>
                    <a:pt x="8057" y="580"/>
                    <a:pt x="8057" y="765"/>
                    <a:pt x="7886" y="857"/>
                  </a:cubicBezTo>
                  <a:cubicBezTo>
                    <a:pt x="7886" y="949"/>
                    <a:pt x="7800" y="1042"/>
                    <a:pt x="7714" y="1134"/>
                  </a:cubicBezTo>
                  <a:cubicBezTo>
                    <a:pt x="7714" y="1319"/>
                    <a:pt x="7800" y="1411"/>
                    <a:pt x="7800" y="1503"/>
                  </a:cubicBezTo>
                  <a:cubicBezTo>
                    <a:pt x="7886" y="1688"/>
                    <a:pt x="7714" y="1688"/>
                    <a:pt x="7714" y="1872"/>
                  </a:cubicBezTo>
                  <a:cubicBezTo>
                    <a:pt x="7629" y="1872"/>
                    <a:pt x="7543" y="1872"/>
                    <a:pt x="7543" y="1965"/>
                  </a:cubicBezTo>
                  <a:cubicBezTo>
                    <a:pt x="7457" y="1872"/>
                    <a:pt x="7286" y="1872"/>
                    <a:pt x="7200" y="1780"/>
                  </a:cubicBezTo>
                  <a:cubicBezTo>
                    <a:pt x="6943" y="1872"/>
                    <a:pt x="6857" y="1780"/>
                    <a:pt x="6686" y="1688"/>
                  </a:cubicBezTo>
                  <a:cubicBezTo>
                    <a:pt x="6429" y="1780"/>
                    <a:pt x="6343" y="1965"/>
                    <a:pt x="6171" y="1965"/>
                  </a:cubicBezTo>
                  <a:cubicBezTo>
                    <a:pt x="6171" y="2149"/>
                    <a:pt x="6086" y="2242"/>
                    <a:pt x="6086" y="2426"/>
                  </a:cubicBezTo>
                  <a:cubicBezTo>
                    <a:pt x="6000" y="2519"/>
                    <a:pt x="6000" y="2519"/>
                    <a:pt x="5914" y="2611"/>
                  </a:cubicBezTo>
                  <a:cubicBezTo>
                    <a:pt x="5914" y="2703"/>
                    <a:pt x="5914" y="2703"/>
                    <a:pt x="5829" y="2703"/>
                  </a:cubicBezTo>
                  <a:cubicBezTo>
                    <a:pt x="5829" y="2796"/>
                    <a:pt x="5829" y="2796"/>
                    <a:pt x="5743" y="2796"/>
                  </a:cubicBezTo>
                  <a:cubicBezTo>
                    <a:pt x="5743" y="2980"/>
                    <a:pt x="5914" y="2980"/>
                    <a:pt x="5914" y="3165"/>
                  </a:cubicBezTo>
                  <a:cubicBezTo>
                    <a:pt x="5829" y="3165"/>
                    <a:pt x="5829" y="3257"/>
                    <a:pt x="5743" y="3257"/>
                  </a:cubicBezTo>
                  <a:cubicBezTo>
                    <a:pt x="5743" y="3626"/>
                    <a:pt x="5743" y="3626"/>
                    <a:pt x="5743" y="3626"/>
                  </a:cubicBezTo>
                  <a:cubicBezTo>
                    <a:pt x="5743" y="3719"/>
                    <a:pt x="5829" y="3719"/>
                    <a:pt x="5914" y="3811"/>
                  </a:cubicBezTo>
                  <a:cubicBezTo>
                    <a:pt x="5829" y="3996"/>
                    <a:pt x="6000" y="3903"/>
                    <a:pt x="6000" y="4088"/>
                  </a:cubicBezTo>
                  <a:cubicBezTo>
                    <a:pt x="6086" y="4088"/>
                    <a:pt x="6086" y="4088"/>
                    <a:pt x="6086" y="4088"/>
                  </a:cubicBezTo>
                  <a:cubicBezTo>
                    <a:pt x="6343" y="4088"/>
                    <a:pt x="6343" y="4088"/>
                    <a:pt x="6343" y="4088"/>
                  </a:cubicBezTo>
                  <a:cubicBezTo>
                    <a:pt x="6429" y="4088"/>
                    <a:pt x="6429" y="4088"/>
                    <a:pt x="6429" y="4180"/>
                  </a:cubicBezTo>
                  <a:cubicBezTo>
                    <a:pt x="6429" y="4180"/>
                    <a:pt x="6514" y="4180"/>
                    <a:pt x="6514" y="4272"/>
                  </a:cubicBezTo>
                  <a:cubicBezTo>
                    <a:pt x="6600" y="4549"/>
                    <a:pt x="6429" y="4549"/>
                    <a:pt x="6429" y="4734"/>
                  </a:cubicBezTo>
                  <a:cubicBezTo>
                    <a:pt x="6343" y="4734"/>
                    <a:pt x="6343" y="4919"/>
                    <a:pt x="6343" y="4919"/>
                  </a:cubicBezTo>
                  <a:cubicBezTo>
                    <a:pt x="6257" y="4919"/>
                    <a:pt x="6171" y="5011"/>
                    <a:pt x="6086" y="5103"/>
                  </a:cubicBezTo>
                  <a:cubicBezTo>
                    <a:pt x="5829" y="5103"/>
                    <a:pt x="5657" y="5196"/>
                    <a:pt x="5400" y="5380"/>
                  </a:cubicBezTo>
                  <a:cubicBezTo>
                    <a:pt x="5400" y="5842"/>
                    <a:pt x="5400" y="5842"/>
                    <a:pt x="5400" y="5842"/>
                  </a:cubicBezTo>
                  <a:cubicBezTo>
                    <a:pt x="5400" y="5934"/>
                    <a:pt x="5400" y="5934"/>
                    <a:pt x="5400" y="5934"/>
                  </a:cubicBezTo>
                  <a:cubicBezTo>
                    <a:pt x="5229" y="6026"/>
                    <a:pt x="5057" y="6119"/>
                    <a:pt x="4971" y="6211"/>
                  </a:cubicBezTo>
                  <a:cubicBezTo>
                    <a:pt x="4800" y="6303"/>
                    <a:pt x="4629" y="6488"/>
                    <a:pt x="4543" y="6580"/>
                  </a:cubicBezTo>
                  <a:cubicBezTo>
                    <a:pt x="4543" y="6949"/>
                    <a:pt x="4543" y="7319"/>
                    <a:pt x="4714" y="7503"/>
                  </a:cubicBezTo>
                  <a:cubicBezTo>
                    <a:pt x="4714" y="7596"/>
                    <a:pt x="4714" y="7688"/>
                    <a:pt x="4629" y="7688"/>
                  </a:cubicBezTo>
                  <a:cubicBezTo>
                    <a:pt x="4629" y="8057"/>
                    <a:pt x="4543" y="8242"/>
                    <a:pt x="4543" y="8611"/>
                  </a:cubicBezTo>
                  <a:cubicBezTo>
                    <a:pt x="4543" y="8703"/>
                    <a:pt x="4629" y="8703"/>
                    <a:pt x="4714" y="8703"/>
                  </a:cubicBezTo>
                  <a:cubicBezTo>
                    <a:pt x="4714" y="8703"/>
                    <a:pt x="4714" y="8796"/>
                    <a:pt x="4800" y="8796"/>
                  </a:cubicBezTo>
                  <a:cubicBezTo>
                    <a:pt x="4800" y="8796"/>
                    <a:pt x="4800" y="8888"/>
                    <a:pt x="4800" y="8980"/>
                  </a:cubicBezTo>
                  <a:cubicBezTo>
                    <a:pt x="4800" y="8980"/>
                    <a:pt x="4886" y="8888"/>
                    <a:pt x="4886" y="8980"/>
                  </a:cubicBezTo>
                  <a:cubicBezTo>
                    <a:pt x="4886" y="8980"/>
                    <a:pt x="4886" y="8980"/>
                    <a:pt x="4971" y="9072"/>
                  </a:cubicBezTo>
                  <a:cubicBezTo>
                    <a:pt x="4971" y="9165"/>
                    <a:pt x="5057" y="9165"/>
                    <a:pt x="5057" y="9257"/>
                  </a:cubicBezTo>
                  <a:cubicBezTo>
                    <a:pt x="5057" y="9349"/>
                    <a:pt x="4971" y="9442"/>
                    <a:pt x="4971" y="9442"/>
                  </a:cubicBezTo>
                  <a:cubicBezTo>
                    <a:pt x="4971" y="9626"/>
                    <a:pt x="4800" y="9534"/>
                    <a:pt x="4800" y="9719"/>
                  </a:cubicBezTo>
                  <a:cubicBezTo>
                    <a:pt x="4286" y="9719"/>
                    <a:pt x="4286" y="9719"/>
                    <a:pt x="4286" y="9719"/>
                  </a:cubicBezTo>
                  <a:cubicBezTo>
                    <a:pt x="4286" y="9626"/>
                    <a:pt x="4286" y="9442"/>
                    <a:pt x="4371" y="9442"/>
                  </a:cubicBezTo>
                  <a:cubicBezTo>
                    <a:pt x="4371" y="9349"/>
                    <a:pt x="4286" y="9349"/>
                    <a:pt x="4286" y="9165"/>
                  </a:cubicBezTo>
                  <a:cubicBezTo>
                    <a:pt x="4029" y="9165"/>
                    <a:pt x="4029" y="9349"/>
                    <a:pt x="3771" y="9349"/>
                  </a:cubicBezTo>
                  <a:cubicBezTo>
                    <a:pt x="3686" y="9442"/>
                    <a:pt x="3771" y="9719"/>
                    <a:pt x="3686" y="9811"/>
                  </a:cubicBezTo>
                  <a:cubicBezTo>
                    <a:pt x="3514" y="9811"/>
                    <a:pt x="3343" y="9903"/>
                    <a:pt x="3171" y="9996"/>
                  </a:cubicBezTo>
                  <a:cubicBezTo>
                    <a:pt x="3086" y="9996"/>
                    <a:pt x="2914" y="9996"/>
                    <a:pt x="2829" y="9903"/>
                  </a:cubicBezTo>
                  <a:cubicBezTo>
                    <a:pt x="2743" y="9903"/>
                    <a:pt x="2743" y="9903"/>
                    <a:pt x="2743" y="9903"/>
                  </a:cubicBezTo>
                  <a:cubicBezTo>
                    <a:pt x="2743" y="9996"/>
                    <a:pt x="2657" y="9996"/>
                    <a:pt x="2743" y="10180"/>
                  </a:cubicBezTo>
                  <a:cubicBezTo>
                    <a:pt x="2743" y="10272"/>
                    <a:pt x="2829" y="10272"/>
                    <a:pt x="2743" y="10457"/>
                  </a:cubicBezTo>
                  <a:cubicBezTo>
                    <a:pt x="2571" y="10365"/>
                    <a:pt x="2571" y="10549"/>
                    <a:pt x="2400" y="10549"/>
                  </a:cubicBezTo>
                  <a:cubicBezTo>
                    <a:pt x="2400" y="10642"/>
                    <a:pt x="2314" y="10642"/>
                    <a:pt x="2314" y="10642"/>
                  </a:cubicBezTo>
                  <a:cubicBezTo>
                    <a:pt x="2229" y="10642"/>
                    <a:pt x="2229" y="10826"/>
                    <a:pt x="2143" y="10826"/>
                  </a:cubicBezTo>
                  <a:cubicBezTo>
                    <a:pt x="2143" y="10919"/>
                    <a:pt x="2057" y="11011"/>
                    <a:pt x="1971" y="11011"/>
                  </a:cubicBezTo>
                  <a:cubicBezTo>
                    <a:pt x="1629" y="11011"/>
                    <a:pt x="1629" y="11011"/>
                    <a:pt x="1629" y="11011"/>
                  </a:cubicBezTo>
                  <a:cubicBezTo>
                    <a:pt x="1629" y="10919"/>
                    <a:pt x="1543" y="10826"/>
                    <a:pt x="1457" y="10826"/>
                  </a:cubicBezTo>
                  <a:cubicBezTo>
                    <a:pt x="1371" y="10919"/>
                    <a:pt x="1286" y="11011"/>
                    <a:pt x="1200" y="11103"/>
                  </a:cubicBezTo>
                  <a:cubicBezTo>
                    <a:pt x="1114" y="11011"/>
                    <a:pt x="1114" y="11011"/>
                    <a:pt x="1029" y="11011"/>
                  </a:cubicBezTo>
                  <a:cubicBezTo>
                    <a:pt x="943" y="11011"/>
                    <a:pt x="943" y="10919"/>
                    <a:pt x="857" y="10919"/>
                  </a:cubicBezTo>
                  <a:cubicBezTo>
                    <a:pt x="686" y="11011"/>
                    <a:pt x="771" y="11196"/>
                    <a:pt x="514" y="11103"/>
                  </a:cubicBezTo>
                  <a:cubicBezTo>
                    <a:pt x="514" y="11196"/>
                    <a:pt x="429" y="11196"/>
                    <a:pt x="343" y="11196"/>
                  </a:cubicBezTo>
                  <a:cubicBezTo>
                    <a:pt x="343" y="11288"/>
                    <a:pt x="171" y="11288"/>
                    <a:pt x="86" y="11288"/>
                  </a:cubicBezTo>
                  <a:cubicBezTo>
                    <a:pt x="86" y="11472"/>
                    <a:pt x="257" y="11380"/>
                    <a:pt x="171" y="11565"/>
                  </a:cubicBezTo>
                  <a:cubicBezTo>
                    <a:pt x="171" y="11842"/>
                    <a:pt x="343" y="11842"/>
                    <a:pt x="257" y="12119"/>
                  </a:cubicBezTo>
                  <a:cubicBezTo>
                    <a:pt x="343" y="12119"/>
                    <a:pt x="343" y="12303"/>
                    <a:pt x="429" y="12303"/>
                  </a:cubicBezTo>
                  <a:cubicBezTo>
                    <a:pt x="429" y="12488"/>
                    <a:pt x="514" y="12488"/>
                    <a:pt x="600" y="12580"/>
                  </a:cubicBezTo>
                  <a:cubicBezTo>
                    <a:pt x="514" y="12857"/>
                    <a:pt x="686" y="12857"/>
                    <a:pt x="686" y="13042"/>
                  </a:cubicBezTo>
                  <a:cubicBezTo>
                    <a:pt x="686" y="13134"/>
                    <a:pt x="857" y="13134"/>
                    <a:pt x="857" y="13226"/>
                  </a:cubicBezTo>
                  <a:cubicBezTo>
                    <a:pt x="771" y="13596"/>
                    <a:pt x="1029" y="13688"/>
                    <a:pt x="1029" y="14057"/>
                  </a:cubicBezTo>
                  <a:cubicBezTo>
                    <a:pt x="1114" y="14057"/>
                    <a:pt x="1114" y="14149"/>
                    <a:pt x="1200" y="14149"/>
                  </a:cubicBezTo>
                  <a:cubicBezTo>
                    <a:pt x="1200" y="14242"/>
                    <a:pt x="1457" y="14149"/>
                    <a:pt x="1371" y="14334"/>
                  </a:cubicBezTo>
                  <a:cubicBezTo>
                    <a:pt x="1457" y="14426"/>
                    <a:pt x="1371" y="14519"/>
                    <a:pt x="1457" y="14519"/>
                  </a:cubicBezTo>
                  <a:cubicBezTo>
                    <a:pt x="1457" y="14611"/>
                    <a:pt x="1371" y="14611"/>
                    <a:pt x="1371" y="14796"/>
                  </a:cubicBezTo>
                  <a:cubicBezTo>
                    <a:pt x="1457" y="14888"/>
                    <a:pt x="1629" y="14980"/>
                    <a:pt x="1629" y="15165"/>
                  </a:cubicBezTo>
                  <a:cubicBezTo>
                    <a:pt x="1629" y="15442"/>
                    <a:pt x="1629" y="15626"/>
                    <a:pt x="1714" y="15811"/>
                  </a:cubicBezTo>
                  <a:cubicBezTo>
                    <a:pt x="1714" y="15903"/>
                    <a:pt x="1629" y="16180"/>
                    <a:pt x="1800" y="16180"/>
                  </a:cubicBezTo>
                  <a:cubicBezTo>
                    <a:pt x="1800" y="16180"/>
                    <a:pt x="1800" y="16272"/>
                    <a:pt x="1800" y="16365"/>
                  </a:cubicBezTo>
                  <a:cubicBezTo>
                    <a:pt x="1800" y="16457"/>
                    <a:pt x="1714" y="16457"/>
                    <a:pt x="1800" y="16549"/>
                  </a:cubicBezTo>
                  <a:cubicBezTo>
                    <a:pt x="1714" y="16549"/>
                    <a:pt x="1714" y="16642"/>
                    <a:pt x="1714" y="16734"/>
                  </a:cubicBezTo>
                  <a:cubicBezTo>
                    <a:pt x="1629" y="16734"/>
                    <a:pt x="1629" y="16734"/>
                    <a:pt x="1629" y="16826"/>
                  </a:cubicBezTo>
                  <a:cubicBezTo>
                    <a:pt x="1629" y="16826"/>
                    <a:pt x="1629" y="16826"/>
                    <a:pt x="1629" y="16826"/>
                  </a:cubicBezTo>
                  <a:cubicBezTo>
                    <a:pt x="1457" y="16826"/>
                    <a:pt x="1371" y="16826"/>
                    <a:pt x="1371" y="17011"/>
                  </a:cubicBezTo>
                  <a:cubicBezTo>
                    <a:pt x="1200" y="16919"/>
                    <a:pt x="1200" y="17196"/>
                    <a:pt x="1029" y="17103"/>
                  </a:cubicBezTo>
                  <a:cubicBezTo>
                    <a:pt x="857" y="17196"/>
                    <a:pt x="857" y="17380"/>
                    <a:pt x="600" y="17380"/>
                  </a:cubicBezTo>
                  <a:cubicBezTo>
                    <a:pt x="600" y="17565"/>
                    <a:pt x="600" y="17565"/>
                    <a:pt x="600" y="17565"/>
                  </a:cubicBezTo>
                  <a:cubicBezTo>
                    <a:pt x="600" y="17565"/>
                    <a:pt x="600" y="17565"/>
                    <a:pt x="600" y="17657"/>
                  </a:cubicBezTo>
                  <a:cubicBezTo>
                    <a:pt x="514" y="17842"/>
                    <a:pt x="429" y="17934"/>
                    <a:pt x="429" y="18211"/>
                  </a:cubicBezTo>
                  <a:cubicBezTo>
                    <a:pt x="343" y="18211"/>
                    <a:pt x="343" y="18211"/>
                    <a:pt x="343" y="18303"/>
                  </a:cubicBezTo>
                  <a:cubicBezTo>
                    <a:pt x="343" y="18303"/>
                    <a:pt x="343" y="18303"/>
                    <a:pt x="257" y="18303"/>
                  </a:cubicBezTo>
                  <a:cubicBezTo>
                    <a:pt x="257" y="18396"/>
                    <a:pt x="257" y="18396"/>
                    <a:pt x="171" y="18488"/>
                  </a:cubicBezTo>
                  <a:cubicBezTo>
                    <a:pt x="171" y="18396"/>
                    <a:pt x="171" y="18488"/>
                    <a:pt x="171" y="18488"/>
                  </a:cubicBezTo>
                  <a:cubicBezTo>
                    <a:pt x="0" y="18488"/>
                    <a:pt x="0" y="18488"/>
                    <a:pt x="0" y="18488"/>
                  </a:cubicBezTo>
                  <a:cubicBezTo>
                    <a:pt x="0" y="18580"/>
                    <a:pt x="0" y="18580"/>
                    <a:pt x="0" y="18672"/>
                  </a:cubicBezTo>
                  <a:cubicBezTo>
                    <a:pt x="171" y="18672"/>
                    <a:pt x="171" y="18857"/>
                    <a:pt x="343" y="18765"/>
                  </a:cubicBezTo>
                  <a:cubicBezTo>
                    <a:pt x="343" y="18857"/>
                    <a:pt x="429" y="18857"/>
                    <a:pt x="514" y="18857"/>
                  </a:cubicBezTo>
                  <a:cubicBezTo>
                    <a:pt x="514" y="18949"/>
                    <a:pt x="600" y="18857"/>
                    <a:pt x="600" y="18949"/>
                  </a:cubicBezTo>
                  <a:cubicBezTo>
                    <a:pt x="686" y="18949"/>
                    <a:pt x="771" y="19042"/>
                    <a:pt x="771" y="19042"/>
                  </a:cubicBezTo>
                  <a:cubicBezTo>
                    <a:pt x="857" y="19042"/>
                    <a:pt x="857" y="19042"/>
                    <a:pt x="857" y="19134"/>
                  </a:cubicBezTo>
                  <a:cubicBezTo>
                    <a:pt x="857" y="19134"/>
                    <a:pt x="857" y="19226"/>
                    <a:pt x="943" y="19134"/>
                  </a:cubicBezTo>
                  <a:cubicBezTo>
                    <a:pt x="1029" y="19134"/>
                    <a:pt x="1029" y="19226"/>
                    <a:pt x="1114" y="19226"/>
                  </a:cubicBezTo>
                  <a:cubicBezTo>
                    <a:pt x="1114" y="19319"/>
                    <a:pt x="1200" y="19319"/>
                    <a:pt x="1200" y="19319"/>
                  </a:cubicBezTo>
                  <a:cubicBezTo>
                    <a:pt x="1200" y="19411"/>
                    <a:pt x="1286" y="19411"/>
                    <a:pt x="1286" y="19503"/>
                  </a:cubicBezTo>
                  <a:cubicBezTo>
                    <a:pt x="1286" y="19688"/>
                    <a:pt x="1286" y="19872"/>
                    <a:pt x="1200" y="19965"/>
                  </a:cubicBezTo>
                  <a:cubicBezTo>
                    <a:pt x="1286" y="20057"/>
                    <a:pt x="1286" y="20149"/>
                    <a:pt x="1286" y="20334"/>
                  </a:cubicBezTo>
                  <a:cubicBezTo>
                    <a:pt x="1200" y="20519"/>
                    <a:pt x="1200" y="20703"/>
                    <a:pt x="1200" y="20796"/>
                  </a:cubicBezTo>
                  <a:cubicBezTo>
                    <a:pt x="1200" y="20888"/>
                    <a:pt x="1286" y="20888"/>
                    <a:pt x="1286" y="20888"/>
                  </a:cubicBezTo>
                  <a:cubicBezTo>
                    <a:pt x="1286" y="20980"/>
                    <a:pt x="1286" y="21072"/>
                    <a:pt x="1286" y="21165"/>
                  </a:cubicBezTo>
                  <a:cubicBezTo>
                    <a:pt x="1286" y="21165"/>
                    <a:pt x="1371" y="21165"/>
                    <a:pt x="1371" y="21257"/>
                  </a:cubicBezTo>
                  <a:cubicBezTo>
                    <a:pt x="1371" y="21349"/>
                    <a:pt x="1371" y="21442"/>
                    <a:pt x="1371" y="21534"/>
                  </a:cubicBezTo>
                  <a:cubicBezTo>
                    <a:pt x="1457" y="21534"/>
                    <a:pt x="1457" y="21534"/>
                    <a:pt x="1457" y="21534"/>
                  </a:cubicBezTo>
                  <a:cubicBezTo>
                    <a:pt x="1714" y="21442"/>
                    <a:pt x="1886" y="21165"/>
                    <a:pt x="2229" y="21257"/>
                  </a:cubicBezTo>
                  <a:cubicBezTo>
                    <a:pt x="2229" y="21165"/>
                    <a:pt x="2314" y="21165"/>
                    <a:pt x="2400" y="21165"/>
                  </a:cubicBezTo>
                  <a:cubicBezTo>
                    <a:pt x="2400" y="21072"/>
                    <a:pt x="2400" y="21072"/>
                    <a:pt x="2400" y="20980"/>
                  </a:cubicBezTo>
                  <a:cubicBezTo>
                    <a:pt x="2571" y="20980"/>
                    <a:pt x="2571" y="20888"/>
                    <a:pt x="2743" y="20888"/>
                  </a:cubicBezTo>
                  <a:cubicBezTo>
                    <a:pt x="2743" y="20796"/>
                    <a:pt x="2914" y="20888"/>
                    <a:pt x="2914" y="20703"/>
                  </a:cubicBezTo>
                  <a:cubicBezTo>
                    <a:pt x="3086" y="20796"/>
                    <a:pt x="3000" y="20519"/>
                    <a:pt x="3171" y="20611"/>
                  </a:cubicBezTo>
                  <a:cubicBezTo>
                    <a:pt x="3171" y="20426"/>
                    <a:pt x="3171" y="20426"/>
                    <a:pt x="3171" y="20426"/>
                  </a:cubicBezTo>
                  <a:cubicBezTo>
                    <a:pt x="3171" y="20334"/>
                    <a:pt x="3171" y="20242"/>
                    <a:pt x="3257" y="20242"/>
                  </a:cubicBezTo>
                  <a:cubicBezTo>
                    <a:pt x="3257" y="20149"/>
                    <a:pt x="3171" y="20149"/>
                    <a:pt x="3171" y="19965"/>
                  </a:cubicBezTo>
                  <a:cubicBezTo>
                    <a:pt x="3171" y="19872"/>
                    <a:pt x="3171" y="19780"/>
                    <a:pt x="3257" y="19780"/>
                  </a:cubicBezTo>
                  <a:cubicBezTo>
                    <a:pt x="3343" y="19780"/>
                    <a:pt x="3429" y="19780"/>
                    <a:pt x="3514" y="19780"/>
                  </a:cubicBezTo>
                  <a:cubicBezTo>
                    <a:pt x="3600" y="19780"/>
                    <a:pt x="3514" y="19780"/>
                    <a:pt x="3514" y="19780"/>
                  </a:cubicBezTo>
                  <a:cubicBezTo>
                    <a:pt x="3600" y="19688"/>
                    <a:pt x="3771" y="19780"/>
                    <a:pt x="3857" y="19780"/>
                  </a:cubicBezTo>
                  <a:cubicBezTo>
                    <a:pt x="3857" y="19780"/>
                    <a:pt x="3857" y="19688"/>
                    <a:pt x="3857" y="19688"/>
                  </a:cubicBezTo>
                  <a:cubicBezTo>
                    <a:pt x="3857" y="19596"/>
                    <a:pt x="4029" y="19688"/>
                    <a:pt x="4114" y="19688"/>
                  </a:cubicBezTo>
                  <a:cubicBezTo>
                    <a:pt x="4114" y="19596"/>
                    <a:pt x="4200" y="19596"/>
                    <a:pt x="4200" y="19503"/>
                  </a:cubicBezTo>
                  <a:cubicBezTo>
                    <a:pt x="4286" y="19503"/>
                    <a:pt x="4286" y="19503"/>
                    <a:pt x="4371" y="19503"/>
                  </a:cubicBezTo>
                  <a:cubicBezTo>
                    <a:pt x="4457" y="19503"/>
                    <a:pt x="4457" y="19411"/>
                    <a:pt x="4543" y="19411"/>
                  </a:cubicBezTo>
                  <a:cubicBezTo>
                    <a:pt x="4714" y="19411"/>
                    <a:pt x="4714" y="19411"/>
                    <a:pt x="4714" y="19411"/>
                  </a:cubicBezTo>
                  <a:cubicBezTo>
                    <a:pt x="4714" y="19319"/>
                    <a:pt x="4886" y="19411"/>
                    <a:pt x="4971" y="19319"/>
                  </a:cubicBezTo>
                  <a:cubicBezTo>
                    <a:pt x="5229" y="19319"/>
                    <a:pt x="5143" y="19042"/>
                    <a:pt x="5314" y="19134"/>
                  </a:cubicBezTo>
                  <a:cubicBezTo>
                    <a:pt x="5657" y="19042"/>
                    <a:pt x="6000" y="19134"/>
                    <a:pt x="6257" y="19134"/>
                  </a:cubicBezTo>
                  <a:cubicBezTo>
                    <a:pt x="6343" y="19042"/>
                    <a:pt x="6343" y="19042"/>
                    <a:pt x="6514" y="19042"/>
                  </a:cubicBezTo>
                  <a:cubicBezTo>
                    <a:pt x="6686" y="18949"/>
                    <a:pt x="6943" y="18949"/>
                    <a:pt x="7114" y="18857"/>
                  </a:cubicBezTo>
                  <a:cubicBezTo>
                    <a:pt x="7114" y="18949"/>
                    <a:pt x="7200" y="18949"/>
                    <a:pt x="7286" y="18949"/>
                  </a:cubicBezTo>
                  <a:cubicBezTo>
                    <a:pt x="7286" y="19042"/>
                    <a:pt x="7286" y="19226"/>
                    <a:pt x="7371" y="19134"/>
                  </a:cubicBezTo>
                  <a:cubicBezTo>
                    <a:pt x="8229" y="19042"/>
                    <a:pt x="9086" y="19319"/>
                    <a:pt x="10029" y="19226"/>
                  </a:cubicBezTo>
                  <a:cubicBezTo>
                    <a:pt x="10029" y="19503"/>
                    <a:pt x="10200" y="19596"/>
                    <a:pt x="10286" y="19780"/>
                  </a:cubicBezTo>
                  <a:cubicBezTo>
                    <a:pt x="10714" y="19780"/>
                    <a:pt x="10714" y="19780"/>
                    <a:pt x="10714" y="19780"/>
                  </a:cubicBezTo>
                  <a:cubicBezTo>
                    <a:pt x="10714" y="19688"/>
                    <a:pt x="10800" y="19596"/>
                    <a:pt x="10886" y="19503"/>
                  </a:cubicBezTo>
                  <a:cubicBezTo>
                    <a:pt x="10886" y="19226"/>
                    <a:pt x="10886" y="19226"/>
                    <a:pt x="10886" y="19226"/>
                  </a:cubicBezTo>
                  <a:cubicBezTo>
                    <a:pt x="11143" y="19319"/>
                    <a:pt x="11400" y="19319"/>
                    <a:pt x="11486" y="19503"/>
                  </a:cubicBezTo>
                  <a:cubicBezTo>
                    <a:pt x="11571" y="19688"/>
                    <a:pt x="11314" y="19596"/>
                    <a:pt x="11400" y="19780"/>
                  </a:cubicBezTo>
                  <a:cubicBezTo>
                    <a:pt x="11400" y="19872"/>
                    <a:pt x="11400" y="19872"/>
                    <a:pt x="11400" y="19872"/>
                  </a:cubicBezTo>
                  <a:cubicBezTo>
                    <a:pt x="11486" y="19965"/>
                    <a:pt x="11571" y="19965"/>
                    <a:pt x="11657" y="19965"/>
                  </a:cubicBezTo>
                  <a:cubicBezTo>
                    <a:pt x="11657" y="19965"/>
                    <a:pt x="11743" y="19965"/>
                    <a:pt x="11743" y="19965"/>
                  </a:cubicBezTo>
                  <a:cubicBezTo>
                    <a:pt x="11743" y="19780"/>
                    <a:pt x="11914" y="19872"/>
                    <a:pt x="11829" y="19688"/>
                  </a:cubicBezTo>
                  <a:cubicBezTo>
                    <a:pt x="11829" y="19596"/>
                    <a:pt x="11914" y="19596"/>
                    <a:pt x="11914" y="19503"/>
                  </a:cubicBezTo>
                  <a:cubicBezTo>
                    <a:pt x="12000" y="19503"/>
                    <a:pt x="12000" y="19411"/>
                    <a:pt x="12000" y="19411"/>
                  </a:cubicBezTo>
                  <a:cubicBezTo>
                    <a:pt x="12171" y="19411"/>
                    <a:pt x="12171" y="19319"/>
                    <a:pt x="12429" y="19319"/>
                  </a:cubicBezTo>
                  <a:cubicBezTo>
                    <a:pt x="12429" y="19226"/>
                    <a:pt x="12600" y="19134"/>
                    <a:pt x="12686" y="19042"/>
                  </a:cubicBezTo>
                  <a:cubicBezTo>
                    <a:pt x="12686" y="19226"/>
                    <a:pt x="12857" y="19226"/>
                    <a:pt x="13029" y="19319"/>
                  </a:cubicBezTo>
                  <a:cubicBezTo>
                    <a:pt x="13029" y="19319"/>
                    <a:pt x="13029" y="19319"/>
                    <a:pt x="13029" y="19319"/>
                  </a:cubicBezTo>
                  <a:cubicBezTo>
                    <a:pt x="13029" y="19319"/>
                    <a:pt x="13029" y="19319"/>
                    <a:pt x="13029" y="19319"/>
                  </a:cubicBezTo>
                  <a:cubicBezTo>
                    <a:pt x="13029" y="19319"/>
                    <a:pt x="13029" y="19319"/>
                    <a:pt x="13029" y="19319"/>
                  </a:cubicBezTo>
                  <a:cubicBezTo>
                    <a:pt x="13029" y="19319"/>
                    <a:pt x="13029" y="19319"/>
                    <a:pt x="13029" y="19319"/>
                  </a:cubicBezTo>
                  <a:cubicBezTo>
                    <a:pt x="13029" y="19319"/>
                    <a:pt x="13029" y="19319"/>
                    <a:pt x="13114" y="19319"/>
                  </a:cubicBezTo>
                  <a:cubicBezTo>
                    <a:pt x="13114" y="19319"/>
                    <a:pt x="13114" y="19319"/>
                    <a:pt x="13114" y="19319"/>
                  </a:cubicBezTo>
                  <a:cubicBezTo>
                    <a:pt x="13114" y="19319"/>
                    <a:pt x="13114" y="19319"/>
                    <a:pt x="13114" y="19319"/>
                  </a:cubicBezTo>
                  <a:cubicBezTo>
                    <a:pt x="13114" y="19319"/>
                    <a:pt x="13114" y="19319"/>
                    <a:pt x="13114" y="19319"/>
                  </a:cubicBezTo>
                  <a:cubicBezTo>
                    <a:pt x="13114" y="19319"/>
                    <a:pt x="13114" y="19319"/>
                    <a:pt x="13114" y="19319"/>
                  </a:cubicBezTo>
                  <a:cubicBezTo>
                    <a:pt x="13200" y="19319"/>
                    <a:pt x="13200" y="19319"/>
                    <a:pt x="13286" y="19226"/>
                  </a:cubicBezTo>
                  <a:cubicBezTo>
                    <a:pt x="13286" y="19226"/>
                    <a:pt x="13286" y="19226"/>
                    <a:pt x="13286" y="19226"/>
                  </a:cubicBezTo>
                  <a:cubicBezTo>
                    <a:pt x="13286" y="19226"/>
                    <a:pt x="13371" y="19134"/>
                    <a:pt x="13371" y="19134"/>
                  </a:cubicBezTo>
                  <a:cubicBezTo>
                    <a:pt x="13371" y="19134"/>
                    <a:pt x="13371" y="19134"/>
                    <a:pt x="13371" y="19134"/>
                  </a:cubicBezTo>
                  <a:cubicBezTo>
                    <a:pt x="13371" y="19134"/>
                    <a:pt x="13371" y="19134"/>
                    <a:pt x="13371" y="19134"/>
                  </a:cubicBezTo>
                  <a:cubicBezTo>
                    <a:pt x="13371" y="19134"/>
                    <a:pt x="13371" y="19134"/>
                    <a:pt x="13457" y="19134"/>
                  </a:cubicBezTo>
                  <a:cubicBezTo>
                    <a:pt x="13457" y="19134"/>
                    <a:pt x="13457" y="19134"/>
                    <a:pt x="13457" y="19134"/>
                  </a:cubicBezTo>
                  <a:cubicBezTo>
                    <a:pt x="13457" y="19134"/>
                    <a:pt x="13457" y="19134"/>
                    <a:pt x="13457" y="19134"/>
                  </a:cubicBezTo>
                  <a:cubicBezTo>
                    <a:pt x="13457" y="19134"/>
                    <a:pt x="13457" y="19134"/>
                    <a:pt x="13457" y="19134"/>
                  </a:cubicBezTo>
                  <a:cubicBezTo>
                    <a:pt x="13457" y="19134"/>
                    <a:pt x="13457" y="19134"/>
                    <a:pt x="13543" y="19134"/>
                  </a:cubicBezTo>
                  <a:cubicBezTo>
                    <a:pt x="13543" y="19134"/>
                    <a:pt x="13543" y="19134"/>
                    <a:pt x="13543" y="19134"/>
                  </a:cubicBezTo>
                  <a:cubicBezTo>
                    <a:pt x="13543" y="19134"/>
                    <a:pt x="13543" y="19134"/>
                    <a:pt x="13543" y="19134"/>
                  </a:cubicBezTo>
                  <a:cubicBezTo>
                    <a:pt x="13543" y="19134"/>
                    <a:pt x="13543" y="19134"/>
                    <a:pt x="13629" y="19134"/>
                  </a:cubicBezTo>
                  <a:cubicBezTo>
                    <a:pt x="13629" y="19134"/>
                    <a:pt x="13629" y="19134"/>
                    <a:pt x="13629" y="19134"/>
                  </a:cubicBezTo>
                  <a:cubicBezTo>
                    <a:pt x="13629" y="19319"/>
                    <a:pt x="13714" y="19411"/>
                    <a:pt x="13800" y="19503"/>
                  </a:cubicBezTo>
                  <a:cubicBezTo>
                    <a:pt x="13971" y="19596"/>
                    <a:pt x="14143" y="19688"/>
                    <a:pt x="14314" y="19688"/>
                  </a:cubicBezTo>
                  <a:cubicBezTo>
                    <a:pt x="14314" y="19503"/>
                    <a:pt x="14400" y="19319"/>
                    <a:pt x="14400" y="19134"/>
                  </a:cubicBezTo>
                  <a:cubicBezTo>
                    <a:pt x="14486" y="19042"/>
                    <a:pt x="14486" y="18857"/>
                    <a:pt x="14657" y="18949"/>
                  </a:cubicBezTo>
                  <a:cubicBezTo>
                    <a:pt x="14657" y="18857"/>
                    <a:pt x="14743" y="18765"/>
                    <a:pt x="14743" y="18765"/>
                  </a:cubicBezTo>
                  <a:cubicBezTo>
                    <a:pt x="14829" y="18765"/>
                    <a:pt x="14829" y="18672"/>
                    <a:pt x="14914" y="18672"/>
                  </a:cubicBezTo>
                  <a:cubicBezTo>
                    <a:pt x="14914" y="18672"/>
                    <a:pt x="14914" y="18765"/>
                    <a:pt x="15000" y="18672"/>
                  </a:cubicBezTo>
                  <a:cubicBezTo>
                    <a:pt x="15086" y="18672"/>
                    <a:pt x="15000" y="18857"/>
                    <a:pt x="15000" y="18949"/>
                  </a:cubicBezTo>
                  <a:cubicBezTo>
                    <a:pt x="15000" y="18949"/>
                    <a:pt x="15086" y="18857"/>
                    <a:pt x="15086" y="18949"/>
                  </a:cubicBezTo>
                  <a:cubicBezTo>
                    <a:pt x="15086" y="18949"/>
                    <a:pt x="15086" y="19042"/>
                    <a:pt x="15171" y="19042"/>
                  </a:cubicBezTo>
                  <a:cubicBezTo>
                    <a:pt x="15171" y="19226"/>
                    <a:pt x="15343" y="19134"/>
                    <a:pt x="15343" y="19319"/>
                  </a:cubicBezTo>
                  <a:cubicBezTo>
                    <a:pt x="15343" y="19319"/>
                    <a:pt x="15343" y="19503"/>
                    <a:pt x="15514" y="19503"/>
                  </a:cubicBezTo>
                  <a:cubicBezTo>
                    <a:pt x="15600" y="19503"/>
                    <a:pt x="15600" y="19411"/>
                    <a:pt x="15600" y="19411"/>
                  </a:cubicBezTo>
                  <a:cubicBezTo>
                    <a:pt x="15600" y="19134"/>
                    <a:pt x="15600" y="19134"/>
                    <a:pt x="15600" y="19134"/>
                  </a:cubicBezTo>
                  <a:cubicBezTo>
                    <a:pt x="15771" y="19134"/>
                    <a:pt x="15771" y="19134"/>
                    <a:pt x="15771" y="18949"/>
                  </a:cubicBezTo>
                  <a:cubicBezTo>
                    <a:pt x="15771" y="18857"/>
                    <a:pt x="15857" y="18857"/>
                    <a:pt x="15943" y="18857"/>
                  </a:cubicBezTo>
                  <a:cubicBezTo>
                    <a:pt x="15943" y="18765"/>
                    <a:pt x="15943" y="18672"/>
                    <a:pt x="15943" y="18672"/>
                  </a:cubicBezTo>
                  <a:cubicBezTo>
                    <a:pt x="16200" y="18765"/>
                    <a:pt x="16114" y="18580"/>
                    <a:pt x="16286" y="18580"/>
                  </a:cubicBezTo>
                  <a:cubicBezTo>
                    <a:pt x="16371" y="18580"/>
                    <a:pt x="16371" y="18672"/>
                    <a:pt x="16457" y="18672"/>
                  </a:cubicBezTo>
                  <a:cubicBezTo>
                    <a:pt x="16457" y="18672"/>
                    <a:pt x="16457" y="18672"/>
                    <a:pt x="16543" y="18672"/>
                  </a:cubicBezTo>
                  <a:cubicBezTo>
                    <a:pt x="16629" y="18672"/>
                    <a:pt x="16629" y="18580"/>
                    <a:pt x="16714"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488"/>
                    <a:pt x="16800" y="18488"/>
                  </a:cubicBezTo>
                  <a:cubicBezTo>
                    <a:pt x="16971" y="18488"/>
                    <a:pt x="16971" y="18488"/>
                    <a:pt x="17143" y="18396"/>
                  </a:cubicBezTo>
                  <a:cubicBezTo>
                    <a:pt x="17143" y="18396"/>
                    <a:pt x="17143" y="18396"/>
                    <a:pt x="17143" y="18396"/>
                  </a:cubicBezTo>
                  <a:cubicBezTo>
                    <a:pt x="17143" y="18396"/>
                    <a:pt x="17143" y="18396"/>
                    <a:pt x="17229" y="18396"/>
                  </a:cubicBezTo>
                  <a:cubicBezTo>
                    <a:pt x="17229" y="18396"/>
                    <a:pt x="17229" y="18396"/>
                    <a:pt x="17229" y="18396"/>
                  </a:cubicBezTo>
                  <a:cubicBezTo>
                    <a:pt x="17229" y="18396"/>
                    <a:pt x="17229" y="18396"/>
                    <a:pt x="17229" y="18396"/>
                  </a:cubicBezTo>
                  <a:cubicBezTo>
                    <a:pt x="17229" y="18396"/>
                    <a:pt x="17229" y="18303"/>
                    <a:pt x="17229" y="18303"/>
                  </a:cubicBezTo>
                  <a:cubicBezTo>
                    <a:pt x="17486" y="18303"/>
                    <a:pt x="17486" y="18303"/>
                    <a:pt x="17486" y="18303"/>
                  </a:cubicBezTo>
                  <a:cubicBezTo>
                    <a:pt x="17486" y="18303"/>
                    <a:pt x="17486" y="18303"/>
                    <a:pt x="17571" y="18303"/>
                  </a:cubicBezTo>
                  <a:cubicBezTo>
                    <a:pt x="17571" y="18396"/>
                    <a:pt x="17657" y="18396"/>
                    <a:pt x="17657" y="18488"/>
                  </a:cubicBezTo>
                  <a:cubicBezTo>
                    <a:pt x="17743" y="18488"/>
                    <a:pt x="17743" y="18488"/>
                    <a:pt x="17743" y="18488"/>
                  </a:cubicBezTo>
                  <a:cubicBezTo>
                    <a:pt x="17743" y="18488"/>
                    <a:pt x="17743" y="18580"/>
                    <a:pt x="17829" y="18580"/>
                  </a:cubicBezTo>
                  <a:cubicBezTo>
                    <a:pt x="17829" y="18580"/>
                    <a:pt x="17829" y="18580"/>
                    <a:pt x="17829" y="18580"/>
                  </a:cubicBezTo>
                  <a:cubicBezTo>
                    <a:pt x="17829" y="18672"/>
                    <a:pt x="17829" y="18672"/>
                    <a:pt x="17914" y="18672"/>
                  </a:cubicBezTo>
                  <a:cubicBezTo>
                    <a:pt x="17914" y="18672"/>
                    <a:pt x="17914" y="18672"/>
                    <a:pt x="17914" y="18765"/>
                  </a:cubicBezTo>
                  <a:cubicBezTo>
                    <a:pt x="17914" y="18765"/>
                    <a:pt x="17914" y="18765"/>
                    <a:pt x="17914" y="18765"/>
                  </a:cubicBezTo>
                  <a:cubicBezTo>
                    <a:pt x="17914" y="18765"/>
                    <a:pt x="17914" y="18765"/>
                    <a:pt x="17914" y="18765"/>
                  </a:cubicBezTo>
                  <a:cubicBezTo>
                    <a:pt x="17914" y="18949"/>
                    <a:pt x="18000" y="18949"/>
                    <a:pt x="18086" y="18949"/>
                  </a:cubicBezTo>
                  <a:cubicBezTo>
                    <a:pt x="18171" y="18857"/>
                    <a:pt x="18171" y="18857"/>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257" y="18949"/>
                  </a:cubicBezTo>
                  <a:cubicBezTo>
                    <a:pt x="18257" y="18949"/>
                    <a:pt x="18257" y="18949"/>
                    <a:pt x="18257" y="18949"/>
                  </a:cubicBezTo>
                  <a:cubicBezTo>
                    <a:pt x="18257" y="18949"/>
                    <a:pt x="18257" y="18949"/>
                    <a:pt x="18257" y="18949"/>
                  </a:cubicBezTo>
                  <a:cubicBezTo>
                    <a:pt x="18343" y="18949"/>
                    <a:pt x="18429" y="18949"/>
                    <a:pt x="18343" y="18857"/>
                  </a:cubicBezTo>
                  <a:cubicBezTo>
                    <a:pt x="18429" y="18857"/>
                    <a:pt x="18429" y="18857"/>
                    <a:pt x="18429" y="18765"/>
                  </a:cubicBezTo>
                  <a:cubicBezTo>
                    <a:pt x="18429" y="18672"/>
                    <a:pt x="18514" y="18765"/>
                    <a:pt x="18514" y="18857"/>
                  </a:cubicBezTo>
                  <a:cubicBezTo>
                    <a:pt x="18686" y="18857"/>
                    <a:pt x="18600" y="18672"/>
                    <a:pt x="18686" y="18672"/>
                  </a:cubicBezTo>
                  <a:cubicBezTo>
                    <a:pt x="18686" y="18672"/>
                    <a:pt x="18686" y="18580"/>
                    <a:pt x="18686" y="18580"/>
                  </a:cubicBezTo>
                  <a:cubicBezTo>
                    <a:pt x="18686" y="18580"/>
                    <a:pt x="18686" y="18580"/>
                    <a:pt x="18686" y="18580"/>
                  </a:cubicBezTo>
                  <a:cubicBezTo>
                    <a:pt x="18686" y="18580"/>
                    <a:pt x="18686" y="18580"/>
                    <a:pt x="18686" y="18580"/>
                  </a:cubicBezTo>
                  <a:cubicBezTo>
                    <a:pt x="18686" y="18580"/>
                    <a:pt x="18686" y="18580"/>
                    <a:pt x="18686" y="18580"/>
                  </a:cubicBezTo>
                  <a:cubicBezTo>
                    <a:pt x="18686" y="18488"/>
                    <a:pt x="18686" y="18396"/>
                    <a:pt x="18600" y="18396"/>
                  </a:cubicBezTo>
                  <a:cubicBezTo>
                    <a:pt x="18600" y="18396"/>
                    <a:pt x="18600" y="18396"/>
                    <a:pt x="18600" y="18396"/>
                  </a:cubicBezTo>
                  <a:cubicBezTo>
                    <a:pt x="18600" y="18303"/>
                    <a:pt x="18600" y="18211"/>
                    <a:pt x="18514" y="18211"/>
                  </a:cubicBezTo>
                  <a:cubicBezTo>
                    <a:pt x="18514" y="18211"/>
                    <a:pt x="18514" y="18211"/>
                    <a:pt x="18514" y="18211"/>
                  </a:cubicBezTo>
                  <a:cubicBezTo>
                    <a:pt x="18514" y="18211"/>
                    <a:pt x="18514" y="18211"/>
                    <a:pt x="18429" y="18211"/>
                  </a:cubicBezTo>
                  <a:cubicBezTo>
                    <a:pt x="18429" y="18119"/>
                    <a:pt x="18429" y="18119"/>
                    <a:pt x="18429" y="18119"/>
                  </a:cubicBezTo>
                  <a:cubicBezTo>
                    <a:pt x="18429" y="18119"/>
                    <a:pt x="18429" y="18026"/>
                    <a:pt x="18429" y="18026"/>
                  </a:cubicBezTo>
                  <a:cubicBezTo>
                    <a:pt x="18343" y="18026"/>
                    <a:pt x="18343" y="18026"/>
                    <a:pt x="18343" y="18026"/>
                  </a:cubicBezTo>
                  <a:cubicBezTo>
                    <a:pt x="18343" y="17934"/>
                    <a:pt x="18343" y="17934"/>
                    <a:pt x="18257" y="17934"/>
                  </a:cubicBezTo>
                  <a:cubicBezTo>
                    <a:pt x="18257" y="17934"/>
                    <a:pt x="18257" y="17842"/>
                    <a:pt x="18257" y="17842"/>
                  </a:cubicBezTo>
                  <a:cubicBezTo>
                    <a:pt x="18257" y="17842"/>
                    <a:pt x="18257" y="17842"/>
                    <a:pt x="18257" y="17842"/>
                  </a:cubicBezTo>
                  <a:cubicBezTo>
                    <a:pt x="18257" y="17842"/>
                    <a:pt x="18257" y="17842"/>
                    <a:pt x="18257" y="17842"/>
                  </a:cubicBezTo>
                  <a:cubicBezTo>
                    <a:pt x="18257" y="17842"/>
                    <a:pt x="18257"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749"/>
                    <a:pt x="18171" y="17749"/>
                    <a:pt x="18171" y="17749"/>
                  </a:cubicBezTo>
                  <a:cubicBezTo>
                    <a:pt x="18171" y="17749"/>
                    <a:pt x="18171" y="17749"/>
                    <a:pt x="18171" y="17657"/>
                  </a:cubicBezTo>
                  <a:cubicBezTo>
                    <a:pt x="18171" y="17657"/>
                    <a:pt x="18171" y="17657"/>
                    <a:pt x="18171" y="17657"/>
                  </a:cubicBezTo>
                  <a:cubicBezTo>
                    <a:pt x="18171" y="17657"/>
                    <a:pt x="18171" y="17657"/>
                    <a:pt x="18171" y="17657"/>
                  </a:cubicBezTo>
                  <a:cubicBezTo>
                    <a:pt x="18171" y="17565"/>
                    <a:pt x="18171" y="17565"/>
                    <a:pt x="18171" y="17565"/>
                  </a:cubicBezTo>
                  <a:cubicBezTo>
                    <a:pt x="18171" y="17565"/>
                    <a:pt x="18171" y="17565"/>
                    <a:pt x="18171" y="17565"/>
                  </a:cubicBezTo>
                  <a:cubicBezTo>
                    <a:pt x="18171" y="17472"/>
                    <a:pt x="18171" y="17472"/>
                    <a:pt x="18171" y="17472"/>
                  </a:cubicBezTo>
                  <a:cubicBezTo>
                    <a:pt x="18171" y="17472"/>
                    <a:pt x="18171" y="17472"/>
                    <a:pt x="18171" y="17472"/>
                  </a:cubicBezTo>
                  <a:cubicBezTo>
                    <a:pt x="18171" y="17472"/>
                    <a:pt x="18171" y="17380"/>
                    <a:pt x="18171" y="17380"/>
                  </a:cubicBezTo>
                  <a:cubicBezTo>
                    <a:pt x="18171" y="17380"/>
                    <a:pt x="18171" y="17380"/>
                    <a:pt x="18171" y="17380"/>
                  </a:cubicBezTo>
                  <a:cubicBezTo>
                    <a:pt x="18171" y="17380"/>
                    <a:pt x="18171" y="17380"/>
                    <a:pt x="18171" y="17288"/>
                  </a:cubicBezTo>
                  <a:cubicBezTo>
                    <a:pt x="18257" y="17288"/>
                    <a:pt x="18257" y="17288"/>
                    <a:pt x="18257" y="17288"/>
                  </a:cubicBezTo>
                  <a:cubicBezTo>
                    <a:pt x="18257" y="17288"/>
                    <a:pt x="18257" y="17288"/>
                    <a:pt x="18257" y="17288"/>
                  </a:cubicBezTo>
                  <a:cubicBezTo>
                    <a:pt x="18257" y="17288"/>
                    <a:pt x="18257" y="17196"/>
                    <a:pt x="18257" y="17196"/>
                  </a:cubicBezTo>
                  <a:cubicBezTo>
                    <a:pt x="18257" y="17196"/>
                    <a:pt x="18257" y="17196"/>
                    <a:pt x="18257" y="17196"/>
                  </a:cubicBezTo>
                  <a:cubicBezTo>
                    <a:pt x="18257" y="17103"/>
                    <a:pt x="18257" y="17103"/>
                    <a:pt x="18257" y="17103"/>
                  </a:cubicBezTo>
                  <a:cubicBezTo>
                    <a:pt x="18343" y="17103"/>
                    <a:pt x="18343" y="16919"/>
                    <a:pt x="18429" y="16826"/>
                  </a:cubicBezTo>
                  <a:cubicBezTo>
                    <a:pt x="18429" y="16826"/>
                    <a:pt x="18429" y="16826"/>
                    <a:pt x="18429" y="16826"/>
                  </a:cubicBezTo>
                  <a:cubicBezTo>
                    <a:pt x="18429" y="16734"/>
                    <a:pt x="18429" y="16734"/>
                    <a:pt x="18429" y="16642"/>
                  </a:cubicBezTo>
                  <a:cubicBezTo>
                    <a:pt x="18429" y="16642"/>
                    <a:pt x="18429" y="16642"/>
                    <a:pt x="18429" y="16642"/>
                  </a:cubicBezTo>
                  <a:cubicBezTo>
                    <a:pt x="18429" y="16549"/>
                    <a:pt x="18429" y="16549"/>
                    <a:pt x="18429" y="16549"/>
                  </a:cubicBezTo>
                  <a:cubicBezTo>
                    <a:pt x="18429" y="16549"/>
                    <a:pt x="18429" y="16549"/>
                    <a:pt x="18429" y="16549"/>
                  </a:cubicBezTo>
                  <a:cubicBezTo>
                    <a:pt x="18429" y="16457"/>
                    <a:pt x="18429" y="16457"/>
                    <a:pt x="18429" y="16457"/>
                  </a:cubicBezTo>
                  <a:cubicBezTo>
                    <a:pt x="18429" y="16457"/>
                    <a:pt x="18429" y="16457"/>
                    <a:pt x="18429" y="16457"/>
                  </a:cubicBezTo>
                  <a:cubicBezTo>
                    <a:pt x="18514" y="16457"/>
                    <a:pt x="18514" y="16365"/>
                    <a:pt x="18514" y="16365"/>
                  </a:cubicBezTo>
                  <a:cubicBezTo>
                    <a:pt x="18600" y="16272"/>
                    <a:pt x="18686" y="16088"/>
                    <a:pt x="18771" y="15996"/>
                  </a:cubicBezTo>
                  <a:cubicBezTo>
                    <a:pt x="18771" y="15996"/>
                    <a:pt x="18857" y="15996"/>
                    <a:pt x="18857" y="15996"/>
                  </a:cubicBezTo>
                  <a:cubicBezTo>
                    <a:pt x="18857" y="15903"/>
                    <a:pt x="18943" y="15903"/>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719"/>
                    <a:pt x="18943" y="15719"/>
                  </a:cubicBezTo>
                  <a:cubicBezTo>
                    <a:pt x="18943" y="15719"/>
                    <a:pt x="18943" y="15719"/>
                    <a:pt x="18943" y="15719"/>
                  </a:cubicBezTo>
                  <a:cubicBezTo>
                    <a:pt x="18943" y="15719"/>
                    <a:pt x="18943" y="15719"/>
                    <a:pt x="18943" y="15719"/>
                  </a:cubicBezTo>
                  <a:cubicBezTo>
                    <a:pt x="18943" y="15719"/>
                    <a:pt x="18943" y="15719"/>
                    <a:pt x="18943" y="15719"/>
                  </a:cubicBezTo>
                  <a:cubicBezTo>
                    <a:pt x="19029" y="15626"/>
                    <a:pt x="19114" y="15534"/>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371" y="15442"/>
                    <a:pt x="19543" y="15534"/>
                    <a:pt x="19714" y="15534"/>
                  </a:cubicBezTo>
                  <a:cubicBezTo>
                    <a:pt x="19800" y="15442"/>
                    <a:pt x="19800" y="15442"/>
                    <a:pt x="19800" y="15257"/>
                  </a:cubicBezTo>
                  <a:cubicBezTo>
                    <a:pt x="19800" y="15165"/>
                    <a:pt x="19800" y="15072"/>
                    <a:pt x="19886" y="15072"/>
                  </a:cubicBezTo>
                  <a:cubicBezTo>
                    <a:pt x="20057" y="15072"/>
                    <a:pt x="20229" y="15072"/>
                    <a:pt x="20486" y="15072"/>
                  </a:cubicBezTo>
                  <a:cubicBezTo>
                    <a:pt x="20657" y="14980"/>
                    <a:pt x="20914" y="15165"/>
                    <a:pt x="21000" y="14980"/>
                  </a:cubicBezTo>
                  <a:cubicBezTo>
                    <a:pt x="20914" y="14888"/>
                    <a:pt x="20829" y="14888"/>
                    <a:pt x="20743" y="14888"/>
                  </a:cubicBezTo>
                  <a:cubicBezTo>
                    <a:pt x="20657" y="14796"/>
                    <a:pt x="20571" y="14703"/>
                    <a:pt x="20486" y="14519"/>
                  </a:cubicBezTo>
                  <a:cubicBezTo>
                    <a:pt x="20400" y="14426"/>
                    <a:pt x="20229" y="14426"/>
                    <a:pt x="20229" y="14242"/>
                  </a:cubicBezTo>
                  <a:cubicBezTo>
                    <a:pt x="20057" y="14334"/>
                    <a:pt x="20057" y="14057"/>
                    <a:pt x="19886" y="14057"/>
                  </a:cubicBezTo>
                  <a:cubicBezTo>
                    <a:pt x="19971" y="13780"/>
                    <a:pt x="19629" y="13503"/>
                    <a:pt x="19886" y="13134"/>
                  </a:cubicBezTo>
                  <a:cubicBezTo>
                    <a:pt x="19886" y="13042"/>
                    <a:pt x="19800" y="12949"/>
                    <a:pt x="19714" y="12949"/>
                  </a:cubicBezTo>
                  <a:cubicBezTo>
                    <a:pt x="19629" y="12857"/>
                    <a:pt x="19629" y="12765"/>
                    <a:pt x="19543" y="12765"/>
                  </a:cubicBezTo>
                  <a:cubicBezTo>
                    <a:pt x="19543" y="12672"/>
                    <a:pt x="19457" y="12580"/>
                    <a:pt x="19457" y="12580"/>
                  </a:cubicBezTo>
                  <a:cubicBezTo>
                    <a:pt x="19457" y="12488"/>
                    <a:pt x="19457" y="12488"/>
                    <a:pt x="19371" y="12488"/>
                  </a:cubicBezTo>
                  <a:cubicBezTo>
                    <a:pt x="19371" y="12488"/>
                    <a:pt x="19371" y="12396"/>
                    <a:pt x="19371" y="12303"/>
                  </a:cubicBezTo>
                  <a:cubicBezTo>
                    <a:pt x="19371" y="12303"/>
                    <a:pt x="19286" y="12303"/>
                    <a:pt x="19286" y="12303"/>
                  </a:cubicBezTo>
                  <a:cubicBezTo>
                    <a:pt x="19286" y="12303"/>
                    <a:pt x="19371" y="12303"/>
                    <a:pt x="19371" y="12211"/>
                  </a:cubicBezTo>
                  <a:cubicBezTo>
                    <a:pt x="19286" y="12119"/>
                    <a:pt x="19200" y="12026"/>
                    <a:pt x="19200" y="11842"/>
                  </a:cubicBezTo>
                  <a:cubicBezTo>
                    <a:pt x="19114" y="11657"/>
                    <a:pt x="18943" y="11749"/>
                    <a:pt x="18943" y="11565"/>
                  </a:cubicBezTo>
                  <a:cubicBezTo>
                    <a:pt x="18771" y="11565"/>
                    <a:pt x="18771" y="11380"/>
                    <a:pt x="18600" y="11288"/>
                  </a:cubicBezTo>
                  <a:cubicBezTo>
                    <a:pt x="18686" y="11288"/>
                    <a:pt x="18686" y="11196"/>
                    <a:pt x="18686" y="11103"/>
                  </a:cubicBezTo>
                  <a:cubicBezTo>
                    <a:pt x="18771" y="11011"/>
                    <a:pt x="18686" y="10826"/>
                    <a:pt x="18943" y="10919"/>
                  </a:cubicBezTo>
                  <a:cubicBezTo>
                    <a:pt x="18943" y="10642"/>
                    <a:pt x="18943" y="10642"/>
                    <a:pt x="18943" y="10642"/>
                  </a:cubicBezTo>
                  <a:cubicBezTo>
                    <a:pt x="19029" y="10549"/>
                    <a:pt x="19114" y="10549"/>
                    <a:pt x="19200" y="10549"/>
                  </a:cubicBezTo>
                  <a:cubicBezTo>
                    <a:pt x="19200" y="10549"/>
                    <a:pt x="19200" y="10457"/>
                    <a:pt x="19200" y="10457"/>
                  </a:cubicBezTo>
                  <a:cubicBezTo>
                    <a:pt x="19200" y="10457"/>
                    <a:pt x="19286" y="10457"/>
                    <a:pt x="19286" y="10457"/>
                  </a:cubicBezTo>
                  <a:cubicBezTo>
                    <a:pt x="19371" y="10457"/>
                    <a:pt x="19286" y="10457"/>
                    <a:pt x="19371" y="10457"/>
                  </a:cubicBezTo>
                  <a:cubicBezTo>
                    <a:pt x="19457" y="10365"/>
                    <a:pt x="19457" y="10457"/>
                    <a:pt x="19543" y="10457"/>
                  </a:cubicBezTo>
                  <a:cubicBezTo>
                    <a:pt x="19543" y="10457"/>
                    <a:pt x="19629" y="10457"/>
                    <a:pt x="19629" y="10549"/>
                  </a:cubicBezTo>
                  <a:cubicBezTo>
                    <a:pt x="19629" y="10642"/>
                    <a:pt x="19629" y="10642"/>
                    <a:pt x="19714" y="10734"/>
                  </a:cubicBezTo>
                  <a:cubicBezTo>
                    <a:pt x="19886" y="10734"/>
                    <a:pt x="20057" y="10826"/>
                    <a:pt x="20314" y="10826"/>
                  </a:cubicBezTo>
                  <a:cubicBezTo>
                    <a:pt x="20486" y="10734"/>
                    <a:pt x="20486" y="10642"/>
                    <a:pt x="20657" y="10642"/>
                  </a:cubicBezTo>
                  <a:cubicBezTo>
                    <a:pt x="20914" y="10642"/>
                    <a:pt x="20829" y="10365"/>
                    <a:pt x="21086" y="10457"/>
                  </a:cubicBezTo>
                  <a:cubicBezTo>
                    <a:pt x="21086" y="10180"/>
                    <a:pt x="21000" y="10180"/>
                    <a:pt x="21000" y="9996"/>
                  </a:cubicBezTo>
                  <a:cubicBezTo>
                    <a:pt x="21171" y="10088"/>
                    <a:pt x="20914" y="9719"/>
                    <a:pt x="21086" y="9811"/>
                  </a:cubicBezTo>
                  <a:cubicBezTo>
                    <a:pt x="21171" y="9626"/>
                    <a:pt x="21086" y="9534"/>
                    <a:pt x="21086" y="9534"/>
                  </a:cubicBezTo>
                  <a:cubicBezTo>
                    <a:pt x="21086" y="9534"/>
                    <a:pt x="21171" y="9534"/>
                    <a:pt x="21086" y="9442"/>
                  </a:cubicBezTo>
                  <a:cubicBezTo>
                    <a:pt x="21343" y="9442"/>
                    <a:pt x="21343" y="9442"/>
                    <a:pt x="21343" y="9442"/>
                  </a:cubicBezTo>
                  <a:cubicBezTo>
                    <a:pt x="21343" y="9257"/>
                    <a:pt x="21514" y="9349"/>
                    <a:pt x="21514" y="9257"/>
                  </a:cubicBezTo>
                  <a:cubicBezTo>
                    <a:pt x="21514" y="8980"/>
                    <a:pt x="21600" y="8980"/>
                    <a:pt x="21600" y="8703"/>
                  </a:cubicBezTo>
                  <a:close/>
                </a:path>
              </a:pathLst>
            </a:custGeom>
            <a:solidFill>
              <a:srgbClr val="D4D4D4"/>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0" name="Rectangle 98">
              <a:extLst>
                <a:ext uri="{FF2B5EF4-FFF2-40B4-BE49-F238E27FC236}">
                  <a16:creationId xmlns:a16="http://schemas.microsoft.com/office/drawing/2014/main" id="{51527169-4698-D641-B97C-66C8D854473C}"/>
                </a:ext>
              </a:extLst>
            </p:cNvPr>
            <p:cNvSpPr txBox="1"/>
            <p:nvPr/>
          </p:nvSpPr>
          <p:spPr>
            <a:xfrm>
              <a:off x="7003252" y="4770480"/>
              <a:ext cx="920199" cy="2315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0" spc="-19">
                  <a:latin typeface="Open Sans Semibold"/>
                  <a:ea typeface="Open Sans Semibold"/>
                  <a:cs typeface="Open Sans Semibold"/>
                  <a:sym typeface="Open Sans Semibold"/>
                </a:defRPr>
              </a:lvl1pPr>
            </a:lstStyle>
            <a:p>
              <a:r>
                <a:rPr sz="500"/>
                <a:t>BELARUS</a:t>
              </a:r>
            </a:p>
          </p:txBody>
        </p:sp>
        <p:sp>
          <p:nvSpPr>
            <p:cNvPr id="151" name="Freeform 99">
              <a:extLst>
                <a:ext uri="{FF2B5EF4-FFF2-40B4-BE49-F238E27FC236}">
                  <a16:creationId xmlns:a16="http://schemas.microsoft.com/office/drawing/2014/main" id="{C83D0267-7B27-0C48-A372-08D76A7C4B8C}"/>
                </a:ext>
              </a:extLst>
            </p:cNvPr>
            <p:cNvSpPr/>
            <p:nvPr/>
          </p:nvSpPr>
          <p:spPr>
            <a:xfrm>
              <a:off x="5589070" y="7255048"/>
              <a:ext cx="777323" cy="667325"/>
            </a:xfrm>
            <a:custGeom>
              <a:avLst/>
              <a:gdLst/>
              <a:ahLst/>
              <a:cxnLst>
                <a:cxn ang="0">
                  <a:pos x="wd2" y="hd2"/>
                </a:cxn>
                <a:cxn ang="5400000">
                  <a:pos x="wd2" y="hd2"/>
                </a:cxn>
                <a:cxn ang="10800000">
                  <a:pos x="wd2" y="hd2"/>
                </a:cxn>
                <a:cxn ang="16200000">
                  <a:pos x="wd2" y="hd2"/>
                </a:cxn>
              </a:cxnLst>
              <a:rect l="0" t="0" r="r" b="b"/>
              <a:pathLst>
                <a:path w="21483" h="21495" extrusionOk="0">
                  <a:moveTo>
                    <a:pt x="21438" y="8905"/>
                  </a:moveTo>
                  <a:cubicBezTo>
                    <a:pt x="21438" y="8526"/>
                    <a:pt x="21113" y="8526"/>
                    <a:pt x="20950" y="8337"/>
                  </a:cubicBezTo>
                  <a:cubicBezTo>
                    <a:pt x="20788" y="8147"/>
                    <a:pt x="20626" y="7958"/>
                    <a:pt x="20301" y="7958"/>
                  </a:cubicBezTo>
                  <a:cubicBezTo>
                    <a:pt x="20301" y="7958"/>
                    <a:pt x="20301" y="7579"/>
                    <a:pt x="20138" y="7579"/>
                  </a:cubicBezTo>
                  <a:cubicBezTo>
                    <a:pt x="19976" y="7579"/>
                    <a:pt x="19976" y="7389"/>
                    <a:pt x="19976" y="7200"/>
                  </a:cubicBezTo>
                  <a:cubicBezTo>
                    <a:pt x="19814" y="7200"/>
                    <a:pt x="19651" y="7011"/>
                    <a:pt x="19651" y="7011"/>
                  </a:cubicBezTo>
                  <a:cubicBezTo>
                    <a:pt x="19326" y="7011"/>
                    <a:pt x="19326" y="6632"/>
                    <a:pt x="19002" y="6821"/>
                  </a:cubicBezTo>
                  <a:cubicBezTo>
                    <a:pt x="18839" y="6632"/>
                    <a:pt x="18839" y="6442"/>
                    <a:pt x="18677" y="6442"/>
                  </a:cubicBezTo>
                  <a:cubicBezTo>
                    <a:pt x="18677" y="6253"/>
                    <a:pt x="18677" y="6063"/>
                    <a:pt x="18677" y="6063"/>
                  </a:cubicBezTo>
                  <a:cubicBezTo>
                    <a:pt x="18677" y="5874"/>
                    <a:pt x="18839" y="5684"/>
                    <a:pt x="18839" y="5684"/>
                  </a:cubicBezTo>
                  <a:cubicBezTo>
                    <a:pt x="18839" y="5495"/>
                    <a:pt x="18839" y="5305"/>
                    <a:pt x="19002" y="5116"/>
                  </a:cubicBezTo>
                  <a:cubicBezTo>
                    <a:pt x="19002" y="4926"/>
                    <a:pt x="19002" y="4547"/>
                    <a:pt x="19164" y="4547"/>
                  </a:cubicBezTo>
                  <a:cubicBezTo>
                    <a:pt x="19164" y="4358"/>
                    <a:pt x="19326" y="4168"/>
                    <a:pt x="19489" y="3979"/>
                  </a:cubicBezTo>
                  <a:cubicBezTo>
                    <a:pt x="19326" y="3411"/>
                    <a:pt x="19489" y="2842"/>
                    <a:pt x="19489" y="2274"/>
                  </a:cubicBezTo>
                  <a:cubicBezTo>
                    <a:pt x="19489" y="2274"/>
                    <a:pt x="19489" y="2274"/>
                    <a:pt x="19489" y="2274"/>
                  </a:cubicBezTo>
                  <a:cubicBezTo>
                    <a:pt x="19489" y="2274"/>
                    <a:pt x="19489" y="2274"/>
                    <a:pt x="19489" y="2274"/>
                  </a:cubicBezTo>
                  <a:cubicBezTo>
                    <a:pt x="19489" y="2274"/>
                    <a:pt x="19489" y="2084"/>
                    <a:pt x="19489" y="2084"/>
                  </a:cubicBezTo>
                  <a:cubicBezTo>
                    <a:pt x="19489" y="2084"/>
                    <a:pt x="19489" y="2084"/>
                    <a:pt x="19489" y="2084"/>
                  </a:cubicBezTo>
                  <a:cubicBezTo>
                    <a:pt x="19489" y="1895"/>
                    <a:pt x="19489" y="1895"/>
                    <a:pt x="19489" y="1705"/>
                  </a:cubicBezTo>
                  <a:cubicBezTo>
                    <a:pt x="19002" y="1705"/>
                    <a:pt x="19002" y="1705"/>
                    <a:pt x="19002" y="1705"/>
                  </a:cubicBezTo>
                  <a:cubicBezTo>
                    <a:pt x="18839" y="1705"/>
                    <a:pt x="18027" y="2274"/>
                    <a:pt x="18189" y="1705"/>
                  </a:cubicBezTo>
                  <a:cubicBezTo>
                    <a:pt x="18027" y="1705"/>
                    <a:pt x="18027" y="1895"/>
                    <a:pt x="18027" y="1895"/>
                  </a:cubicBezTo>
                  <a:cubicBezTo>
                    <a:pt x="18027" y="1895"/>
                    <a:pt x="18027" y="1895"/>
                    <a:pt x="18027" y="1895"/>
                  </a:cubicBezTo>
                  <a:cubicBezTo>
                    <a:pt x="17865" y="1895"/>
                    <a:pt x="17865" y="1895"/>
                    <a:pt x="17865" y="2084"/>
                  </a:cubicBezTo>
                  <a:cubicBezTo>
                    <a:pt x="17540" y="2274"/>
                    <a:pt x="17215" y="2084"/>
                    <a:pt x="16890" y="2274"/>
                  </a:cubicBezTo>
                  <a:cubicBezTo>
                    <a:pt x="16890" y="2274"/>
                    <a:pt x="16890" y="2274"/>
                    <a:pt x="16890" y="2274"/>
                  </a:cubicBezTo>
                  <a:cubicBezTo>
                    <a:pt x="16403" y="2274"/>
                    <a:pt x="16403" y="2274"/>
                    <a:pt x="16403" y="2274"/>
                  </a:cubicBezTo>
                  <a:cubicBezTo>
                    <a:pt x="16403" y="2084"/>
                    <a:pt x="16241" y="1895"/>
                    <a:pt x="16241" y="1705"/>
                  </a:cubicBezTo>
                  <a:cubicBezTo>
                    <a:pt x="16403" y="1705"/>
                    <a:pt x="16403" y="1516"/>
                    <a:pt x="16403" y="1516"/>
                  </a:cubicBezTo>
                  <a:cubicBezTo>
                    <a:pt x="16403" y="1326"/>
                    <a:pt x="16241" y="1516"/>
                    <a:pt x="16241" y="1326"/>
                  </a:cubicBezTo>
                  <a:cubicBezTo>
                    <a:pt x="16241" y="1326"/>
                    <a:pt x="16241" y="1137"/>
                    <a:pt x="16241" y="1137"/>
                  </a:cubicBezTo>
                  <a:cubicBezTo>
                    <a:pt x="16241" y="1137"/>
                    <a:pt x="16078" y="1137"/>
                    <a:pt x="16078" y="1137"/>
                  </a:cubicBezTo>
                  <a:cubicBezTo>
                    <a:pt x="16078" y="1137"/>
                    <a:pt x="16078" y="947"/>
                    <a:pt x="16078" y="947"/>
                  </a:cubicBezTo>
                  <a:cubicBezTo>
                    <a:pt x="15916" y="758"/>
                    <a:pt x="15916" y="568"/>
                    <a:pt x="15916" y="379"/>
                  </a:cubicBezTo>
                  <a:cubicBezTo>
                    <a:pt x="15266" y="379"/>
                    <a:pt x="15266" y="379"/>
                    <a:pt x="15266" y="379"/>
                  </a:cubicBezTo>
                  <a:cubicBezTo>
                    <a:pt x="15266" y="568"/>
                    <a:pt x="15266" y="568"/>
                    <a:pt x="14941" y="568"/>
                  </a:cubicBezTo>
                  <a:cubicBezTo>
                    <a:pt x="14779" y="568"/>
                    <a:pt x="14779" y="758"/>
                    <a:pt x="14779" y="947"/>
                  </a:cubicBezTo>
                  <a:cubicBezTo>
                    <a:pt x="14454" y="947"/>
                    <a:pt x="14454" y="947"/>
                    <a:pt x="14454" y="947"/>
                  </a:cubicBezTo>
                  <a:cubicBezTo>
                    <a:pt x="14292" y="568"/>
                    <a:pt x="13967" y="379"/>
                    <a:pt x="13805" y="189"/>
                  </a:cubicBezTo>
                  <a:cubicBezTo>
                    <a:pt x="13480" y="189"/>
                    <a:pt x="13480" y="568"/>
                    <a:pt x="13480" y="568"/>
                  </a:cubicBezTo>
                  <a:cubicBezTo>
                    <a:pt x="13317" y="568"/>
                    <a:pt x="13155" y="568"/>
                    <a:pt x="13155" y="758"/>
                  </a:cubicBezTo>
                  <a:cubicBezTo>
                    <a:pt x="12992" y="758"/>
                    <a:pt x="12992" y="758"/>
                    <a:pt x="12992" y="947"/>
                  </a:cubicBezTo>
                  <a:cubicBezTo>
                    <a:pt x="12668" y="947"/>
                    <a:pt x="12343" y="947"/>
                    <a:pt x="12180" y="758"/>
                  </a:cubicBezTo>
                  <a:cubicBezTo>
                    <a:pt x="12018" y="758"/>
                    <a:pt x="11856" y="947"/>
                    <a:pt x="11693" y="947"/>
                  </a:cubicBezTo>
                  <a:cubicBezTo>
                    <a:pt x="11693" y="1137"/>
                    <a:pt x="11531" y="1326"/>
                    <a:pt x="11368" y="1326"/>
                  </a:cubicBezTo>
                  <a:cubicBezTo>
                    <a:pt x="11531" y="947"/>
                    <a:pt x="11044" y="1137"/>
                    <a:pt x="10881" y="947"/>
                  </a:cubicBezTo>
                  <a:cubicBezTo>
                    <a:pt x="10881" y="947"/>
                    <a:pt x="10881" y="947"/>
                    <a:pt x="10881" y="947"/>
                  </a:cubicBezTo>
                  <a:cubicBezTo>
                    <a:pt x="10719" y="758"/>
                    <a:pt x="10556" y="758"/>
                    <a:pt x="10556" y="568"/>
                  </a:cubicBezTo>
                  <a:cubicBezTo>
                    <a:pt x="10232" y="758"/>
                    <a:pt x="9744" y="758"/>
                    <a:pt x="9420" y="947"/>
                  </a:cubicBezTo>
                  <a:cubicBezTo>
                    <a:pt x="9420" y="758"/>
                    <a:pt x="9257" y="947"/>
                    <a:pt x="9257" y="947"/>
                  </a:cubicBezTo>
                  <a:cubicBezTo>
                    <a:pt x="9257" y="758"/>
                    <a:pt x="9257" y="758"/>
                    <a:pt x="9257" y="758"/>
                  </a:cubicBezTo>
                  <a:cubicBezTo>
                    <a:pt x="9257" y="758"/>
                    <a:pt x="9095" y="758"/>
                    <a:pt x="8932" y="758"/>
                  </a:cubicBezTo>
                  <a:cubicBezTo>
                    <a:pt x="8932" y="758"/>
                    <a:pt x="9095" y="568"/>
                    <a:pt x="8932" y="568"/>
                  </a:cubicBezTo>
                  <a:cubicBezTo>
                    <a:pt x="8770" y="568"/>
                    <a:pt x="8608" y="568"/>
                    <a:pt x="8608" y="379"/>
                  </a:cubicBezTo>
                  <a:cubicBezTo>
                    <a:pt x="8120" y="568"/>
                    <a:pt x="7633" y="379"/>
                    <a:pt x="7308" y="379"/>
                  </a:cubicBezTo>
                  <a:cubicBezTo>
                    <a:pt x="7308" y="379"/>
                    <a:pt x="7146" y="379"/>
                    <a:pt x="7146" y="189"/>
                  </a:cubicBezTo>
                  <a:cubicBezTo>
                    <a:pt x="7146" y="0"/>
                    <a:pt x="7146" y="0"/>
                    <a:pt x="7146" y="0"/>
                  </a:cubicBezTo>
                  <a:cubicBezTo>
                    <a:pt x="6659" y="0"/>
                    <a:pt x="6659" y="0"/>
                    <a:pt x="6659" y="0"/>
                  </a:cubicBezTo>
                  <a:cubicBezTo>
                    <a:pt x="6496" y="0"/>
                    <a:pt x="6334" y="189"/>
                    <a:pt x="6171" y="189"/>
                  </a:cubicBezTo>
                  <a:cubicBezTo>
                    <a:pt x="6009" y="189"/>
                    <a:pt x="6009" y="189"/>
                    <a:pt x="6009" y="189"/>
                  </a:cubicBezTo>
                  <a:cubicBezTo>
                    <a:pt x="6009" y="189"/>
                    <a:pt x="6009" y="189"/>
                    <a:pt x="6009" y="189"/>
                  </a:cubicBezTo>
                  <a:cubicBezTo>
                    <a:pt x="5847" y="189"/>
                    <a:pt x="5847" y="189"/>
                    <a:pt x="5847" y="189"/>
                  </a:cubicBezTo>
                  <a:cubicBezTo>
                    <a:pt x="5847" y="189"/>
                    <a:pt x="5847" y="189"/>
                    <a:pt x="5847" y="189"/>
                  </a:cubicBezTo>
                  <a:cubicBezTo>
                    <a:pt x="5847" y="189"/>
                    <a:pt x="5684" y="189"/>
                    <a:pt x="5684" y="189"/>
                  </a:cubicBezTo>
                  <a:cubicBezTo>
                    <a:pt x="5684" y="189"/>
                    <a:pt x="5684" y="189"/>
                    <a:pt x="5684" y="189"/>
                  </a:cubicBezTo>
                  <a:cubicBezTo>
                    <a:pt x="5684" y="189"/>
                    <a:pt x="5684" y="379"/>
                    <a:pt x="5522" y="379"/>
                  </a:cubicBezTo>
                  <a:cubicBezTo>
                    <a:pt x="5522" y="379"/>
                    <a:pt x="5522" y="379"/>
                    <a:pt x="5522" y="379"/>
                  </a:cubicBezTo>
                  <a:cubicBezTo>
                    <a:pt x="5522" y="379"/>
                    <a:pt x="5522" y="379"/>
                    <a:pt x="5359" y="379"/>
                  </a:cubicBezTo>
                  <a:cubicBezTo>
                    <a:pt x="5359" y="379"/>
                    <a:pt x="5359" y="379"/>
                    <a:pt x="5359" y="379"/>
                  </a:cubicBezTo>
                  <a:cubicBezTo>
                    <a:pt x="5359" y="379"/>
                    <a:pt x="5359" y="379"/>
                    <a:pt x="5359" y="379"/>
                  </a:cubicBezTo>
                  <a:cubicBezTo>
                    <a:pt x="5359" y="379"/>
                    <a:pt x="5359" y="379"/>
                    <a:pt x="5197" y="189"/>
                  </a:cubicBezTo>
                  <a:cubicBezTo>
                    <a:pt x="5197" y="189"/>
                    <a:pt x="5197" y="189"/>
                    <a:pt x="5197" y="189"/>
                  </a:cubicBezTo>
                  <a:cubicBezTo>
                    <a:pt x="5197" y="189"/>
                    <a:pt x="5197" y="189"/>
                    <a:pt x="5197" y="189"/>
                  </a:cubicBezTo>
                  <a:cubicBezTo>
                    <a:pt x="5197" y="189"/>
                    <a:pt x="5035" y="189"/>
                    <a:pt x="5035" y="189"/>
                  </a:cubicBezTo>
                  <a:cubicBezTo>
                    <a:pt x="4872" y="189"/>
                    <a:pt x="4872" y="379"/>
                    <a:pt x="4710" y="379"/>
                  </a:cubicBezTo>
                  <a:cubicBezTo>
                    <a:pt x="4385" y="379"/>
                    <a:pt x="4385" y="947"/>
                    <a:pt x="4060" y="1137"/>
                  </a:cubicBezTo>
                  <a:cubicBezTo>
                    <a:pt x="4060" y="1516"/>
                    <a:pt x="3735" y="1516"/>
                    <a:pt x="3735" y="1895"/>
                  </a:cubicBezTo>
                  <a:cubicBezTo>
                    <a:pt x="3573" y="1895"/>
                    <a:pt x="3573" y="2084"/>
                    <a:pt x="3573" y="2274"/>
                  </a:cubicBezTo>
                  <a:cubicBezTo>
                    <a:pt x="3248" y="2084"/>
                    <a:pt x="3086" y="2084"/>
                    <a:pt x="2923" y="2274"/>
                  </a:cubicBezTo>
                  <a:cubicBezTo>
                    <a:pt x="2598" y="2274"/>
                    <a:pt x="2598" y="2274"/>
                    <a:pt x="2598" y="2274"/>
                  </a:cubicBezTo>
                  <a:cubicBezTo>
                    <a:pt x="2761" y="1895"/>
                    <a:pt x="2436" y="2084"/>
                    <a:pt x="2436" y="1705"/>
                  </a:cubicBezTo>
                  <a:cubicBezTo>
                    <a:pt x="2436" y="1516"/>
                    <a:pt x="2111" y="1705"/>
                    <a:pt x="2111" y="1326"/>
                  </a:cubicBezTo>
                  <a:cubicBezTo>
                    <a:pt x="1949" y="1326"/>
                    <a:pt x="1949" y="1137"/>
                    <a:pt x="1786" y="1137"/>
                  </a:cubicBezTo>
                  <a:cubicBezTo>
                    <a:pt x="1624" y="568"/>
                    <a:pt x="1462" y="189"/>
                    <a:pt x="1137" y="0"/>
                  </a:cubicBezTo>
                  <a:cubicBezTo>
                    <a:pt x="1137" y="189"/>
                    <a:pt x="812" y="0"/>
                    <a:pt x="812" y="0"/>
                  </a:cubicBezTo>
                  <a:cubicBezTo>
                    <a:pt x="812" y="0"/>
                    <a:pt x="812" y="189"/>
                    <a:pt x="812" y="189"/>
                  </a:cubicBezTo>
                  <a:cubicBezTo>
                    <a:pt x="650" y="189"/>
                    <a:pt x="650" y="379"/>
                    <a:pt x="325" y="189"/>
                  </a:cubicBezTo>
                  <a:cubicBezTo>
                    <a:pt x="162" y="189"/>
                    <a:pt x="162" y="189"/>
                    <a:pt x="162" y="189"/>
                  </a:cubicBezTo>
                  <a:cubicBezTo>
                    <a:pt x="162" y="1326"/>
                    <a:pt x="162" y="1326"/>
                    <a:pt x="162" y="1326"/>
                  </a:cubicBezTo>
                  <a:cubicBezTo>
                    <a:pt x="162" y="1895"/>
                    <a:pt x="487" y="1705"/>
                    <a:pt x="325" y="2274"/>
                  </a:cubicBezTo>
                  <a:cubicBezTo>
                    <a:pt x="325" y="2274"/>
                    <a:pt x="162" y="2274"/>
                    <a:pt x="0" y="2463"/>
                  </a:cubicBezTo>
                  <a:cubicBezTo>
                    <a:pt x="0" y="2653"/>
                    <a:pt x="0" y="2653"/>
                    <a:pt x="0" y="2653"/>
                  </a:cubicBezTo>
                  <a:cubicBezTo>
                    <a:pt x="162" y="2653"/>
                    <a:pt x="162" y="2842"/>
                    <a:pt x="325" y="2842"/>
                  </a:cubicBezTo>
                  <a:cubicBezTo>
                    <a:pt x="487" y="2842"/>
                    <a:pt x="487" y="3221"/>
                    <a:pt x="487" y="3221"/>
                  </a:cubicBezTo>
                  <a:cubicBezTo>
                    <a:pt x="487" y="3221"/>
                    <a:pt x="487" y="3411"/>
                    <a:pt x="487" y="3411"/>
                  </a:cubicBezTo>
                  <a:cubicBezTo>
                    <a:pt x="487" y="3411"/>
                    <a:pt x="325" y="3600"/>
                    <a:pt x="325" y="3600"/>
                  </a:cubicBezTo>
                  <a:cubicBezTo>
                    <a:pt x="325" y="3600"/>
                    <a:pt x="487" y="3600"/>
                    <a:pt x="487" y="3789"/>
                  </a:cubicBezTo>
                  <a:cubicBezTo>
                    <a:pt x="812" y="3979"/>
                    <a:pt x="1137" y="3979"/>
                    <a:pt x="1462" y="3979"/>
                  </a:cubicBezTo>
                  <a:cubicBezTo>
                    <a:pt x="1624" y="4168"/>
                    <a:pt x="1949" y="4168"/>
                    <a:pt x="1949" y="4547"/>
                  </a:cubicBezTo>
                  <a:cubicBezTo>
                    <a:pt x="2111" y="4737"/>
                    <a:pt x="2274" y="4926"/>
                    <a:pt x="2274" y="5305"/>
                  </a:cubicBezTo>
                  <a:cubicBezTo>
                    <a:pt x="2274" y="5305"/>
                    <a:pt x="2111" y="5305"/>
                    <a:pt x="2111" y="5305"/>
                  </a:cubicBezTo>
                  <a:cubicBezTo>
                    <a:pt x="2111" y="5305"/>
                    <a:pt x="2111" y="5495"/>
                    <a:pt x="2111" y="5495"/>
                  </a:cubicBezTo>
                  <a:cubicBezTo>
                    <a:pt x="2111" y="5495"/>
                    <a:pt x="2111" y="5495"/>
                    <a:pt x="2111" y="5495"/>
                  </a:cubicBezTo>
                  <a:cubicBezTo>
                    <a:pt x="2111" y="5495"/>
                    <a:pt x="2111" y="5495"/>
                    <a:pt x="2111" y="5495"/>
                  </a:cubicBezTo>
                  <a:cubicBezTo>
                    <a:pt x="2111" y="5495"/>
                    <a:pt x="2274" y="5495"/>
                    <a:pt x="2274" y="5495"/>
                  </a:cubicBezTo>
                  <a:cubicBezTo>
                    <a:pt x="2274" y="5495"/>
                    <a:pt x="2274" y="5495"/>
                    <a:pt x="2274" y="5684"/>
                  </a:cubicBezTo>
                  <a:cubicBezTo>
                    <a:pt x="2274" y="5684"/>
                    <a:pt x="2274" y="5684"/>
                    <a:pt x="2274" y="5684"/>
                  </a:cubicBezTo>
                  <a:cubicBezTo>
                    <a:pt x="2274" y="5684"/>
                    <a:pt x="2274" y="5684"/>
                    <a:pt x="2274" y="5684"/>
                  </a:cubicBezTo>
                  <a:cubicBezTo>
                    <a:pt x="2274" y="5684"/>
                    <a:pt x="2274" y="5684"/>
                    <a:pt x="2274" y="5684"/>
                  </a:cubicBezTo>
                  <a:cubicBezTo>
                    <a:pt x="2274" y="5684"/>
                    <a:pt x="2274" y="5684"/>
                    <a:pt x="2274" y="5684"/>
                  </a:cubicBezTo>
                  <a:cubicBezTo>
                    <a:pt x="2274" y="5684"/>
                    <a:pt x="2274" y="5684"/>
                    <a:pt x="2274" y="5684"/>
                  </a:cubicBezTo>
                  <a:cubicBezTo>
                    <a:pt x="2274" y="5684"/>
                    <a:pt x="2274" y="5684"/>
                    <a:pt x="2274" y="5684"/>
                  </a:cubicBezTo>
                  <a:cubicBezTo>
                    <a:pt x="2436" y="5874"/>
                    <a:pt x="2436" y="5874"/>
                    <a:pt x="2436" y="5874"/>
                  </a:cubicBezTo>
                  <a:cubicBezTo>
                    <a:pt x="2436" y="5874"/>
                    <a:pt x="2436" y="5874"/>
                    <a:pt x="2436" y="5874"/>
                  </a:cubicBezTo>
                  <a:cubicBezTo>
                    <a:pt x="2436" y="5874"/>
                    <a:pt x="2436" y="5874"/>
                    <a:pt x="2436" y="5874"/>
                  </a:cubicBezTo>
                  <a:cubicBezTo>
                    <a:pt x="2436" y="5874"/>
                    <a:pt x="2436" y="5874"/>
                    <a:pt x="2436" y="5874"/>
                  </a:cubicBezTo>
                  <a:cubicBezTo>
                    <a:pt x="2436" y="6063"/>
                    <a:pt x="2436" y="6063"/>
                    <a:pt x="2436" y="6063"/>
                  </a:cubicBezTo>
                  <a:cubicBezTo>
                    <a:pt x="2436" y="6063"/>
                    <a:pt x="2436" y="6063"/>
                    <a:pt x="2436" y="6063"/>
                  </a:cubicBezTo>
                  <a:cubicBezTo>
                    <a:pt x="2436" y="6063"/>
                    <a:pt x="2436" y="6063"/>
                    <a:pt x="2436" y="6063"/>
                  </a:cubicBezTo>
                  <a:cubicBezTo>
                    <a:pt x="2436" y="6253"/>
                    <a:pt x="2436" y="6253"/>
                    <a:pt x="2436" y="6253"/>
                  </a:cubicBezTo>
                  <a:cubicBezTo>
                    <a:pt x="2436" y="6442"/>
                    <a:pt x="2436" y="6442"/>
                    <a:pt x="2436" y="6442"/>
                  </a:cubicBezTo>
                  <a:cubicBezTo>
                    <a:pt x="2436" y="6632"/>
                    <a:pt x="2436" y="6632"/>
                    <a:pt x="2436" y="6632"/>
                  </a:cubicBezTo>
                  <a:cubicBezTo>
                    <a:pt x="2436" y="6632"/>
                    <a:pt x="2436" y="6821"/>
                    <a:pt x="2436" y="6821"/>
                  </a:cubicBezTo>
                  <a:cubicBezTo>
                    <a:pt x="2598" y="6821"/>
                    <a:pt x="2598" y="6821"/>
                    <a:pt x="2598" y="6821"/>
                  </a:cubicBezTo>
                  <a:cubicBezTo>
                    <a:pt x="2598" y="7011"/>
                    <a:pt x="2598" y="7011"/>
                    <a:pt x="2598" y="7011"/>
                  </a:cubicBezTo>
                  <a:cubicBezTo>
                    <a:pt x="2598" y="7011"/>
                    <a:pt x="2598" y="7011"/>
                    <a:pt x="2598" y="7011"/>
                  </a:cubicBezTo>
                  <a:cubicBezTo>
                    <a:pt x="2761" y="7200"/>
                    <a:pt x="2761" y="7200"/>
                    <a:pt x="2923" y="7200"/>
                  </a:cubicBezTo>
                  <a:cubicBezTo>
                    <a:pt x="2923" y="7389"/>
                    <a:pt x="2923" y="7389"/>
                    <a:pt x="2923" y="7389"/>
                  </a:cubicBezTo>
                  <a:cubicBezTo>
                    <a:pt x="2923" y="7389"/>
                    <a:pt x="2923" y="7579"/>
                    <a:pt x="2923" y="7579"/>
                  </a:cubicBezTo>
                  <a:cubicBezTo>
                    <a:pt x="2923" y="7579"/>
                    <a:pt x="2923" y="7579"/>
                    <a:pt x="2923" y="7579"/>
                  </a:cubicBezTo>
                  <a:cubicBezTo>
                    <a:pt x="2923" y="7768"/>
                    <a:pt x="2923" y="7958"/>
                    <a:pt x="2923" y="7958"/>
                  </a:cubicBezTo>
                  <a:cubicBezTo>
                    <a:pt x="2923" y="8147"/>
                    <a:pt x="2923" y="8147"/>
                    <a:pt x="2923" y="8147"/>
                  </a:cubicBezTo>
                  <a:cubicBezTo>
                    <a:pt x="3086" y="8147"/>
                    <a:pt x="3086" y="8147"/>
                    <a:pt x="3086" y="8337"/>
                  </a:cubicBezTo>
                  <a:cubicBezTo>
                    <a:pt x="3411" y="8716"/>
                    <a:pt x="3735" y="8905"/>
                    <a:pt x="3898" y="9284"/>
                  </a:cubicBezTo>
                  <a:cubicBezTo>
                    <a:pt x="4060" y="9284"/>
                    <a:pt x="4223" y="9284"/>
                    <a:pt x="4223" y="9474"/>
                  </a:cubicBezTo>
                  <a:cubicBezTo>
                    <a:pt x="4385" y="9474"/>
                    <a:pt x="4385" y="9474"/>
                    <a:pt x="4385" y="9663"/>
                  </a:cubicBezTo>
                  <a:cubicBezTo>
                    <a:pt x="4385" y="9663"/>
                    <a:pt x="4547" y="9663"/>
                    <a:pt x="4547" y="9663"/>
                  </a:cubicBezTo>
                  <a:cubicBezTo>
                    <a:pt x="4547" y="9663"/>
                    <a:pt x="4385" y="9853"/>
                    <a:pt x="4547" y="10042"/>
                  </a:cubicBezTo>
                  <a:cubicBezTo>
                    <a:pt x="4547" y="10232"/>
                    <a:pt x="4223" y="10042"/>
                    <a:pt x="4223" y="10232"/>
                  </a:cubicBezTo>
                  <a:cubicBezTo>
                    <a:pt x="4223" y="10421"/>
                    <a:pt x="4223" y="10421"/>
                    <a:pt x="4223" y="10421"/>
                  </a:cubicBezTo>
                  <a:cubicBezTo>
                    <a:pt x="4547" y="10421"/>
                    <a:pt x="4710" y="10611"/>
                    <a:pt x="4872" y="10989"/>
                  </a:cubicBezTo>
                  <a:cubicBezTo>
                    <a:pt x="5197" y="11179"/>
                    <a:pt x="5359" y="11368"/>
                    <a:pt x="5684" y="11747"/>
                  </a:cubicBezTo>
                  <a:cubicBezTo>
                    <a:pt x="5684" y="12316"/>
                    <a:pt x="5684" y="12316"/>
                    <a:pt x="5684" y="12316"/>
                  </a:cubicBezTo>
                  <a:cubicBezTo>
                    <a:pt x="6009" y="12505"/>
                    <a:pt x="6334" y="12695"/>
                    <a:pt x="6659" y="12884"/>
                  </a:cubicBezTo>
                  <a:cubicBezTo>
                    <a:pt x="6659" y="13263"/>
                    <a:pt x="6821" y="13263"/>
                    <a:pt x="6821" y="13642"/>
                  </a:cubicBezTo>
                  <a:cubicBezTo>
                    <a:pt x="7146" y="13642"/>
                    <a:pt x="7146" y="14021"/>
                    <a:pt x="7308" y="14021"/>
                  </a:cubicBezTo>
                  <a:cubicBezTo>
                    <a:pt x="7308" y="14211"/>
                    <a:pt x="7795" y="14021"/>
                    <a:pt x="7795" y="14400"/>
                  </a:cubicBezTo>
                  <a:cubicBezTo>
                    <a:pt x="8120" y="14589"/>
                    <a:pt x="8608" y="14589"/>
                    <a:pt x="8770" y="14968"/>
                  </a:cubicBezTo>
                  <a:cubicBezTo>
                    <a:pt x="8770" y="15537"/>
                    <a:pt x="8932" y="15537"/>
                    <a:pt x="8932" y="16105"/>
                  </a:cubicBezTo>
                  <a:cubicBezTo>
                    <a:pt x="8932" y="16105"/>
                    <a:pt x="9095" y="16105"/>
                    <a:pt x="8932" y="16295"/>
                  </a:cubicBezTo>
                  <a:cubicBezTo>
                    <a:pt x="9095" y="16295"/>
                    <a:pt x="9095" y="16484"/>
                    <a:pt x="9095" y="16674"/>
                  </a:cubicBezTo>
                  <a:cubicBezTo>
                    <a:pt x="9420" y="16674"/>
                    <a:pt x="9582" y="16863"/>
                    <a:pt x="9744" y="16863"/>
                  </a:cubicBezTo>
                  <a:cubicBezTo>
                    <a:pt x="9744" y="17053"/>
                    <a:pt x="9582" y="17053"/>
                    <a:pt x="9744" y="17242"/>
                  </a:cubicBezTo>
                  <a:cubicBezTo>
                    <a:pt x="9744" y="17242"/>
                    <a:pt x="9907" y="17242"/>
                    <a:pt x="9907" y="17242"/>
                  </a:cubicBezTo>
                  <a:cubicBezTo>
                    <a:pt x="9907" y="17242"/>
                    <a:pt x="9907" y="17242"/>
                    <a:pt x="9907" y="17242"/>
                  </a:cubicBezTo>
                  <a:cubicBezTo>
                    <a:pt x="9907" y="17242"/>
                    <a:pt x="9907" y="17242"/>
                    <a:pt x="9907" y="17242"/>
                  </a:cubicBezTo>
                  <a:cubicBezTo>
                    <a:pt x="9907" y="17242"/>
                    <a:pt x="9907" y="17242"/>
                    <a:pt x="9907" y="17242"/>
                  </a:cubicBezTo>
                  <a:cubicBezTo>
                    <a:pt x="9907" y="17242"/>
                    <a:pt x="9907" y="17242"/>
                    <a:pt x="10069" y="17242"/>
                  </a:cubicBezTo>
                  <a:cubicBezTo>
                    <a:pt x="10069" y="17242"/>
                    <a:pt x="10069" y="17242"/>
                    <a:pt x="10069" y="17242"/>
                  </a:cubicBezTo>
                  <a:cubicBezTo>
                    <a:pt x="10069" y="17242"/>
                    <a:pt x="10069" y="17242"/>
                    <a:pt x="10069" y="17242"/>
                  </a:cubicBezTo>
                  <a:cubicBezTo>
                    <a:pt x="10069" y="17242"/>
                    <a:pt x="10069" y="17242"/>
                    <a:pt x="10069" y="17242"/>
                  </a:cubicBezTo>
                  <a:cubicBezTo>
                    <a:pt x="10069" y="17242"/>
                    <a:pt x="10069" y="17242"/>
                    <a:pt x="10069" y="17242"/>
                  </a:cubicBezTo>
                  <a:cubicBezTo>
                    <a:pt x="10069" y="17242"/>
                    <a:pt x="10069" y="17242"/>
                    <a:pt x="10069" y="17242"/>
                  </a:cubicBezTo>
                  <a:cubicBezTo>
                    <a:pt x="10069" y="17242"/>
                    <a:pt x="10069" y="17242"/>
                    <a:pt x="10232" y="17242"/>
                  </a:cubicBezTo>
                  <a:cubicBezTo>
                    <a:pt x="10232" y="17242"/>
                    <a:pt x="10232" y="17242"/>
                    <a:pt x="10232" y="17432"/>
                  </a:cubicBezTo>
                  <a:cubicBezTo>
                    <a:pt x="10232" y="17242"/>
                    <a:pt x="10394" y="17432"/>
                    <a:pt x="10394" y="17432"/>
                  </a:cubicBezTo>
                  <a:cubicBezTo>
                    <a:pt x="10394" y="17432"/>
                    <a:pt x="10394" y="17432"/>
                    <a:pt x="10394" y="17432"/>
                  </a:cubicBezTo>
                  <a:cubicBezTo>
                    <a:pt x="10556" y="17621"/>
                    <a:pt x="10556" y="17621"/>
                    <a:pt x="10556" y="17621"/>
                  </a:cubicBezTo>
                  <a:cubicBezTo>
                    <a:pt x="10719" y="17621"/>
                    <a:pt x="10719" y="17621"/>
                    <a:pt x="10719" y="17621"/>
                  </a:cubicBezTo>
                  <a:cubicBezTo>
                    <a:pt x="10719" y="17621"/>
                    <a:pt x="10719" y="17621"/>
                    <a:pt x="10719" y="17621"/>
                  </a:cubicBezTo>
                  <a:cubicBezTo>
                    <a:pt x="10719" y="17621"/>
                    <a:pt x="10719" y="17621"/>
                    <a:pt x="10881" y="17621"/>
                  </a:cubicBezTo>
                  <a:cubicBezTo>
                    <a:pt x="10881" y="17621"/>
                    <a:pt x="10881" y="17621"/>
                    <a:pt x="10881" y="17621"/>
                  </a:cubicBezTo>
                  <a:cubicBezTo>
                    <a:pt x="10881" y="17621"/>
                    <a:pt x="10881" y="17811"/>
                    <a:pt x="10881" y="17811"/>
                  </a:cubicBezTo>
                  <a:cubicBezTo>
                    <a:pt x="10881" y="17811"/>
                    <a:pt x="10881" y="17811"/>
                    <a:pt x="10881" y="17811"/>
                  </a:cubicBezTo>
                  <a:cubicBezTo>
                    <a:pt x="10881" y="17811"/>
                    <a:pt x="10881" y="17811"/>
                    <a:pt x="10881" y="17811"/>
                  </a:cubicBezTo>
                  <a:cubicBezTo>
                    <a:pt x="10881" y="17811"/>
                    <a:pt x="10881" y="17811"/>
                    <a:pt x="10881" y="17811"/>
                  </a:cubicBezTo>
                  <a:cubicBezTo>
                    <a:pt x="10881" y="17811"/>
                    <a:pt x="10881" y="17811"/>
                    <a:pt x="10881" y="17811"/>
                  </a:cubicBezTo>
                  <a:cubicBezTo>
                    <a:pt x="11044" y="17811"/>
                    <a:pt x="11206" y="17811"/>
                    <a:pt x="11206" y="18000"/>
                  </a:cubicBezTo>
                  <a:cubicBezTo>
                    <a:pt x="11206" y="18000"/>
                    <a:pt x="11206" y="18000"/>
                    <a:pt x="11206" y="18000"/>
                  </a:cubicBezTo>
                  <a:cubicBezTo>
                    <a:pt x="11206" y="18189"/>
                    <a:pt x="10881" y="18379"/>
                    <a:pt x="11044" y="18568"/>
                  </a:cubicBezTo>
                  <a:cubicBezTo>
                    <a:pt x="11044" y="18568"/>
                    <a:pt x="11044" y="18758"/>
                    <a:pt x="11044" y="18758"/>
                  </a:cubicBezTo>
                  <a:cubicBezTo>
                    <a:pt x="11044" y="18758"/>
                    <a:pt x="11044" y="18758"/>
                    <a:pt x="11044" y="18758"/>
                  </a:cubicBezTo>
                  <a:cubicBezTo>
                    <a:pt x="11044" y="18758"/>
                    <a:pt x="11206" y="18947"/>
                    <a:pt x="11206" y="18947"/>
                  </a:cubicBezTo>
                  <a:cubicBezTo>
                    <a:pt x="11206" y="18947"/>
                    <a:pt x="11206" y="18947"/>
                    <a:pt x="11206" y="19137"/>
                  </a:cubicBezTo>
                  <a:cubicBezTo>
                    <a:pt x="11206" y="19137"/>
                    <a:pt x="11206" y="19137"/>
                    <a:pt x="11368" y="19137"/>
                  </a:cubicBezTo>
                  <a:cubicBezTo>
                    <a:pt x="11368" y="19137"/>
                    <a:pt x="11368" y="19137"/>
                    <a:pt x="11368" y="19137"/>
                  </a:cubicBezTo>
                  <a:cubicBezTo>
                    <a:pt x="11368" y="19137"/>
                    <a:pt x="11368" y="19137"/>
                    <a:pt x="11368" y="19326"/>
                  </a:cubicBezTo>
                  <a:cubicBezTo>
                    <a:pt x="11531" y="19516"/>
                    <a:pt x="12018" y="19326"/>
                    <a:pt x="12018" y="19516"/>
                  </a:cubicBezTo>
                  <a:cubicBezTo>
                    <a:pt x="12180" y="19516"/>
                    <a:pt x="12180" y="19516"/>
                    <a:pt x="12180" y="19516"/>
                  </a:cubicBezTo>
                  <a:cubicBezTo>
                    <a:pt x="12505" y="19705"/>
                    <a:pt x="12668" y="20084"/>
                    <a:pt x="12830" y="20463"/>
                  </a:cubicBezTo>
                  <a:cubicBezTo>
                    <a:pt x="12992" y="20463"/>
                    <a:pt x="13155" y="20653"/>
                    <a:pt x="13317" y="20653"/>
                  </a:cubicBezTo>
                  <a:cubicBezTo>
                    <a:pt x="13480" y="20842"/>
                    <a:pt x="13642" y="21032"/>
                    <a:pt x="13805" y="21032"/>
                  </a:cubicBezTo>
                  <a:cubicBezTo>
                    <a:pt x="13967" y="21032"/>
                    <a:pt x="13967" y="21032"/>
                    <a:pt x="14129" y="21032"/>
                  </a:cubicBezTo>
                  <a:cubicBezTo>
                    <a:pt x="14129" y="20842"/>
                    <a:pt x="14292" y="21032"/>
                    <a:pt x="14617" y="20842"/>
                  </a:cubicBezTo>
                  <a:cubicBezTo>
                    <a:pt x="14617" y="21032"/>
                    <a:pt x="14617" y="21032"/>
                    <a:pt x="14617" y="21032"/>
                  </a:cubicBezTo>
                  <a:cubicBezTo>
                    <a:pt x="15104" y="21032"/>
                    <a:pt x="15266" y="21221"/>
                    <a:pt x="15429" y="21411"/>
                  </a:cubicBezTo>
                  <a:cubicBezTo>
                    <a:pt x="15429" y="21600"/>
                    <a:pt x="15753" y="21411"/>
                    <a:pt x="15916" y="21411"/>
                  </a:cubicBezTo>
                  <a:cubicBezTo>
                    <a:pt x="16078" y="21411"/>
                    <a:pt x="16078" y="21221"/>
                    <a:pt x="16241" y="21221"/>
                  </a:cubicBezTo>
                  <a:cubicBezTo>
                    <a:pt x="16241" y="20842"/>
                    <a:pt x="16078" y="20842"/>
                    <a:pt x="16078" y="20463"/>
                  </a:cubicBezTo>
                  <a:cubicBezTo>
                    <a:pt x="15916" y="20274"/>
                    <a:pt x="15591" y="20274"/>
                    <a:pt x="15753" y="19895"/>
                  </a:cubicBezTo>
                  <a:cubicBezTo>
                    <a:pt x="15591" y="18947"/>
                    <a:pt x="15916" y="18568"/>
                    <a:pt x="15916" y="17811"/>
                  </a:cubicBezTo>
                  <a:cubicBezTo>
                    <a:pt x="16078" y="17621"/>
                    <a:pt x="16241" y="17432"/>
                    <a:pt x="16403" y="17432"/>
                  </a:cubicBezTo>
                  <a:cubicBezTo>
                    <a:pt x="16403" y="16674"/>
                    <a:pt x="16728" y="16295"/>
                    <a:pt x="16728" y="15726"/>
                  </a:cubicBezTo>
                  <a:cubicBezTo>
                    <a:pt x="16890" y="15537"/>
                    <a:pt x="17053" y="15158"/>
                    <a:pt x="17215" y="15158"/>
                  </a:cubicBezTo>
                  <a:cubicBezTo>
                    <a:pt x="17377" y="15158"/>
                    <a:pt x="17377" y="14968"/>
                    <a:pt x="17540" y="14968"/>
                  </a:cubicBezTo>
                  <a:cubicBezTo>
                    <a:pt x="17702" y="14779"/>
                    <a:pt x="17702" y="14779"/>
                    <a:pt x="17865" y="14779"/>
                  </a:cubicBezTo>
                  <a:cubicBezTo>
                    <a:pt x="18352" y="14589"/>
                    <a:pt x="18189" y="15158"/>
                    <a:pt x="18514" y="15158"/>
                  </a:cubicBezTo>
                  <a:cubicBezTo>
                    <a:pt x="18514" y="14589"/>
                    <a:pt x="18352" y="14589"/>
                    <a:pt x="18189" y="14211"/>
                  </a:cubicBezTo>
                  <a:cubicBezTo>
                    <a:pt x="17865" y="14211"/>
                    <a:pt x="17865" y="14211"/>
                    <a:pt x="17865" y="14211"/>
                  </a:cubicBezTo>
                  <a:cubicBezTo>
                    <a:pt x="17865" y="14021"/>
                    <a:pt x="17865" y="14021"/>
                    <a:pt x="17865" y="14021"/>
                  </a:cubicBezTo>
                  <a:cubicBezTo>
                    <a:pt x="17865" y="13642"/>
                    <a:pt x="17702" y="13642"/>
                    <a:pt x="17702" y="13263"/>
                  </a:cubicBezTo>
                  <a:cubicBezTo>
                    <a:pt x="17865" y="13074"/>
                    <a:pt x="18189" y="13074"/>
                    <a:pt x="18514" y="12884"/>
                  </a:cubicBezTo>
                  <a:cubicBezTo>
                    <a:pt x="18677" y="13074"/>
                    <a:pt x="18514" y="13453"/>
                    <a:pt x="18839" y="13263"/>
                  </a:cubicBezTo>
                  <a:cubicBezTo>
                    <a:pt x="19326" y="13263"/>
                    <a:pt x="19326" y="13263"/>
                    <a:pt x="19814" y="13263"/>
                  </a:cubicBezTo>
                  <a:cubicBezTo>
                    <a:pt x="20301" y="13263"/>
                    <a:pt x="20301" y="13263"/>
                    <a:pt x="20301" y="13263"/>
                  </a:cubicBezTo>
                  <a:cubicBezTo>
                    <a:pt x="20463" y="13074"/>
                    <a:pt x="20788" y="13074"/>
                    <a:pt x="21113" y="12884"/>
                  </a:cubicBezTo>
                  <a:cubicBezTo>
                    <a:pt x="21113" y="12695"/>
                    <a:pt x="20950" y="12505"/>
                    <a:pt x="20950" y="12126"/>
                  </a:cubicBezTo>
                  <a:cubicBezTo>
                    <a:pt x="20950" y="11937"/>
                    <a:pt x="21113" y="11747"/>
                    <a:pt x="20950" y="11558"/>
                  </a:cubicBezTo>
                  <a:cubicBezTo>
                    <a:pt x="20950" y="11179"/>
                    <a:pt x="20788" y="11179"/>
                    <a:pt x="20626" y="10989"/>
                  </a:cubicBezTo>
                  <a:cubicBezTo>
                    <a:pt x="20626" y="10611"/>
                    <a:pt x="20138" y="10800"/>
                    <a:pt x="20138" y="10421"/>
                  </a:cubicBezTo>
                  <a:cubicBezTo>
                    <a:pt x="20138" y="10232"/>
                    <a:pt x="19976" y="10232"/>
                    <a:pt x="19976" y="10042"/>
                  </a:cubicBezTo>
                  <a:cubicBezTo>
                    <a:pt x="19814" y="10042"/>
                    <a:pt x="19976" y="9853"/>
                    <a:pt x="19814" y="9853"/>
                  </a:cubicBezTo>
                  <a:cubicBezTo>
                    <a:pt x="19814" y="9474"/>
                    <a:pt x="19976" y="10042"/>
                    <a:pt x="20138" y="9853"/>
                  </a:cubicBezTo>
                  <a:cubicBezTo>
                    <a:pt x="20950" y="9853"/>
                    <a:pt x="20950" y="9853"/>
                    <a:pt x="20950" y="9853"/>
                  </a:cubicBezTo>
                  <a:cubicBezTo>
                    <a:pt x="21113" y="9853"/>
                    <a:pt x="20950" y="9474"/>
                    <a:pt x="21275" y="9474"/>
                  </a:cubicBezTo>
                  <a:cubicBezTo>
                    <a:pt x="21275" y="9095"/>
                    <a:pt x="21600" y="9284"/>
                    <a:pt x="21438" y="8905"/>
                  </a:cubicBez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2" name="Freeform 103">
              <a:extLst>
                <a:ext uri="{FF2B5EF4-FFF2-40B4-BE49-F238E27FC236}">
                  <a16:creationId xmlns:a16="http://schemas.microsoft.com/office/drawing/2014/main" id="{1721EBD6-FDFC-2B44-9995-D0CECCD80B6E}"/>
                </a:ext>
              </a:extLst>
            </p:cNvPr>
            <p:cNvSpPr/>
            <p:nvPr/>
          </p:nvSpPr>
          <p:spPr>
            <a:xfrm>
              <a:off x="4414329" y="6702654"/>
              <a:ext cx="39543" cy="58552"/>
            </a:xfrm>
            <a:custGeom>
              <a:avLst/>
              <a:gdLst/>
              <a:ahLst/>
              <a:cxnLst>
                <a:cxn ang="0">
                  <a:pos x="wd2" y="hd2"/>
                </a:cxn>
                <a:cxn ang="5400000">
                  <a:pos x="wd2" y="hd2"/>
                </a:cxn>
                <a:cxn ang="10800000">
                  <a:pos x="wd2" y="hd2"/>
                </a:cxn>
                <a:cxn ang="16200000">
                  <a:pos x="wd2" y="hd2"/>
                </a:cxn>
              </a:cxnLst>
              <a:rect l="0" t="0" r="r" b="b"/>
              <a:pathLst>
                <a:path w="20829" h="19418" extrusionOk="0">
                  <a:moveTo>
                    <a:pt x="9257" y="1964"/>
                  </a:moveTo>
                  <a:cubicBezTo>
                    <a:pt x="6171" y="1964"/>
                    <a:pt x="6171" y="1964"/>
                    <a:pt x="3086" y="3927"/>
                  </a:cubicBezTo>
                  <a:cubicBezTo>
                    <a:pt x="3086" y="3927"/>
                    <a:pt x="0" y="5891"/>
                    <a:pt x="0" y="5891"/>
                  </a:cubicBezTo>
                  <a:cubicBezTo>
                    <a:pt x="3086" y="7855"/>
                    <a:pt x="3086" y="9818"/>
                    <a:pt x="3086" y="9818"/>
                  </a:cubicBezTo>
                  <a:cubicBezTo>
                    <a:pt x="3086" y="11782"/>
                    <a:pt x="3086" y="11782"/>
                    <a:pt x="3086" y="13745"/>
                  </a:cubicBezTo>
                  <a:cubicBezTo>
                    <a:pt x="6171" y="15709"/>
                    <a:pt x="0" y="15709"/>
                    <a:pt x="0" y="17673"/>
                  </a:cubicBezTo>
                  <a:cubicBezTo>
                    <a:pt x="0" y="21600"/>
                    <a:pt x="9257" y="17673"/>
                    <a:pt x="12343" y="17673"/>
                  </a:cubicBezTo>
                  <a:cubicBezTo>
                    <a:pt x="15429" y="17673"/>
                    <a:pt x="18514" y="17673"/>
                    <a:pt x="18514" y="15709"/>
                  </a:cubicBezTo>
                  <a:cubicBezTo>
                    <a:pt x="21600" y="13745"/>
                    <a:pt x="21600" y="9818"/>
                    <a:pt x="18514" y="7855"/>
                  </a:cubicBezTo>
                  <a:cubicBezTo>
                    <a:pt x="18514" y="7855"/>
                    <a:pt x="15429" y="5891"/>
                    <a:pt x="12343" y="3927"/>
                  </a:cubicBezTo>
                  <a:cubicBezTo>
                    <a:pt x="12343" y="3927"/>
                    <a:pt x="12343" y="1964"/>
                    <a:pt x="9257" y="0"/>
                  </a:cubicBezTo>
                  <a:cubicBezTo>
                    <a:pt x="9257" y="0"/>
                    <a:pt x="9257" y="0"/>
                    <a:pt x="9257" y="1964"/>
                  </a:cubicBezTo>
                </a:path>
              </a:pathLst>
            </a:custGeom>
            <a:solidFill>
              <a:srgbClr val="9C9C9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3" name="Rectangle 104">
              <a:extLst>
                <a:ext uri="{FF2B5EF4-FFF2-40B4-BE49-F238E27FC236}">
                  <a16:creationId xmlns:a16="http://schemas.microsoft.com/office/drawing/2014/main" id="{C2DB0B7F-0D96-2441-B8F8-CF6537C82743}"/>
                </a:ext>
              </a:extLst>
            </p:cNvPr>
            <p:cNvSpPr txBox="1"/>
            <p:nvPr/>
          </p:nvSpPr>
          <p:spPr>
            <a:xfrm>
              <a:off x="4426389" y="6726775"/>
              <a:ext cx="1929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LICHTENSTEIN</a:t>
              </a:r>
            </a:p>
          </p:txBody>
        </p:sp>
        <p:sp>
          <p:nvSpPr>
            <p:cNvPr id="154" name="Freeform 105">
              <a:extLst>
                <a:ext uri="{FF2B5EF4-FFF2-40B4-BE49-F238E27FC236}">
                  <a16:creationId xmlns:a16="http://schemas.microsoft.com/office/drawing/2014/main" id="{6908F641-3F39-324A-AF08-F565943DA31D}"/>
                </a:ext>
              </a:extLst>
            </p:cNvPr>
            <p:cNvSpPr/>
            <p:nvPr/>
          </p:nvSpPr>
          <p:spPr>
            <a:xfrm>
              <a:off x="6088396" y="7655473"/>
              <a:ext cx="446258" cy="458320"/>
            </a:xfrm>
            <a:custGeom>
              <a:avLst/>
              <a:gdLst/>
              <a:ahLst/>
              <a:cxnLst>
                <a:cxn ang="0">
                  <a:pos x="wd2" y="hd2"/>
                </a:cxn>
                <a:cxn ang="5400000">
                  <a:pos x="wd2" y="hd2"/>
                </a:cxn>
                <a:cxn ang="10800000">
                  <a:pos x="wd2" y="hd2"/>
                </a:cxn>
                <a:cxn ang="16200000">
                  <a:pos x="wd2" y="hd2"/>
                </a:cxn>
              </a:cxnLst>
              <a:rect l="0" t="0" r="r" b="b"/>
              <a:pathLst>
                <a:path w="21600" h="21600" extrusionOk="0">
                  <a:moveTo>
                    <a:pt x="21316" y="7754"/>
                  </a:moveTo>
                  <a:cubicBezTo>
                    <a:pt x="21316" y="7200"/>
                    <a:pt x="21032" y="7200"/>
                    <a:pt x="21032" y="6923"/>
                  </a:cubicBezTo>
                  <a:cubicBezTo>
                    <a:pt x="20179" y="6923"/>
                    <a:pt x="19895" y="6646"/>
                    <a:pt x="19042" y="6646"/>
                  </a:cubicBezTo>
                  <a:cubicBezTo>
                    <a:pt x="19042" y="6369"/>
                    <a:pt x="18758" y="6369"/>
                    <a:pt x="18474" y="6369"/>
                  </a:cubicBezTo>
                  <a:cubicBezTo>
                    <a:pt x="18474" y="6092"/>
                    <a:pt x="18474" y="6092"/>
                    <a:pt x="18189" y="6092"/>
                  </a:cubicBezTo>
                  <a:cubicBezTo>
                    <a:pt x="18189" y="5815"/>
                    <a:pt x="17905" y="6092"/>
                    <a:pt x="17621" y="6092"/>
                  </a:cubicBezTo>
                  <a:cubicBezTo>
                    <a:pt x="17905" y="5538"/>
                    <a:pt x="17337" y="5262"/>
                    <a:pt x="17337" y="4985"/>
                  </a:cubicBezTo>
                  <a:cubicBezTo>
                    <a:pt x="16768" y="4985"/>
                    <a:pt x="16768" y="4708"/>
                    <a:pt x="15916" y="4708"/>
                  </a:cubicBezTo>
                  <a:cubicBezTo>
                    <a:pt x="15916" y="4431"/>
                    <a:pt x="15347" y="4708"/>
                    <a:pt x="15347" y="4154"/>
                  </a:cubicBezTo>
                  <a:cubicBezTo>
                    <a:pt x="15063" y="4154"/>
                    <a:pt x="15063" y="3877"/>
                    <a:pt x="14495" y="4154"/>
                  </a:cubicBezTo>
                  <a:cubicBezTo>
                    <a:pt x="14495" y="3877"/>
                    <a:pt x="14211" y="3877"/>
                    <a:pt x="14211" y="3877"/>
                  </a:cubicBezTo>
                  <a:cubicBezTo>
                    <a:pt x="14211" y="3877"/>
                    <a:pt x="13926" y="3877"/>
                    <a:pt x="13926" y="3877"/>
                  </a:cubicBezTo>
                  <a:cubicBezTo>
                    <a:pt x="13926" y="3877"/>
                    <a:pt x="13642" y="3323"/>
                    <a:pt x="13074" y="3600"/>
                  </a:cubicBezTo>
                  <a:cubicBezTo>
                    <a:pt x="13074" y="3323"/>
                    <a:pt x="13074" y="3046"/>
                    <a:pt x="13074" y="2769"/>
                  </a:cubicBezTo>
                  <a:cubicBezTo>
                    <a:pt x="12505" y="2492"/>
                    <a:pt x="12221" y="2215"/>
                    <a:pt x="11937" y="1662"/>
                  </a:cubicBezTo>
                  <a:cubicBezTo>
                    <a:pt x="11653" y="1662"/>
                    <a:pt x="11653" y="1662"/>
                    <a:pt x="11368" y="1662"/>
                  </a:cubicBezTo>
                  <a:cubicBezTo>
                    <a:pt x="11084" y="1385"/>
                    <a:pt x="11084" y="1662"/>
                    <a:pt x="11084" y="1385"/>
                  </a:cubicBezTo>
                  <a:cubicBezTo>
                    <a:pt x="10800" y="1108"/>
                    <a:pt x="10516" y="1108"/>
                    <a:pt x="10232" y="831"/>
                  </a:cubicBezTo>
                  <a:cubicBezTo>
                    <a:pt x="10232" y="831"/>
                    <a:pt x="10516" y="831"/>
                    <a:pt x="10516" y="554"/>
                  </a:cubicBezTo>
                  <a:cubicBezTo>
                    <a:pt x="9663" y="554"/>
                    <a:pt x="9663" y="554"/>
                    <a:pt x="8811" y="554"/>
                  </a:cubicBezTo>
                  <a:cubicBezTo>
                    <a:pt x="8242" y="831"/>
                    <a:pt x="8526" y="277"/>
                    <a:pt x="8242" y="0"/>
                  </a:cubicBezTo>
                  <a:cubicBezTo>
                    <a:pt x="7674" y="277"/>
                    <a:pt x="7105" y="277"/>
                    <a:pt x="6821" y="554"/>
                  </a:cubicBezTo>
                  <a:cubicBezTo>
                    <a:pt x="6821" y="1108"/>
                    <a:pt x="7105" y="1108"/>
                    <a:pt x="7105" y="1662"/>
                  </a:cubicBezTo>
                  <a:cubicBezTo>
                    <a:pt x="7105" y="1662"/>
                    <a:pt x="7105" y="1662"/>
                    <a:pt x="7105" y="1938"/>
                  </a:cubicBezTo>
                  <a:cubicBezTo>
                    <a:pt x="7674" y="1938"/>
                    <a:pt x="7674" y="1938"/>
                    <a:pt x="7674" y="1938"/>
                  </a:cubicBezTo>
                  <a:cubicBezTo>
                    <a:pt x="7958" y="2492"/>
                    <a:pt x="8242" y="2492"/>
                    <a:pt x="8242" y="3323"/>
                  </a:cubicBezTo>
                  <a:cubicBezTo>
                    <a:pt x="7674" y="3323"/>
                    <a:pt x="7958" y="2492"/>
                    <a:pt x="7105" y="2769"/>
                  </a:cubicBezTo>
                  <a:cubicBezTo>
                    <a:pt x="6821" y="2769"/>
                    <a:pt x="6821" y="2769"/>
                    <a:pt x="6537" y="3046"/>
                  </a:cubicBezTo>
                  <a:cubicBezTo>
                    <a:pt x="6253" y="3046"/>
                    <a:pt x="6253" y="3323"/>
                    <a:pt x="5968" y="3323"/>
                  </a:cubicBezTo>
                  <a:cubicBezTo>
                    <a:pt x="5684" y="3323"/>
                    <a:pt x="5400" y="3877"/>
                    <a:pt x="5116" y="4154"/>
                  </a:cubicBezTo>
                  <a:cubicBezTo>
                    <a:pt x="5116" y="4985"/>
                    <a:pt x="4547" y="5538"/>
                    <a:pt x="4547" y="6646"/>
                  </a:cubicBezTo>
                  <a:cubicBezTo>
                    <a:pt x="4263" y="6646"/>
                    <a:pt x="3979" y="6923"/>
                    <a:pt x="3695" y="7200"/>
                  </a:cubicBezTo>
                  <a:cubicBezTo>
                    <a:pt x="3695" y="8308"/>
                    <a:pt x="3126" y="8862"/>
                    <a:pt x="3411" y="10246"/>
                  </a:cubicBezTo>
                  <a:cubicBezTo>
                    <a:pt x="3126" y="10800"/>
                    <a:pt x="3695" y="10800"/>
                    <a:pt x="3979" y="11077"/>
                  </a:cubicBezTo>
                  <a:cubicBezTo>
                    <a:pt x="3979" y="11631"/>
                    <a:pt x="4263" y="11631"/>
                    <a:pt x="4263" y="12185"/>
                  </a:cubicBezTo>
                  <a:cubicBezTo>
                    <a:pt x="3979" y="12185"/>
                    <a:pt x="3979" y="12462"/>
                    <a:pt x="3695" y="12462"/>
                  </a:cubicBezTo>
                  <a:cubicBezTo>
                    <a:pt x="3411" y="12462"/>
                    <a:pt x="2842" y="12738"/>
                    <a:pt x="2842" y="12462"/>
                  </a:cubicBezTo>
                  <a:cubicBezTo>
                    <a:pt x="2558" y="12185"/>
                    <a:pt x="2274" y="11908"/>
                    <a:pt x="1421" y="11908"/>
                  </a:cubicBezTo>
                  <a:cubicBezTo>
                    <a:pt x="1421" y="11908"/>
                    <a:pt x="1421" y="11908"/>
                    <a:pt x="1421" y="11631"/>
                  </a:cubicBezTo>
                  <a:cubicBezTo>
                    <a:pt x="853" y="11908"/>
                    <a:pt x="568" y="11631"/>
                    <a:pt x="568" y="11908"/>
                  </a:cubicBezTo>
                  <a:cubicBezTo>
                    <a:pt x="284" y="11908"/>
                    <a:pt x="284" y="11908"/>
                    <a:pt x="0" y="11908"/>
                  </a:cubicBezTo>
                  <a:cubicBezTo>
                    <a:pt x="284" y="11908"/>
                    <a:pt x="284" y="11908"/>
                    <a:pt x="284" y="11908"/>
                  </a:cubicBezTo>
                  <a:cubicBezTo>
                    <a:pt x="568" y="12185"/>
                    <a:pt x="568" y="12185"/>
                    <a:pt x="853" y="12462"/>
                  </a:cubicBezTo>
                  <a:cubicBezTo>
                    <a:pt x="1137" y="12462"/>
                    <a:pt x="1137" y="12462"/>
                    <a:pt x="1421" y="12462"/>
                  </a:cubicBezTo>
                  <a:cubicBezTo>
                    <a:pt x="1705" y="12738"/>
                    <a:pt x="1705" y="12738"/>
                    <a:pt x="1989" y="12738"/>
                  </a:cubicBezTo>
                  <a:cubicBezTo>
                    <a:pt x="1989" y="13015"/>
                    <a:pt x="2274" y="13015"/>
                    <a:pt x="2558" y="13292"/>
                  </a:cubicBezTo>
                  <a:cubicBezTo>
                    <a:pt x="2842" y="13569"/>
                    <a:pt x="2842" y="13569"/>
                    <a:pt x="3126" y="13846"/>
                  </a:cubicBezTo>
                  <a:cubicBezTo>
                    <a:pt x="3126" y="14123"/>
                    <a:pt x="3411" y="14123"/>
                    <a:pt x="3411" y="14400"/>
                  </a:cubicBezTo>
                  <a:cubicBezTo>
                    <a:pt x="3695" y="14400"/>
                    <a:pt x="3695" y="14677"/>
                    <a:pt x="3695" y="14677"/>
                  </a:cubicBezTo>
                  <a:cubicBezTo>
                    <a:pt x="3695" y="14677"/>
                    <a:pt x="3979" y="14677"/>
                    <a:pt x="3979" y="14954"/>
                  </a:cubicBezTo>
                  <a:cubicBezTo>
                    <a:pt x="3979" y="14954"/>
                    <a:pt x="3695" y="14954"/>
                    <a:pt x="3695" y="14677"/>
                  </a:cubicBezTo>
                  <a:cubicBezTo>
                    <a:pt x="3695" y="14954"/>
                    <a:pt x="3979" y="14954"/>
                    <a:pt x="3979" y="14954"/>
                  </a:cubicBezTo>
                  <a:cubicBezTo>
                    <a:pt x="4263" y="14954"/>
                    <a:pt x="4263" y="14677"/>
                    <a:pt x="4547" y="14400"/>
                  </a:cubicBezTo>
                  <a:cubicBezTo>
                    <a:pt x="5116" y="14677"/>
                    <a:pt x="5116" y="14123"/>
                    <a:pt x="5400" y="14400"/>
                  </a:cubicBezTo>
                  <a:cubicBezTo>
                    <a:pt x="5684" y="14123"/>
                    <a:pt x="5400" y="13569"/>
                    <a:pt x="5968" y="13569"/>
                  </a:cubicBezTo>
                  <a:cubicBezTo>
                    <a:pt x="6253" y="13569"/>
                    <a:pt x="6253" y="13846"/>
                    <a:pt x="6537" y="13846"/>
                  </a:cubicBezTo>
                  <a:cubicBezTo>
                    <a:pt x="6537" y="14123"/>
                    <a:pt x="6253" y="13846"/>
                    <a:pt x="5968" y="13846"/>
                  </a:cubicBezTo>
                  <a:cubicBezTo>
                    <a:pt x="5968" y="13846"/>
                    <a:pt x="5968" y="14123"/>
                    <a:pt x="5968" y="14400"/>
                  </a:cubicBezTo>
                  <a:cubicBezTo>
                    <a:pt x="5684" y="14400"/>
                    <a:pt x="5684" y="14400"/>
                    <a:pt x="5684" y="14677"/>
                  </a:cubicBezTo>
                  <a:cubicBezTo>
                    <a:pt x="5400" y="14400"/>
                    <a:pt x="4832" y="14677"/>
                    <a:pt x="4547" y="14954"/>
                  </a:cubicBezTo>
                  <a:cubicBezTo>
                    <a:pt x="4547" y="14954"/>
                    <a:pt x="4547" y="14954"/>
                    <a:pt x="4547" y="14954"/>
                  </a:cubicBezTo>
                  <a:cubicBezTo>
                    <a:pt x="4547" y="14954"/>
                    <a:pt x="4547" y="14954"/>
                    <a:pt x="4547" y="14954"/>
                  </a:cubicBezTo>
                  <a:cubicBezTo>
                    <a:pt x="4832" y="14954"/>
                    <a:pt x="5116" y="15508"/>
                    <a:pt x="5400" y="15508"/>
                  </a:cubicBezTo>
                  <a:cubicBezTo>
                    <a:pt x="5400" y="15508"/>
                    <a:pt x="5400" y="15508"/>
                    <a:pt x="5684" y="15508"/>
                  </a:cubicBezTo>
                  <a:cubicBezTo>
                    <a:pt x="5684" y="15508"/>
                    <a:pt x="5684" y="15508"/>
                    <a:pt x="5968" y="15508"/>
                  </a:cubicBezTo>
                  <a:cubicBezTo>
                    <a:pt x="5968" y="15785"/>
                    <a:pt x="6537" y="16062"/>
                    <a:pt x="6537" y="16615"/>
                  </a:cubicBezTo>
                  <a:cubicBezTo>
                    <a:pt x="7105" y="16615"/>
                    <a:pt x="7105" y="16338"/>
                    <a:pt x="7674" y="16338"/>
                  </a:cubicBezTo>
                  <a:cubicBezTo>
                    <a:pt x="7958" y="16615"/>
                    <a:pt x="7958" y="17169"/>
                    <a:pt x="8242" y="17169"/>
                  </a:cubicBezTo>
                  <a:cubicBezTo>
                    <a:pt x="8242" y="17446"/>
                    <a:pt x="8811" y="17446"/>
                    <a:pt x="8526" y="18000"/>
                  </a:cubicBezTo>
                  <a:cubicBezTo>
                    <a:pt x="8811" y="18000"/>
                    <a:pt x="8811" y="18000"/>
                    <a:pt x="8811" y="18000"/>
                  </a:cubicBezTo>
                  <a:cubicBezTo>
                    <a:pt x="8811" y="18000"/>
                    <a:pt x="9095" y="18000"/>
                    <a:pt x="9095" y="18000"/>
                  </a:cubicBezTo>
                  <a:cubicBezTo>
                    <a:pt x="9379" y="18277"/>
                    <a:pt x="9379" y="18554"/>
                    <a:pt x="9663" y="18554"/>
                  </a:cubicBezTo>
                  <a:cubicBezTo>
                    <a:pt x="9663" y="18831"/>
                    <a:pt x="9663" y="18831"/>
                    <a:pt x="9663" y="18831"/>
                  </a:cubicBezTo>
                  <a:cubicBezTo>
                    <a:pt x="9947" y="19108"/>
                    <a:pt x="10232" y="19108"/>
                    <a:pt x="10516" y="19385"/>
                  </a:cubicBezTo>
                  <a:cubicBezTo>
                    <a:pt x="10516" y="19662"/>
                    <a:pt x="10232" y="20492"/>
                    <a:pt x="10516" y="20769"/>
                  </a:cubicBezTo>
                  <a:cubicBezTo>
                    <a:pt x="10516" y="20769"/>
                    <a:pt x="11084" y="20769"/>
                    <a:pt x="11084" y="20769"/>
                  </a:cubicBezTo>
                  <a:cubicBezTo>
                    <a:pt x="11368" y="20769"/>
                    <a:pt x="11368" y="21046"/>
                    <a:pt x="11653" y="21046"/>
                  </a:cubicBezTo>
                  <a:cubicBezTo>
                    <a:pt x="11653" y="21046"/>
                    <a:pt x="11937" y="21323"/>
                    <a:pt x="12221" y="21323"/>
                  </a:cubicBezTo>
                  <a:cubicBezTo>
                    <a:pt x="12505" y="21323"/>
                    <a:pt x="12221" y="21323"/>
                    <a:pt x="12505" y="21600"/>
                  </a:cubicBezTo>
                  <a:cubicBezTo>
                    <a:pt x="13074" y="21600"/>
                    <a:pt x="13074" y="21600"/>
                    <a:pt x="13074" y="21600"/>
                  </a:cubicBezTo>
                  <a:cubicBezTo>
                    <a:pt x="13074" y="21600"/>
                    <a:pt x="13074" y="21323"/>
                    <a:pt x="13074" y="21323"/>
                  </a:cubicBezTo>
                  <a:cubicBezTo>
                    <a:pt x="13074" y="21323"/>
                    <a:pt x="13074" y="21323"/>
                    <a:pt x="13074" y="21323"/>
                  </a:cubicBezTo>
                  <a:cubicBezTo>
                    <a:pt x="13074" y="21323"/>
                    <a:pt x="13074" y="21046"/>
                    <a:pt x="13074" y="21046"/>
                  </a:cubicBezTo>
                  <a:cubicBezTo>
                    <a:pt x="13074" y="21046"/>
                    <a:pt x="13074" y="21046"/>
                    <a:pt x="13074" y="21046"/>
                  </a:cubicBezTo>
                  <a:cubicBezTo>
                    <a:pt x="13074" y="20769"/>
                    <a:pt x="13074" y="20769"/>
                    <a:pt x="13074" y="20769"/>
                  </a:cubicBezTo>
                  <a:cubicBezTo>
                    <a:pt x="13074" y="20769"/>
                    <a:pt x="13074" y="20769"/>
                    <a:pt x="13074" y="20769"/>
                  </a:cubicBezTo>
                  <a:cubicBezTo>
                    <a:pt x="13074" y="20492"/>
                    <a:pt x="13074" y="20492"/>
                    <a:pt x="13074" y="20492"/>
                  </a:cubicBezTo>
                  <a:cubicBezTo>
                    <a:pt x="13074" y="20492"/>
                    <a:pt x="13074" y="20492"/>
                    <a:pt x="13074" y="20492"/>
                  </a:cubicBezTo>
                  <a:cubicBezTo>
                    <a:pt x="13074" y="20215"/>
                    <a:pt x="13074" y="20215"/>
                    <a:pt x="13074" y="19938"/>
                  </a:cubicBezTo>
                  <a:cubicBezTo>
                    <a:pt x="13074" y="19938"/>
                    <a:pt x="13074" y="19938"/>
                    <a:pt x="13074" y="19938"/>
                  </a:cubicBezTo>
                  <a:cubicBezTo>
                    <a:pt x="13074" y="19938"/>
                    <a:pt x="13074" y="19662"/>
                    <a:pt x="13074" y="19662"/>
                  </a:cubicBezTo>
                  <a:cubicBezTo>
                    <a:pt x="13074" y="19662"/>
                    <a:pt x="13074" y="19662"/>
                    <a:pt x="13074" y="19662"/>
                  </a:cubicBezTo>
                  <a:cubicBezTo>
                    <a:pt x="13074" y="19385"/>
                    <a:pt x="13074" y="19385"/>
                    <a:pt x="13074" y="19108"/>
                  </a:cubicBezTo>
                  <a:cubicBezTo>
                    <a:pt x="13074" y="19108"/>
                    <a:pt x="13074" y="19108"/>
                    <a:pt x="13074" y="19108"/>
                  </a:cubicBezTo>
                  <a:cubicBezTo>
                    <a:pt x="13074" y="19108"/>
                    <a:pt x="13074" y="18831"/>
                    <a:pt x="13074" y="18831"/>
                  </a:cubicBezTo>
                  <a:cubicBezTo>
                    <a:pt x="13074" y="18831"/>
                    <a:pt x="12789" y="18831"/>
                    <a:pt x="12789" y="18831"/>
                  </a:cubicBezTo>
                  <a:cubicBezTo>
                    <a:pt x="12789" y="18831"/>
                    <a:pt x="12789" y="18831"/>
                    <a:pt x="12789" y="18831"/>
                  </a:cubicBezTo>
                  <a:cubicBezTo>
                    <a:pt x="12789" y="18831"/>
                    <a:pt x="12789" y="18831"/>
                    <a:pt x="12789" y="18831"/>
                  </a:cubicBezTo>
                  <a:cubicBezTo>
                    <a:pt x="12789" y="18831"/>
                    <a:pt x="12789" y="18831"/>
                    <a:pt x="12789" y="18831"/>
                  </a:cubicBezTo>
                  <a:cubicBezTo>
                    <a:pt x="12789" y="18831"/>
                    <a:pt x="12789" y="18831"/>
                    <a:pt x="12789" y="18831"/>
                  </a:cubicBezTo>
                  <a:cubicBezTo>
                    <a:pt x="12789" y="18831"/>
                    <a:pt x="12505" y="18831"/>
                    <a:pt x="12505" y="18831"/>
                  </a:cubicBezTo>
                  <a:cubicBezTo>
                    <a:pt x="12505" y="18554"/>
                    <a:pt x="12505" y="18554"/>
                    <a:pt x="12505" y="18554"/>
                  </a:cubicBezTo>
                  <a:cubicBezTo>
                    <a:pt x="12505" y="18277"/>
                    <a:pt x="12505" y="18277"/>
                    <a:pt x="12505" y="18277"/>
                  </a:cubicBezTo>
                  <a:cubicBezTo>
                    <a:pt x="12505" y="18000"/>
                    <a:pt x="12221" y="18000"/>
                    <a:pt x="12221" y="18000"/>
                  </a:cubicBezTo>
                  <a:cubicBezTo>
                    <a:pt x="12221" y="17723"/>
                    <a:pt x="11937" y="17169"/>
                    <a:pt x="12221" y="16892"/>
                  </a:cubicBezTo>
                  <a:cubicBezTo>
                    <a:pt x="12221" y="16892"/>
                    <a:pt x="12221" y="16892"/>
                    <a:pt x="12221" y="16615"/>
                  </a:cubicBezTo>
                  <a:cubicBezTo>
                    <a:pt x="12221" y="16615"/>
                    <a:pt x="12505" y="16338"/>
                    <a:pt x="12505" y="16062"/>
                  </a:cubicBezTo>
                  <a:cubicBezTo>
                    <a:pt x="12505" y="15785"/>
                    <a:pt x="12789" y="15785"/>
                    <a:pt x="12789" y="15508"/>
                  </a:cubicBezTo>
                  <a:cubicBezTo>
                    <a:pt x="13074" y="15508"/>
                    <a:pt x="13074" y="15508"/>
                    <a:pt x="13074" y="15508"/>
                  </a:cubicBezTo>
                  <a:cubicBezTo>
                    <a:pt x="13074" y="15231"/>
                    <a:pt x="13358" y="14954"/>
                    <a:pt x="13358" y="14954"/>
                  </a:cubicBezTo>
                  <a:cubicBezTo>
                    <a:pt x="13358" y="14954"/>
                    <a:pt x="13358" y="14954"/>
                    <a:pt x="13358" y="14954"/>
                  </a:cubicBezTo>
                  <a:cubicBezTo>
                    <a:pt x="13358" y="14954"/>
                    <a:pt x="13358" y="14677"/>
                    <a:pt x="13358" y="14677"/>
                  </a:cubicBezTo>
                  <a:cubicBezTo>
                    <a:pt x="13358" y="14677"/>
                    <a:pt x="13358" y="14677"/>
                    <a:pt x="13358" y="14677"/>
                  </a:cubicBezTo>
                  <a:cubicBezTo>
                    <a:pt x="13642" y="14677"/>
                    <a:pt x="13642" y="14677"/>
                    <a:pt x="13642" y="14677"/>
                  </a:cubicBezTo>
                  <a:cubicBezTo>
                    <a:pt x="13642" y="14677"/>
                    <a:pt x="13642" y="14400"/>
                    <a:pt x="13642" y="14400"/>
                  </a:cubicBezTo>
                  <a:cubicBezTo>
                    <a:pt x="13642" y="14400"/>
                    <a:pt x="13642" y="14400"/>
                    <a:pt x="13642" y="14400"/>
                  </a:cubicBezTo>
                  <a:cubicBezTo>
                    <a:pt x="13642" y="14400"/>
                    <a:pt x="13642" y="14400"/>
                    <a:pt x="13642" y="14400"/>
                  </a:cubicBezTo>
                  <a:cubicBezTo>
                    <a:pt x="13926" y="13846"/>
                    <a:pt x="14211" y="13569"/>
                    <a:pt x="14495" y="13292"/>
                  </a:cubicBezTo>
                  <a:cubicBezTo>
                    <a:pt x="14495" y="12738"/>
                    <a:pt x="14779" y="12185"/>
                    <a:pt x="15063" y="12185"/>
                  </a:cubicBezTo>
                  <a:cubicBezTo>
                    <a:pt x="15063" y="12462"/>
                    <a:pt x="15347" y="12738"/>
                    <a:pt x="15347" y="13015"/>
                  </a:cubicBezTo>
                  <a:cubicBezTo>
                    <a:pt x="15347" y="13015"/>
                    <a:pt x="15632" y="13015"/>
                    <a:pt x="15632" y="13015"/>
                  </a:cubicBezTo>
                  <a:cubicBezTo>
                    <a:pt x="15632" y="13569"/>
                    <a:pt x="15916" y="13846"/>
                    <a:pt x="16484" y="13846"/>
                  </a:cubicBezTo>
                  <a:cubicBezTo>
                    <a:pt x="16484" y="13846"/>
                    <a:pt x="16484" y="13846"/>
                    <a:pt x="16484" y="13569"/>
                  </a:cubicBezTo>
                  <a:cubicBezTo>
                    <a:pt x="16484" y="13569"/>
                    <a:pt x="16768" y="13569"/>
                    <a:pt x="17053" y="13569"/>
                  </a:cubicBezTo>
                  <a:cubicBezTo>
                    <a:pt x="17337" y="13569"/>
                    <a:pt x="17337" y="13569"/>
                    <a:pt x="17337" y="13569"/>
                  </a:cubicBezTo>
                  <a:cubicBezTo>
                    <a:pt x="17337" y="13292"/>
                    <a:pt x="17337" y="13292"/>
                    <a:pt x="17621" y="13292"/>
                  </a:cubicBezTo>
                  <a:cubicBezTo>
                    <a:pt x="17621" y="13292"/>
                    <a:pt x="17621" y="13292"/>
                    <a:pt x="17621" y="13292"/>
                  </a:cubicBezTo>
                  <a:cubicBezTo>
                    <a:pt x="17621" y="13292"/>
                    <a:pt x="17905" y="13015"/>
                    <a:pt x="17905" y="13015"/>
                  </a:cubicBezTo>
                  <a:cubicBezTo>
                    <a:pt x="17905" y="13015"/>
                    <a:pt x="17905" y="13015"/>
                    <a:pt x="18189" y="13015"/>
                  </a:cubicBezTo>
                  <a:cubicBezTo>
                    <a:pt x="18189" y="12738"/>
                    <a:pt x="18189" y="12738"/>
                    <a:pt x="18189" y="12738"/>
                  </a:cubicBezTo>
                  <a:cubicBezTo>
                    <a:pt x="18474" y="12738"/>
                    <a:pt x="18474" y="12462"/>
                    <a:pt x="19042" y="12462"/>
                  </a:cubicBezTo>
                  <a:cubicBezTo>
                    <a:pt x="18758" y="11908"/>
                    <a:pt x="19326" y="11631"/>
                    <a:pt x="19042" y="10800"/>
                  </a:cubicBezTo>
                  <a:cubicBezTo>
                    <a:pt x="19042" y="10800"/>
                    <a:pt x="18758" y="10800"/>
                    <a:pt x="19042" y="10523"/>
                  </a:cubicBezTo>
                  <a:cubicBezTo>
                    <a:pt x="18758" y="10523"/>
                    <a:pt x="18758" y="10246"/>
                    <a:pt x="18474" y="10523"/>
                  </a:cubicBezTo>
                  <a:cubicBezTo>
                    <a:pt x="18474" y="9969"/>
                    <a:pt x="18189" y="9969"/>
                    <a:pt x="18189" y="9415"/>
                  </a:cubicBezTo>
                  <a:cubicBezTo>
                    <a:pt x="20179" y="9415"/>
                    <a:pt x="20179" y="9415"/>
                    <a:pt x="20179" y="9415"/>
                  </a:cubicBezTo>
                  <a:cubicBezTo>
                    <a:pt x="20463" y="8862"/>
                    <a:pt x="20747" y="8585"/>
                    <a:pt x="21600" y="8585"/>
                  </a:cubicBezTo>
                  <a:cubicBezTo>
                    <a:pt x="21600" y="7754"/>
                    <a:pt x="21600" y="7754"/>
                    <a:pt x="21600" y="7754"/>
                  </a:cubicBezTo>
                  <a:cubicBezTo>
                    <a:pt x="21316" y="7754"/>
                    <a:pt x="21316" y="7754"/>
                    <a:pt x="21316" y="7754"/>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5" name="Rectangle 106">
              <a:extLst>
                <a:ext uri="{FF2B5EF4-FFF2-40B4-BE49-F238E27FC236}">
                  <a16:creationId xmlns:a16="http://schemas.microsoft.com/office/drawing/2014/main" id="{8A593509-C3FC-2C4B-BEB4-543BCBEA3035}"/>
                </a:ext>
              </a:extLst>
            </p:cNvPr>
            <p:cNvSpPr txBox="1"/>
            <p:nvPr/>
          </p:nvSpPr>
          <p:spPr>
            <a:xfrm>
              <a:off x="5532055" y="7707765"/>
              <a:ext cx="1102753"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MONTENEGRO</a:t>
              </a:r>
            </a:p>
          </p:txBody>
        </p:sp>
        <p:sp>
          <p:nvSpPr>
            <p:cNvPr id="156" name="Freeform 107">
              <a:extLst>
                <a:ext uri="{FF2B5EF4-FFF2-40B4-BE49-F238E27FC236}">
                  <a16:creationId xmlns:a16="http://schemas.microsoft.com/office/drawing/2014/main" id="{C9F7E47D-A256-1548-A853-80C3FBC1D425}"/>
                </a:ext>
              </a:extLst>
            </p:cNvPr>
            <p:cNvSpPr/>
            <p:nvPr/>
          </p:nvSpPr>
          <p:spPr>
            <a:xfrm>
              <a:off x="2798154" y="7785732"/>
              <a:ext cx="70636" cy="66716"/>
            </a:xfrm>
            <a:custGeom>
              <a:avLst/>
              <a:gdLst/>
              <a:ahLst/>
              <a:cxnLst>
                <a:cxn ang="0">
                  <a:pos x="wd2" y="hd2"/>
                </a:cxn>
                <a:cxn ang="5400000">
                  <a:pos x="wd2" y="hd2"/>
                </a:cxn>
                <a:cxn ang="10800000">
                  <a:pos x="wd2" y="hd2"/>
                </a:cxn>
                <a:cxn ang="16200000">
                  <a:pos x="wd2" y="hd2"/>
                </a:cxn>
              </a:cxnLst>
              <a:rect l="0" t="0" r="r" b="b"/>
              <a:pathLst>
                <a:path w="20404" h="20600" extrusionOk="0">
                  <a:moveTo>
                    <a:pt x="0" y="0"/>
                  </a:moveTo>
                  <a:cubicBezTo>
                    <a:pt x="1662" y="0"/>
                    <a:pt x="4985" y="0"/>
                    <a:pt x="8308" y="0"/>
                  </a:cubicBezTo>
                  <a:cubicBezTo>
                    <a:pt x="8308" y="1800"/>
                    <a:pt x="8308" y="1800"/>
                    <a:pt x="9969" y="1800"/>
                  </a:cubicBezTo>
                  <a:cubicBezTo>
                    <a:pt x="9969" y="1800"/>
                    <a:pt x="11631" y="1800"/>
                    <a:pt x="11631" y="1800"/>
                  </a:cubicBezTo>
                  <a:cubicBezTo>
                    <a:pt x="11631" y="3600"/>
                    <a:pt x="13292" y="3600"/>
                    <a:pt x="13292" y="3600"/>
                  </a:cubicBezTo>
                  <a:cubicBezTo>
                    <a:pt x="16615" y="3600"/>
                    <a:pt x="16615" y="5400"/>
                    <a:pt x="19938" y="3600"/>
                  </a:cubicBezTo>
                  <a:cubicBezTo>
                    <a:pt x="19938" y="5400"/>
                    <a:pt x="19938" y="7200"/>
                    <a:pt x="19938" y="9000"/>
                  </a:cubicBezTo>
                  <a:cubicBezTo>
                    <a:pt x="21600" y="12600"/>
                    <a:pt x="18277" y="12600"/>
                    <a:pt x="18277" y="16200"/>
                  </a:cubicBezTo>
                  <a:cubicBezTo>
                    <a:pt x="16615" y="16200"/>
                    <a:pt x="16615" y="16200"/>
                    <a:pt x="14954" y="16200"/>
                  </a:cubicBezTo>
                  <a:cubicBezTo>
                    <a:pt x="14954" y="16200"/>
                    <a:pt x="13292" y="16200"/>
                    <a:pt x="11631" y="16200"/>
                  </a:cubicBezTo>
                  <a:cubicBezTo>
                    <a:pt x="11631" y="18000"/>
                    <a:pt x="9969" y="18000"/>
                    <a:pt x="9969" y="19800"/>
                  </a:cubicBezTo>
                  <a:cubicBezTo>
                    <a:pt x="9969" y="21600"/>
                    <a:pt x="3323" y="19800"/>
                    <a:pt x="1662" y="19800"/>
                  </a:cubicBezTo>
                  <a:cubicBezTo>
                    <a:pt x="1662" y="18000"/>
                    <a:pt x="0" y="18000"/>
                    <a:pt x="0" y="16200"/>
                  </a:cubicBezTo>
                  <a:cubicBezTo>
                    <a:pt x="0" y="10800"/>
                    <a:pt x="0" y="5400"/>
                    <a:pt x="0" y="0"/>
                  </a:cubicBezTo>
                  <a:close/>
                </a:path>
              </a:pathLst>
            </a:custGeom>
            <a:solidFill>
              <a:srgbClr val="9C9C9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7" name="Rectangle 108">
              <a:extLst>
                <a:ext uri="{FF2B5EF4-FFF2-40B4-BE49-F238E27FC236}">
                  <a16:creationId xmlns:a16="http://schemas.microsoft.com/office/drawing/2014/main" id="{DCF37F60-6FAD-4B4B-9852-9F4B9CAD0B51}"/>
                </a:ext>
              </a:extLst>
            </p:cNvPr>
            <p:cNvSpPr txBox="1"/>
            <p:nvPr/>
          </p:nvSpPr>
          <p:spPr>
            <a:xfrm>
              <a:off x="2819864" y="7732664"/>
              <a:ext cx="212293"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200" spc="-4">
                  <a:latin typeface="Open Sans Semibold"/>
                  <a:ea typeface="Open Sans Semibold"/>
                  <a:cs typeface="Open Sans Semibold"/>
                  <a:sym typeface="Open Sans Semibold"/>
                </a:defRPr>
              </a:lvl1pPr>
            </a:lstStyle>
            <a:p>
              <a:r>
                <a:rPr sz="100"/>
                <a:t>ANDORRA</a:t>
              </a:r>
            </a:p>
          </p:txBody>
        </p:sp>
        <p:sp>
          <p:nvSpPr>
            <p:cNvPr id="158" name="Freeform 109">
              <a:extLst>
                <a:ext uri="{FF2B5EF4-FFF2-40B4-BE49-F238E27FC236}">
                  <a16:creationId xmlns:a16="http://schemas.microsoft.com/office/drawing/2014/main" id="{F8D99474-F3C1-C547-94E7-C2B49E35334C}"/>
                </a:ext>
              </a:extLst>
            </p:cNvPr>
            <p:cNvSpPr/>
            <p:nvPr/>
          </p:nvSpPr>
          <p:spPr>
            <a:xfrm>
              <a:off x="6340103" y="7913578"/>
              <a:ext cx="389847" cy="800852"/>
            </a:xfrm>
            <a:custGeom>
              <a:avLst/>
              <a:gdLst/>
              <a:ahLst/>
              <a:cxnLst>
                <a:cxn ang="0">
                  <a:pos x="wd2" y="hd2"/>
                </a:cxn>
                <a:cxn ang="5400000">
                  <a:pos x="wd2" y="hd2"/>
                </a:cxn>
                <a:cxn ang="10800000">
                  <a:pos x="wd2" y="hd2"/>
                </a:cxn>
                <a:cxn ang="16200000">
                  <a:pos x="wd2" y="hd2"/>
                </a:cxn>
              </a:cxnLst>
              <a:rect l="0" t="0" r="r" b="b"/>
              <a:pathLst>
                <a:path w="21157" h="21600" extrusionOk="0">
                  <a:moveTo>
                    <a:pt x="21106" y="13182"/>
                  </a:moveTo>
                  <a:cubicBezTo>
                    <a:pt x="20789" y="13024"/>
                    <a:pt x="20789" y="12706"/>
                    <a:pt x="20471" y="12547"/>
                  </a:cubicBezTo>
                  <a:cubicBezTo>
                    <a:pt x="20471" y="12547"/>
                    <a:pt x="20471" y="12547"/>
                    <a:pt x="20471" y="12547"/>
                  </a:cubicBezTo>
                  <a:cubicBezTo>
                    <a:pt x="20471" y="12547"/>
                    <a:pt x="20471" y="12547"/>
                    <a:pt x="20471" y="12547"/>
                  </a:cubicBezTo>
                  <a:cubicBezTo>
                    <a:pt x="20471" y="12547"/>
                    <a:pt x="20153" y="12547"/>
                    <a:pt x="20153" y="12547"/>
                  </a:cubicBezTo>
                  <a:cubicBezTo>
                    <a:pt x="20153" y="12547"/>
                    <a:pt x="20153" y="12547"/>
                    <a:pt x="20153" y="12547"/>
                  </a:cubicBezTo>
                  <a:cubicBezTo>
                    <a:pt x="20153" y="12547"/>
                    <a:pt x="20153" y="12547"/>
                    <a:pt x="20153" y="12547"/>
                  </a:cubicBezTo>
                  <a:cubicBezTo>
                    <a:pt x="20153" y="12547"/>
                    <a:pt x="20153" y="12547"/>
                    <a:pt x="20153" y="12547"/>
                  </a:cubicBezTo>
                  <a:cubicBezTo>
                    <a:pt x="20153" y="12547"/>
                    <a:pt x="20153" y="12547"/>
                    <a:pt x="20153" y="12547"/>
                  </a:cubicBezTo>
                  <a:cubicBezTo>
                    <a:pt x="20153" y="12547"/>
                    <a:pt x="20153" y="12547"/>
                    <a:pt x="20153" y="12547"/>
                  </a:cubicBezTo>
                  <a:cubicBezTo>
                    <a:pt x="20153" y="12547"/>
                    <a:pt x="20153" y="12388"/>
                    <a:pt x="20153" y="12388"/>
                  </a:cubicBezTo>
                  <a:cubicBezTo>
                    <a:pt x="20153" y="12388"/>
                    <a:pt x="19836" y="12229"/>
                    <a:pt x="19836" y="12229"/>
                  </a:cubicBezTo>
                  <a:cubicBezTo>
                    <a:pt x="19836" y="12071"/>
                    <a:pt x="19836" y="11912"/>
                    <a:pt x="19836" y="11912"/>
                  </a:cubicBezTo>
                  <a:cubicBezTo>
                    <a:pt x="19836" y="11753"/>
                    <a:pt x="19200" y="11594"/>
                    <a:pt x="18883" y="11594"/>
                  </a:cubicBezTo>
                  <a:cubicBezTo>
                    <a:pt x="18883" y="11435"/>
                    <a:pt x="18883" y="11435"/>
                    <a:pt x="18565" y="11435"/>
                  </a:cubicBezTo>
                  <a:cubicBezTo>
                    <a:pt x="18248" y="11435"/>
                    <a:pt x="18248" y="11276"/>
                    <a:pt x="17930" y="11276"/>
                  </a:cubicBezTo>
                  <a:cubicBezTo>
                    <a:pt x="17612" y="11276"/>
                    <a:pt x="17612" y="11118"/>
                    <a:pt x="17612" y="11118"/>
                  </a:cubicBezTo>
                  <a:cubicBezTo>
                    <a:pt x="17612" y="11118"/>
                    <a:pt x="17295" y="11118"/>
                    <a:pt x="17295" y="11118"/>
                  </a:cubicBezTo>
                  <a:cubicBezTo>
                    <a:pt x="16977" y="10959"/>
                    <a:pt x="16659" y="10959"/>
                    <a:pt x="16659" y="10800"/>
                  </a:cubicBezTo>
                  <a:cubicBezTo>
                    <a:pt x="16342" y="10800"/>
                    <a:pt x="16024" y="10641"/>
                    <a:pt x="15706" y="10641"/>
                  </a:cubicBezTo>
                  <a:cubicBezTo>
                    <a:pt x="15706" y="10641"/>
                    <a:pt x="15706" y="10641"/>
                    <a:pt x="15706" y="10641"/>
                  </a:cubicBezTo>
                  <a:cubicBezTo>
                    <a:pt x="15389" y="10641"/>
                    <a:pt x="15389" y="10482"/>
                    <a:pt x="15071" y="10482"/>
                  </a:cubicBezTo>
                  <a:cubicBezTo>
                    <a:pt x="15071" y="10482"/>
                    <a:pt x="15071" y="10482"/>
                    <a:pt x="15071" y="10482"/>
                  </a:cubicBezTo>
                  <a:cubicBezTo>
                    <a:pt x="15071" y="10482"/>
                    <a:pt x="15071" y="10482"/>
                    <a:pt x="15071"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324"/>
                    <a:pt x="14753" y="10324"/>
                  </a:cubicBezTo>
                  <a:cubicBezTo>
                    <a:pt x="14118" y="10482"/>
                    <a:pt x="14436" y="10006"/>
                    <a:pt x="13800" y="10006"/>
                  </a:cubicBezTo>
                  <a:cubicBezTo>
                    <a:pt x="13800" y="9688"/>
                    <a:pt x="13165" y="9371"/>
                    <a:pt x="12848" y="9212"/>
                  </a:cubicBezTo>
                  <a:cubicBezTo>
                    <a:pt x="12848" y="9053"/>
                    <a:pt x="12848" y="8894"/>
                    <a:pt x="12848" y="8894"/>
                  </a:cubicBezTo>
                  <a:cubicBezTo>
                    <a:pt x="12848" y="8894"/>
                    <a:pt x="13165" y="8894"/>
                    <a:pt x="13165" y="8894"/>
                  </a:cubicBezTo>
                  <a:cubicBezTo>
                    <a:pt x="13165" y="8894"/>
                    <a:pt x="12848" y="8894"/>
                    <a:pt x="12848" y="8735"/>
                  </a:cubicBezTo>
                  <a:cubicBezTo>
                    <a:pt x="12848" y="8576"/>
                    <a:pt x="13165" y="8576"/>
                    <a:pt x="13165" y="8418"/>
                  </a:cubicBezTo>
                  <a:cubicBezTo>
                    <a:pt x="13165" y="8259"/>
                    <a:pt x="13165" y="8100"/>
                    <a:pt x="13483" y="8100"/>
                  </a:cubicBezTo>
                  <a:cubicBezTo>
                    <a:pt x="13165" y="7624"/>
                    <a:pt x="12212" y="7624"/>
                    <a:pt x="12212" y="6988"/>
                  </a:cubicBezTo>
                  <a:cubicBezTo>
                    <a:pt x="12212" y="6671"/>
                    <a:pt x="13165" y="6829"/>
                    <a:pt x="13165" y="6671"/>
                  </a:cubicBezTo>
                  <a:cubicBezTo>
                    <a:pt x="13165" y="6512"/>
                    <a:pt x="13165" y="6512"/>
                    <a:pt x="13165" y="6512"/>
                  </a:cubicBezTo>
                  <a:cubicBezTo>
                    <a:pt x="12848" y="6353"/>
                    <a:pt x="13165" y="6035"/>
                    <a:pt x="12848" y="5876"/>
                  </a:cubicBezTo>
                  <a:cubicBezTo>
                    <a:pt x="12848" y="5559"/>
                    <a:pt x="12848" y="5241"/>
                    <a:pt x="13165" y="5082"/>
                  </a:cubicBezTo>
                  <a:cubicBezTo>
                    <a:pt x="13165" y="4924"/>
                    <a:pt x="13165" y="4924"/>
                    <a:pt x="13483" y="4924"/>
                  </a:cubicBezTo>
                  <a:cubicBezTo>
                    <a:pt x="13483" y="4606"/>
                    <a:pt x="13165" y="4288"/>
                    <a:pt x="13483" y="4129"/>
                  </a:cubicBezTo>
                  <a:cubicBezTo>
                    <a:pt x="13800" y="3812"/>
                    <a:pt x="13483" y="3494"/>
                    <a:pt x="13165" y="3335"/>
                  </a:cubicBezTo>
                  <a:cubicBezTo>
                    <a:pt x="13165" y="3335"/>
                    <a:pt x="13165" y="3335"/>
                    <a:pt x="13165" y="3335"/>
                  </a:cubicBezTo>
                  <a:cubicBezTo>
                    <a:pt x="13165" y="3335"/>
                    <a:pt x="13165" y="3176"/>
                    <a:pt x="13165" y="3176"/>
                  </a:cubicBezTo>
                  <a:cubicBezTo>
                    <a:pt x="13165" y="3176"/>
                    <a:pt x="13165" y="3176"/>
                    <a:pt x="13165" y="3176"/>
                  </a:cubicBezTo>
                  <a:cubicBezTo>
                    <a:pt x="13165" y="3176"/>
                    <a:pt x="13165" y="3176"/>
                    <a:pt x="13165" y="3176"/>
                  </a:cubicBezTo>
                  <a:cubicBezTo>
                    <a:pt x="13165" y="3176"/>
                    <a:pt x="13165" y="3176"/>
                    <a:pt x="13165" y="3176"/>
                  </a:cubicBezTo>
                  <a:cubicBezTo>
                    <a:pt x="12848" y="3176"/>
                    <a:pt x="12848" y="3176"/>
                    <a:pt x="12848" y="3018"/>
                  </a:cubicBezTo>
                  <a:cubicBezTo>
                    <a:pt x="12848" y="3018"/>
                    <a:pt x="12848" y="3018"/>
                    <a:pt x="12848" y="3018"/>
                  </a:cubicBezTo>
                  <a:cubicBezTo>
                    <a:pt x="12848" y="2859"/>
                    <a:pt x="12530" y="2859"/>
                    <a:pt x="12530" y="2700"/>
                  </a:cubicBezTo>
                  <a:cubicBezTo>
                    <a:pt x="12530" y="2700"/>
                    <a:pt x="12530" y="2700"/>
                    <a:pt x="12530" y="2700"/>
                  </a:cubicBezTo>
                  <a:cubicBezTo>
                    <a:pt x="12530" y="2700"/>
                    <a:pt x="12530" y="2541"/>
                    <a:pt x="12530" y="2541"/>
                  </a:cubicBezTo>
                  <a:cubicBezTo>
                    <a:pt x="12530" y="2541"/>
                    <a:pt x="12530" y="2541"/>
                    <a:pt x="12530" y="2541"/>
                  </a:cubicBezTo>
                  <a:cubicBezTo>
                    <a:pt x="12212" y="2541"/>
                    <a:pt x="12212" y="2382"/>
                    <a:pt x="12212" y="2382"/>
                  </a:cubicBezTo>
                  <a:cubicBezTo>
                    <a:pt x="12212" y="2382"/>
                    <a:pt x="12212" y="2382"/>
                    <a:pt x="12212" y="2382"/>
                  </a:cubicBezTo>
                  <a:cubicBezTo>
                    <a:pt x="12212" y="2382"/>
                    <a:pt x="12212" y="2382"/>
                    <a:pt x="12212" y="2382"/>
                  </a:cubicBezTo>
                  <a:cubicBezTo>
                    <a:pt x="12212" y="2382"/>
                    <a:pt x="12212" y="2382"/>
                    <a:pt x="12212" y="2382"/>
                  </a:cubicBezTo>
                  <a:cubicBezTo>
                    <a:pt x="12212" y="2382"/>
                    <a:pt x="12212" y="2224"/>
                    <a:pt x="12212" y="2224"/>
                  </a:cubicBezTo>
                  <a:cubicBezTo>
                    <a:pt x="12212" y="2224"/>
                    <a:pt x="11895" y="2224"/>
                    <a:pt x="11895" y="2224"/>
                  </a:cubicBezTo>
                  <a:cubicBezTo>
                    <a:pt x="11895" y="2224"/>
                    <a:pt x="11895" y="2065"/>
                    <a:pt x="11895" y="2065"/>
                  </a:cubicBezTo>
                  <a:cubicBezTo>
                    <a:pt x="11895" y="2065"/>
                    <a:pt x="11895" y="2065"/>
                    <a:pt x="11895" y="2065"/>
                  </a:cubicBezTo>
                  <a:cubicBezTo>
                    <a:pt x="11577" y="2065"/>
                    <a:pt x="11577" y="2065"/>
                    <a:pt x="11577" y="1906"/>
                  </a:cubicBezTo>
                  <a:cubicBezTo>
                    <a:pt x="10624" y="1906"/>
                    <a:pt x="10306" y="1588"/>
                    <a:pt x="9036" y="1747"/>
                  </a:cubicBezTo>
                  <a:cubicBezTo>
                    <a:pt x="9036" y="1588"/>
                    <a:pt x="8718" y="1588"/>
                    <a:pt x="8718" y="1588"/>
                  </a:cubicBezTo>
                  <a:cubicBezTo>
                    <a:pt x="8718" y="1429"/>
                    <a:pt x="8718" y="1429"/>
                    <a:pt x="8718" y="1271"/>
                  </a:cubicBezTo>
                  <a:cubicBezTo>
                    <a:pt x="8718" y="1112"/>
                    <a:pt x="8718" y="1112"/>
                    <a:pt x="8400" y="953"/>
                  </a:cubicBezTo>
                  <a:cubicBezTo>
                    <a:pt x="8400" y="635"/>
                    <a:pt x="7765" y="476"/>
                    <a:pt x="7765" y="159"/>
                  </a:cubicBezTo>
                  <a:cubicBezTo>
                    <a:pt x="7130" y="159"/>
                    <a:pt x="7130" y="318"/>
                    <a:pt x="6812" y="318"/>
                  </a:cubicBezTo>
                  <a:cubicBezTo>
                    <a:pt x="6812" y="318"/>
                    <a:pt x="6812" y="318"/>
                    <a:pt x="6812" y="476"/>
                  </a:cubicBezTo>
                  <a:cubicBezTo>
                    <a:pt x="6495" y="476"/>
                    <a:pt x="6495" y="476"/>
                    <a:pt x="6495" y="476"/>
                  </a:cubicBezTo>
                  <a:cubicBezTo>
                    <a:pt x="6495" y="476"/>
                    <a:pt x="6177" y="635"/>
                    <a:pt x="6177" y="635"/>
                  </a:cubicBezTo>
                  <a:cubicBezTo>
                    <a:pt x="6177" y="635"/>
                    <a:pt x="6177" y="635"/>
                    <a:pt x="6177" y="635"/>
                  </a:cubicBezTo>
                  <a:cubicBezTo>
                    <a:pt x="5859" y="635"/>
                    <a:pt x="5859" y="635"/>
                    <a:pt x="5859" y="794"/>
                  </a:cubicBezTo>
                  <a:cubicBezTo>
                    <a:pt x="5542" y="794"/>
                    <a:pt x="5542" y="794"/>
                    <a:pt x="5542" y="794"/>
                  </a:cubicBezTo>
                  <a:cubicBezTo>
                    <a:pt x="5224" y="794"/>
                    <a:pt x="4906" y="794"/>
                    <a:pt x="4906" y="794"/>
                  </a:cubicBezTo>
                  <a:cubicBezTo>
                    <a:pt x="4906" y="953"/>
                    <a:pt x="4906" y="953"/>
                    <a:pt x="4906" y="953"/>
                  </a:cubicBezTo>
                  <a:cubicBezTo>
                    <a:pt x="4271" y="953"/>
                    <a:pt x="3953" y="794"/>
                    <a:pt x="3953" y="476"/>
                  </a:cubicBezTo>
                  <a:cubicBezTo>
                    <a:pt x="3953" y="476"/>
                    <a:pt x="3636" y="476"/>
                    <a:pt x="3636" y="476"/>
                  </a:cubicBezTo>
                  <a:cubicBezTo>
                    <a:pt x="3636" y="318"/>
                    <a:pt x="3318" y="159"/>
                    <a:pt x="3318" y="0"/>
                  </a:cubicBezTo>
                  <a:cubicBezTo>
                    <a:pt x="3000" y="0"/>
                    <a:pt x="2683" y="318"/>
                    <a:pt x="2683" y="635"/>
                  </a:cubicBezTo>
                  <a:cubicBezTo>
                    <a:pt x="2365" y="794"/>
                    <a:pt x="2048" y="953"/>
                    <a:pt x="1730" y="1271"/>
                  </a:cubicBezTo>
                  <a:cubicBezTo>
                    <a:pt x="1730" y="1271"/>
                    <a:pt x="1730" y="1271"/>
                    <a:pt x="1730" y="1271"/>
                  </a:cubicBezTo>
                  <a:cubicBezTo>
                    <a:pt x="1730" y="1271"/>
                    <a:pt x="1730" y="1271"/>
                    <a:pt x="1730" y="1271"/>
                  </a:cubicBezTo>
                  <a:cubicBezTo>
                    <a:pt x="1730" y="1271"/>
                    <a:pt x="1730" y="1429"/>
                    <a:pt x="1730" y="1429"/>
                  </a:cubicBezTo>
                  <a:cubicBezTo>
                    <a:pt x="1730" y="1429"/>
                    <a:pt x="1730" y="1429"/>
                    <a:pt x="1412" y="1429"/>
                  </a:cubicBezTo>
                  <a:cubicBezTo>
                    <a:pt x="1412" y="1429"/>
                    <a:pt x="1412" y="1429"/>
                    <a:pt x="1412" y="1429"/>
                  </a:cubicBezTo>
                  <a:cubicBezTo>
                    <a:pt x="1412" y="1429"/>
                    <a:pt x="1412" y="1588"/>
                    <a:pt x="1412" y="1588"/>
                  </a:cubicBezTo>
                  <a:cubicBezTo>
                    <a:pt x="1412" y="1588"/>
                    <a:pt x="1412" y="1588"/>
                    <a:pt x="1412" y="1588"/>
                  </a:cubicBezTo>
                  <a:cubicBezTo>
                    <a:pt x="1412" y="1588"/>
                    <a:pt x="1095" y="1747"/>
                    <a:pt x="1095" y="1906"/>
                  </a:cubicBezTo>
                  <a:cubicBezTo>
                    <a:pt x="1095" y="1906"/>
                    <a:pt x="1095" y="1906"/>
                    <a:pt x="777" y="1906"/>
                  </a:cubicBezTo>
                  <a:cubicBezTo>
                    <a:pt x="777" y="2065"/>
                    <a:pt x="459" y="2065"/>
                    <a:pt x="459" y="2224"/>
                  </a:cubicBezTo>
                  <a:cubicBezTo>
                    <a:pt x="459" y="2382"/>
                    <a:pt x="142" y="2541"/>
                    <a:pt x="142" y="2541"/>
                  </a:cubicBezTo>
                  <a:cubicBezTo>
                    <a:pt x="142" y="2700"/>
                    <a:pt x="142" y="2700"/>
                    <a:pt x="142" y="2700"/>
                  </a:cubicBezTo>
                  <a:cubicBezTo>
                    <a:pt x="-176" y="2859"/>
                    <a:pt x="142" y="3176"/>
                    <a:pt x="142" y="3335"/>
                  </a:cubicBezTo>
                  <a:cubicBezTo>
                    <a:pt x="142" y="3335"/>
                    <a:pt x="459" y="3335"/>
                    <a:pt x="459" y="3494"/>
                  </a:cubicBezTo>
                  <a:cubicBezTo>
                    <a:pt x="459" y="3494"/>
                    <a:pt x="459" y="3494"/>
                    <a:pt x="459" y="3653"/>
                  </a:cubicBezTo>
                  <a:cubicBezTo>
                    <a:pt x="459" y="3653"/>
                    <a:pt x="459" y="3653"/>
                    <a:pt x="459" y="3812"/>
                  </a:cubicBezTo>
                  <a:cubicBezTo>
                    <a:pt x="459" y="3812"/>
                    <a:pt x="777" y="3812"/>
                    <a:pt x="777" y="3812"/>
                  </a:cubicBezTo>
                  <a:cubicBezTo>
                    <a:pt x="777" y="3812"/>
                    <a:pt x="777" y="3812"/>
                    <a:pt x="777" y="3812"/>
                  </a:cubicBezTo>
                  <a:cubicBezTo>
                    <a:pt x="777" y="3812"/>
                    <a:pt x="777" y="3812"/>
                    <a:pt x="777" y="3812"/>
                  </a:cubicBezTo>
                  <a:cubicBezTo>
                    <a:pt x="777" y="3812"/>
                    <a:pt x="777" y="3812"/>
                    <a:pt x="777" y="3812"/>
                  </a:cubicBezTo>
                  <a:cubicBezTo>
                    <a:pt x="777" y="3812"/>
                    <a:pt x="777" y="3812"/>
                    <a:pt x="777" y="3812"/>
                  </a:cubicBezTo>
                  <a:cubicBezTo>
                    <a:pt x="777" y="3812"/>
                    <a:pt x="1095" y="3812"/>
                    <a:pt x="1095" y="3812"/>
                  </a:cubicBezTo>
                  <a:cubicBezTo>
                    <a:pt x="1095" y="3812"/>
                    <a:pt x="1095" y="3971"/>
                    <a:pt x="1095" y="3971"/>
                  </a:cubicBezTo>
                  <a:cubicBezTo>
                    <a:pt x="1095" y="3971"/>
                    <a:pt x="1095" y="3971"/>
                    <a:pt x="1095" y="3971"/>
                  </a:cubicBezTo>
                  <a:cubicBezTo>
                    <a:pt x="1095" y="4129"/>
                    <a:pt x="1095" y="4129"/>
                    <a:pt x="1095" y="4288"/>
                  </a:cubicBezTo>
                  <a:cubicBezTo>
                    <a:pt x="1095" y="4288"/>
                    <a:pt x="1095" y="4288"/>
                    <a:pt x="1095" y="4288"/>
                  </a:cubicBezTo>
                  <a:cubicBezTo>
                    <a:pt x="1095" y="4288"/>
                    <a:pt x="1095" y="4447"/>
                    <a:pt x="1095" y="4447"/>
                  </a:cubicBezTo>
                  <a:cubicBezTo>
                    <a:pt x="1095" y="4447"/>
                    <a:pt x="1095" y="4447"/>
                    <a:pt x="1095" y="4447"/>
                  </a:cubicBezTo>
                  <a:cubicBezTo>
                    <a:pt x="1095" y="4606"/>
                    <a:pt x="1095" y="4606"/>
                    <a:pt x="1095" y="4765"/>
                  </a:cubicBezTo>
                  <a:cubicBezTo>
                    <a:pt x="1095" y="4765"/>
                    <a:pt x="1095" y="4765"/>
                    <a:pt x="1095" y="4765"/>
                  </a:cubicBezTo>
                  <a:cubicBezTo>
                    <a:pt x="1095" y="4765"/>
                    <a:pt x="1095" y="4765"/>
                    <a:pt x="1095" y="4924"/>
                  </a:cubicBezTo>
                  <a:cubicBezTo>
                    <a:pt x="1095" y="4924"/>
                    <a:pt x="1095" y="4924"/>
                    <a:pt x="1095" y="4924"/>
                  </a:cubicBezTo>
                  <a:cubicBezTo>
                    <a:pt x="1095" y="4924"/>
                    <a:pt x="1095" y="4924"/>
                    <a:pt x="1095" y="5082"/>
                  </a:cubicBezTo>
                  <a:cubicBezTo>
                    <a:pt x="1095" y="5082"/>
                    <a:pt x="1095" y="5082"/>
                    <a:pt x="1095" y="5082"/>
                  </a:cubicBezTo>
                  <a:cubicBezTo>
                    <a:pt x="1095" y="5082"/>
                    <a:pt x="1095" y="5241"/>
                    <a:pt x="1095" y="5241"/>
                  </a:cubicBezTo>
                  <a:cubicBezTo>
                    <a:pt x="1095" y="5241"/>
                    <a:pt x="1095" y="5241"/>
                    <a:pt x="1095" y="5241"/>
                  </a:cubicBezTo>
                  <a:cubicBezTo>
                    <a:pt x="1095" y="5241"/>
                    <a:pt x="1095" y="5400"/>
                    <a:pt x="1095" y="5400"/>
                  </a:cubicBezTo>
                  <a:cubicBezTo>
                    <a:pt x="1730" y="5400"/>
                    <a:pt x="1730" y="5400"/>
                    <a:pt x="1730" y="5400"/>
                  </a:cubicBezTo>
                  <a:cubicBezTo>
                    <a:pt x="1730" y="5559"/>
                    <a:pt x="2048" y="5559"/>
                    <a:pt x="2365" y="5718"/>
                  </a:cubicBezTo>
                  <a:cubicBezTo>
                    <a:pt x="2365" y="5718"/>
                    <a:pt x="2365" y="5718"/>
                    <a:pt x="2365" y="5718"/>
                  </a:cubicBezTo>
                  <a:cubicBezTo>
                    <a:pt x="2683" y="5718"/>
                    <a:pt x="3000" y="5876"/>
                    <a:pt x="3000" y="6035"/>
                  </a:cubicBezTo>
                  <a:cubicBezTo>
                    <a:pt x="3000" y="6035"/>
                    <a:pt x="3000" y="6035"/>
                    <a:pt x="3000" y="6035"/>
                  </a:cubicBezTo>
                  <a:cubicBezTo>
                    <a:pt x="2683" y="6194"/>
                    <a:pt x="2683" y="6353"/>
                    <a:pt x="2683" y="6512"/>
                  </a:cubicBezTo>
                  <a:cubicBezTo>
                    <a:pt x="2683" y="7306"/>
                    <a:pt x="2683" y="7306"/>
                    <a:pt x="2683" y="7306"/>
                  </a:cubicBezTo>
                  <a:cubicBezTo>
                    <a:pt x="2048" y="7306"/>
                    <a:pt x="2048" y="7147"/>
                    <a:pt x="1412" y="7147"/>
                  </a:cubicBezTo>
                  <a:cubicBezTo>
                    <a:pt x="1412" y="7465"/>
                    <a:pt x="1730" y="7465"/>
                    <a:pt x="1730" y="7624"/>
                  </a:cubicBezTo>
                  <a:cubicBezTo>
                    <a:pt x="1730" y="7782"/>
                    <a:pt x="2365" y="7624"/>
                    <a:pt x="2365" y="7782"/>
                  </a:cubicBezTo>
                  <a:cubicBezTo>
                    <a:pt x="2365" y="7941"/>
                    <a:pt x="2365" y="7941"/>
                    <a:pt x="2365" y="7941"/>
                  </a:cubicBezTo>
                  <a:cubicBezTo>
                    <a:pt x="2365" y="7941"/>
                    <a:pt x="2365" y="7941"/>
                    <a:pt x="2365" y="7941"/>
                  </a:cubicBezTo>
                  <a:cubicBezTo>
                    <a:pt x="1730" y="8100"/>
                    <a:pt x="2048" y="8418"/>
                    <a:pt x="1730" y="8576"/>
                  </a:cubicBezTo>
                  <a:cubicBezTo>
                    <a:pt x="1730" y="8576"/>
                    <a:pt x="1730" y="8576"/>
                    <a:pt x="1730" y="8576"/>
                  </a:cubicBezTo>
                  <a:cubicBezTo>
                    <a:pt x="1412" y="8576"/>
                    <a:pt x="1095" y="8576"/>
                    <a:pt x="1095" y="8735"/>
                  </a:cubicBezTo>
                  <a:cubicBezTo>
                    <a:pt x="1412" y="9053"/>
                    <a:pt x="1412" y="9212"/>
                    <a:pt x="1730" y="9371"/>
                  </a:cubicBezTo>
                  <a:cubicBezTo>
                    <a:pt x="2048" y="9529"/>
                    <a:pt x="2365" y="9529"/>
                    <a:pt x="2683" y="9688"/>
                  </a:cubicBezTo>
                  <a:cubicBezTo>
                    <a:pt x="2683" y="10006"/>
                    <a:pt x="2048" y="10006"/>
                    <a:pt x="2048" y="10324"/>
                  </a:cubicBezTo>
                  <a:cubicBezTo>
                    <a:pt x="2048" y="10482"/>
                    <a:pt x="1730" y="10482"/>
                    <a:pt x="1730" y="10641"/>
                  </a:cubicBezTo>
                  <a:cubicBezTo>
                    <a:pt x="1730" y="10959"/>
                    <a:pt x="1730" y="10959"/>
                    <a:pt x="2048" y="11118"/>
                  </a:cubicBezTo>
                  <a:cubicBezTo>
                    <a:pt x="2048" y="11594"/>
                    <a:pt x="2048" y="11594"/>
                    <a:pt x="2048" y="11594"/>
                  </a:cubicBezTo>
                  <a:cubicBezTo>
                    <a:pt x="2365" y="11594"/>
                    <a:pt x="2365" y="11594"/>
                    <a:pt x="2365" y="11753"/>
                  </a:cubicBezTo>
                  <a:cubicBezTo>
                    <a:pt x="3318" y="11594"/>
                    <a:pt x="3636" y="11912"/>
                    <a:pt x="3318" y="12388"/>
                  </a:cubicBezTo>
                  <a:cubicBezTo>
                    <a:pt x="3000" y="12388"/>
                    <a:pt x="2048" y="12547"/>
                    <a:pt x="2365" y="12071"/>
                  </a:cubicBezTo>
                  <a:cubicBezTo>
                    <a:pt x="2048" y="12071"/>
                    <a:pt x="2048" y="12071"/>
                    <a:pt x="1730" y="12229"/>
                  </a:cubicBezTo>
                  <a:cubicBezTo>
                    <a:pt x="1730" y="12388"/>
                    <a:pt x="1730" y="12388"/>
                    <a:pt x="1730" y="12388"/>
                  </a:cubicBezTo>
                  <a:cubicBezTo>
                    <a:pt x="2048" y="12706"/>
                    <a:pt x="1730" y="13024"/>
                    <a:pt x="1730" y="13341"/>
                  </a:cubicBezTo>
                  <a:cubicBezTo>
                    <a:pt x="1730" y="13341"/>
                    <a:pt x="1730" y="13500"/>
                    <a:pt x="1730" y="13500"/>
                  </a:cubicBezTo>
                  <a:cubicBezTo>
                    <a:pt x="2048" y="13659"/>
                    <a:pt x="1412" y="13818"/>
                    <a:pt x="1095" y="13976"/>
                  </a:cubicBezTo>
                  <a:cubicBezTo>
                    <a:pt x="1095" y="13976"/>
                    <a:pt x="1095" y="13976"/>
                    <a:pt x="1095" y="13976"/>
                  </a:cubicBezTo>
                  <a:cubicBezTo>
                    <a:pt x="1095" y="13976"/>
                    <a:pt x="1095" y="14135"/>
                    <a:pt x="1095" y="14135"/>
                  </a:cubicBezTo>
                  <a:cubicBezTo>
                    <a:pt x="1095" y="14135"/>
                    <a:pt x="1095" y="14135"/>
                    <a:pt x="1095" y="14135"/>
                  </a:cubicBezTo>
                  <a:cubicBezTo>
                    <a:pt x="1095" y="14135"/>
                    <a:pt x="1095" y="14294"/>
                    <a:pt x="1095" y="14294"/>
                  </a:cubicBezTo>
                  <a:cubicBezTo>
                    <a:pt x="1412" y="14294"/>
                    <a:pt x="1095" y="14612"/>
                    <a:pt x="1730" y="14771"/>
                  </a:cubicBezTo>
                  <a:cubicBezTo>
                    <a:pt x="1730" y="14771"/>
                    <a:pt x="1730" y="14771"/>
                    <a:pt x="1730" y="14771"/>
                  </a:cubicBezTo>
                  <a:cubicBezTo>
                    <a:pt x="2048" y="14771"/>
                    <a:pt x="2048" y="14771"/>
                    <a:pt x="2048" y="14771"/>
                  </a:cubicBezTo>
                  <a:cubicBezTo>
                    <a:pt x="2048" y="14771"/>
                    <a:pt x="2048" y="14771"/>
                    <a:pt x="2048" y="14771"/>
                  </a:cubicBezTo>
                  <a:cubicBezTo>
                    <a:pt x="2365" y="14771"/>
                    <a:pt x="2365" y="14771"/>
                    <a:pt x="2365" y="14771"/>
                  </a:cubicBezTo>
                  <a:cubicBezTo>
                    <a:pt x="2365" y="14771"/>
                    <a:pt x="2683" y="14612"/>
                    <a:pt x="3318" y="14771"/>
                  </a:cubicBezTo>
                  <a:cubicBezTo>
                    <a:pt x="3318" y="14771"/>
                    <a:pt x="3318" y="14771"/>
                    <a:pt x="3318" y="14771"/>
                  </a:cubicBezTo>
                  <a:cubicBezTo>
                    <a:pt x="3318" y="14771"/>
                    <a:pt x="3318" y="14771"/>
                    <a:pt x="3318" y="14929"/>
                  </a:cubicBezTo>
                  <a:cubicBezTo>
                    <a:pt x="3000" y="15088"/>
                    <a:pt x="2683" y="15247"/>
                    <a:pt x="2683" y="15247"/>
                  </a:cubicBezTo>
                  <a:cubicBezTo>
                    <a:pt x="2683" y="15247"/>
                    <a:pt x="2683" y="15406"/>
                    <a:pt x="2683" y="15406"/>
                  </a:cubicBezTo>
                  <a:cubicBezTo>
                    <a:pt x="2683" y="15724"/>
                    <a:pt x="3636" y="15724"/>
                    <a:pt x="3318" y="15882"/>
                  </a:cubicBezTo>
                  <a:cubicBezTo>
                    <a:pt x="3318" y="15882"/>
                    <a:pt x="3318" y="15882"/>
                    <a:pt x="3318" y="15882"/>
                  </a:cubicBezTo>
                  <a:cubicBezTo>
                    <a:pt x="3318" y="16041"/>
                    <a:pt x="3318" y="16200"/>
                    <a:pt x="3318" y="16200"/>
                  </a:cubicBezTo>
                  <a:cubicBezTo>
                    <a:pt x="3000" y="16359"/>
                    <a:pt x="2683" y="16200"/>
                    <a:pt x="2683" y="15882"/>
                  </a:cubicBezTo>
                  <a:cubicBezTo>
                    <a:pt x="2365" y="15882"/>
                    <a:pt x="2365" y="15882"/>
                    <a:pt x="2048" y="15724"/>
                  </a:cubicBezTo>
                  <a:cubicBezTo>
                    <a:pt x="2048" y="15724"/>
                    <a:pt x="1730" y="15724"/>
                    <a:pt x="1730" y="15724"/>
                  </a:cubicBezTo>
                  <a:cubicBezTo>
                    <a:pt x="1095" y="15724"/>
                    <a:pt x="1095" y="15724"/>
                    <a:pt x="1095" y="15724"/>
                  </a:cubicBezTo>
                  <a:cubicBezTo>
                    <a:pt x="1095" y="15882"/>
                    <a:pt x="1412" y="15882"/>
                    <a:pt x="1412" y="16041"/>
                  </a:cubicBezTo>
                  <a:cubicBezTo>
                    <a:pt x="1412" y="16041"/>
                    <a:pt x="1412" y="16041"/>
                    <a:pt x="1412" y="16041"/>
                  </a:cubicBezTo>
                  <a:cubicBezTo>
                    <a:pt x="2048" y="16200"/>
                    <a:pt x="1730" y="16518"/>
                    <a:pt x="2048" y="16518"/>
                  </a:cubicBezTo>
                  <a:cubicBezTo>
                    <a:pt x="2048" y="16518"/>
                    <a:pt x="2048" y="16676"/>
                    <a:pt x="2048" y="16676"/>
                  </a:cubicBezTo>
                  <a:cubicBezTo>
                    <a:pt x="2365" y="16835"/>
                    <a:pt x="2365" y="16835"/>
                    <a:pt x="2683" y="17153"/>
                  </a:cubicBezTo>
                  <a:cubicBezTo>
                    <a:pt x="3000" y="17153"/>
                    <a:pt x="3000" y="17312"/>
                    <a:pt x="3318" y="17471"/>
                  </a:cubicBezTo>
                  <a:cubicBezTo>
                    <a:pt x="3636" y="17471"/>
                    <a:pt x="3636" y="17471"/>
                    <a:pt x="3953" y="17629"/>
                  </a:cubicBezTo>
                  <a:cubicBezTo>
                    <a:pt x="3953" y="17629"/>
                    <a:pt x="3953" y="17629"/>
                    <a:pt x="4271" y="17629"/>
                  </a:cubicBezTo>
                  <a:cubicBezTo>
                    <a:pt x="4589" y="17629"/>
                    <a:pt x="4906" y="17788"/>
                    <a:pt x="5542" y="17947"/>
                  </a:cubicBezTo>
                  <a:cubicBezTo>
                    <a:pt x="5542" y="17947"/>
                    <a:pt x="5542" y="17947"/>
                    <a:pt x="5542" y="17947"/>
                  </a:cubicBezTo>
                  <a:cubicBezTo>
                    <a:pt x="5542" y="17947"/>
                    <a:pt x="5542" y="17947"/>
                    <a:pt x="5542" y="17947"/>
                  </a:cubicBezTo>
                  <a:cubicBezTo>
                    <a:pt x="5859" y="17947"/>
                    <a:pt x="5859" y="17947"/>
                    <a:pt x="5859" y="17947"/>
                  </a:cubicBezTo>
                  <a:cubicBezTo>
                    <a:pt x="6177" y="18106"/>
                    <a:pt x="6177" y="18265"/>
                    <a:pt x="6812" y="18265"/>
                  </a:cubicBezTo>
                  <a:cubicBezTo>
                    <a:pt x="6812" y="18265"/>
                    <a:pt x="6812" y="18265"/>
                    <a:pt x="6812" y="18265"/>
                  </a:cubicBezTo>
                  <a:cubicBezTo>
                    <a:pt x="7130" y="18265"/>
                    <a:pt x="7130" y="18424"/>
                    <a:pt x="7130" y="18424"/>
                  </a:cubicBezTo>
                  <a:cubicBezTo>
                    <a:pt x="7448" y="18582"/>
                    <a:pt x="8083" y="18582"/>
                    <a:pt x="8400" y="18741"/>
                  </a:cubicBezTo>
                  <a:cubicBezTo>
                    <a:pt x="8400" y="18900"/>
                    <a:pt x="8718" y="19059"/>
                    <a:pt x="9036" y="19376"/>
                  </a:cubicBezTo>
                  <a:cubicBezTo>
                    <a:pt x="9036" y="19376"/>
                    <a:pt x="9353" y="19376"/>
                    <a:pt x="9353" y="19535"/>
                  </a:cubicBezTo>
                  <a:cubicBezTo>
                    <a:pt x="9671" y="19535"/>
                    <a:pt x="9671" y="19853"/>
                    <a:pt x="9989" y="19853"/>
                  </a:cubicBezTo>
                  <a:cubicBezTo>
                    <a:pt x="9671" y="20012"/>
                    <a:pt x="9671" y="20171"/>
                    <a:pt x="9671" y="20488"/>
                  </a:cubicBezTo>
                  <a:cubicBezTo>
                    <a:pt x="9671" y="20488"/>
                    <a:pt x="9989" y="20488"/>
                    <a:pt x="9989" y="20488"/>
                  </a:cubicBezTo>
                  <a:cubicBezTo>
                    <a:pt x="9989" y="20647"/>
                    <a:pt x="9671" y="20806"/>
                    <a:pt x="9671" y="20965"/>
                  </a:cubicBezTo>
                  <a:cubicBezTo>
                    <a:pt x="9671" y="21124"/>
                    <a:pt x="10306" y="21124"/>
                    <a:pt x="10624" y="21282"/>
                  </a:cubicBezTo>
                  <a:cubicBezTo>
                    <a:pt x="10624" y="21282"/>
                    <a:pt x="11259" y="21441"/>
                    <a:pt x="11577" y="21282"/>
                  </a:cubicBezTo>
                  <a:cubicBezTo>
                    <a:pt x="11577" y="21441"/>
                    <a:pt x="11895" y="21441"/>
                    <a:pt x="11895" y="21600"/>
                  </a:cubicBezTo>
                  <a:cubicBezTo>
                    <a:pt x="12212" y="21600"/>
                    <a:pt x="12212" y="21600"/>
                    <a:pt x="12212" y="21600"/>
                  </a:cubicBezTo>
                  <a:cubicBezTo>
                    <a:pt x="12848" y="21441"/>
                    <a:pt x="12848" y="21282"/>
                    <a:pt x="13483" y="21282"/>
                  </a:cubicBezTo>
                  <a:cubicBezTo>
                    <a:pt x="13483" y="21124"/>
                    <a:pt x="13800" y="20965"/>
                    <a:pt x="14118" y="20965"/>
                  </a:cubicBezTo>
                  <a:cubicBezTo>
                    <a:pt x="14118" y="20171"/>
                    <a:pt x="14118" y="20171"/>
                    <a:pt x="14118" y="20171"/>
                  </a:cubicBezTo>
                  <a:cubicBezTo>
                    <a:pt x="14436" y="20329"/>
                    <a:pt x="14753" y="20171"/>
                    <a:pt x="15071" y="20171"/>
                  </a:cubicBezTo>
                  <a:cubicBezTo>
                    <a:pt x="15389" y="19376"/>
                    <a:pt x="14436" y="19376"/>
                    <a:pt x="14118" y="18741"/>
                  </a:cubicBezTo>
                  <a:cubicBezTo>
                    <a:pt x="14753" y="18741"/>
                    <a:pt x="14753" y="18741"/>
                    <a:pt x="15071" y="18741"/>
                  </a:cubicBezTo>
                  <a:cubicBezTo>
                    <a:pt x="15389" y="18582"/>
                    <a:pt x="15389" y="18424"/>
                    <a:pt x="15706" y="18424"/>
                  </a:cubicBezTo>
                  <a:cubicBezTo>
                    <a:pt x="15706" y="18265"/>
                    <a:pt x="15706" y="18106"/>
                    <a:pt x="16024" y="18106"/>
                  </a:cubicBezTo>
                  <a:cubicBezTo>
                    <a:pt x="16977" y="18106"/>
                    <a:pt x="17295" y="17788"/>
                    <a:pt x="17930" y="17629"/>
                  </a:cubicBezTo>
                  <a:cubicBezTo>
                    <a:pt x="17930" y="17471"/>
                    <a:pt x="17930" y="17153"/>
                    <a:pt x="17612" y="16994"/>
                  </a:cubicBezTo>
                  <a:cubicBezTo>
                    <a:pt x="18248" y="16994"/>
                    <a:pt x="17930" y="16518"/>
                    <a:pt x="17930" y="16200"/>
                  </a:cubicBezTo>
                  <a:cubicBezTo>
                    <a:pt x="18248" y="16200"/>
                    <a:pt x="18565" y="16041"/>
                    <a:pt x="18565" y="15882"/>
                  </a:cubicBezTo>
                  <a:cubicBezTo>
                    <a:pt x="18565" y="15882"/>
                    <a:pt x="18883" y="15882"/>
                    <a:pt x="18565" y="15724"/>
                  </a:cubicBezTo>
                  <a:cubicBezTo>
                    <a:pt x="18883" y="15724"/>
                    <a:pt x="19200" y="15724"/>
                    <a:pt x="19200" y="15724"/>
                  </a:cubicBezTo>
                  <a:cubicBezTo>
                    <a:pt x="19200" y="15724"/>
                    <a:pt x="18883" y="15724"/>
                    <a:pt x="18883" y="15565"/>
                  </a:cubicBezTo>
                  <a:cubicBezTo>
                    <a:pt x="18883" y="15406"/>
                    <a:pt x="18565" y="15406"/>
                    <a:pt x="18565" y="15247"/>
                  </a:cubicBezTo>
                  <a:cubicBezTo>
                    <a:pt x="18883" y="15247"/>
                    <a:pt x="18883" y="15088"/>
                    <a:pt x="18883" y="14929"/>
                  </a:cubicBezTo>
                  <a:cubicBezTo>
                    <a:pt x="20153" y="14929"/>
                    <a:pt x="20153" y="14929"/>
                    <a:pt x="20153" y="14929"/>
                  </a:cubicBezTo>
                  <a:cubicBezTo>
                    <a:pt x="20153" y="14771"/>
                    <a:pt x="20471" y="14771"/>
                    <a:pt x="20471" y="14453"/>
                  </a:cubicBezTo>
                  <a:cubicBezTo>
                    <a:pt x="21424" y="14453"/>
                    <a:pt x="21106" y="13659"/>
                    <a:pt x="21106" y="13182"/>
                  </a:cubicBezTo>
                  <a:close/>
                </a:path>
              </a:pathLst>
            </a:custGeom>
            <a:solidFill>
              <a:srgbClr val="F2F2F2"/>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9" name="Rectangle 110">
              <a:extLst>
                <a:ext uri="{FF2B5EF4-FFF2-40B4-BE49-F238E27FC236}">
                  <a16:creationId xmlns:a16="http://schemas.microsoft.com/office/drawing/2014/main" id="{D1B78003-B3B7-1A4C-858A-003456E00856}"/>
                </a:ext>
              </a:extLst>
            </p:cNvPr>
            <p:cNvSpPr txBox="1"/>
            <p:nvPr/>
          </p:nvSpPr>
          <p:spPr>
            <a:xfrm>
              <a:off x="6174247" y="8416523"/>
              <a:ext cx="605462"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ALBANIA</a:t>
              </a:r>
            </a:p>
          </p:txBody>
        </p:sp>
        <p:sp>
          <p:nvSpPr>
            <p:cNvPr id="160" name="Freeform 111">
              <a:extLst>
                <a:ext uri="{FF2B5EF4-FFF2-40B4-BE49-F238E27FC236}">
                  <a16:creationId xmlns:a16="http://schemas.microsoft.com/office/drawing/2014/main" id="{C185F02A-3070-BD43-BC74-592C77087B6C}"/>
                </a:ext>
              </a:extLst>
            </p:cNvPr>
            <p:cNvSpPr/>
            <p:nvPr/>
          </p:nvSpPr>
          <p:spPr>
            <a:xfrm>
              <a:off x="4429654" y="6244335"/>
              <a:ext cx="1395812" cy="687479"/>
            </a:xfrm>
            <a:custGeom>
              <a:avLst/>
              <a:gdLst/>
              <a:ahLst/>
              <a:cxnLst>
                <a:cxn ang="0">
                  <a:pos x="wd2" y="hd2"/>
                </a:cxn>
                <a:cxn ang="5400000">
                  <a:pos x="wd2" y="hd2"/>
                </a:cxn>
                <a:cxn ang="10800000">
                  <a:pos x="wd2" y="hd2"/>
                </a:cxn>
                <a:cxn ang="16200000">
                  <a:pos x="wd2" y="hd2"/>
                </a:cxn>
              </a:cxnLst>
              <a:rect l="0" t="0" r="r" b="b"/>
              <a:pathLst>
                <a:path w="21550" h="21600" extrusionOk="0">
                  <a:moveTo>
                    <a:pt x="21459" y="9785"/>
                  </a:moveTo>
                  <a:cubicBezTo>
                    <a:pt x="21459" y="9415"/>
                    <a:pt x="21459" y="9415"/>
                    <a:pt x="21459" y="9415"/>
                  </a:cubicBezTo>
                  <a:cubicBezTo>
                    <a:pt x="21459" y="9415"/>
                    <a:pt x="21368" y="9415"/>
                    <a:pt x="21368" y="9231"/>
                  </a:cubicBezTo>
                  <a:cubicBezTo>
                    <a:pt x="21550" y="9046"/>
                    <a:pt x="21368" y="8308"/>
                    <a:pt x="21459" y="7938"/>
                  </a:cubicBezTo>
                  <a:cubicBezTo>
                    <a:pt x="21459" y="7938"/>
                    <a:pt x="21459" y="7938"/>
                    <a:pt x="21459" y="7938"/>
                  </a:cubicBezTo>
                  <a:cubicBezTo>
                    <a:pt x="21459" y="7938"/>
                    <a:pt x="21459" y="7938"/>
                    <a:pt x="21459" y="7938"/>
                  </a:cubicBezTo>
                  <a:cubicBezTo>
                    <a:pt x="21459" y="7938"/>
                    <a:pt x="21459" y="7754"/>
                    <a:pt x="21459" y="7754"/>
                  </a:cubicBezTo>
                  <a:cubicBezTo>
                    <a:pt x="21459" y="7754"/>
                    <a:pt x="21459" y="7754"/>
                    <a:pt x="21459" y="7754"/>
                  </a:cubicBezTo>
                  <a:cubicBezTo>
                    <a:pt x="21459" y="7754"/>
                    <a:pt x="21459" y="7754"/>
                    <a:pt x="21459" y="7569"/>
                  </a:cubicBezTo>
                  <a:cubicBezTo>
                    <a:pt x="21368" y="7385"/>
                    <a:pt x="21368" y="7385"/>
                    <a:pt x="21278" y="7200"/>
                  </a:cubicBezTo>
                  <a:cubicBezTo>
                    <a:pt x="21096" y="7200"/>
                    <a:pt x="21096" y="6831"/>
                    <a:pt x="21005" y="6831"/>
                  </a:cubicBezTo>
                  <a:cubicBezTo>
                    <a:pt x="21005" y="6831"/>
                    <a:pt x="21005" y="6831"/>
                    <a:pt x="21005" y="6831"/>
                  </a:cubicBezTo>
                  <a:cubicBezTo>
                    <a:pt x="21005" y="6831"/>
                    <a:pt x="21005" y="6831"/>
                    <a:pt x="21005" y="6646"/>
                  </a:cubicBezTo>
                  <a:cubicBezTo>
                    <a:pt x="20915" y="6646"/>
                    <a:pt x="20915" y="6646"/>
                    <a:pt x="20915" y="6646"/>
                  </a:cubicBezTo>
                  <a:cubicBezTo>
                    <a:pt x="20915" y="6646"/>
                    <a:pt x="20824" y="6646"/>
                    <a:pt x="20824" y="6462"/>
                  </a:cubicBezTo>
                  <a:cubicBezTo>
                    <a:pt x="20824" y="6462"/>
                    <a:pt x="20824" y="6462"/>
                    <a:pt x="20824" y="6462"/>
                  </a:cubicBezTo>
                  <a:cubicBezTo>
                    <a:pt x="20824" y="6462"/>
                    <a:pt x="20733" y="6277"/>
                    <a:pt x="20733" y="6277"/>
                  </a:cubicBezTo>
                  <a:cubicBezTo>
                    <a:pt x="20733" y="6277"/>
                    <a:pt x="20642" y="6277"/>
                    <a:pt x="20642" y="6277"/>
                  </a:cubicBezTo>
                  <a:cubicBezTo>
                    <a:pt x="20642" y="5723"/>
                    <a:pt x="20642" y="5723"/>
                    <a:pt x="20642" y="5723"/>
                  </a:cubicBezTo>
                  <a:cubicBezTo>
                    <a:pt x="20461" y="5723"/>
                    <a:pt x="20370" y="5354"/>
                    <a:pt x="20279" y="5169"/>
                  </a:cubicBezTo>
                  <a:cubicBezTo>
                    <a:pt x="20370" y="4800"/>
                    <a:pt x="20189" y="4800"/>
                    <a:pt x="20189" y="4431"/>
                  </a:cubicBezTo>
                  <a:cubicBezTo>
                    <a:pt x="20279" y="4062"/>
                    <a:pt x="20370" y="3692"/>
                    <a:pt x="20461" y="3323"/>
                  </a:cubicBezTo>
                  <a:cubicBezTo>
                    <a:pt x="20461" y="3138"/>
                    <a:pt x="20552" y="2954"/>
                    <a:pt x="20461" y="2585"/>
                  </a:cubicBezTo>
                  <a:cubicBezTo>
                    <a:pt x="20461" y="2400"/>
                    <a:pt x="20370" y="2400"/>
                    <a:pt x="20461" y="2215"/>
                  </a:cubicBezTo>
                  <a:cubicBezTo>
                    <a:pt x="20098" y="2031"/>
                    <a:pt x="19826" y="1846"/>
                    <a:pt x="19463" y="1662"/>
                  </a:cubicBezTo>
                  <a:cubicBezTo>
                    <a:pt x="19372" y="1477"/>
                    <a:pt x="19281" y="1662"/>
                    <a:pt x="19190" y="1846"/>
                  </a:cubicBezTo>
                  <a:cubicBezTo>
                    <a:pt x="19100" y="1846"/>
                    <a:pt x="19009" y="2031"/>
                    <a:pt x="19009" y="2031"/>
                  </a:cubicBezTo>
                  <a:cubicBezTo>
                    <a:pt x="18555" y="2031"/>
                    <a:pt x="18374" y="1846"/>
                    <a:pt x="17920" y="1846"/>
                  </a:cubicBezTo>
                  <a:cubicBezTo>
                    <a:pt x="18011" y="1662"/>
                    <a:pt x="17920" y="1662"/>
                    <a:pt x="17920" y="1662"/>
                  </a:cubicBezTo>
                  <a:cubicBezTo>
                    <a:pt x="17738" y="1846"/>
                    <a:pt x="17738" y="1292"/>
                    <a:pt x="17557" y="1292"/>
                  </a:cubicBezTo>
                  <a:cubicBezTo>
                    <a:pt x="17557" y="1292"/>
                    <a:pt x="17466" y="1477"/>
                    <a:pt x="17466" y="1292"/>
                  </a:cubicBezTo>
                  <a:cubicBezTo>
                    <a:pt x="17466" y="1292"/>
                    <a:pt x="17466" y="1292"/>
                    <a:pt x="17466" y="1292"/>
                  </a:cubicBezTo>
                  <a:cubicBezTo>
                    <a:pt x="17375" y="1108"/>
                    <a:pt x="17194" y="1292"/>
                    <a:pt x="17103" y="1292"/>
                  </a:cubicBezTo>
                  <a:cubicBezTo>
                    <a:pt x="17103" y="1292"/>
                    <a:pt x="17103" y="1108"/>
                    <a:pt x="17103" y="1108"/>
                  </a:cubicBezTo>
                  <a:cubicBezTo>
                    <a:pt x="17012" y="1108"/>
                    <a:pt x="16831" y="1108"/>
                    <a:pt x="16831" y="738"/>
                  </a:cubicBezTo>
                  <a:cubicBezTo>
                    <a:pt x="16649" y="923"/>
                    <a:pt x="16558" y="554"/>
                    <a:pt x="16468" y="554"/>
                  </a:cubicBezTo>
                  <a:cubicBezTo>
                    <a:pt x="16377" y="369"/>
                    <a:pt x="16105" y="554"/>
                    <a:pt x="16105" y="185"/>
                  </a:cubicBezTo>
                  <a:cubicBezTo>
                    <a:pt x="16014" y="185"/>
                    <a:pt x="15832" y="369"/>
                    <a:pt x="15742" y="369"/>
                  </a:cubicBezTo>
                  <a:cubicBezTo>
                    <a:pt x="15742" y="369"/>
                    <a:pt x="15651" y="554"/>
                    <a:pt x="15651" y="369"/>
                  </a:cubicBezTo>
                  <a:cubicBezTo>
                    <a:pt x="15651" y="369"/>
                    <a:pt x="15651" y="369"/>
                    <a:pt x="15651" y="369"/>
                  </a:cubicBezTo>
                  <a:cubicBezTo>
                    <a:pt x="15560" y="369"/>
                    <a:pt x="15560" y="369"/>
                    <a:pt x="15469" y="369"/>
                  </a:cubicBezTo>
                  <a:cubicBezTo>
                    <a:pt x="15469" y="369"/>
                    <a:pt x="15469" y="0"/>
                    <a:pt x="15469" y="0"/>
                  </a:cubicBezTo>
                  <a:cubicBezTo>
                    <a:pt x="15379" y="0"/>
                    <a:pt x="15379" y="0"/>
                    <a:pt x="15288" y="0"/>
                  </a:cubicBezTo>
                  <a:cubicBezTo>
                    <a:pt x="15197" y="185"/>
                    <a:pt x="15288" y="369"/>
                    <a:pt x="15197" y="554"/>
                  </a:cubicBezTo>
                  <a:cubicBezTo>
                    <a:pt x="15288" y="923"/>
                    <a:pt x="15197" y="923"/>
                    <a:pt x="15197" y="1108"/>
                  </a:cubicBezTo>
                  <a:cubicBezTo>
                    <a:pt x="15197" y="2031"/>
                    <a:pt x="15197" y="2031"/>
                    <a:pt x="15197" y="2031"/>
                  </a:cubicBezTo>
                  <a:cubicBezTo>
                    <a:pt x="14834" y="2031"/>
                    <a:pt x="14834" y="2031"/>
                    <a:pt x="14834" y="2031"/>
                  </a:cubicBezTo>
                  <a:cubicBezTo>
                    <a:pt x="14562" y="2215"/>
                    <a:pt x="14653" y="2954"/>
                    <a:pt x="14562" y="3323"/>
                  </a:cubicBezTo>
                  <a:cubicBezTo>
                    <a:pt x="14471" y="3323"/>
                    <a:pt x="14380" y="3323"/>
                    <a:pt x="14380" y="3508"/>
                  </a:cubicBezTo>
                  <a:cubicBezTo>
                    <a:pt x="14199" y="3508"/>
                    <a:pt x="14108" y="3508"/>
                    <a:pt x="14017" y="3323"/>
                  </a:cubicBezTo>
                  <a:cubicBezTo>
                    <a:pt x="13926" y="3323"/>
                    <a:pt x="13836" y="3508"/>
                    <a:pt x="13745" y="3323"/>
                  </a:cubicBezTo>
                  <a:cubicBezTo>
                    <a:pt x="13654" y="3508"/>
                    <a:pt x="13563" y="3692"/>
                    <a:pt x="13382" y="3877"/>
                  </a:cubicBezTo>
                  <a:cubicBezTo>
                    <a:pt x="13110" y="3877"/>
                    <a:pt x="13110" y="3877"/>
                    <a:pt x="13110" y="3877"/>
                  </a:cubicBezTo>
                  <a:cubicBezTo>
                    <a:pt x="13110" y="3692"/>
                    <a:pt x="12928" y="3692"/>
                    <a:pt x="12928" y="3508"/>
                  </a:cubicBezTo>
                  <a:cubicBezTo>
                    <a:pt x="12837" y="3508"/>
                    <a:pt x="12656" y="3692"/>
                    <a:pt x="12565" y="3508"/>
                  </a:cubicBezTo>
                  <a:cubicBezTo>
                    <a:pt x="12565" y="3508"/>
                    <a:pt x="12565" y="3323"/>
                    <a:pt x="12565" y="3323"/>
                  </a:cubicBezTo>
                  <a:cubicBezTo>
                    <a:pt x="12565" y="3323"/>
                    <a:pt x="12474" y="3508"/>
                    <a:pt x="12474" y="3323"/>
                  </a:cubicBezTo>
                  <a:cubicBezTo>
                    <a:pt x="12474" y="3323"/>
                    <a:pt x="12474" y="3138"/>
                    <a:pt x="12474" y="3138"/>
                  </a:cubicBezTo>
                  <a:cubicBezTo>
                    <a:pt x="12384" y="3138"/>
                    <a:pt x="12384" y="3138"/>
                    <a:pt x="12384" y="2954"/>
                  </a:cubicBezTo>
                  <a:cubicBezTo>
                    <a:pt x="12384" y="2954"/>
                    <a:pt x="12384" y="2954"/>
                    <a:pt x="12384" y="2954"/>
                  </a:cubicBezTo>
                  <a:cubicBezTo>
                    <a:pt x="12293" y="2769"/>
                    <a:pt x="12202" y="2585"/>
                    <a:pt x="12111" y="2585"/>
                  </a:cubicBezTo>
                  <a:cubicBezTo>
                    <a:pt x="12111" y="2585"/>
                    <a:pt x="12111" y="2585"/>
                    <a:pt x="12111" y="2585"/>
                  </a:cubicBezTo>
                  <a:cubicBezTo>
                    <a:pt x="12111" y="2954"/>
                    <a:pt x="11930" y="3138"/>
                    <a:pt x="12021" y="3508"/>
                  </a:cubicBezTo>
                  <a:cubicBezTo>
                    <a:pt x="12021" y="3508"/>
                    <a:pt x="12021" y="3508"/>
                    <a:pt x="11930" y="3508"/>
                  </a:cubicBezTo>
                  <a:cubicBezTo>
                    <a:pt x="11930" y="3508"/>
                    <a:pt x="11930" y="3508"/>
                    <a:pt x="11930" y="3508"/>
                  </a:cubicBezTo>
                  <a:cubicBezTo>
                    <a:pt x="11930" y="3692"/>
                    <a:pt x="11930" y="3692"/>
                    <a:pt x="11930" y="3692"/>
                  </a:cubicBezTo>
                  <a:cubicBezTo>
                    <a:pt x="11930" y="3692"/>
                    <a:pt x="11930" y="3692"/>
                    <a:pt x="11930" y="3692"/>
                  </a:cubicBezTo>
                  <a:cubicBezTo>
                    <a:pt x="11930" y="3692"/>
                    <a:pt x="11930" y="3692"/>
                    <a:pt x="11930" y="3692"/>
                  </a:cubicBezTo>
                  <a:cubicBezTo>
                    <a:pt x="11930" y="3877"/>
                    <a:pt x="11930" y="3877"/>
                    <a:pt x="11930" y="3877"/>
                  </a:cubicBezTo>
                  <a:cubicBezTo>
                    <a:pt x="11930" y="3877"/>
                    <a:pt x="11930" y="3877"/>
                    <a:pt x="11930" y="3877"/>
                  </a:cubicBezTo>
                  <a:cubicBezTo>
                    <a:pt x="11839" y="3877"/>
                    <a:pt x="11839" y="4062"/>
                    <a:pt x="11748" y="4062"/>
                  </a:cubicBezTo>
                  <a:cubicBezTo>
                    <a:pt x="11748" y="4062"/>
                    <a:pt x="11748" y="4062"/>
                    <a:pt x="11748" y="4062"/>
                  </a:cubicBezTo>
                  <a:cubicBezTo>
                    <a:pt x="11748" y="4062"/>
                    <a:pt x="11748" y="4062"/>
                    <a:pt x="11748" y="4062"/>
                  </a:cubicBezTo>
                  <a:cubicBezTo>
                    <a:pt x="11658" y="4062"/>
                    <a:pt x="11658" y="4062"/>
                    <a:pt x="11567" y="4062"/>
                  </a:cubicBezTo>
                  <a:cubicBezTo>
                    <a:pt x="11567" y="4062"/>
                    <a:pt x="11476" y="4062"/>
                    <a:pt x="11476" y="4062"/>
                  </a:cubicBezTo>
                  <a:cubicBezTo>
                    <a:pt x="11476" y="3877"/>
                    <a:pt x="11385" y="3877"/>
                    <a:pt x="11385" y="3877"/>
                  </a:cubicBezTo>
                  <a:cubicBezTo>
                    <a:pt x="11385" y="3877"/>
                    <a:pt x="11295" y="3877"/>
                    <a:pt x="11295" y="3692"/>
                  </a:cubicBezTo>
                  <a:cubicBezTo>
                    <a:pt x="11295" y="3692"/>
                    <a:pt x="11295" y="3692"/>
                    <a:pt x="11295" y="3692"/>
                  </a:cubicBezTo>
                  <a:cubicBezTo>
                    <a:pt x="11295" y="3692"/>
                    <a:pt x="11295" y="3692"/>
                    <a:pt x="11295" y="3692"/>
                  </a:cubicBezTo>
                  <a:cubicBezTo>
                    <a:pt x="11295" y="3692"/>
                    <a:pt x="11295" y="3692"/>
                    <a:pt x="11295" y="3692"/>
                  </a:cubicBezTo>
                  <a:cubicBezTo>
                    <a:pt x="11295" y="3692"/>
                    <a:pt x="11295" y="3692"/>
                    <a:pt x="11295" y="3692"/>
                  </a:cubicBezTo>
                  <a:cubicBezTo>
                    <a:pt x="11295" y="3692"/>
                    <a:pt x="11295" y="3692"/>
                    <a:pt x="11295" y="3692"/>
                  </a:cubicBezTo>
                  <a:cubicBezTo>
                    <a:pt x="11022" y="3692"/>
                    <a:pt x="11022" y="3692"/>
                    <a:pt x="11022" y="3692"/>
                  </a:cubicBezTo>
                  <a:cubicBezTo>
                    <a:pt x="11022" y="3692"/>
                    <a:pt x="11022" y="3692"/>
                    <a:pt x="11022" y="3692"/>
                  </a:cubicBezTo>
                  <a:cubicBezTo>
                    <a:pt x="11022" y="3692"/>
                    <a:pt x="11022" y="3692"/>
                    <a:pt x="11022" y="3692"/>
                  </a:cubicBezTo>
                  <a:cubicBezTo>
                    <a:pt x="11022" y="3692"/>
                    <a:pt x="11022" y="3877"/>
                    <a:pt x="11022" y="3877"/>
                  </a:cubicBezTo>
                  <a:cubicBezTo>
                    <a:pt x="11022" y="3877"/>
                    <a:pt x="11022" y="3877"/>
                    <a:pt x="11022" y="3877"/>
                  </a:cubicBezTo>
                  <a:cubicBezTo>
                    <a:pt x="11022" y="3877"/>
                    <a:pt x="11022" y="3877"/>
                    <a:pt x="11022" y="3877"/>
                  </a:cubicBezTo>
                  <a:cubicBezTo>
                    <a:pt x="11022" y="3877"/>
                    <a:pt x="11022" y="3877"/>
                    <a:pt x="11022" y="3877"/>
                  </a:cubicBezTo>
                  <a:cubicBezTo>
                    <a:pt x="11022" y="3877"/>
                    <a:pt x="11022" y="4062"/>
                    <a:pt x="11022" y="4062"/>
                  </a:cubicBezTo>
                  <a:cubicBezTo>
                    <a:pt x="11022" y="4062"/>
                    <a:pt x="11022" y="4062"/>
                    <a:pt x="11022" y="4062"/>
                  </a:cubicBezTo>
                  <a:cubicBezTo>
                    <a:pt x="11022" y="4062"/>
                    <a:pt x="11022" y="4246"/>
                    <a:pt x="11022" y="4246"/>
                  </a:cubicBezTo>
                  <a:cubicBezTo>
                    <a:pt x="11022" y="4246"/>
                    <a:pt x="11022" y="4246"/>
                    <a:pt x="11022" y="4246"/>
                  </a:cubicBezTo>
                  <a:cubicBezTo>
                    <a:pt x="11022" y="4246"/>
                    <a:pt x="11022" y="4246"/>
                    <a:pt x="11022" y="4246"/>
                  </a:cubicBezTo>
                  <a:cubicBezTo>
                    <a:pt x="11022" y="4246"/>
                    <a:pt x="11022" y="4431"/>
                    <a:pt x="11022" y="4431"/>
                  </a:cubicBezTo>
                  <a:cubicBezTo>
                    <a:pt x="11022" y="4431"/>
                    <a:pt x="11022" y="4615"/>
                    <a:pt x="11022" y="4615"/>
                  </a:cubicBezTo>
                  <a:cubicBezTo>
                    <a:pt x="11022" y="4615"/>
                    <a:pt x="11022" y="4615"/>
                    <a:pt x="11022" y="4615"/>
                  </a:cubicBezTo>
                  <a:cubicBezTo>
                    <a:pt x="11022" y="4615"/>
                    <a:pt x="11022" y="4800"/>
                    <a:pt x="11022" y="4800"/>
                  </a:cubicBezTo>
                  <a:cubicBezTo>
                    <a:pt x="11022" y="5169"/>
                    <a:pt x="10841" y="5169"/>
                    <a:pt x="10841" y="5538"/>
                  </a:cubicBezTo>
                  <a:cubicBezTo>
                    <a:pt x="10750" y="5538"/>
                    <a:pt x="10750" y="5723"/>
                    <a:pt x="10659" y="5723"/>
                  </a:cubicBezTo>
                  <a:cubicBezTo>
                    <a:pt x="10659" y="5908"/>
                    <a:pt x="10659" y="5908"/>
                    <a:pt x="10659" y="5908"/>
                  </a:cubicBezTo>
                  <a:cubicBezTo>
                    <a:pt x="10478" y="5908"/>
                    <a:pt x="10387" y="6277"/>
                    <a:pt x="10205" y="6277"/>
                  </a:cubicBezTo>
                  <a:cubicBezTo>
                    <a:pt x="10115" y="6277"/>
                    <a:pt x="10115" y="6462"/>
                    <a:pt x="9933" y="6462"/>
                  </a:cubicBezTo>
                  <a:cubicBezTo>
                    <a:pt x="9842" y="6831"/>
                    <a:pt x="9752" y="6831"/>
                    <a:pt x="9570" y="6831"/>
                  </a:cubicBezTo>
                  <a:cubicBezTo>
                    <a:pt x="9570" y="7015"/>
                    <a:pt x="9479" y="7015"/>
                    <a:pt x="9479" y="7200"/>
                  </a:cubicBezTo>
                  <a:cubicBezTo>
                    <a:pt x="9389" y="7200"/>
                    <a:pt x="9389" y="7200"/>
                    <a:pt x="9389" y="7200"/>
                  </a:cubicBezTo>
                  <a:cubicBezTo>
                    <a:pt x="9389" y="7569"/>
                    <a:pt x="9207" y="7938"/>
                    <a:pt x="9389" y="8123"/>
                  </a:cubicBezTo>
                  <a:cubicBezTo>
                    <a:pt x="9389" y="8123"/>
                    <a:pt x="9389" y="8308"/>
                    <a:pt x="9389" y="8492"/>
                  </a:cubicBezTo>
                  <a:cubicBezTo>
                    <a:pt x="9389" y="8308"/>
                    <a:pt x="9389" y="8492"/>
                    <a:pt x="9389" y="8492"/>
                  </a:cubicBezTo>
                  <a:cubicBezTo>
                    <a:pt x="9389" y="8677"/>
                    <a:pt x="9479" y="8677"/>
                    <a:pt x="9479" y="8862"/>
                  </a:cubicBezTo>
                  <a:cubicBezTo>
                    <a:pt x="9479" y="9231"/>
                    <a:pt x="9570" y="9231"/>
                    <a:pt x="9570" y="9231"/>
                  </a:cubicBezTo>
                  <a:cubicBezTo>
                    <a:pt x="9570" y="9415"/>
                    <a:pt x="9570" y="9600"/>
                    <a:pt x="9570" y="9785"/>
                  </a:cubicBezTo>
                  <a:cubicBezTo>
                    <a:pt x="9479" y="9785"/>
                    <a:pt x="9479" y="10154"/>
                    <a:pt x="9389" y="10154"/>
                  </a:cubicBezTo>
                  <a:cubicBezTo>
                    <a:pt x="9479" y="10338"/>
                    <a:pt x="9570" y="10338"/>
                    <a:pt x="9570" y="10708"/>
                  </a:cubicBezTo>
                  <a:cubicBezTo>
                    <a:pt x="9661" y="10708"/>
                    <a:pt x="9661" y="11077"/>
                    <a:pt x="9752" y="11077"/>
                  </a:cubicBezTo>
                  <a:cubicBezTo>
                    <a:pt x="9752" y="11262"/>
                    <a:pt x="9752" y="11446"/>
                    <a:pt x="9842" y="11446"/>
                  </a:cubicBezTo>
                  <a:cubicBezTo>
                    <a:pt x="9842" y="11815"/>
                    <a:pt x="9842" y="12185"/>
                    <a:pt x="9842" y="12738"/>
                  </a:cubicBezTo>
                  <a:cubicBezTo>
                    <a:pt x="9752" y="12738"/>
                    <a:pt x="9661" y="12738"/>
                    <a:pt x="9570" y="12738"/>
                  </a:cubicBezTo>
                  <a:cubicBezTo>
                    <a:pt x="9661" y="12554"/>
                    <a:pt x="9570" y="12369"/>
                    <a:pt x="9570" y="12369"/>
                  </a:cubicBezTo>
                  <a:cubicBezTo>
                    <a:pt x="9570" y="12369"/>
                    <a:pt x="9479" y="12369"/>
                    <a:pt x="9389" y="12185"/>
                  </a:cubicBezTo>
                  <a:cubicBezTo>
                    <a:pt x="9389" y="12185"/>
                    <a:pt x="9389" y="12185"/>
                    <a:pt x="9389" y="12185"/>
                  </a:cubicBezTo>
                  <a:cubicBezTo>
                    <a:pt x="9389" y="12000"/>
                    <a:pt x="9389" y="12000"/>
                    <a:pt x="9298" y="11815"/>
                  </a:cubicBezTo>
                  <a:cubicBezTo>
                    <a:pt x="9207" y="11815"/>
                    <a:pt x="9207" y="11446"/>
                    <a:pt x="9207" y="11077"/>
                  </a:cubicBezTo>
                  <a:cubicBezTo>
                    <a:pt x="9116" y="11077"/>
                    <a:pt x="9026" y="11262"/>
                    <a:pt x="8935" y="11077"/>
                  </a:cubicBezTo>
                  <a:cubicBezTo>
                    <a:pt x="8844" y="11077"/>
                    <a:pt x="8753" y="11262"/>
                    <a:pt x="8572" y="11077"/>
                  </a:cubicBezTo>
                  <a:cubicBezTo>
                    <a:pt x="8390" y="11077"/>
                    <a:pt x="8481" y="11446"/>
                    <a:pt x="8390" y="11446"/>
                  </a:cubicBezTo>
                  <a:cubicBezTo>
                    <a:pt x="8300" y="11446"/>
                    <a:pt x="8300" y="11446"/>
                    <a:pt x="8300" y="11446"/>
                  </a:cubicBezTo>
                  <a:cubicBezTo>
                    <a:pt x="8300" y="11262"/>
                    <a:pt x="8118" y="11262"/>
                    <a:pt x="8118" y="11077"/>
                  </a:cubicBezTo>
                  <a:cubicBezTo>
                    <a:pt x="8118" y="11077"/>
                    <a:pt x="7846" y="11262"/>
                    <a:pt x="7846" y="11077"/>
                  </a:cubicBezTo>
                  <a:cubicBezTo>
                    <a:pt x="7755" y="11077"/>
                    <a:pt x="7755" y="10892"/>
                    <a:pt x="7755" y="10892"/>
                  </a:cubicBezTo>
                  <a:cubicBezTo>
                    <a:pt x="7755" y="10892"/>
                    <a:pt x="7664" y="11077"/>
                    <a:pt x="7664" y="11077"/>
                  </a:cubicBezTo>
                  <a:cubicBezTo>
                    <a:pt x="7664" y="10892"/>
                    <a:pt x="7664" y="10892"/>
                    <a:pt x="7664" y="10892"/>
                  </a:cubicBezTo>
                  <a:cubicBezTo>
                    <a:pt x="7483" y="10892"/>
                    <a:pt x="7483" y="11446"/>
                    <a:pt x="7392" y="11815"/>
                  </a:cubicBezTo>
                  <a:cubicBezTo>
                    <a:pt x="6938" y="11631"/>
                    <a:pt x="6484" y="11815"/>
                    <a:pt x="6121" y="11815"/>
                  </a:cubicBezTo>
                  <a:cubicBezTo>
                    <a:pt x="5940" y="12000"/>
                    <a:pt x="5758" y="12369"/>
                    <a:pt x="5486" y="12369"/>
                  </a:cubicBezTo>
                  <a:cubicBezTo>
                    <a:pt x="5486" y="12554"/>
                    <a:pt x="5395" y="12554"/>
                    <a:pt x="5395" y="12554"/>
                  </a:cubicBezTo>
                  <a:cubicBezTo>
                    <a:pt x="5395" y="12554"/>
                    <a:pt x="5305" y="12738"/>
                    <a:pt x="5305" y="12738"/>
                  </a:cubicBezTo>
                  <a:cubicBezTo>
                    <a:pt x="5214" y="12923"/>
                    <a:pt x="5123" y="12738"/>
                    <a:pt x="5032" y="13108"/>
                  </a:cubicBezTo>
                  <a:cubicBezTo>
                    <a:pt x="5032" y="13108"/>
                    <a:pt x="5032" y="13108"/>
                    <a:pt x="4942" y="13108"/>
                  </a:cubicBezTo>
                  <a:cubicBezTo>
                    <a:pt x="4760" y="13108"/>
                    <a:pt x="4579" y="13477"/>
                    <a:pt x="4579" y="13108"/>
                  </a:cubicBezTo>
                  <a:cubicBezTo>
                    <a:pt x="4397" y="13108"/>
                    <a:pt x="4306" y="13292"/>
                    <a:pt x="4216" y="13292"/>
                  </a:cubicBezTo>
                  <a:cubicBezTo>
                    <a:pt x="3943" y="13477"/>
                    <a:pt x="4125" y="12923"/>
                    <a:pt x="3943" y="12923"/>
                  </a:cubicBezTo>
                  <a:cubicBezTo>
                    <a:pt x="3853" y="12738"/>
                    <a:pt x="3762" y="12738"/>
                    <a:pt x="3762" y="12185"/>
                  </a:cubicBezTo>
                  <a:cubicBezTo>
                    <a:pt x="3671" y="12369"/>
                    <a:pt x="3580" y="12185"/>
                    <a:pt x="3580" y="12000"/>
                  </a:cubicBezTo>
                  <a:cubicBezTo>
                    <a:pt x="3217" y="12000"/>
                    <a:pt x="2945" y="11815"/>
                    <a:pt x="2582" y="11815"/>
                  </a:cubicBezTo>
                  <a:cubicBezTo>
                    <a:pt x="2582" y="12185"/>
                    <a:pt x="2491" y="12369"/>
                    <a:pt x="2491" y="12554"/>
                  </a:cubicBezTo>
                  <a:cubicBezTo>
                    <a:pt x="2491" y="12554"/>
                    <a:pt x="2582" y="12554"/>
                    <a:pt x="2582" y="12738"/>
                  </a:cubicBezTo>
                  <a:cubicBezTo>
                    <a:pt x="2582" y="12738"/>
                    <a:pt x="2673" y="12738"/>
                    <a:pt x="2673" y="12923"/>
                  </a:cubicBezTo>
                  <a:cubicBezTo>
                    <a:pt x="2673" y="13292"/>
                    <a:pt x="2400" y="13292"/>
                    <a:pt x="2400" y="13662"/>
                  </a:cubicBezTo>
                  <a:cubicBezTo>
                    <a:pt x="2310" y="13846"/>
                    <a:pt x="2128" y="14031"/>
                    <a:pt x="2037" y="14215"/>
                  </a:cubicBezTo>
                  <a:cubicBezTo>
                    <a:pt x="1947" y="14400"/>
                    <a:pt x="2128" y="14954"/>
                    <a:pt x="1947" y="14769"/>
                  </a:cubicBezTo>
                  <a:cubicBezTo>
                    <a:pt x="1947" y="14585"/>
                    <a:pt x="1765" y="14585"/>
                    <a:pt x="1856" y="14215"/>
                  </a:cubicBezTo>
                  <a:cubicBezTo>
                    <a:pt x="1584" y="14400"/>
                    <a:pt x="1765" y="13662"/>
                    <a:pt x="1493" y="13846"/>
                  </a:cubicBezTo>
                  <a:cubicBezTo>
                    <a:pt x="1493" y="13662"/>
                    <a:pt x="1493" y="13292"/>
                    <a:pt x="1311" y="13292"/>
                  </a:cubicBezTo>
                  <a:cubicBezTo>
                    <a:pt x="1311" y="12923"/>
                    <a:pt x="1221" y="12738"/>
                    <a:pt x="1221" y="12554"/>
                  </a:cubicBezTo>
                  <a:cubicBezTo>
                    <a:pt x="1221" y="12369"/>
                    <a:pt x="1130" y="12369"/>
                    <a:pt x="1039" y="12185"/>
                  </a:cubicBezTo>
                  <a:cubicBezTo>
                    <a:pt x="948" y="12185"/>
                    <a:pt x="948" y="12000"/>
                    <a:pt x="948" y="12000"/>
                  </a:cubicBezTo>
                  <a:cubicBezTo>
                    <a:pt x="948" y="12000"/>
                    <a:pt x="948" y="12000"/>
                    <a:pt x="948" y="12000"/>
                  </a:cubicBezTo>
                  <a:cubicBezTo>
                    <a:pt x="948" y="12000"/>
                    <a:pt x="858" y="12000"/>
                    <a:pt x="858" y="12000"/>
                  </a:cubicBezTo>
                  <a:cubicBezTo>
                    <a:pt x="767" y="12185"/>
                    <a:pt x="676" y="12185"/>
                    <a:pt x="676" y="12185"/>
                  </a:cubicBezTo>
                  <a:cubicBezTo>
                    <a:pt x="676" y="12369"/>
                    <a:pt x="585" y="12369"/>
                    <a:pt x="585" y="12369"/>
                  </a:cubicBezTo>
                  <a:cubicBezTo>
                    <a:pt x="585" y="12369"/>
                    <a:pt x="495" y="12369"/>
                    <a:pt x="495" y="12369"/>
                  </a:cubicBezTo>
                  <a:cubicBezTo>
                    <a:pt x="495" y="13292"/>
                    <a:pt x="495" y="13292"/>
                    <a:pt x="495" y="13292"/>
                  </a:cubicBezTo>
                  <a:cubicBezTo>
                    <a:pt x="313" y="13477"/>
                    <a:pt x="404" y="13846"/>
                    <a:pt x="222" y="14031"/>
                  </a:cubicBezTo>
                  <a:cubicBezTo>
                    <a:pt x="222" y="14400"/>
                    <a:pt x="41" y="14400"/>
                    <a:pt x="41" y="14585"/>
                  </a:cubicBezTo>
                  <a:cubicBezTo>
                    <a:pt x="41" y="14769"/>
                    <a:pt x="-50" y="14769"/>
                    <a:pt x="41" y="14769"/>
                  </a:cubicBezTo>
                  <a:cubicBezTo>
                    <a:pt x="41" y="15692"/>
                    <a:pt x="41" y="15692"/>
                    <a:pt x="41" y="15692"/>
                  </a:cubicBezTo>
                  <a:cubicBezTo>
                    <a:pt x="-50" y="15877"/>
                    <a:pt x="41" y="16062"/>
                    <a:pt x="41" y="16062"/>
                  </a:cubicBezTo>
                  <a:cubicBezTo>
                    <a:pt x="41" y="16246"/>
                    <a:pt x="41" y="16431"/>
                    <a:pt x="132" y="16431"/>
                  </a:cubicBezTo>
                  <a:cubicBezTo>
                    <a:pt x="313" y="16431"/>
                    <a:pt x="495" y="16431"/>
                    <a:pt x="676" y="16615"/>
                  </a:cubicBezTo>
                  <a:cubicBezTo>
                    <a:pt x="676" y="16615"/>
                    <a:pt x="767" y="16615"/>
                    <a:pt x="767" y="16615"/>
                  </a:cubicBezTo>
                  <a:cubicBezTo>
                    <a:pt x="767" y="16615"/>
                    <a:pt x="767" y="16615"/>
                    <a:pt x="767" y="16615"/>
                  </a:cubicBezTo>
                  <a:cubicBezTo>
                    <a:pt x="858" y="16615"/>
                    <a:pt x="858" y="16800"/>
                    <a:pt x="858" y="16800"/>
                  </a:cubicBezTo>
                  <a:cubicBezTo>
                    <a:pt x="858" y="17354"/>
                    <a:pt x="858" y="17354"/>
                    <a:pt x="858" y="17354"/>
                  </a:cubicBezTo>
                  <a:cubicBezTo>
                    <a:pt x="1039" y="17354"/>
                    <a:pt x="1039" y="17538"/>
                    <a:pt x="1221" y="17723"/>
                  </a:cubicBezTo>
                  <a:cubicBezTo>
                    <a:pt x="1221" y="17908"/>
                    <a:pt x="1311" y="17723"/>
                    <a:pt x="1311" y="17908"/>
                  </a:cubicBezTo>
                  <a:cubicBezTo>
                    <a:pt x="1402" y="17908"/>
                    <a:pt x="1493" y="17908"/>
                    <a:pt x="1493" y="18092"/>
                  </a:cubicBezTo>
                  <a:cubicBezTo>
                    <a:pt x="1493" y="18092"/>
                    <a:pt x="1584" y="18277"/>
                    <a:pt x="1584" y="18277"/>
                  </a:cubicBezTo>
                  <a:cubicBezTo>
                    <a:pt x="1856" y="18277"/>
                    <a:pt x="1856" y="17908"/>
                    <a:pt x="2128" y="17908"/>
                  </a:cubicBezTo>
                  <a:cubicBezTo>
                    <a:pt x="2037" y="17538"/>
                    <a:pt x="2310" y="17908"/>
                    <a:pt x="2219" y="17354"/>
                  </a:cubicBezTo>
                  <a:cubicBezTo>
                    <a:pt x="2219" y="17169"/>
                    <a:pt x="2310" y="17169"/>
                    <a:pt x="2400" y="16985"/>
                  </a:cubicBezTo>
                  <a:cubicBezTo>
                    <a:pt x="2400" y="17169"/>
                    <a:pt x="2491" y="17354"/>
                    <a:pt x="2491" y="17538"/>
                  </a:cubicBezTo>
                  <a:cubicBezTo>
                    <a:pt x="2491" y="17908"/>
                    <a:pt x="2310" y="17908"/>
                    <a:pt x="2400" y="18277"/>
                  </a:cubicBezTo>
                  <a:cubicBezTo>
                    <a:pt x="2673" y="17908"/>
                    <a:pt x="2854" y="17723"/>
                    <a:pt x="3126" y="17538"/>
                  </a:cubicBezTo>
                  <a:cubicBezTo>
                    <a:pt x="3308" y="17908"/>
                    <a:pt x="3489" y="18462"/>
                    <a:pt x="3853" y="18462"/>
                  </a:cubicBezTo>
                  <a:cubicBezTo>
                    <a:pt x="3853" y="18277"/>
                    <a:pt x="3943" y="18277"/>
                    <a:pt x="3943" y="18277"/>
                  </a:cubicBezTo>
                  <a:cubicBezTo>
                    <a:pt x="4034" y="18092"/>
                    <a:pt x="4034" y="17908"/>
                    <a:pt x="4125" y="17723"/>
                  </a:cubicBezTo>
                  <a:cubicBezTo>
                    <a:pt x="4125" y="17723"/>
                    <a:pt x="4216" y="17538"/>
                    <a:pt x="4216" y="17354"/>
                  </a:cubicBezTo>
                  <a:cubicBezTo>
                    <a:pt x="4216" y="17354"/>
                    <a:pt x="4216" y="17354"/>
                    <a:pt x="4306" y="17354"/>
                  </a:cubicBezTo>
                  <a:cubicBezTo>
                    <a:pt x="4306" y="17169"/>
                    <a:pt x="4306" y="16985"/>
                    <a:pt x="4397" y="16985"/>
                  </a:cubicBezTo>
                  <a:cubicBezTo>
                    <a:pt x="4488" y="16985"/>
                    <a:pt x="4669" y="16800"/>
                    <a:pt x="4760" y="16615"/>
                  </a:cubicBezTo>
                  <a:cubicBezTo>
                    <a:pt x="5032" y="16615"/>
                    <a:pt x="5123" y="16431"/>
                    <a:pt x="5305" y="16431"/>
                  </a:cubicBezTo>
                  <a:cubicBezTo>
                    <a:pt x="5486" y="16431"/>
                    <a:pt x="5577" y="16615"/>
                    <a:pt x="5758" y="16615"/>
                  </a:cubicBezTo>
                  <a:cubicBezTo>
                    <a:pt x="6031" y="16615"/>
                    <a:pt x="6303" y="16615"/>
                    <a:pt x="6484" y="16615"/>
                  </a:cubicBezTo>
                  <a:cubicBezTo>
                    <a:pt x="6575" y="16615"/>
                    <a:pt x="6575" y="16431"/>
                    <a:pt x="6666" y="16431"/>
                  </a:cubicBezTo>
                  <a:cubicBezTo>
                    <a:pt x="6757" y="16246"/>
                    <a:pt x="6847" y="16246"/>
                    <a:pt x="6847" y="16062"/>
                  </a:cubicBezTo>
                  <a:cubicBezTo>
                    <a:pt x="7029" y="16062"/>
                    <a:pt x="7120" y="16062"/>
                    <a:pt x="7301" y="15877"/>
                  </a:cubicBezTo>
                  <a:cubicBezTo>
                    <a:pt x="7392" y="15877"/>
                    <a:pt x="7574" y="15692"/>
                    <a:pt x="7574" y="16062"/>
                  </a:cubicBezTo>
                  <a:cubicBezTo>
                    <a:pt x="7664" y="16062"/>
                    <a:pt x="7755" y="16062"/>
                    <a:pt x="7755" y="16062"/>
                  </a:cubicBezTo>
                  <a:cubicBezTo>
                    <a:pt x="7755" y="16615"/>
                    <a:pt x="7574" y="16431"/>
                    <a:pt x="7574" y="16615"/>
                  </a:cubicBezTo>
                  <a:cubicBezTo>
                    <a:pt x="7483" y="16615"/>
                    <a:pt x="7483" y="16800"/>
                    <a:pt x="7483" y="17169"/>
                  </a:cubicBezTo>
                  <a:cubicBezTo>
                    <a:pt x="7392" y="17723"/>
                    <a:pt x="7664" y="17723"/>
                    <a:pt x="7755" y="18092"/>
                  </a:cubicBezTo>
                  <a:cubicBezTo>
                    <a:pt x="7755" y="18277"/>
                    <a:pt x="7755" y="18462"/>
                    <a:pt x="7846" y="18646"/>
                  </a:cubicBezTo>
                  <a:cubicBezTo>
                    <a:pt x="7937" y="18646"/>
                    <a:pt x="7937" y="18831"/>
                    <a:pt x="8027" y="18831"/>
                  </a:cubicBezTo>
                  <a:cubicBezTo>
                    <a:pt x="8027" y="19015"/>
                    <a:pt x="8027" y="19200"/>
                    <a:pt x="8118" y="19200"/>
                  </a:cubicBezTo>
                  <a:cubicBezTo>
                    <a:pt x="8300" y="19200"/>
                    <a:pt x="8300" y="19385"/>
                    <a:pt x="8390" y="19385"/>
                  </a:cubicBezTo>
                  <a:cubicBezTo>
                    <a:pt x="8390" y="19569"/>
                    <a:pt x="8572" y="19569"/>
                    <a:pt x="8663" y="19938"/>
                  </a:cubicBezTo>
                  <a:cubicBezTo>
                    <a:pt x="8663" y="19938"/>
                    <a:pt x="8753" y="19938"/>
                    <a:pt x="8753" y="19938"/>
                  </a:cubicBezTo>
                  <a:cubicBezTo>
                    <a:pt x="8844" y="19938"/>
                    <a:pt x="8935" y="19938"/>
                    <a:pt x="8935" y="19938"/>
                  </a:cubicBezTo>
                  <a:cubicBezTo>
                    <a:pt x="9026" y="20123"/>
                    <a:pt x="9116" y="20123"/>
                    <a:pt x="9207" y="20308"/>
                  </a:cubicBezTo>
                  <a:cubicBezTo>
                    <a:pt x="9389" y="20492"/>
                    <a:pt x="9570" y="20492"/>
                    <a:pt x="9933" y="20492"/>
                  </a:cubicBezTo>
                  <a:cubicBezTo>
                    <a:pt x="10024" y="20677"/>
                    <a:pt x="10205" y="20677"/>
                    <a:pt x="10205" y="20862"/>
                  </a:cubicBezTo>
                  <a:cubicBezTo>
                    <a:pt x="10296" y="20862"/>
                    <a:pt x="10387" y="20862"/>
                    <a:pt x="10387" y="20677"/>
                  </a:cubicBezTo>
                  <a:cubicBezTo>
                    <a:pt x="10387" y="20677"/>
                    <a:pt x="10478" y="20677"/>
                    <a:pt x="10478" y="20677"/>
                  </a:cubicBezTo>
                  <a:cubicBezTo>
                    <a:pt x="10659" y="20677"/>
                    <a:pt x="10750" y="20677"/>
                    <a:pt x="10841" y="20677"/>
                  </a:cubicBezTo>
                  <a:cubicBezTo>
                    <a:pt x="11022" y="20677"/>
                    <a:pt x="11022" y="20862"/>
                    <a:pt x="11113" y="20862"/>
                  </a:cubicBezTo>
                  <a:cubicBezTo>
                    <a:pt x="11204" y="20862"/>
                    <a:pt x="11295" y="20862"/>
                    <a:pt x="11385" y="20862"/>
                  </a:cubicBezTo>
                  <a:cubicBezTo>
                    <a:pt x="11385" y="20862"/>
                    <a:pt x="11385" y="21046"/>
                    <a:pt x="11385" y="21046"/>
                  </a:cubicBezTo>
                  <a:cubicBezTo>
                    <a:pt x="11385" y="21046"/>
                    <a:pt x="11476" y="21046"/>
                    <a:pt x="11476" y="21046"/>
                  </a:cubicBezTo>
                  <a:cubicBezTo>
                    <a:pt x="11476" y="21046"/>
                    <a:pt x="11567" y="21231"/>
                    <a:pt x="11658" y="21231"/>
                  </a:cubicBezTo>
                  <a:cubicBezTo>
                    <a:pt x="11748" y="21046"/>
                    <a:pt x="11930" y="20862"/>
                    <a:pt x="12111" y="20677"/>
                  </a:cubicBezTo>
                  <a:cubicBezTo>
                    <a:pt x="12202" y="20677"/>
                    <a:pt x="12384" y="20862"/>
                    <a:pt x="12565" y="20677"/>
                  </a:cubicBezTo>
                  <a:cubicBezTo>
                    <a:pt x="12656" y="20862"/>
                    <a:pt x="12747" y="20862"/>
                    <a:pt x="12928" y="20862"/>
                  </a:cubicBezTo>
                  <a:cubicBezTo>
                    <a:pt x="12928" y="21046"/>
                    <a:pt x="13019" y="21046"/>
                    <a:pt x="13110" y="21231"/>
                  </a:cubicBezTo>
                  <a:cubicBezTo>
                    <a:pt x="13200" y="21046"/>
                    <a:pt x="13200" y="21231"/>
                    <a:pt x="13382" y="21231"/>
                  </a:cubicBezTo>
                  <a:cubicBezTo>
                    <a:pt x="13563" y="21231"/>
                    <a:pt x="13836" y="21231"/>
                    <a:pt x="14017" y="21231"/>
                  </a:cubicBezTo>
                  <a:cubicBezTo>
                    <a:pt x="14199" y="21231"/>
                    <a:pt x="14199" y="21600"/>
                    <a:pt x="14380" y="21600"/>
                  </a:cubicBezTo>
                  <a:cubicBezTo>
                    <a:pt x="14380" y="21415"/>
                    <a:pt x="14380" y="21231"/>
                    <a:pt x="14471" y="21231"/>
                  </a:cubicBezTo>
                  <a:cubicBezTo>
                    <a:pt x="14562" y="21231"/>
                    <a:pt x="14653" y="20862"/>
                    <a:pt x="14743" y="20677"/>
                  </a:cubicBezTo>
                  <a:cubicBezTo>
                    <a:pt x="14743" y="20677"/>
                    <a:pt x="14834" y="20677"/>
                    <a:pt x="14834" y="20677"/>
                  </a:cubicBezTo>
                  <a:cubicBezTo>
                    <a:pt x="14834" y="20677"/>
                    <a:pt x="14925" y="20677"/>
                    <a:pt x="14925" y="20677"/>
                  </a:cubicBezTo>
                  <a:cubicBezTo>
                    <a:pt x="14925" y="20677"/>
                    <a:pt x="14925" y="20492"/>
                    <a:pt x="15016" y="20308"/>
                  </a:cubicBezTo>
                  <a:cubicBezTo>
                    <a:pt x="15016" y="20308"/>
                    <a:pt x="15106" y="20492"/>
                    <a:pt x="15106" y="20308"/>
                  </a:cubicBezTo>
                  <a:cubicBezTo>
                    <a:pt x="15106" y="20308"/>
                    <a:pt x="15197" y="20123"/>
                    <a:pt x="15197" y="20123"/>
                  </a:cubicBezTo>
                  <a:cubicBezTo>
                    <a:pt x="15197" y="19938"/>
                    <a:pt x="15288" y="19938"/>
                    <a:pt x="15379" y="19938"/>
                  </a:cubicBezTo>
                  <a:cubicBezTo>
                    <a:pt x="15379" y="19938"/>
                    <a:pt x="15379" y="19754"/>
                    <a:pt x="15379" y="19754"/>
                  </a:cubicBezTo>
                  <a:cubicBezTo>
                    <a:pt x="15379" y="19754"/>
                    <a:pt x="15379" y="19754"/>
                    <a:pt x="15469" y="19754"/>
                  </a:cubicBezTo>
                  <a:cubicBezTo>
                    <a:pt x="15469" y="19754"/>
                    <a:pt x="15560" y="19754"/>
                    <a:pt x="15560" y="19569"/>
                  </a:cubicBezTo>
                  <a:cubicBezTo>
                    <a:pt x="15923" y="19385"/>
                    <a:pt x="16558" y="19385"/>
                    <a:pt x="16921" y="19569"/>
                  </a:cubicBezTo>
                  <a:cubicBezTo>
                    <a:pt x="17103" y="19569"/>
                    <a:pt x="17194" y="19200"/>
                    <a:pt x="17466" y="19200"/>
                  </a:cubicBezTo>
                  <a:cubicBezTo>
                    <a:pt x="17466" y="19015"/>
                    <a:pt x="17647" y="19200"/>
                    <a:pt x="17647" y="19015"/>
                  </a:cubicBezTo>
                  <a:cubicBezTo>
                    <a:pt x="17829" y="19015"/>
                    <a:pt x="17920" y="19015"/>
                    <a:pt x="17920" y="18831"/>
                  </a:cubicBezTo>
                  <a:cubicBezTo>
                    <a:pt x="18101" y="18831"/>
                    <a:pt x="18192" y="18831"/>
                    <a:pt x="18283" y="18831"/>
                  </a:cubicBezTo>
                  <a:cubicBezTo>
                    <a:pt x="18374" y="18831"/>
                    <a:pt x="18374" y="18646"/>
                    <a:pt x="18464" y="18646"/>
                  </a:cubicBezTo>
                  <a:cubicBezTo>
                    <a:pt x="18464" y="18462"/>
                    <a:pt x="18464" y="18462"/>
                    <a:pt x="18464" y="18277"/>
                  </a:cubicBezTo>
                  <a:cubicBezTo>
                    <a:pt x="18555" y="18277"/>
                    <a:pt x="18555" y="18277"/>
                    <a:pt x="18555" y="18277"/>
                  </a:cubicBezTo>
                  <a:cubicBezTo>
                    <a:pt x="18646" y="18092"/>
                    <a:pt x="18737" y="18092"/>
                    <a:pt x="18827" y="18092"/>
                  </a:cubicBezTo>
                  <a:cubicBezTo>
                    <a:pt x="19100" y="18092"/>
                    <a:pt x="19100" y="18092"/>
                    <a:pt x="19100" y="18092"/>
                  </a:cubicBezTo>
                  <a:cubicBezTo>
                    <a:pt x="19100" y="17908"/>
                    <a:pt x="19100" y="17908"/>
                    <a:pt x="19190" y="17908"/>
                  </a:cubicBezTo>
                  <a:cubicBezTo>
                    <a:pt x="19281" y="17908"/>
                    <a:pt x="19372" y="17908"/>
                    <a:pt x="19372" y="17723"/>
                  </a:cubicBezTo>
                  <a:cubicBezTo>
                    <a:pt x="19281" y="17723"/>
                    <a:pt x="19372" y="17354"/>
                    <a:pt x="19281" y="17354"/>
                  </a:cubicBezTo>
                  <a:cubicBezTo>
                    <a:pt x="19190" y="17354"/>
                    <a:pt x="19009" y="17354"/>
                    <a:pt x="19009" y="17169"/>
                  </a:cubicBezTo>
                  <a:cubicBezTo>
                    <a:pt x="19009" y="16800"/>
                    <a:pt x="19190" y="16985"/>
                    <a:pt x="19281" y="16985"/>
                  </a:cubicBezTo>
                  <a:cubicBezTo>
                    <a:pt x="19372" y="16800"/>
                    <a:pt x="19372" y="16800"/>
                    <a:pt x="19372" y="16800"/>
                  </a:cubicBezTo>
                  <a:cubicBezTo>
                    <a:pt x="19553" y="16615"/>
                    <a:pt x="19735" y="16615"/>
                    <a:pt x="19826" y="16431"/>
                  </a:cubicBezTo>
                  <a:cubicBezTo>
                    <a:pt x="19826" y="16431"/>
                    <a:pt x="19826" y="16246"/>
                    <a:pt x="19916" y="16062"/>
                  </a:cubicBezTo>
                  <a:cubicBezTo>
                    <a:pt x="20007" y="15692"/>
                    <a:pt x="19826" y="15877"/>
                    <a:pt x="19826" y="15692"/>
                  </a:cubicBezTo>
                  <a:cubicBezTo>
                    <a:pt x="19826" y="15323"/>
                    <a:pt x="19735" y="15323"/>
                    <a:pt x="19735" y="14954"/>
                  </a:cubicBezTo>
                  <a:cubicBezTo>
                    <a:pt x="19644" y="14585"/>
                    <a:pt x="19826" y="14585"/>
                    <a:pt x="19826" y="14215"/>
                  </a:cubicBezTo>
                  <a:cubicBezTo>
                    <a:pt x="19826" y="13846"/>
                    <a:pt x="19735" y="13662"/>
                    <a:pt x="19735" y="13477"/>
                  </a:cubicBezTo>
                  <a:cubicBezTo>
                    <a:pt x="20007" y="13477"/>
                    <a:pt x="20007" y="13477"/>
                    <a:pt x="20007" y="13477"/>
                  </a:cubicBezTo>
                  <a:cubicBezTo>
                    <a:pt x="20098" y="13292"/>
                    <a:pt x="20098" y="13108"/>
                    <a:pt x="20189" y="12923"/>
                  </a:cubicBezTo>
                  <a:cubicBezTo>
                    <a:pt x="20279" y="12923"/>
                    <a:pt x="20189" y="12554"/>
                    <a:pt x="20370" y="12554"/>
                  </a:cubicBezTo>
                  <a:cubicBezTo>
                    <a:pt x="20461" y="12369"/>
                    <a:pt x="20370" y="11815"/>
                    <a:pt x="20461" y="11446"/>
                  </a:cubicBezTo>
                  <a:cubicBezTo>
                    <a:pt x="20370" y="11446"/>
                    <a:pt x="20370" y="11446"/>
                    <a:pt x="20370" y="11446"/>
                  </a:cubicBezTo>
                  <a:cubicBezTo>
                    <a:pt x="20279" y="11446"/>
                    <a:pt x="20279" y="11446"/>
                    <a:pt x="20279" y="11262"/>
                  </a:cubicBezTo>
                  <a:cubicBezTo>
                    <a:pt x="20279" y="11262"/>
                    <a:pt x="20279" y="11262"/>
                    <a:pt x="20189" y="11262"/>
                  </a:cubicBezTo>
                  <a:cubicBezTo>
                    <a:pt x="20189" y="11262"/>
                    <a:pt x="20189" y="11262"/>
                    <a:pt x="20189" y="11077"/>
                  </a:cubicBezTo>
                  <a:cubicBezTo>
                    <a:pt x="20098" y="11077"/>
                    <a:pt x="20098" y="10892"/>
                    <a:pt x="20007" y="10892"/>
                  </a:cubicBezTo>
                  <a:cubicBezTo>
                    <a:pt x="19916" y="10892"/>
                    <a:pt x="19916" y="10892"/>
                    <a:pt x="19916" y="10708"/>
                  </a:cubicBezTo>
                  <a:cubicBezTo>
                    <a:pt x="19826" y="10708"/>
                    <a:pt x="19826" y="10523"/>
                    <a:pt x="19826" y="10338"/>
                  </a:cubicBezTo>
                  <a:cubicBezTo>
                    <a:pt x="20007" y="10338"/>
                    <a:pt x="20007" y="10523"/>
                    <a:pt x="20189" y="10523"/>
                  </a:cubicBezTo>
                  <a:cubicBezTo>
                    <a:pt x="20370" y="10523"/>
                    <a:pt x="20370" y="10708"/>
                    <a:pt x="20552" y="10708"/>
                  </a:cubicBezTo>
                  <a:cubicBezTo>
                    <a:pt x="20915" y="10708"/>
                    <a:pt x="21187" y="10523"/>
                    <a:pt x="21459" y="10523"/>
                  </a:cubicBezTo>
                  <a:cubicBezTo>
                    <a:pt x="21550" y="10338"/>
                    <a:pt x="21459" y="10154"/>
                    <a:pt x="21550" y="10154"/>
                  </a:cubicBezTo>
                  <a:cubicBezTo>
                    <a:pt x="21550" y="9969"/>
                    <a:pt x="21459" y="9969"/>
                    <a:pt x="21459" y="9785"/>
                  </a:cubicBezTo>
                  <a:close/>
                  <a:moveTo>
                    <a:pt x="21005" y="7015"/>
                  </a:moveTo>
                  <a:cubicBezTo>
                    <a:pt x="21005" y="7015"/>
                    <a:pt x="21005" y="7015"/>
                    <a:pt x="21005" y="7015"/>
                  </a:cubicBezTo>
                  <a:cubicBezTo>
                    <a:pt x="21005" y="7015"/>
                    <a:pt x="21005" y="7015"/>
                    <a:pt x="21005" y="7015"/>
                  </a:cubicBezTo>
                  <a:cubicBezTo>
                    <a:pt x="21005" y="7015"/>
                    <a:pt x="21005" y="7015"/>
                    <a:pt x="21005" y="7015"/>
                  </a:cubicBezTo>
                  <a:close/>
                  <a:moveTo>
                    <a:pt x="21005" y="6831"/>
                  </a:moveTo>
                  <a:cubicBezTo>
                    <a:pt x="21005" y="6831"/>
                    <a:pt x="21005" y="6831"/>
                    <a:pt x="21005" y="6831"/>
                  </a:cubicBezTo>
                  <a:cubicBezTo>
                    <a:pt x="21005" y="6831"/>
                    <a:pt x="21005" y="6831"/>
                    <a:pt x="21005" y="6831"/>
                  </a:cubicBezTo>
                  <a:close/>
                </a:path>
              </a:pathLst>
            </a:custGeom>
            <a:solidFill>
              <a:srgbClr val="F2F2F2"/>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1" name="Rectangle 112">
              <a:extLst>
                <a:ext uri="{FF2B5EF4-FFF2-40B4-BE49-F238E27FC236}">
                  <a16:creationId xmlns:a16="http://schemas.microsoft.com/office/drawing/2014/main" id="{74110E41-4E83-2F4C-BC23-48DF8037B345}"/>
                </a:ext>
              </a:extLst>
            </p:cNvPr>
            <p:cNvSpPr txBox="1"/>
            <p:nvPr/>
          </p:nvSpPr>
          <p:spPr>
            <a:xfrm>
              <a:off x="4902116" y="6606167"/>
              <a:ext cx="85929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AUSTRIA</a:t>
              </a:r>
            </a:p>
          </p:txBody>
        </p:sp>
        <p:sp>
          <p:nvSpPr>
            <p:cNvPr id="162" name="Freeform 113">
              <a:extLst>
                <a:ext uri="{FF2B5EF4-FFF2-40B4-BE49-F238E27FC236}">
                  <a16:creationId xmlns:a16="http://schemas.microsoft.com/office/drawing/2014/main" id="{683D3E14-CCEE-7E42-87F6-3C5BC895DCB6}"/>
                </a:ext>
              </a:extLst>
            </p:cNvPr>
            <p:cNvSpPr/>
            <p:nvPr/>
          </p:nvSpPr>
          <p:spPr>
            <a:xfrm>
              <a:off x="82015" y="7119965"/>
              <a:ext cx="3215464" cy="2489393"/>
            </a:xfrm>
            <a:custGeom>
              <a:avLst/>
              <a:gdLst/>
              <a:ahLst/>
              <a:cxnLst>
                <a:cxn ang="0">
                  <a:pos x="wd2" y="hd2"/>
                </a:cxn>
                <a:cxn ang="5400000">
                  <a:pos x="wd2" y="hd2"/>
                </a:cxn>
                <a:cxn ang="10800000">
                  <a:pos x="wd2" y="hd2"/>
                </a:cxn>
                <a:cxn ang="16200000">
                  <a:pos x="wd2" y="hd2"/>
                </a:cxn>
              </a:cxnLst>
              <a:rect l="0" t="0" r="r" b="b"/>
              <a:pathLst>
                <a:path w="21600" h="21600" extrusionOk="0">
                  <a:moveTo>
                    <a:pt x="3278" y="20221"/>
                  </a:moveTo>
                  <a:cubicBezTo>
                    <a:pt x="3278" y="20221"/>
                    <a:pt x="3278" y="20221"/>
                    <a:pt x="3238" y="20221"/>
                  </a:cubicBezTo>
                  <a:cubicBezTo>
                    <a:pt x="3199" y="20221"/>
                    <a:pt x="3199" y="20221"/>
                    <a:pt x="3199" y="20221"/>
                  </a:cubicBezTo>
                  <a:cubicBezTo>
                    <a:pt x="3199" y="20221"/>
                    <a:pt x="3199" y="20221"/>
                    <a:pt x="3199" y="20221"/>
                  </a:cubicBezTo>
                  <a:cubicBezTo>
                    <a:pt x="3199" y="20221"/>
                    <a:pt x="3199" y="20221"/>
                    <a:pt x="3159" y="20221"/>
                  </a:cubicBezTo>
                  <a:cubicBezTo>
                    <a:pt x="3159" y="20221"/>
                    <a:pt x="3159" y="20221"/>
                    <a:pt x="3159" y="20221"/>
                  </a:cubicBezTo>
                  <a:cubicBezTo>
                    <a:pt x="3159" y="20272"/>
                    <a:pt x="3120" y="20272"/>
                    <a:pt x="3120" y="20272"/>
                  </a:cubicBezTo>
                  <a:cubicBezTo>
                    <a:pt x="3120" y="20323"/>
                    <a:pt x="3120" y="20323"/>
                    <a:pt x="3120" y="20323"/>
                  </a:cubicBezTo>
                  <a:cubicBezTo>
                    <a:pt x="3080" y="20323"/>
                    <a:pt x="3080" y="20374"/>
                    <a:pt x="3080" y="20426"/>
                  </a:cubicBezTo>
                  <a:cubicBezTo>
                    <a:pt x="3041" y="20477"/>
                    <a:pt x="3001" y="20528"/>
                    <a:pt x="3001" y="20630"/>
                  </a:cubicBezTo>
                  <a:cubicBezTo>
                    <a:pt x="2962" y="20732"/>
                    <a:pt x="2922" y="20783"/>
                    <a:pt x="2922" y="20885"/>
                  </a:cubicBezTo>
                  <a:cubicBezTo>
                    <a:pt x="2883" y="20885"/>
                    <a:pt x="2883" y="20885"/>
                    <a:pt x="2843" y="20936"/>
                  </a:cubicBezTo>
                  <a:cubicBezTo>
                    <a:pt x="2843" y="20936"/>
                    <a:pt x="2843" y="20936"/>
                    <a:pt x="2843" y="20936"/>
                  </a:cubicBezTo>
                  <a:cubicBezTo>
                    <a:pt x="2804" y="20936"/>
                    <a:pt x="2764" y="20987"/>
                    <a:pt x="2725" y="20987"/>
                  </a:cubicBezTo>
                  <a:cubicBezTo>
                    <a:pt x="2725" y="21038"/>
                    <a:pt x="2725" y="21038"/>
                    <a:pt x="2725" y="21038"/>
                  </a:cubicBezTo>
                  <a:cubicBezTo>
                    <a:pt x="2685" y="21089"/>
                    <a:pt x="2567" y="20987"/>
                    <a:pt x="2567" y="21089"/>
                  </a:cubicBezTo>
                  <a:cubicBezTo>
                    <a:pt x="2567" y="21089"/>
                    <a:pt x="2567" y="21089"/>
                    <a:pt x="2567" y="21140"/>
                  </a:cubicBezTo>
                  <a:cubicBezTo>
                    <a:pt x="2567" y="21140"/>
                    <a:pt x="2567" y="21140"/>
                    <a:pt x="2567" y="21140"/>
                  </a:cubicBezTo>
                  <a:cubicBezTo>
                    <a:pt x="2606" y="21140"/>
                    <a:pt x="2646" y="21089"/>
                    <a:pt x="2646" y="21089"/>
                  </a:cubicBezTo>
                  <a:cubicBezTo>
                    <a:pt x="2685" y="21089"/>
                    <a:pt x="2685" y="21089"/>
                    <a:pt x="2685" y="21089"/>
                  </a:cubicBezTo>
                  <a:cubicBezTo>
                    <a:pt x="2725" y="21140"/>
                    <a:pt x="2764" y="21140"/>
                    <a:pt x="2804" y="21140"/>
                  </a:cubicBezTo>
                  <a:cubicBezTo>
                    <a:pt x="2804" y="21140"/>
                    <a:pt x="2804" y="21140"/>
                    <a:pt x="2843" y="21089"/>
                  </a:cubicBezTo>
                  <a:cubicBezTo>
                    <a:pt x="2843" y="21089"/>
                    <a:pt x="2843" y="21089"/>
                    <a:pt x="2843" y="21089"/>
                  </a:cubicBezTo>
                  <a:cubicBezTo>
                    <a:pt x="2843" y="21089"/>
                    <a:pt x="2883" y="21089"/>
                    <a:pt x="2883" y="21089"/>
                  </a:cubicBezTo>
                  <a:cubicBezTo>
                    <a:pt x="2883" y="21089"/>
                    <a:pt x="2922" y="21089"/>
                    <a:pt x="2962" y="21038"/>
                  </a:cubicBezTo>
                  <a:cubicBezTo>
                    <a:pt x="2962" y="20987"/>
                    <a:pt x="2962" y="20987"/>
                    <a:pt x="2962" y="20987"/>
                  </a:cubicBezTo>
                  <a:cubicBezTo>
                    <a:pt x="2962" y="20936"/>
                    <a:pt x="3001" y="20936"/>
                    <a:pt x="3041" y="20885"/>
                  </a:cubicBezTo>
                  <a:cubicBezTo>
                    <a:pt x="3080" y="20885"/>
                    <a:pt x="3080" y="20834"/>
                    <a:pt x="3080" y="20834"/>
                  </a:cubicBezTo>
                  <a:cubicBezTo>
                    <a:pt x="3120" y="20834"/>
                    <a:pt x="3159" y="20834"/>
                    <a:pt x="3159" y="20783"/>
                  </a:cubicBezTo>
                  <a:cubicBezTo>
                    <a:pt x="3159" y="20681"/>
                    <a:pt x="3238" y="20630"/>
                    <a:pt x="3199" y="20528"/>
                  </a:cubicBezTo>
                  <a:cubicBezTo>
                    <a:pt x="3238" y="20528"/>
                    <a:pt x="3238" y="20477"/>
                    <a:pt x="3238" y="20477"/>
                  </a:cubicBezTo>
                  <a:cubicBezTo>
                    <a:pt x="3238" y="20477"/>
                    <a:pt x="3238" y="20477"/>
                    <a:pt x="3238" y="20477"/>
                  </a:cubicBezTo>
                  <a:cubicBezTo>
                    <a:pt x="3238" y="20426"/>
                    <a:pt x="3278" y="20374"/>
                    <a:pt x="3278" y="20374"/>
                  </a:cubicBezTo>
                  <a:cubicBezTo>
                    <a:pt x="3278" y="20374"/>
                    <a:pt x="3278" y="20374"/>
                    <a:pt x="3278" y="20374"/>
                  </a:cubicBezTo>
                  <a:cubicBezTo>
                    <a:pt x="3317" y="20272"/>
                    <a:pt x="3238" y="20272"/>
                    <a:pt x="3278" y="20221"/>
                  </a:cubicBezTo>
                  <a:close/>
                  <a:moveTo>
                    <a:pt x="1461" y="20477"/>
                  </a:moveTo>
                  <a:cubicBezTo>
                    <a:pt x="1461" y="20528"/>
                    <a:pt x="1382" y="20528"/>
                    <a:pt x="1382" y="20528"/>
                  </a:cubicBezTo>
                  <a:cubicBezTo>
                    <a:pt x="1343" y="20528"/>
                    <a:pt x="1343" y="20528"/>
                    <a:pt x="1343" y="20528"/>
                  </a:cubicBezTo>
                  <a:cubicBezTo>
                    <a:pt x="1343" y="20528"/>
                    <a:pt x="1343" y="20528"/>
                    <a:pt x="1343" y="20528"/>
                  </a:cubicBezTo>
                  <a:cubicBezTo>
                    <a:pt x="1382" y="20528"/>
                    <a:pt x="1343" y="20579"/>
                    <a:pt x="1343" y="20579"/>
                  </a:cubicBezTo>
                  <a:cubicBezTo>
                    <a:pt x="1343" y="20630"/>
                    <a:pt x="1343" y="20630"/>
                    <a:pt x="1343" y="20630"/>
                  </a:cubicBezTo>
                  <a:cubicBezTo>
                    <a:pt x="1303" y="20630"/>
                    <a:pt x="1303" y="20630"/>
                    <a:pt x="1264" y="20681"/>
                  </a:cubicBezTo>
                  <a:cubicBezTo>
                    <a:pt x="1264" y="20681"/>
                    <a:pt x="1264" y="20681"/>
                    <a:pt x="1264" y="20681"/>
                  </a:cubicBezTo>
                  <a:cubicBezTo>
                    <a:pt x="1264" y="20681"/>
                    <a:pt x="1264" y="20732"/>
                    <a:pt x="1224" y="20732"/>
                  </a:cubicBezTo>
                  <a:cubicBezTo>
                    <a:pt x="1145" y="20732"/>
                    <a:pt x="1066" y="20732"/>
                    <a:pt x="987" y="20732"/>
                  </a:cubicBezTo>
                  <a:cubicBezTo>
                    <a:pt x="987" y="20783"/>
                    <a:pt x="987" y="20834"/>
                    <a:pt x="987" y="20885"/>
                  </a:cubicBezTo>
                  <a:cubicBezTo>
                    <a:pt x="987" y="20885"/>
                    <a:pt x="987" y="20885"/>
                    <a:pt x="987" y="20936"/>
                  </a:cubicBezTo>
                  <a:cubicBezTo>
                    <a:pt x="987" y="20987"/>
                    <a:pt x="1027" y="21038"/>
                    <a:pt x="1027" y="21089"/>
                  </a:cubicBezTo>
                  <a:cubicBezTo>
                    <a:pt x="1027" y="21089"/>
                    <a:pt x="1027" y="21089"/>
                    <a:pt x="1027" y="21089"/>
                  </a:cubicBezTo>
                  <a:cubicBezTo>
                    <a:pt x="1066" y="21140"/>
                    <a:pt x="1066" y="21140"/>
                    <a:pt x="1066" y="21140"/>
                  </a:cubicBezTo>
                  <a:cubicBezTo>
                    <a:pt x="1066" y="21140"/>
                    <a:pt x="1066" y="21140"/>
                    <a:pt x="1066" y="21140"/>
                  </a:cubicBezTo>
                  <a:cubicBezTo>
                    <a:pt x="1066" y="21140"/>
                    <a:pt x="1106" y="21140"/>
                    <a:pt x="1106" y="21191"/>
                  </a:cubicBezTo>
                  <a:cubicBezTo>
                    <a:pt x="1185" y="21191"/>
                    <a:pt x="1185" y="21140"/>
                    <a:pt x="1224" y="21140"/>
                  </a:cubicBezTo>
                  <a:cubicBezTo>
                    <a:pt x="1224" y="21089"/>
                    <a:pt x="1224" y="21089"/>
                    <a:pt x="1224" y="21089"/>
                  </a:cubicBezTo>
                  <a:cubicBezTo>
                    <a:pt x="1224" y="21089"/>
                    <a:pt x="1224" y="21089"/>
                    <a:pt x="1224" y="21089"/>
                  </a:cubicBezTo>
                  <a:cubicBezTo>
                    <a:pt x="1264" y="21038"/>
                    <a:pt x="1303" y="20987"/>
                    <a:pt x="1303" y="20936"/>
                  </a:cubicBezTo>
                  <a:cubicBezTo>
                    <a:pt x="1303" y="20936"/>
                    <a:pt x="1303" y="20936"/>
                    <a:pt x="1343" y="20936"/>
                  </a:cubicBezTo>
                  <a:cubicBezTo>
                    <a:pt x="1343" y="20885"/>
                    <a:pt x="1343" y="20834"/>
                    <a:pt x="1343" y="20783"/>
                  </a:cubicBezTo>
                  <a:cubicBezTo>
                    <a:pt x="1382" y="20783"/>
                    <a:pt x="1422" y="20732"/>
                    <a:pt x="1422" y="20630"/>
                  </a:cubicBezTo>
                  <a:cubicBezTo>
                    <a:pt x="1461" y="20630"/>
                    <a:pt x="1461" y="20630"/>
                    <a:pt x="1461" y="20630"/>
                  </a:cubicBezTo>
                  <a:cubicBezTo>
                    <a:pt x="1461" y="20630"/>
                    <a:pt x="1461" y="20630"/>
                    <a:pt x="1461" y="20630"/>
                  </a:cubicBezTo>
                  <a:cubicBezTo>
                    <a:pt x="1461" y="20579"/>
                    <a:pt x="1461" y="20528"/>
                    <a:pt x="1461" y="20477"/>
                  </a:cubicBezTo>
                  <a:cubicBezTo>
                    <a:pt x="1461" y="20477"/>
                    <a:pt x="1461" y="20477"/>
                    <a:pt x="1461" y="20477"/>
                  </a:cubicBezTo>
                  <a:close/>
                  <a:moveTo>
                    <a:pt x="3554" y="19609"/>
                  </a:moveTo>
                  <a:cubicBezTo>
                    <a:pt x="3554" y="19711"/>
                    <a:pt x="3435" y="19711"/>
                    <a:pt x="3435" y="19813"/>
                  </a:cubicBezTo>
                  <a:cubicBezTo>
                    <a:pt x="3356" y="19813"/>
                    <a:pt x="3356" y="19915"/>
                    <a:pt x="3278" y="19915"/>
                  </a:cubicBezTo>
                  <a:cubicBezTo>
                    <a:pt x="3278" y="19966"/>
                    <a:pt x="3278" y="19966"/>
                    <a:pt x="3278" y="20068"/>
                  </a:cubicBezTo>
                  <a:cubicBezTo>
                    <a:pt x="3238" y="20119"/>
                    <a:pt x="3199" y="20119"/>
                    <a:pt x="3199" y="20170"/>
                  </a:cubicBezTo>
                  <a:cubicBezTo>
                    <a:pt x="3199" y="20170"/>
                    <a:pt x="3199" y="20170"/>
                    <a:pt x="3238" y="20170"/>
                  </a:cubicBezTo>
                  <a:cubicBezTo>
                    <a:pt x="3238" y="20170"/>
                    <a:pt x="3238" y="20170"/>
                    <a:pt x="3238" y="20170"/>
                  </a:cubicBezTo>
                  <a:cubicBezTo>
                    <a:pt x="3278" y="20170"/>
                    <a:pt x="3317" y="20170"/>
                    <a:pt x="3356" y="20170"/>
                  </a:cubicBezTo>
                  <a:cubicBezTo>
                    <a:pt x="3356" y="20170"/>
                    <a:pt x="3356" y="20170"/>
                    <a:pt x="3356" y="20170"/>
                  </a:cubicBezTo>
                  <a:cubicBezTo>
                    <a:pt x="3396" y="20119"/>
                    <a:pt x="3396" y="20119"/>
                    <a:pt x="3396" y="20119"/>
                  </a:cubicBezTo>
                  <a:cubicBezTo>
                    <a:pt x="3396" y="20119"/>
                    <a:pt x="3396" y="20119"/>
                    <a:pt x="3396" y="20119"/>
                  </a:cubicBezTo>
                  <a:cubicBezTo>
                    <a:pt x="3435" y="20068"/>
                    <a:pt x="3475" y="20068"/>
                    <a:pt x="3514" y="20017"/>
                  </a:cubicBezTo>
                  <a:cubicBezTo>
                    <a:pt x="3514" y="20017"/>
                    <a:pt x="3514" y="19966"/>
                    <a:pt x="3514" y="19966"/>
                  </a:cubicBezTo>
                  <a:cubicBezTo>
                    <a:pt x="3514" y="19966"/>
                    <a:pt x="3554" y="19966"/>
                    <a:pt x="3554" y="19966"/>
                  </a:cubicBezTo>
                  <a:cubicBezTo>
                    <a:pt x="3593" y="19864"/>
                    <a:pt x="3633" y="19813"/>
                    <a:pt x="3633" y="19609"/>
                  </a:cubicBezTo>
                  <a:cubicBezTo>
                    <a:pt x="3593" y="19609"/>
                    <a:pt x="3593" y="19557"/>
                    <a:pt x="3554" y="19609"/>
                  </a:cubicBezTo>
                  <a:close/>
                  <a:moveTo>
                    <a:pt x="474" y="20323"/>
                  </a:moveTo>
                  <a:cubicBezTo>
                    <a:pt x="395" y="20323"/>
                    <a:pt x="395" y="20221"/>
                    <a:pt x="316" y="20272"/>
                  </a:cubicBezTo>
                  <a:cubicBezTo>
                    <a:pt x="316" y="20323"/>
                    <a:pt x="237" y="20323"/>
                    <a:pt x="276" y="20426"/>
                  </a:cubicBezTo>
                  <a:cubicBezTo>
                    <a:pt x="276" y="20528"/>
                    <a:pt x="355" y="20579"/>
                    <a:pt x="316" y="20783"/>
                  </a:cubicBezTo>
                  <a:cubicBezTo>
                    <a:pt x="395" y="20783"/>
                    <a:pt x="395" y="20681"/>
                    <a:pt x="395" y="20579"/>
                  </a:cubicBezTo>
                  <a:cubicBezTo>
                    <a:pt x="434" y="20579"/>
                    <a:pt x="395" y="20528"/>
                    <a:pt x="434" y="20528"/>
                  </a:cubicBezTo>
                  <a:cubicBezTo>
                    <a:pt x="434" y="20528"/>
                    <a:pt x="434" y="20528"/>
                    <a:pt x="474" y="20528"/>
                  </a:cubicBezTo>
                  <a:cubicBezTo>
                    <a:pt x="474" y="20477"/>
                    <a:pt x="474" y="20426"/>
                    <a:pt x="474" y="20374"/>
                  </a:cubicBezTo>
                  <a:cubicBezTo>
                    <a:pt x="474" y="20374"/>
                    <a:pt x="434" y="20323"/>
                    <a:pt x="474" y="20323"/>
                  </a:cubicBezTo>
                  <a:close/>
                  <a:moveTo>
                    <a:pt x="711" y="20936"/>
                  </a:moveTo>
                  <a:cubicBezTo>
                    <a:pt x="671" y="20936"/>
                    <a:pt x="632" y="20936"/>
                    <a:pt x="632" y="20936"/>
                  </a:cubicBezTo>
                  <a:cubicBezTo>
                    <a:pt x="592" y="20987"/>
                    <a:pt x="592" y="21140"/>
                    <a:pt x="632" y="21191"/>
                  </a:cubicBezTo>
                  <a:cubicBezTo>
                    <a:pt x="671" y="21191"/>
                    <a:pt x="711" y="21191"/>
                    <a:pt x="711" y="21140"/>
                  </a:cubicBezTo>
                  <a:cubicBezTo>
                    <a:pt x="750" y="21089"/>
                    <a:pt x="829" y="21140"/>
                    <a:pt x="829" y="21038"/>
                  </a:cubicBezTo>
                  <a:cubicBezTo>
                    <a:pt x="790" y="20987"/>
                    <a:pt x="711" y="20987"/>
                    <a:pt x="711" y="20936"/>
                  </a:cubicBezTo>
                  <a:close/>
                  <a:moveTo>
                    <a:pt x="79" y="21447"/>
                  </a:moveTo>
                  <a:cubicBezTo>
                    <a:pt x="39" y="21498"/>
                    <a:pt x="0" y="21447"/>
                    <a:pt x="0" y="21549"/>
                  </a:cubicBezTo>
                  <a:cubicBezTo>
                    <a:pt x="39" y="21549"/>
                    <a:pt x="39" y="21600"/>
                    <a:pt x="79" y="21600"/>
                  </a:cubicBezTo>
                  <a:cubicBezTo>
                    <a:pt x="118" y="21600"/>
                    <a:pt x="118" y="21600"/>
                    <a:pt x="158" y="21600"/>
                  </a:cubicBezTo>
                  <a:cubicBezTo>
                    <a:pt x="118" y="21498"/>
                    <a:pt x="237" y="21549"/>
                    <a:pt x="197" y="21396"/>
                  </a:cubicBezTo>
                  <a:cubicBezTo>
                    <a:pt x="118" y="21396"/>
                    <a:pt x="158" y="21447"/>
                    <a:pt x="79" y="21447"/>
                  </a:cubicBezTo>
                  <a:close/>
                  <a:moveTo>
                    <a:pt x="2053" y="21089"/>
                  </a:moveTo>
                  <a:cubicBezTo>
                    <a:pt x="2053" y="21089"/>
                    <a:pt x="2014" y="21089"/>
                    <a:pt x="2014" y="21089"/>
                  </a:cubicBezTo>
                  <a:cubicBezTo>
                    <a:pt x="2014" y="21038"/>
                    <a:pt x="2053" y="20936"/>
                    <a:pt x="2014" y="20936"/>
                  </a:cubicBezTo>
                  <a:cubicBezTo>
                    <a:pt x="2014" y="20987"/>
                    <a:pt x="1974" y="20987"/>
                    <a:pt x="1974" y="20987"/>
                  </a:cubicBezTo>
                  <a:cubicBezTo>
                    <a:pt x="1935" y="21089"/>
                    <a:pt x="1856" y="20936"/>
                    <a:pt x="1816" y="20987"/>
                  </a:cubicBezTo>
                  <a:cubicBezTo>
                    <a:pt x="1777" y="21038"/>
                    <a:pt x="1698" y="21038"/>
                    <a:pt x="1737" y="21140"/>
                  </a:cubicBezTo>
                  <a:cubicBezTo>
                    <a:pt x="1659" y="21140"/>
                    <a:pt x="1698" y="21294"/>
                    <a:pt x="1698" y="21345"/>
                  </a:cubicBezTo>
                  <a:cubicBezTo>
                    <a:pt x="1737" y="21396"/>
                    <a:pt x="1737" y="21447"/>
                    <a:pt x="1777" y="21447"/>
                  </a:cubicBezTo>
                  <a:cubicBezTo>
                    <a:pt x="1777" y="21447"/>
                    <a:pt x="1816" y="21447"/>
                    <a:pt x="1816" y="21447"/>
                  </a:cubicBezTo>
                  <a:cubicBezTo>
                    <a:pt x="1935" y="21498"/>
                    <a:pt x="1974" y="21396"/>
                    <a:pt x="2053" y="21345"/>
                  </a:cubicBezTo>
                  <a:cubicBezTo>
                    <a:pt x="2014" y="21345"/>
                    <a:pt x="2093" y="21140"/>
                    <a:pt x="2053" y="21089"/>
                  </a:cubicBezTo>
                  <a:close/>
                  <a:moveTo>
                    <a:pt x="20415" y="13123"/>
                  </a:moveTo>
                  <a:cubicBezTo>
                    <a:pt x="20376" y="13072"/>
                    <a:pt x="20297" y="13072"/>
                    <a:pt x="20297" y="13021"/>
                  </a:cubicBezTo>
                  <a:cubicBezTo>
                    <a:pt x="20297" y="13021"/>
                    <a:pt x="20257" y="12970"/>
                    <a:pt x="20218" y="13021"/>
                  </a:cubicBezTo>
                  <a:cubicBezTo>
                    <a:pt x="20218" y="13021"/>
                    <a:pt x="20257" y="13021"/>
                    <a:pt x="20218" y="13021"/>
                  </a:cubicBezTo>
                  <a:cubicBezTo>
                    <a:pt x="20218" y="13021"/>
                    <a:pt x="20218" y="13021"/>
                    <a:pt x="20218" y="13021"/>
                  </a:cubicBezTo>
                  <a:cubicBezTo>
                    <a:pt x="20218" y="13021"/>
                    <a:pt x="20218" y="13072"/>
                    <a:pt x="20218" y="13072"/>
                  </a:cubicBezTo>
                  <a:cubicBezTo>
                    <a:pt x="20178" y="13072"/>
                    <a:pt x="20178" y="13072"/>
                    <a:pt x="20139" y="13072"/>
                  </a:cubicBezTo>
                  <a:cubicBezTo>
                    <a:pt x="20139" y="13072"/>
                    <a:pt x="20139" y="13123"/>
                    <a:pt x="20139" y="13123"/>
                  </a:cubicBezTo>
                  <a:cubicBezTo>
                    <a:pt x="20139" y="13123"/>
                    <a:pt x="20099" y="13123"/>
                    <a:pt x="20099" y="13123"/>
                  </a:cubicBezTo>
                  <a:cubicBezTo>
                    <a:pt x="20020" y="13072"/>
                    <a:pt x="19981" y="13021"/>
                    <a:pt x="19941" y="12919"/>
                  </a:cubicBezTo>
                  <a:cubicBezTo>
                    <a:pt x="19981" y="12919"/>
                    <a:pt x="20020" y="12868"/>
                    <a:pt x="20060" y="12868"/>
                  </a:cubicBezTo>
                  <a:cubicBezTo>
                    <a:pt x="20060" y="12817"/>
                    <a:pt x="20060" y="12817"/>
                    <a:pt x="20060" y="12817"/>
                  </a:cubicBezTo>
                  <a:cubicBezTo>
                    <a:pt x="20099" y="12613"/>
                    <a:pt x="19981" y="12817"/>
                    <a:pt x="19941" y="12715"/>
                  </a:cubicBezTo>
                  <a:cubicBezTo>
                    <a:pt x="20020" y="12715"/>
                    <a:pt x="20060" y="12664"/>
                    <a:pt x="20099" y="12613"/>
                  </a:cubicBezTo>
                  <a:cubicBezTo>
                    <a:pt x="20020" y="12613"/>
                    <a:pt x="20020" y="12562"/>
                    <a:pt x="19941" y="12562"/>
                  </a:cubicBezTo>
                  <a:cubicBezTo>
                    <a:pt x="19902" y="12613"/>
                    <a:pt x="19863" y="12664"/>
                    <a:pt x="19863" y="12562"/>
                  </a:cubicBezTo>
                  <a:cubicBezTo>
                    <a:pt x="19863" y="12613"/>
                    <a:pt x="19902" y="12562"/>
                    <a:pt x="19863" y="12562"/>
                  </a:cubicBezTo>
                  <a:cubicBezTo>
                    <a:pt x="19823" y="12562"/>
                    <a:pt x="19823" y="12562"/>
                    <a:pt x="19784" y="12613"/>
                  </a:cubicBezTo>
                  <a:cubicBezTo>
                    <a:pt x="19705" y="12613"/>
                    <a:pt x="19665" y="12715"/>
                    <a:pt x="19586" y="12664"/>
                  </a:cubicBezTo>
                  <a:cubicBezTo>
                    <a:pt x="19586" y="12715"/>
                    <a:pt x="19586" y="12715"/>
                    <a:pt x="19547" y="12715"/>
                  </a:cubicBezTo>
                  <a:cubicBezTo>
                    <a:pt x="19507" y="12715"/>
                    <a:pt x="19507" y="12715"/>
                    <a:pt x="19468" y="12715"/>
                  </a:cubicBezTo>
                  <a:cubicBezTo>
                    <a:pt x="19468" y="12766"/>
                    <a:pt x="19389" y="12766"/>
                    <a:pt x="19389" y="12817"/>
                  </a:cubicBezTo>
                  <a:cubicBezTo>
                    <a:pt x="19310" y="12817"/>
                    <a:pt x="19310" y="12919"/>
                    <a:pt x="19270" y="12919"/>
                  </a:cubicBezTo>
                  <a:cubicBezTo>
                    <a:pt x="19191" y="12919"/>
                    <a:pt x="19152" y="13021"/>
                    <a:pt x="19073" y="13021"/>
                  </a:cubicBezTo>
                  <a:cubicBezTo>
                    <a:pt x="19073" y="13072"/>
                    <a:pt x="19073" y="13072"/>
                    <a:pt x="19033" y="13072"/>
                  </a:cubicBezTo>
                  <a:cubicBezTo>
                    <a:pt x="18994" y="13123"/>
                    <a:pt x="18954" y="13174"/>
                    <a:pt x="18915" y="13174"/>
                  </a:cubicBezTo>
                  <a:cubicBezTo>
                    <a:pt x="18915" y="13226"/>
                    <a:pt x="18875" y="13226"/>
                    <a:pt x="18875" y="13277"/>
                  </a:cubicBezTo>
                  <a:cubicBezTo>
                    <a:pt x="18836" y="13277"/>
                    <a:pt x="18836" y="13328"/>
                    <a:pt x="18836" y="13379"/>
                  </a:cubicBezTo>
                  <a:cubicBezTo>
                    <a:pt x="18875" y="13430"/>
                    <a:pt x="18875" y="13481"/>
                    <a:pt x="18954" y="13481"/>
                  </a:cubicBezTo>
                  <a:cubicBezTo>
                    <a:pt x="18994" y="13583"/>
                    <a:pt x="19033" y="13634"/>
                    <a:pt x="19112" y="13634"/>
                  </a:cubicBezTo>
                  <a:cubicBezTo>
                    <a:pt x="19112" y="13532"/>
                    <a:pt x="19152" y="13481"/>
                    <a:pt x="19270" y="13481"/>
                  </a:cubicBezTo>
                  <a:cubicBezTo>
                    <a:pt x="19310" y="13481"/>
                    <a:pt x="19349" y="13532"/>
                    <a:pt x="19349" y="13583"/>
                  </a:cubicBezTo>
                  <a:cubicBezTo>
                    <a:pt x="19310" y="13583"/>
                    <a:pt x="19349" y="13634"/>
                    <a:pt x="19310" y="13634"/>
                  </a:cubicBezTo>
                  <a:cubicBezTo>
                    <a:pt x="19349" y="13634"/>
                    <a:pt x="19349" y="13685"/>
                    <a:pt x="19349" y="13736"/>
                  </a:cubicBezTo>
                  <a:cubicBezTo>
                    <a:pt x="19349" y="13736"/>
                    <a:pt x="19349" y="13787"/>
                    <a:pt x="19349" y="13787"/>
                  </a:cubicBezTo>
                  <a:cubicBezTo>
                    <a:pt x="19349" y="13787"/>
                    <a:pt x="19349" y="13838"/>
                    <a:pt x="19349" y="13838"/>
                  </a:cubicBezTo>
                  <a:cubicBezTo>
                    <a:pt x="19389" y="13889"/>
                    <a:pt x="19389" y="13940"/>
                    <a:pt x="19428" y="13940"/>
                  </a:cubicBezTo>
                  <a:cubicBezTo>
                    <a:pt x="19468" y="13940"/>
                    <a:pt x="19507" y="13991"/>
                    <a:pt x="19586" y="13940"/>
                  </a:cubicBezTo>
                  <a:cubicBezTo>
                    <a:pt x="19665" y="14094"/>
                    <a:pt x="19665" y="14196"/>
                    <a:pt x="19784" y="14247"/>
                  </a:cubicBezTo>
                  <a:cubicBezTo>
                    <a:pt x="19784" y="14196"/>
                    <a:pt x="19823" y="14196"/>
                    <a:pt x="19863" y="14196"/>
                  </a:cubicBezTo>
                  <a:cubicBezTo>
                    <a:pt x="19863" y="14145"/>
                    <a:pt x="19902" y="14145"/>
                    <a:pt x="19941" y="14145"/>
                  </a:cubicBezTo>
                  <a:cubicBezTo>
                    <a:pt x="19941" y="14094"/>
                    <a:pt x="19941" y="14094"/>
                    <a:pt x="19941" y="14094"/>
                  </a:cubicBezTo>
                  <a:cubicBezTo>
                    <a:pt x="19941" y="14043"/>
                    <a:pt x="19981" y="14094"/>
                    <a:pt x="20020" y="14094"/>
                  </a:cubicBezTo>
                  <a:cubicBezTo>
                    <a:pt x="20020" y="14043"/>
                    <a:pt x="20020" y="13991"/>
                    <a:pt x="20060" y="13991"/>
                  </a:cubicBezTo>
                  <a:cubicBezTo>
                    <a:pt x="20060" y="13991"/>
                    <a:pt x="20099" y="13991"/>
                    <a:pt x="20099" y="13940"/>
                  </a:cubicBezTo>
                  <a:cubicBezTo>
                    <a:pt x="20099" y="13940"/>
                    <a:pt x="20099" y="13940"/>
                    <a:pt x="20139" y="13940"/>
                  </a:cubicBezTo>
                  <a:cubicBezTo>
                    <a:pt x="20099" y="13838"/>
                    <a:pt x="20178" y="13838"/>
                    <a:pt x="20139" y="13736"/>
                  </a:cubicBezTo>
                  <a:cubicBezTo>
                    <a:pt x="20139" y="13736"/>
                    <a:pt x="20139" y="13685"/>
                    <a:pt x="20178" y="13736"/>
                  </a:cubicBezTo>
                  <a:cubicBezTo>
                    <a:pt x="20178" y="13685"/>
                    <a:pt x="20178" y="13685"/>
                    <a:pt x="20178" y="13685"/>
                  </a:cubicBezTo>
                  <a:cubicBezTo>
                    <a:pt x="20178" y="13634"/>
                    <a:pt x="20178" y="13634"/>
                    <a:pt x="20218" y="13634"/>
                  </a:cubicBezTo>
                  <a:cubicBezTo>
                    <a:pt x="20218" y="13583"/>
                    <a:pt x="20257" y="13583"/>
                    <a:pt x="20297" y="13532"/>
                  </a:cubicBezTo>
                  <a:cubicBezTo>
                    <a:pt x="20297" y="13532"/>
                    <a:pt x="20297" y="13481"/>
                    <a:pt x="20336" y="13481"/>
                  </a:cubicBezTo>
                  <a:cubicBezTo>
                    <a:pt x="20336" y="13481"/>
                    <a:pt x="20376" y="13481"/>
                    <a:pt x="20376" y="13481"/>
                  </a:cubicBezTo>
                  <a:cubicBezTo>
                    <a:pt x="20376" y="13379"/>
                    <a:pt x="20455" y="13328"/>
                    <a:pt x="20415" y="13226"/>
                  </a:cubicBezTo>
                  <a:cubicBezTo>
                    <a:pt x="20415" y="13174"/>
                    <a:pt x="20415" y="13174"/>
                    <a:pt x="20415" y="13123"/>
                  </a:cubicBezTo>
                  <a:close/>
                  <a:moveTo>
                    <a:pt x="20692" y="7047"/>
                  </a:moveTo>
                  <a:cubicBezTo>
                    <a:pt x="20692" y="7047"/>
                    <a:pt x="20692" y="7047"/>
                    <a:pt x="20692" y="7047"/>
                  </a:cubicBezTo>
                  <a:cubicBezTo>
                    <a:pt x="20692" y="6996"/>
                    <a:pt x="20573" y="7047"/>
                    <a:pt x="20573" y="6894"/>
                  </a:cubicBezTo>
                  <a:cubicBezTo>
                    <a:pt x="20573" y="6894"/>
                    <a:pt x="20573" y="6894"/>
                    <a:pt x="20573" y="6894"/>
                  </a:cubicBezTo>
                  <a:cubicBezTo>
                    <a:pt x="20573" y="6894"/>
                    <a:pt x="20573" y="6894"/>
                    <a:pt x="20573" y="6894"/>
                  </a:cubicBezTo>
                  <a:cubicBezTo>
                    <a:pt x="20573" y="6740"/>
                    <a:pt x="20573" y="6740"/>
                    <a:pt x="20573" y="6740"/>
                  </a:cubicBezTo>
                  <a:cubicBezTo>
                    <a:pt x="20455" y="6791"/>
                    <a:pt x="20415" y="6638"/>
                    <a:pt x="20336" y="6638"/>
                  </a:cubicBezTo>
                  <a:cubicBezTo>
                    <a:pt x="20297" y="6638"/>
                    <a:pt x="20257" y="6638"/>
                    <a:pt x="20257" y="6587"/>
                  </a:cubicBezTo>
                  <a:cubicBezTo>
                    <a:pt x="20178" y="6638"/>
                    <a:pt x="20178" y="6638"/>
                    <a:pt x="20060" y="6638"/>
                  </a:cubicBezTo>
                  <a:cubicBezTo>
                    <a:pt x="20020" y="6689"/>
                    <a:pt x="19981" y="6740"/>
                    <a:pt x="19863" y="6689"/>
                  </a:cubicBezTo>
                  <a:cubicBezTo>
                    <a:pt x="19823" y="6740"/>
                    <a:pt x="19823" y="6843"/>
                    <a:pt x="19744" y="6791"/>
                  </a:cubicBezTo>
                  <a:cubicBezTo>
                    <a:pt x="19705" y="6791"/>
                    <a:pt x="19705" y="6843"/>
                    <a:pt x="19705" y="6791"/>
                  </a:cubicBezTo>
                  <a:cubicBezTo>
                    <a:pt x="19665" y="6791"/>
                    <a:pt x="19665" y="6791"/>
                    <a:pt x="19665" y="6791"/>
                  </a:cubicBezTo>
                  <a:cubicBezTo>
                    <a:pt x="19665" y="6791"/>
                    <a:pt x="19626" y="6791"/>
                    <a:pt x="19626" y="6791"/>
                  </a:cubicBezTo>
                  <a:cubicBezTo>
                    <a:pt x="19547" y="6689"/>
                    <a:pt x="19507" y="6587"/>
                    <a:pt x="19428" y="6587"/>
                  </a:cubicBezTo>
                  <a:cubicBezTo>
                    <a:pt x="19389" y="6587"/>
                    <a:pt x="19389" y="6587"/>
                    <a:pt x="19389" y="6536"/>
                  </a:cubicBezTo>
                  <a:cubicBezTo>
                    <a:pt x="19349" y="6536"/>
                    <a:pt x="19310" y="6536"/>
                    <a:pt x="19270" y="6536"/>
                  </a:cubicBezTo>
                  <a:cubicBezTo>
                    <a:pt x="19270" y="6536"/>
                    <a:pt x="19270" y="6536"/>
                    <a:pt x="19270" y="6536"/>
                  </a:cubicBezTo>
                  <a:cubicBezTo>
                    <a:pt x="19270" y="6536"/>
                    <a:pt x="19270" y="6536"/>
                    <a:pt x="19270" y="6536"/>
                  </a:cubicBezTo>
                  <a:cubicBezTo>
                    <a:pt x="19270" y="6485"/>
                    <a:pt x="19270" y="6485"/>
                    <a:pt x="19270" y="6485"/>
                  </a:cubicBezTo>
                  <a:cubicBezTo>
                    <a:pt x="19231" y="6485"/>
                    <a:pt x="19191" y="6485"/>
                    <a:pt x="19191" y="6536"/>
                  </a:cubicBezTo>
                  <a:cubicBezTo>
                    <a:pt x="19152" y="6536"/>
                    <a:pt x="19112" y="6536"/>
                    <a:pt x="19112" y="6587"/>
                  </a:cubicBezTo>
                  <a:cubicBezTo>
                    <a:pt x="19073" y="6536"/>
                    <a:pt x="19033" y="6536"/>
                    <a:pt x="19033" y="6434"/>
                  </a:cubicBezTo>
                  <a:cubicBezTo>
                    <a:pt x="19073" y="6383"/>
                    <a:pt x="19033" y="6383"/>
                    <a:pt x="19033" y="6332"/>
                  </a:cubicBezTo>
                  <a:cubicBezTo>
                    <a:pt x="18915" y="6332"/>
                    <a:pt x="18875" y="6383"/>
                    <a:pt x="18796" y="6383"/>
                  </a:cubicBezTo>
                  <a:cubicBezTo>
                    <a:pt x="18796" y="6332"/>
                    <a:pt x="18757" y="6332"/>
                    <a:pt x="18678" y="6332"/>
                  </a:cubicBezTo>
                  <a:cubicBezTo>
                    <a:pt x="18717" y="6281"/>
                    <a:pt x="18678" y="6281"/>
                    <a:pt x="18678" y="6230"/>
                  </a:cubicBezTo>
                  <a:cubicBezTo>
                    <a:pt x="18599" y="6230"/>
                    <a:pt x="18599" y="6230"/>
                    <a:pt x="18599" y="6230"/>
                  </a:cubicBezTo>
                  <a:cubicBezTo>
                    <a:pt x="18599" y="6230"/>
                    <a:pt x="18559" y="6230"/>
                    <a:pt x="18520" y="6230"/>
                  </a:cubicBezTo>
                  <a:cubicBezTo>
                    <a:pt x="18520" y="6281"/>
                    <a:pt x="18480" y="6281"/>
                    <a:pt x="18480" y="6332"/>
                  </a:cubicBezTo>
                  <a:cubicBezTo>
                    <a:pt x="18480" y="6383"/>
                    <a:pt x="18322" y="6332"/>
                    <a:pt x="18283" y="6332"/>
                  </a:cubicBezTo>
                  <a:cubicBezTo>
                    <a:pt x="18283" y="6281"/>
                    <a:pt x="18244" y="6281"/>
                    <a:pt x="18244" y="6230"/>
                  </a:cubicBezTo>
                  <a:cubicBezTo>
                    <a:pt x="18244" y="5770"/>
                    <a:pt x="18244" y="5770"/>
                    <a:pt x="18244" y="5770"/>
                  </a:cubicBezTo>
                  <a:cubicBezTo>
                    <a:pt x="18244" y="5668"/>
                    <a:pt x="18204" y="5668"/>
                    <a:pt x="18204" y="5617"/>
                  </a:cubicBezTo>
                  <a:cubicBezTo>
                    <a:pt x="18086" y="5617"/>
                    <a:pt x="18046" y="5566"/>
                    <a:pt x="17967" y="5566"/>
                  </a:cubicBezTo>
                  <a:cubicBezTo>
                    <a:pt x="17928" y="5515"/>
                    <a:pt x="17928" y="5464"/>
                    <a:pt x="17888" y="5413"/>
                  </a:cubicBezTo>
                  <a:cubicBezTo>
                    <a:pt x="17849" y="5413"/>
                    <a:pt x="17770" y="5362"/>
                    <a:pt x="17730" y="5311"/>
                  </a:cubicBezTo>
                  <a:cubicBezTo>
                    <a:pt x="17691" y="5311"/>
                    <a:pt x="17612" y="5311"/>
                    <a:pt x="17612" y="5209"/>
                  </a:cubicBezTo>
                  <a:cubicBezTo>
                    <a:pt x="17493" y="5209"/>
                    <a:pt x="17414" y="5157"/>
                    <a:pt x="17296" y="5157"/>
                  </a:cubicBezTo>
                  <a:cubicBezTo>
                    <a:pt x="17217" y="5209"/>
                    <a:pt x="17296" y="5362"/>
                    <a:pt x="17256" y="5464"/>
                  </a:cubicBezTo>
                  <a:cubicBezTo>
                    <a:pt x="17177" y="5464"/>
                    <a:pt x="17098" y="5464"/>
                    <a:pt x="17059" y="5413"/>
                  </a:cubicBezTo>
                  <a:cubicBezTo>
                    <a:pt x="17019" y="5413"/>
                    <a:pt x="16980" y="5413"/>
                    <a:pt x="16980" y="5413"/>
                  </a:cubicBezTo>
                  <a:cubicBezTo>
                    <a:pt x="16940" y="5413"/>
                    <a:pt x="16940" y="5362"/>
                    <a:pt x="16940" y="5362"/>
                  </a:cubicBezTo>
                  <a:cubicBezTo>
                    <a:pt x="16901" y="5362"/>
                    <a:pt x="16822" y="5362"/>
                    <a:pt x="16822" y="5413"/>
                  </a:cubicBezTo>
                  <a:cubicBezTo>
                    <a:pt x="16782" y="5362"/>
                    <a:pt x="16782" y="5311"/>
                    <a:pt x="16743" y="5311"/>
                  </a:cubicBezTo>
                  <a:cubicBezTo>
                    <a:pt x="16743" y="5260"/>
                    <a:pt x="16664" y="5311"/>
                    <a:pt x="16664" y="5260"/>
                  </a:cubicBezTo>
                  <a:cubicBezTo>
                    <a:pt x="16506" y="5260"/>
                    <a:pt x="16506" y="5260"/>
                    <a:pt x="16506" y="5260"/>
                  </a:cubicBezTo>
                  <a:cubicBezTo>
                    <a:pt x="16467" y="5260"/>
                    <a:pt x="16467" y="5209"/>
                    <a:pt x="16467" y="5157"/>
                  </a:cubicBezTo>
                  <a:cubicBezTo>
                    <a:pt x="16427" y="5209"/>
                    <a:pt x="16427" y="5209"/>
                    <a:pt x="16427" y="5260"/>
                  </a:cubicBezTo>
                  <a:cubicBezTo>
                    <a:pt x="16388" y="5209"/>
                    <a:pt x="16348" y="5209"/>
                    <a:pt x="16348" y="5157"/>
                  </a:cubicBezTo>
                  <a:cubicBezTo>
                    <a:pt x="16309" y="5157"/>
                    <a:pt x="16269" y="5157"/>
                    <a:pt x="16230" y="5157"/>
                  </a:cubicBezTo>
                  <a:cubicBezTo>
                    <a:pt x="16230" y="5055"/>
                    <a:pt x="16190" y="5055"/>
                    <a:pt x="16151" y="5004"/>
                  </a:cubicBezTo>
                  <a:cubicBezTo>
                    <a:pt x="16151" y="4953"/>
                    <a:pt x="16111" y="4902"/>
                    <a:pt x="16072" y="4902"/>
                  </a:cubicBezTo>
                  <a:cubicBezTo>
                    <a:pt x="16072" y="4902"/>
                    <a:pt x="16032" y="4902"/>
                    <a:pt x="16032" y="4953"/>
                  </a:cubicBezTo>
                  <a:cubicBezTo>
                    <a:pt x="15953" y="4902"/>
                    <a:pt x="15795" y="5004"/>
                    <a:pt x="15756" y="4953"/>
                  </a:cubicBezTo>
                  <a:cubicBezTo>
                    <a:pt x="15756" y="4953"/>
                    <a:pt x="15756" y="4953"/>
                    <a:pt x="15756" y="4953"/>
                  </a:cubicBezTo>
                  <a:cubicBezTo>
                    <a:pt x="15756" y="4902"/>
                    <a:pt x="15716" y="4953"/>
                    <a:pt x="15677" y="4953"/>
                  </a:cubicBezTo>
                  <a:cubicBezTo>
                    <a:pt x="15677" y="4902"/>
                    <a:pt x="15716" y="4902"/>
                    <a:pt x="15677" y="4902"/>
                  </a:cubicBezTo>
                  <a:cubicBezTo>
                    <a:pt x="15637" y="4851"/>
                    <a:pt x="15598" y="4902"/>
                    <a:pt x="15558" y="4851"/>
                  </a:cubicBezTo>
                  <a:cubicBezTo>
                    <a:pt x="15558" y="4851"/>
                    <a:pt x="15558" y="4851"/>
                    <a:pt x="15558" y="4800"/>
                  </a:cubicBezTo>
                  <a:cubicBezTo>
                    <a:pt x="15558" y="4800"/>
                    <a:pt x="15519" y="4800"/>
                    <a:pt x="15519" y="4800"/>
                  </a:cubicBezTo>
                  <a:cubicBezTo>
                    <a:pt x="15519" y="4749"/>
                    <a:pt x="15479" y="4749"/>
                    <a:pt x="15479" y="4749"/>
                  </a:cubicBezTo>
                  <a:cubicBezTo>
                    <a:pt x="15479" y="4698"/>
                    <a:pt x="15479" y="4647"/>
                    <a:pt x="15479" y="4596"/>
                  </a:cubicBezTo>
                  <a:cubicBezTo>
                    <a:pt x="15400" y="4596"/>
                    <a:pt x="15321" y="4545"/>
                    <a:pt x="15242" y="4545"/>
                  </a:cubicBezTo>
                  <a:cubicBezTo>
                    <a:pt x="15203" y="4443"/>
                    <a:pt x="15163" y="4391"/>
                    <a:pt x="15163" y="4340"/>
                  </a:cubicBezTo>
                  <a:cubicBezTo>
                    <a:pt x="15124" y="4340"/>
                    <a:pt x="15084" y="4340"/>
                    <a:pt x="15084" y="4340"/>
                  </a:cubicBezTo>
                  <a:cubicBezTo>
                    <a:pt x="15084" y="4340"/>
                    <a:pt x="15084" y="4289"/>
                    <a:pt x="15084" y="4289"/>
                  </a:cubicBezTo>
                  <a:cubicBezTo>
                    <a:pt x="15084" y="4289"/>
                    <a:pt x="15045" y="4289"/>
                    <a:pt x="15045" y="4289"/>
                  </a:cubicBezTo>
                  <a:cubicBezTo>
                    <a:pt x="15005" y="4289"/>
                    <a:pt x="15005" y="4289"/>
                    <a:pt x="14966" y="4238"/>
                  </a:cubicBezTo>
                  <a:cubicBezTo>
                    <a:pt x="14966" y="4238"/>
                    <a:pt x="14966" y="4238"/>
                    <a:pt x="14966" y="4238"/>
                  </a:cubicBezTo>
                  <a:cubicBezTo>
                    <a:pt x="14966" y="4187"/>
                    <a:pt x="14887" y="4238"/>
                    <a:pt x="14887" y="4238"/>
                  </a:cubicBezTo>
                  <a:cubicBezTo>
                    <a:pt x="14848" y="4238"/>
                    <a:pt x="14887" y="4187"/>
                    <a:pt x="14887" y="4187"/>
                  </a:cubicBezTo>
                  <a:cubicBezTo>
                    <a:pt x="14848" y="4187"/>
                    <a:pt x="14808" y="4136"/>
                    <a:pt x="14808" y="4136"/>
                  </a:cubicBezTo>
                  <a:cubicBezTo>
                    <a:pt x="14769" y="4136"/>
                    <a:pt x="14769" y="4187"/>
                    <a:pt x="14690" y="4187"/>
                  </a:cubicBezTo>
                  <a:cubicBezTo>
                    <a:pt x="14650" y="4187"/>
                    <a:pt x="14650" y="4136"/>
                    <a:pt x="14611" y="4136"/>
                  </a:cubicBezTo>
                  <a:cubicBezTo>
                    <a:pt x="14571" y="3881"/>
                    <a:pt x="14769" y="3932"/>
                    <a:pt x="14690" y="3677"/>
                  </a:cubicBezTo>
                  <a:cubicBezTo>
                    <a:pt x="14690" y="3626"/>
                    <a:pt x="14650" y="3677"/>
                    <a:pt x="14611" y="3626"/>
                  </a:cubicBezTo>
                  <a:cubicBezTo>
                    <a:pt x="14532" y="3626"/>
                    <a:pt x="14492" y="3626"/>
                    <a:pt x="14453" y="3626"/>
                  </a:cubicBezTo>
                  <a:cubicBezTo>
                    <a:pt x="14453" y="3523"/>
                    <a:pt x="14413" y="3523"/>
                    <a:pt x="14334" y="3472"/>
                  </a:cubicBezTo>
                  <a:cubicBezTo>
                    <a:pt x="14374" y="3319"/>
                    <a:pt x="14374" y="3319"/>
                    <a:pt x="14334" y="3217"/>
                  </a:cubicBezTo>
                  <a:cubicBezTo>
                    <a:pt x="14295" y="3217"/>
                    <a:pt x="14295" y="3166"/>
                    <a:pt x="14255" y="3166"/>
                  </a:cubicBezTo>
                  <a:cubicBezTo>
                    <a:pt x="14176" y="3166"/>
                    <a:pt x="14176" y="3217"/>
                    <a:pt x="14137" y="3217"/>
                  </a:cubicBezTo>
                  <a:cubicBezTo>
                    <a:pt x="14137" y="3268"/>
                    <a:pt x="14058" y="3268"/>
                    <a:pt x="14058" y="3268"/>
                  </a:cubicBezTo>
                  <a:cubicBezTo>
                    <a:pt x="13900" y="3268"/>
                    <a:pt x="13900" y="3268"/>
                    <a:pt x="13900" y="3268"/>
                  </a:cubicBezTo>
                  <a:cubicBezTo>
                    <a:pt x="13900" y="3421"/>
                    <a:pt x="13821" y="3217"/>
                    <a:pt x="13821" y="3319"/>
                  </a:cubicBezTo>
                  <a:cubicBezTo>
                    <a:pt x="13781" y="3268"/>
                    <a:pt x="13702" y="3217"/>
                    <a:pt x="13623" y="3268"/>
                  </a:cubicBezTo>
                  <a:cubicBezTo>
                    <a:pt x="13584" y="3166"/>
                    <a:pt x="13544" y="3115"/>
                    <a:pt x="13426" y="3166"/>
                  </a:cubicBezTo>
                  <a:cubicBezTo>
                    <a:pt x="13426" y="3115"/>
                    <a:pt x="13386" y="3115"/>
                    <a:pt x="13386" y="3064"/>
                  </a:cubicBezTo>
                  <a:cubicBezTo>
                    <a:pt x="13386" y="3064"/>
                    <a:pt x="13386" y="3064"/>
                    <a:pt x="13386" y="3064"/>
                  </a:cubicBezTo>
                  <a:cubicBezTo>
                    <a:pt x="13386" y="2962"/>
                    <a:pt x="13307" y="2962"/>
                    <a:pt x="13268" y="2962"/>
                  </a:cubicBezTo>
                  <a:cubicBezTo>
                    <a:pt x="13268" y="2911"/>
                    <a:pt x="13268" y="2911"/>
                    <a:pt x="13268" y="2911"/>
                  </a:cubicBezTo>
                  <a:cubicBezTo>
                    <a:pt x="13229" y="2911"/>
                    <a:pt x="13189" y="2860"/>
                    <a:pt x="13150" y="2911"/>
                  </a:cubicBezTo>
                  <a:cubicBezTo>
                    <a:pt x="13110" y="2809"/>
                    <a:pt x="13071" y="2809"/>
                    <a:pt x="12992" y="2757"/>
                  </a:cubicBezTo>
                  <a:cubicBezTo>
                    <a:pt x="12873" y="2757"/>
                    <a:pt x="12794" y="2809"/>
                    <a:pt x="12715" y="2860"/>
                  </a:cubicBezTo>
                  <a:cubicBezTo>
                    <a:pt x="12715" y="2911"/>
                    <a:pt x="12676" y="2911"/>
                    <a:pt x="12676" y="2860"/>
                  </a:cubicBezTo>
                  <a:cubicBezTo>
                    <a:pt x="12636" y="2860"/>
                    <a:pt x="12597" y="2809"/>
                    <a:pt x="12557" y="2809"/>
                  </a:cubicBezTo>
                  <a:cubicBezTo>
                    <a:pt x="12557" y="2809"/>
                    <a:pt x="12518" y="2809"/>
                    <a:pt x="12478" y="2809"/>
                  </a:cubicBezTo>
                  <a:cubicBezTo>
                    <a:pt x="12478" y="2757"/>
                    <a:pt x="12439" y="2706"/>
                    <a:pt x="12399" y="2706"/>
                  </a:cubicBezTo>
                  <a:cubicBezTo>
                    <a:pt x="12399" y="2655"/>
                    <a:pt x="12360" y="2655"/>
                    <a:pt x="12320" y="2655"/>
                  </a:cubicBezTo>
                  <a:cubicBezTo>
                    <a:pt x="12320" y="2655"/>
                    <a:pt x="12320" y="2604"/>
                    <a:pt x="12281" y="2604"/>
                  </a:cubicBezTo>
                  <a:cubicBezTo>
                    <a:pt x="12241" y="2553"/>
                    <a:pt x="12241" y="2451"/>
                    <a:pt x="12202" y="2400"/>
                  </a:cubicBezTo>
                  <a:cubicBezTo>
                    <a:pt x="12162" y="2400"/>
                    <a:pt x="12162" y="2400"/>
                    <a:pt x="12123" y="2349"/>
                  </a:cubicBezTo>
                  <a:cubicBezTo>
                    <a:pt x="12083" y="2349"/>
                    <a:pt x="12044" y="2298"/>
                    <a:pt x="11965" y="2349"/>
                  </a:cubicBezTo>
                  <a:cubicBezTo>
                    <a:pt x="11965" y="2349"/>
                    <a:pt x="11965" y="2349"/>
                    <a:pt x="11965" y="2349"/>
                  </a:cubicBezTo>
                  <a:cubicBezTo>
                    <a:pt x="11925" y="2349"/>
                    <a:pt x="11846" y="2349"/>
                    <a:pt x="11886" y="2451"/>
                  </a:cubicBezTo>
                  <a:cubicBezTo>
                    <a:pt x="11846" y="2451"/>
                    <a:pt x="11846" y="2451"/>
                    <a:pt x="11846" y="2451"/>
                  </a:cubicBezTo>
                  <a:cubicBezTo>
                    <a:pt x="11846" y="2451"/>
                    <a:pt x="11807" y="2451"/>
                    <a:pt x="11846" y="2451"/>
                  </a:cubicBezTo>
                  <a:cubicBezTo>
                    <a:pt x="11846" y="2400"/>
                    <a:pt x="11846" y="2400"/>
                    <a:pt x="11846" y="2349"/>
                  </a:cubicBezTo>
                  <a:cubicBezTo>
                    <a:pt x="11767" y="2400"/>
                    <a:pt x="11728" y="2349"/>
                    <a:pt x="11688" y="2349"/>
                  </a:cubicBezTo>
                  <a:cubicBezTo>
                    <a:pt x="11688" y="2349"/>
                    <a:pt x="11649" y="2298"/>
                    <a:pt x="11610" y="2349"/>
                  </a:cubicBezTo>
                  <a:cubicBezTo>
                    <a:pt x="11610" y="2349"/>
                    <a:pt x="11610" y="2349"/>
                    <a:pt x="11610" y="2349"/>
                  </a:cubicBezTo>
                  <a:cubicBezTo>
                    <a:pt x="11531" y="2349"/>
                    <a:pt x="11531" y="2349"/>
                    <a:pt x="11491" y="2349"/>
                  </a:cubicBezTo>
                  <a:cubicBezTo>
                    <a:pt x="11452" y="2349"/>
                    <a:pt x="11452" y="2400"/>
                    <a:pt x="11412" y="2400"/>
                  </a:cubicBezTo>
                  <a:cubicBezTo>
                    <a:pt x="11294" y="2349"/>
                    <a:pt x="11096" y="2400"/>
                    <a:pt x="10978" y="2298"/>
                  </a:cubicBezTo>
                  <a:cubicBezTo>
                    <a:pt x="10938" y="2298"/>
                    <a:pt x="10859" y="2298"/>
                    <a:pt x="10780" y="2298"/>
                  </a:cubicBezTo>
                  <a:cubicBezTo>
                    <a:pt x="10780" y="2247"/>
                    <a:pt x="10780" y="2247"/>
                    <a:pt x="10741" y="2247"/>
                  </a:cubicBezTo>
                  <a:cubicBezTo>
                    <a:pt x="10741" y="2247"/>
                    <a:pt x="10741" y="2247"/>
                    <a:pt x="10701" y="2247"/>
                  </a:cubicBezTo>
                  <a:cubicBezTo>
                    <a:pt x="10701" y="2196"/>
                    <a:pt x="10701" y="2196"/>
                    <a:pt x="10701" y="2196"/>
                  </a:cubicBezTo>
                  <a:cubicBezTo>
                    <a:pt x="10701" y="2196"/>
                    <a:pt x="10701" y="2196"/>
                    <a:pt x="10701" y="2196"/>
                  </a:cubicBezTo>
                  <a:cubicBezTo>
                    <a:pt x="10701" y="2145"/>
                    <a:pt x="10662" y="2094"/>
                    <a:pt x="10622" y="2145"/>
                  </a:cubicBezTo>
                  <a:cubicBezTo>
                    <a:pt x="10622" y="2145"/>
                    <a:pt x="10622" y="2145"/>
                    <a:pt x="10622" y="2145"/>
                  </a:cubicBezTo>
                  <a:cubicBezTo>
                    <a:pt x="10583" y="2145"/>
                    <a:pt x="10583" y="2145"/>
                    <a:pt x="10583" y="2145"/>
                  </a:cubicBezTo>
                  <a:cubicBezTo>
                    <a:pt x="10583" y="2094"/>
                    <a:pt x="10543" y="2094"/>
                    <a:pt x="10543" y="2094"/>
                  </a:cubicBezTo>
                  <a:cubicBezTo>
                    <a:pt x="10543" y="2094"/>
                    <a:pt x="10504" y="2094"/>
                    <a:pt x="10504" y="2094"/>
                  </a:cubicBezTo>
                  <a:cubicBezTo>
                    <a:pt x="10464" y="2043"/>
                    <a:pt x="10464" y="1991"/>
                    <a:pt x="10385" y="1991"/>
                  </a:cubicBezTo>
                  <a:cubicBezTo>
                    <a:pt x="10385" y="1991"/>
                    <a:pt x="10385" y="1991"/>
                    <a:pt x="10385" y="1991"/>
                  </a:cubicBezTo>
                  <a:cubicBezTo>
                    <a:pt x="10346" y="1940"/>
                    <a:pt x="10346" y="1940"/>
                    <a:pt x="10306" y="1889"/>
                  </a:cubicBezTo>
                  <a:cubicBezTo>
                    <a:pt x="10267" y="1889"/>
                    <a:pt x="10267" y="1889"/>
                    <a:pt x="10267" y="1889"/>
                  </a:cubicBezTo>
                  <a:cubicBezTo>
                    <a:pt x="10227" y="1838"/>
                    <a:pt x="10188" y="1838"/>
                    <a:pt x="10148" y="1838"/>
                  </a:cubicBezTo>
                  <a:cubicBezTo>
                    <a:pt x="10148" y="1838"/>
                    <a:pt x="10148" y="1838"/>
                    <a:pt x="10148" y="1838"/>
                  </a:cubicBezTo>
                  <a:cubicBezTo>
                    <a:pt x="10109" y="1787"/>
                    <a:pt x="10069" y="1838"/>
                    <a:pt x="10069" y="1787"/>
                  </a:cubicBezTo>
                  <a:cubicBezTo>
                    <a:pt x="10069" y="1736"/>
                    <a:pt x="10069" y="1736"/>
                    <a:pt x="10069" y="1736"/>
                  </a:cubicBezTo>
                  <a:cubicBezTo>
                    <a:pt x="10069" y="1736"/>
                    <a:pt x="10069" y="1736"/>
                    <a:pt x="10069" y="1736"/>
                  </a:cubicBezTo>
                  <a:cubicBezTo>
                    <a:pt x="10069" y="1736"/>
                    <a:pt x="10030" y="1685"/>
                    <a:pt x="10030" y="1685"/>
                  </a:cubicBezTo>
                  <a:cubicBezTo>
                    <a:pt x="10030" y="1685"/>
                    <a:pt x="10030" y="1685"/>
                    <a:pt x="10030" y="1634"/>
                  </a:cubicBezTo>
                  <a:cubicBezTo>
                    <a:pt x="9990" y="1634"/>
                    <a:pt x="9990" y="1634"/>
                    <a:pt x="9990" y="1634"/>
                  </a:cubicBezTo>
                  <a:cubicBezTo>
                    <a:pt x="9951" y="1634"/>
                    <a:pt x="9951" y="1634"/>
                    <a:pt x="9951" y="1634"/>
                  </a:cubicBezTo>
                  <a:cubicBezTo>
                    <a:pt x="9951" y="1583"/>
                    <a:pt x="9912" y="1583"/>
                    <a:pt x="9872" y="1583"/>
                  </a:cubicBezTo>
                  <a:cubicBezTo>
                    <a:pt x="9872" y="1583"/>
                    <a:pt x="9872" y="1583"/>
                    <a:pt x="9872" y="1583"/>
                  </a:cubicBezTo>
                  <a:cubicBezTo>
                    <a:pt x="9833" y="1481"/>
                    <a:pt x="9793" y="1532"/>
                    <a:pt x="9714" y="1532"/>
                  </a:cubicBezTo>
                  <a:cubicBezTo>
                    <a:pt x="9714" y="1532"/>
                    <a:pt x="9714" y="1532"/>
                    <a:pt x="9714" y="1532"/>
                  </a:cubicBezTo>
                  <a:cubicBezTo>
                    <a:pt x="9635" y="1481"/>
                    <a:pt x="9596" y="1430"/>
                    <a:pt x="9517" y="1430"/>
                  </a:cubicBezTo>
                  <a:cubicBezTo>
                    <a:pt x="9477" y="1277"/>
                    <a:pt x="9398" y="1174"/>
                    <a:pt x="9280" y="1072"/>
                  </a:cubicBezTo>
                  <a:cubicBezTo>
                    <a:pt x="9240" y="1072"/>
                    <a:pt x="9280" y="1174"/>
                    <a:pt x="9240" y="1174"/>
                  </a:cubicBezTo>
                  <a:cubicBezTo>
                    <a:pt x="9082" y="1123"/>
                    <a:pt x="9122" y="1277"/>
                    <a:pt x="8964" y="1226"/>
                  </a:cubicBezTo>
                  <a:cubicBezTo>
                    <a:pt x="8885" y="1277"/>
                    <a:pt x="8885" y="1123"/>
                    <a:pt x="8806" y="1123"/>
                  </a:cubicBezTo>
                  <a:cubicBezTo>
                    <a:pt x="8687" y="1174"/>
                    <a:pt x="8608" y="1072"/>
                    <a:pt x="8490" y="1072"/>
                  </a:cubicBezTo>
                  <a:cubicBezTo>
                    <a:pt x="8490" y="1072"/>
                    <a:pt x="8450" y="1072"/>
                    <a:pt x="8450" y="1072"/>
                  </a:cubicBezTo>
                  <a:cubicBezTo>
                    <a:pt x="8450" y="1072"/>
                    <a:pt x="8450" y="1072"/>
                    <a:pt x="8450" y="1072"/>
                  </a:cubicBezTo>
                  <a:cubicBezTo>
                    <a:pt x="8411" y="1072"/>
                    <a:pt x="8371" y="1021"/>
                    <a:pt x="8332" y="1021"/>
                  </a:cubicBezTo>
                  <a:cubicBezTo>
                    <a:pt x="8293" y="1021"/>
                    <a:pt x="8293" y="1021"/>
                    <a:pt x="8293" y="1021"/>
                  </a:cubicBezTo>
                  <a:cubicBezTo>
                    <a:pt x="8293" y="1021"/>
                    <a:pt x="8293" y="1021"/>
                    <a:pt x="8293" y="1021"/>
                  </a:cubicBezTo>
                  <a:cubicBezTo>
                    <a:pt x="8253" y="1021"/>
                    <a:pt x="8253" y="1021"/>
                    <a:pt x="8253" y="1021"/>
                  </a:cubicBezTo>
                  <a:cubicBezTo>
                    <a:pt x="8214" y="1021"/>
                    <a:pt x="8174" y="970"/>
                    <a:pt x="8135" y="919"/>
                  </a:cubicBezTo>
                  <a:cubicBezTo>
                    <a:pt x="8135" y="919"/>
                    <a:pt x="8135" y="919"/>
                    <a:pt x="8135" y="919"/>
                  </a:cubicBezTo>
                  <a:cubicBezTo>
                    <a:pt x="8095" y="970"/>
                    <a:pt x="8095" y="970"/>
                    <a:pt x="8095" y="970"/>
                  </a:cubicBezTo>
                  <a:cubicBezTo>
                    <a:pt x="8016" y="970"/>
                    <a:pt x="7977" y="919"/>
                    <a:pt x="7937" y="868"/>
                  </a:cubicBezTo>
                  <a:cubicBezTo>
                    <a:pt x="7858" y="868"/>
                    <a:pt x="7819" y="868"/>
                    <a:pt x="7819" y="919"/>
                  </a:cubicBezTo>
                  <a:cubicBezTo>
                    <a:pt x="7779" y="919"/>
                    <a:pt x="7779" y="919"/>
                    <a:pt x="7740" y="919"/>
                  </a:cubicBezTo>
                  <a:cubicBezTo>
                    <a:pt x="7740" y="919"/>
                    <a:pt x="7740" y="919"/>
                    <a:pt x="7740" y="868"/>
                  </a:cubicBezTo>
                  <a:cubicBezTo>
                    <a:pt x="7740" y="868"/>
                    <a:pt x="7740" y="868"/>
                    <a:pt x="7740" y="868"/>
                  </a:cubicBezTo>
                  <a:cubicBezTo>
                    <a:pt x="7740" y="817"/>
                    <a:pt x="7700" y="817"/>
                    <a:pt x="7621" y="817"/>
                  </a:cubicBezTo>
                  <a:cubicBezTo>
                    <a:pt x="7621" y="817"/>
                    <a:pt x="7621" y="817"/>
                    <a:pt x="7621" y="817"/>
                  </a:cubicBezTo>
                  <a:cubicBezTo>
                    <a:pt x="7582" y="817"/>
                    <a:pt x="7582" y="817"/>
                    <a:pt x="7542" y="817"/>
                  </a:cubicBezTo>
                  <a:cubicBezTo>
                    <a:pt x="7542" y="766"/>
                    <a:pt x="7503" y="766"/>
                    <a:pt x="7503" y="715"/>
                  </a:cubicBezTo>
                  <a:cubicBezTo>
                    <a:pt x="7503" y="664"/>
                    <a:pt x="7463" y="613"/>
                    <a:pt x="7424" y="613"/>
                  </a:cubicBezTo>
                  <a:cubicBezTo>
                    <a:pt x="7463" y="562"/>
                    <a:pt x="7463" y="460"/>
                    <a:pt x="7424" y="409"/>
                  </a:cubicBezTo>
                  <a:cubicBezTo>
                    <a:pt x="7424" y="306"/>
                    <a:pt x="7305" y="357"/>
                    <a:pt x="7305" y="255"/>
                  </a:cubicBezTo>
                  <a:cubicBezTo>
                    <a:pt x="7266" y="255"/>
                    <a:pt x="7266" y="255"/>
                    <a:pt x="7226" y="255"/>
                  </a:cubicBezTo>
                  <a:cubicBezTo>
                    <a:pt x="7187" y="255"/>
                    <a:pt x="7187" y="255"/>
                    <a:pt x="7187" y="306"/>
                  </a:cubicBezTo>
                  <a:cubicBezTo>
                    <a:pt x="7147" y="306"/>
                    <a:pt x="7147" y="255"/>
                    <a:pt x="7147" y="255"/>
                  </a:cubicBezTo>
                  <a:cubicBezTo>
                    <a:pt x="7108" y="255"/>
                    <a:pt x="7108" y="255"/>
                    <a:pt x="7068" y="255"/>
                  </a:cubicBezTo>
                  <a:cubicBezTo>
                    <a:pt x="7068" y="204"/>
                    <a:pt x="7068" y="153"/>
                    <a:pt x="7068" y="102"/>
                  </a:cubicBezTo>
                  <a:cubicBezTo>
                    <a:pt x="7068" y="102"/>
                    <a:pt x="7068" y="102"/>
                    <a:pt x="7068" y="51"/>
                  </a:cubicBezTo>
                  <a:cubicBezTo>
                    <a:pt x="7068" y="51"/>
                    <a:pt x="7029" y="51"/>
                    <a:pt x="7029" y="51"/>
                  </a:cubicBezTo>
                  <a:cubicBezTo>
                    <a:pt x="7029" y="51"/>
                    <a:pt x="7029" y="51"/>
                    <a:pt x="7029" y="51"/>
                  </a:cubicBezTo>
                  <a:cubicBezTo>
                    <a:pt x="7029" y="51"/>
                    <a:pt x="7029" y="51"/>
                    <a:pt x="7029" y="51"/>
                  </a:cubicBezTo>
                  <a:cubicBezTo>
                    <a:pt x="7029" y="153"/>
                    <a:pt x="6910" y="102"/>
                    <a:pt x="6910" y="153"/>
                  </a:cubicBezTo>
                  <a:cubicBezTo>
                    <a:pt x="6910" y="153"/>
                    <a:pt x="6910" y="153"/>
                    <a:pt x="6871" y="153"/>
                  </a:cubicBezTo>
                  <a:cubicBezTo>
                    <a:pt x="6871" y="204"/>
                    <a:pt x="6831" y="204"/>
                    <a:pt x="6792" y="204"/>
                  </a:cubicBezTo>
                  <a:cubicBezTo>
                    <a:pt x="6792" y="102"/>
                    <a:pt x="6831" y="102"/>
                    <a:pt x="6871" y="0"/>
                  </a:cubicBezTo>
                  <a:cubicBezTo>
                    <a:pt x="6792" y="0"/>
                    <a:pt x="6752" y="0"/>
                    <a:pt x="6713" y="51"/>
                  </a:cubicBezTo>
                  <a:cubicBezTo>
                    <a:pt x="6713" y="51"/>
                    <a:pt x="6713" y="51"/>
                    <a:pt x="6713" y="51"/>
                  </a:cubicBezTo>
                  <a:cubicBezTo>
                    <a:pt x="6634" y="0"/>
                    <a:pt x="6595" y="102"/>
                    <a:pt x="6555" y="102"/>
                  </a:cubicBezTo>
                  <a:cubicBezTo>
                    <a:pt x="6555" y="102"/>
                    <a:pt x="6555" y="102"/>
                    <a:pt x="6555" y="102"/>
                  </a:cubicBezTo>
                  <a:cubicBezTo>
                    <a:pt x="6516" y="102"/>
                    <a:pt x="6516" y="102"/>
                    <a:pt x="6516" y="102"/>
                  </a:cubicBezTo>
                  <a:cubicBezTo>
                    <a:pt x="6516" y="153"/>
                    <a:pt x="6476" y="153"/>
                    <a:pt x="6476" y="153"/>
                  </a:cubicBezTo>
                  <a:cubicBezTo>
                    <a:pt x="6476" y="153"/>
                    <a:pt x="6437" y="153"/>
                    <a:pt x="6437" y="153"/>
                  </a:cubicBezTo>
                  <a:cubicBezTo>
                    <a:pt x="6397" y="204"/>
                    <a:pt x="6397" y="204"/>
                    <a:pt x="6358" y="204"/>
                  </a:cubicBezTo>
                  <a:cubicBezTo>
                    <a:pt x="6318" y="255"/>
                    <a:pt x="6318" y="255"/>
                    <a:pt x="6318" y="255"/>
                  </a:cubicBezTo>
                  <a:cubicBezTo>
                    <a:pt x="6279" y="306"/>
                    <a:pt x="6239" y="255"/>
                    <a:pt x="6200" y="306"/>
                  </a:cubicBezTo>
                  <a:cubicBezTo>
                    <a:pt x="6200" y="306"/>
                    <a:pt x="6200" y="306"/>
                    <a:pt x="6200" y="306"/>
                  </a:cubicBezTo>
                  <a:cubicBezTo>
                    <a:pt x="6160" y="306"/>
                    <a:pt x="6160" y="357"/>
                    <a:pt x="6121" y="357"/>
                  </a:cubicBezTo>
                  <a:cubicBezTo>
                    <a:pt x="6081" y="357"/>
                    <a:pt x="6121" y="460"/>
                    <a:pt x="6081" y="460"/>
                  </a:cubicBezTo>
                  <a:cubicBezTo>
                    <a:pt x="6121" y="562"/>
                    <a:pt x="6239" y="715"/>
                    <a:pt x="6160" y="817"/>
                  </a:cubicBezTo>
                  <a:cubicBezTo>
                    <a:pt x="6121" y="868"/>
                    <a:pt x="6160" y="766"/>
                    <a:pt x="6160" y="715"/>
                  </a:cubicBezTo>
                  <a:cubicBezTo>
                    <a:pt x="6160" y="715"/>
                    <a:pt x="6121" y="715"/>
                    <a:pt x="6121" y="715"/>
                  </a:cubicBezTo>
                  <a:cubicBezTo>
                    <a:pt x="6121" y="715"/>
                    <a:pt x="6081" y="664"/>
                    <a:pt x="6081" y="664"/>
                  </a:cubicBezTo>
                  <a:cubicBezTo>
                    <a:pt x="6042" y="664"/>
                    <a:pt x="6042" y="664"/>
                    <a:pt x="6042" y="664"/>
                  </a:cubicBezTo>
                  <a:cubicBezTo>
                    <a:pt x="6042" y="664"/>
                    <a:pt x="6042" y="715"/>
                    <a:pt x="6002" y="715"/>
                  </a:cubicBezTo>
                  <a:cubicBezTo>
                    <a:pt x="6002" y="715"/>
                    <a:pt x="6002" y="715"/>
                    <a:pt x="6002" y="766"/>
                  </a:cubicBezTo>
                  <a:cubicBezTo>
                    <a:pt x="5963" y="766"/>
                    <a:pt x="5923" y="715"/>
                    <a:pt x="5923" y="664"/>
                  </a:cubicBezTo>
                  <a:cubicBezTo>
                    <a:pt x="5923" y="664"/>
                    <a:pt x="5923" y="664"/>
                    <a:pt x="5884" y="664"/>
                  </a:cubicBezTo>
                  <a:cubicBezTo>
                    <a:pt x="5884" y="664"/>
                    <a:pt x="5884" y="664"/>
                    <a:pt x="5884" y="664"/>
                  </a:cubicBezTo>
                  <a:cubicBezTo>
                    <a:pt x="5844" y="715"/>
                    <a:pt x="5765" y="715"/>
                    <a:pt x="5726" y="766"/>
                  </a:cubicBezTo>
                  <a:cubicBezTo>
                    <a:pt x="5726" y="766"/>
                    <a:pt x="5726" y="766"/>
                    <a:pt x="5726" y="766"/>
                  </a:cubicBezTo>
                  <a:cubicBezTo>
                    <a:pt x="5647" y="715"/>
                    <a:pt x="5607" y="715"/>
                    <a:pt x="5528" y="715"/>
                  </a:cubicBezTo>
                  <a:cubicBezTo>
                    <a:pt x="5528" y="664"/>
                    <a:pt x="5449" y="715"/>
                    <a:pt x="5449" y="664"/>
                  </a:cubicBezTo>
                  <a:cubicBezTo>
                    <a:pt x="5370" y="664"/>
                    <a:pt x="5370" y="613"/>
                    <a:pt x="5370" y="613"/>
                  </a:cubicBezTo>
                  <a:cubicBezTo>
                    <a:pt x="5291" y="613"/>
                    <a:pt x="5331" y="664"/>
                    <a:pt x="5252" y="664"/>
                  </a:cubicBezTo>
                  <a:cubicBezTo>
                    <a:pt x="5133" y="664"/>
                    <a:pt x="5133" y="766"/>
                    <a:pt x="5094" y="817"/>
                  </a:cubicBezTo>
                  <a:cubicBezTo>
                    <a:pt x="4976" y="817"/>
                    <a:pt x="4976" y="766"/>
                    <a:pt x="4897" y="766"/>
                  </a:cubicBezTo>
                  <a:cubicBezTo>
                    <a:pt x="4857" y="766"/>
                    <a:pt x="4897" y="817"/>
                    <a:pt x="4897" y="868"/>
                  </a:cubicBezTo>
                  <a:cubicBezTo>
                    <a:pt x="4897" y="868"/>
                    <a:pt x="4857" y="868"/>
                    <a:pt x="4857" y="919"/>
                  </a:cubicBezTo>
                  <a:cubicBezTo>
                    <a:pt x="4857" y="919"/>
                    <a:pt x="4857" y="919"/>
                    <a:pt x="4857" y="970"/>
                  </a:cubicBezTo>
                  <a:cubicBezTo>
                    <a:pt x="4818" y="919"/>
                    <a:pt x="4818" y="970"/>
                    <a:pt x="4778" y="970"/>
                  </a:cubicBezTo>
                  <a:cubicBezTo>
                    <a:pt x="4739" y="970"/>
                    <a:pt x="4739" y="919"/>
                    <a:pt x="4739" y="970"/>
                  </a:cubicBezTo>
                  <a:cubicBezTo>
                    <a:pt x="4739" y="1021"/>
                    <a:pt x="4699" y="1072"/>
                    <a:pt x="4660" y="1072"/>
                  </a:cubicBezTo>
                  <a:cubicBezTo>
                    <a:pt x="4660" y="1123"/>
                    <a:pt x="4660" y="1226"/>
                    <a:pt x="4660" y="1277"/>
                  </a:cubicBezTo>
                  <a:cubicBezTo>
                    <a:pt x="4620" y="1277"/>
                    <a:pt x="4620" y="1379"/>
                    <a:pt x="4581" y="1430"/>
                  </a:cubicBezTo>
                  <a:cubicBezTo>
                    <a:pt x="4620" y="1532"/>
                    <a:pt x="4660" y="1328"/>
                    <a:pt x="4739" y="1379"/>
                  </a:cubicBezTo>
                  <a:cubicBezTo>
                    <a:pt x="4778" y="1430"/>
                    <a:pt x="4778" y="1583"/>
                    <a:pt x="4818" y="1634"/>
                  </a:cubicBezTo>
                  <a:cubicBezTo>
                    <a:pt x="4699" y="1685"/>
                    <a:pt x="4818" y="1736"/>
                    <a:pt x="4778" y="1889"/>
                  </a:cubicBezTo>
                  <a:cubicBezTo>
                    <a:pt x="4818" y="1889"/>
                    <a:pt x="4857" y="1838"/>
                    <a:pt x="4897" y="1838"/>
                  </a:cubicBezTo>
                  <a:cubicBezTo>
                    <a:pt x="4897" y="1787"/>
                    <a:pt x="4976" y="1787"/>
                    <a:pt x="4976" y="1838"/>
                  </a:cubicBezTo>
                  <a:cubicBezTo>
                    <a:pt x="4976" y="1889"/>
                    <a:pt x="4976" y="1940"/>
                    <a:pt x="4897" y="1940"/>
                  </a:cubicBezTo>
                  <a:cubicBezTo>
                    <a:pt x="4897" y="1991"/>
                    <a:pt x="4897" y="2043"/>
                    <a:pt x="4857" y="2043"/>
                  </a:cubicBezTo>
                  <a:cubicBezTo>
                    <a:pt x="4818" y="2145"/>
                    <a:pt x="4778" y="2196"/>
                    <a:pt x="4818" y="2349"/>
                  </a:cubicBezTo>
                  <a:cubicBezTo>
                    <a:pt x="4857" y="2349"/>
                    <a:pt x="4857" y="2298"/>
                    <a:pt x="4897" y="2298"/>
                  </a:cubicBezTo>
                  <a:cubicBezTo>
                    <a:pt x="4897" y="2298"/>
                    <a:pt x="4897" y="2298"/>
                    <a:pt x="4897" y="2298"/>
                  </a:cubicBezTo>
                  <a:cubicBezTo>
                    <a:pt x="4897" y="2298"/>
                    <a:pt x="4936" y="2298"/>
                    <a:pt x="4936" y="2298"/>
                  </a:cubicBezTo>
                  <a:cubicBezTo>
                    <a:pt x="5015" y="2349"/>
                    <a:pt x="5015" y="2196"/>
                    <a:pt x="5054" y="2196"/>
                  </a:cubicBezTo>
                  <a:cubicBezTo>
                    <a:pt x="5054" y="2196"/>
                    <a:pt x="5054" y="2196"/>
                    <a:pt x="5054" y="2196"/>
                  </a:cubicBezTo>
                  <a:cubicBezTo>
                    <a:pt x="5054" y="2196"/>
                    <a:pt x="5094" y="2196"/>
                    <a:pt x="5094" y="2196"/>
                  </a:cubicBezTo>
                  <a:cubicBezTo>
                    <a:pt x="5173" y="2196"/>
                    <a:pt x="5173" y="2196"/>
                    <a:pt x="5133" y="2298"/>
                  </a:cubicBezTo>
                  <a:cubicBezTo>
                    <a:pt x="5133" y="2298"/>
                    <a:pt x="5133" y="2298"/>
                    <a:pt x="5133" y="2298"/>
                  </a:cubicBezTo>
                  <a:cubicBezTo>
                    <a:pt x="5094" y="2298"/>
                    <a:pt x="5094" y="2298"/>
                    <a:pt x="5094" y="2349"/>
                  </a:cubicBezTo>
                  <a:cubicBezTo>
                    <a:pt x="5015" y="2298"/>
                    <a:pt x="5015" y="2400"/>
                    <a:pt x="5015" y="2451"/>
                  </a:cubicBezTo>
                  <a:cubicBezTo>
                    <a:pt x="4976" y="2502"/>
                    <a:pt x="4897" y="2502"/>
                    <a:pt x="4897" y="2604"/>
                  </a:cubicBezTo>
                  <a:cubicBezTo>
                    <a:pt x="4897" y="2604"/>
                    <a:pt x="4936" y="2604"/>
                    <a:pt x="4936" y="2655"/>
                  </a:cubicBezTo>
                  <a:cubicBezTo>
                    <a:pt x="4936" y="2706"/>
                    <a:pt x="4976" y="2706"/>
                    <a:pt x="4976" y="2706"/>
                  </a:cubicBezTo>
                  <a:cubicBezTo>
                    <a:pt x="5015" y="2706"/>
                    <a:pt x="5054" y="2757"/>
                    <a:pt x="5094" y="2809"/>
                  </a:cubicBezTo>
                  <a:cubicBezTo>
                    <a:pt x="5094" y="2911"/>
                    <a:pt x="4976" y="2860"/>
                    <a:pt x="4936" y="2860"/>
                  </a:cubicBezTo>
                  <a:cubicBezTo>
                    <a:pt x="4897" y="2911"/>
                    <a:pt x="4857" y="2911"/>
                    <a:pt x="4857" y="3013"/>
                  </a:cubicBezTo>
                  <a:cubicBezTo>
                    <a:pt x="4857" y="3064"/>
                    <a:pt x="4976" y="3013"/>
                    <a:pt x="5015" y="3064"/>
                  </a:cubicBezTo>
                  <a:cubicBezTo>
                    <a:pt x="5015" y="2962"/>
                    <a:pt x="5173" y="3064"/>
                    <a:pt x="5173" y="2962"/>
                  </a:cubicBezTo>
                  <a:cubicBezTo>
                    <a:pt x="5212" y="2962"/>
                    <a:pt x="5173" y="3064"/>
                    <a:pt x="5173" y="3064"/>
                  </a:cubicBezTo>
                  <a:cubicBezTo>
                    <a:pt x="5173" y="3064"/>
                    <a:pt x="5133" y="3064"/>
                    <a:pt x="5094" y="3064"/>
                  </a:cubicBezTo>
                  <a:cubicBezTo>
                    <a:pt x="5094" y="3115"/>
                    <a:pt x="5054" y="3166"/>
                    <a:pt x="4976" y="3166"/>
                  </a:cubicBezTo>
                  <a:cubicBezTo>
                    <a:pt x="4936" y="3217"/>
                    <a:pt x="4897" y="3268"/>
                    <a:pt x="4857" y="3370"/>
                  </a:cubicBezTo>
                  <a:cubicBezTo>
                    <a:pt x="4778" y="3370"/>
                    <a:pt x="4778" y="3421"/>
                    <a:pt x="4739" y="3421"/>
                  </a:cubicBezTo>
                  <a:cubicBezTo>
                    <a:pt x="4699" y="3421"/>
                    <a:pt x="4699" y="3421"/>
                    <a:pt x="4699" y="3421"/>
                  </a:cubicBezTo>
                  <a:cubicBezTo>
                    <a:pt x="4699" y="3421"/>
                    <a:pt x="4699" y="3421"/>
                    <a:pt x="4699" y="3421"/>
                  </a:cubicBezTo>
                  <a:cubicBezTo>
                    <a:pt x="4699" y="3523"/>
                    <a:pt x="4660" y="3523"/>
                    <a:pt x="4699" y="3626"/>
                  </a:cubicBezTo>
                  <a:cubicBezTo>
                    <a:pt x="4699" y="3626"/>
                    <a:pt x="4699" y="3626"/>
                    <a:pt x="4699" y="3626"/>
                  </a:cubicBezTo>
                  <a:cubicBezTo>
                    <a:pt x="4699" y="3626"/>
                    <a:pt x="4699" y="3626"/>
                    <a:pt x="4660" y="3626"/>
                  </a:cubicBezTo>
                  <a:cubicBezTo>
                    <a:pt x="4699" y="3779"/>
                    <a:pt x="4660" y="3830"/>
                    <a:pt x="4620" y="3881"/>
                  </a:cubicBezTo>
                  <a:cubicBezTo>
                    <a:pt x="4699" y="3881"/>
                    <a:pt x="4699" y="3779"/>
                    <a:pt x="4778" y="3779"/>
                  </a:cubicBezTo>
                  <a:cubicBezTo>
                    <a:pt x="4857" y="3779"/>
                    <a:pt x="4818" y="3677"/>
                    <a:pt x="4897" y="3677"/>
                  </a:cubicBezTo>
                  <a:cubicBezTo>
                    <a:pt x="4897" y="3677"/>
                    <a:pt x="4897" y="3626"/>
                    <a:pt x="4897" y="3626"/>
                  </a:cubicBezTo>
                  <a:cubicBezTo>
                    <a:pt x="4936" y="3626"/>
                    <a:pt x="4976" y="3574"/>
                    <a:pt x="5015" y="3574"/>
                  </a:cubicBezTo>
                  <a:cubicBezTo>
                    <a:pt x="5054" y="3574"/>
                    <a:pt x="5133" y="3574"/>
                    <a:pt x="5173" y="3574"/>
                  </a:cubicBezTo>
                  <a:cubicBezTo>
                    <a:pt x="5212" y="3574"/>
                    <a:pt x="5212" y="3523"/>
                    <a:pt x="5252" y="3523"/>
                  </a:cubicBezTo>
                  <a:cubicBezTo>
                    <a:pt x="5291" y="3523"/>
                    <a:pt x="5291" y="3574"/>
                    <a:pt x="5291" y="3574"/>
                  </a:cubicBezTo>
                  <a:cubicBezTo>
                    <a:pt x="5370" y="3626"/>
                    <a:pt x="5410" y="3574"/>
                    <a:pt x="5449" y="3574"/>
                  </a:cubicBezTo>
                  <a:cubicBezTo>
                    <a:pt x="5528" y="3574"/>
                    <a:pt x="5528" y="3472"/>
                    <a:pt x="5607" y="3523"/>
                  </a:cubicBezTo>
                  <a:cubicBezTo>
                    <a:pt x="5607" y="3523"/>
                    <a:pt x="5607" y="3523"/>
                    <a:pt x="5647" y="3523"/>
                  </a:cubicBezTo>
                  <a:cubicBezTo>
                    <a:pt x="5647" y="3574"/>
                    <a:pt x="5647" y="3626"/>
                    <a:pt x="5686" y="3626"/>
                  </a:cubicBezTo>
                  <a:cubicBezTo>
                    <a:pt x="5726" y="3677"/>
                    <a:pt x="5765" y="3728"/>
                    <a:pt x="5765" y="3779"/>
                  </a:cubicBezTo>
                  <a:cubicBezTo>
                    <a:pt x="5765" y="3830"/>
                    <a:pt x="5765" y="3881"/>
                    <a:pt x="5765" y="3983"/>
                  </a:cubicBezTo>
                  <a:cubicBezTo>
                    <a:pt x="5726" y="4034"/>
                    <a:pt x="5647" y="3983"/>
                    <a:pt x="5607" y="4034"/>
                  </a:cubicBezTo>
                  <a:cubicBezTo>
                    <a:pt x="5607" y="4136"/>
                    <a:pt x="5607" y="4238"/>
                    <a:pt x="5607" y="4340"/>
                  </a:cubicBezTo>
                  <a:cubicBezTo>
                    <a:pt x="5607" y="4340"/>
                    <a:pt x="5647" y="4340"/>
                    <a:pt x="5647" y="4340"/>
                  </a:cubicBezTo>
                  <a:cubicBezTo>
                    <a:pt x="5765" y="4289"/>
                    <a:pt x="5765" y="4085"/>
                    <a:pt x="5923" y="4136"/>
                  </a:cubicBezTo>
                  <a:cubicBezTo>
                    <a:pt x="5963" y="4187"/>
                    <a:pt x="5963" y="4238"/>
                    <a:pt x="5963" y="4340"/>
                  </a:cubicBezTo>
                  <a:cubicBezTo>
                    <a:pt x="6081" y="4289"/>
                    <a:pt x="6200" y="4340"/>
                    <a:pt x="6279" y="4340"/>
                  </a:cubicBezTo>
                  <a:cubicBezTo>
                    <a:pt x="6279" y="4443"/>
                    <a:pt x="6358" y="4443"/>
                    <a:pt x="6358" y="4494"/>
                  </a:cubicBezTo>
                  <a:cubicBezTo>
                    <a:pt x="6397" y="4494"/>
                    <a:pt x="6437" y="4494"/>
                    <a:pt x="6476" y="4494"/>
                  </a:cubicBezTo>
                  <a:cubicBezTo>
                    <a:pt x="6476" y="4596"/>
                    <a:pt x="6516" y="4596"/>
                    <a:pt x="6555" y="4596"/>
                  </a:cubicBezTo>
                  <a:cubicBezTo>
                    <a:pt x="6634" y="4596"/>
                    <a:pt x="6673" y="4545"/>
                    <a:pt x="6752" y="4596"/>
                  </a:cubicBezTo>
                  <a:cubicBezTo>
                    <a:pt x="6752" y="4545"/>
                    <a:pt x="6752" y="4494"/>
                    <a:pt x="6752" y="4443"/>
                  </a:cubicBezTo>
                  <a:cubicBezTo>
                    <a:pt x="6752" y="4391"/>
                    <a:pt x="6752" y="4391"/>
                    <a:pt x="6792" y="4391"/>
                  </a:cubicBezTo>
                  <a:cubicBezTo>
                    <a:pt x="6792" y="4391"/>
                    <a:pt x="6792" y="4340"/>
                    <a:pt x="6792" y="4340"/>
                  </a:cubicBezTo>
                  <a:cubicBezTo>
                    <a:pt x="6950" y="4340"/>
                    <a:pt x="7029" y="4391"/>
                    <a:pt x="7147" y="4443"/>
                  </a:cubicBezTo>
                  <a:cubicBezTo>
                    <a:pt x="7187" y="4494"/>
                    <a:pt x="7187" y="4545"/>
                    <a:pt x="7187" y="4596"/>
                  </a:cubicBezTo>
                  <a:cubicBezTo>
                    <a:pt x="7266" y="4596"/>
                    <a:pt x="7266" y="4443"/>
                    <a:pt x="7345" y="4494"/>
                  </a:cubicBezTo>
                  <a:cubicBezTo>
                    <a:pt x="7384" y="4545"/>
                    <a:pt x="7384" y="4545"/>
                    <a:pt x="7424" y="4545"/>
                  </a:cubicBezTo>
                  <a:cubicBezTo>
                    <a:pt x="7424" y="4596"/>
                    <a:pt x="7424" y="4596"/>
                    <a:pt x="7424" y="4647"/>
                  </a:cubicBezTo>
                  <a:cubicBezTo>
                    <a:pt x="7463" y="4647"/>
                    <a:pt x="7463" y="4647"/>
                    <a:pt x="7463" y="4647"/>
                  </a:cubicBezTo>
                  <a:cubicBezTo>
                    <a:pt x="7503" y="4647"/>
                    <a:pt x="7503" y="4647"/>
                    <a:pt x="7503" y="4647"/>
                  </a:cubicBezTo>
                  <a:cubicBezTo>
                    <a:pt x="7542" y="4596"/>
                    <a:pt x="7621" y="4596"/>
                    <a:pt x="7661" y="4596"/>
                  </a:cubicBezTo>
                  <a:cubicBezTo>
                    <a:pt x="7661" y="4596"/>
                    <a:pt x="7661" y="4596"/>
                    <a:pt x="7661" y="4596"/>
                  </a:cubicBezTo>
                  <a:cubicBezTo>
                    <a:pt x="7661" y="4596"/>
                    <a:pt x="7661" y="4596"/>
                    <a:pt x="7700" y="4596"/>
                  </a:cubicBezTo>
                  <a:cubicBezTo>
                    <a:pt x="7700" y="4596"/>
                    <a:pt x="7700" y="4647"/>
                    <a:pt x="7700" y="4647"/>
                  </a:cubicBezTo>
                  <a:cubicBezTo>
                    <a:pt x="7700" y="4647"/>
                    <a:pt x="7700" y="4647"/>
                    <a:pt x="7700" y="4647"/>
                  </a:cubicBezTo>
                  <a:cubicBezTo>
                    <a:pt x="7700" y="4647"/>
                    <a:pt x="7700" y="4647"/>
                    <a:pt x="7700" y="4647"/>
                  </a:cubicBezTo>
                  <a:cubicBezTo>
                    <a:pt x="7700" y="4647"/>
                    <a:pt x="7700" y="4647"/>
                    <a:pt x="7700" y="4647"/>
                  </a:cubicBezTo>
                  <a:cubicBezTo>
                    <a:pt x="7700" y="4647"/>
                    <a:pt x="7700" y="4647"/>
                    <a:pt x="7700" y="4647"/>
                  </a:cubicBezTo>
                  <a:cubicBezTo>
                    <a:pt x="7700" y="4647"/>
                    <a:pt x="7700" y="4647"/>
                    <a:pt x="7700" y="4647"/>
                  </a:cubicBezTo>
                  <a:cubicBezTo>
                    <a:pt x="7700" y="4698"/>
                    <a:pt x="7661" y="4749"/>
                    <a:pt x="7661" y="4800"/>
                  </a:cubicBezTo>
                  <a:cubicBezTo>
                    <a:pt x="7661" y="4800"/>
                    <a:pt x="7661" y="4800"/>
                    <a:pt x="7661" y="4800"/>
                  </a:cubicBezTo>
                  <a:cubicBezTo>
                    <a:pt x="7661" y="4902"/>
                    <a:pt x="7700" y="4902"/>
                    <a:pt x="7700" y="4953"/>
                  </a:cubicBezTo>
                  <a:cubicBezTo>
                    <a:pt x="7700" y="4953"/>
                    <a:pt x="7700" y="4953"/>
                    <a:pt x="7700" y="5004"/>
                  </a:cubicBezTo>
                  <a:cubicBezTo>
                    <a:pt x="7700" y="5055"/>
                    <a:pt x="7621" y="5055"/>
                    <a:pt x="7661" y="5157"/>
                  </a:cubicBezTo>
                  <a:cubicBezTo>
                    <a:pt x="7661" y="5157"/>
                    <a:pt x="7661" y="5157"/>
                    <a:pt x="7661" y="5209"/>
                  </a:cubicBezTo>
                  <a:cubicBezTo>
                    <a:pt x="7661" y="5209"/>
                    <a:pt x="7661" y="5260"/>
                    <a:pt x="7621" y="5260"/>
                  </a:cubicBezTo>
                  <a:cubicBezTo>
                    <a:pt x="7621" y="5260"/>
                    <a:pt x="7621" y="5260"/>
                    <a:pt x="7621" y="5260"/>
                  </a:cubicBezTo>
                  <a:cubicBezTo>
                    <a:pt x="7621" y="5311"/>
                    <a:pt x="7661" y="5311"/>
                    <a:pt x="7621" y="5362"/>
                  </a:cubicBezTo>
                  <a:cubicBezTo>
                    <a:pt x="7779" y="5362"/>
                    <a:pt x="7779" y="5362"/>
                    <a:pt x="7779" y="5362"/>
                  </a:cubicBezTo>
                  <a:cubicBezTo>
                    <a:pt x="7779" y="5413"/>
                    <a:pt x="7858" y="5464"/>
                    <a:pt x="7898" y="5464"/>
                  </a:cubicBezTo>
                  <a:cubicBezTo>
                    <a:pt x="7937" y="5566"/>
                    <a:pt x="8056" y="5617"/>
                    <a:pt x="8016" y="5770"/>
                  </a:cubicBezTo>
                  <a:cubicBezTo>
                    <a:pt x="8016" y="5872"/>
                    <a:pt x="7937" y="5821"/>
                    <a:pt x="7937" y="5872"/>
                  </a:cubicBezTo>
                  <a:cubicBezTo>
                    <a:pt x="7898" y="5923"/>
                    <a:pt x="7898" y="5974"/>
                    <a:pt x="7819" y="5974"/>
                  </a:cubicBezTo>
                  <a:cubicBezTo>
                    <a:pt x="7779" y="6077"/>
                    <a:pt x="7700" y="6179"/>
                    <a:pt x="7621" y="6230"/>
                  </a:cubicBezTo>
                  <a:cubicBezTo>
                    <a:pt x="7621" y="6230"/>
                    <a:pt x="7621" y="6281"/>
                    <a:pt x="7582" y="6281"/>
                  </a:cubicBezTo>
                  <a:cubicBezTo>
                    <a:pt x="7582" y="6281"/>
                    <a:pt x="7582" y="6281"/>
                    <a:pt x="7582" y="6281"/>
                  </a:cubicBezTo>
                  <a:cubicBezTo>
                    <a:pt x="7582" y="6281"/>
                    <a:pt x="7582" y="6281"/>
                    <a:pt x="7582" y="6281"/>
                  </a:cubicBezTo>
                  <a:cubicBezTo>
                    <a:pt x="7542" y="6281"/>
                    <a:pt x="7542" y="6281"/>
                    <a:pt x="7542" y="6281"/>
                  </a:cubicBezTo>
                  <a:cubicBezTo>
                    <a:pt x="7542" y="6332"/>
                    <a:pt x="7542" y="6332"/>
                    <a:pt x="7542" y="6332"/>
                  </a:cubicBezTo>
                  <a:cubicBezTo>
                    <a:pt x="7503" y="6332"/>
                    <a:pt x="7503" y="6332"/>
                    <a:pt x="7503" y="6332"/>
                  </a:cubicBezTo>
                  <a:cubicBezTo>
                    <a:pt x="7503" y="6332"/>
                    <a:pt x="7503" y="6332"/>
                    <a:pt x="7503" y="6332"/>
                  </a:cubicBezTo>
                  <a:cubicBezTo>
                    <a:pt x="7463" y="6332"/>
                    <a:pt x="7463" y="6332"/>
                    <a:pt x="7463" y="6332"/>
                  </a:cubicBezTo>
                  <a:cubicBezTo>
                    <a:pt x="7463" y="6332"/>
                    <a:pt x="7463" y="6332"/>
                    <a:pt x="7463" y="6332"/>
                  </a:cubicBezTo>
                  <a:cubicBezTo>
                    <a:pt x="7424" y="6332"/>
                    <a:pt x="7424" y="6332"/>
                    <a:pt x="7424" y="6332"/>
                  </a:cubicBezTo>
                  <a:cubicBezTo>
                    <a:pt x="7424" y="6332"/>
                    <a:pt x="7424" y="6332"/>
                    <a:pt x="7384" y="6332"/>
                  </a:cubicBezTo>
                  <a:cubicBezTo>
                    <a:pt x="7384" y="6332"/>
                    <a:pt x="7384" y="6332"/>
                    <a:pt x="7384" y="6332"/>
                  </a:cubicBezTo>
                  <a:cubicBezTo>
                    <a:pt x="7384" y="6332"/>
                    <a:pt x="7384" y="6332"/>
                    <a:pt x="7384" y="6332"/>
                  </a:cubicBezTo>
                  <a:cubicBezTo>
                    <a:pt x="7345" y="6383"/>
                    <a:pt x="7345" y="6383"/>
                    <a:pt x="7305" y="6383"/>
                  </a:cubicBezTo>
                  <a:cubicBezTo>
                    <a:pt x="7305" y="6383"/>
                    <a:pt x="7305" y="6383"/>
                    <a:pt x="7266" y="6434"/>
                  </a:cubicBezTo>
                  <a:cubicBezTo>
                    <a:pt x="7226" y="6434"/>
                    <a:pt x="7226" y="6485"/>
                    <a:pt x="7187" y="6536"/>
                  </a:cubicBezTo>
                  <a:cubicBezTo>
                    <a:pt x="7187" y="6536"/>
                    <a:pt x="7147" y="6536"/>
                    <a:pt x="7147" y="6536"/>
                  </a:cubicBezTo>
                  <a:cubicBezTo>
                    <a:pt x="7147" y="6536"/>
                    <a:pt x="7147" y="6536"/>
                    <a:pt x="7147" y="6536"/>
                  </a:cubicBezTo>
                  <a:cubicBezTo>
                    <a:pt x="7147" y="6536"/>
                    <a:pt x="7147" y="6536"/>
                    <a:pt x="7147" y="6587"/>
                  </a:cubicBezTo>
                  <a:cubicBezTo>
                    <a:pt x="7147" y="6587"/>
                    <a:pt x="7108" y="6587"/>
                    <a:pt x="7108" y="6638"/>
                  </a:cubicBezTo>
                  <a:cubicBezTo>
                    <a:pt x="7108" y="6638"/>
                    <a:pt x="7108" y="6638"/>
                    <a:pt x="7108" y="6638"/>
                  </a:cubicBezTo>
                  <a:cubicBezTo>
                    <a:pt x="7108" y="6638"/>
                    <a:pt x="7108" y="6689"/>
                    <a:pt x="7108" y="6689"/>
                  </a:cubicBezTo>
                  <a:cubicBezTo>
                    <a:pt x="7108" y="6689"/>
                    <a:pt x="7108" y="6689"/>
                    <a:pt x="7108" y="6689"/>
                  </a:cubicBezTo>
                  <a:cubicBezTo>
                    <a:pt x="7068" y="6740"/>
                    <a:pt x="7029" y="6843"/>
                    <a:pt x="6989" y="6791"/>
                  </a:cubicBezTo>
                  <a:cubicBezTo>
                    <a:pt x="6989" y="6791"/>
                    <a:pt x="6989" y="6791"/>
                    <a:pt x="6950" y="6791"/>
                  </a:cubicBezTo>
                  <a:cubicBezTo>
                    <a:pt x="6950" y="6791"/>
                    <a:pt x="6910" y="6791"/>
                    <a:pt x="6910" y="6791"/>
                  </a:cubicBezTo>
                  <a:cubicBezTo>
                    <a:pt x="6910" y="6791"/>
                    <a:pt x="6871" y="6791"/>
                    <a:pt x="6871" y="6791"/>
                  </a:cubicBezTo>
                  <a:cubicBezTo>
                    <a:pt x="6871" y="6791"/>
                    <a:pt x="6871" y="6843"/>
                    <a:pt x="6871" y="6843"/>
                  </a:cubicBezTo>
                  <a:cubicBezTo>
                    <a:pt x="6871" y="6843"/>
                    <a:pt x="6871" y="6843"/>
                    <a:pt x="6871" y="6843"/>
                  </a:cubicBezTo>
                  <a:cubicBezTo>
                    <a:pt x="6871" y="6894"/>
                    <a:pt x="6871" y="6945"/>
                    <a:pt x="6871" y="6996"/>
                  </a:cubicBezTo>
                  <a:cubicBezTo>
                    <a:pt x="6871" y="6996"/>
                    <a:pt x="6871" y="6996"/>
                    <a:pt x="6871" y="6996"/>
                  </a:cubicBezTo>
                  <a:cubicBezTo>
                    <a:pt x="6910" y="6996"/>
                    <a:pt x="6910" y="7047"/>
                    <a:pt x="6910" y="7047"/>
                  </a:cubicBezTo>
                  <a:cubicBezTo>
                    <a:pt x="6910" y="7047"/>
                    <a:pt x="6910" y="7047"/>
                    <a:pt x="6910" y="7098"/>
                  </a:cubicBezTo>
                  <a:cubicBezTo>
                    <a:pt x="6910" y="7098"/>
                    <a:pt x="6910" y="7098"/>
                    <a:pt x="6950" y="7098"/>
                  </a:cubicBezTo>
                  <a:cubicBezTo>
                    <a:pt x="6950" y="7098"/>
                    <a:pt x="6950" y="7098"/>
                    <a:pt x="6950" y="7149"/>
                  </a:cubicBezTo>
                  <a:cubicBezTo>
                    <a:pt x="6950" y="7149"/>
                    <a:pt x="6950" y="7149"/>
                    <a:pt x="6910" y="7200"/>
                  </a:cubicBezTo>
                  <a:cubicBezTo>
                    <a:pt x="6910" y="7200"/>
                    <a:pt x="6910" y="7200"/>
                    <a:pt x="6910" y="7200"/>
                  </a:cubicBezTo>
                  <a:cubicBezTo>
                    <a:pt x="6910" y="7200"/>
                    <a:pt x="6910" y="7200"/>
                    <a:pt x="6910" y="7200"/>
                  </a:cubicBezTo>
                  <a:cubicBezTo>
                    <a:pt x="6871" y="7251"/>
                    <a:pt x="6910" y="7353"/>
                    <a:pt x="6871" y="7404"/>
                  </a:cubicBezTo>
                  <a:cubicBezTo>
                    <a:pt x="6871" y="7404"/>
                    <a:pt x="6871" y="7404"/>
                    <a:pt x="6871" y="7404"/>
                  </a:cubicBezTo>
                  <a:cubicBezTo>
                    <a:pt x="6871" y="7404"/>
                    <a:pt x="6871" y="7404"/>
                    <a:pt x="6871" y="7404"/>
                  </a:cubicBezTo>
                  <a:cubicBezTo>
                    <a:pt x="6871" y="7404"/>
                    <a:pt x="6871" y="7404"/>
                    <a:pt x="6871" y="7404"/>
                  </a:cubicBezTo>
                  <a:cubicBezTo>
                    <a:pt x="6871" y="7404"/>
                    <a:pt x="6871" y="7404"/>
                    <a:pt x="6871" y="7404"/>
                  </a:cubicBezTo>
                  <a:cubicBezTo>
                    <a:pt x="6871" y="7455"/>
                    <a:pt x="6871" y="7455"/>
                    <a:pt x="6871" y="7455"/>
                  </a:cubicBezTo>
                  <a:cubicBezTo>
                    <a:pt x="6871" y="7455"/>
                    <a:pt x="6871" y="7455"/>
                    <a:pt x="6871" y="7455"/>
                  </a:cubicBezTo>
                  <a:cubicBezTo>
                    <a:pt x="6871" y="7506"/>
                    <a:pt x="6871" y="7506"/>
                    <a:pt x="6871" y="7506"/>
                  </a:cubicBezTo>
                  <a:cubicBezTo>
                    <a:pt x="6871" y="7506"/>
                    <a:pt x="6871" y="7506"/>
                    <a:pt x="6871" y="7506"/>
                  </a:cubicBezTo>
                  <a:cubicBezTo>
                    <a:pt x="6871" y="7506"/>
                    <a:pt x="6871" y="7506"/>
                    <a:pt x="6871" y="7506"/>
                  </a:cubicBezTo>
                  <a:cubicBezTo>
                    <a:pt x="6871" y="7609"/>
                    <a:pt x="6871" y="7660"/>
                    <a:pt x="6831" y="7711"/>
                  </a:cubicBezTo>
                  <a:cubicBezTo>
                    <a:pt x="6831" y="7711"/>
                    <a:pt x="6831" y="7711"/>
                    <a:pt x="6831" y="7711"/>
                  </a:cubicBezTo>
                  <a:cubicBezTo>
                    <a:pt x="6831" y="7762"/>
                    <a:pt x="6831" y="7762"/>
                    <a:pt x="6831" y="7762"/>
                  </a:cubicBezTo>
                  <a:cubicBezTo>
                    <a:pt x="6831" y="7762"/>
                    <a:pt x="6831" y="7762"/>
                    <a:pt x="6831" y="7813"/>
                  </a:cubicBezTo>
                  <a:cubicBezTo>
                    <a:pt x="6831" y="7813"/>
                    <a:pt x="6831" y="7813"/>
                    <a:pt x="6831" y="7813"/>
                  </a:cubicBezTo>
                  <a:cubicBezTo>
                    <a:pt x="6831" y="7813"/>
                    <a:pt x="6792" y="7813"/>
                    <a:pt x="6792" y="7813"/>
                  </a:cubicBezTo>
                  <a:cubicBezTo>
                    <a:pt x="6792" y="7864"/>
                    <a:pt x="6792" y="7864"/>
                    <a:pt x="6792" y="7915"/>
                  </a:cubicBezTo>
                  <a:cubicBezTo>
                    <a:pt x="6792" y="7915"/>
                    <a:pt x="6792" y="7915"/>
                    <a:pt x="6792" y="7915"/>
                  </a:cubicBezTo>
                  <a:cubicBezTo>
                    <a:pt x="6792" y="7966"/>
                    <a:pt x="6792" y="8017"/>
                    <a:pt x="6752" y="8068"/>
                  </a:cubicBezTo>
                  <a:cubicBezTo>
                    <a:pt x="6752" y="8068"/>
                    <a:pt x="6752" y="8068"/>
                    <a:pt x="6752" y="8068"/>
                  </a:cubicBezTo>
                  <a:cubicBezTo>
                    <a:pt x="6752" y="8068"/>
                    <a:pt x="6752" y="8068"/>
                    <a:pt x="6752" y="8119"/>
                  </a:cubicBezTo>
                  <a:cubicBezTo>
                    <a:pt x="6752" y="8119"/>
                    <a:pt x="6713" y="8119"/>
                    <a:pt x="6713" y="8119"/>
                  </a:cubicBezTo>
                  <a:cubicBezTo>
                    <a:pt x="6713" y="8119"/>
                    <a:pt x="6752" y="8170"/>
                    <a:pt x="6752" y="8170"/>
                  </a:cubicBezTo>
                  <a:cubicBezTo>
                    <a:pt x="6752" y="8170"/>
                    <a:pt x="6752" y="8170"/>
                    <a:pt x="6752" y="8221"/>
                  </a:cubicBezTo>
                  <a:cubicBezTo>
                    <a:pt x="6792" y="8221"/>
                    <a:pt x="6792" y="8323"/>
                    <a:pt x="6752" y="8374"/>
                  </a:cubicBezTo>
                  <a:cubicBezTo>
                    <a:pt x="6752" y="8374"/>
                    <a:pt x="6752" y="8374"/>
                    <a:pt x="6752" y="8374"/>
                  </a:cubicBezTo>
                  <a:cubicBezTo>
                    <a:pt x="6752" y="8374"/>
                    <a:pt x="6752" y="8374"/>
                    <a:pt x="6752" y="8374"/>
                  </a:cubicBezTo>
                  <a:cubicBezTo>
                    <a:pt x="6752" y="8374"/>
                    <a:pt x="6752" y="8374"/>
                    <a:pt x="6752" y="8374"/>
                  </a:cubicBezTo>
                  <a:cubicBezTo>
                    <a:pt x="6752" y="8374"/>
                    <a:pt x="6752" y="8374"/>
                    <a:pt x="6752" y="8374"/>
                  </a:cubicBezTo>
                  <a:cubicBezTo>
                    <a:pt x="6752" y="8374"/>
                    <a:pt x="6713" y="8374"/>
                    <a:pt x="6713" y="8426"/>
                  </a:cubicBezTo>
                  <a:cubicBezTo>
                    <a:pt x="6713" y="8426"/>
                    <a:pt x="6713" y="8426"/>
                    <a:pt x="6713" y="8426"/>
                  </a:cubicBezTo>
                  <a:cubicBezTo>
                    <a:pt x="6713" y="8426"/>
                    <a:pt x="6713" y="8426"/>
                    <a:pt x="6713" y="8426"/>
                  </a:cubicBezTo>
                  <a:cubicBezTo>
                    <a:pt x="6713" y="8426"/>
                    <a:pt x="6713" y="8426"/>
                    <a:pt x="6713" y="8426"/>
                  </a:cubicBezTo>
                  <a:cubicBezTo>
                    <a:pt x="6673" y="8426"/>
                    <a:pt x="6673" y="8426"/>
                    <a:pt x="6673" y="8426"/>
                  </a:cubicBezTo>
                  <a:cubicBezTo>
                    <a:pt x="6673" y="8426"/>
                    <a:pt x="6673" y="8426"/>
                    <a:pt x="6673" y="8426"/>
                  </a:cubicBezTo>
                  <a:cubicBezTo>
                    <a:pt x="6673" y="8426"/>
                    <a:pt x="6634" y="8426"/>
                    <a:pt x="6634" y="8477"/>
                  </a:cubicBezTo>
                  <a:cubicBezTo>
                    <a:pt x="6634" y="8426"/>
                    <a:pt x="6595" y="8426"/>
                    <a:pt x="6595" y="8426"/>
                  </a:cubicBezTo>
                  <a:cubicBezTo>
                    <a:pt x="6595" y="8323"/>
                    <a:pt x="6476" y="8374"/>
                    <a:pt x="6437" y="8374"/>
                  </a:cubicBezTo>
                  <a:cubicBezTo>
                    <a:pt x="6437" y="8477"/>
                    <a:pt x="6437" y="8477"/>
                    <a:pt x="6437" y="8477"/>
                  </a:cubicBezTo>
                  <a:cubicBezTo>
                    <a:pt x="6397" y="8528"/>
                    <a:pt x="6358" y="8579"/>
                    <a:pt x="6358" y="8681"/>
                  </a:cubicBezTo>
                  <a:cubicBezTo>
                    <a:pt x="6358" y="8732"/>
                    <a:pt x="6358" y="8732"/>
                    <a:pt x="6358" y="8783"/>
                  </a:cubicBezTo>
                  <a:cubicBezTo>
                    <a:pt x="6397" y="8834"/>
                    <a:pt x="6397" y="8936"/>
                    <a:pt x="6437" y="8936"/>
                  </a:cubicBezTo>
                  <a:cubicBezTo>
                    <a:pt x="6397" y="9038"/>
                    <a:pt x="6437" y="9038"/>
                    <a:pt x="6437" y="9140"/>
                  </a:cubicBezTo>
                  <a:cubicBezTo>
                    <a:pt x="6397" y="9140"/>
                    <a:pt x="6397" y="9191"/>
                    <a:pt x="6358" y="9294"/>
                  </a:cubicBezTo>
                  <a:cubicBezTo>
                    <a:pt x="6358" y="9294"/>
                    <a:pt x="6318" y="9294"/>
                    <a:pt x="6279" y="9294"/>
                  </a:cubicBezTo>
                  <a:cubicBezTo>
                    <a:pt x="6279" y="9396"/>
                    <a:pt x="6239" y="9447"/>
                    <a:pt x="6200" y="9498"/>
                  </a:cubicBezTo>
                  <a:cubicBezTo>
                    <a:pt x="6200" y="9498"/>
                    <a:pt x="6200" y="9498"/>
                    <a:pt x="6160" y="9498"/>
                  </a:cubicBezTo>
                  <a:cubicBezTo>
                    <a:pt x="6160" y="9498"/>
                    <a:pt x="6200" y="9498"/>
                    <a:pt x="6160" y="9498"/>
                  </a:cubicBezTo>
                  <a:cubicBezTo>
                    <a:pt x="6160" y="9549"/>
                    <a:pt x="6160" y="9498"/>
                    <a:pt x="6160" y="9498"/>
                  </a:cubicBezTo>
                  <a:cubicBezTo>
                    <a:pt x="6160" y="9498"/>
                    <a:pt x="6160" y="9498"/>
                    <a:pt x="6160" y="9549"/>
                  </a:cubicBezTo>
                  <a:cubicBezTo>
                    <a:pt x="6160" y="9549"/>
                    <a:pt x="6160" y="9549"/>
                    <a:pt x="6160" y="9549"/>
                  </a:cubicBezTo>
                  <a:cubicBezTo>
                    <a:pt x="6160" y="9549"/>
                    <a:pt x="6160" y="9549"/>
                    <a:pt x="6160" y="9549"/>
                  </a:cubicBezTo>
                  <a:cubicBezTo>
                    <a:pt x="6160" y="9549"/>
                    <a:pt x="6160" y="9549"/>
                    <a:pt x="6160" y="9549"/>
                  </a:cubicBezTo>
                  <a:cubicBezTo>
                    <a:pt x="6160" y="9549"/>
                    <a:pt x="6160" y="9549"/>
                    <a:pt x="6160" y="9549"/>
                  </a:cubicBezTo>
                  <a:cubicBezTo>
                    <a:pt x="6121" y="9600"/>
                    <a:pt x="6121" y="9600"/>
                    <a:pt x="6121" y="9651"/>
                  </a:cubicBezTo>
                  <a:cubicBezTo>
                    <a:pt x="6121" y="9651"/>
                    <a:pt x="6081" y="9702"/>
                    <a:pt x="6042" y="9702"/>
                  </a:cubicBezTo>
                  <a:cubicBezTo>
                    <a:pt x="6002" y="9702"/>
                    <a:pt x="5963" y="9702"/>
                    <a:pt x="5884" y="9702"/>
                  </a:cubicBezTo>
                  <a:cubicBezTo>
                    <a:pt x="5844" y="9702"/>
                    <a:pt x="5765" y="9651"/>
                    <a:pt x="5726" y="9651"/>
                  </a:cubicBezTo>
                  <a:cubicBezTo>
                    <a:pt x="5647" y="9651"/>
                    <a:pt x="5607" y="9651"/>
                    <a:pt x="5568" y="9600"/>
                  </a:cubicBezTo>
                  <a:cubicBezTo>
                    <a:pt x="5528" y="9600"/>
                    <a:pt x="5449" y="9600"/>
                    <a:pt x="5410" y="9651"/>
                  </a:cubicBezTo>
                  <a:cubicBezTo>
                    <a:pt x="5410" y="9702"/>
                    <a:pt x="5410" y="9702"/>
                    <a:pt x="5410" y="9702"/>
                  </a:cubicBezTo>
                  <a:cubicBezTo>
                    <a:pt x="5410" y="9702"/>
                    <a:pt x="5410" y="9702"/>
                    <a:pt x="5410" y="9702"/>
                  </a:cubicBezTo>
                  <a:cubicBezTo>
                    <a:pt x="5410" y="9804"/>
                    <a:pt x="5410" y="9804"/>
                    <a:pt x="5410" y="9804"/>
                  </a:cubicBezTo>
                  <a:cubicBezTo>
                    <a:pt x="5410" y="9855"/>
                    <a:pt x="5449" y="9855"/>
                    <a:pt x="5449" y="9906"/>
                  </a:cubicBezTo>
                  <a:cubicBezTo>
                    <a:pt x="5489" y="10009"/>
                    <a:pt x="5568" y="10009"/>
                    <a:pt x="5607" y="10111"/>
                  </a:cubicBezTo>
                  <a:cubicBezTo>
                    <a:pt x="5607" y="10111"/>
                    <a:pt x="5607" y="10162"/>
                    <a:pt x="5647" y="10162"/>
                  </a:cubicBezTo>
                  <a:cubicBezTo>
                    <a:pt x="5647" y="10264"/>
                    <a:pt x="5568" y="10264"/>
                    <a:pt x="5607" y="10417"/>
                  </a:cubicBezTo>
                  <a:cubicBezTo>
                    <a:pt x="5607" y="10519"/>
                    <a:pt x="5607" y="10570"/>
                    <a:pt x="5647" y="10570"/>
                  </a:cubicBezTo>
                  <a:cubicBezTo>
                    <a:pt x="5647" y="10621"/>
                    <a:pt x="5607" y="10672"/>
                    <a:pt x="5647" y="10774"/>
                  </a:cubicBezTo>
                  <a:cubicBezTo>
                    <a:pt x="5607" y="10774"/>
                    <a:pt x="5607" y="10774"/>
                    <a:pt x="5607" y="10774"/>
                  </a:cubicBezTo>
                  <a:cubicBezTo>
                    <a:pt x="5607" y="10774"/>
                    <a:pt x="5607" y="10774"/>
                    <a:pt x="5607" y="10774"/>
                  </a:cubicBezTo>
                  <a:cubicBezTo>
                    <a:pt x="5607" y="10774"/>
                    <a:pt x="5607" y="10826"/>
                    <a:pt x="5607" y="10826"/>
                  </a:cubicBezTo>
                  <a:cubicBezTo>
                    <a:pt x="5607" y="10826"/>
                    <a:pt x="5607" y="10826"/>
                    <a:pt x="5607" y="10826"/>
                  </a:cubicBezTo>
                  <a:cubicBezTo>
                    <a:pt x="5607" y="10826"/>
                    <a:pt x="5647" y="10826"/>
                    <a:pt x="5647" y="10826"/>
                  </a:cubicBezTo>
                  <a:cubicBezTo>
                    <a:pt x="5647" y="10826"/>
                    <a:pt x="5647" y="10826"/>
                    <a:pt x="5647" y="10826"/>
                  </a:cubicBezTo>
                  <a:cubicBezTo>
                    <a:pt x="5647" y="10826"/>
                    <a:pt x="5647" y="10826"/>
                    <a:pt x="5647" y="10826"/>
                  </a:cubicBezTo>
                  <a:cubicBezTo>
                    <a:pt x="5647" y="10826"/>
                    <a:pt x="5647" y="10826"/>
                    <a:pt x="5647" y="10826"/>
                  </a:cubicBezTo>
                  <a:cubicBezTo>
                    <a:pt x="5647" y="10826"/>
                    <a:pt x="5647" y="10826"/>
                    <a:pt x="5647" y="10826"/>
                  </a:cubicBezTo>
                  <a:cubicBezTo>
                    <a:pt x="5686" y="10877"/>
                    <a:pt x="5726" y="10877"/>
                    <a:pt x="5726" y="10979"/>
                  </a:cubicBezTo>
                  <a:cubicBezTo>
                    <a:pt x="5726" y="10979"/>
                    <a:pt x="5765" y="10979"/>
                    <a:pt x="5765" y="10979"/>
                  </a:cubicBezTo>
                  <a:cubicBezTo>
                    <a:pt x="5765" y="10979"/>
                    <a:pt x="5765" y="11030"/>
                    <a:pt x="5765" y="11030"/>
                  </a:cubicBezTo>
                  <a:cubicBezTo>
                    <a:pt x="5765" y="11030"/>
                    <a:pt x="5765" y="11030"/>
                    <a:pt x="5765" y="11030"/>
                  </a:cubicBezTo>
                  <a:cubicBezTo>
                    <a:pt x="5805" y="11030"/>
                    <a:pt x="5805" y="11030"/>
                    <a:pt x="5844" y="11030"/>
                  </a:cubicBezTo>
                  <a:cubicBezTo>
                    <a:pt x="5844" y="11030"/>
                    <a:pt x="5844" y="11030"/>
                    <a:pt x="5844" y="11030"/>
                  </a:cubicBezTo>
                  <a:cubicBezTo>
                    <a:pt x="5923" y="11030"/>
                    <a:pt x="5923" y="11132"/>
                    <a:pt x="5923" y="11183"/>
                  </a:cubicBezTo>
                  <a:cubicBezTo>
                    <a:pt x="5923" y="11234"/>
                    <a:pt x="5923" y="11234"/>
                    <a:pt x="5923" y="11234"/>
                  </a:cubicBezTo>
                  <a:cubicBezTo>
                    <a:pt x="5963" y="11234"/>
                    <a:pt x="5963" y="11234"/>
                    <a:pt x="5963" y="11234"/>
                  </a:cubicBezTo>
                  <a:cubicBezTo>
                    <a:pt x="5963" y="11234"/>
                    <a:pt x="5963" y="11234"/>
                    <a:pt x="5963" y="11234"/>
                  </a:cubicBezTo>
                  <a:cubicBezTo>
                    <a:pt x="5923" y="11336"/>
                    <a:pt x="5963" y="11234"/>
                    <a:pt x="6002" y="11285"/>
                  </a:cubicBezTo>
                  <a:cubicBezTo>
                    <a:pt x="5963" y="11285"/>
                    <a:pt x="5923" y="11387"/>
                    <a:pt x="5923" y="11387"/>
                  </a:cubicBezTo>
                  <a:cubicBezTo>
                    <a:pt x="5923" y="11387"/>
                    <a:pt x="5923" y="11387"/>
                    <a:pt x="5884" y="11387"/>
                  </a:cubicBezTo>
                  <a:cubicBezTo>
                    <a:pt x="5884" y="11438"/>
                    <a:pt x="5844" y="11438"/>
                    <a:pt x="5844" y="11489"/>
                  </a:cubicBezTo>
                  <a:cubicBezTo>
                    <a:pt x="5805" y="11489"/>
                    <a:pt x="5765" y="11540"/>
                    <a:pt x="5726" y="11591"/>
                  </a:cubicBezTo>
                  <a:cubicBezTo>
                    <a:pt x="5726" y="11591"/>
                    <a:pt x="5726" y="11591"/>
                    <a:pt x="5686" y="11591"/>
                  </a:cubicBezTo>
                  <a:cubicBezTo>
                    <a:pt x="5686" y="11591"/>
                    <a:pt x="5686" y="11591"/>
                    <a:pt x="5686" y="11591"/>
                  </a:cubicBezTo>
                  <a:cubicBezTo>
                    <a:pt x="5686" y="11591"/>
                    <a:pt x="5686" y="11591"/>
                    <a:pt x="5686" y="11591"/>
                  </a:cubicBezTo>
                  <a:cubicBezTo>
                    <a:pt x="5686" y="11643"/>
                    <a:pt x="5686" y="11643"/>
                    <a:pt x="5686" y="11643"/>
                  </a:cubicBezTo>
                  <a:cubicBezTo>
                    <a:pt x="5686" y="11643"/>
                    <a:pt x="5686" y="11643"/>
                    <a:pt x="5686" y="11643"/>
                  </a:cubicBezTo>
                  <a:cubicBezTo>
                    <a:pt x="5647" y="11643"/>
                    <a:pt x="5647" y="11643"/>
                    <a:pt x="5647" y="11643"/>
                  </a:cubicBezTo>
                  <a:cubicBezTo>
                    <a:pt x="5647" y="11643"/>
                    <a:pt x="5607" y="11643"/>
                    <a:pt x="5607" y="11643"/>
                  </a:cubicBezTo>
                  <a:cubicBezTo>
                    <a:pt x="5607" y="11643"/>
                    <a:pt x="5568" y="11643"/>
                    <a:pt x="5568" y="11643"/>
                  </a:cubicBezTo>
                  <a:cubicBezTo>
                    <a:pt x="5568" y="11643"/>
                    <a:pt x="5568" y="11643"/>
                    <a:pt x="5528" y="11643"/>
                  </a:cubicBezTo>
                  <a:cubicBezTo>
                    <a:pt x="5528" y="11643"/>
                    <a:pt x="5528" y="11643"/>
                    <a:pt x="5528" y="11643"/>
                  </a:cubicBezTo>
                  <a:cubicBezTo>
                    <a:pt x="5528" y="11643"/>
                    <a:pt x="5528" y="11643"/>
                    <a:pt x="5528" y="11643"/>
                  </a:cubicBezTo>
                  <a:cubicBezTo>
                    <a:pt x="5528" y="11643"/>
                    <a:pt x="5528" y="11643"/>
                    <a:pt x="5528" y="11643"/>
                  </a:cubicBezTo>
                  <a:cubicBezTo>
                    <a:pt x="5528" y="11643"/>
                    <a:pt x="5528" y="11643"/>
                    <a:pt x="5528" y="11643"/>
                  </a:cubicBezTo>
                  <a:cubicBezTo>
                    <a:pt x="5528" y="11694"/>
                    <a:pt x="5528" y="11694"/>
                    <a:pt x="5489" y="11694"/>
                  </a:cubicBezTo>
                  <a:cubicBezTo>
                    <a:pt x="5489" y="11694"/>
                    <a:pt x="5489" y="11694"/>
                    <a:pt x="5489" y="11694"/>
                  </a:cubicBezTo>
                  <a:cubicBezTo>
                    <a:pt x="5449" y="11694"/>
                    <a:pt x="5410" y="11796"/>
                    <a:pt x="5370" y="11745"/>
                  </a:cubicBezTo>
                  <a:cubicBezTo>
                    <a:pt x="5370" y="11796"/>
                    <a:pt x="5331" y="11796"/>
                    <a:pt x="5291" y="11796"/>
                  </a:cubicBezTo>
                  <a:cubicBezTo>
                    <a:pt x="5291" y="11847"/>
                    <a:pt x="5291" y="11898"/>
                    <a:pt x="5331" y="11898"/>
                  </a:cubicBezTo>
                  <a:cubicBezTo>
                    <a:pt x="5331" y="11898"/>
                    <a:pt x="5331" y="11898"/>
                    <a:pt x="5331" y="11898"/>
                  </a:cubicBezTo>
                  <a:cubicBezTo>
                    <a:pt x="5331" y="11898"/>
                    <a:pt x="5331" y="11898"/>
                    <a:pt x="5291" y="11898"/>
                  </a:cubicBezTo>
                  <a:cubicBezTo>
                    <a:pt x="5291" y="11898"/>
                    <a:pt x="5291" y="11898"/>
                    <a:pt x="5291" y="11898"/>
                  </a:cubicBezTo>
                  <a:cubicBezTo>
                    <a:pt x="5291" y="11898"/>
                    <a:pt x="5291" y="11898"/>
                    <a:pt x="5291" y="11898"/>
                  </a:cubicBezTo>
                  <a:cubicBezTo>
                    <a:pt x="5291" y="11949"/>
                    <a:pt x="5291" y="11949"/>
                    <a:pt x="5291" y="11949"/>
                  </a:cubicBezTo>
                  <a:cubicBezTo>
                    <a:pt x="5291" y="11949"/>
                    <a:pt x="5291" y="11949"/>
                    <a:pt x="5291" y="11949"/>
                  </a:cubicBezTo>
                  <a:cubicBezTo>
                    <a:pt x="5291" y="11949"/>
                    <a:pt x="5291" y="11949"/>
                    <a:pt x="5291" y="11949"/>
                  </a:cubicBezTo>
                  <a:cubicBezTo>
                    <a:pt x="5291" y="11949"/>
                    <a:pt x="5291" y="11949"/>
                    <a:pt x="5291" y="11949"/>
                  </a:cubicBezTo>
                  <a:cubicBezTo>
                    <a:pt x="5291" y="11949"/>
                    <a:pt x="5291" y="11949"/>
                    <a:pt x="5291" y="11949"/>
                  </a:cubicBezTo>
                  <a:cubicBezTo>
                    <a:pt x="5291" y="12000"/>
                    <a:pt x="5291" y="12000"/>
                    <a:pt x="5291" y="12000"/>
                  </a:cubicBezTo>
                  <a:cubicBezTo>
                    <a:pt x="5291" y="12000"/>
                    <a:pt x="5291" y="12000"/>
                    <a:pt x="5291" y="12000"/>
                  </a:cubicBezTo>
                  <a:cubicBezTo>
                    <a:pt x="5291" y="12000"/>
                    <a:pt x="5291" y="12000"/>
                    <a:pt x="5291" y="12000"/>
                  </a:cubicBezTo>
                  <a:cubicBezTo>
                    <a:pt x="5291" y="12051"/>
                    <a:pt x="5252" y="12102"/>
                    <a:pt x="5252" y="12102"/>
                  </a:cubicBezTo>
                  <a:cubicBezTo>
                    <a:pt x="5252" y="12102"/>
                    <a:pt x="5212" y="12153"/>
                    <a:pt x="5212" y="12153"/>
                  </a:cubicBezTo>
                  <a:cubicBezTo>
                    <a:pt x="5212" y="12153"/>
                    <a:pt x="5212" y="12204"/>
                    <a:pt x="5173" y="12204"/>
                  </a:cubicBezTo>
                  <a:cubicBezTo>
                    <a:pt x="5173" y="12204"/>
                    <a:pt x="5173" y="12204"/>
                    <a:pt x="5173" y="12204"/>
                  </a:cubicBezTo>
                  <a:cubicBezTo>
                    <a:pt x="5173" y="12204"/>
                    <a:pt x="5173" y="12204"/>
                    <a:pt x="5173" y="12204"/>
                  </a:cubicBezTo>
                  <a:cubicBezTo>
                    <a:pt x="5133" y="12204"/>
                    <a:pt x="5133" y="12255"/>
                    <a:pt x="5133" y="12306"/>
                  </a:cubicBezTo>
                  <a:cubicBezTo>
                    <a:pt x="5133" y="12511"/>
                    <a:pt x="5133" y="12511"/>
                    <a:pt x="5133" y="12511"/>
                  </a:cubicBezTo>
                  <a:cubicBezTo>
                    <a:pt x="5133" y="12562"/>
                    <a:pt x="5133" y="12511"/>
                    <a:pt x="5173" y="12562"/>
                  </a:cubicBezTo>
                  <a:cubicBezTo>
                    <a:pt x="5173" y="12562"/>
                    <a:pt x="5173" y="12562"/>
                    <a:pt x="5173" y="12562"/>
                  </a:cubicBezTo>
                  <a:cubicBezTo>
                    <a:pt x="5173" y="12562"/>
                    <a:pt x="5173" y="12562"/>
                    <a:pt x="5173" y="12562"/>
                  </a:cubicBezTo>
                  <a:cubicBezTo>
                    <a:pt x="5173" y="12562"/>
                    <a:pt x="5173" y="12562"/>
                    <a:pt x="5173" y="12562"/>
                  </a:cubicBezTo>
                  <a:cubicBezTo>
                    <a:pt x="5173" y="12562"/>
                    <a:pt x="5173" y="12562"/>
                    <a:pt x="5173" y="12562"/>
                  </a:cubicBezTo>
                  <a:cubicBezTo>
                    <a:pt x="5212" y="12613"/>
                    <a:pt x="5212" y="12613"/>
                    <a:pt x="5212" y="12613"/>
                  </a:cubicBezTo>
                  <a:cubicBezTo>
                    <a:pt x="5212" y="12613"/>
                    <a:pt x="5212" y="12613"/>
                    <a:pt x="5252" y="12613"/>
                  </a:cubicBezTo>
                  <a:cubicBezTo>
                    <a:pt x="5252" y="12613"/>
                    <a:pt x="5252" y="12664"/>
                    <a:pt x="5252" y="12664"/>
                  </a:cubicBezTo>
                  <a:cubicBezTo>
                    <a:pt x="5252" y="12664"/>
                    <a:pt x="5252" y="12664"/>
                    <a:pt x="5252" y="12664"/>
                  </a:cubicBezTo>
                  <a:cubicBezTo>
                    <a:pt x="5252" y="12664"/>
                    <a:pt x="5252" y="12715"/>
                    <a:pt x="5252" y="12715"/>
                  </a:cubicBezTo>
                  <a:cubicBezTo>
                    <a:pt x="5291" y="12766"/>
                    <a:pt x="5291" y="12817"/>
                    <a:pt x="5291" y="12868"/>
                  </a:cubicBezTo>
                  <a:cubicBezTo>
                    <a:pt x="5291" y="12868"/>
                    <a:pt x="5291" y="12868"/>
                    <a:pt x="5291" y="12919"/>
                  </a:cubicBezTo>
                  <a:cubicBezTo>
                    <a:pt x="5291" y="12919"/>
                    <a:pt x="5291" y="12919"/>
                    <a:pt x="5291" y="12919"/>
                  </a:cubicBezTo>
                  <a:cubicBezTo>
                    <a:pt x="5291" y="12919"/>
                    <a:pt x="5291" y="12919"/>
                    <a:pt x="5291" y="12919"/>
                  </a:cubicBezTo>
                  <a:cubicBezTo>
                    <a:pt x="5291" y="12919"/>
                    <a:pt x="5291" y="12919"/>
                    <a:pt x="5291" y="12919"/>
                  </a:cubicBezTo>
                  <a:cubicBezTo>
                    <a:pt x="5291" y="12919"/>
                    <a:pt x="5291" y="12919"/>
                    <a:pt x="5291" y="12919"/>
                  </a:cubicBezTo>
                  <a:cubicBezTo>
                    <a:pt x="5291" y="12919"/>
                    <a:pt x="5291" y="12919"/>
                    <a:pt x="5291" y="12970"/>
                  </a:cubicBezTo>
                  <a:cubicBezTo>
                    <a:pt x="5291" y="12970"/>
                    <a:pt x="5291" y="12970"/>
                    <a:pt x="5291" y="12970"/>
                  </a:cubicBezTo>
                  <a:cubicBezTo>
                    <a:pt x="5291" y="12970"/>
                    <a:pt x="5291" y="12970"/>
                    <a:pt x="5252" y="12970"/>
                  </a:cubicBezTo>
                  <a:cubicBezTo>
                    <a:pt x="5291" y="13021"/>
                    <a:pt x="5331" y="13021"/>
                    <a:pt x="5331" y="13123"/>
                  </a:cubicBezTo>
                  <a:cubicBezTo>
                    <a:pt x="5410" y="13123"/>
                    <a:pt x="5370" y="13226"/>
                    <a:pt x="5449" y="13174"/>
                  </a:cubicBezTo>
                  <a:cubicBezTo>
                    <a:pt x="5449" y="13277"/>
                    <a:pt x="5607" y="13174"/>
                    <a:pt x="5568" y="13277"/>
                  </a:cubicBezTo>
                  <a:cubicBezTo>
                    <a:pt x="5607" y="13328"/>
                    <a:pt x="5528" y="13328"/>
                    <a:pt x="5528" y="13379"/>
                  </a:cubicBezTo>
                  <a:cubicBezTo>
                    <a:pt x="5528" y="13481"/>
                    <a:pt x="5489" y="13481"/>
                    <a:pt x="5489" y="13532"/>
                  </a:cubicBezTo>
                  <a:cubicBezTo>
                    <a:pt x="5370" y="13532"/>
                    <a:pt x="5291" y="13532"/>
                    <a:pt x="5173" y="13532"/>
                  </a:cubicBezTo>
                  <a:cubicBezTo>
                    <a:pt x="5173" y="13532"/>
                    <a:pt x="5173" y="13583"/>
                    <a:pt x="5133" y="13583"/>
                  </a:cubicBezTo>
                  <a:cubicBezTo>
                    <a:pt x="5054" y="13583"/>
                    <a:pt x="5094" y="13736"/>
                    <a:pt x="5015" y="13736"/>
                  </a:cubicBezTo>
                  <a:cubicBezTo>
                    <a:pt x="5015" y="13838"/>
                    <a:pt x="4936" y="13838"/>
                    <a:pt x="4897" y="13940"/>
                  </a:cubicBezTo>
                  <a:cubicBezTo>
                    <a:pt x="4857" y="13940"/>
                    <a:pt x="4857" y="13991"/>
                    <a:pt x="4778" y="13940"/>
                  </a:cubicBezTo>
                  <a:cubicBezTo>
                    <a:pt x="4739" y="14043"/>
                    <a:pt x="4699" y="14145"/>
                    <a:pt x="4620" y="14196"/>
                  </a:cubicBezTo>
                  <a:cubicBezTo>
                    <a:pt x="4620" y="14298"/>
                    <a:pt x="4581" y="14298"/>
                    <a:pt x="4581" y="14451"/>
                  </a:cubicBezTo>
                  <a:cubicBezTo>
                    <a:pt x="4581" y="14502"/>
                    <a:pt x="4581" y="14604"/>
                    <a:pt x="4581" y="14655"/>
                  </a:cubicBezTo>
                  <a:cubicBezTo>
                    <a:pt x="4581" y="14655"/>
                    <a:pt x="4620" y="14706"/>
                    <a:pt x="4620" y="14706"/>
                  </a:cubicBezTo>
                  <a:cubicBezTo>
                    <a:pt x="4620" y="14757"/>
                    <a:pt x="4581" y="14757"/>
                    <a:pt x="4581" y="14757"/>
                  </a:cubicBezTo>
                  <a:cubicBezTo>
                    <a:pt x="4541" y="14860"/>
                    <a:pt x="4620" y="14962"/>
                    <a:pt x="4581" y="15064"/>
                  </a:cubicBezTo>
                  <a:cubicBezTo>
                    <a:pt x="4541" y="15115"/>
                    <a:pt x="4541" y="15217"/>
                    <a:pt x="4462" y="15268"/>
                  </a:cubicBezTo>
                  <a:cubicBezTo>
                    <a:pt x="4462" y="15268"/>
                    <a:pt x="4462" y="15268"/>
                    <a:pt x="4462" y="15268"/>
                  </a:cubicBezTo>
                  <a:cubicBezTo>
                    <a:pt x="4502" y="15319"/>
                    <a:pt x="4502" y="15319"/>
                    <a:pt x="4541" y="15370"/>
                  </a:cubicBezTo>
                  <a:cubicBezTo>
                    <a:pt x="4699" y="15319"/>
                    <a:pt x="4818" y="15421"/>
                    <a:pt x="4976" y="15370"/>
                  </a:cubicBezTo>
                  <a:cubicBezTo>
                    <a:pt x="5054" y="15370"/>
                    <a:pt x="5054" y="15523"/>
                    <a:pt x="5133" y="15523"/>
                  </a:cubicBezTo>
                  <a:cubicBezTo>
                    <a:pt x="5133" y="15421"/>
                    <a:pt x="5173" y="15319"/>
                    <a:pt x="5173" y="15115"/>
                  </a:cubicBezTo>
                  <a:cubicBezTo>
                    <a:pt x="5212" y="15166"/>
                    <a:pt x="5212" y="15268"/>
                    <a:pt x="5212" y="15370"/>
                  </a:cubicBezTo>
                  <a:cubicBezTo>
                    <a:pt x="5291" y="15370"/>
                    <a:pt x="5291" y="15268"/>
                    <a:pt x="5370" y="15319"/>
                  </a:cubicBezTo>
                  <a:cubicBezTo>
                    <a:pt x="5370" y="15370"/>
                    <a:pt x="5370" y="15370"/>
                    <a:pt x="5331" y="15370"/>
                  </a:cubicBezTo>
                  <a:cubicBezTo>
                    <a:pt x="5331" y="15421"/>
                    <a:pt x="5331" y="15472"/>
                    <a:pt x="5291" y="15472"/>
                  </a:cubicBezTo>
                  <a:cubicBezTo>
                    <a:pt x="5252" y="15472"/>
                    <a:pt x="5291" y="15523"/>
                    <a:pt x="5252" y="15523"/>
                  </a:cubicBezTo>
                  <a:cubicBezTo>
                    <a:pt x="5252" y="15574"/>
                    <a:pt x="5252" y="15574"/>
                    <a:pt x="5252" y="15626"/>
                  </a:cubicBezTo>
                  <a:cubicBezTo>
                    <a:pt x="5252" y="15626"/>
                    <a:pt x="5291" y="15626"/>
                    <a:pt x="5291" y="15626"/>
                  </a:cubicBezTo>
                  <a:cubicBezTo>
                    <a:pt x="5291" y="15626"/>
                    <a:pt x="5291" y="15677"/>
                    <a:pt x="5331" y="15677"/>
                  </a:cubicBezTo>
                  <a:cubicBezTo>
                    <a:pt x="5370" y="15728"/>
                    <a:pt x="5370" y="15830"/>
                    <a:pt x="5449" y="15830"/>
                  </a:cubicBezTo>
                  <a:cubicBezTo>
                    <a:pt x="5449" y="15932"/>
                    <a:pt x="5489" y="15932"/>
                    <a:pt x="5528" y="15983"/>
                  </a:cubicBezTo>
                  <a:cubicBezTo>
                    <a:pt x="5568" y="16034"/>
                    <a:pt x="5607" y="16085"/>
                    <a:pt x="5647" y="16187"/>
                  </a:cubicBezTo>
                  <a:cubicBezTo>
                    <a:pt x="5686" y="16187"/>
                    <a:pt x="5686" y="16289"/>
                    <a:pt x="5765" y="16289"/>
                  </a:cubicBezTo>
                  <a:cubicBezTo>
                    <a:pt x="5726" y="16443"/>
                    <a:pt x="5805" y="16494"/>
                    <a:pt x="5805" y="16596"/>
                  </a:cubicBezTo>
                  <a:cubicBezTo>
                    <a:pt x="5805" y="16647"/>
                    <a:pt x="5805" y="16647"/>
                    <a:pt x="5765" y="16647"/>
                  </a:cubicBezTo>
                  <a:cubicBezTo>
                    <a:pt x="5765" y="16698"/>
                    <a:pt x="5765" y="16698"/>
                    <a:pt x="5726" y="16698"/>
                  </a:cubicBezTo>
                  <a:cubicBezTo>
                    <a:pt x="5726" y="16698"/>
                    <a:pt x="5726" y="16698"/>
                    <a:pt x="5726" y="16749"/>
                  </a:cubicBezTo>
                  <a:cubicBezTo>
                    <a:pt x="5686" y="16902"/>
                    <a:pt x="5726" y="16953"/>
                    <a:pt x="5726" y="17055"/>
                  </a:cubicBezTo>
                  <a:cubicBezTo>
                    <a:pt x="5765" y="17106"/>
                    <a:pt x="5805" y="17106"/>
                    <a:pt x="5844" y="17106"/>
                  </a:cubicBezTo>
                  <a:cubicBezTo>
                    <a:pt x="5844" y="17209"/>
                    <a:pt x="5923" y="17157"/>
                    <a:pt x="5884" y="17260"/>
                  </a:cubicBezTo>
                  <a:cubicBezTo>
                    <a:pt x="5923" y="17311"/>
                    <a:pt x="5884" y="17362"/>
                    <a:pt x="5884" y="17362"/>
                  </a:cubicBezTo>
                  <a:cubicBezTo>
                    <a:pt x="5884" y="17311"/>
                    <a:pt x="5884" y="17311"/>
                    <a:pt x="5844" y="17311"/>
                  </a:cubicBezTo>
                  <a:cubicBezTo>
                    <a:pt x="5844" y="17413"/>
                    <a:pt x="5844" y="17617"/>
                    <a:pt x="5884" y="17668"/>
                  </a:cubicBezTo>
                  <a:cubicBezTo>
                    <a:pt x="5884" y="17668"/>
                    <a:pt x="5923" y="17668"/>
                    <a:pt x="5884" y="17719"/>
                  </a:cubicBezTo>
                  <a:cubicBezTo>
                    <a:pt x="5884" y="17770"/>
                    <a:pt x="6002" y="17821"/>
                    <a:pt x="5884" y="17821"/>
                  </a:cubicBezTo>
                  <a:cubicBezTo>
                    <a:pt x="5963" y="17974"/>
                    <a:pt x="6002" y="18077"/>
                    <a:pt x="6042" y="18179"/>
                  </a:cubicBezTo>
                  <a:cubicBezTo>
                    <a:pt x="6042" y="18179"/>
                    <a:pt x="6081" y="18230"/>
                    <a:pt x="6081" y="18230"/>
                  </a:cubicBezTo>
                  <a:cubicBezTo>
                    <a:pt x="6081" y="18281"/>
                    <a:pt x="6121" y="18281"/>
                    <a:pt x="6160" y="18281"/>
                  </a:cubicBezTo>
                  <a:cubicBezTo>
                    <a:pt x="6160" y="18332"/>
                    <a:pt x="6200" y="18281"/>
                    <a:pt x="6239" y="18281"/>
                  </a:cubicBezTo>
                  <a:cubicBezTo>
                    <a:pt x="6239" y="18332"/>
                    <a:pt x="6279" y="18332"/>
                    <a:pt x="6279" y="18332"/>
                  </a:cubicBezTo>
                  <a:cubicBezTo>
                    <a:pt x="6279" y="18332"/>
                    <a:pt x="6279" y="18332"/>
                    <a:pt x="6279" y="18383"/>
                  </a:cubicBezTo>
                  <a:cubicBezTo>
                    <a:pt x="6279" y="18434"/>
                    <a:pt x="6279" y="18434"/>
                    <a:pt x="6279" y="18485"/>
                  </a:cubicBezTo>
                  <a:cubicBezTo>
                    <a:pt x="6318" y="18485"/>
                    <a:pt x="6358" y="18536"/>
                    <a:pt x="6358" y="18587"/>
                  </a:cubicBezTo>
                  <a:cubicBezTo>
                    <a:pt x="6397" y="18638"/>
                    <a:pt x="6437" y="18587"/>
                    <a:pt x="6437" y="18638"/>
                  </a:cubicBezTo>
                  <a:cubicBezTo>
                    <a:pt x="6476" y="18689"/>
                    <a:pt x="6516" y="18689"/>
                    <a:pt x="6516" y="18740"/>
                  </a:cubicBezTo>
                  <a:cubicBezTo>
                    <a:pt x="6634" y="18740"/>
                    <a:pt x="6752" y="18740"/>
                    <a:pt x="6792" y="18689"/>
                  </a:cubicBezTo>
                  <a:cubicBezTo>
                    <a:pt x="6831" y="18689"/>
                    <a:pt x="6831" y="18689"/>
                    <a:pt x="6831" y="18689"/>
                  </a:cubicBezTo>
                  <a:cubicBezTo>
                    <a:pt x="6831" y="18689"/>
                    <a:pt x="6871" y="18689"/>
                    <a:pt x="6871" y="18689"/>
                  </a:cubicBezTo>
                  <a:cubicBezTo>
                    <a:pt x="6910" y="18689"/>
                    <a:pt x="6871" y="18638"/>
                    <a:pt x="6910" y="18638"/>
                  </a:cubicBezTo>
                  <a:cubicBezTo>
                    <a:pt x="6910" y="18638"/>
                    <a:pt x="6910" y="18587"/>
                    <a:pt x="6910" y="18587"/>
                  </a:cubicBezTo>
                  <a:cubicBezTo>
                    <a:pt x="6910" y="18536"/>
                    <a:pt x="6910" y="18485"/>
                    <a:pt x="6910" y="18434"/>
                  </a:cubicBezTo>
                  <a:cubicBezTo>
                    <a:pt x="6989" y="18434"/>
                    <a:pt x="6989" y="18536"/>
                    <a:pt x="7068" y="18536"/>
                  </a:cubicBezTo>
                  <a:cubicBezTo>
                    <a:pt x="7187" y="18485"/>
                    <a:pt x="7187" y="18332"/>
                    <a:pt x="7187" y="18230"/>
                  </a:cubicBezTo>
                  <a:cubicBezTo>
                    <a:pt x="7305" y="18179"/>
                    <a:pt x="7345" y="18077"/>
                    <a:pt x="7424" y="18026"/>
                  </a:cubicBezTo>
                  <a:cubicBezTo>
                    <a:pt x="7463" y="18026"/>
                    <a:pt x="7503" y="18026"/>
                    <a:pt x="7542" y="18026"/>
                  </a:cubicBezTo>
                  <a:cubicBezTo>
                    <a:pt x="7542" y="17974"/>
                    <a:pt x="7542" y="17974"/>
                    <a:pt x="7582" y="17974"/>
                  </a:cubicBezTo>
                  <a:cubicBezTo>
                    <a:pt x="7621" y="17974"/>
                    <a:pt x="7621" y="18026"/>
                    <a:pt x="7661" y="18026"/>
                  </a:cubicBezTo>
                  <a:cubicBezTo>
                    <a:pt x="7740" y="17974"/>
                    <a:pt x="7779" y="17974"/>
                    <a:pt x="7898" y="17974"/>
                  </a:cubicBezTo>
                  <a:cubicBezTo>
                    <a:pt x="7977" y="18026"/>
                    <a:pt x="8016" y="18077"/>
                    <a:pt x="8174" y="18077"/>
                  </a:cubicBezTo>
                  <a:cubicBezTo>
                    <a:pt x="8214" y="18077"/>
                    <a:pt x="8214" y="17974"/>
                    <a:pt x="8253" y="17974"/>
                  </a:cubicBezTo>
                  <a:cubicBezTo>
                    <a:pt x="8253" y="17974"/>
                    <a:pt x="8293" y="17974"/>
                    <a:pt x="8332" y="17974"/>
                  </a:cubicBezTo>
                  <a:cubicBezTo>
                    <a:pt x="8332" y="17923"/>
                    <a:pt x="8332" y="17923"/>
                    <a:pt x="8371" y="17923"/>
                  </a:cubicBezTo>
                  <a:cubicBezTo>
                    <a:pt x="8450" y="17821"/>
                    <a:pt x="8529" y="17770"/>
                    <a:pt x="8569" y="17668"/>
                  </a:cubicBezTo>
                  <a:cubicBezTo>
                    <a:pt x="8687" y="17770"/>
                    <a:pt x="8924" y="17719"/>
                    <a:pt x="9082" y="17719"/>
                  </a:cubicBezTo>
                  <a:cubicBezTo>
                    <a:pt x="9122" y="17719"/>
                    <a:pt x="9122" y="17719"/>
                    <a:pt x="9122" y="17770"/>
                  </a:cubicBezTo>
                  <a:cubicBezTo>
                    <a:pt x="9201" y="17770"/>
                    <a:pt x="9280" y="17872"/>
                    <a:pt x="9398" y="17821"/>
                  </a:cubicBezTo>
                  <a:cubicBezTo>
                    <a:pt x="9398" y="17923"/>
                    <a:pt x="9517" y="17872"/>
                    <a:pt x="9517" y="17974"/>
                  </a:cubicBezTo>
                  <a:cubicBezTo>
                    <a:pt x="9556" y="17974"/>
                    <a:pt x="9635" y="17974"/>
                    <a:pt x="9675" y="17974"/>
                  </a:cubicBezTo>
                  <a:cubicBezTo>
                    <a:pt x="9754" y="17923"/>
                    <a:pt x="9754" y="18026"/>
                    <a:pt x="9793" y="18077"/>
                  </a:cubicBezTo>
                  <a:cubicBezTo>
                    <a:pt x="9833" y="18077"/>
                    <a:pt x="9872" y="18128"/>
                    <a:pt x="9912" y="18128"/>
                  </a:cubicBezTo>
                  <a:cubicBezTo>
                    <a:pt x="10069" y="18128"/>
                    <a:pt x="10109" y="18026"/>
                    <a:pt x="10267" y="18077"/>
                  </a:cubicBezTo>
                  <a:cubicBezTo>
                    <a:pt x="10346" y="18026"/>
                    <a:pt x="10346" y="18128"/>
                    <a:pt x="10385" y="18128"/>
                  </a:cubicBezTo>
                  <a:cubicBezTo>
                    <a:pt x="10583" y="18128"/>
                    <a:pt x="10662" y="18281"/>
                    <a:pt x="10820" y="18281"/>
                  </a:cubicBezTo>
                  <a:cubicBezTo>
                    <a:pt x="10820" y="18281"/>
                    <a:pt x="10859" y="18281"/>
                    <a:pt x="10899" y="18281"/>
                  </a:cubicBezTo>
                  <a:cubicBezTo>
                    <a:pt x="10859" y="18332"/>
                    <a:pt x="10899" y="18332"/>
                    <a:pt x="10899" y="18332"/>
                  </a:cubicBezTo>
                  <a:cubicBezTo>
                    <a:pt x="10938" y="18332"/>
                    <a:pt x="10938" y="18383"/>
                    <a:pt x="10978" y="18434"/>
                  </a:cubicBezTo>
                  <a:cubicBezTo>
                    <a:pt x="11096" y="18332"/>
                    <a:pt x="11175" y="18281"/>
                    <a:pt x="11254" y="18179"/>
                  </a:cubicBezTo>
                  <a:cubicBezTo>
                    <a:pt x="11333" y="18179"/>
                    <a:pt x="11452" y="18179"/>
                    <a:pt x="11531" y="18179"/>
                  </a:cubicBezTo>
                  <a:cubicBezTo>
                    <a:pt x="11531" y="18230"/>
                    <a:pt x="11531" y="18230"/>
                    <a:pt x="11570" y="18230"/>
                  </a:cubicBezTo>
                  <a:cubicBezTo>
                    <a:pt x="11570" y="18281"/>
                    <a:pt x="11570" y="18281"/>
                    <a:pt x="11610" y="18281"/>
                  </a:cubicBezTo>
                  <a:cubicBezTo>
                    <a:pt x="11610" y="18332"/>
                    <a:pt x="11649" y="18332"/>
                    <a:pt x="11688" y="18332"/>
                  </a:cubicBezTo>
                  <a:cubicBezTo>
                    <a:pt x="11728" y="18434"/>
                    <a:pt x="11767" y="18536"/>
                    <a:pt x="11807" y="18536"/>
                  </a:cubicBezTo>
                  <a:cubicBezTo>
                    <a:pt x="11886" y="18587"/>
                    <a:pt x="11886" y="18485"/>
                    <a:pt x="11965" y="18536"/>
                  </a:cubicBezTo>
                  <a:cubicBezTo>
                    <a:pt x="12004" y="18536"/>
                    <a:pt x="11965" y="18485"/>
                    <a:pt x="11965" y="18434"/>
                  </a:cubicBezTo>
                  <a:cubicBezTo>
                    <a:pt x="12004" y="18434"/>
                    <a:pt x="12004" y="18434"/>
                    <a:pt x="12004" y="18434"/>
                  </a:cubicBezTo>
                  <a:cubicBezTo>
                    <a:pt x="12044" y="18383"/>
                    <a:pt x="12044" y="18383"/>
                    <a:pt x="12083" y="18332"/>
                  </a:cubicBezTo>
                  <a:cubicBezTo>
                    <a:pt x="12083" y="18332"/>
                    <a:pt x="12083" y="18281"/>
                    <a:pt x="12123" y="18281"/>
                  </a:cubicBezTo>
                  <a:cubicBezTo>
                    <a:pt x="12123" y="18230"/>
                    <a:pt x="12162" y="18230"/>
                    <a:pt x="12162" y="18179"/>
                  </a:cubicBezTo>
                  <a:cubicBezTo>
                    <a:pt x="12202" y="18128"/>
                    <a:pt x="12241" y="18077"/>
                    <a:pt x="12281" y="18077"/>
                  </a:cubicBezTo>
                  <a:cubicBezTo>
                    <a:pt x="12320" y="17974"/>
                    <a:pt x="12320" y="17923"/>
                    <a:pt x="12399" y="17872"/>
                  </a:cubicBezTo>
                  <a:cubicBezTo>
                    <a:pt x="12399" y="17821"/>
                    <a:pt x="12399" y="17821"/>
                    <a:pt x="12439" y="17821"/>
                  </a:cubicBezTo>
                  <a:cubicBezTo>
                    <a:pt x="12399" y="17668"/>
                    <a:pt x="12478" y="17617"/>
                    <a:pt x="12478" y="17515"/>
                  </a:cubicBezTo>
                  <a:cubicBezTo>
                    <a:pt x="12518" y="17464"/>
                    <a:pt x="12597" y="17413"/>
                    <a:pt x="12597" y="17362"/>
                  </a:cubicBezTo>
                  <a:cubicBezTo>
                    <a:pt x="12636" y="17311"/>
                    <a:pt x="12676" y="17260"/>
                    <a:pt x="12715" y="17260"/>
                  </a:cubicBezTo>
                  <a:cubicBezTo>
                    <a:pt x="12715" y="17209"/>
                    <a:pt x="12794" y="17260"/>
                    <a:pt x="12794" y="17157"/>
                  </a:cubicBezTo>
                  <a:cubicBezTo>
                    <a:pt x="12834" y="17157"/>
                    <a:pt x="12834" y="17209"/>
                    <a:pt x="12873" y="17209"/>
                  </a:cubicBezTo>
                  <a:cubicBezTo>
                    <a:pt x="12873" y="17209"/>
                    <a:pt x="12913" y="17157"/>
                    <a:pt x="12992" y="17157"/>
                  </a:cubicBezTo>
                  <a:cubicBezTo>
                    <a:pt x="13031" y="17157"/>
                    <a:pt x="13071" y="17106"/>
                    <a:pt x="13071" y="17055"/>
                  </a:cubicBezTo>
                  <a:cubicBezTo>
                    <a:pt x="13071" y="17055"/>
                    <a:pt x="13110" y="17004"/>
                    <a:pt x="13110" y="17004"/>
                  </a:cubicBezTo>
                  <a:cubicBezTo>
                    <a:pt x="13150" y="17004"/>
                    <a:pt x="13189" y="17004"/>
                    <a:pt x="13189" y="16953"/>
                  </a:cubicBezTo>
                  <a:cubicBezTo>
                    <a:pt x="13229" y="16953"/>
                    <a:pt x="13268" y="16953"/>
                    <a:pt x="13268" y="16953"/>
                  </a:cubicBezTo>
                  <a:cubicBezTo>
                    <a:pt x="13268" y="16953"/>
                    <a:pt x="13307" y="17004"/>
                    <a:pt x="13307" y="17004"/>
                  </a:cubicBezTo>
                  <a:cubicBezTo>
                    <a:pt x="13347" y="17004"/>
                    <a:pt x="13347" y="16953"/>
                    <a:pt x="13426" y="16953"/>
                  </a:cubicBezTo>
                  <a:cubicBezTo>
                    <a:pt x="13426" y="17004"/>
                    <a:pt x="13426" y="17055"/>
                    <a:pt x="13465" y="17055"/>
                  </a:cubicBezTo>
                  <a:cubicBezTo>
                    <a:pt x="13584" y="17106"/>
                    <a:pt x="13623" y="17004"/>
                    <a:pt x="13702" y="17004"/>
                  </a:cubicBezTo>
                  <a:cubicBezTo>
                    <a:pt x="13742" y="17004"/>
                    <a:pt x="13742" y="17055"/>
                    <a:pt x="13742" y="17055"/>
                  </a:cubicBezTo>
                  <a:cubicBezTo>
                    <a:pt x="13742" y="17055"/>
                    <a:pt x="13781" y="17055"/>
                    <a:pt x="13781" y="17106"/>
                  </a:cubicBezTo>
                  <a:cubicBezTo>
                    <a:pt x="13781" y="17106"/>
                    <a:pt x="13781" y="17106"/>
                    <a:pt x="13781" y="17106"/>
                  </a:cubicBezTo>
                  <a:cubicBezTo>
                    <a:pt x="13860" y="17106"/>
                    <a:pt x="13939" y="17055"/>
                    <a:pt x="14097" y="17055"/>
                  </a:cubicBezTo>
                  <a:cubicBezTo>
                    <a:pt x="14137" y="17055"/>
                    <a:pt x="14137" y="16953"/>
                    <a:pt x="14216" y="17004"/>
                  </a:cubicBezTo>
                  <a:cubicBezTo>
                    <a:pt x="14216" y="16953"/>
                    <a:pt x="14176" y="16851"/>
                    <a:pt x="14176" y="16800"/>
                  </a:cubicBezTo>
                  <a:cubicBezTo>
                    <a:pt x="14176" y="16800"/>
                    <a:pt x="14176" y="16749"/>
                    <a:pt x="14176" y="16698"/>
                  </a:cubicBezTo>
                  <a:cubicBezTo>
                    <a:pt x="14176" y="16698"/>
                    <a:pt x="14137" y="16647"/>
                    <a:pt x="14137" y="16647"/>
                  </a:cubicBezTo>
                  <a:cubicBezTo>
                    <a:pt x="14137" y="16647"/>
                    <a:pt x="14137" y="16698"/>
                    <a:pt x="14137" y="16698"/>
                  </a:cubicBezTo>
                  <a:cubicBezTo>
                    <a:pt x="14097" y="16698"/>
                    <a:pt x="14097" y="16749"/>
                    <a:pt x="14137" y="16749"/>
                  </a:cubicBezTo>
                  <a:cubicBezTo>
                    <a:pt x="14097" y="16749"/>
                    <a:pt x="14097" y="16800"/>
                    <a:pt x="14097" y="16902"/>
                  </a:cubicBezTo>
                  <a:cubicBezTo>
                    <a:pt x="14058" y="16851"/>
                    <a:pt x="14018" y="16851"/>
                    <a:pt x="14018" y="16800"/>
                  </a:cubicBezTo>
                  <a:cubicBezTo>
                    <a:pt x="14018" y="16698"/>
                    <a:pt x="14018" y="16647"/>
                    <a:pt x="14058" y="16647"/>
                  </a:cubicBezTo>
                  <a:cubicBezTo>
                    <a:pt x="14058" y="16596"/>
                    <a:pt x="14097" y="16596"/>
                    <a:pt x="14097" y="16545"/>
                  </a:cubicBezTo>
                  <a:cubicBezTo>
                    <a:pt x="14097" y="16443"/>
                    <a:pt x="14137" y="16443"/>
                    <a:pt x="14137" y="16391"/>
                  </a:cubicBezTo>
                  <a:cubicBezTo>
                    <a:pt x="14137" y="16391"/>
                    <a:pt x="14137" y="16391"/>
                    <a:pt x="14137" y="16391"/>
                  </a:cubicBezTo>
                  <a:cubicBezTo>
                    <a:pt x="14176" y="16340"/>
                    <a:pt x="14176" y="16340"/>
                    <a:pt x="14176" y="16340"/>
                  </a:cubicBezTo>
                  <a:cubicBezTo>
                    <a:pt x="14176" y="16289"/>
                    <a:pt x="14176" y="16289"/>
                    <a:pt x="14176" y="16289"/>
                  </a:cubicBezTo>
                  <a:cubicBezTo>
                    <a:pt x="14255" y="16340"/>
                    <a:pt x="14295" y="16238"/>
                    <a:pt x="14334" y="16187"/>
                  </a:cubicBezTo>
                  <a:cubicBezTo>
                    <a:pt x="14374" y="16136"/>
                    <a:pt x="14374" y="15983"/>
                    <a:pt x="14374" y="15830"/>
                  </a:cubicBezTo>
                  <a:cubicBezTo>
                    <a:pt x="14413" y="15830"/>
                    <a:pt x="14413" y="15830"/>
                    <a:pt x="14413" y="15779"/>
                  </a:cubicBezTo>
                  <a:cubicBezTo>
                    <a:pt x="14453" y="15728"/>
                    <a:pt x="14532" y="15728"/>
                    <a:pt x="14611" y="15677"/>
                  </a:cubicBezTo>
                  <a:cubicBezTo>
                    <a:pt x="14571" y="15523"/>
                    <a:pt x="14650" y="15523"/>
                    <a:pt x="14611" y="15370"/>
                  </a:cubicBezTo>
                  <a:cubicBezTo>
                    <a:pt x="14650" y="15370"/>
                    <a:pt x="14690" y="15319"/>
                    <a:pt x="14769" y="15370"/>
                  </a:cubicBezTo>
                  <a:cubicBezTo>
                    <a:pt x="14769" y="15370"/>
                    <a:pt x="14769" y="15319"/>
                    <a:pt x="14769" y="15268"/>
                  </a:cubicBezTo>
                  <a:cubicBezTo>
                    <a:pt x="14848" y="15268"/>
                    <a:pt x="14848" y="15268"/>
                    <a:pt x="14848" y="15268"/>
                  </a:cubicBezTo>
                  <a:cubicBezTo>
                    <a:pt x="14848" y="15268"/>
                    <a:pt x="14887" y="15217"/>
                    <a:pt x="14887" y="15166"/>
                  </a:cubicBezTo>
                  <a:cubicBezTo>
                    <a:pt x="14927" y="15166"/>
                    <a:pt x="14966" y="15166"/>
                    <a:pt x="14966" y="15115"/>
                  </a:cubicBezTo>
                  <a:cubicBezTo>
                    <a:pt x="15045" y="15115"/>
                    <a:pt x="15084" y="15115"/>
                    <a:pt x="15124" y="15064"/>
                  </a:cubicBezTo>
                  <a:cubicBezTo>
                    <a:pt x="15163" y="15064"/>
                    <a:pt x="15203" y="15115"/>
                    <a:pt x="15242" y="15115"/>
                  </a:cubicBezTo>
                  <a:cubicBezTo>
                    <a:pt x="15282" y="15064"/>
                    <a:pt x="15282" y="15064"/>
                    <a:pt x="15321" y="15013"/>
                  </a:cubicBezTo>
                  <a:cubicBezTo>
                    <a:pt x="15361" y="15013"/>
                    <a:pt x="15361" y="14962"/>
                    <a:pt x="15400" y="14962"/>
                  </a:cubicBezTo>
                  <a:cubicBezTo>
                    <a:pt x="15400" y="14860"/>
                    <a:pt x="15400" y="14860"/>
                    <a:pt x="15400" y="14860"/>
                  </a:cubicBezTo>
                  <a:cubicBezTo>
                    <a:pt x="15519" y="14860"/>
                    <a:pt x="15519" y="14860"/>
                    <a:pt x="15519" y="14860"/>
                  </a:cubicBezTo>
                  <a:cubicBezTo>
                    <a:pt x="15519" y="14809"/>
                    <a:pt x="15519" y="14809"/>
                    <a:pt x="15519" y="14809"/>
                  </a:cubicBezTo>
                  <a:cubicBezTo>
                    <a:pt x="15558" y="14757"/>
                    <a:pt x="15598" y="14809"/>
                    <a:pt x="15637" y="14809"/>
                  </a:cubicBezTo>
                  <a:cubicBezTo>
                    <a:pt x="15677" y="14757"/>
                    <a:pt x="15677" y="14706"/>
                    <a:pt x="15677" y="14706"/>
                  </a:cubicBezTo>
                  <a:cubicBezTo>
                    <a:pt x="15716" y="14706"/>
                    <a:pt x="15716" y="14655"/>
                    <a:pt x="15756" y="14655"/>
                  </a:cubicBezTo>
                  <a:cubicBezTo>
                    <a:pt x="15756" y="14553"/>
                    <a:pt x="15716" y="14553"/>
                    <a:pt x="15716" y="14451"/>
                  </a:cubicBezTo>
                  <a:cubicBezTo>
                    <a:pt x="15716" y="14451"/>
                    <a:pt x="15677" y="14451"/>
                    <a:pt x="15677" y="14451"/>
                  </a:cubicBezTo>
                  <a:cubicBezTo>
                    <a:pt x="15677" y="14400"/>
                    <a:pt x="15677" y="14349"/>
                    <a:pt x="15637" y="14349"/>
                  </a:cubicBezTo>
                  <a:cubicBezTo>
                    <a:pt x="15637" y="14349"/>
                    <a:pt x="15598" y="14349"/>
                    <a:pt x="15598" y="14298"/>
                  </a:cubicBezTo>
                  <a:cubicBezTo>
                    <a:pt x="15558" y="14298"/>
                    <a:pt x="15519" y="14196"/>
                    <a:pt x="15440" y="14196"/>
                  </a:cubicBezTo>
                  <a:cubicBezTo>
                    <a:pt x="15400" y="14145"/>
                    <a:pt x="15361" y="14094"/>
                    <a:pt x="15321" y="13991"/>
                  </a:cubicBezTo>
                  <a:cubicBezTo>
                    <a:pt x="15282" y="13991"/>
                    <a:pt x="15282" y="13991"/>
                    <a:pt x="15282" y="13940"/>
                  </a:cubicBezTo>
                  <a:cubicBezTo>
                    <a:pt x="15282" y="13940"/>
                    <a:pt x="15282" y="13940"/>
                    <a:pt x="15282" y="13940"/>
                  </a:cubicBezTo>
                  <a:cubicBezTo>
                    <a:pt x="15282" y="13940"/>
                    <a:pt x="15242" y="13940"/>
                    <a:pt x="15242" y="13889"/>
                  </a:cubicBezTo>
                  <a:cubicBezTo>
                    <a:pt x="15242" y="13736"/>
                    <a:pt x="15203" y="13583"/>
                    <a:pt x="15242" y="13379"/>
                  </a:cubicBezTo>
                  <a:cubicBezTo>
                    <a:pt x="15203" y="13379"/>
                    <a:pt x="15203" y="13379"/>
                    <a:pt x="15203" y="13379"/>
                  </a:cubicBezTo>
                  <a:cubicBezTo>
                    <a:pt x="15203" y="13328"/>
                    <a:pt x="15203" y="13277"/>
                    <a:pt x="15203" y="13226"/>
                  </a:cubicBezTo>
                  <a:cubicBezTo>
                    <a:pt x="15203" y="13174"/>
                    <a:pt x="15163" y="13174"/>
                    <a:pt x="15163" y="13123"/>
                  </a:cubicBezTo>
                  <a:cubicBezTo>
                    <a:pt x="15163" y="13123"/>
                    <a:pt x="15163" y="13072"/>
                    <a:pt x="15163" y="13021"/>
                  </a:cubicBezTo>
                  <a:cubicBezTo>
                    <a:pt x="15163" y="13021"/>
                    <a:pt x="15163" y="13021"/>
                    <a:pt x="15163" y="13021"/>
                  </a:cubicBezTo>
                  <a:cubicBezTo>
                    <a:pt x="15124" y="12919"/>
                    <a:pt x="15163" y="12817"/>
                    <a:pt x="15163" y="12664"/>
                  </a:cubicBezTo>
                  <a:cubicBezTo>
                    <a:pt x="15203" y="12664"/>
                    <a:pt x="15242" y="12613"/>
                    <a:pt x="15242" y="12562"/>
                  </a:cubicBezTo>
                  <a:cubicBezTo>
                    <a:pt x="15321" y="12562"/>
                    <a:pt x="15242" y="12409"/>
                    <a:pt x="15321" y="12460"/>
                  </a:cubicBezTo>
                  <a:cubicBezTo>
                    <a:pt x="15361" y="12460"/>
                    <a:pt x="15361" y="12460"/>
                    <a:pt x="15361" y="12409"/>
                  </a:cubicBezTo>
                  <a:cubicBezTo>
                    <a:pt x="15361" y="12357"/>
                    <a:pt x="15361" y="12357"/>
                    <a:pt x="15400" y="12306"/>
                  </a:cubicBezTo>
                  <a:cubicBezTo>
                    <a:pt x="15400" y="12255"/>
                    <a:pt x="15440" y="12255"/>
                    <a:pt x="15479" y="12204"/>
                  </a:cubicBezTo>
                  <a:cubicBezTo>
                    <a:pt x="15479" y="12102"/>
                    <a:pt x="15519" y="12051"/>
                    <a:pt x="15519" y="11949"/>
                  </a:cubicBezTo>
                  <a:cubicBezTo>
                    <a:pt x="15598" y="11949"/>
                    <a:pt x="15637" y="11898"/>
                    <a:pt x="15677" y="11847"/>
                  </a:cubicBezTo>
                  <a:cubicBezTo>
                    <a:pt x="15716" y="11847"/>
                    <a:pt x="15677" y="11745"/>
                    <a:pt x="15716" y="11745"/>
                  </a:cubicBezTo>
                  <a:cubicBezTo>
                    <a:pt x="15756" y="11745"/>
                    <a:pt x="15756" y="11694"/>
                    <a:pt x="15756" y="11694"/>
                  </a:cubicBezTo>
                  <a:cubicBezTo>
                    <a:pt x="15756" y="11694"/>
                    <a:pt x="15795" y="11694"/>
                    <a:pt x="15795" y="11643"/>
                  </a:cubicBezTo>
                  <a:cubicBezTo>
                    <a:pt x="15795" y="11643"/>
                    <a:pt x="15795" y="11591"/>
                    <a:pt x="15795" y="11591"/>
                  </a:cubicBezTo>
                  <a:cubicBezTo>
                    <a:pt x="15835" y="11540"/>
                    <a:pt x="15874" y="11540"/>
                    <a:pt x="15874" y="11489"/>
                  </a:cubicBezTo>
                  <a:cubicBezTo>
                    <a:pt x="15874" y="11489"/>
                    <a:pt x="15874" y="11438"/>
                    <a:pt x="15914" y="11438"/>
                  </a:cubicBezTo>
                  <a:cubicBezTo>
                    <a:pt x="15914" y="11387"/>
                    <a:pt x="15953" y="11387"/>
                    <a:pt x="15953" y="11336"/>
                  </a:cubicBezTo>
                  <a:cubicBezTo>
                    <a:pt x="16032" y="11285"/>
                    <a:pt x="16072" y="11234"/>
                    <a:pt x="16151" y="11132"/>
                  </a:cubicBezTo>
                  <a:cubicBezTo>
                    <a:pt x="16190" y="11132"/>
                    <a:pt x="16230" y="11081"/>
                    <a:pt x="16230" y="11030"/>
                  </a:cubicBezTo>
                  <a:cubicBezTo>
                    <a:pt x="16269" y="10979"/>
                    <a:pt x="16309" y="10979"/>
                    <a:pt x="16348" y="10928"/>
                  </a:cubicBezTo>
                  <a:cubicBezTo>
                    <a:pt x="16388" y="10877"/>
                    <a:pt x="16388" y="10826"/>
                    <a:pt x="16427" y="10774"/>
                  </a:cubicBezTo>
                  <a:cubicBezTo>
                    <a:pt x="16427" y="10723"/>
                    <a:pt x="16506" y="10774"/>
                    <a:pt x="16506" y="10672"/>
                  </a:cubicBezTo>
                  <a:cubicBezTo>
                    <a:pt x="16506" y="10621"/>
                    <a:pt x="16546" y="10621"/>
                    <a:pt x="16546" y="10570"/>
                  </a:cubicBezTo>
                  <a:cubicBezTo>
                    <a:pt x="16585" y="10621"/>
                    <a:pt x="16585" y="10570"/>
                    <a:pt x="16585" y="10519"/>
                  </a:cubicBezTo>
                  <a:cubicBezTo>
                    <a:pt x="16703" y="10468"/>
                    <a:pt x="16703" y="10570"/>
                    <a:pt x="16782" y="10570"/>
                  </a:cubicBezTo>
                  <a:cubicBezTo>
                    <a:pt x="16782" y="10519"/>
                    <a:pt x="16822" y="10519"/>
                    <a:pt x="16822" y="10519"/>
                  </a:cubicBezTo>
                  <a:cubicBezTo>
                    <a:pt x="16822" y="10519"/>
                    <a:pt x="16861" y="10519"/>
                    <a:pt x="16861" y="10519"/>
                  </a:cubicBezTo>
                  <a:cubicBezTo>
                    <a:pt x="16861" y="10519"/>
                    <a:pt x="16861" y="10417"/>
                    <a:pt x="16980" y="10468"/>
                  </a:cubicBezTo>
                  <a:cubicBezTo>
                    <a:pt x="16980" y="10366"/>
                    <a:pt x="17098" y="10366"/>
                    <a:pt x="17098" y="10264"/>
                  </a:cubicBezTo>
                  <a:cubicBezTo>
                    <a:pt x="17138" y="10111"/>
                    <a:pt x="17019" y="10162"/>
                    <a:pt x="16980" y="10111"/>
                  </a:cubicBezTo>
                  <a:cubicBezTo>
                    <a:pt x="16980" y="10111"/>
                    <a:pt x="16980" y="10060"/>
                    <a:pt x="16980" y="10060"/>
                  </a:cubicBezTo>
                  <a:cubicBezTo>
                    <a:pt x="16980" y="10060"/>
                    <a:pt x="16980" y="10060"/>
                    <a:pt x="16980" y="10060"/>
                  </a:cubicBezTo>
                  <a:cubicBezTo>
                    <a:pt x="16901" y="9957"/>
                    <a:pt x="17019" y="9957"/>
                    <a:pt x="17059" y="9906"/>
                  </a:cubicBezTo>
                  <a:cubicBezTo>
                    <a:pt x="17059" y="9906"/>
                    <a:pt x="17059" y="9906"/>
                    <a:pt x="17059" y="9855"/>
                  </a:cubicBezTo>
                  <a:cubicBezTo>
                    <a:pt x="17098" y="9855"/>
                    <a:pt x="17098" y="9855"/>
                    <a:pt x="17138" y="9855"/>
                  </a:cubicBezTo>
                  <a:cubicBezTo>
                    <a:pt x="17138" y="9804"/>
                    <a:pt x="17138" y="9804"/>
                    <a:pt x="17138" y="9753"/>
                  </a:cubicBezTo>
                  <a:cubicBezTo>
                    <a:pt x="17138" y="9753"/>
                    <a:pt x="17138" y="9753"/>
                    <a:pt x="17138" y="9753"/>
                  </a:cubicBezTo>
                  <a:cubicBezTo>
                    <a:pt x="17217" y="9753"/>
                    <a:pt x="17177" y="9651"/>
                    <a:pt x="17256" y="9651"/>
                  </a:cubicBezTo>
                  <a:cubicBezTo>
                    <a:pt x="17256" y="9651"/>
                    <a:pt x="17256" y="9651"/>
                    <a:pt x="17256" y="9651"/>
                  </a:cubicBezTo>
                  <a:cubicBezTo>
                    <a:pt x="17256" y="9651"/>
                    <a:pt x="17256" y="9651"/>
                    <a:pt x="17256" y="9651"/>
                  </a:cubicBezTo>
                  <a:cubicBezTo>
                    <a:pt x="17256" y="9600"/>
                    <a:pt x="17296" y="9600"/>
                    <a:pt x="17296" y="9549"/>
                  </a:cubicBezTo>
                  <a:cubicBezTo>
                    <a:pt x="17335" y="9549"/>
                    <a:pt x="17335" y="9549"/>
                    <a:pt x="17335" y="9498"/>
                  </a:cubicBezTo>
                  <a:cubicBezTo>
                    <a:pt x="17454" y="9549"/>
                    <a:pt x="17493" y="9447"/>
                    <a:pt x="17612" y="9498"/>
                  </a:cubicBezTo>
                  <a:cubicBezTo>
                    <a:pt x="17651" y="9447"/>
                    <a:pt x="17730" y="9447"/>
                    <a:pt x="17770" y="9396"/>
                  </a:cubicBezTo>
                  <a:cubicBezTo>
                    <a:pt x="17888" y="9396"/>
                    <a:pt x="17928" y="9345"/>
                    <a:pt x="18007" y="9294"/>
                  </a:cubicBezTo>
                  <a:cubicBezTo>
                    <a:pt x="18086" y="9294"/>
                    <a:pt x="18086" y="9345"/>
                    <a:pt x="18165" y="9345"/>
                  </a:cubicBezTo>
                  <a:cubicBezTo>
                    <a:pt x="18401" y="9294"/>
                    <a:pt x="18599" y="9191"/>
                    <a:pt x="18915" y="9243"/>
                  </a:cubicBezTo>
                  <a:cubicBezTo>
                    <a:pt x="18954" y="9243"/>
                    <a:pt x="18915" y="9140"/>
                    <a:pt x="18954" y="9140"/>
                  </a:cubicBezTo>
                  <a:cubicBezTo>
                    <a:pt x="18994" y="9140"/>
                    <a:pt x="18994" y="9089"/>
                    <a:pt x="18994" y="9089"/>
                  </a:cubicBezTo>
                  <a:cubicBezTo>
                    <a:pt x="18994" y="9089"/>
                    <a:pt x="19033" y="9089"/>
                    <a:pt x="19033" y="9038"/>
                  </a:cubicBezTo>
                  <a:cubicBezTo>
                    <a:pt x="19073" y="9038"/>
                    <a:pt x="19073" y="8987"/>
                    <a:pt x="19073" y="8987"/>
                  </a:cubicBezTo>
                  <a:cubicBezTo>
                    <a:pt x="19073" y="8987"/>
                    <a:pt x="19073" y="8987"/>
                    <a:pt x="19073" y="8987"/>
                  </a:cubicBezTo>
                  <a:cubicBezTo>
                    <a:pt x="19073" y="8885"/>
                    <a:pt x="19152" y="8885"/>
                    <a:pt x="19231" y="8834"/>
                  </a:cubicBezTo>
                  <a:cubicBezTo>
                    <a:pt x="19231" y="8834"/>
                    <a:pt x="19231" y="8834"/>
                    <a:pt x="19231" y="8834"/>
                  </a:cubicBezTo>
                  <a:cubicBezTo>
                    <a:pt x="19270" y="8834"/>
                    <a:pt x="19310" y="8834"/>
                    <a:pt x="19349" y="8783"/>
                  </a:cubicBezTo>
                  <a:cubicBezTo>
                    <a:pt x="19349" y="8783"/>
                    <a:pt x="19349" y="8783"/>
                    <a:pt x="19349" y="8783"/>
                  </a:cubicBezTo>
                  <a:cubicBezTo>
                    <a:pt x="19428" y="8783"/>
                    <a:pt x="19468" y="8783"/>
                    <a:pt x="19468" y="8681"/>
                  </a:cubicBezTo>
                  <a:cubicBezTo>
                    <a:pt x="19468" y="8681"/>
                    <a:pt x="19468" y="8681"/>
                    <a:pt x="19468" y="8681"/>
                  </a:cubicBezTo>
                  <a:cubicBezTo>
                    <a:pt x="19507" y="8681"/>
                    <a:pt x="19507" y="8681"/>
                    <a:pt x="19507" y="8681"/>
                  </a:cubicBezTo>
                  <a:cubicBezTo>
                    <a:pt x="19507" y="8681"/>
                    <a:pt x="19507" y="8681"/>
                    <a:pt x="19507" y="8681"/>
                  </a:cubicBezTo>
                  <a:cubicBezTo>
                    <a:pt x="19626" y="8681"/>
                    <a:pt x="19665" y="8630"/>
                    <a:pt x="19744" y="8579"/>
                  </a:cubicBezTo>
                  <a:cubicBezTo>
                    <a:pt x="19744" y="8579"/>
                    <a:pt x="19744" y="8579"/>
                    <a:pt x="19744" y="8579"/>
                  </a:cubicBezTo>
                  <a:cubicBezTo>
                    <a:pt x="19784" y="8579"/>
                    <a:pt x="19823" y="8528"/>
                    <a:pt x="19863" y="8528"/>
                  </a:cubicBezTo>
                  <a:cubicBezTo>
                    <a:pt x="19863" y="8477"/>
                    <a:pt x="19863" y="8477"/>
                    <a:pt x="19863" y="8477"/>
                  </a:cubicBezTo>
                  <a:cubicBezTo>
                    <a:pt x="19981" y="8477"/>
                    <a:pt x="20060" y="8426"/>
                    <a:pt x="20139" y="8374"/>
                  </a:cubicBezTo>
                  <a:cubicBezTo>
                    <a:pt x="20139" y="8374"/>
                    <a:pt x="20139" y="8374"/>
                    <a:pt x="20139" y="8374"/>
                  </a:cubicBezTo>
                  <a:cubicBezTo>
                    <a:pt x="20178" y="8221"/>
                    <a:pt x="20297" y="8323"/>
                    <a:pt x="20297" y="8221"/>
                  </a:cubicBezTo>
                  <a:cubicBezTo>
                    <a:pt x="20297" y="8221"/>
                    <a:pt x="20297" y="8221"/>
                    <a:pt x="20297" y="8221"/>
                  </a:cubicBezTo>
                  <a:cubicBezTo>
                    <a:pt x="20297" y="8221"/>
                    <a:pt x="20336" y="8221"/>
                    <a:pt x="20336" y="8221"/>
                  </a:cubicBezTo>
                  <a:cubicBezTo>
                    <a:pt x="20376" y="8221"/>
                    <a:pt x="20376" y="8221"/>
                    <a:pt x="20376" y="8221"/>
                  </a:cubicBezTo>
                  <a:cubicBezTo>
                    <a:pt x="20415" y="8119"/>
                    <a:pt x="20455" y="8068"/>
                    <a:pt x="20455" y="8017"/>
                  </a:cubicBezTo>
                  <a:cubicBezTo>
                    <a:pt x="20455" y="8017"/>
                    <a:pt x="20455" y="8017"/>
                    <a:pt x="20455" y="8017"/>
                  </a:cubicBezTo>
                  <a:cubicBezTo>
                    <a:pt x="20455" y="7915"/>
                    <a:pt x="20534" y="7864"/>
                    <a:pt x="20494" y="7813"/>
                  </a:cubicBezTo>
                  <a:cubicBezTo>
                    <a:pt x="20494" y="7813"/>
                    <a:pt x="20494" y="7813"/>
                    <a:pt x="20494" y="7762"/>
                  </a:cubicBezTo>
                  <a:cubicBezTo>
                    <a:pt x="20455" y="7711"/>
                    <a:pt x="20494" y="7660"/>
                    <a:pt x="20494" y="7609"/>
                  </a:cubicBezTo>
                  <a:cubicBezTo>
                    <a:pt x="20494" y="7609"/>
                    <a:pt x="20494" y="7609"/>
                    <a:pt x="20494" y="7609"/>
                  </a:cubicBezTo>
                  <a:cubicBezTo>
                    <a:pt x="20455" y="7557"/>
                    <a:pt x="20455" y="7557"/>
                    <a:pt x="20455" y="7557"/>
                  </a:cubicBezTo>
                  <a:cubicBezTo>
                    <a:pt x="20455" y="7557"/>
                    <a:pt x="20455" y="7557"/>
                    <a:pt x="20455" y="7557"/>
                  </a:cubicBezTo>
                  <a:cubicBezTo>
                    <a:pt x="20455" y="7557"/>
                    <a:pt x="20455" y="7506"/>
                    <a:pt x="20455" y="7506"/>
                  </a:cubicBezTo>
                  <a:cubicBezTo>
                    <a:pt x="20455" y="7455"/>
                    <a:pt x="20415" y="7404"/>
                    <a:pt x="20376" y="7353"/>
                  </a:cubicBezTo>
                  <a:cubicBezTo>
                    <a:pt x="20376" y="7353"/>
                    <a:pt x="20376" y="7353"/>
                    <a:pt x="20376" y="7353"/>
                  </a:cubicBezTo>
                  <a:cubicBezTo>
                    <a:pt x="20415" y="7353"/>
                    <a:pt x="20415" y="7302"/>
                    <a:pt x="20415" y="7302"/>
                  </a:cubicBezTo>
                  <a:cubicBezTo>
                    <a:pt x="20415" y="7251"/>
                    <a:pt x="20455" y="7251"/>
                    <a:pt x="20455" y="7251"/>
                  </a:cubicBezTo>
                  <a:cubicBezTo>
                    <a:pt x="20455" y="7251"/>
                    <a:pt x="20494" y="7251"/>
                    <a:pt x="20494" y="7251"/>
                  </a:cubicBezTo>
                  <a:cubicBezTo>
                    <a:pt x="20534" y="7251"/>
                    <a:pt x="20573" y="7251"/>
                    <a:pt x="20613" y="7302"/>
                  </a:cubicBezTo>
                  <a:cubicBezTo>
                    <a:pt x="20613" y="7251"/>
                    <a:pt x="20613" y="7251"/>
                    <a:pt x="20613" y="7200"/>
                  </a:cubicBezTo>
                  <a:cubicBezTo>
                    <a:pt x="20613" y="7200"/>
                    <a:pt x="20613" y="7200"/>
                    <a:pt x="20613" y="7200"/>
                  </a:cubicBezTo>
                  <a:cubicBezTo>
                    <a:pt x="20613" y="7200"/>
                    <a:pt x="20613" y="7200"/>
                    <a:pt x="20652" y="7200"/>
                  </a:cubicBezTo>
                  <a:cubicBezTo>
                    <a:pt x="20652" y="7200"/>
                    <a:pt x="20652" y="7200"/>
                    <a:pt x="20652" y="7200"/>
                  </a:cubicBezTo>
                  <a:cubicBezTo>
                    <a:pt x="20652" y="7149"/>
                    <a:pt x="20692" y="7149"/>
                    <a:pt x="20692" y="7149"/>
                  </a:cubicBezTo>
                  <a:cubicBezTo>
                    <a:pt x="20652" y="7149"/>
                    <a:pt x="20692" y="7098"/>
                    <a:pt x="20692" y="7047"/>
                  </a:cubicBezTo>
                  <a:close/>
                  <a:moveTo>
                    <a:pt x="21600" y="12919"/>
                  </a:moveTo>
                  <a:cubicBezTo>
                    <a:pt x="21521" y="12919"/>
                    <a:pt x="21561" y="12868"/>
                    <a:pt x="21561" y="12817"/>
                  </a:cubicBezTo>
                  <a:cubicBezTo>
                    <a:pt x="21521" y="12817"/>
                    <a:pt x="21521" y="12817"/>
                    <a:pt x="21482" y="12766"/>
                  </a:cubicBezTo>
                  <a:cubicBezTo>
                    <a:pt x="21482" y="12715"/>
                    <a:pt x="21521" y="12715"/>
                    <a:pt x="21482" y="12664"/>
                  </a:cubicBezTo>
                  <a:cubicBezTo>
                    <a:pt x="21482" y="12664"/>
                    <a:pt x="21442" y="12715"/>
                    <a:pt x="21442" y="12664"/>
                  </a:cubicBezTo>
                  <a:cubicBezTo>
                    <a:pt x="21442" y="12664"/>
                    <a:pt x="21442" y="12613"/>
                    <a:pt x="21442" y="12613"/>
                  </a:cubicBezTo>
                  <a:cubicBezTo>
                    <a:pt x="21403" y="12613"/>
                    <a:pt x="21403" y="12562"/>
                    <a:pt x="21403" y="12562"/>
                  </a:cubicBezTo>
                  <a:cubicBezTo>
                    <a:pt x="21205" y="12562"/>
                    <a:pt x="21126" y="12460"/>
                    <a:pt x="20929" y="12511"/>
                  </a:cubicBezTo>
                  <a:cubicBezTo>
                    <a:pt x="20929" y="12562"/>
                    <a:pt x="20929" y="12562"/>
                    <a:pt x="20889" y="12562"/>
                  </a:cubicBezTo>
                  <a:cubicBezTo>
                    <a:pt x="20889" y="12562"/>
                    <a:pt x="20850" y="12613"/>
                    <a:pt x="20850" y="12664"/>
                  </a:cubicBezTo>
                  <a:cubicBezTo>
                    <a:pt x="20889" y="12664"/>
                    <a:pt x="20889" y="12664"/>
                    <a:pt x="20889" y="12664"/>
                  </a:cubicBezTo>
                  <a:cubicBezTo>
                    <a:pt x="20889" y="12664"/>
                    <a:pt x="20889" y="12664"/>
                    <a:pt x="20889" y="12664"/>
                  </a:cubicBezTo>
                  <a:cubicBezTo>
                    <a:pt x="20889" y="12664"/>
                    <a:pt x="20929" y="12664"/>
                    <a:pt x="20929" y="12664"/>
                  </a:cubicBezTo>
                  <a:cubicBezTo>
                    <a:pt x="20929" y="12715"/>
                    <a:pt x="20929" y="12766"/>
                    <a:pt x="20929" y="12817"/>
                  </a:cubicBezTo>
                  <a:cubicBezTo>
                    <a:pt x="21008" y="12868"/>
                    <a:pt x="21087" y="12919"/>
                    <a:pt x="21166" y="12919"/>
                  </a:cubicBezTo>
                  <a:cubicBezTo>
                    <a:pt x="21166" y="12970"/>
                    <a:pt x="21205" y="12970"/>
                    <a:pt x="21284" y="12970"/>
                  </a:cubicBezTo>
                  <a:cubicBezTo>
                    <a:pt x="21324" y="13021"/>
                    <a:pt x="21324" y="13072"/>
                    <a:pt x="21403" y="13123"/>
                  </a:cubicBezTo>
                  <a:cubicBezTo>
                    <a:pt x="21403" y="13174"/>
                    <a:pt x="21482" y="13226"/>
                    <a:pt x="21521" y="13226"/>
                  </a:cubicBezTo>
                  <a:cubicBezTo>
                    <a:pt x="21561" y="13123"/>
                    <a:pt x="21600" y="13072"/>
                    <a:pt x="21600" y="12919"/>
                  </a:cubicBezTo>
                  <a:close/>
                  <a:moveTo>
                    <a:pt x="10504" y="19915"/>
                  </a:moveTo>
                  <a:cubicBezTo>
                    <a:pt x="10504" y="19864"/>
                    <a:pt x="10504" y="19864"/>
                    <a:pt x="10464" y="19864"/>
                  </a:cubicBezTo>
                  <a:cubicBezTo>
                    <a:pt x="10464" y="19864"/>
                    <a:pt x="10425" y="19864"/>
                    <a:pt x="10425" y="19915"/>
                  </a:cubicBezTo>
                  <a:cubicBezTo>
                    <a:pt x="10385" y="19915"/>
                    <a:pt x="10385" y="19915"/>
                    <a:pt x="10385" y="19966"/>
                  </a:cubicBezTo>
                  <a:cubicBezTo>
                    <a:pt x="10385" y="20017"/>
                    <a:pt x="10385" y="20017"/>
                    <a:pt x="10425" y="20017"/>
                  </a:cubicBezTo>
                  <a:cubicBezTo>
                    <a:pt x="10425" y="20017"/>
                    <a:pt x="10464" y="20017"/>
                    <a:pt x="10504" y="20017"/>
                  </a:cubicBezTo>
                  <a:cubicBezTo>
                    <a:pt x="10504" y="20017"/>
                    <a:pt x="10543" y="20017"/>
                    <a:pt x="10543" y="20017"/>
                  </a:cubicBezTo>
                  <a:cubicBezTo>
                    <a:pt x="10543" y="20017"/>
                    <a:pt x="10583" y="20017"/>
                    <a:pt x="10583" y="19966"/>
                  </a:cubicBezTo>
                  <a:cubicBezTo>
                    <a:pt x="10583" y="19966"/>
                    <a:pt x="10543" y="19966"/>
                    <a:pt x="10543" y="19915"/>
                  </a:cubicBezTo>
                  <a:lnTo>
                    <a:pt x="10504" y="19915"/>
                  </a:lnTo>
                  <a:close/>
                  <a:moveTo>
                    <a:pt x="19586" y="14400"/>
                  </a:moveTo>
                  <a:cubicBezTo>
                    <a:pt x="19626" y="14553"/>
                    <a:pt x="19586" y="14400"/>
                    <a:pt x="19507" y="14451"/>
                  </a:cubicBezTo>
                  <a:cubicBezTo>
                    <a:pt x="19507" y="14502"/>
                    <a:pt x="19507" y="14553"/>
                    <a:pt x="19547" y="14553"/>
                  </a:cubicBezTo>
                  <a:cubicBezTo>
                    <a:pt x="19547" y="14553"/>
                    <a:pt x="19586" y="14553"/>
                    <a:pt x="19586" y="14604"/>
                  </a:cubicBezTo>
                  <a:cubicBezTo>
                    <a:pt x="19586" y="14604"/>
                    <a:pt x="19586" y="14604"/>
                    <a:pt x="19586" y="14604"/>
                  </a:cubicBezTo>
                  <a:cubicBezTo>
                    <a:pt x="19626" y="14604"/>
                    <a:pt x="19665" y="14400"/>
                    <a:pt x="19586" y="14400"/>
                  </a:cubicBezTo>
                  <a:close/>
                  <a:moveTo>
                    <a:pt x="17533" y="15115"/>
                  </a:moveTo>
                  <a:cubicBezTo>
                    <a:pt x="17493" y="15115"/>
                    <a:pt x="17454" y="15064"/>
                    <a:pt x="17454" y="15013"/>
                  </a:cubicBezTo>
                  <a:cubicBezTo>
                    <a:pt x="17454" y="15013"/>
                    <a:pt x="17414" y="15013"/>
                    <a:pt x="17414" y="14962"/>
                  </a:cubicBezTo>
                  <a:cubicBezTo>
                    <a:pt x="17414" y="14911"/>
                    <a:pt x="17414" y="14860"/>
                    <a:pt x="17414" y="14860"/>
                  </a:cubicBezTo>
                  <a:cubicBezTo>
                    <a:pt x="17414" y="14911"/>
                    <a:pt x="17414" y="14911"/>
                    <a:pt x="17414" y="14962"/>
                  </a:cubicBezTo>
                  <a:cubicBezTo>
                    <a:pt x="17375" y="14962"/>
                    <a:pt x="17375" y="15013"/>
                    <a:pt x="17335" y="15013"/>
                  </a:cubicBezTo>
                  <a:cubicBezTo>
                    <a:pt x="17335" y="15115"/>
                    <a:pt x="17296" y="15166"/>
                    <a:pt x="17335" y="15268"/>
                  </a:cubicBezTo>
                  <a:cubicBezTo>
                    <a:pt x="17414" y="15319"/>
                    <a:pt x="17335" y="15166"/>
                    <a:pt x="17414" y="15217"/>
                  </a:cubicBezTo>
                  <a:cubicBezTo>
                    <a:pt x="17414" y="15166"/>
                    <a:pt x="17454" y="15166"/>
                    <a:pt x="17454" y="15217"/>
                  </a:cubicBezTo>
                  <a:cubicBezTo>
                    <a:pt x="17493" y="15217"/>
                    <a:pt x="17493" y="15319"/>
                    <a:pt x="17572" y="15268"/>
                  </a:cubicBezTo>
                  <a:cubicBezTo>
                    <a:pt x="17572" y="15268"/>
                    <a:pt x="17572" y="15268"/>
                    <a:pt x="17612" y="15268"/>
                  </a:cubicBezTo>
                  <a:cubicBezTo>
                    <a:pt x="17612" y="15268"/>
                    <a:pt x="17612" y="15217"/>
                    <a:pt x="17612" y="15166"/>
                  </a:cubicBezTo>
                  <a:cubicBezTo>
                    <a:pt x="17612" y="15115"/>
                    <a:pt x="17533" y="15166"/>
                    <a:pt x="17533" y="15115"/>
                  </a:cubicBezTo>
                  <a:close/>
                  <a:moveTo>
                    <a:pt x="17730" y="14298"/>
                  </a:moveTo>
                  <a:cubicBezTo>
                    <a:pt x="17770" y="14196"/>
                    <a:pt x="17691" y="14196"/>
                    <a:pt x="17691" y="14094"/>
                  </a:cubicBezTo>
                  <a:cubicBezTo>
                    <a:pt x="17612" y="14094"/>
                    <a:pt x="17533" y="14094"/>
                    <a:pt x="17493" y="14145"/>
                  </a:cubicBezTo>
                  <a:cubicBezTo>
                    <a:pt x="17414" y="14145"/>
                    <a:pt x="17414" y="14196"/>
                    <a:pt x="17335" y="14196"/>
                  </a:cubicBezTo>
                  <a:cubicBezTo>
                    <a:pt x="17296" y="14298"/>
                    <a:pt x="17217" y="14298"/>
                    <a:pt x="17217" y="14400"/>
                  </a:cubicBezTo>
                  <a:cubicBezTo>
                    <a:pt x="17217" y="14451"/>
                    <a:pt x="17177" y="14400"/>
                    <a:pt x="17138" y="14451"/>
                  </a:cubicBezTo>
                  <a:cubicBezTo>
                    <a:pt x="17098" y="14451"/>
                    <a:pt x="17138" y="14553"/>
                    <a:pt x="17138" y="14604"/>
                  </a:cubicBezTo>
                  <a:cubicBezTo>
                    <a:pt x="17138" y="14604"/>
                    <a:pt x="17177" y="14655"/>
                    <a:pt x="17138" y="14655"/>
                  </a:cubicBezTo>
                  <a:cubicBezTo>
                    <a:pt x="17217" y="14655"/>
                    <a:pt x="17256" y="14655"/>
                    <a:pt x="17296" y="14655"/>
                  </a:cubicBezTo>
                  <a:cubicBezTo>
                    <a:pt x="17296" y="14706"/>
                    <a:pt x="17296" y="14706"/>
                    <a:pt x="17296" y="14757"/>
                  </a:cubicBezTo>
                  <a:cubicBezTo>
                    <a:pt x="17296" y="14757"/>
                    <a:pt x="17335" y="14757"/>
                    <a:pt x="17335" y="14809"/>
                  </a:cubicBezTo>
                  <a:cubicBezTo>
                    <a:pt x="17454" y="14809"/>
                    <a:pt x="17414" y="14655"/>
                    <a:pt x="17493" y="14655"/>
                  </a:cubicBezTo>
                  <a:cubicBezTo>
                    <a:pt x="17572" y="14655"/>
                    <a:pt x="17572" y="14604"/>
                    <a:pt x="17612" y="14553"/>
                  </a:cubicBezTo>
                  <a:cubicBezTo>
                    <a:pt x="17691" y="14553"/>
                    <a:pt x="17691" y="14451"/>
                    <a:pt x="17770" y="14451"/>
                  </a:cubicBezTo>
                  <a:cubicBezTo>
                    <a:pt x="17770" y="14400"/>
                    <a:pt x="17691" y="14400"/>
                    <a:pt x="17730" y="14298"/>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3" name="Rectangle 114">
              <a:extLst>
                <a:ext uri="{FF2B5EF4-FFF2-40B4-BE49-F238E27FC236}">
                  <a16:creationId xmlns:a16="http://schemas.microsoft.com/office/drawing/2014/main" id="{148D1212-F49F-0647-A37C-59F984BF3CBF}"/>
                </a:ext>
              </a:extLst>
            </p:cNvPr>
            <p:cNvSpPr txBox="1"/>
            <p:nvPr/>
          </p:nvSpPr>
          <p:spPr>
            <a:xfrm>
              <a:off x="1379780" y="8039013"/>
              <a:ext cx="753653"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SPAIN</a:t>
              </a:r>
            </a:p>
          </p:txBody>
        </p:sp>
        <p:sp>
          <p:nvSpPr>
            <p:cNvPr id="164" name="Freeform 115">
              <a:extLst>
                <a:ext uri="{FF2B5EF4-FFF2-40B4-BE49-F238E27FC236}">
                  <a16:creationId xmlns:a16="http://schemas.microsoft.com/office/drawing/2014/main" id="{13DD76C0-4B59-3947-A9CA-581002CE7222}"/>
                </a:ext>
              </a:extLst>
            </p:cNvPr>
            <p:cNvSpPr/>
            <p:nvPr/>
          </p:nvSpPr>
          <p:spPr>
            <a:xfrm>
              <a:off x="4807518" y="836020"/>
              <a:ext cx="1497979" cy="3719775"/>
            </a:xfrm>
            <a:custGeom>
              <a:avLst/>
              <a:gdLst/>
              <a:ahLst/>
              <a:cxnLst>
                <a:cxn ang="0">
                  <a:pos x="wd2" y="hd2"/>
                </a:cxn>
                <a:cxn ang="5400000">
                  <a:pos x="wd2" y="hd2"/>
                </a:cxn>
                <a:cxn ang="10800000">
                  <a:pos x="wd2" y="hd2"/>
                </a:cxn>
                <a:cxn ang="16200000">
                  <a:pos x="wd2" y="hd2"/>
                </a:cxn>
              </a:cxnLst>
              <a:rect l="0" t="0" r="r" b="b"/>
              <a:pathLst>
                <a:path w="21600" h="21573" extrusionOk="0">
                  <a:moveTo>
                    <a:pt x="15332" y="14885"/>
                  </a:moveTo>
                  <a:cubicBezTo>
                    <a:pt x="15078" y="14851"/>
                    <a:pt x="15078" y="14919"/>
                    <a:pt x="14993" y="14919"/>
                  </a:cubicBezTo>
                  <a:cubicBezTo>
                    <a:pt x="14993" y="14919"/>
                    <a:pt x="14908" y="14885"/>
                    <a:pt x="14908" y="14885"/>
                  </a:cubicBezTo>
                  <a:cubicBezTo>
                    <a:pt x="14908" y="14851"/>
                    <a:pt x="14824" y="14851"/>
                    <a:pt x="14824" y="14851"/>
                  </a:cubicBezTo>
                  <a:cubicBezTo>
                    <a:pt x="14824" y="14919"/>
                    <a:pt x="14569" y="14885"/>
                    <a:pt x="14654" y="14987"/>
                  </a:cubicBezTo>
                  <a:cubicBezTo>
                    <a:pt x="14824" y="14987"/>
                    <a:pt x="14908" y="14987"/>
                    <a:pt x="15078" y="14987"/>
                  </a:cubicBezTo>
                  <a:cubicBezTo>
                    <a:pt x="14993" y="14885"/>
                    <a:pt x="15416" y="14987"/>
                    <a:pt x="15332" y="14885"/>
                  </a:cubicBezTo>
                  <a:close/>
                  <a:moveTo>
                    <a:pt x="16687" y="17171"/>
                  </a:moveTo>
                  <a:cubicBezTo>
                    <a:pt x="16687" y="17171"/>
                    <a:pt x="16687" y="17137"/>
                    <a:pt x="16602" y="17137"/>
                  </a:cubicBezTo>
                  <a:cubicBezTo>
                    <a:pt x="16602" y="17137"/>
                    <a:pt x="16602" y="17137"/>
                    <a:pt x="16602" y="17137"/>
                  </a:cubicBezTo>
                  <a:cubicBezTo>
                    <a:pt x="16518" y="17137"/>
                    <a:pt x="16602" y="17103"/>
                    <a:pt x="16518" y="17069"/>
                  </a:cubicBezTo>
                  <a:cubicBezTo>
                    <a:pt x="16433" y="17035"/>
                    <a:pt x="16433" y="17069"/>
                    <a:pt x="16433" y="17069"/>
                  </a:cubicBezTo>
                  <a:cubicBezTo>
                    <a:pt x="16433" y="17069"/>
                    <a:pt x="16433" y="17103"/>
                    <a:pt x="16433" y="17103"/>
                  </a:cubicBezTo>
                  <a:cubicBezTo>
                    <a:pt x="16433" y="17137"/>
                    <a:pt x="16348" y="17137"/>
                    <a:pt x="16348" y="17171"/>
                  </a:cubicBezTo>
                  <a:cubicBezTo>
                    <a:pt x="16348" y="17171"/>
                    <a:pt x="16348" y="17171"/>
                    <a:pt x="16348" y="17171"/>
                  </a:cubicBezTo>
                  <a:cubicBezTo>
                    <a:pt x="16348" y="17205"/>
                    <a:pt x="16348" y="17205"/>
                    <a:pt x="16348" y="17205"/>
                  </a:cubicBezTo>
                  <a:cubicBezTo>
                    <a:pt x="16264" y="17205"/>
                    <a:pt x="16264" y="17205"/>
                    <a:pt x="16264" y="17239"/>
                  </a:cubicBezTo>
                  <a:cubicBezTo>
                    <a:pt x="16179" y="17239"/>
                    <a:pt x="16179" y="17273"/>
                    <a:pt x="16094" y="17239"/>
                  </a:cubicBezTo>
                  <a:cubicBezTo>
                    <a:pt x="15925" y="17273"/>
                    <a:pt x="16009" y="17171"/>
                    <a:pt x="15840" y="17205"/>
                  </a:cubicBezTo>
                  <a:cubicBezTo>
                    <a:pt x="15840" y="17239"/>
                    <a:pt x="15840" y="17273"/>
                    <a:pt x="15755" y="17273"/>
                  </a:cubicBezTo>
                  <a:cubicBezTo>
                    <a:pt x="15755" y="17308"/>
                    <a:pt x="15755" y="17342"/>
                    <a:pt x="15671" y="17342"/>
                  </a:cubicBezTo>
                  <a:cubicBezTo>
                    <a:pt x="15671" y="17308"/>
                    <a:pt x="15586" y="17273"/>
                    <a:pt x="15501" y="17273"/>
                  </a:cubicBezTo>
                  <a:cubicBezTo>
                    <a:pt x="15332" y="17308"/>
                    <a:pt x="15332" y="17376"/>
                    <a:pt x="15162" y="17410"/>
                  </a:cubicBezTo>
                  <a:cubicBezTo>
                    <a:pt x="14993" y="17376"/>
                    <a:pt x="15078" y="17478"/>
                    <a:pt x="14908" y="17478"/>
                  </a:cubicBezTo>
                  <a:cubicBezTo>
                    <a:pt x="14908" y="17546"/>
                    <a:pt x="14824" y="17581"/>
                    <a:pt x="14824" y="17649"/>
                  </a:cubicBezTo>
                  <a:cubicBezTo>
                    <a:pt x="14739" y="17649"/>
                    <a:pt x="14739" y="17649"/>
                    <a:pt x="14739" y="17649"/>
                  </a:cubicBezTo>
                  <a:cubicBezTo>
                    <a:pt x="14654" y="17683"/>
                    <a:pt x="14654" y="17717"/>
                    <a:pt x="14654" y="17751"/>
                  </a:cubicBezTo>
                  <a:cubicBezTo>
                    <a:pt x="14654" y="17751"/>
                    <a:pt x="14654" y="17751"/>
                    <a:pt x="14654" y="17751"/>
                  </a:cubicBezTo>
                  <a:cubicBezTo>
                    <a:pt x="14654" y="17785"/>
                    <a:pt x="14654" y="17785"/>
                    <a:pt x="14654" y="17785"/>
                  </a:cubicBezTo>
                  <a:cubicBezTo>
                    <a:pt x="14485" y="17785"/>
                    <a:pt x="14400" y="17819"/>
                    <a:pt x="14400" y="17888"/>
                  </a:cubicBezTo>
                  <a:cubicBezTo>
                    <a:pt x="14400" y="17888"/>
                    <a:pt x="14400" y="17888"/>
                    <a:pt x="14400" y="17888"/>
                  </a:cubicBezTo>
                  <a:cubicBezTo>
                    <a:pt x="14400" y="17888"/>
                    <a:pt x="14315" y="17888"/>
                    <a:pt x="14315" y="17888"/>
                  </a:cubicBezTo>
                  <a:cubicBezTo>
                    <a:pt x="14315" y="17888"/>
                    <a:pt x="14315" y="17956"/>
                    <a:pt x="14315" y="17956"/>
                  </a:cubicBezTo>
                  <a:cubicBezTo>
                    <a:pt x="14315" y="17990"/>
                    <a:pt x="14400" y="17956"/>
                    <a:pt x="14400" y="17990"/>
                  </a:cubicBezTo>
                  <a:cubicBezTo>
                    <a:pt x="14400" y="18024"/>
                    <a:pt x="14400" y="18058"/>
                    <a:pt x="14400" y="18092"/>
                  </a:cubicBezTo>
                  <a:cubicBezTo>
                    <a:pt x="14400" y="18092"/>
                    <a:pt x="14400" y="18092"/>
                    <a:pt x="14400" y="18092"/>
                  </a:cubicBezTo>
                  <a:cubicBezTo>
                    <a:pt x="14400" y="18127"/>
                    <a:pt x="14400" y="18127"/>
                    <a:pt x="14400" y="18161"/>
                  </a:cubicBezTo>
                  <a:cubicBezTo>
                    <a:pt x="14400" y="18161"/>
                    <a:pt x="14485" y="18161"/>
                    <a:pt x="14485" y="18161"/>
                  </a:cubicBezTo>
                  <a:cubicBezTo>
                    <a:pt x="14400" y="18195"/>
                    <a:pt x="14400" y="18229"/>
                    <a:pt x="14400" y="18263"/>
                  </a:cubicBezTo>
                  <a:cubicBezTo>
                    <a:pt x="14400" y="18263"/>
                    <a:pt x="14400" y="18263"/>
                    <a:pt x="14400" y="18263"/>
                  </a:cubicBezTo>
                  <a:cubicBezTo>
                    <a:pt x="14400" y="18263"/>
                    <a:pt x="14400" y="18263"/>
                    <a:pt x="14400" y="18263"/>
                  </a:cubicBezTo>
                  <a:cubicBezTo>
                    <a:pt x="14400" y="18297"/>
                    <a:pt x="14400" y="18331"/>
                    <a:pt x="14400" y="18365"/>
                  </a:cubicBezTo>
                  <a:cubicBezTo>
                    <a:pt x="14400" y="18400"/>
                    <a:pt x="14400" y="18400"/>
                    <a:pt x="14485" y="18434"/>
                  </a:cubicBezTo>
                  <a:cubicBezTo>
                    <a:pt x="14485" y="18468"/>
                    <a:pt x="14485" y="18502"/>
                    <a:pt x="14569" y="18502"/>
                  </a:cubicBezTo>
                  <a:cubicBezTo>
                    <a:pt x="14485" y="18570"/>
                    <a:pt x="14739" y="18536"/>
                    <a:pt x="14654" y="18604"/>
                  </a:cubicBezTo>
                  <a:cubicBezTo>
                    <a:pt x="14569" y="18604"/>
                    <a:pt x="14569" y="18638"/>
                    <a:pt x="14569" y="18673"/>
                  </a:cubicBezTo>
                  <a:cubicBezTo>
                    <a:pt x="14569" y="18673"/>
                    <a:pt x="14739" y="18673"/>
                    <a:pt x="14739" y="18707"/>
                  </a:cubicBezTo>
                  <a:cubicBezTo>
                    <a:pt x="14569" y="18673"/>
                    <a:pt x="14739" y="18809"/>
                    <a:pt x="14569" y="18809"/>
                  </a:cubicBezTo>
                  <a:cubicBezTo>
                    <a:pt x="14654" y="18843"/>
                    <a:pt x="14485" y="18843"/>
                    <a:pt x="14569" y="18911"/>
                  </a:cubicBezTo>
                  <a:cubicBezTo>
                    <a:pt x="14739" y="18946"/>
                    <a:pt x="14824" y="18911"/>
                    <a:pt x="14993" y="18911"/>
                  </a:cubicBezTo>
                  <a:cubicBezTo>
                    <a:pt x="14993" y="18877"/>
                    <a:pt x="14993" y="18877"/>
                    <a:pt x="14993" y="18877"/>
                  </a:cubicBezTo>
                  <a:cubicBezTo>
                    <a:pt x="14993" y="18843"/>
                    <a:pt x="14993" y="18843"/>
                    <a:pt x="14993" y="18843"/>
                  </a:cubicBezTo>
                  <a:cubicBezTo>
                    <a:pt x="15162" y="18843"/>
                    <a:pt x="15078" y="18741"/>
                    <a:pt x="15247" y="18775"/>
                  </a:cubicBezTo>
                  <a:cubicBezTo>
                    <a:pt x="15247" y="18707"/>
                    <a:pt x="15162" y="18673"/>
                    <a:pt x="15162" y="18604"/>
                  </a:cubicBezTo>
                  <a:cubicBezTo>
                    <a:pt x="15247" y="18604"/>
                    <a:pt x="15162" y="18502"/>
                    <a:pt x="15332" y="18502"/>
                  </a:cubicBezTo>
                  <a:cubicBezTo>
                    <a:pt x="15332" y="18468"/>
                    <a:pt x="15332" y="18468"/>
                    <a:pt x="15332" y="18468"/>
                  </a:cubicBezTo>
                  <a:cubicBezTo>
                    <a:pt x="15501" y="18434"/>
                    <a:pt x="15501" y="18365"/>
                    <a:pt x="15755" y="18400"/>
                  </a:cubicBezTo>
                  <a:cubicBezTo>
                    <a:pt x="15755" y="18365"/>
                    <a:pt x="15755" y="18331"/>
                    <a:pt x="15840" y="18331"/>
                  </a:cubicBezTo>
                  <a:cubicBezTo>
                    <a:pt x="15925" y="18263"/>
                    <a:pt x="15671" y="18297"/>
                    <a:pt x="15755" y="18229"/>
                  </a:cubicBezTo>
                  <a:cubicBezTo>
                    <a:pt x="15755" y="18229"/>
                    <a:pt x="15755" y="18195"/>
                    <a:pt x="15840" y="18195"/>
                  </a:cubicBezTo>
                  <a:cubicBezTo>
                    <a:pt x="15840" y="18195"/>
                    <a:pt x="15840" y="18195"/>
                    <a:pt x="15840" y="18195"/>
                  </a:cubicBezTo>
                  <a:cubicBezTo>
                    <a:pt x="15925" y="18161"/>
                    <a:pt x="16009" y="18161"/>
                    <a:pt x="16094" y="18092"/>
                  </a:cubicBezTo>
                  <a:cubicBezTo>
                    <a:pt x="16094" y="18092"/>
                    <a:pt x="16094" y="18092"/>
                    <a:pt x="16094" y="18092"/>
                  </a:cubicBezTo>
                  <a:cubicBezTo>
                    <a:pt x="16179" y="18092"/>
                    <a:pt x="16179" y="18058"/>
                    <a:pt x="16179" y="18058"/>
                  </a:cubicBezTo>
                  <a:cubicBezTo>
                    <a:pt x="16179" y="18024"/>
                    <a:pt x="16179" y="18024"/>
                    <a:pt x="16179" y="18024"/>
                  </a:cubicBezTo>
                  <a:cubicBezTo>
                    <a:pt x="16179" y="18024"/>
                    <a:pt x="16094" y="17956"/>
                    <a:pt x="15925" y="17956"/>
                  </a:cubicBezTo>
                  <a:cubicBezTo>
                    <a:pt x="15925" y="17956"/>
                    <a:pt x="15925" y="17956"/>
                    <a:pt x="15925" y="17956"/>
                  </a:cubicBezTo>
                  <a:cubicBezTo>
                    <a:pt x="15925" y="17956"/>
                    <a:pt x="15840" y="17956"/>
                    <a:pt x="15840" y="17922"/>
                  </a:cubicBezTo>
                  <a:cubicBezTo>
                    <a:pt x="15840" y="17888"/>
                    <a:pt x="15840" y="17819"/>
                    <a:pt x="15840" y="17819"/>
                  </a:cubicBezTo>
                  <a:cubicBezTo>
                    <a:pt x="15840" y="17751"/>
                    <a:pt x="15755" y="17751"/>
                    <a:pt x="15755" y="17717"/>
                  </a:cubicBezTo>
                  <a:cubicBezTo>
                    <a:pt x="15840" y="17717"/>
                    <a:pt x="15840" y="17717"/>
                    <a:pt x="15840" y="17683"/>
                  </a:cubicBezTo>
                  <a:cubicBezTo>
                    <a:pt x="15840" y="17683"/>
                    <a:pt x="15840" y="17683"/>
                    <a:pt x="15840" y="17683"/>
                  </a:cubicBezTo>
                  <a:cubicBezTo>
                    <a:pt x="16009" y="17683"/>
                    <a:pt x="16094" y="17683"/>
                    <a:pt x="16094" y="17615"/>
                  </a:cubicBezTo>
                  <a:cubicBezTo>
                    <a:pt x="16094" y="17615"/>
                    <a:pt x="16094" y="17581"/>
                    <a:pt x="16094" y="17581"/>
                  </a:cubicBezTo>
                  <a:cubicBezTo>
                    <a:pt x="16094" y="17581"/>
                    <a:pt x="16094" y="17581"/>
                    <a:pt x="16094" y="17581"/>
                  </a:cubicBezTo>
                  <a:cubicBezTo>
                    <a:pt x="16094" y="17581"/>
                    <a:pt x="16179" y="17581"/>
                    <a:pt x="16264" y="17581"/>
                  </a:cubicBezTo>
                  <a:cubicBezTo>
                    <a:pt x="16264" y="17546"/>
                    <a:pt x="16264" y="17478"/>
                    <a:pt x="16179" y="17444"/>
                  </a:cubicBezTo>
                  <a:cubicBezTo>
                    <a:pt x="16348" y="17444"/>
                    <a:pt x="16433" y="17376"/>
                    <a:pt x="16433" y="17308"/>
                  </a:cubicBezTo>
                  <a:cubicBezTo>
                    <a:pt x="16518" y="17308"/>
                    <a:pt x="16518" y="17239"/>
                    <a:pt x="16687" y="17239"/>
                  </a:cubicBezTo>
                  <a:cubicBezTo>
                    <a:pt x="16687" y="17205"/>
                    <a:pt x="16941" y="17273"/>
                    <a:pt x="16856" y="17171"/>
                  </a:cubicBezTo>
                  <a:cubicBezTo>
                    <a:pt x="16856" y="17137"/>
                    <a:pt x="16772" y="17171"/>
                    <a:pt x="16687" y="17171"/>
                  </a:cubicBezTo>
                  <a:close/>
                  <a:moveTo>
                    <a:pt x="15247" y="14748"/>
                  </a:moveTo>
                  <a:cubicBezTo>
                    <a:pt x="15247" y="14680"/>
                    <a:pt x="15501" y="14714"/>
                    <a:pt x="15501" y="14680"/>
                  </a:cubicBezTo>
                  <a:cubicBezTo>
                    <a:pt x="15501" y="14646"/>
                    <a:pt x="15501" y="14646"/>
                    <a:pt x="15586" y="14646"/>
                  </a:cubicBezTo>
                  <a:cubicBezTo>
                    <a:pt x="15586" y="14578"/>
                    <a:pt x="15332" y="14612"/>
                    <a:pt x="15247" y="14578"/>
                  </a:cubicBezTo>
                  <a:cubicBezTo>
                    <a:pt x="15247" y="14646"/>
                    <a:pt x="15078" y="14714"/>
                    <a:pt x="15247" y="14748"/>
                  </a:cubicBezTo>
                  <a:close/>
                  <a:moveTo>
                    <a:pt x="15332" y="14919"/>
                  </a:moveTo>
                  <a:cubicBezTo>
                    <a:pt x="15332" y="14953"/>
                    <a:pt x="15247" y="14953"/>
                    <a:pt x="15247" y="14987"/>
                  </a:cubicBezTo>
                  <a:cubicBezTo>
                    <a:pt x="15332" y="14987"/>
                    <a:pt x="15332" y="14987"/>
                    <a:pt x="15332" y="15021"/>
                  </a:cubicBezTo>
                  <a:cubicBezTo>
                    <a:pt x="15332" y="15055"/>
                    <a:pt x="15247" y="15055"/>
                    <a:pt x="15247" y="15055"/>
                  </a:cubicBezTo>
                  <a:cubicBezTo>
                    <a:pt x="15416" y="15090"/>
                    <a:pt x="15416" y="15055"/>
                    <a:pt x="15416" y="14987"/>
                  </a:cubicBezTo>
                  <a:cubicBezTo>
                    <a:pt x="15586" y="14987"/>
                    <a:pt x="15416" y="14919"/>
                    <a:pt x="15332" y="14919"/>
                  </a:cubicBezTo>
                  <a:close/>
                  <a:moveTo>
                    <a:pt x="18296" y="5672"/>
                  </a:moveTo>
                  <a:cubicBezTo>
                    <a:pt x="18296" y="5672"/>
                    <a:pt x="18212" y="5706"/>
                    <a:pt x="18212" y="5706"/>
                  </a:cubicBezTo>
                  <a:cubicBezTo>
                    <a:pt x="18212" y="5706"/>
                    <a:pt x="18212" y="5706"/>
                    <a:pt x="18212" y="5706"/>
                  </a:cubicBezTo>
                  <a:cubicBezTo>
                    <a:pt x="18296" y="5740"/>
                    <a:pt x="18127" y="5740"/>
                    <a:pt x="18296" y="5740"/>
                  </a:cubicBezTo>
                  <a:cubicBezTo>
                    <a:pt x="18296" y="5740"/>
                    <a:pt x="18296" y="5740"/>
                    <a:pt x="18296" y="5740"/>
                  </a:cubicBezTo>
                  <a:cubicBezTo>
                    <a:pt x="18466" y="5740"/>
                    <a:pt x="18296" y="5672"/>
                    <a:pt x="18296" y="5672"/>
                  </a:cubicBezTo>
                  <a:close/>
                  <a:moveTo>
                    <a:pt x="18127" y="5774"/>
                  </a:moveTo>
                  <a:cubicBezTo>
                    <a:pt x="18127" y="5774"/>
                    <a:pt x="18127" y="5774"/>
                    <a:pt x="18127" y="5774"/>
                  </a:cubicBezTo>
                  <a:cubicBezTo>
                    <a:pt x="18127" y="5808"/>
                    <a:pt x="18127" y="5808"/>
                    <a:pt x="18127" y="5808"/>
                  </a:cubicBezTo>
                  <a:cubicBezTo>
                    <a:pt x="18127" y="5842"/>
                    <a:pt x="18127" y="5842"/>
                    <a:pt x="18127" y="5842"/>
                  </a:cubicBezTo>
                  <a:cubicBezTo>
                    <a:pt x="18127" y="5842"/>
                    <a:pt x="18127" y="5842"/>
                    <a:pt x="18127" y="5842"/>
                  </a:cubicBezTo>
                  <a:cubicBezTo>
                    <a:pt x="18127" y="5842"/>
                    <a:pt x="18127" y="5842"/>
                    <a:pt x="18127" y="5842"/>
                  </a:cubicBezTo>
                  <a:cubicBezTo>
                    <a:pt x="18127" y="5842"/>
                    <a:pt x="18212" y="5842"/>
                    <a:pt x="18212" y="5842"/>
                  </a:cubicBezTo>
                  <a:cubicBezTo>
                    <a:pt x="18212" y="5842"/>
                    <a:pt x="18212" y="5842"/>
                    <a:pt x="18212" y="5842"/>
                  </a:cubicBezTo>
                  <a:cubicBezTo>
                    <a:pt x="18212" y="5842"/>
                    <a:pt x="18212" y="5842"/>
                    <a:pt x="18212" y="5808"/>
                  </a:cubicBezTo>
                  <a:cubicBezTo>
                    <a:pt x="18296" y="5808"/>
                    <a:pt x="18212" y="5808"/>
                    <a:pt x="18296" y="5774"/>
                  </a:cubicBezTo>
                  <a:cubicBezTo>
                    <a:pt x="18212" y="5774"/>
                    <a:pt x="18127" y="5774"/>
                    <a:pt x="18127" y="5774"/>
                  </a:cubicBezTo>
                  <a:close/>
                  <a:moveTo>
                    <a:pt x="14993" y="15294"/>
                  </a:moveTo>
                  <a:cubicBezTo>
                    <a:pt x="14993" y="15363"/>
                    <a:pt x="15078" y="15363"/>
                    <a:pt x="15162" y="15363"/>
                  </a:cubicBezTo>
                  <a:cubicBezTo>
                    <a:pt x="15162" y="15328"/>
                    <a:pt x="15247" y="15328"/>
                    <a:pt x="15247" y="15294"/>
                  </a:cubicBezTo>
                  <a:cubicBezTo>
                    <a:pt x="15162" y="15294"/>
                    <a:pt x="15162" y="15294"/>
                    <a:pt x="15078" y="15294"/>
                  </a:cubicBezTo>
                  <a:cubicBezTo>
                    <a:pt x="15078" y="15294"/>
                    <a:pt x="15078" y="15294"/>
                    <a:pt x="14993" y="15294"/>
                  </a:cubicBezTo>
                  <a:close/>
                  <a:moveTo>
                    <a:pt x="16433" y="16693"/>
                  </a:moveTo>
                  <a:cubicBezTo>
                    <a:pt x="16433" y="16659"/>
                    <a:pt x="16433" y="16659"/>
                    <a:pt x="16518" y="16659"/>
                  </a:cubicBezTo>
                  <a:cubicBezTo>
                    <a:pt x="16518" y="16659"/>
                    <a:pt x="16518" y="16659"/>
                    <a:pt x="16518" y="16625"/>
                  </a:cubicBezTo>
                  <a:cubicBezTo>
                    <a:pt x="16518" y="16625"/>
                    <a:pt x="16518" y="16625"/>
                    <a:pt x="16518" y="16625"/>
                  </a:cubicBezTo>
                  <a:cubicBezTo>
                    <a:pt x="16602" y="16591"/>
                    <a:pt x="16687" y="16591"/>
                    <a:pt x="16687" y="16557"/>
                  </a:cubicBezTo>
                  <a:cubicBezTo>
                    <a:pt x="16518" y="16523"/>
                    <a:pt x="16433" y="16523"/>
                    <a:pt x="16179" y="16523"/>
                  </a:cubicBezTo>
                  <a:cubicBezTo>
                    <a:pt x="16179" y="16591"/>
                    <a:pt x="16348" y="16557"/>
                    <a:pt x="16348" y="16625"/>
                  </a:cubicBezTo>
                  <a:cubicBezTo>
                    <a:pt x="16348" y="16625"/>
                    <a:pt x="16348" y="16625"/>
                    <a:pt x="16348" y="16625"/>
                  </a:cubicBezTo>
                  <a:cubicBezTo>
                    <a:pt x="16348" y="16659"/>
                    <a:pt x="16348" y="16693"/>
                    <a:pt x="16433" y="16693"/>
                  </a:cubicBezTo>
                  <a:close/>
                  <a:moveTo>
                    <a:pt x="15078" y="15158"/>
                  </a:moveTo>
                  <a:cubicBezTo>
                    <a:pt x="15078" y="15294"/>
                    <a:pt x="15501" y="15158"/>
                    <a:pt x="15162" y="15124"/>
                  </a:cubicBezTo>
                  <a:cubicBezTo>
                    <a:pt x="15162" y="15158"/>
                    <a:pt x="15162" y="15158"/>
                    <a:pt x="15078" y="15158"/>
                  </a:cubicBezTo>
                  <a:close/>
                  <a:moveTo>
                    <a:pt x="11435" y="16693"/>
                  </a:moveTo>
                  <a:cubicBezTo>
                    <a:pt x="11435" y="16728"/>
                    <a:pt x="11605" y="16728"/>
                    <a:pt x="11605" y="16693"/>
                  </a:cubicBezTo>
                  <a:cubicBezTo>
                    <a:pt x="11605" y="16693"/>
                    <a:pt x="11689" y="16693"/>
                    <a:pt x="11689" y="16693"/>
                  </a:cubicBezTo>
                  <a:cubicBezTo>
                    <a:pt x="11689" y="16659"/>
                    <a:pt x="11605" y="16659"/>
                    <a:pt x="11605" y="16659"/>
                  </a:cubicBezTo>
                  <a:cubicBezTo>
                    <a:pt x="11605" y="16659"/>
                    <a:pt x="11605" y="16693"/>
                    <a:pt x="11605" y="16693"/>
                  </a:cubicBezTo>
                  <a:cubicBezTo>
                    <a:pt x="11605" y="16693"/>
                    <a:pt x="11351" y="16693"/>
                    <a:pt x="11435" y="16693"/>
                  </a:cubicBezTo>
                  <a:close/>
                  <a:moveTo>
                    <a:pt x="12028" y="18331"/>
                  </a:moveTo>
                  <a:cubicBezTo>
                    <a:pt x="12028" y="18331"/>
                    <a:pt x="12028" y="18365"/>
                    <a:pt x="12028" y="18400"/>
                  </a:cubicBezTo>
                  <a:cubicBezTo>
                    <a:pt x="12028" y="18400"/>
                    <a:pt x="11944" y="18400"/>
                    <a:pt x="11944" y="18434"/>
                  </a:cubicBezTo>
                  <a:cubicBezTo>
                    <a:pt x="11944" y="18434"/>
                    <a:pt x="11944" y="18434"/>
                    <a:pt x="12028" y="18468"/>
                  </a:cubicBezTo>
                  <a:cubicBezTo>
                    <a:pt x="12028" y="18468"/>
                    <a:pt x="12028" y="18468"/>
                    <a:pt x="12028" y="18468"/>
                  </a:cubicBezTo>
                  <a:cubicBezTo>
                    <a:pt x="12028" y="18502"/>
                    <a:pt x="11774" y="18502"/>
                    <a:pt x="11859" y="18570"/>
                  </a:cubicBezTo>
                  <a:cubicBezTo>
                    <a:pt x="11859" y="18570"/>
                    <a:pt x="11859" y="18570"/>
                    <a:pt x="11859" y="18570"/>
                  </a:cubicBezTo>
                  <a:cubicBezTo>
                    <a:pt x="11859" y="18604"/>
                    <a:pt x="11859" y="18673"/>
                    <a:pt x="11859" y="18707"/>
                  </a:cubicBezTo>
                  <a:cubicBezTo>
                    <a:pt x="11774" y="18707"/>
                    <a:pt x="11774" y="18741"/>
                    <a:pt x="11689" y="18741"/>
                  </a:cubicBezTo>
                  <a:cubicBezTo>
                    <a:pt x="11689" y="18809"/>
                    <a:pt x="11689" y="18809"/>
                    <a:pt x="11689" y="18843"/>
                  </a:cubicBezTo>
                  <a:cubicBezTo>
                    <a:pt x="11605" y="18877"/>
                    <a:pt x="11605" y="18911"/>
                    <a:pt x="11520" y="18911"/>
                  </a:cubicBezTo>
                  <a:cubicBezTo>
                    <a:pt x="11520" y="19014"/>
                    <a:pt x="11266" y="19048"/>
                    <a:pt x="11266" y="19150"/>
                  </a:cubicBezTo>
                  <a:cubicBezTo>
                    <a:pt x="11266" y="19150"/>
                    <a:pt x="11266" y="19150"/>
                    <a:pt x="11266" y="19150"/>
                  </a:cubicBezTo>
                  <a:cubicBezTo>
                    <a:pt x="11266" y="19150"/>
                    <a:pt x="11266" y="19150"/>
                    <a:pt x="11266" y="19150"/>
                  </a:cubicBezTo>
                  <a:cubicBezTo>
                    <a:pt x="11181" y="19184"/>
                    <a:pt x="11181" y="19253"/>
                    <a:pt x="11096" y="19253"/>
                  </a:cubicBezTo>
                  <a:cubicBezTo>
                    <a:pt x="11096" y="19253"/>
                    <a:pt x="11096" y="19287"/>
                    <a:pt x="11096" y="19287"/>
                  </a:cubicBezTo>
                  <a:cubicBezTo>
                    <a:pt x="11096" y="19287"/>
                    <a:pt x="11096" y="19355"/>
                    <a:pt x="11012" y="19389"/>
                  </a:cubicBezTo>
                  <a:cubicBezTo>
                    <a:pt x="11012" y="19389"/>
                    <a:pt x="11012" y="19389"/>
                    <a:pt x="11012" y="19389"/>
                  </a:cubicBezTo>
                  <a:cubicBezTo>
                    <a:pt x="11012" y="19423"/>
                    <a:pt x="11012" y="19423"/>
                    <a:pt x="11012" y="19457"/>
                  </a:cubicBezTo>
                  <a:cubicBezTo>
                    <a:pt x="11012" y="19457"/>
                    <a:pt x="10927" y="19526"/>
                    <a:pt x="10927" y="19594"/>
                  </a:cubicBezTo>
                  <a:cubicBezTo>
                    <a:pt x="10927" y="19662"/>
                    <a:pt x="10927" y="19696"/>
                    <a:pt x="10927" y="19764"/>
                  </a:cubicBezTo>
                  <a:cubicBezTo>
                    <a:pt x="10927" y="19764"/>
                    <a:pt x="10927" y="19764"/>
                    <a:pt x="10927" y="19764"/>
                  </a:cubicBezTo>
                  <a:cubicBezTo>
                    <a:pt x="10927" y="19833"/>
                    <a:pt x="11096" y="19833"/>
                    <a:pt x="11096" y="19867"/>
                  </a:cubicBezTo>
                  <a:cubicBezTo>
                    <a:pt x="11096" y="19867"/>
                    <a:pt x="11096" y="19867"/>
                    <a:pt x="11096" y="19901"/>
                  </a:cubicBezTo>
                  <a:cubicBezTo>
                    <a:pt x="11096" y="19969"/>
                    <a:pt x="11012" y="20037"/>
                    <a:pt x="11096" y="20072"/>
                  </a:cubicBezTo>
                  <a:cubicBezTo>
                    <a:pt x="11096" y="20072"/>
                    <a:pt x="11096" y="20072"/>
                    <a:pt x="11096" y="20072"/>
                  </a:cubicBezTo>
                  <a:cubicBezTo>
                    <a:pt x="11181" y="20072"/>
                    <a:pt x="11181" y="20072"/>
                    <a:pt x="11181" y="20072"/>
                  </a:cubicBezTo>
                  <a:cubicBezTo>
                    <a:pt x="11181" y="20072"/>
                    <a:pt x="11181" y="20072"/>
                    <a:pt x="11181" y="20072"/>
                  </a:cubicBezTo>
                  <a:cubicBezTo>
                    <a:pt x="11181" y="20072"/>
                    <a:pt x="11181" y="20072"/>
                    <a:pt x="11181" y="20072"/>
                  </a:cubicBezTo>
                  <a:cubicBezTo>
                    <a:pt x="11351" y="20072"/>
                    <a:pt x="11351" y="20003"/>
                    <a:pt x="11351" y="19969"/>
                  </a:cubicBezTo>
                  <a:cubicBezTo>
                    <a:pt x="11351" y="19969"/>
                    <a:pt x="11351" y="19969"/>
                    <a:pt x="11351" y="19969"/>
                  </a:cubicBezTo>
                  <a:cubicBezTo>
                    <a:pt x="11435" y="19901"/>
                    <a:pt x="11435" y="19867"/>
                    <a:pt x="11435" y="19799"/>
                  </a:cubicBezTo>
                  <a:cubicBezTo>
                    <a:pt x="11435" y="19799"/>
                    <a:pt x="11435" y="19799"/>
                    <a:pt x="11435" y="19799"/>
                  </a:cubicBezTo>
                  <a:cubicBezTo>
                    <a:pt x="11351" y="19730"/>
                    <a:pt x="11520" y="19730"/>
                    <a:pt x="11520" y="19662"/>
                  </a:cubicBezTo>
                  <a:cubicBezTo>
                    <a:pt x="11435" y="19662"/>
                    <a:pt x="11435" y="19662"/>
                    <a:pt x="11435" y="19662"/>
                  </a:cubicBezTo>
                  <a:cubicBezTo>
                    <a:pt x="11520" y="19628"/>
                    <a:pt x="11520" y="19628"/>
                    <a:pt x="11520" y="19628"/>
                  </a:cubicBezTo>
                  <a:cubicBezTo>
                    <a:pt x="11520" y="19560"/>
                    <a:pt x="11605" y="19594"/>
                    <a:pt x="11605" y="19526"/>
                  </a:cubicBezTo>
                  <a:cubicBezTo>
                    <a:pt x="11605" y="19457"/>
                    <a:pt x="11774" y="19491"/>
                    <a:pt x="11689" y="19423"/>
                  </a:cubicBezTo>
                  <a:cubicBezTo>
                    <a:pt x="11689" y="19355"/>
                    <a:pt x="11689" y="19321"/>
                    <a:pt x="11689" y="19287"/>
                  </a:cubicBezTo>
                  <a:cubicBezTo>
                    <a:pt x="11689" y="19287"/>
                    <a:pt x="11689" y="19287"/>
                    <a:pt x="11774" y="19287"/>
                  </a:cubicBezTo>
                  <a:cubicBezTo>
                    <a:pt x="11774" y="19287"/>
                    <a:pt x="11774" y="19287"/>
                    <a:pt x="11774" y="19253"/>
                  </a:cubicBezTo>
                  <a:cubicBezTo>
                    <a:pt x="11859" y="19253"/>
                    <a:pt x="11859" y="19218"/>
                    <a:pt x="11944" y="19150"/>
                  </a:cubicBezTo>
                  <a:cubicBezTo>
                    <a:pt x="11944" y="19150"/>
                    <a:pt x="11944" y="19150"/>
                    <a:pt x="11944" y="19150"/>
                  </a:cubicBezTo>
                  <a:cubicBezTo>
                    <a:pt x="11944" y="19150"/>
                    <a:pt x="11944" y="19116"/>
                    <a:pt x="11944" y="19116"/>
                  </a:cubicBezTo>
                  <a:cubicBezTo>
                    <a:pt x="11944" y="19048"/>
                    <a:pt x="11944" y="18946"/>
                    <a:pt x="11944" y="18877"/>
                  </a:cubicBezTo>
                  <a:cubicBezTo>
                    <a:pt x="12028" y="18775"/>
                    <a:pt x="12113" y="18673"/>
                    <a:pt x="12198" y="18536"/>
                  </a:cubicBezTo>
                  <a:cubicBezTo>
                    <a:pt x="12198" y="18536"/>
                    <a:pt x="12198" y="18502"/>
                    <a:pt x="12282" y="18502"/>
                  </a:cubicBezTo>
                  <a:cubicBezTo>
                    <a:pt x="12282" y="18502"/>
                    <a:pt x="12282" y="18468"/>
                    <a:pt x="12282" y="18468"/>
                  </a:cubicBezTo>
                  <a:cubicBezTo>
                    <a:pt x="12282" y="18468"/>
                    <a:pt x="12282" y="18468"/>
                    <a:pt x="12282" y="18468"/>
                  </a:cubicBezTo>
                  <a:cubicBezTo>
                    <a:pt x="12198" y="18434"/>
                    <a:pt x="12452" y="18400"/>
                    <a:pt x="12367" y="18331"/>
                  </a:cubicBezTo>
                  <a:cubicBezTo>
                    <a:pt x="12367" y="18331"/>
                    <a:pt x="12367" y="18331"/>
                    <a:pt x="12367" y="18331"/>
                  </a:cubicBezTo>
                  <a:cubicBezTo>
                    <a:pt x="12367" y="18331"/>
                    <a:pt x="12367" y="18331"/>
                    <a:pt x="12367" y="18331"/>
                  </a:cubicBezTo>
                  <a:cubicBezTo>
                    <a:pt x="12452" y="18331"/>
                    <a:pt x="12452" y="18331"/>
                    <a:pt x="12452" y="18297"/>
                  </a:cubicBezTo>
                  <a:cubicBezTo>
                    <a:pt x="12367" y="18297"/>
                    <a:pt x="12367" y="18263"/>
                    <a:pt x="12367" y="18229"/>
                  </a:cubicBezTo>
                  <a:cubicBezTo>
                    <a:pt x="12113" y="18229"/>
                    <a:pt x="12113" y="18297"/>
                    <a:pt x="12028" y="18331"/>
                  </a:cubicBezTo>
                  <a:close/>
                  <a:moveTo>
                    <a:pt x="932" y="19355"/>
                  </a:moveTo>
                  <a:cubicBezTo>
                    <a:pt x="932" y="19389"/>
                    <a:pt x="932" y="19389"/>
                    <a:pt x="847" y="19389"/>
                  </a:cubicBezTo>
                  <a:cubicBezTo>
                    <a:pt x="593" y="19389"/>
                    <a:pt x="762" y="19526"/>
                    <a:pt x="932" y="19491"/>
                  </a:cubicBezTo>
                  <a:cubicBezTo>
                    <a:pt x="932" y="19491"/>
                    <a:pt x="932" y="19457"/>
                    <a:pt x="932" y="19457"/>
                  </a:cubicBezTo>
                  <a:cubicBezTo>
                    <a:pt x="932" y="19423"/>
                    <a:pt x="932" y="19423"/>
                    <a:pt x="932" y="19423"/>
                  </a:cubicBezTo>
                  <a:cubicBezTo>
                    <a:pt x="1016" y="19389"/>
                    <a:pt x="1016" y="19389"/>
                    <a:pt x="1016" y="19389"/>
                  </a:cubicBezTo>
                  <a:cubicBezTo>
                    <a:pt x="1016" y="19389"/>
                    <a:pt x="932" y="19389"/>
                    <a:pt x="932" y="19355"/>
                  </a:cubicBezTo>
                  <a:close/>
                  <a:moveTo>
                    <a:pt x="3134" y="20993"/>
                  </a:moveTo>
                  <a:cubicBezTo>
                    <a:pt x="3134" y="21027"/>
                    <a:pt x="3049" y="21129"/>
                    <a:pt x="3219" y="21095"/>
                  </a:cubicBezTo>
                  <a:cubicBezTo>
                    <a:pt x="3388" y="21095"/>
                    <a:pt x="3304" y="20959"/>
                    <a:pt x="3134" y="20993"/>
                  </a:cubicBezTo>
                  <a:close/>
                  <a:moveTo>
                    <a:pt x="762" y="17239"/>
                  </a:moveTo>
                  <a:cubicBezTo>
                    <a:pt x="762" y="17239"/>
                    <a:pt x="762" y="17273"/>
                    <a:pt x="762" y="17273"/>
                  </a:cubicBezTo>
                  <a:cubicBezTo>
                    <a:pt x="678" y="17376"/>
                    <a:pt x="762" y="17410"/>
                    <a:pt x="932" y="17410"/>
                  </a:cubicBezTo>
                  <a:cubicBezTo>
                    <a:pt x="932" y="17342"/>
                    <a:pt x="1186" y="17376"/>
                    <a:pt x="1186" y="17273"/>
                  </a:cubicBezTo>
                  <a:cubicBezTo>
                    <a:pt x="1101" y="17273"/>
                    <a:pt x="1101" y="17273"/>
                    <a:pt x="1101" y="17239"/>
                  </a:cubicBezTo>
                  <a:cubicBezTo>
                    <a:pt x="1016" y="17239"/>
                    <a:pt x="932" y="17239"/>
                    <a:pt x="762" y="17239"/>
                  </a:cubicBezTo>
                  <a:close/>
                  <a:moveTo>
                    <a:pt x="1186" y="17171"/>
                  </a:moveTo>
                  <a:cubicBezTo>
                    <a:pt x="1186" y="17137"/>
                    <a:pt x="1355" y="17137"/>
                    <a:pt x="1271" y="17035"/>
                  </a:cubicBezTo>
                  <a:cubicBezTo>
                    <a:pt x="1271" y="16966"/>
                    <a:pt x="1186" y="16932"/>
                    <a:pt x="1101" y="16932"/>
                  </a:cubicBezTo>
                  <a:cubicBezTo>
                    <a:pt x="1016" y="16966"/>
                    <a:pt x="932" y="17000"/>
                    <a:pt x="762" y="17000"/>
                  </a:cubicBezTo>
                  <a:cubicBezTo>
                    <a:pt x="762" y="16966"/>
                    <a:pt x="678" y="16966"/>
                    <a:pt x="678" y="16932"/>
                  </a:cubicBezTo>
                  <a:cubicBezTo>
                    <a:pt x="678" y="16932"/>
                    <a:pt x="678" y="16932"/>
                    <a:pt x="593" y="16932"/>
                  </a:cubicBezTo>
                  <a:cubicBezTo>
                    <a:pt x="593" y="16966"/>
                    <a:pt x="508" y="16966"/>
                    <a:pt x="508" y="17000"/>
                  </a:cubicBezTo>
                  <a:cubicBezTo>
                    <a:pt x="508" y="17069"/>
                    <a:pt x="424" y="17069"/>
                    <a:pt x="424" y="17103"/>
                  </a:cubicBezTo>
                  <a:cubicBezTo>
                    <a:pt x="508" y="17171"/>
                    <a:pt x="593" y="17205"/>
                    <a:pt x="762" y="17205"/>
                  </a:cubicBezTo>
                  <a:cubicBezTo>
                    <a:pt x="762" y="17103"/>
                    <a:pt x="1016" y="17171"/>
                    <a:pt x="1186" y="17171"/>
                  </a:cubicBezTo>
                  <a:close/>
                  <a:moveTo>
                    <a:pt x="14569" y="15499"/>
                  </a:moveTo>
                  <a:cubicBezTo>
                    <a:pt x="14485" y="15499"/>
                    <a:pt x="14485" y="15533"/>
                    <a:pt x="14485" y="15533"/>
                  </a:cubicBezTo>
                  <a:cubicBezTo>
                    <a:pt x="14485" y="15567"/>
                    <a:pt x="14400" y="15533"/>
                    <a:pt x="14400" y="15567"/>
                  </a:cubicBezTo>
                  <a:cubicBezTo>
                    <a:pt x="14400" y="15567"/>
                    <a:pt x="14400" y="15601"/>
                    <a:pt x="14400" y="15601"/>
                  </a:cubicBezTo>
                  <a:cubicBezTo>
                    <a:pt x="14400" y="15601"/>
                    <a:pt x="14485" y="15636"/>
                    <a:pt x="14485" y="15636"/>
                  </a:cubicBezTo>
                  <a:cubicBezTo>
                    <a:pt x="14485" y="15636"/>
                    <a:pt x="14569" y="15636"/>
                    <a:pt x="14569" y="15636"/>
                  </a:cubicBezTo>
                  <a:cubicBezTo>
                    <a:pt x="14654" y="15636"/>
                    <a:pt x="14739" y="15601"/>
                    <a:pt x="14739" y="15533"/>
                  </a:cubicBezTo>
                  <a:cubicBezTo>
                    <a:pt x="14739" y="15533"/>
                    <a:pt x="14739" y="15499"/>
                    <a:pt x="14824" y="15499"/>
                  </a:cubicBezTo>
                  <a:cubicBezTo>
                    <a:pt x="14654" y="15499"/>
                    <a:pt x="14654" y="15465"/>
                    <a:pt x="14569" y="15465"/>
                  </a:cubicBezTo>
                  <a:cubicBezTo>
                    <a:pt x="14654" y="15499"/>
                    <a:pt x="14569" y="15499"/>
                    <a:pt x="14569" y="15499"/>
                  </a:cubicBezTo>
                  <a:close/>
                  <a:moveTo>
                    <a:pt x="11435" y="17546"/>
                  </a:moveTo>
                  <a:cubicBezTo>
                    <a:pt x="11435" y="17546"/>
                    <a:pt x="11435" y="17546"/>
                    <a:pt x="11435" y="17581"/>
                  </a:cubicBezTo>
                  <a:cubicBezTo>
                    <a:pt x="11520" y="17581"/>
                    <a:pt x="11605" y="17649"/>
                    <a:pt x="11605" y="17581"/>
                  </a:cubicBezTo>
                  <a:cubicBezTo>
                    <a:pt x="11520" y="17581"/>
                    <a:pt x="11520" y="17546"/>
                    <a:pt x="11520" y="17546"/>
                  </a:cubicBezTo>
                  <a:cubicBezTo>
                    <a:pt x="11520" y="17512"/>
                    <a:pt x="11435" y="17512"/>
                    <a:pt x="11435" y="17546"/>
                  </a:cubicBezTo>
                  <a:close/>
                  <a:moveTo>
                    <a:pt x="11774" y="16864"/>
                  </a:moveTo>
                  <a:cubicBezTo>
                    <a:pt x="11774" y="16864"/>
                    <a:pt x="11689" y="16864"/>
                    <a:pt x="11689" y="16864"/>
                  </a:cubicBezTo>
                  <a:cubicBezTo>
                    <a:pt x="11689" y="16864"/>
                    <a:pt x="11689" y="16830"/>
                    <a:pt x="11689" y="16830"/>
                  </a:cubicBezTo>
                  <a:cubicBezTo>
                    <a:pt x="11689" y="16796"/>
                    <a:pt x="11689" y="16796"/>
                    <a:pt x="11774" y="16796"/>
                  </a:cubicBezTo>
                  <a:cubicBezTo>
                    <a:pt x="11774" y="16796"/>
                    <a:pt x="11774" y="16762"/>
                    <a:pt x="11774" y="16762"/>
                  </a:cubicBezTo>
                  <a:cubicBezTo>
                    <a:pt x="11605" y="16762"/>
                    <a:pt x="11520" y="16762"/>
                    <a:pt x="11435" y="16796"/>
                  </a:cubicBezTo>
                  <a:cubicBezTo>
                    <a:pt x="11435" y="16864"/>
                    <a:pt x="11689" y="16966"/>
                    <a:pt x="11774" y="16864"/>
                  </a:cubicBezTo>
                  <a:close/>
                  <a:moveTo>
                    <a:pt x="14485" y="15772"/>
                  </a:moveTo>
                  <a:cubicBezTo>
                    <a:pt x="14400" y="15772"/>
                    <a:pt x="14485" y="15772"/>
                    <a:pt x="14485" y="15738"/>
                  </a:cubicBezTo>
                  <a:cubicBezTo>
                    <a:pt x="14485" y="15738"/>
                    <a:pt x="14485" y="15704"/>
                    <a:pt x="14485" y="15704"/>
                  </a:cubicBezTo>
                  <a:cubicBezTo>
                    <a:pt x="14485" y="15704"/>
                    <a:pt x="14485" y="15704"/>
                    <a:pt x="14400" y="15704"/>
                  </a:cubicBezTo>
                  <a:cubicBezTo>
                    <a:pt x="14400" y="15738"/>
                    <a:pt x="14231" y="15704"/>
                    <a:pt x="14231" y="15738"/>
                  </a:cubicBezTo>
                  <a:cubicBezTo>
                    <a:pt x="14231" y="15738"/>
                    <a:pt x="14231" y="15772"/>
                    <a:pt x="14231" y="15772"/>
                  </a:cubicBezTo>
                  <a:cubicBezTo>
                    <a:pt x="14146" y="15806"/>
                    <a:pt x="14146" y="15874"/>
                    <a:pt x="14315" y="15874"/>
                  </a:cubicBezTo>
                  <a:cubicBezTo>
                    <a:pt x="14315" y="15840"/>
                    <a:pt x="14485" y="15840"/>
                    <a:pt x="14485" y="15772"/>
                  </a:cubicBezTo>
                  <a:close/>
                  <a:moveTo>
                    <a:pt x="18127" y="5603"/>
                  </a:moveTo>
                  <a:cubicBezTo>
                    <a:pt x="17958" y="5672"/>
                    <a:pt x="18381" y="5672"/>
                    <a:pt x="18296" y="5637"/>
                  </a:cubicBezTo>
                  <a:cubicBezTo>
                    <a:pt x="18296" y="5637"/>
                    <a:pt x="18212" y="5637"/>
                    <a:pt x="18296" y="5603"/>
                  </a:cubicBezTo>
                  <a:cubicBezTo>
                    <a:pt x="18212" y="5603"/>
                    <a:pt x="18127" y="5569"/>
                    <a:pt x="18127" y="5603"/>
                  </a:cubicBezTo>
                  <a:close/>
                  <a:moveTo>
                    <a:pt x="21092" y="4955"/>
                  </a:moveTo>
                  <a:cubicBezTo>
                    <a:pt x="21176" y="4955"/>
                    <a:pt x="21176" y="5057"/>
                    <a:pt x="21261" y="4955"/>
                  </a:cubicBezTo>
                  <a:cubicBezTo>
                    <a:pt x="21176" y="4955"/>
                    <a:pt x="21261" y="4955"/>
                    <a:pt x="21261" y="4921"/>
                  </a:cubicBezTo>
                  <a:cubicBezTo>
                    <a:pt x="21176" y="4921"/>
                    <a:pt x="21092" y="4921"/>
                    <a:pt x="21092" y="4955"/>
                  </a:cubicBezTo>
                  <a:close/>
                  <a:moveTo>
                    <a:pt x="14993" y="13895"/>
                  </a:moveTo>
                  <a:cubicBezTo>
                    <a:pt x="15078" y="13861"/>
                    <a:pt x="14993" y="13827"/>
                    <a:pt x="14993" y="13793"/>
                  </a:cubicBezTo>
                  <a:cubicBezTo>
                    <a:pt x="14993" y="13759"/>
                    <a:pt x="14908" y="13759"/>
                    <a:pt x="14824" y="13759"/>
                  </a:cubicBezTo>
                  <a:cubicBezTo>
                    <a:pt x="14824" y="13793"/>
                    <a:pt x="14824" y="13827"/>
                    <a:pt x="14824" y="13861"/>
                  </a:cubicBezTo>
                  <a:cubicBezTo>
                    <a:pt x="14824" y="13861"/>
                    <a:pt x="14824" y="13861"/>
                    <a:pt x="14824" y="13895"/>
                  </a:cubicBezTo>
                  <a:cubicBezTo>
                    <a:pt x="14908" y="13895"/>
                    <a:pt x="14908" y="13895"/>
                    <a:pt x="14993" y="13895"/>
                  </a:cubicBezTo>
                  <a:close/>
                  <a:moveTo>
                    <a:pt x="12282" y="10688"/>
                  </a:moveTo>
                  <a:cubicBezTo>
                    <a:pt x="12282" y="10688"/>
                    <a:pt x="12198" y="10688"/>
                    <a:pt x="12113" y="10688"/>
                  </a:cubicBezTo>
                  <a:cubicBezTo>
                    <a:pt x="12113" y="10688"/>
                    <a:pt x="12113" y="10722"/>
                    <a:pt x="12198" y="10756"/>
                  </a:cubicBezTo>
                  <a:cubicBezTo>
                    <a:pt x="12198" y="10756"/>
                    <a:pt x="12198" y="10756"/>
                    <a:pt x="12282" y="10756"/>
                  </a:cubicBezTo>
                  <a:cubicBezTo>
                    <a:pt x="12282" y="10688"/>
                    <a:pt x="12367" y="10722"/>
                    <a:pt x="12452" y="10756"/>
                  </a:cubicBezTo>
                  <a:cubicBezTo>
                    <a:pt x="12452" y="10722"/>
                    <a:pt x="12536" y="10722"/>
                    <a:pt x="12536" y="10688"/>
                  </a:cubicBezTo>
                  <a:cubicBezTo>
                    <a:pt x="12452" y="10688"/>
                    <a:pt x="12452" y="10654"/>
                    <a:pt x="12367" y="10688"/>
                  </a:cubicBezTo>
                  <a:cubicBezTo>
                    <a:pt x="12367" y="10688"/>
                    <a:pt x="12282" y="10688"/>
                    <a:pt x="12282" y="10688"/>
                  </a:cubicBezTo>
                  <a:close/>
                  <a:moveTo>
                    <a:pt x="13892" y="9323"/>
                  </a:moveTo>
                  <a:cubicBezTo>
                    <a:pt x="13892" y="9323"/>
                    <a:pt x="13807" y="9323"/>
                    <a:pt x="13807" y="9357"/>
                  </a:cubicBezTo>
                  <a:cubicBezTo>
                    <a:pt x="13807" y="9357"/>
                    <a:pt x="13892" y="9357"/>
                    <a:pt x="13892" y="9323"/>
                  </a:cubicBezTo>
                  <a:close/>
                  <a:moveTo>
                    <a:pt x="21600" y="4648"/>
                  </a:move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515" y="4648"/>
                    <a:pt x="21515" y="4648"/>
                  </a:cubicBezTo>
                  <a:cubicBezTo>
                    <a:pt x="21515" y="4648"/>
                    <a:pt x="21515" y="4648"/>
                    <a:pt x="21515" y="4648"/>
                  </a:cubicBezTo>
                  <a:cubicBezTo>
                    <a:pt x="21515" y="4648"/>
                    <a:pt x="21515" y="4648"/>
                    <a:pt x="21515" y="4648"/>
                  </a:cubicBezTo>
                  <a:cubicBezTo>
                    <a:pt x="21515" y="4648"/>
                    <a:pt x="21515" y="4648"/>
                    <a:pt x="21515" y="4648"/>
                  </a:cubicBezTo>
                  <a:cubicBezTo>
                    <a:pt x="21515" y="4648"/>
                    <a:pt x="21515" y="4648"/>
                    <a:pt x="21515" y="4648"/>
                  </a:cubicBezTo>
                  <a:cubicBezTo>
                    <a:pt x="21431" y="4614"/>
                    <a:pt x="21431" y="4614"/>
                    <a:pt x="21431" y="4580"/>
                  </a:cubicBezTo>
                  <a:cubicBezTo>
                    <a:pt x="21431" y="4580"/>
                    <a:pt x="21431" y="4580"/>
                    <a:pt x="21431" y="4580"/>
                  </a:cubicBezTo>
                  <a:cubicBezTo>
                    <a:pt x="21346" y="4546"/>
                    <a:pt x="21261" y="4511"/>
                    <a:pt x="21176" y="4477"/>
                  </a:cubicBezTo>
                  <a:cubicBezTo>
                    <a:pt x="21176" y="4477"/>
                    <a:pt x="21176" y="4477"/>
                    <a:pt x="21176" y="4477"/>
                  </a:cubicBezTo>
                  <a:cubicBezTo>
                    <a:pt x="21176" y="4443"/>
                    <a:pt x="21176" y="4443"/>
                    <a:pt x="21176" y="4409"/>
                  </a:cubicBezTo>
                  <a:cubicBezTo>
                    <a:pt x="21176" y="4409"/>
                    <a:pt x="21176" y="4409"/>
                    <a:pt x="21176" y="4409"/>
                  </a:cubicBezTo>
                  <a:cubicBezTo>
                    <a:pt x="21176" y="4409"/>
                    <a:pt x="21176" y="4409"/>
                    <a:pt x="21092" y="4409"/>
                  </a:cubicBezTo>
                  <a:cubicBezTo>
                    <a:pt x="21092" y="4409"/>
                    <a:pt x="21092" y="4409"/>
                    <a:pt x="21092" y="4409"/>
                  </a:cubicBezTo>
                  <a:cubicBezTo>
                    <a:pt x="21092" y="4409"/>
                    <a:pt x="21092" y="4409"/>
                    <a:pt x="21092" y="4375"/>
                  </a:cubicBezTo>
                  <a:cubicBezTo>
                    <a:pt x="21092" y="4375"/>
                    <a:pt x="21092" y="4375"/>
                    <a:pt x="21092" y="4375"/>
                  </a:cubicBezTo>
                  <a:cubicBezTo>
                    <a:pt x="21092" y="4375"/>
                    <a:pt x="21092" y="4375"/>
                    <a:pt x="21092" y="4375"/>
                  </a:cubicBezTo>
                  <a:cubicBezTo>
                    <a:pt x="21092" y="4375"/>
                    <a:pt x="21092" y="4375"/>
                    <a:pt x="21092" y="4375"/>
                  </a:cubicBezTo>
                  <a:cubicBezTo>
                    <a:pt x="21092" y="4375"/>
                    <a:pt x="21092" y="4375"/>
                    <a:pt x="21092" y="4375"/>
                  </a:cubicBezTo>
                  <a:cubicBezTo>
                    <a:pt x="21092" y="4375"/>
                    <a:pt x="21092" y="4375"/>
                    <a:pt x="21092" y="4375"/>
                  </a:cubicBezTo>
                  <a:cubicBezTo>
                    <a:pt x="21092" y="4375"/>
                    <a:pt x="21092" y="4375"/>
                    <a:pt x="21092" y="4375"/>
                  </a:cubicBezTo>
                  <a:cubicBezTo>
                    <a:pt x="21007" y="4375"/>
                    <a:pt x="21007" y="4341"/>
                    <a:pt x="21007" y="4341"/>
                  </a:cubicBezTo>
                  <a:cubicBezTo>
                    <a:pt x="21007" y="4341"/>
                    <a:pt x="21007" y="4341"/>
                    <a:pt x="21007" y="4341"/>
                  </a:cubicBezTo>
                  <a:cubicBezTo>
                    <a:pt x="20922" y="4307"/>
                    <a:pt x="20838" y="4307"/>
                    <a:pt x="20838" y="4273"/>
                  </a:cubicBezTo>
                  <a:cubicBezTo>
                    <a:pt x="20838" y="4273"/>
                    <a:pt x="20838" y="4273"/>
                    <a:pt x="20838" y="4273"/>
                  </a:cubicBezTo>
                  <a:cubicBezTo>
                    <a:pt x="20838" y="4273"/>
                    <a:pt x="20838" y="4273"/>
                    <a:pt x="20838" y="4273"/>
                  </a:cubicBezTo>
                  <a:cubicBezTo>
                    <a:pt x="20838" y="4273"/>
                    <a:pt x="20838" y="4273"/>
                    <a:pt x="20838" y="4273"/>
                  </a:cubicBezTo>
                  <a:cubicBezTo>
                    <a:pt x="20838" y="4273"/>
                    <a:pt x="20753" y="4273"/>
                    <a:pt x="20753" y="4273"/>
                  </a:cubicBezTo>
                  <a:cubicBezTo>
                    <a:pt x="20753" y="4273"/>
                    <a:pt x="20753" y="4273"/>
                    <a:pt x="20753" y="4273"/>
                  </a:cubicBezTo>
                  <a:cubicBezTo>
                    <a:pt x="20753" y="4273"/>
                    <a:pt x="20753" y="4273"/>
                    <a:pt x="20753" y="4273"/>
                  </a:cubicBezTo>
                  <a:cubicBezTo>
                    <a:pt x="20753" y="4273"/>
                    <a:pt x="20753" y="4273"/>
                    <a:pt x="20753" y="4273"/>
                  </a:cubicBezTo>
                  <a:cubicBezTo>
                    <a:pt x="20753" y="4273"/>
                    <a:pt x="20753" y="4273"/>
                    <a:pt x="20753" y="4238"/>
                  </a:cubicBezTo>
                  <a:cubicBezTo>
                    <a:pt x="20753" y="4238"/>
                    <a:pt x="20753" y="4238"/>
                    <a:pt x="20753" y="4238"/>
                  </a:cubicBezTo>
                  <a:cubicBezTo>
                    <a:pt x="20753" y="4238"/>
                    <a:pt x="20753" y="4238"/>
                    <a:pt x="20753" y="4238"/>
                  </a:cubicBezTo>
                  <a:cubicBezTo>
                    <a:pt x="20753" y="4238"/>
                    <a:pt x="20753" y="4204"/>
                    <a:pt x="20753" y="4204"/>
                  </a:cubicBezTo>
                  <a:cubicBezTo>
                    <a:pt x="20584" y="4204"/>
                    <a:pt x="20668" y="4136"/>
                    <a:pt x="20499" y="4170"/>
                  </a:cubicBezTo>
                  <a:cubicBezTo>
                    <a:pt x="20414" y="4136"/>
                    <a:pt x="20499" y="4102"/>
                    <a:pt x="20414" y="4102"/>
                  </a:cubicBezTo>
                  <a:cubicBezTo>
                    <a:pt x="20414" y="4034"/>
                    <a:pt x="20414" y="4000"/>
                    <a:pt x="20414" y="3931"/>
                  </a:cubicBezTo>
                  <a:cubicBezTo>
                    <a:pt x="20329" y="3931"/>
                    <a:pt x="20329" y="3931"/>
                    <a:pt x="20329" y="3931"/>
                  </a:cubicBezTo>
                  <a:cubicBezTo>
                    <a:pt x="20329" y="3829"/>
                    <a:pt x="20245" y="3829"/>
                    <a:pt x="20245" y="3761"/>
                  </a:cubicBezTo>
                  <a:cubicBezTo>
                    <a:pt x="20245" y="3658"/>
                    <a:pt x="20414" y="3624"/>
                    <a:pt x="20414" y="3556"/>
                  </a:cubicBezTo>
                  <a:cubicBezTo>
                    <a:pt x="20414" y="3419"/>
                    <a:pt x="20414" y="3317"/>
                    <a:pt x="20414" y="3181"/>
                  </a:cubicBezTo>
                  <a:cubicBezTo>
                    <a:pt x="20499" y="3112"/>
                    <a:pt x="20329" y="3112"/>
                    <a:pt x="20245" y="3078"/>
                  </a:cubicBezTo>
                  <a:cubicBezTo>
                    <a:pt x="20245" y="3044"/>
                    <a:pt x="20160" y="3010"/>
                    <a:pt x="20160" y="2976"/>
                  </a:cubicBezTo>
                  <a:cubicBezTo>
                    <a:pt x="20160" y="2908"/>
                    <a:pt x="19991" y="2908"/>
                    <a:pt x="19991" y="2873"/>
                  </a:cubicBezTo>
                  <a:cubicBezTo>
                    <a:pt x="19906" y="2873"/>
                    <a:pt x="19906" y="2805"/>
                    <a:pt x="19821" y="2805"/>
                  </a:cubicBezTo>
                  <a:cubicBezTo>
                    <a:pt x="19821" y="2737"/>
                    <a:pt x="19736" y="2737"/>
                    <a:pt x="19736" y="2669"/>
                  </a:cubicBezTo>
                  <a:cubicBezTo>
                    <a:pt x="19736" y="2669"/>
                    <a:pt x="19652" y="2669"/>
                    <a:pt x="19652" y="2635"/>
                  </a:cubicBezTo>
                  <a:cubicBezTo>
                    <a:pt x="19652" y="2635"/>
                    <a:pt x="19652" y="2600"/>
                    <a:pt x="19652" y="2600"/>
                  </a:cubicBezTo>
                  <a:cubicBezTo>
                    <a:pt x="19652" y="2498"/>
                    <a:pt x="19821" y="2498"/>
                    <a:pt x="19821" y="2430"/>
                  </a:cubicBezTo>
                  <a:cubicBezTo>
                    <a:pt x="19821" y="2396"/>
                    <a:pt x="19821" y="2396"/>
                    <a:pt x="19821" y="2362"/>
                  </a:cubicBezTo>
                  <a:cubicBezTo>
                    <a:pt x="19821" y="2328"/>
                    <a:pt x="19736" y="2328"/>
                    <a:pt x="19736" y="2293"/>
                  </a:cubicBezTo>
                  <a:cubicBezTo>
                    <a:pt x="19736" y="2259"/>
                    <a:pt x="19652" y="2259"/>
                    <a:pt x="19482" y="2259"/>
                  </a:cubicBezTo>
                  <a:cubicBezTo>
                    <a:pt x="19482" y="2259"/>
                    <a:pt x="19482" y="2259"/>
                    <a:pt x="19482" y="2259"/>
                  </a:cubicBezTo>
                  <a:cubicBezTo>
                    <a:pt x="19482" y="2259"/>
                    <a:pt x="19482" y="2259"/>
                    <a:pt x="19482" y="2259"/>
                  </a:cubicBezTo>
                  <a:cubicBezTo>
                    <a:pt x="19482" y="2259"/>
                    <a:pt x="19482" y="2259"/>
                    <a:pt x="19482" y="2259"/>
                  </a:cubicBezTo>
                  <a:cubicBezTo>
                    <a:pt x="19482" y="2259"/>
                    <a:pt x="19482" y="2259"/>
                    <a:pt x="19398" y="2259"/>
                  </a:cubicBezTo>
                  <a:cubicBezTo>
                    <a:pt x="19398" y="2259"/>
                    <a:pt x="19398" y="2259"/>
                    <a:pt x="19398" y="2259"/>
                  </a:cubicBezTo>
                  <a:cubicBezTo>
                    <a:pt x="19398" y="2259"/>
                    <a:pt x="19398" y="2259"/>
                    <a:pt x="19398" y="2259"/>
                  </a:cubicBezTo>
                  <a:cubicBezTo>
                    <a:pt x="19398" y="2259"/>
                    <a:pt x="19398" y="2259"/>
                    <a:pt x="19398" y="2259"/>
                  </a:cubicBezTo>
                  <a:cubicBezTo>
                    <a:pt x="19398" y="2259"/>
                    <a:pt x="19398" y="2259"/>
                    <a:pt x="19398" y="2259"/>
                  </a:cubicBezTo>
                  <a:cubicBezTo>
                    <a:pt x="19398" y="2259"/>
                    <a:pt x="19398" y="2259"/>
                    <a:pt x="19398" y="2259"/>
                  </a:cubicBezTo>
                  <a:cubicBezTo>
                    <a:pt x="19398" y="2225"/>
                    <a:pt x="19398" y="2225"/>
                    <a:pt x="19398" y="2225"/>
                  </a:cubicBezTo>
                  <a:cubicBezTo>
                    <a:pt x="19398" y="2225"/>
                    <a:pt x="19398" y="2225"/>
                    <a:pt x="19398" y="2225"/>
                  </a:cubicBezTo>
                  <a:cubicBezTo>
                    <a:pt x="19398" y="2225"/>
                    <a:pt x="19398" y="2225"/>
                    <a:pt x="19398" y="2225"/>
                  </a:cubicBezTo>
                  <a:cubicBezTo>
                    <a:pt x="19398" y="2225"/>
                    <a:pt x="19398" y="2225"/>
                    <a:pt x="19313" y="2225"/>
                  </a:cubicBezTo>
                  <a:cubicBezTo>
                    <a:pt x="19313" y="2225"/>
                    <a:pt x="19313" y="2225"/>
                    <a:pt x="19313" y="2225"/>
                  </a:cubicBezTo>
                  <a:cubicBezTo>
                    <a:pt x="19313" y="2225"/>
                    <a:pt x="19313" y="2225"/>
                    <a:pt x="19313" y="2225"/>
                  </a:cubicBezTo>
                  <a:cubicBezTo>
                    <a:pt x="19313" y="2225"/>
                    <a:pt x="19313" y="2191"/>
                    <a:pt x="19228" y="2191"/>
                  </a:cubicBezTo>
                  <a:cubicBezTo>
                    <a:pt x="19228" y="2191"/>
                    <a:pt x="19228" y="2191"/>
                    <a:pt x="19228" y="2191"/>
                  </a:cubicBezTo>
                  <a:cubicBezTo>
                    <a:pt x="19228" y="2191"/>
                    <a:pt x="19144" y="2191"/>
                    <a:pt x="19144" y="2157"/>
                  </a:cubicBezTo>
                  <a:cubicBezTo>
                    <a:pt x="19144" y="2157"/>
                    <a:pt x="19144" y="2157"/>
                    <a:pt x="19144" y="2157"/>
                  </a:cubicBezTo>
                  <a:cubicBezTo>
                    <a:pt x="19228" y="2123"/>
                    <a:pt x="19059" y="2055"/>
                    <a:pt x="19228" y="2020"/>
                  </a:cubicBezTo>
                  <a:cubicBezTo>
                    <a:pt x="19228" y="2020"/>
                    <a:pt x="19228" y="2020"/>
                    <a:pt x="19313" y="2020"/>
                  </a:cubicBezTo>
                  <a:cubicBezTo>
                    <a:pt x="19313" y="2020"/>
                    <a:pt x="19313" y="2020"/>
                    <a:pt x="19313" y="2020"/>
                  </a:cubicBezTo>
                  <a:cubicBezTo>
                    <a:pt x="19313" y="2020"/>
                    <a:pt x="19313" y="2020"/>
                    <a:pt x="19313" y="2020"/>
                  </a:cubicBezTo>
                  <a:cubicBezTo>
                    <a:pt x="19313" y="2020"/>
                    <a:pt x="19313" y="2020"/>
                    <a:pt x="19313" y="2020"/>
                  </a:cubicBezTo>
                  <a:cubicBezTo>
                    <a:pt x="19313" y="2020"/>
                    <a:pt x="19313" y="2020"/>
                    <a:pt x="19313" y="2020"/>
                  </a:cubicBezTo>
                  <a:cubicBezTo>
                    <a:pt x="19313" y="1986"/>
                    <a:pt x="19313" y="1986"/>
                    <a:pt x="19313" y="1986"/>
                  </a:cubicBezTo>
                  <a:cubicBezTo>
                    <a:pt x="19313" y="1986"/>
                    <a:pt x="19313" y="1986"/>
                    <a:pt x="19313" y="1986"/>
                  </a:cubicBezTo>
                  <a:cubicBezTo>
                    <a:pt x="19313" y="1986"/>
                    <a:pt x="19313" y="1986"/>
                    <a:pt x="19313" y="1986"/>
                  </a:cubicBezTo>
                  <a:cubicBezTo>
                    <a:pt x="19313" y="1986"/>
                    <a:pt x="19313" y="1986"/>
                    <a:pt x="19313" y="1986"/>
                  </a:cubicBezTo>
                  <a:cubicBezTo>
                    <a:pt x="19313" y="1952"/>
                    <a:pt x="19313" y="1918"/>
                    <a:pt x="19313" y="1884"/>
                  </a:cubicBezTo>
                  <a:cubicBezTo>
                    <a:pt x="19313" y="1850"/>
                    <a:pt x="19313" y="1816"/>
                    <a:pt x="19228" y="1782"/>
                  </a:cubicBezTo>
                  <a:cubicBezTo>
                    <a:pt x="19228" y="1782"/>
                    <a:pt x="19228" y="1782"/>
                    <a:pt x="19228" y="1782"/>
                  </a:cubicBezTo>
                  <a:cubicBezTo>
                    <a:pt x="19228" y="1782"/>
                    <a:pt x="19228" y="1782"/>
                    <a:pt x="19228" y="1747"/>
                  </a:cubicBezTo>
                  <a:cubicBezTo>
                    <a:pt x="19228" y="1747"/>
                    <a:pt x="19228" y="1747"/>
                    <a:pt x="19228" y="1747"/>
                  </a:cubicBezTo>
                  <a:cubicBezTo>
                    <a:pt x="19228" y="1747"/>
                    <a:pt x="19228" y="1713"/>
                    <a:pt x="19228" y="1679"/>
                  </a:cubicBezTo>
                  <a:cubicBezTo>
                    <a:pt x="19228" y="1679"/>
                    <a:pt x="19228" y="1679"/>
                    <a:pt x="19144" y="1679"/>
                  </a:cubicBezTo>
                  <a:cubicBezTo>
                    <a:pt x="19144" y="1679"/>
                    <a:pt x="19144" y="1679"/>
                    <a:pt x="19144" y="1679"/>
                  </a:cubicBezTo>
                  <a:cubicBezTo>
                    <a:pt x="19144" y="1679"/>
                    <a:pt x="19144" y="1679"/>
                    <a:pt x="19144" y="1679"/>
                  </a:cubicBezTo>
                  <a:cubicBezTo>
                    <a:pt x="19144" y="1611"/>
                    <a:pt x="19144" y="1611"/>
                    <a:pt x="19144" y="1577"/>
                  </a:cubicBezTo>
                  <a:cubicBezTo>
                    <a:pt x="19144" y="1577"/>
                    <a:pt x="19144" y="1577"/>
                    <a:pt x="19144" y="1577"/>
                  </a:cubicBezTo>
                  <a:cubicBezTo>
                    <a:pt x="19144" y="1543"/>
                    <a:pt x="19144" y="1543"/>
                    <a:pt x="19144" y="1509"/>
                  </a:cubicBezTo>
                  <a:cubicBezTo>
                    <a:pt x="19144" y="1509"/>
                    <a:pt x="19144" y="1509"/>
                    <a:pt x="19144" y="1509"/>
                  </a:cubicBezTo>
                  <a:cubicBezTo>
                    <a:pt x="19144" y="1509"/>
                    <a:pt x="19144" y="1509"/>
                    <a:pt x="19144" y="1509"/>
                  </a:cubicBezTo>
                  <a:cubicBezTo>
                    <a:pt x="19144" y="1509"/>
                    <a:pt x="19228" y="1509"/>
                    <a:pt x="19228" y="1509"/>
                  </a:cubicBezTo>
                  <a:cubicBezTo>
                    <a:pt x="19228" y="1509"/>
                    <a:pt x="19228" y="1509"/>
                    <a:pt x="19228" y="1509"/>
                  </a:cubicBezTo>
                  <a:cubicBezTo>
                    <a:pt x="19228" y="1509"/>
                    <a:pt x="19228" y="1509"/>
                    <a:pt x="19228" y="1509"/>
                  </a:cubicBezTo>
                  <a:cubicBezTo>
                    <a:pt x="19228" y="1509"/>
                    <a:pt x="19228" y="1509"/>
                    <a:pt x="19228" y="1509"/>
                  </a:cubicBezTo>
                  <a:cubicBezTo>
                    <a:pt x="19228" y="1509"/>
                    <a:pt x="19228" y="1509"/>
                    <a:pt x="19228" y="1509"/>
                  </a:cubicBezTo>
                  <a:cubicBezTo>
                    <a:pt x="19144" y="1440"/>
                    <a:pt x="19059" y="1440"/>
                    <a:pt x="19059" y="1372"/>
                  </a:cubicBezTo>
                  <a:cubicBezTo>
                    <a:pt x="18974" y="1304"/>
                    <a:pt x="18805" y="1236"/>
                    <a:pt x="18551" y="1201"/>
                  </a:cubicBezTo>
                  <a:cubicBezTo>
                    <a:pt x="18551" y="1099"/>
                    <a:pt x="18381" y="1065"/>
                    <a:pt x="18296" y="997"/>
                  </a:cubicBezTo>
                  <a:cubicBezTo>
                    <a:pt x="18296" y="997"/>
                    <a:pt x="18212" y="963"/>
                    <a:pt x="18127" y="963"/>
                  </a:cubicBezTo>
                  <a:cubicBezTo>
                    <a:pt x="18127" y="963"/>
                    <a:pt x="18042" y="963"/>
                    <a:pt x="18042" y="928"/>
                  </a:cubicBezTo>
                  <a:cubicBezTo>
                    <a:pt x="17958" y="894"/>
                    <a:pt x="17788" y="894"/>
                    <a:pt x="17704" y="860"/>
                  </a:cubicBezTo>
                  <a:cubicBezTo>
                    <a:pt x="17449" y="860"/>
                    <a:pt x="17449" y="826"/>
                    <a:pt x="17280" y="860"/>
                  </a:cubicBezTo>
                  <a:cubicBezTo>
                    <a:pt x="17280" y="758"/>
                    <a:pt x="17111" y="826"/>
                    <a:pt x="16941" y="792"/>
                  </a:cubicBezTo>
                  <a:cubicBezTo>
                    <a:pt x="16856" y="724"/>
                    <a:pt x="16687" y="690"/>
                    <a:pt x="16518" y="655"/>
                  </a:cubicBezTo>
                  <a:cubicBezTo>
                    <a:pt x="16602" y="553"/>
                    <a:pt x="16348" y="621"/>
                    <a:pt x="16348" y="553"/>
                  </a:cubicBezTo>
                  <a:cubicBezTo>
                    <a:pt x="16348" y="553"/>
                    <a:pt x="16348" y="553"/>
                    <a:pt x="16348" y="519"/>
                  </a:cubicBezTo>
                  <a:cubicBezTo>
                    <a:pt x="16348" y="519"/>
                    <a:pt x="16264" y="519"/>
                    <a:pt x="16264" y="519"/>
                  </a:cubicBezTo>
                  <a:cubicBezTo>
                    <a:pt x="16264" y="519"/>
                    <a:pt x="16264" y="519"/>
                    <a:pt x="16264" y="519"/>
                  </a:cubicBezTo>
                  <a:cubicBezTo>
                    <a:pt x="16264" y="519"/>
                    <a:pt x="16264" y="519"/>
                    <a:pt x="16264" y="519"/>
                  </a:cubicBezTo>
                  <a:cubicBezTo>
                    <a:pt x="16179" y="485"/>
                    <a:pt x="16179" y="485"/>
                    <a:pt x="16094" y="485"/>
                  </a:cubicBezTo>
                  <a:cubicBezTo>
                    <a:pt x="16094" y="485"/>
                    <a:pt x="16094" y="485"/>
                    <a:pt x="16094" y="485"/>
                  </a:cubicBezTo>
                  <a:cubicBezTo>
                    <a:pt x="16094" y="485"/>
                    <a:pt x="16094" y="485"/>
                    <a:pt x="16094" y="485"/>
                  </a:cubicBezTo>
                  <a:cubicBezTo>
                    <a:pt x="16094" y="451"/>
                    <a:pt x="16009" y="451"/>
                    <a:pt x="16009" y="451"/>
                  </a:cubicBezTo>
                  <a:cubicBezTo>
                    <a:pt x="16009" y="451"/>
                    <a:pt x="16009" y="451"/>
                    <a:pt x="16009" y="451"/>
                  </a:cubicBezTo>
                  <a:cubicBezTo>
                    <a:pt x="16009" y="451"/>
                    <a:pt x="16009" y="451"/>
                    <a:pt x="15925" y="451"/>
                  </a:cubicBezTo>
                  <a:cubicBezTo>
                    <a:pt x="15925" y="451"/>
                    <a:pt x="15925" y="451"/>
                    <a:pt x="15925" y="451"/>
                  </a:cubicBezTo>
                  <a:cubicBezTo>
                    <a:pt x="15925" y="451"/>
                    <a:pt x="15840" y="417"/>
                    <a:pt x="15840" y="417"/>
                  </a:cubicBezTo>
                  <a:cubicBezTo>
                    <a:pt x="15840" y="417"/>
                    <a:pt x="15840" y="417"/>
                    <a:pt x="15840" y="417"/>
                  </a:cubicBezTo>
                  <a:cubicBezTo>
                    <a:pt x="15840" y="382"/>
                    <a:pt x="15755" y="382"/>
                    <a:pt x="15755" y="382"/>
                  </a:cubicBezTo>
                  <a:cubicBezTo>
                    <a:pt x="15755" y="382"/>
                    <a:pt x="15755" y="382"/>
                    <a:pt x="15755" y="382"/>
                  </a:cubicBezTo>
                  <a:cubicBezTo>
                    <a:pt x="15755" y="348"/>
                    <a:pt x="15755" y="348"/>
                    <a:pt x="15671" y="348"/>
                  </a:cubicBezTo>
                  <a:cubicBezTo>
                    <a:pt x="15671" y="348"/>
                    <a:pt x="15671" y="348"/>
                    <a:pt x="15586" y="314"/>
                  </a:cubicBezTo>
                  <a:cubicBezTo>
                    <a:pt x="15586" y="314"/>
                    <a:pt x="15586" y="314"/>
                    <a:pt x="15501" y="314"/>
                  </a:cubicBezTo>
                  <a:cubicBezTo>
                    <a:pt x="15501" y="314"/>
                    <a:pt x="15501" y="314"/>
                    <a:pt x="15501" y="314"/>
                  </a:cubicBezTo>
                  <a:cubicBezTo>
                    <a:pt x="15501" y="314"/>
                    <a:pt x="15501" y="314"/>
                    <a:pt x="15501" y="314"/>
                  </a:cubicBezTo>
                  <a:cubicBezTo>
                    <a:pt x="15416" y="314"/>
                    <a:pt x="15416" y="314"/>
                    <a:pt x="15416" y="314"/>
                  </a:cubicBezTo>
                  <a:cubicBezTo>
                    <a:pt x="15416" y="314"/>
                    <a:pt x="15416" y="314"/>
                    <a:pt x="15416" y="314"/>
                  </a:cubicBezTo>
                  <a:cubicBezTo>
                    <a:pt x="15416" y="280"/>
                    <a:pt x="15416" y="280"/>
                    <a:pt x="15416" y="280"/>
                  </a:cubicBezTo>
                  <a:cubicBezTo>
                    <a:pt x="15416" y="280"/>
                    <a:pt x="15416" y="280"/>
                    <a:pt x="15416" y="280"/>
                  </a:cubicBezTo>
                  <a:cubicBezTo>
                    <a:pt x="15332" y="280"/>
                    <a:pt x="15332" y="280"/>
                    <a:pt x="15332" y="280"/>
                  </a:cubicBezTo>
                  <a:cubicBezTo>
                    <a:pt x="15247" y="246"/>
                    <a:pt x="15247" y="246"/>
                    <a:pt x="15247" y="246"/>
                  </a:cubicBezTo>
                  <a:cubicBezTo>
                    <a:pt x="15247" y="246"/>
                    <a:pt x="15247" y="246"/>
                    <a:pt x="15247" y="246"/>
                  </a:cubicBezTo>
                  <a:cubicBezTo>
                    <a:pt x="15247" y="246"/>
                    <a:pt x="15247" y="246"/>
                    <a:pt x="15247" y="246"/>
                  </a:cubicBezTo>
                  <a:cubicBezTo>
                    <a:pt x="15247" y="246"/>
                    <a:pt x="15247" y="246"/>
                    <a:pt x="15162" y="246"/>
                  </a:cubicBezTo>
                  <a:cubicBezTo>
                    <a:pt x="15162" y="246"/>
                    <a:pt x="15162" y="246"/>
                    <a:pt x="15078" y="246"/>
                  </a:cubicBezTo>
                  <a:cubicBezTo>
                    <a:pt x="15078" y="246"/>
                    <a:pt x="15078" y="246"/>
                    <a:pt x="15078" y="246"/>
                  </a:cubicBezTo>
                  <a:cubicBezTo>
                    <a:pt x="15078" y="246"/>
                    <a:pt x="15078" y="246"/>
                    <a:pt x="14993" y="246"/>
                  </a:cubicBezTo>
                  <a:cubicBezTo>
                    <a:pt x="15078" y="144"/>
                    <a:pt x="14993" y="109"/>
                    <a:pt x="14993" y="7"/>
                  </a:cubicBezTo>
                  <a:cubicBezTo>
                    <a:pt x="14739" y="-27"/>
                    <a:pt x="14654" y="75"/>
                    <a:pt x="14400" y="41"/>
                  </a:cubicBezTo>
                  <a:cubicBezTo>
                    <a:pt x="14400" y="75"/>
                    <a:pt x="14400" y="109"/>
                    <a:pt x="14485" y="144"/>
                  </a:cubicBezTo>
                  <a:cubicBezTo>
                    <a:pt x="14485" y="178"/>
                    <a:pt x="14485" y="212"/>
                    <a:pt x="14569" y="246"/>
                  </a:cubicBezTo>
                  <a:cubicBezTo>
                    <a:pt x="14569" y="280"/>
                    <a:pt x="14654" y="314"/>
                    <a:pt x="14654" y="314"/>
                  </a:cubicBezTo>
                  <a:cubicBezTo>
                    <a:pt x="14654" y="417"/>
                    <a:pt x="14569" y="485"/>
                    <a:pt x="14485" y="553"/>
                  </a:cubicBezTo>
                  <a:cubicBezTo>
                    <a:pt x="14485" y="553"/>
                    <a:pt x="14485" y="587"/>
                    <a:pt x="14485" y="587"/>
                  </a:cubicBezTo>
                  <a:cubicBezTo>
                    <a:pt x="14485" y="587"/>
                    <a:pt x="14400" y="587"/>
                    <a:pt x="14400" y="587"/>
                  </a:cubicBezTo>
                  <a:cubicBezTo>
                    <a:pt x="14400" y="587"/>
                    <a:pt x="14485" y="621"/>
                    <a:pt x="14400" y="655"/>
                  </a:cubicBezTo>
                  <a:cubicBezTo>
                    <a:pt x="14400" y="655"/>
                    <a:pt x="14400" y="621"/>
                    <a:pt x="14400" y="655"/>
                  </a:cubicBezTo>
                  <a:cubicBezTo>
                    <a:pt x="14315" y="655"/>
                    <a:pt x="14315" y="690"/>
                    <a:pt x="14231" y="724"/>
                  </a:cubicBezTo>
                  <a:cubicBezTo>
                    <a:pt x="14315" y="758"/>
                    <a:pt x="14315" y="758"/>
                    <a:pt x="14315" y="792"/>
                  </a:cubicBezTo>
                  <a:cubicBezTo>
                    <a:pt x="14315" y="792"/>
                    <a:pt x="14315" y="792"/>
                    <a:pt x="14315" y="792"/>
                  </a:cubicBezTo>
                  <a:cubicBezTo>
                    <a:pt x="14400" y="826"/>
                    <a:pt x="14485" y="792"/>
                    <a:pt x="14485" y="860"/>
                  </a:cubicBezTo>
                  <a:cubicBezTo>
                    <a:pt x="14485" y="894"/>
                    <a:pt x="14485" y="928"/>
                    <a:pt x="14400" y="963"/>
                  </a:cubicBezTo>
                  <a:cubicBezTo>
                    <a:pt x="14400" y="997"/>
                    <a:pt x="14231" y="997"/>
                    <a:pt x="14231" y="1031"/>
                  </a:cubicBezTo>
                  <a:cubicBezTo>
                    <a:pt x="13976" y="1065"/>
                    <a:pt x="13722" y="1031"/>
                    <a:pt x="13468" y="1031"/>
                  </a:cubicBezTo>
                  <a:cubicBezTo>
                    <a:pt x="13468" y="963"/>
                    <a:pt x="13214" y="963"/>
                    <a:pt x="13214" y="928"/>
                  </a:cubicBezTo>
                  <a:cubicBezTo>
                    <a:pt x="13129" y="928"/>
                    <a:pt x="12960" y="928"/>
                    <a:pt x="12875" y="928"/>
                  </a:cubicBezTo>
                  <a:cubicBezTo>
                    <a:pt x="12791" y="928"/>
                    <a:pt x="12536" y="860"/>
                    <a:pt x="12367" y="894"/>
                  </a:cubicBezTo>
                  <a:cubicBezTo>
                    <a:pt x="12367" y="894"/>
                    <a:pt x="12367" y="928"/>
                    <a:pt x="12282" y="928"/>
                  </a:cubicBezTo>
                  <a:cubicBezTo>
                    <a:pt x="12282" y="928"/>
                    <a:pt x="12198" y="928"/>
                    <a:pt x="12113" y="928"/>
                  </a:cubicBezTo>
                  <a:cubicBezTo>
                    <a:pt x="12028" y="928"/>
                    <a:pt x="12028" y="928"/>
                    <a:pt x="12028" y="963"/>
                  </a:cubicBezTo>
                  <a:cubicBezTo>
                    <a:pt x="11944" y="963"/>
                    <a:pt x="11944" y="928"/>
                    <a:pt x="11859" y="928"/>
                  </a:cubicBezTo>
                  <a:cubicBezTo>
                    <a:pt x="11859" y="963"/>
                    <a:pt x="11774" y="997"/>
                    <a:pt x="11774" y="963"/>
                  </a:cubicBezTo>
                  <a:cubicBezTo>
                    <a:pt x="11774" y="963"/>
                    <a:pt x="11774" y="963"/>
                    <a:pt x="11689" y="963"/>
                  </a:cubicBezTo>
                  <a:cubicBezTo>
                    <a:pt x="11689" y="1031"/>
                    <a:pt x="11774" y="1099"/>
                    <a:pt x="11689" y="1133"/>
                  </a:cubicBezTo>
                  <a:cubicBezTo>
                    <a:pt x="11689" y="1133"/>
                    <a:pt x="11689" y="1167"/>
                    <a:pt x="11689" y="1201"/>
                  </a:cubicBezTo>
                  <a:cubicBezTo>
                    <a:pt x="11689" y="1304"/>
                    <a:pt x="11774" y="1372"/>
                    <a:pt x="11859" y="1440"/>
                  </a:cubicBezTo>
                  <a:cubicBezTo>
                    <a:pt x="11774" y="1474"/>
                    <a:pt x="11774" y="1543"/>
                    <a:pt x="11774" y="1577"/>
                  </a:cubicBezTo>
                  <a:cubicBezTo>
                    <a:pt x="11689" y="1577"/>
                    <a:pt x="11689" y="1679"/>
                    <a:pt x="11605" y="1645"/>
                  </a:cubicBezTo>
                  <a:cubicBezTo>
                    <a:pt x="11605" y="1679"/>
                    <a:pt x="11605" y="1713"/>
                    <a:pt x="11520" y="1713"/>
                  </a:cubicBezTo>
                  <a:cubicBezTo>
                    <a:pt x="11520" y="1747"/>
                    <a:pt x="11520" y="1782"/>
                    <a:pt x="11435" y="1782"/>
                  </a:cubicBezTo>
                  <a:cubicBezTo>
                    <a:pt x="11435" y="1782"/>
                    <a:pt x="11435" y="1816"/>
                    <a:pt x="11351" y="1816"/>
                  </a:cubicBezTo>
                  <a:cubicBezTo>
                    <a:pt x="11012" y="1782"/>
                    <a:pt x="10842" y="1713"/>
                    <a:pt x="10504" y="1713"/>
                  </a:cubicBezTo>
                  <a:cubicBezTo>
                    <a:pt x="10419" y="1713"/>
                    <a:pt x="10419" y="1747"/>
                    <a:pt x="10334" y="1747"/>
                  </a:cubicBezTo>
                  <a:cubicBezTo>
                    <a:pt x="10334" y="1747"/>
                    <a:pt x="10249" y="1747"/>
                    <a:pt x="10334" y="1782"/>
                  </a:cubicBezTo>
                  <a:cubicBezTo>
                    <a:pt x="10249" y="1782"/>
                    <a:pt x="10165" y="1782"/>
                    <a:pt x="10165" y="1816"/>
                  </a:cubicBezTo>
                  <a:cubicBezTo>
                    <a:pt x="10080" y="1816"/>
                    <a:pt x="9995" y="1884"/>
                    <a:pt x="9911" y="1884"/>
                  </a:cubicBezTo>
                  <a:cubicBezTo>
                    <a:pt x="9826" y="2055"/>
                    <a:pt x="9656" y="2157"/>
                    <a:pt x="9656" y="2362"/>
                  </a:cubicBezTo>
                  <a:cubicBezTo>
                    <a:pt x="9572" y="2362"/>
                    <a:pt x="9572" y="2396"/>
                    <a:pt x="9572" y="2396"/>
                  </a:cubicBezTo>
                  <a:cubicBezTo>
                    <a:pt x="9572" y="2430"/>
                    <a:pt x="9487" y="2464"/>
                    <a:pt x="9487" y="2498"/>
                  </a:cubicBezTo>
                  <a:cubicBezTo>
                    <a:pt x="9402" y="2498"/>
                    <a:pt x="9318" y="2532"/>
                    <a:pt x="9318" y="2566"/>
                  </a:cubicBezTo>
                  <a:cubicBezTo>
                    <a:pt x="9148" y="2566"/>
                    <a:pt x="9148" y="2600"/>
                    <a:pt x="9148" y="2669"/>
                  </a:cubicBezTo>
                  <a:cubicBezTo>
                    <a:pt x="9148" y="2669"/>
                    <a:pt x="9148" y="2703"/>
                    <a:pt x="9148" y="2703"/>
                  </a:cubicBezTo>
                  <a:cubicBezTo>
                    <a:pt x="9148" y="2737"/>
                    <a:pt x="9148" y="2737"/>
                    <a:pt x="9148" y="2737"/>
                  </a:cubicBezTo>
                  <a:cubicBezTo>
                    <a:pt x="9148" y="2737"/>
                    <a:pt x="9148" y="2737"/>
                    <a:pt x="9148" y="2771"/>
                  </a:cubicBezTo>
                  <a:cubicBezTo>
                    <a:pt x="9148" y="2771"/>
                    <a:pt x="9233" y="2737"/>
                    <a:pt x="9233" y="2771"/>
                  </a:cubicBezTo>
                  <a:cubicBezTo>
                    <a:pt x="9233" y="2771"/>
                    <a:pt x="9233" y="2805"/>
                    <a:pt x="9233" y="2805"/>
                  </a:cubicBezTo>
                  <a:cubicBezTo>
                    <a:pt x="9318" y="2839"/>
                    <a:pt x="9402" y="2873"/>
                    <a:pt x="9402" y="2908"/>
                  </a:cubicBezTo>
                  <a:cubicBezTo>
                    <a:pt x="9402" y="3044"/>
                    <a:pt x="9487" y="3146"/>
                    <a:pt x="9487" y="3283"/>
                  </a:cubicBezTo>
                  <a:cubicBezTo>
                    <a:pt x="9318" y="3283"/>
                    <a:pt x="9402" y="3351"/>
                    <a:pt x="9318" y="3351"/>
                  </a:cubicBezTo>
                  <a:cubicBezTo>
                    <a:pt x="9233" y="3385"/>
                    <a:pt x="9233" y="3419"/>
                    <a:pt x="9148" y="3419"/>
                  </a:cubicBezTo>
                  <a:cubicBezTo>
                    <a:pt x="9064" y="3454"/>
                    <a:pt x="9064" y="3488"/>
                    <a:pt x="8979" y="3488"/>
                  </a:cubicBezTo>
                  <a:cubicBezTo>
                    <a:pt x="8979" y="3556"/>
                    <a:pt x="8809" y="3556"/>
                    <a:pt x="8725" y="3590"/>
                  </a:cubicBezTo>
                  <a:cubicBezTo>
                    <a:pt x="8809" y="3692"/>
                    <a:pt x="8640" y="3692"/>
                    <a:pt x="8640" y="3795"/>
                  </a:cubicBezTo>
                  <a:cubicBezTo>
                    <a:pt x="8555" y="3829"/>
                    <a:pt x="8471" y="3863"/>
                    <a:pt x="8386" y="3897"/>
                  </a:cubicBezTo>
                  <a:cubicBezTo>
                    <a:pt x="8386" y="3897"/>
                    <a:pt x="8386" y="3931"/>
                    <a:pt x="8386" y="3931"/>
                  </a:cubicBezTo>
                  <a:cubicBezTo>
                    <a:pt x="8386" y="3931"/>
                    <a:pt x="8301" y="3931"/>
                    <a:pt x="8301" y="3931"/>
                  </a:cubicBezTo>
                  <a:cubicBezTo>
                    <a:pt x="8301" y="3965"/>
                    <a:pt x="8301" y="3965"/>
                    <a:pt x="8301" y="3965"/>
                  </a:cubicBezTo>
                  <a:cubicBezTo>
                    <a:pt x="8301" y="3965"/>
                    <a:pt x="8301" y="4000"/>
                    <a:pt x="8216" y="4000"/>
                  </a:cubicBezTo>
                  <a:cubicBezTo>
                    <a:pt x="8216" y="4000"/>
                    <a:pt x="8216" y="4034"/>
                    <a:pt x="8132" y="4000"/>
                  </a:cubicBezTo>
                  <a:cubicBezTo>
                    <a:pt x="8216" y="4102"/>
                    <a:pt x="8047" y="4136"/>
                    <a:pt x="8047" y="4204"/>
                  </a:cubicBezTo>
                  <a:cubicBezTo>
                    <a:pt x="8047" y="4307"/>
                    <a:pt x="8132" y="4341"/>
                    <a:pt x="8132" y="4443"/>
                  </a:cubicBezTo>
                  <a:cubicBezTo>
                    <a:pt x="7962" y="4443"/>
                    <a:pt x="7962" y="4443"/>
                    <a:pt x="7962" y="4477"/>
                  </a:cubicBezTo>
                  <a:cubicBezTo>
                    <a:pt x="7962" y="4477"/>
                    <a:pt x="7962" y="4477"/>
                    <a:pt x="7878" y="4477"/>
                  </a:cubicBezTo>
                  <a:cubicBezTo>
                    <a:pt x="7878" y="4477"/>
                    <a:pt x="7878" y="4477"/>
                    <a:pt x="7878" y="4477"/>
                  </a:cubicBezTo>
                  <a:cubicBezTo>
                    <a:pt x="7878" y="4477"/>
                    <a:pt x="7878" y="4477"/>
                    <a:pt x="7878" y="4477"/>
                  </a:cubicBezTo>
                  <a:cubicBezTo>
                    <a:pt x="7878" y="4477"/>
                    <a:pt x="7878" y="4477"/>
                    <a:pt x="7878" y="4477"/>
                  </a:cubicBezTo>
                  <a:cubicBezTo>
                    <a:pt x="7878" y="4477"/>
                    <a:pt x="7878" y="4511"/>
                    <a:pt x="7878" y="4511"/>
                  </a:cubicBezTo>
                  <a:cubicBezTo>
                    <a:pt x="7878" y="4511"/>
                    <a:pt x="7878" y="4511"/>
                    <a:pt x="7878" y="4511"/>
                  </a:cubicBezTo>
                  <a:cubicBezTo>
                    <a:pt x="7878" y="4511"/>
                    <a:pt x="7878" y="4511"/>
                    <a:pt x="7878" y="4511"/>
                  </a:cubicBezTo>
                  <a:cubicBezTo>
                    <a:pt x="7878" y="4511"/>
                    <a:pt x="7878" y="4511"/>
                    <a:pt x="7878" y="4511"/>
                  </a:cubicBezTo>
                  <a:cubicBezTo>
                    <a:pt x="7878" y="4511"/>
                    <a:pt x="7878" y="4511"/>
                    <a:pt x="7878" y="4511"/>
                  </a:cubicBezTo>
                  <a:cubicBezTo>
                    <a:pt x="7878" y="4511"/>
                    <a:pt x="7878" y="4511"/>
                    <a:pt x="7878" y="4511"/>
                  </a:cubicBezTo>
                  <a:cubicBezTo>
                    <a:pt x="7793" y="4511"/>
                    <a:pt x="7793" y="4511"/>
                    <a:pt x="7708" y="4546"/>
                  </a:cubicBezTo>
                  <a:cubicBezTo>
                    <a:pt x="7708" y="4546"/>
                    <a:pt x="7708" y="4546"/>
                    <a:pt x="7708" y="4546"/>
                  </a:cubicBezTo>
                  <a:cubicBezTo>
                    <a:pt x="7708" y="4546"/>
                    <a:pt x="7708" y="4546"/>
                    <a:pt x="7708" y="4546"/>
                  </a:cubicBezTo>
                  <a:cubicBezTo>
                    <a:pt x="7708" y="4546"/>
                    <a:pt x="7708" y="4546"/>
                    <a:pt x="7708" y="4546"/>
                  </a:cubicBezTo>
                  <a:cubicBezTo>
                    <a:pt x="7708" y="4546"/>
                    <a:pt x="7708" y="4546"/>
                    <a:pt x="7708" y="4546"/>
                  </a:cubicBezTo>
                  <a:cubicBezTo>
                    <a:pt x="7708" y="4546"/>
                    <a:pt x="7708" y="4546"/>
                    <a:pt x="7708" y="4546"/>
                  </a:cubicBezTo>
                  <a:cubicBezTo>
                    <a:pt x="7624" y="4546"/>
                    <a:pt x="7624" y="4546"/>
                    <a:pt x="7624" y="4546"/>
                  </a:cubicBezTo>
                  <a:cubicBezTo>
                    <a:pt x="7624" y="4546"/>
                    <a:pt x="7624" y="4546"/>
                    <a:pt x="7624" y="4546"/>
                  </a:cubicBezTo>
                  <a:cubicBezTo>
                    <a:pt x="7539" y="4546"/>
                    <a:pt x="7539" y="4580"/>
                    <a:pt x="7369" y="4580"/>
                  </a:cubicBezTo>
                  <a:cubicBezTo>
                    <a:pt x="7369" y="4580"/>
                    <a:pt x="7369" y="4580"/>
                    <a:pt x="7369" y="4580"/>
                  </a:cubicBezTo>
                  <a:cubicBezTo>
                    <a:pt x="7369" y="4580"/>
                    <a:pt x="7369" y="4580"/>
                    <a:pt x="7369" y="4580"/>
                  </a:cubicBezTo>
                  <a:cubicBezTo>
                    <a:pt x="7369" y="4580"/>
                    <a:pt x="7369" y="4580"/>
                    <a:pt x="7285" y="4580"/>
                  </a:cubicBezTo>
                  <a:cubicBezTo>
                    <a:pt x="7285" y="4580"/>
                    <a:pt x="7285" y="4580"/>
                    <a:pt x="7285" y="4614"/>
                  </a:cubicBezTo>
                  <a:cubicBezTo>
                    <a:pt x="7285" y="4614"/>
                    <a:pt x="7285" y="4614"/>
                    <a:pt x="7285" y="4614"/>
                  </a:cubicBezTo>
                  <a:cubicBezTo>
                    <a:pt x="7285" y="4614"/>
                    <a:pt x="7200" y="4614"/>
                    <a:pt x="7200" y="4648"/>
                  </a:cubicBezTo>
                  <a:cubicBezTo>
                    <a:pt x="7200" y="4648"/>
                    <a:pt x="7115" y="4648"/>
                    <a:pt x="7115" y="4648"/>
                  </a:cubicBezTo>
                  <a:cubicBezTo>
                    <a:pt x="7115" y="4648"/>
                    <a:pt x="7115" y="4648"/>
                    <a:pt x="7115" y="4648"/>
                  </a:cubicBezTo>
                  <a:cubicBezTo>
                    <a:pt x="7115" y="4648"/>
                    <a:pt x="7115" y="4648"/>
                    <a:pt x="7031" y="4648"/>
                  </a:cubicBezTo>
                  <a:cubicBezTo>
                    <a:pt x="7031" y="4648"/>
                    <a:pt x="7031" y="4648"/>
                    <a:pt x="7031" y="4648"/>
                  </a:cubicBezTo>
                  <a:cubicBezTo>
                    <a:pt x="7031" y="4648"/>
                    <a:pt x="7031" y="4648"/>
                    <a:pt x="7031" y="4648"/>
                  </a:cubicBezTo>
                  <a:cubicBezTo>
                    <a:pt x="7031" y="4648"/>
                    <a:pt x="7031" y="4648"/>
                    <a:pt x="7031" y="4648"/>
                  </a:cubicBezTo>
                  <a:cubicBezTo>
                    <a:pt x="7031" y="4648"/>
                    <a:pt x="7031" y="4648"/>
                    <a:pt x="7031" y="4648"/>
                  </a:cubicBezTo>
                  <a:cubicBezTo>
                    <a:pt x="7031" y="4648"/>
                    <a:pt x="7031" y="4648"/>
                    <a:pt x="7031" y="4648"/>
                  </a:cubicBezTo>
                  <a:cubicBezTo>
                    <a:pt x="7031" y="4648"/>
                    <a:pt x="7031" y="4648"/>
                    <a:pt x="7031" y="4648"/>
                  </a:cubicBezTo>
                  <a:cubicBezTo>
                    <a:pt x="6776" y="4648"/>
                    <a:pt x="6692" y="4682"/>
                    <a:pt x="6607" y="4682"/>
                  </a:cubicBezTo>
                  <a:cubicBezTo>
                    <a:pt x="6522" y="4682"/>
                    <a:pt x="6438" y="4716"/>
                    <a:pt x="6438" y="4750"/>
                  </a:cubicBezTo>
                  <a:cubicBezTo>
                    <a:pt x="6353" y="4818"/>
                    <a:pt x="6522" y="4818"/>
                    <a:pt x="6522" y="4887"/>
                  </a:cubicBezTo>
                  <a:cubicBezTo>
                    <a:pt x="6522" y="5023"/>
                    <a:pt x="6522" y="5023"/>
                    <a:pt x="6522" y="5023"/>
                  </a:cubicBezTo>
                  <a:cubicBezTo>
                    <a:pt x="6438" y="5091"/>
                    <a:pt x="6607" y="5091"/>
                    <a:pt x="6607" y="5160"/>
                  </a:cubicBezTo>
                  <a:cubicBezTo>
                    <a:pt x="6607" y="5160"/>
                    <a:pt x="6607" y="5160"/>
                    <a:pt x="6607" y="5160"/>
                  </a:cubicBezTo>
                  <a:cubicBezTo>
                    <a:pt x="6607" y="5160"/>
                    <a:pt x="6607" y="5160"/>
                    <a:pt x="6607" y="5160"/>
                  </a:cubicBezTo>
                  <a:cubicBezTo>
                    <a:pt x="6607" y="5160"/>
                    <a:pt x="6607" y="5160"/>
                    <a:pt x="6607" y="5160"/>
                  </a:cubicBezTo>
                  <a:cubicBezTo>
                    <a:pt x="6607" y="5194"/>
                    <a:pt x="6607" y="5194"/>
                    <a:pt x="6607" y="5194"/>
                  </a:cubicBezTo>
                  <a:cubicBezTo>
                    <a:pt x="6607" y="5194"/>
                    <a:pt x="6607" y="5194"/>
                    <a:pt x="6607" y="5194"/>
                  </a:cubicBezTo>
                  <a:cubicBezTo>
                    <a:pt x="6607" y="5194"/>
                    <a:pt x="6607" y="5228"/>
                    <a:pt x="6607" y="5228"/>
                  </a:cubicBezTo>
                  <a:cubicBezTo>
                    <a:pt x="6607" y="5228"/>
                    <a:pt x="6607" y="5228"/>
                    <a:pt x="6607" y="5228"/>
                  </a:cubicBezTo>
                  <a:cubicBezTo>
                    <a:pt x="6607" y="5262"/>
                    <a:pt x="6607" y="5262"/>
                    <a:pt x="6607" y="5262"/>
                  </a:cubicBezTo>
                  <a:cubicBezTo>
                    <a:pt x="6607" y="5296"/>
                    <a:pt x="6607" y="5296"/>
                    <a:pt x="6607" y="5330"/>
                  </a:cubicBezTo>
                  <a:cubicBezTo>
                    <a:pt x="6607" y="5330"/>
                    <a:pt x="6522" y="5330"/>
                    <a:pt x="6522" y="5330"/>
                  </a:cubicBezTo>
                  <a:cubicBezTo>
                    <a:pt x="6522" y="5433"/>
                    <a:pt x="6607" y="5535"/>
                    <a:pt x="6438" y="5569"/>
                  </a:cubicBezTo>
                  <a:cubicBezTo>
                    <a:pt x="6438" y="5706"/>
                    <a:pt x="6438" y="5706"/>
                    <a:pt x="6438" y="5706"/>
                  </a:cubicBezTo>
                  <a:cubicBezTo>
                    <a:pt x="6438" y="5706"/>
                    <a:pt x="6438" y="5706"/>
                    <a:pt x="6438" y="5706"/>
                  </a:cubicBezTo>
                  <a:cubicBezTo>
                    <a:pt x="6438" y="5740"/>
                    <a:pt x="6438" y="5774"/>
                    <a:pt x="6438" y="5774"/>
                  </a:cubicBezTo>
                  <a:cubicBezTo>
                    <a:pt x="6438" y="5774"/>
                    <a:pt x="6438" y="5774"/>
                    <a:pt x="6438" y="5774"/>
                  </a:cubicBezTo>
                  <a:cubicBezTo>
                    <a:pt x="6438" y="5808"/>
                    <a:pt x="6438" y="5808"/>
                    <a:pt x="6438" y="5842"/>
                  </a:cubicBezTo>
                  <a:cubicBezTo>
                    <a:pt x="6438" y="5842"/>
                    <a:pt x="6438" y="5842"/>
                    <a:pt x="6438" y="5842"/>
                  </a:cubicBezTo>
                  <a:cubicBezTo>
                    <a:pt x="6438" y="5842"/>
                    <a:pt x="6438" y="5842"/>
                    <a:pt x="6438" y="5842"/>
                  </a:cubicBezTo>
                  <a:cubicBezTo>
                    <a:pt x="6438" y="5842"/>
                    <a:pt x="6438" y="5842"/>
                    <a:pt x="6438" y="5842"/>
                  </a:cubicBezTo>
                  <a:cubicBezTo>
                    <a:pt x="6438" y="5842"/>
                    <a:pt x="6438" y="5876"/>
                    <a:pt x="6438" y="5876"/>
                  </a:cubicBezTo>
                  <a:cubicBezTo>
                    <a:pt x="6438" y="5876"/>
                    <a:pt x="6438" y="5876"/>
                    <a:pt x="6438" y="5876"/>
                  </a:cubicBezTo>
                  <a:cubicBezTo>
                    <a:pt x="6438" y="5910"/>
                    <a:pt x="6438" y="5910"/>
                    <a:pt x="6438" y="5910"/>
                  </a:cubicBezTo>
                  <a:cubicBezTo>
                    <a:pt x="6438" y="5945"/>
                    <a:pt x="6438" y="5979"/>
                    <a:pt x="6353" y="5979"/>
                  </a:cubicBezTo>
                  <a:cubicBezTo>
                    <a:pt x="6268" y="6013"/>
                    <a:pt x="6268" y="6047"/>
                    <a:pt x="6184" y="6047"/>
                  </a:cubicBezTo>
                  <a:cubicBezTo>
                    <a:pt x="6268" y="6149"/>
                    <a:pt x="6099" y="6218"/>
                    <a:pt x="6184" y="6320"/>
                  </a:cubicBezTo>
                  <a:cubicBezTo>
                    <a:pt x="6014" y="6320"/>
                    <a:pt x="6014" y="6320"/>
                    <a:pt x="5929" y="6354"/>
                  </a:cubicBezTo>
                  <a:cubicBezTo>
                    <a:pt x="5929" y="6388"/>
                    <a:pt x="5845" y="6388"/>
                    <a:pt x="5845" y="6456"/>
                  </a:cubicBezTo>
                  <a:cubicBezTo>
                    <a:pt x="5760" y="6456"/>
                    <a:pt x="5845" y="6525"/>
                    <a:pt x="5675" y="6525"/>
                  </a:cubicBezTo>
                  <a:cubicBezTo>
                    <a:pt x="5760" y="6627"/>
                    <a:pt x="5591" y="6661"/>
                    <a:pt x="5506" y="6764"/>
                  </a:cubicBezTo>
                  <a:cubicBezTo>
                    <a:pt x="5506" y="6729"/>
                    <a:pt x="5421" y="6764"/>
                    <a:pt x="5421" y="6764"/>
                  </a:cubicBezTo>
                  <a:cubicBezTo>
                    <a:pt x="5421" y="6832"/>
                    <a:pt x="5336" y="6866"/>
                    <a:pt x="5252" y="6900"/>
                  </a:cubicBezTo>
                  <a:cubicBezTo>
                    <a:pt x="5167" y="6934"/>
                    <a:pt x="5167" y="7002"/>
                    <a:pt x="5082" y="7071"/>
                  </a:cubicBezTo>
                  <a:cubicBezTo>
                    <a:pt x="5082" y="7139"/>
                    <a:pt x="5336" y="7105"/>
                    <a:pt x="5252" y="7207"/>
                  </a:cubicBezTo>
                  <a:cubicBezTo>
                    <a:pt x="5336" y="7207"/>
                    <a:pt x="5421" y="7207"/>
                    <a:pt x="5421" y="7207"/>
                  </a:cubicBezTo>
                  <a:cubicBezTo>
                    <a:pt x="5421" y="7241"/>
                    <a:pt x="5506" y="7241"/>
                    <a:pt x="5591" y="7241"/>
                  </a:cubicBezTo>
                  <a:cubicBezTo>
                    <a:pt x="5591" y="7241"/>
                    <a:pt x="5591" y="7275"/>
                    <a:pt x="5675" y="7309"/>
                  </a:cubicBezTo>
                  <a:cubicBezTo>
                    <a:pt x="5675" y="7309"/>
                    <a:pt x="5760" y="7275"/>
                    <a:pt x="5760" y="7309"/>
                  </a:cubicBezTo>
                  <a:cubicBezTo>
                    <a:pt x="5760" y="7309"/>
                    <a:pt x="5760" y="7344"/>
                    <a:pt x="5845" y="7344"/>
                  </a:cubicBezTo>
                  <a:cubicBezTo>
                    <a:pt x="5929" y="7514"/>
                    <a:pt x="6014" y="7617"/>
                    <a:pt x="6014" y="7821"/>
                  </a:cubicBezTo>
                  <a:cubicBezTo>
                    <a:pt x="5929" y="7821"/>
                    <a:pt x="5929" y="7855"/>
                    <a:pt x="5929" y="7855"/>
                  </a:cubicBezTo>
                  <a:cubicBezTo>
                    <a:pt x="5845" y="7855"/>
                    <a:pt x="5845" y="7890"/>
                    <a:pt x="5845" y="7924"/>
                  </a:cubicBezTo>
                  <a:cubicBezTo>
                    <a:pt x="5760" y="7924"/>
                    <a:pt x="5760" y="7958"/>
                    <a:pt x="5675" y="7992"/>
                  </a:cubicBezTo>
                  <a:cubicBezTo>
                    <a:pt x="5591" y="7992"/>
                    <a:pt x="5506" y="7958"/>
                    <a:pt x="5336" y="7958"/>
                  </a:cubicBezTo>
                  <a:cubicBezTo>
                    <a:pt x="5336" y="7924"/>
                    <a:pt x="5252" y="7958"/>
                    <a:pt x="5252" y="7924"/>
                  </a:cubicBezTo>
                  <a:cubicBezTo>
                    <a:pt x="5167" y="7890"/>
                    <a:pt x="4998" y="7924"/>
                    <a:pt x="4913" y="7924"/>
                  </a:cubicBezTo>
                  <a:cubicBezTo>
                    <a:pt x="4913" y="7924"/>
                    <a:pt x="4913" y="7890"/>
                    <a:pt x="4913" y="7890"/>
                  </a:cubicBezTo>
                  <a:cubicBezTo>
                    <a:pt x="4913" y="7890"/>
                    <a:pt x="4828" y="7890"/>
                    <a:pt x="4744" y="7890"/>
                  </a:cubicBezTo>
                  <a:cubicBezTo>
                    <a:pt x="4659" y="7890"/>
                    <a:pt x="4659" y="7855"/>
                    <a:pt x="4659" y="7855"/>
                  </a:cubicBezTo>
                  <a:cubicBezTo>
                    <a:pt x="4405" y="7855"/>
                    <a:pt x="4235" y="7855"/>
                    <a:pt x="4066" y="7855"/>
                  </a:cubicBezTo>
                  <a:cubicBezTo>
                    <a:pt x="3981" y="7855"/>
                    <a:pt x="3981" y="7890"/>
                    <a:pt x="3896" y="7890"/>
                  </a:cubicBezTo>
                  <a:cubicBezTo>
                    <a:pt x="3896" y="7890"/>
                    <a:pt x="3896" y="7924"/>
                    <a:pt x="3896" y="7924"/>
                  </a:cubicBezTo>
                  <a:cubicBezTo>
                    <a:pt x="3812" y="7924"/>
                    <a:pt x="3812" y="7958"/>
                    <a:pt x="3812" y="7958"/>
                  </a:cubicBezTo>
                  <a:cubicBezTo>
                    <a:pt x="3727" y="7958"/>
                    <a:pt x="3727" y="7992"/>
                    <a:pt x="3727" y="7992"/>
                  </a:cubicBezTo>
                  <a:cubicBezTo>
                    <a:pt x="3558" y="8026"/>
                    <a:pt x="3558" y="8094"/>
                    <a:pt x="3388" y="8094"/>
                  </a:cubicBezTo>
                  <a:cubicBezTo>
                    <a:pt x="3473" y="8163"/>
                    <a:pt x="3219" y="8163"/>
                    <a:pt x="3304" y="8231"/>
                  </a:cubicBezTo>
                  <a:cubicBezTo>
                    <a:pt x="3134" y="8265"/>
                    <a:pt x="3049" y="8333"/>
                    <a:pt x="2880" y="8367"/>
                  </a:cubicBezTo>
                  <a:cubicBezTo>
                    <a:pt x="2880" y="8436"/>
                    <a:pt x="2711" y="8401"/>
                    <a:pt x="2711" y="8470"/>
                  </a:cubicBezTo>
                  <a:cubicBezTo>
                    <a:pt x="2626" y="8504"/>
                    <a:pt x="2541" y="8538"/>
                    <a:pt x="2456" y="8606"/>
                  </a:cubicBezTo>
                  <a:cubicBezTo>
                    <a:pt x="2456" y="8640"/>
                    <a:pt x="2456" y="8640"/>
                    <a:pt x="2541" y="8709"/>
                  </a:cubicBezTo>
                  <a:cubicBezTo>
                    <a:pt x="2541" y="8777"/>
                    <a:pt x="2456" y="8845"/>
                    <a:pt x="2541" y="8913"/>
                  </a:cubicBezTo>
                  <a:cubicBezTo>
                    <a:pt x="2456" y="8913"/>
                    <a:pt x="2456" y="8947"/>
                    <a:pt x="2372" y="8947"/>
                  </a:cubicBezTo>
                  <a:cubicBezTo>
                    <a:pt x="2287" y="9016"/>
                    <a:pt x="2287" y="9084"/>
                    <a:pt x="2118" y="9118"/>
                  </a:cubicBezTo>
                  <a:cubicBezTo>
                    <a:pt x="2202" y="9152"/>
                    <a:pt x="2202" y="9220"/>
                    <a:pt x="2202" y="9289"/>
                  </a:cubicBezTo>
                  <a:cubicBezTo>
                    <a:pt x="2287" y="9289"/>
                    <a:pt x="2287" y="9357"/>
                    <a:pt x="2287" y="9391"/>
                  </a:cubicBezTo>
                  <a:cubicBezTo>
                    <a:pt x="2372" y="9391"/>
                    <a:pt x="2372" y="9425"/>
                    <a:pt x="2372" y="9459"/>
                  </a:cubicBezTo>
                  <a:cubicBezTo>
                    <a:pt x="2372" y="9493"/>
                    <a:pt x="2456" y="9528"/>
                    <a:pt x="2456" y="9562"/>
                  </a:cubicBezTo>
                  <a:cubicBezTo>
                    <a:pt x="2372" y="9630"/>
                    <a:pt x="2287" y="9664"/>
                    <a:pt x="2287" y="9732"/>
                  </a:cubicBezTo>
                  <a:cubicBezTo>
                    <a:pt x="2202" y="9835"/>
                    <a:pt x="2287" y="9869"/>
                    <a:pt x="2372" y="9971"/>
                  </a:cubicBezTo>
                  <a:cubicBezTo>
                    <a:pt x="2287" y="9971"/>
                    <a:pt x="2287" y="10005"/>
                    <a:pt x="2287" y="10039"/>
                  </a:cubicBezTo>
                  <a:cubicBezTo>
                    <a:pt x="2287" y="10039"/>
                    <a:pt x="2202" y="10039"/>
                    <a:pt x="2202" y="10039"/>
                  </a:cubicBezTo>
                  <a:cubicBezTo>
                    <a:pt x="2202" y="10073"/>
                    <a:pt x="2202" y="10108"/>
                    <a:pt x="2202" y="10108"/>
                  </a:cubicBezTo>
                  <a:cubicBezTo>
                    <a:pt x="2202" y="10142"/>
                    <a:pt x="2118" y="10108"/>
                    <a:pt x="2118" y="10108"/>
                  </a:cubicBezTo>
                  <a:cubicBezTo>
                    <a:pt x="2118" y="10142"/>
                    <a:pt x="2118" y="10278"/>
                    <a:pt x="2118" y="10278"/>
                  </a:cubicBezTo>
                  <a:cubicBezTo>
                    <a:pt x="2118" y="10278"/>
                    <a:pt x="2202" y="10278"/>
                    <a:pt x="2202" y="10312"/>
                  </a:cubicBezTo>
                  <a:cubicBezTo>
                    <a:pt x="2202" y="10312"/>
                    <a:pt x="2118" y="10312"/>
                    <a:pt x="2118" y="10312"/>
                  </a:cubicBezTo>
                  <a:cubicBezTo>
                    <a:pt x="2118" y="10312"/>
                    <a:pt x="2202" y="10346"/>
                    <a:pt x="2118" y="10346"/>
                  </a:cubicBezTo>
                  <a:cubicBezTo>
                    <a:pt x="2287" y="10346"/>
                    <a:pt x="2287" y="10381"/>
                    <a:pt x="2287" y="10449"/>
                  </a:cubicBezTo>
                  <a:cubicBezTo>
                    <a:pt x="2372" y="10449"/>
                    <a:pt x="2372" y="10483"/>
                    <a:pt x="2372" y="10517"/>
                  </a:cubicBezTo>
                  <a:cubicBezTo>
                    <a:pt x="2372" y="10585"/>
                    <a:pt x="2456" y="10585"/>
                    <a:pt x="2456" y="10654"/>
                  </a:cubicBezTo>
                  <a:cubicBezTo>
                    <a:pt x="2456" y="10688"/>
                    <a:pt x="2456" y="10688"/>
                    <a:pt x="2456" y="10688"/>
                  </a:cubicBezTo>
                  <a:cubicBezTo>
                    <a:pt x="2541" y="10688"/>
                    <a:pt x="2541" y="10688"/>
                    <a:pt x="2541" y="10688"/>
                  </a:cubicBezTo>
                  <a:cubicBezTo>
                    <a:pt x="2626" y="10688"/>
                    <a:pt x="2711" y="10688"/>
                    <a:pt x="2711" y="10722"/>
                  </a:cubicBezTo>
                  <a:cubicBezTo>
                    <a:pt x="2711" y="10722"/>
                    <a:pt x="2711" y="10722"/>
                    <a:pt x="2711" y="10756"/>
                  </a:cubicBezTo>
                  <a:cubicBezTo>
                    <a:pt x="2711" y="10756"/>
                    <a:pt x="2711" y="10756"/>
                    <a:pt x="2711" y="10756"/>
                  </a:cubicBezTo>
                  <a:cubicBezTo>
                    <a:pt x="2711" y="10790"/>
                    <a:pt x="2711" y="10824"/>
                    <a:pt x="2711" y="10892"/>
                  </a:cubicBezTo>
                  <a:cubicBezTo>
                    <a:pt x="2711" y="10961"/>
                    <a:pt x="2711" y="11063"/>
                    <a:pt x="2626" y="11131"/>
                  </a:cubicBezTo>
                  <a:cubicBezTo>
                    <a:pt x="2626" y="11165"/>
                    <a:pt x="2711" y="11302"/>
                    <a:pt x="2541" y="11302"/>
                  </a:cubicBezTo>
                  <a:cubicBezTo>
                    <a:pt x="2626" y="11336"/>
                    <a:pt x="2626" y="11370"/>
                    <a:pt x="2626" y="11404"/>
                  </a:cubicBezTo>
                  <a:cubicBezTo>
                    <a:pt x="2626" y="11404"/>
                    <a:pt x="2541" y="11404"/>
                    <a:pt x="2541" y="11404"/>
                  </a:cubicBezTo>
                  <a:cubicBezTo>
                    <a:pt x="2541" y="11404"/>
                    <a:pt x="2626" y="11473"/>
                    <a:pt x="2541" y="11473"/>
                  </a:cubicBezTo>
                  <a:cubicBezTo>
                    <a:pt x="2541" y="11541"/>
                    <a:pt x="2626" y="11541"/>
                    <a:pt x="2626" y="11609"/>
                  </a:cubicBezTo>
                  <a:cubicBezTo>
                    <a:pt x="2626" y="11677"/>
                    <a:pt x="2795" y="11677"/>
                    <a:pt x="2880" y="11711"/>
                  </a:cubicBezTo>
                  <a:cubicBezTo>
                    <a:pt x="2880" y="11746"/>
                    <a:pt x="2965" y="11780"/>
                    <a:pt x="3134" y="11814"/>
                  </a:cubicBezTo>
                  <a:cubicBezTo>
                    <a:pt x="3134" y="11882"/>
                    <a:pt x="3304" y="11848"/>
                    <a:pt x="3304" y="11916"/>
                  </a:cubicBezTo>
                  <a:cubicBezTo>
                    <a:pt x="3388" y="11916"/>
                    <a:pt x="3388" y="11916"/>
                    <a:pt x="3473" y="11916"/>
                  </a:cubicBezTo>
                  <a:cubicBezTo>
                    <a:pt x="3473" y="11950"/>
                    <a:pt x="3473" y="11950"/>
                    <a:pt x="3473" y="11950"/>
                  </a:cubicBezTo>
                  <a:cubicBezTo>
                    <a:pt x="3473" y="11950"/>
                    <a:pt x="3558" y="11984"/>
                    <a:pt x="3558" y="11984"/>
                  </a:cubicBezTo>
                  <a:cubicBezTo>
                    <a:pt x="3558" y="11984"/>
                    <a:pt x="3558" y="12018"/>
                    <a:pt x="3558" y="12018"/>
                  </a:cubicBezTo>
                  <a:cubicBezTo>
                    <a:pt x="3558" y="12018"/>
                    <a:pt x="3642" y="12018"/>
                    <a:pt x="3642" y="12018"/>
                  </a:cubicBezTo>
                  <a:cubicBezTo>
                    <a:pt x="3642" y="12053"/>
                    <a:pt x="3727" y="12121"/>
                    <a:pt x="3812" y="12155"/>
                  </a:cubicBezTo>
                  <a:cubicBezTo>
                    <a:pt x="3812" y="12291"/>
                    <a:pt x="3727" y="12360"/>
                    <a:pt x="3642" y="12462"/>
                  </a:cubicBezTo>
                  <a:cubicBezTo>
                    <a:pt x="3642" y="12462"/>
                    <a:pt x="3642" y="12496"/>
                    <a:pt x="3642" y="12496"/>
                  </a:cubicBezTo>
                  <a:cubicBezTo>
                    <a:pt x="3642" y="12496"/>
                    <a:pt x="3558" y="12496"/>
                    <a:pt x="3558" y="12496"/>
                  </a:cubicBezTo>
                  <a:cubicBezTo>
                    <a:pt x="3558" y="12496"/>
                    <a:pt x="3558" y="12530"/>
                    <a:pt x="3558" y="12530"/>
                  </a:cubicBezTo>
                  <a:cubicBezTo>
                    <a:pt x="3558" y="12530"/>
                    <a:pt x="3558" y="12564"/>
                    <a:pt x="3473" y="12564"/>
                  </a:cubicBezTo>
                  <a:cubicBezTo>
                    <a:pt x="3473" y="12564"/>
                    <a:pt x="3473" y="12564"/>
                    <a:pt x="3473" y="12564"/>
                  </a:cubicBezTo>
                  <a:cubicBezTo>
                    <a:pt x="3473" y="12564"/>
                    <a:pt x="3473" y="12599"/>
                    <a:pt x="3473" y="12599"/>
                  </a:cubicBezTo>
                  <a:cubicBezTo>
                    <a:pt x="3473" y="12599"/>
                    <a:pt x="3388" y="12599"/>
                    <a:pt x="3388" y="12599"/>
                  </a:cubicBezTo>
                  <a:cubicBezTo>
                    <a:pt x="3388" y="12599"/>
                    <a:pt x="3388" y="12599"/>
                    <a:pt x="3388" y="12633"/>
                  </a:cubicBezTo>
                  <a:cubicBezTo>
                    <a:pt x="3388" y="12633"/>
                    <a:pt x="3304" y="12633"/>
                    <a:pt x="3304" y="12667"/>
                  </a:cubicBezTo>
                  <a:cubicBezTo>
                    <a:pt x="3049" y="12667"/>
                    <a:pt x="2880" y="12701"/>
                    <a:pt x="2711" y="12701"/>
                  </a:cubicBezTo>
                  <a:cubicBezTo>
                    <a:pt x="2711" y="12735"/>
                    <a:pt x="2711" y="12735"/>
                    <a:pt x="2711" y="12735"/>
                  </a:cubicBezTo>
                  <a:cubicBezTo>
                    <a:pt x="2711" y="12735"/>
                    <a:pt x="2711" y="12735"/>
                    <a:pt x="2711" y="12735"/>
                  </a:cubicBezTo>
                  <a:cubicBezTo>
                    <a:pt x="2711" y="12735"/>
                    <a:pt x="2711" y="12735"/>
                    <a:pt x="2711" y="12735"/>
                  </a:cubicBezTo>
                  <a:cubicBezTo>
                    <a:pt x="2711" y="12735"/>
                    <a:pt x="2711" y="12735"/>
                    <a:pt x="2711" y="12735"/>
                  </a:cubicBezTo>
                  <a:cubicBezTo>
                    <a:pt x="2711" y="12769"/>
                    <a:pt x="2711" y="12769"/>
                    <a:pt x="2711" y="12769"/>
                  </a:cubicBezTo>
                  <a:cubicBezTo>
                    <a:pt x="2711" y="12769"/>
                    <a:pt x="2711" y="12769"/>
                    <a:pt x="2711" y="12769"/>
                  </a:cubicBezTo>
                  <a:cubicBezTo>
                    <a:pt x="2711" y="12803"/>
                    <a:pt x="2711" y="12803"/>
                    <a:pt x="2711" y="12803"/>
                  </a:cubicBezTo>
                  <a:cubicBezTo>
                    <a:pt x="2795" y="12837"/>
                    <a:pt x="2795" y="12872"/>
                    <a:pt x="2880" y="12906"/>
                  </a:cubicBezTo>
                  <a:cubicBezTo>
                    <a:pt x="2880" y="12906"/>
                    <a:pt x="2880" y="12906"/>
                    <a:pt x="2880" y="12906"/>
                  </a:cubicBezTo>
                  <a:cubicBezTo>
                    <a:pt x="2880" y="12906"/>
                    <a:pt x="2880" y="12906"/>
                    <a:pt x="2880" y="12906"/>
                  </a:cubicBezTo>
                  <a:cubicBezTo>
                    <a:pt x="2880" y="12906"/>
                    <a:pt x="2880" y="12906"/>
                    <a:pt x="2880" y="12906"/>
                  </a:cubicBezTo>
                  <a:cubicBezTo>
                    <a:pt x="2880" y="12906"/>
                    <a:pt x="2880" y="12940"/>
                    <a:pt x="2880" y="12940"/>
                  </a:cubicBezTo>
                  <a:cubicBezTo>
                    <a:pt x="2880" y="12940"/>
                    <a:pt x="2880" y="12940"/>
                    <a:pt x="2880" y="12940"/>
                  </a:cubicBezTo>
                  <a:cubicBezTo>
                    <a:pt x="2880" y="12940"/>
                    <a:pt x="2880" y="12940"/>
                    <a:pt x="2880" y="12940"/>
                  </a:cubicBezTo>
                  <a:cubicBezTo>
                    <a:pt x="2880" y="12940"/>
                    <a:pt x="2880" y="12940"/>
                    <a:pt x="2880" y="12940"/>
                  </a:cubicBezTo>
                  <a:cubicBezTo>
                    <a:pt x="2880" y="12940"/>
                    <a:pt x="2880" y="12940"/>
                    <a:pt x="2880" y="12940"/>
                  </a:cubicBezTo>
                  <a:cubicBezTo>
                    <a:pt x="2880" y="12940"/>
                    <a:pt x="2880" y="12940"/>
                    <a:pt x="2880" y="12974"/>
                  </a:cubicBezTo>
                  <a:cubicBezTo>
                    <a:pt x="2880" y="12974"/>
                    <a:pt x="2880" y="12974"/>
                    <a:pt x="2880" y="12974"/>
                  </a:cubicBezTo>
                  <a:cubicBezTo>
                    <a:pt x="2880" y="12974"/>
                    <a:pt x="2880" y="12974"/>
                    <a:pt x="2880" y="12974"/>
                  </a:cubicBezTo>
                  <a:cubicBezTo>
                    <a:pt x="2880" y="12974"/>
                    <a:pt x="2880" y="12974"/>
                    <a:pt x="2880" y="12974"/>
                  </a:cubicBezTo>
                  <a:cubicBezTo>
                    <a:pt x="2880" y="12974"/>
                    <a:pt x="2880" y="12974"/>
                    <a:pt x="2880" y="12974"/>
                  </a:cubicBezTo>
                  <a:cubicBezTo>
                    <a:pt x="2880" y="13008"/>
                    <a:pt x="2880" y="13076"/>
                    <a:pt x="2965" y="13110"/>
                  </a:cubicBezTo>
                  <a:cubicBezTo>
                    <a:pt x="2965" y="13110"/>
                    <a:pt x="2965" y="13110"/>
                    <a:pt x="2965" y="13110"/>
                  </a:cubicBezTo>
                  <a:cubicBezTo>
                    <a:pt x="2880" y="13145"/>
                    <a:pt x="3049" y="13179"/>
                    <a:pt x="3049" y="13213"/>
                  </a:cubicBezTo>
                  <a:cubicBezTo>
                    <a:pt x="3049" y="13213"/>
                    <a:pt x="3049" y="13213"/>
                    <a:pt x="3049" y="13213"/>
                  </a:cubicBezTo>
                  <a:cubicBezTo>
                    <a:pt x="3049" y="13247"/>
                    <a:pt x="3049" y="13247"/>
                    <a:pt x="3049" y="13247"/>
                  </a:cubicBezTo>
                  <a:cubicBezTo>
                    <a:pt x="3049" y="13247"/>
                    <a:pt x="3049" y="13247"/>
                    <a:pt x="3049" y="13247"/>
                  </a:cubicBezTo>
                  <a:cubicBezTo>
                    <a:pt x="3049" y="13247"/>
                    <a:pt x="3049" y="13247"/>
                    <a:pt x="3049" y="13247"/>
                  </a:cubicBezTo>
                  <a:cubicBezTo>
                    <a:pt x="3049" y="13247"/>
                    <a:pt x="3049" y="13247"/>
                    <a:pt x="3049" y="13247"/>
                  </a:cubicBezTo>
                  <a:cubicBezTo>
                    <a:pt x="3049" y="13247"/>
                    <a:pt x="3049" y="13247"/>
                    <a:pt x="3049" y="13247"/>
                  </a:cubicBezTo>
                  <a:cubicBezTo>
                    <a:pt x="3049" y="13247"/>
                    <a:pt x="3049" y="13281"/>
                    <a:pt x="3049" y="13315"/>
                  </a:cubicBezTo>
                  <a:cubicBezTo>
                    <a:pt x="3049" y="13315"/>
                    <a:pt x="3049" y="13315"/>
                    <a:pt x="3049" y="13315"/>
                  </a:cubicBezTo>
                  <a:cubicBezTo>
                    <a:pt x="3134" y="13315"/>
                    <a:pt x="3134" y="13349"/>
                    <a:pt x="3134" y="13383"/>
                  </a:cubicBezTo>
                  <a:cubicBezTo>
                    <a:pt x="3134" y="13383"/>
                    <a:pt x="3134" y="13383"/>
                    <a:pt x="3134" y="13383"/>
                  </a:cubicBezTo>
                  <a:cubicBezTo>
                    <a:pt x="3134" y="13383"/>
                    <a:pt x="3134" y="13383"/>
                    <a:pt x="3134" y="13418"/>
                  </a:cubicBezTo>
                  <a:cubicBezTo>
                    <a:pt x="3219" y="13418"/>
                    <a:pt x="3219" y="13486"/>
                    <a:pt x="3304" y="13486"/>
                  </a:cubicBezTo>
                  <a:cubicBezTo>
                    <a:pt x="3304" y="13588"/>
                    <a:pt x="3304" y="13588"/>
                    <a:pt x="3304" y="13588"/>
                  </a:cubicBezTo>
                  <a:cubicBezTo>
                    <a:pt x="3304" y="13622"/>
                    <a:pt x="3219" y="13656"/>
                    <a:pt x="3134" y="13691"/>
                  </a:cubicBezTo>
                  <a:cubicBezTo>
                    <a:pt x="3134" y="13691"/>
                    <a:pt x="3134" y="13691"/>
                    <a:pt x="3134" y="13725"/>
                  </a:cubicBezTo>
                  <a:cubicBezTo>
                    <a:pt x="3049" y="13759"/>
                    <a:pt x="3049" y="13827"/>
                    <a:pt x="2965" y="13861"/>
                  </a:cubicBezTo>
                  <a:cubicBezTo>
                    <a:pt x="2965" y="13929"/>
                    <a:pt x="3134" y="13929"/>
                    <a:pt x="3134" y="14032"/>
                  </a:cubicBezTo>
                  <a:cubicBezTo>
                    <a:pt x="3049" y="14032"/>
                    <a:pt x="3049" y="14100"/>
                    <a:pt x="2965" y="14100"/>
                  </a:cubicBezTo>
                  <a:cubicBezTo>
                    <a:pt x="2965" y="14100"/>
                    <a:pt x="2965" y="14100"/>
                    <a:pt x="2965" y="14100"/>
                  </a:cubicBezTo>
                  <a:cubicBezTo>
                    <a:pt x="2965" y="14100"/>
                    <a:pt x="2965" y="14100"/>
                    <a:pt x="2965" y="14100"/>
                  </a:cubicBezTo>
                  <a:cubicBezTo>
                    <a:pt x="2965" y="14100"/>
                    <a:pt x="2965" y="14100"/>
                    <a:pt x="2965" y="14100"/>
                  </a:cubicBezTo>
                  <a:cubicBezTo>
                    <a:pt x="2795" y="14100"/>
                    <a:pt x="2880" y="14202"/>
                    <a:pt x="2795" y="14202"/>
                  </a:cubicBezTo>
                  <a:cubicBezTo>
                    <a:pt x="2795" y="14202"/>
                    <a:pt x="2795" y="14202"/>
                    <a:pt x="2795" y="14202"/>
                  </a:cubicBezTo>
                  <a:cubicBezTo>
                    <a:pt x="2711" y="14237"/>
                    <a:pt x="2711" y="14237"/>
                    <a:pt x="2711" y="14237"/>
                  </a:cubicBezTo>
                  <a:cubicBezTo>
                    <a:pt x="2711" y="14237"/>
                    <a:pt x="2711" y="14237"/>
                    <a:pt x="2711" y="14237"/>
                  </a:cubicBezTo>
                  <a:cubicBezTo>
                    <a:pt x="2711" y="14271"/>
                    <a:pt x="2541" y="14271"/>
                    <a:pt x="2541" y="14305"/>
                  </a:cubicBezTo>
                  <a:cubicBezTo>
                    <a:pt x="2541" y="14305"/>
                    <a:pt x="2541" y="14305"/>
                    <a:pt x="2541" y="14305"/>
                  </a:cubicBezTo>
                  <a:cubicBezTo>
                    <a:pt x="2541" y="14305"/>
                    <a:pt x="2541" y="14305"/>
                    <a:pt x="2541" y="14339"/>
                  </a:cubicBezTo>
                  <a:cubicBezTo>
                    <a:pt x="2541" y="14339"/>
                    <a:pt x="2541" y="14339"/>
                    <a:pt x="2541" y="14339"/>
                  </a:cubicBezTo>
                  <a:cubicBezTo>
                    <a:pt x="2541" y="14339"/>
                    <a:pt x="2456" y="14339"/>
                    <a:pt x="2456" y="14339"/>
                  </a:cubicBezTo>
                  <a:cubicBezTo>
                    <a:pt x="2456" y="14339"/>
                    <a:pt x="2456" y="14339"/>
                    <a:pt x="2456" y="14339"/>
                  </a:cubicBezTo>
                  <a:cubicBezTo>
                    <a:pt x="2456" y="14339"/>
                    <a:pt x="2456" y="14339"/>
                    <a:pt x="2456" y="14339"/>
                  </a:cubicBezTo>
                  <a:cubicBezTo>
                    <a:pt x="2456" y="14339"/>
                    <a:pt x="2456" y="14339"/>
                    <a:pt x="2456" y="14339"/>
                  </a:cubicBezTo>
                  <a:cubicBezTo>
                    <a:pt x="2456" y="14339"/>
                    <a:pt x="2456" y="14339"/>
                    <a:pt x="2456" y="14339"/>
                  </a:cubicBezTo>
                  <a:cubicBezTo>
                    <a:pt x="2456" y="14339"/>
                    <a:pt x="2456" y="14339"/>
                    <a:pt x="2456" y="14339"/>
                  </a:cubicBezTo>
                  <a:cubicBezTo>
                    <a:pt x="2372" y="14373"/>
                    <a:pt x="2287" y="14407"/>
                    <a:pt x="2287" y="14441"/>
                  </a:cubicBezTo>
                  <a:cubicBezTo>
                    <a:pt x="2287" y="14441"/>
                    <a:pt x="2202" y="14441"/>
                    <a:pt x="2202" y="14441"/>
                  </a:cubicBezTo>
                  <a:cubicBezTo>
                    <a:pt x="2202" y="14441"/>
                    <a:pt x="2202" y="14441"/>
                    <a:pt x="2202" y="14441"/>
                  </a:cubicBezTo>
                  <a:cubicBezTo>
                    <a:pt x="2202" y="14441"/>
                    <a:pt x="2202" y="14441"/>
                    <a:pt x="2202" y="14441"/>
                  </a:cubicBezTo>
                  <a:cubicBezTo>
                    <a:pt x="2202" y="14441"/>
                    <a:pt x="2202" y="14441"/>
                    <a:pt x="2202" y="14441"/>
                  </a:cubicBezTo>
                  <a:cubicBezTo>
                    <a:pt x="2202" y="14441"/>
                    <a:pt x="2202" y="14441"/>
                    <a:pt x="2202" y="14441"/>
                  </a:cubicBezTo>
                  <a:cubicBezTo>
                    <a:pt x="2202" y="14441"/>
                    <a:pt x="2202" y="14441"/>
                    <a:pt x="2202" y="14441"/>
                  </a:cubicBezTo>
                  <a:cubicBezTo>
                    <a:pt x="2202" y="14441"/>
                    <a:pt x="2202"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1948" y="14441"/>
                  </a:cubicBezTo>
                  <a:cubicBezTo>
                    <a:pt x="1948" y="14441"/>
                    <a:pt x="1948" y="14441"/>
                    <a:pt x="1948" y="14441"/>
                  </a:cubicBezTo>
                  <a:cubicBezTo>
                    <a:pt x="1948" y="14441"/>
                    <a:pt x="1948" y="14441"/>
                    <a:pt x="1948" y="14441"/>
                  </a:cubicBezTo>
                  <a:cubicBezTo>
                    <a:pt x="1948" y="14441"/>
                    <a:pt x="1948" y="14441"/>
                    <a:pt x="1948" y="14441"/>
                  </a:cubicBezTo>
                  <a:cubicBezTo>
                    <a:pt x="1948" y="14441"/>
                    <a:pt x="1948" y="14441"/>
                    <a:pt x="1948" y="14441"/>
                  </a:cubicBezTo>
                  <a:cubicBezTo>
                    <a:pt x="1948" y="14441"/>
                    <a:pt x="1948" y="14441"/>
                    <a:pt x="1948" y="14441"/>
                  </a:cubicBezTo>
                  <a:cubicBezTo>
                    <a:pt x="1948" y="14441"/>
                    <a:pt x="1948" y="14441"/>
                    <a:pt x="1864" y="14441"/>
                  </a:cubicBezTo>
                  <a:cubicBezTo>
                    <a:pt x="1864" y="14441"/>
                    <a:pt x="1864" y="14441"/>
                    <a:pt x="1864" y="14441"/>
                  </a:cubicBezTo>
                  <a:cubicBezTo>
                    <a:pt x="1864" y="14441"/>
                    <a:pt x="1864" y="14441"/>
                    <a:pt x="1864" y="14441"/>
                  </a:cubicBezTo>
                  <a:cubicBezTo>
                    <a:pt x="1864" y="14475"/>
                    <a:pt x="1779" y="14475"/>
                    <a:pt x="1779" y="14475"/>
                  </a:cubicBezTo>
                  <a:cubicBezTo>
                    <a:pt x="1694" y="14475"/>
                    <a:pt x="1779" y="14509"/>
                    <a:pt x="1779" y="14509"/>
                  </a:cubicBezTo>
                  <a:cubicBezTo>
                    <a:pt x="1694" y="14509"/>
                    <a:pt x="1609" y="14509"/>
                    <a:pt x="1525" y="14509"/>
                  </a:cubicBezTo>
                  <a:cubicBezTo>
                    <a:pt x="1525" y="14509"/>
                    <a:pt x="1525" y="14544"/>
                    <a:pt x="1525" y="14578"/>
                  </a:cubicBezTo>
                  <a:cubicBezTo>
                    <a:pt x="1525" y="14612"/>
                    <a:pt x="1694" y="14612"/>
                    <a:pt x="1694" y="14714"/>
                  </a:cubicBezTo>
                  <a:cubicBezTo>
                    <a:pt x="1609" y="14714"/>
                    <a:pt x="1609" y="14748"/>
                    <a:pt x="1525" y="14748"/>
                  </a:cubicBezTo>
                  <a:cubicBezTo>
                    <a:pt x="1525" y="14748"/>
                    <a:pt x="1525" y="14748"/>
                    <a:pt x="1525" y="14748"/>
                  </a:cubicBezTo>
                  <a:cubicBezTo>
                    <a:pt x="1440" y="14748"/>
                    <a:pt x="1355" y="14782"/>
                    <a:pt x="1271" y="14817"/>
                  </a:cubicBezTo>
                  <a:cubicBezTo>
                    <a:pt x="1186" y="14817"/>
                    <a:pt x="1186" y="14817"/>
                    <a:pt x="1186" y="14817"/>
                  </a:cubicBezTo>
                  <a:cubicBezTo>
                    <a:pt x="1186" y="14987"/>
                    <a:pt x="1186" y="14987"/>
                    <a:pt x="1186" y="14987"/>
                  </a:cubicBezTo>
                  <a:cubicBezTo>
                    <a:pt x="1186" y="14987"/>
                    <a:pt x="1186" y="14987"/>
                    <a:pt x="1186" y="14987"/>
                  </a:cubicBezTo>
                  <a:cubicBezTo>
                    <a:pt x="1186" y="14987"/>
                    <a:pt x="1186" y="14987"/>
                    <a:pt x="1186" y="14987"/>
                  </a:cubicBezTo>
                  <a:cubicBezTo>
                    <a:pt x="1186" y="15055"/>
                    <a:pt x="1186" y="15055"/>
                    <a:pt x="1355" y="15090"/>
                  </a:cubicBezTo>
                  <a:cubicBezTo>
                    <a:pt x="1355" y="15090"/>
                    <a:pt x="1355" y="15090"/>
                    <a:pt x="1355" y="15090"/>
                  </a:cubicBezTo>
                  <a:cubicBezTo>
                    <a:pt x="1355" y="15124"/>
                    <a:pt x="1355" y="15124"/>
                    <a:pt x="1355" y="15124"/>
                  </a:cubicBezTo>
                  <a:cubicBezTo>
                    <a:pt x="1355" y="15124"/>
                    <a:pt x="1355" y="15124"/>
                    <a:pt x="1355" y="15124"/>
                  </a:cubicBezTo>
                  <a:cubicBezTo>
                    <a:pt x="1355" y="15124"/>
                    <a:pt x="1355" y="15158"/>
                    <a:pt x="1355" y="15158"/>
                  </a:cubicBezTo>
                  <a:cubicBezTo>
                    <a:pt x="1355" y="15158"/>
                    <a:pt x="1355" y="15158"/>
                    <a:pt x="1355" y="15192"/>
                  </a:cubicBezTo>
                  <a:cubicBezTo>
                    <a:pt x="1355" y="15226"/>
                    <a:pt x="1440" y="15226"/>
                    <a:pt x="1440" y="15294"/>
                  </a:cubicBezTo>
                  <a:cubicBezTo>
                    <a:pt x="1440" y="15294"/>
                    <a:pt x="1440" y="15294"/>
                    <a:pt x="1440" y="15294"/>
                  </a:cubicBezTo>
                  <a:cubicBezTo>
                    <a:pt x="1440" y="15294"/>
                    <a:pt x="1525" y="15328"/>
                    <a:pt x="1525" y="15328"/>
                  </a:cubicBezTo>
                  <a:cubicBezTo>
                    <a:pt x="1525" y="15328"/>
                    <a:pt x="1525" y="15328"/>
                    <a:pt x="1525" y="15328"/>
                  </a:cubicBezTo>
                  <a:cubicBezTo>
                    <a:pt x="1609" y="15363"/>
                    <a:pt x="1609" y="15397"/>
                    <a:pt x="1609" y="15431"/>
                  </a:cubicBezTo>
                  <a:cubicBezTo>
                    <a:pt x="1694" y="15499"/>
                    <a:pt x="1609" y="15533"/>
                    <a:pt x="1525" y="15601"/>
                  </a:cubicBezTo>
                  <a:cubicBezTo>
                    <a:pt x="1440" y="15636"/>
                    <a:pt x="1525" y="15704"/>
                    <a:pt x="1440" y="15738"/>
                  </a:cubicBezTo>
                  <a:cubicBezTo>
                    <a:pt x="1440" y="15806"/>
                    <a:pt x="1355" y="15840"/>
                    <a:pt x="1355" y="15874"/>
                  </a:cubicBezTo>
                  <a:cubicBezTo>
                    <a:pt x="1271" y="15943"/>
                    <a:pt x="1186" y="15909"/>
                    <a:pt x="1186" y="15977"/>
                  </a:cubicBezTo>
                  <a:cubicBezTo>
                    <a:pt x="932" y="15943"/>
                    <a:pt x="847" y="16011"/>
                    <a:pt x="593" y="16011"/>
                  </a:cubicBezTo>
                  <a:cubicBezTo>
                    <a:pt x="508" y="15943"/>
                    <a:pt x="593" y="15840"/>
                    <a:pt x="593" y="15772"/>
                  </a:cubicBezTo>
                  <a:cubicBezTo>
                    <a:pt x="508" y="15738"/>
                    <a:pt x="508" y="15704"/>
                    <a:pt x="508" y="15636"/>
                  </a:cubicBezTo>
                  <a:cubicBezTo>
                    <a:pt x="424" y="15601"/>
                    <a:pt x="254" y="15601"/>
                    <a:pt x="169" y="15601"/>
                  </a:cubicBezTo>
                  <a:cubicBezTo>
                    <a:pt x="169" y="15636"/>
                    <a:pt x="0" y="15636"/>
                    <a:pt x="0" y="15670"/>
                  </a:cubicBezTo>
                  <a:cubicBezTo>
                    <a:pt x="0" y="15704"/>
                    <a:pt x="0" y="15704"/>
                    <a:pt x="0" y="15704"/>
                  </a:cubicBezTo>
                  <a:cubicBezTo>
                    <a:pt x="0" y="15772"/>
                    <a:pt x="85" y="15806"/>
                    <a:pt x="85" y="15909"/>
                  </a:cubicBezTo>
                  <a:cubicBezTo>
                    <a:pt x="85" y="15909"/>
                    <a:pt x="169" y="15909"/>
                    <a:pt x="169" y="15909"/>
                  </a:cubicBezTo>
                  <a:cubicBezTo>
                    <a:pt x="85" y="15909"/>
                    <a:pt x="85" y="15909"/>
                    <a:pt x="85" y="15909"/>
                  </a:cubicBezTo>
                  <a:cubicBezTo>
                    <a:pt x="0" y="15909"/>
                    <a:pt x="0" y="15909"/>
                    <a:pt x="0" y="15909"/>
                  </a:cubicBezTo>
                  <a:cubicBezTo>
                    <a:pt x="0" y="15943"/>
                    <a:pt x="0" y="15977"/>
                    <a:pt x="0" y="15977"/>
                  </a:cubicBezTo>
                  <a:cubicBezTo>
                    <a:pt x="0" y="15943"/>
                    <a:pt x="85" y="15943"/>
                    <a:pt x="0" y="15977"/>
                  </a:cubicBezTo>
                  <a:cubicBezTo>
                    <a:pt x="0" y="16011"/>
                    <a:pt x="0" y="16011"/>
                    <a:pt x="85" y="16011"/>
                  </a:cubicBezTo>
                  <a:cubicBezTo>
                    <a:pt x="169" y="16011"/>
                    <a:pt x="169" y="16045"/>
                    <a:pt x="169" y="16045"/>
                  </a:cubicBezTo>
                  <a:cubicBezTo>
                    <a:pt x="169" y="16113"/>
                    <a:pt x="169" y="16147"/>
                    <a:pt x="85" y="16182"/>
                  </a:cubicBezTo>
                  <a:cubicBezTo>
                    <a:pt x="169" y="16250"/>
                    <a:pt x="169" y="16318"/>
                    <a:pt x="169" y="16352"/>
                  </a:cubicBezTo>
                  <a:cubicBezTo>
                    <a:pt x="254" y="16420"/>
                    <a:pt x="169" y="16455"/>
                    <a:pt x="169" y="16455"/>
                  </a:cubicBezTo>
                  <a:cubicBezTo>
                    <a:pt x="169" y="16523"/>
                    <a:pt x="254" y="16523"/>
                    <a:pt x="254" y="16557"/>
                  </a:cubicBezTo>
                  <a:cubicBezTo>
                    <a:pt x="339" y="16659"/>
                    <a:pt x="85" y="16625"/>
                    <a:pt x="169" y="16693"/>
                  </a:cubicBezTo>
                  <a:cubicBezTo>
                    <a:pt x="169" y="16728"/>
                    <a:pt x="169" y="16762"/>
                    <a:pt x="254" y="16796"/>
                  </a:cubicBezTo>
                  <a:cubicBezTo>
                    <a:pt x="339" y="16796"/>
                    <a:pt x="424" y="16796"/>
                    <a:pt x="508" y="16796"/>
                  </a:cubicBezTo>
                  <a:cubicBezTo>
                    <a:pt x="508" y="16864"/>
                    <a:pt x="508" y="16864"/>
                    <a:pt x="508" y="16864"/>
                  </a:cubicBezTo>
                  <a:cubicBezTo>
                    <a:pt x="678" y="16898"/>
                    <a:pt x="678" y="16796"/>
                    <a:pt x="762" y="16796"/>
                  </a:cubicBezTo>
                  <a:cubicBezTo>
                    <a:pt x="847" y="16762"/>
                    <a:pt x="847" y="16693"/>
                    <a:pt x="932" y="16693"/>
                  </a:cubicBezTo>
                  <a:cubicBezTo>
                    <a:pt x="932" y="16796"/>
                    <a:pt x="847" y="16830"/>
                    <a:pt x="762" y="16932"/>
                  </a:cubicBezTo>
                  <a:cubicBezTo>
                    <a:pt x="847" y="17000"/>
                    <a:pt x="932" y="16898"/>
                    <a:pt x="1016" y="16932"/>
                  </a:cubicBezTo>
                  <a:cubicBezTo>
                    <a:pt x="1016" y="16898"/>
                    <a:pt x="1101" y="16864"/>
                    <a:pt x="1271" y="16864"/>
                  </a:cubicBezTo>
                  <a:cubicBezTo>
                    <a:pt x="1271" y="16932"/>
                    <a:pt x="1271" y="16966"/>
                    <a:pt x="1355" y="16966"/>
                  </a:cubicBezTo>
                  <a:cubicBezTo>
                    <a:pt x="1355" y="17137"/>
                    <a:pt x="1355" y="17137"/>
                    <a:pt x="1355" y="17137"/>
                  </a:cubicBezTo>
                  <a:cubicBezTo>
                    <a:pt x="1355" y="17137"/>
                    <a:pt x="1355" y="17171"/>
                    <a:pt x="1355" y="17171"/>
                  </a:cubicBezTo>
                  <a:cubicBezTo>
                    <a:pt x="1271" y="17205"/>
                    <a:pt x="1271" y="17171"/>
                    <a:pt x="1186" y="17171"/>
                  </a:cubicBezTo>
                  <a:cubicBezTo>
                    <a:pt x="1186" y="17342"/>
                    <a:pt x="1186" y="17342"/>
                    <a:pt x="1186" y="17342"/>
                  </a:cubicBezTo>
                  <a:cubicBezTo>
                    <a:pt x="1186" y="17342"/>
                    <a:pt x="1186" y="17410"/>
                    <a:pt x="1101" y="17410"/>
                  </a:cubicBezTo>
                  <a:cubicBezTo>
                    <a:pt x="1101" y="17478"/>
                    <a:pt x="1016" y="17512"/>
                    <a:pt x="1016" y="17581"/>
                  </a:cubicBezTo>
                  <a:cubicBezTo>
                    <a:pt x="1016" y="17615"/>
                    <a:pt x="1186" y="17615"/>
                    <a:pt x="1271" y="17615"/>
                  </a:cubicBezTo>
                  <a:cubicBezTo>
                    <a:pt x="1355" y="17717"/>
                    <a:pt x="1101" y="17683"/>
                    <a:pt x="1101" y="17751"/>
                  </a:cubicBezTo>
                  <a:cubicBezTo>
                    <a:pt x="1101" y="17785"/>
                    <a:pt x="1271" y="17785"/>
                    <a:pt x="1355" y="17785"/>
                  </a:cubicBezTo>
                  <a:cubicBezTo>
                    <a:pt x="1271" y="17888"/>
                    <a:pt x="1355" y="17922"/>
                    <a:pt x="1440" y="17956"/>
                  </a:cubicBezTo>
                  <a:cubicBezTo>
                    <a:pt x="1525" y="18092"/>
                    <a:pt x="1355" y="18161"/>
                    <a:pt x="1355" y="18263"/>
                  </a:cubicBezTo>
                  <a:cubicBezTo>
                    <a:pt x="1440" y="18331"/>
                    <a:pt x="1525" y="18400"/>
                    <a:pt x="1779" y="18365"/>
                  </a:cubicBezTo>
                  <a:cubicBezTo>
                    <a:pt x="1694" y="18297"/>
                    <a:pt x="1694" y="18229"/>
                    <a:pt x="1948" y="18263"/>
                  </a:cubicBezTo>
                  <a:cubicBezTo>
                    <a:pt x="1948" y="18297"/>
                    <a:pt x="1864" y="18297"/>
                    <a:pt x="1864" y="18365"/>
                  </a:cubicBezTo>
                  <a:cubicBezTo>
                    <a:pt x="1864" y="18365"/>
                    <a:pt x="1864" y="18365"/>
                    <a:pt x="1864" y="18365"/>
                  </a:cubicBezTo>
                  <a:cubicBezTo>
                    <a:pt x="1864" y="18434"/>
                    <a:pt x="1864" y="18468"/>
                    <a:pt x="1864" y="18502"/>
                  </a:cubicBezTo>
                  <a:cubicBezTo>
                    <a:pt x="1864" y="18502"/>
                    <a:pt x="1864" y="18502"/>
                    <a:pt x="1864" y="18502"/>
                  </a:cubicBezTo>
                  <a:cubicBezTo>
                    <a:pt x="1864" y="18536"/>
                    <a:pt x="1864" y="18536"/>
                    <a:pt x="1864" y="18570"/>
                  </a:cubicBezTo>
                  <a:cubicBezTo>
                    <a:pt x="1864" y="18604"/>
                    <a:pt x="1864" y="18638"/>
                    <a:pt x="1948" y="18638"/>
                  </a:cubicBezTo>
                  <a:cubicBezTo>
                    <a:pt x="1948" y="18638"/>
                    <a:pt x="2033" y="18638"/>
                    <a:pt x="2033" y="18638"/>
                  </a:cubicBezTo>
                  <a:cubicBezTo>
                    <a:pt x="2033" y="18673"/>
                    <a:pt x="2033" y="18673"/>
                    <a:pt x="2033" y="18673"/>
                  </a:cubicBezTo>
                  <a:cubicBezTo>
                    <a:pt x="2118" y="18673"/>
                    <a:pt x="2033" y="18741"/>
                    <a:pt x="2033" y="18775"/>
                  </a:cubicBezTo>
                  <a:cubicBezTo>
                    <a:pt x="2033" y="18775"/>
                    <a:pt x="2033" y="18775"/>
                    <a:pt x="2033" y="18775"/>
                  </a:cubicBezTo>
                  <a:cubicBezTo>
                    <a:pt x="2033" y="18809"/>
                    <a:pt x="2033" y="18809"/>
                    <a:pt x="2118" y="18809"/>
                  </a:cubicBezTo>
                  <a:cubicBezTo>
                    <a:pt x="2118" y="18809"/>
                    <a:pt x="2118" y="18809"/>
                    <a:pt x="2118" y="18809"/>
                  </a:cubicBezTo>
                  <a:cubicBezTo>
                    <a:pt x="2033" y="18877"/>
                    <a:pt x="2202" y="18877"/>
                    <a:pt x="2287" y="18911"/>
                  </a:cubicBezTo>
                  <a:cubicBezTo>
                    <a:pt x="2287" y="18911"/>
                    <a:pt x="2287" y="18911"/>
                    <a:pt x="2287" y="18946"/>
                  </a:cubicBezTo>
                  <a:cubicBezTo>
                    <a:pt x="2287" y="18946"/>
                    <a:pt x="2287" y="18980"/>
                    <a:pt x="2287" y="18980"/>
                  </a:cubicBezTo>
                  <a:cubicBezTo>
                    <a:pt x="2287" y="19048"/>
                    <a:pt x="2456" y="19048"/>
                    <a:pt x="2541" y="19048"/>
                  </a:cubicBezTo>
                  <a:cubicBezTo>
                    <a:pt x="2541" y="19082"/>
                    <a:pt x="2626" y="19048"/>
                    <a:pt x="2626" y="19048"/>
                  </a:cubicBezTo>
                  <a:cubicBezTo>
                    <a:pt x="2626" y="19082"/>
                    <a:pt x="2711" y="19116"/>
                    <a:pt x="2711" y="19116"/>
                  </a:cubicBezTo>
                  <a:cubicBezTo>
                    <a:pt x="2711" y="19218"/>
                    <a:pt x="2880" y="19218"/>
                    <a:pt x="2880" y="19321"/>
                  </a:cubicBezTo>
                  <a:cubicBezTo>
                    <a:pt x="2965" y="19389"/>
                    <a:pt x="3049" y="19423"/>
                    <a:pt x="3134" y="19491"/>
                  </a:cubicBezTo>
                  <a:cubicBezTo>
                    <a:pt x="3134" y="19457"/>
                    <a:pt x="3473" y="19457"/>
                    <a:pt x="3473" y="19491"/>
                  </a:cubicBezTo>
                  <a:cubicBezTo>
                    <a:pt x="3473" y="19696"/>
                    <a:pt x="3473" y="19696"/>
                    <a:pt x="3473" y="19696"/>
                  </a:cubicBezTo>
                  <a:cubicBezTo>
                    <a:pt x="3388" y="19696"/>
                    <a:pt x="3388" y="19730"/>
                    <a:pt x="3388" y="19799"/>
                  </a:cubicBezTo>
                  <a:cubicBezTo>
                    <a:pt x="3219" y="19833"/>
                    <a:pt x="3304" y="19696"/>
                    <a:pt x="3134" y="19730"/>
                  </a:cubicBezTo>
                  <a:cubicBezTo>
                    <a:pt x="2965" y="19730"/>
                    <a:pt x="2880" y="19799"/>
                    <a:pt x="2795" y="19833"/>
                  </a:cubicBezTo>
                  <a:cubicBezTo>
                    <a:pt x="2795" y="19833"/>
                    <a:pt x="2795" y="19833"/>
                    <a:pt x="2795" y="19833"/>
                  </a:cubicBezTo>
                  <a:cubicBezTo>
                    <a:pt x="2880" y="19867"/>
                    <a:pt x="2965" y="19901"/>
                    <a:pt x="2965" y="19935"/>
                  </a:cubicBezTo>
                  <a:cubicBezTo>
                    <a:pt x="2965" y="19935"/>
                    <a:pt x="2965" y="19935"/>
                    <a:pt x="3049" y="19935"/>
                  </a:cubicBezTo>
                  <a:cubicBezTo>
                    <a:pt x="3049" y="19935"/>
                    <a:pt x="3049" y="19935"/>
                    <a:pt x="3049" y="19935"/>
                  </a:cubicBezTo>
                  <a:cubicBezTo>
                    <a:pt x="3049" y="20003"/>
                    <a:pt x="3219" y="20037"/>
                    <a:pt x="3134" y="20106"/>
                  </a:cubicBezTo>
                  <a:cubicBezTo>
                    <a:pt x="3049" y="20106"/>
                    <a:pt x="3049" y="20037"/>
                    <a:pt x="2880" y="20037"/>
                  </a:cubicBezTo>
                  <a:cubicBezTo>
                    <a:pt x="2880" y="20003"/>
                    <a:pt x="2711" y="20037"/>
                    <a:pt x="2711" y="20003"/>
                  </a:cubicBezTo>
                  <a:cubicBezTo>
                    <a:pt x="2711" y="19969"/>
                    <a:pt x="2626" y="19969"/>
                    <a:pt x="2541" y="19969"/>
                  </a:cubicBezTo>
                  <a:cubicBezTo>
                    <a:pt x="2456" y="19969"/>
                    <a:pt x="2541" y="20037"/>
                    <a:pt x="2541" y="20072"/>
                  </a:cubicBezTo>
                  <a:cubicBezTo>
                    <a:pt x="2541" y="20072"/>
                    <a:pt x="2626" y="20072"/>
                    <a:pt x="2626" y="20106"/>
                  </a:cubicBezTo>
                  <a:cubicBezTo>
                    <a:pt x="2626" y="20140"/>
                    <a:pt x="2626" y="20140"/>
                    <a:pt x="2626" y="20174"/>
                  </a:cubicBezTo>
                  <a:cubicBezTo>
                    <a:pt x="2626" y="20174"/>
                    <a:pt x="2626" y="20174"/>
                    <a:pt x="2711" y="20174"/>
                  </a:cubicBezTo>
                  <a:cubicBezTo>
                    <a:pt x="2626" y="20208"/>
                    <a:pt x="2626" y="20276"/>
                    <a:pt x="2711" y="20276"/>
                  </a:cubicBezTo>
                  <a:cubicBezTo>
                    <a:pt x="2711" y="20310"/>
                    <a:pt x="2711" y="20310"/>
                    <a:pt x="2711" y="20310"/>
                  </a:cubicBezTo>
                  <a:cubicBezTo>
                    <a:pt x="2795" y="20345"/>
                    <a:pt x="2880" y="20345"/>
                    <a:pt x="2880" y="20379"/>
                  </a:cubicBezTo>
                  <a:cubicBezTo>
                    <a:pt x="2965" y="20379"/>
                    <a:pt x="3049" y="20447"/>
                    <a:pt x="3049" y="20481"/>
                  </a:cubicBezTo>
                  <a:cubicBezTo>
                    <a:pt x="3049" y="20481"/>
                    <a:pt x="3134" y="20481"/>
                    <a:pt x="3134" y="20515"/>
                  </a:cubicBezTo>
                  <a:cubicBezTo>
                    <a:pt x="3049" y="20549"/>
                    <a:pt x="3134" y="20549"/>
                    <a:pt x="3134" y="20618"/>
                  </a:cubicBezTo>
                  <a:cubicBezTo>
                    <a:pt x="3219" y="20618"/>
                    <a:pt x="3219" y="20618"/>
                    <a:pt x="3219" y="20618"/>
                  </a:cubicBezTo>
                  <a:cubicBezTo>
                    <a:pt x="3219" y="20652"/>
                    <a:pt x="3219" y="20652"/>
                    <a:pt x="3219" y="20686"/>
                  </a:cubicBezTo>
                  <a:cubicBezTo>
                    <a:pt x="3219" y="20686"/>
                    <a:pt x="3219" y="20686"/>
                    <a:pt x="3219" y="20686"/>
                  </a:cubicBezTo>
                  <a:cubicBezTo>
                    <a:pt x="3219" y="20720"/>
                    <a:pt x="3473" y="20720"/>
                    <a:pt x="3388" y="20788"/>
                  </a:cubicBezTo>
                  <a:cubicBezTo>
                    <a:pt x="3388" y="20788"/>
                    <a:pt x="3388" y="20788"/>
                    <a:pt x="3388" y="20788"/>
                  </a:cubicBezTo>
                  <a:cubicBezTo>
                    <a:pt x="3473" y="20788"/>
                    <a:pt x="3473" y="20822"/>
                    <a:pt x="3473" y="20822"/>
                  </a:cubicBezTo>
                  <a:cubicBezTo>
                    <a:pt x="3388" y="20822"/>
                    <a:pt x="3388" y="20822"/>
                    <a:pt x="3304" y="20856"/>
                  </a:cubicBezTo>
                  <a:cubicBezTo>
                    <a:pt x="3388" y="20856"/>
                    <a:pt x="3388" y="20891"/>
                    <a:pt x="3473" y="20891"/>
                  </a:cubicBezTo>
                  <a:cubicBezTo>
                    <a:pt x="3473" y="20891"/>
                    <a:pt x="3558" y="20891"/>
                    <a:pt x="3473" y="20925"/>
                  </a:cubicBezTo>
                  <a:cubicBezTo>
                    <a:pt x="3558" y="20959"/>
                    <a:pt x="3642" y="20925"/>
                    <a:pt x="3727" y="20925"/>
                  </a:cubicBezTo>
                  <a:cubicBezTo>
                    <a:pt x="3727" y="20959"/>
                    <a:pt x="3727" y="20959"/>
                    <a:pt x="3727" y="20959"/>
                  </a:cubicBezTo>
                  <a:cubicBezTo>
                    <a:pt x="3727" y="21027"/>
                    <a:pt x="3727" y="21027"/>
                    <a:pt x="3727" y="21027"/>
                  </a:cubicBezTo>
                  <a:cubicBezTo>
                    <a:pt x="3727" y="21061"/>
                    <a:pt x="3727" y="21061"/>
                    <a:pt x="3727" y="21061"/>
                  </a:cubicBezTo>
                  <a:cubicBezTo>
                    <a:pt x="3642" y="21095"/>
                    <a:pt x="3558" y="21061"/>
                    <a:pt x="3473" y="21095"/>
                  </a:cubicBezTo>
                  <a:cubicBezTo>
                    <a:pt x="3473" y="21129"/>
                    <a:pt x="3473" y="21164"/>
                    <a:pt x="3388" y="21164"/>
                  </a:cubicBezTo>
                  <a:cubicBezTo>
                    <a:pt x="3388" y="21198"/>
                    <a:pt x="3388" y="21232"/>
                    <a:pt x="3473" y="21266"/>
                  </a:cubicBezTo>
                  <a:cubicBezTo>
                    <a:pt x="3473" y="21300"/>
                    <a:pt x="3558" y="21300"/>
                    <a:pt x="3473" y="21334"/>
                  </a:cubicBezTo>
                  <a:cubicBezTo>
                    <a:pt x="3473" y="21437"/>
                    <a:pt x="3304" y="21334"/>
                    <a:pt x="3134" y="21334"/>
                  </a:cubicBezTo>
                  <a:cubicBezTo>
                    <a:pt x="3219" y="21402"/>
                    <a:pt x="3219" y="21471"/>
                    <a:pt x="3473" y="21471"/>
                  </a:cubicBezTo>
                  <a:cubicBezTo>
                    <a:pt x="3642" y="21471"/>
                    <a:pt x="3642" y="21505"/>
                    <a:pt x="3812" y="21505"/>
                  </a:cubicBezTo>
                  <a:cubicBezTo>
                    <a:pt x="3812" y="21505"/>
                    <a:pt x="3812" y="21505"/>
                    <a:pt x="3812" y="21505"/>
                  </a:cubicBezTo>
                  <a:cubicBezTo>
                    <a:pt x="3896" y="21471"/>
                    <a:pt x="3981" y="21505"/>
                    <a:pt x="4066" y="21539"/>
                  </a:cubicBezTo>
                  <a:cubicBezTo>
                    <a:pt x="4066" y="21539"/>
                    <a:pt x="4066" y="21539"/>
                    <a:pt x="4066" y="21539"/>
                  </a:cubicBezTo>
                  <a:cubicBezTo>
                    <a:pt x="4151" y="21539"/>
                    <a:pt x="4235" y="21539"/>
                    <a:pt x="4235" y="21573"/>
                  </a:cubicBezTo>
                  <a:cubicBezTo>
                    <a:pt x="4235" y="21573"/>
                    <a:pt x="4320" y="21573"/>
                    <a:pt x="4320" y="21573"/>
                  </a:cubicBezTo>
                  <a:cubicBezTo>
                    <a:pt x="4405" y="21573"/>
                    <a:pt x="4489" y="21539"/>
                    <a:pt x="4574" y="21573"/>
                  </a:cubicBezTo>
                  <a:cubicBezTo>
                    <a:pt x="4574" y="21539"/>
                    <a:pt x="4574" y="21539"/>
                    <a:pt x="4659" y="21539"/>
                  </a:cubicBezTo>
                  <a:cubicBezTo>
                    <a:pt x="4744" y="21539"/>
                    <a:pt x="4744" y="21505"/>
                    <a:pt x="4828" y="21505"/>
                  </a:cubicBezTo>
                  <a:cubicBezTo>
                    <a:pt x="4828" y="21471"/>
                    <a:pt x="4828" y="21471"/>
                    <a:pt x="4828" y="21471"/>
                  </a:cubicBezTo>
                  <a:cubicBezTo>
                    <a:pt x="4913" y="21505"/>
                    <a:pt x="5082" y="21471"/>
                    <a:pt x="5082" y="21437"/>
                  </a:cubicBezTo>
                  <a:cubicBezTo>
                    <a:pt x="5082" y="21437"/>
                    <a:pt x="5082" y="21437"/>
                    <a:pt x="5167" y="21437"/>
                  </a:cubicBezTo>
                  <a:cubicBezTo>
                    <a:pt x="5252" y="21402"/>
                    <a:pt x="5336" y="21402"/>
                    <a:pt x="5421" y="21402"/>
                  </a:cubicBezTo>
                  <a:cubicBezTo>
                    <a:pt x="5506" y="21402"/>
                    <a:pt x="5591" y="21437"/>
                    <a:pt x="5675" y="21402"/>
                  </a:cubicBezTo>
                  <a:cubicBezTo>
                    <a:pt x="5760" y="21402"/>
                    <a:pt x="5845" y="21437"/>
                    <a:pt x="5929" y="21471"/>
                  </a:cubicBezTo>
                  <a:cubicBezTo>
                    <a:pt x="6014" y="21471"/>
                    <a:pt x="6099" y="21471"/>
                    <a:pt x="6184" y="21471"/>
                  </a:cubicBezTo>
                  <a:cubicBezTo>
                    <a:pt x="6438" y="21471"/>
                    <a:pt x="6607" y="21402"/>
                    <a:pt x="6607" y="21300"/>
                  </a:cubicBezTo>
                  <a:cubicBezTo>
                    <a:pt x="6692" y="21300"/>
                    <a:pt x="6776" y="21266"/>
                    <a:pt x="6776" y="21232"/>
                  </a:cubicBezTo>
                  <a:cubicBezTo>
                    <a:pt x="6776" y="21164"/>
                    <a:pt x="6776" y="21129"/>
                    <a:pt x="6692" y="21095"/>
                  </a:cubicBezTo>
                  <a:cubicBezTo>
                    <a:pt x="6692" y="21095"/>
                    <a:pt x="6692" y="21095"/>
                    <a:pt x="6692" y="21095"/>
                  </a:cubicBezTo>
                  <a:cubicBezTo>
                    <a:pt x="6692" y="21095"/>
                    <a:pt x="6692" y="21095"/>
                    <a:pt x="6692" y="21095"/>
                  </a:cubicBezTo>
                  <a:cubicBezTo>
                    <a:pt x="6692" y="21027"/>
                    <a:pt x="6522" y="21027"/>
                    <a:pt x="6522" y="20993"/>
                  </a:cubicBezTo>
                  <a:cubicBezTo>
                    <a:pt x="6522" y="20959"/>
                    <a:pt x="6522" y="20959"/>
                    <a:pt x="6522" y="20959"/>
                  </a:cubicBezTo>
                  <a:cubicBezTo>
                    <a:pt x="6438" y="20959"/>
                    <a:pt x="6438" y="20959"/>
                    <a:pt x="6438" y="20925"/>
                  </a:cubicBezTo>
                  <a:cubicBezTo>
                    <a:pt x="6353" y="20788"/>
                    <a:pt x="6522" y="20720"/>
                    <a:pt x="6607" y="20652"/>
                  </a:cubicBezTo>
                  <a:cubicBezTo>
                    <a:pt x="6607" y="20652"/>
                    <a:pt x="6607" y="20652"/>
                    <a:pt x="6607" y="20652"/>
                  </a:cubicBezTo>
                  <a:cubicBezTo>
                    <a:pt x="6607" y="20618"/>
                    <a:pt x="6776" y="20618"/>
                    <a:pt x="6776" y="20549"/>
                  </a:cubicBezTo>
                  <a:cubicBezTo>
                    <a:pt x="6776" y="20549"/>
                    <a:pt x="6776" y="20549"/>
                    <a:pt x="6776" y="20549"/>
                  </a:cubicBezTo>
                  <a:cubicBezTo>
                    <a:pt x="6861" y="20549"/>
                    <a:pt x="6861" y="20515"/>
                    <a:pt x="6861" y="20515"/>
                  </a:cubicBezTo>
                  <a:cubicBezTo>
                    <a:pt x="7031" y="20515"/>
                    <a:pt x="7031" y="20481"/>
                    <a:pt x="7031" y="20447"/>
                  </a:cubicBezTo>
                  <a:cubicBezTo>
                    <a:pt x="7115" y="20447"/>
                    <a:pt x="7115" y="20447"/>
                    <a:pt x="7200" y="20481"/>
                  </a:cubicBezTo>
                  <a:cubicBezTo>
                    <a:pt x="7200" y="20481"/>
                    <a:pt x="7200" y="20481"/>
                    <a:pt x="7200" y="20481"/>
                  </a:cubicBezTo>
                  <a:cubicBezTo>
                    <a:pt x="7285" y="20481"/>
                    <a:pt x="7285" y="20515"/>
                    <a:pt x="7369" y="20515"/>
                  </a:cubicBezTo>
                  <a:cubicBezTo>
                    <a:pt x="7539" y="20515"/>
                    <a:pt x="7454" y="20447"/>
                    <a:pt x="7624" y="20413"/>
                  </a:cubicBezTo>
                  <a:cubicBezTo>
                    <a:pt x="7624" y="20413"/>
                    <a:pt x="7624" y="20379"/>
                    <a:pt x="7624" y="20379"/>
                  </a:cubicBezTo>
                  <a:cubicBezTo>
                    <a:pt x="7624" y="20379"/>
                    <a:pt x="7624" y="20379"/>
                    <a:pt x="7624" y="20379"/>
                  </a:cubicBezTo>
                  <a:cubicBezTo>
                    <a:pt x="7539" y="20379"/>
                    <a:pt x="7624" y="20345"/>
                    <a:pt x="7624" y="20345"/>
                  </a:cubicBezTo>
                  <a:cubicBezTo>
                    <a:pt x="7539" y="20345"/>
                    <a:pt x="7539" y="20345"/>
                    <a:pt x="7539" y="20345"/>
                  </a:cubicBezTo>
                  <a:cubicBezTo>
                    <a:pt x="7539" y="20345"/>
                    <a:pt x="7539" y="20310"/>
                    <a:pt x="7539" y="20310"/>
                  </a:cubicBezTo>
                  <a:cubicBezTo>
                    <a:pt x="7539" y="20310"/>
                    <a:pt x="7454" y="20310"/>
                    <a:pt x="7454" y="20276"/>
                  </a:cubicBezTo>
                  <a:cubicBezTo>
                    <a:pt x="7454" y="20276"/>
                    <a:pt x="7369" y="20242"/>
                    <a:pt x="7454" y="20242"/>
                  </a:cubicBezTo>
                  <a:cubicBezTo>
                    <a:pt x="7539" y="20276"/>
                    <a:pt x="7624" y="20276"/>
                    <a:pt x="7708" y="20276"/>
                  </a:cubicBezTo>
                  <a:cubicBezTo>
                    <a:pt x="7878" y="20276"/>
                    <a:pt x="7793" y="20208"/>
                    <a:pt x="7962" y="20242"/>
                  </a:cubicBezTo>
                  <a:cubicBezTo>
                    <a:pt x="8047" y="20242"/>
                    <a:pt x="8047" y="20242"/>
                    <a:pt x="8047" y="20242"/>
                  </a:cubicBezTo>
                  <a:cubicBezTo>
                    <a:pt x="8132" y="20208"/>
                    <a:pt x="8216" y="20242"/>
                    <a:pt x="8301" y="20242"/>
                  </a:cubicBezTo>
                  <a:cubicBezTo>
                    <a:pt x="8386" y="20242"/>
                    <a:pt x="8471" y="20242"/>
                    <a:pt x="8471" y="20242"/>
                  </a:cubicBezTo>
                  <a:cubicBezTo>
                    <a:pt x="8555" y="20242"/>
                    <a:pt x="8555" y="20276"/>
                    <a:pt x="8640" y="20276"/>
                  </a:cubicBezTo>
                  <a:cubicBezTo>
                    <a:pt x="8725" y="20276"/>
                    <a:pt x="9064" y="20208"/>
                    <a:pt x="9064" y="20310"/>
                  </a:cubicBezTo>
                  <a:cubicBezTo>
                    <a:pt x="9148" y="20310"/>
                    <a:pt x="9148" y="20379"/>
                    <a:pt x="9318" y="20345"/>
                  </a:cubicBezTo>
                  <a:cubicBezTo>
                    <a:pt x="9318" y="20310"/>
                    <a:pt x="9402" y="20310"/>
                    <a:pt x="9402" y="20310"/>
                  </a:cubicBezTo>
                  <a:cubicBezTo>
                    <a:pt x="9487" y="20208"/>
                    <a:pt x="9233" y="20276"/>
                    <a:pt x="9233" y="20242"/>
                  </a:cubicBezTo>
                  <a:cubicBezTo>
                    <a:pt x="9233" y="20242"/>
                    <a:pt x="9148" y="20208"/>
                    <a:pt x="9233" y="20208"/>
                  </a:cubicBezTo>
                  <a:cubicBezTo>
                    <a:pt x="9233" y="20208"/>
                    <a:pt x="9233" y="20208"/>
                    <a:pt x="9318" y="20208"/>
                  </a:cubicBezTo>
                  <a:cubicBezTo>
                    <a:pt x="9487" y="20174"/>
                    <a:pt x="9402" y="20276"/>
                    <a:pt x="9572" y="20276"/>
                  </a:cubicBezTo>
                  <a:cubicBezTo>
                    <a:pt x="9572" y="20310"/>
                    <a:pt x="9656" y="20276"/>
                    <a:pt x="9656" y="20310"/>
                  </a:cubicBezTo>
                  <a:cubicBezTo>
                    <a:pt x="9741" y="20310"/>
                    <a:pt x="9741" y="20310"/>
                    <a:pt x="9826" y="20310"/>
                  </a:cubicBezTo>
                  <a:cubicBezTo>
                    <a:pt x="9911" y="20345"/>
                    <a:pt x="9911" y="20310"/>
                    <a:pt x="9911" y="20276"/>
                  </a:cubicBezTo>
                  <a:cubicBezTo>
                    <a:pt x="9995" y="20276"/>
                    <a:pt x="10080" y="20242"/>
                    <a:pt x="10080" y="20242"/>
                  </a:cubicBezTo>
                  <a:cubicBezTo>
                    <a:pt x="9995" y="20208"/>
                    <a:pt x="10080" y="20208"/>
                    <a:pt x="10080" y="20208"/>
                  </a:cubicBezTo>
                  <a:cubicBezTo>
                    <a:pt x="10165" y="20208"/>
                    <a:pt x="10080" y="20174"/>
                    <a:pt x="10080" y="20140"/>
                  </a:cubicBezTo>
                  <a:cubicBezTo>
                    <a:pt x="10165" y="20140"/>
                    <a:pt x="10249" y="20140"/>
                    <a:pt x="10249" y="20140"/>
                  </a:cubicBezTo>
                  <a:cubicBezTo>
                    <a:pt x="10249" y="20106"/>
                    <a:pt x="10165" y="20072"/>
                    <a:pt x="10334" y="20072"/>
                  </a:cubicBezTo>
                  <a:cubicBezTo>
                    <a:pt x="10334" y="20037"/>
                    <a:pt x="10334" y="20037"/>
                    <a:pt x="10334" y="20003"/>
                  </a:cubicBezTo>
                  <a:cubicBezTo>
                    <a:pt x="10249" y="19935"/>
                    <a:pt x="10419" y="19935"/>
                    <a:pt x="10334" y="19833"/>
                  </a:cubicBezTo>
                  <a:cubicBezTo>
                    <a:pt x="10334" y="19833"/>
                    <a:pt x="10334" y="19833"/>
                    <a:pt x="10419" y="19833"/>
                  </a:cubicBezTo>
                  <a:cubicBezTo>
                    <a:pt x="10419" y="19799"/>
                    <a:pt x="10419" y="19764"/>
                    <a:pt x="10419" y="19730"/>
                  </a:cubicBezTo>
                  <a:cubicBezTo>
                    <a:pt x="10504" y="19730"/>
                    <a:pt x="10504" y="19696"/>
                    <a:pt x="10504" y="19696"/>
                  </a:cubicBezTo>
                  <a:cubicBezTo>
                    <a:pt x="10588" y="19662"/>
                    <a:pt x="10504" y="19594"/>
                    <a:pt x="10588" y="19594"/>
                  </a:cubicBezTo>
                  <a:cubicBezTo>
                    <a:pt x="10588" y="19526"/>
                    <a:pt x="10673" y="19526"/>
                    <a:pt x="10673" y="19457"/>
                  </a:cubicBezTo>
                  <a:cubicBezTo>
                    <a:pt x="10673" y="19457"/>
                    <a:pt x="10758" y="19457"/>
                    <a:pt x="10842" y="19457"/>
                  </a:cubicBezTo>
                  <a:cubicBezTo>
                    <a:pt x="10842" y="19389"/>
                    <a:pt x="10842" y="19355"/>
                    <a:pt x="10842" y="19287"/>
                  </a:cubicBezTo>
                  <a:cubicBezTo>
                    <a:pt x="10927" y="19287"/>
                    <a:pt x="10842" y="19218"/>
                    <a:pt x="10927" y="19218"/>
                  </a:cubicBezTo>
                  <a:cubicBezTo>
                    <a:pt x="10927" y="19218"/>
                    <a:pt x="11012" y="19218"/>
                    <a:pt x="11096" y="19218"/>
                  </a:cubicBezTo>
                  <a:cubicBezTo>
                    <a:pt x="11096" y="19184"/>
                    <a:pt x="11012" y="19150"/>
                    <a:pt x="11012" y="19150"/>
                  </a:cubicBezTo>
                  <a:cubicBezTo>
                    <a:pt x="11012" y="19150"/>
                    <a:pt x="10927" y="19150"/>
                    <a:pt x="11012" y="19150"/>
                  </a:cubicBezTo>
                  <a:cubicBezTo>
                    <a:pt x="11012" y="19082"/>
                    <a:pt x="11012" y="19048"/>
                    <a:pt x="11012" y="18980"/>
                  </a:cubicBezTo>
                  <a:cubicBezTo>
                    <a:pt x="11012" y="18946"/>
                    <a:pt x="11096" y="18877"/>
                    <a:pt x="10927" y="18877"/>
                  </a:cubicBezTo>
                  <a:cubicBezTo>
                    <a:pt x="11012" y="18809"/>
                    <a:pt x="11181" y="18809"/>
                    <a:pt x="11181" y="18741"/>
                  </a:cubicBezTo>
                  <a:cubicBezTo>
                    <a:pt x="11181" y="18707"/>
                    <a:pt x="11181" y="18707"/>
                    <a:pt x="11181" y="18673"/>
                  </a:cubicBezTo>
                  <a:cubicBezTo>
                    <a:pt x="11181" y="18673"/>
                    <a:pt x="11096" y="18673"/>
                    <a:pt x="11096" y="18673"/>
                  </a:cubicBezTo>
                  <a:cubicBezTo>
                    <a:pt x="11096" y="18638"/>
                    <a:pt x="11012" y="18604"/>
                    <a:pt x="11012" y="18604"/>
                  </a:cubicBezTo>
                  <a:cubicBezTo>
                    <a:pt x="11012" y="18502"/>
                    <a:pt x="11181" y="18536"/>
                    <a:pt x="11096" y="18434"/>
                  </a:cubicBezTo>
                  <a:cubicBezTo>
                    <a:pt x="11181" y="18400"/>
                    <a:pt x="11266" y="18400"/>
                    <a:pt x="11266" y="18331"/>
                  </a:cubicBezTo>
                  <a:cubicBezTo>
                    <a:pt x="11351" y="18263"/>
                    <a:pt x="11435" y="18195"/>
                    <a:pt x="11435" y="18058"/>
                  </a:cubicBezTo>
                  <a:cubicBezTo>
                    <a:pt x="11351" y="18024"/>
                    <a:pt x="11181" y="17990"/>
                    <a:pt x="11012" y="17990"/>
                  </a:cubicBezTo>
                  <a:cubicBezTo>
                    <a:pt x="11012" y="17956"/>
                    <a:pt x="11096" y="17990"/>
                    <a:pt x="11096" y="17956"/>
                  </a:cubicBezTo>
                  <a:cubicBezTo>
                    <a:pt x="11181" y="17956"/>
                    <a:pt x="11266" y="17956"/>
                    <a:pt x="11266" y="17956"/>
                  </a:cubicBezTo>
                  <a:cubicBezTo>
                    <a:pt x="11351" y="17990"/>
                    <a:pt x="11435" y="17956"/>
                    <a:pt x="11435" y="17922"/>
                  </a:cubicBezTo>
                  <a:cubicBezTo>
                    <a:pt x="11435" y="17888"/>
                    <a:pt x="11351" y="17888"/>
                    <a:pt x="11351" y="17922"/>
                  </a:cubicBezTo>
                  <a:cubicBezTo>
                    <a:pt x="11266" y="17922"/>
                    <a:pt x="11266" y="17888"/>
                    <a:pt x="11266" y="17888"/>
                  </a:cubicBezTo>
                  <a:cubicBezTo>
                    <a:pt x="11266" y="17854"/>
                    <a:pt x="11266" y="17819"/>
                    <a:pt x="11266" y="17785"/>
                  </a:cubicBezTo>
                  <a:cubicBezTo>
                    <a:pt x="11435" y="17785"/>
                    <a:pt x="11435" y="17683"/>
                    <a:pt x="11435" y="17649"/>
                  </a:cubicBezTo>
                  <a:cubicBezTo>
                    <a:pt x="11520" y="17581"/>
                    <a:pt x="11181" y="17649"/>
                    <a:pt x="11181" y="17581"/>
                  </a:cubicBezTo>
                  <a:cubicBezTo>
                    <a:pt x="11012" y="17615"/>
                    <a:pt x="11012" y="17546"/>
                    <a:pt x="10927" y="17581"/>
                  </a:cubicBezTo>
                  <a:cubicBezTo>
                    <a:pt x="10927" y="17546"/>
                    <a:pt x="11012" y="17546"/>
                    <a:pt x="11096" y="17546"/>
                  </a:cubicBezTo>
                  <a:cubicBezTo>
                    <a:pt x="11012" y="17512"/>
                    <a:pt x="11096" y="17410"/>
                    <a:pt x="11012" y="17410"/>
                  </a:cubicBezTo>
                  <a:cubicBezTo>
                    <a:pt x="11012" y="17376"/>
                    <a:pt x="10758" y="17376"/>
                    <a:pt x="10927" y="17342"/>
                  </a:cubicBezTo>
                  <a:cubicBezTo>
                    <a:pt x="11096" y="17342"/>
                    <a:pt x="11096" y="17376"/>
                    <a:pt x="11181" y="17410"/>
                  </a:cubicBezTo>
                  <a:cubicBezTo>
                    <a:pt x="11181" y="17478"/>
                    <a:pt x="11266" y="17478"/>
                    <a:pt x="11266" y="17512"/>
                  </a:cubicBezTo>
                  <a:cubicBezTo>
                    <a:pt x="11351" y="17512"/>
                    <a:pt x="11351" y="17478"/>
                    <a:pt x="11351" y="17478"/>
                  </a:cubicBezTo>
                  <a:cubicBezTo>
                    <a:pt x="11435" y="17478"/>
                    <a:pt x="11435" y="17478"/>
                    <a:pt x="11435" y="17444"/>
                  </a:cubicBezTo>
                  <a:cubicBezTo>
                    <a:pt x="11435" y="17410"/>
                    <a:pt x="11435" y="17342"/>
                    <a:pt x="11435" y="17308"/>
                  </a:cubicBezTo>
                  <a:cubicBezTo>
                    <a:pt x="11520" y="17273"/>
                    <a:pt x="11520" y="17273"/>
                    <a:pt x="11520" y="17239"/>
                  </a:cubicBezTo>
                  <a:cubicBezTo>
                    <a:pt x="11435" y="17205"/>
                    <a:pt x="11520" y="17137"/>
                    <a:pt x="11266" y="17171"/>
                  </a:cubicBezTo>
                  <a:cubicBezTo>
                    <a:pt x="11266" y="17137"/>
                    <a:pt x="11181" y="17137"/>
                    <a:pt x="11181" y="17103"/>
                  </a:cubicBezTo>
                  <a:cubicBezTo>
                    <a:pt x="11181" y="17103"/>
                    <a:pt x="11096" y="17103"/>
                    <a:pt x="11096" y="17069"/>
                  </a:cubicBezTo>
                  <a:cubicBezTo>
                    <a:pt x="11096" y="16966"/>
                    <a:pt x="11266" y="17069"/>
                    <a:pt x="11266" y="17103"/>
                  </a:cubicBezTo>
                  <a:cubicBezTo>
                    <a:pt x="11520" y="17069"/>
                    <a:pt x="11435" y="17137"/>
                    <a:pt x="11605" y="17171"/>
                  </a:cubicBezTo>
                  <a:cubicBezTo>
                    <a:pt x="11689" y="17103"/>
                    <a:pt x="11605" y="17103"/>
                    <a:pt x="11605" y="17069"/>
                  </a:cubicBezTo>
                  <a:cubicBezTo>
                    <a:pt x="11605" y="17035"/>
                    <a:pt x="11520" y="17035"/>
                    <a:pt x="11435" y="17000"/>
                  </a:cubicBezTo>
                  <a:cubicBezTo>
                    <a:pt x="11520" y="16932"/>
                    <a:pt x="11351" y="16898"/>
                    <a:pt x="11435" y="16830"/>
                  </a:cubicBezTo>
                  <a:cubicBezTo>
                    <a:pt x="11435" y="16796"/>
                    <a:pt x="11351" y="16796"/>
                    <a:pt x="11266" y="16796"/>
                  </a:cubicBezTo>
                  <a:cubicBezTo>
                    <a:pt x="11266" y="16693"/>
                    <a:pt x="11266" y="16693"/>
                    <a:pt x="11266" y="16693"/>
                  </a:cubicBezTo>
                  <a:cubicBezTo>
                    <a:pt x="11266" y="16659"/>
                    <a:pt x="11181" y="16659"/>
                    <a:pt x="11181" y="16625"/>
                  </a:cubicBezTo>
                  <a:cubicBezTo>
                    <a:pt x="11096" y="16625"/>
                    <a:pt x="11096" y="16625"/>
                    <a:pt x="11096" y="16591"/>
                  </a:cubicBezTo>
                  <a:cubicBezTo>
                    <a:pt x="11096" y="16591"/>
                    <a:pt x="11181" y="16591"/>
                    <a:pt x="11181" y="16625"/>
                  </a:cubicBezTo>
                  <a:cubicBezTo>
                    <a:pt x="11266" y="16625"/>
                    <a:pt x="11266" y="16659"/>
                    <a:pt x="11351" y="16659"/>
                  </a:cubicBezTo>
                  <a:cubicBezTo>
                    <a:pt x="11520" y="16659"/>
                    <a:pt x="11605" y="16625"/>
                    <a:pt x="11689" y="16591"/>
                  </a:cubicBezTo>
                  <a:cubicBezTo>
                    <a:pt x="11689" y="16591"/>
                    <a:pt x="11689" y="16557"/>
                    <a:pt x="11774" y="16557"/>
                  </a:cubicBezTo>
                  <a:cubicBezTo>
                    <a:pt x="11774" y="16557"/>
                    <a:pt x="11774" y="16557"/>
                    <a:pt x="11774" y="16557"/>
                  </a:cubicBezTo>
                  <a:cubicBezTo>
                    <a:pt x="11774" y="16557"/>
                    <a:pt x="11689" y="16523"/>
                    <a:pt x="11689" y="16523"/>
                  </a:cubicBezTo>
                  <a:cubicBezTo>
                    <a:pt x="11605" y="16455"/>
                    <a:pt x="11435" y="16420"/>
                    <a:pt x="11266" y="16386"/>
                  </a:cubicBezTo>
                  <a:cubicBezTo>
                    <a:pt x="10927" y="16386"/>
                    <a:pt x="10927" y="16386"/>
                    <a:pt x="10927" y="16386"/>
                  </a:cubicBezTo>
                  <a:cubicBezTo>
                    <a:pt x="10758" y="16386"/>
                    <a:pt x="10758" y="16352"/>
                    <a:pt x="10673" y="16352"/>
                  </a:cubicBezTo>
                  <a:cubicBezTo>
                    <a:pt x="10588" y="16352"/>
                    <a:pt x="10249" y="16386"/>
                    <a:pt x="10334" y="16318"/>
                  </a:cubicBezTo>
                  <a:cubicBezTo>
                    <a:pt x="10673" y="16318"/>
                    <a:pt x="11012" y="16352"/>
                    <a:pt x="11435" y="16352"/>
                  </a:cubicBezTo>
                  <a:cubicBezTo>
                    <a:pt x="11435" y="16386"/>
                    <a:pt x="11520" y="16386"/>
                    <a:pt x="11520" y="16386"/>
                  </a:cubicBezTo>
                  <a:cubicBezTo>
                    <a:pt x="11605" y="16386"/>
                    <a:pt x="11605" y="16386"/>
                    <a:pt x="11605" y="16386"/>
                  </a:cubicBezTo>
                  <a:cubicBezTo>
                    <a:pt x="11689" y="16386"/>
                    <a:pt x="11689" y="16386"/>
                    <a:pt x="11689" y="16386"/>
                  </a:cubicBezTo>
                  <a:cubicBezTo>
                    <a:pt x="11689" y="16386"/>
                    <a:pt x="11774" y="16386"/>
                    <a:pt x="11859" y="16386"/>
                  </a:cubicBezTo>
                  <a:cubicBezTo>
                    <a:pt x="11859" y="16386"/>
                    <a:pt x="11859" y="16352"/>
                    <a:pt x="11944" y="16352"/>
                  </a:cubicBezTo>
                  <a:cubicBezTo>
                    <a:pt x="12028" y="16284"/>
                    <a:pt x="11774" y="16318"/>
                    <a:pt x="11859" y="16250"/>
                  </a:cubicBezTo>
                  <a:cubicBezTo>
                    <a:pt x="11944" y="16216"/>
                    <a:pt x="12028" y="16284"/>
                    <a:pt x="12113" y="16284"/>
                  </a:cubicBezTo>
                  <a:cubicBezTo>
                    <a:pt x="12198" y="16216"/>
                    <a:pt x="12028" y="16216"/>
                    <a:pt x="12028" y="16147"/>
                  </a:cubicBezTo>
                  <a:cubicBezTo>
                    <a:pt x="12028" y="16113"/>
                    <a:pt x="11859" y="16147"/>
                    <a:pt x="11859" y="16079"/>
                  </a:cubicBezTo>
                  <a:cubicBezTo>
                    <a:pt x="11944" y="16079"/>
                    <a:pt x="11944" y="16113"/>
                    <a:pt x="12028" y="16113"/>
                  </a:cubicBezTo>
                  <a:cubicBezTo>
                    <a:pt x="12113" y="16147"/>
                    <a:pt x="12198" y="16147"/>
                    <a:pt x="12198" y="16147"/>
                  </a:cubicBezTo>
                  <a:cubicBezTo>
                    <a:pt x="12282" y="16147"/>
                    <a:pt x="12198" y="16147"/>
                    <a:pt x="12282" y="16113"/>
                  </a:cubicBezTo>
                  <a:cubicBezTo>
                    <a:pt x="12367" y="16113"/>
                    <a:pt x="12367" y="16113"/>
                    <a:pt x="12367" y="16113"/>
                  </a:cubicBezTo>
                  <a:cubicBezTo>
                    <a:pt x="12367" y="16147"/>
                    <a:pt x="12452" y="16147"/>
                    <a:pt x="12452" y="16147"/>
                  </a:cubicBezTo>
                  <a:cubicBezTo>
                    <a:pt x="12452" y="16147"/>
                    <a:pt x="12536" y="16147"/>
                    <a:pt x="12536" y="16147"/>
                  </a:cubicBezTo>
                  <a:cubicBezTo>
                    <a:pt x="12706" y="16147"/>
                    <a:pt x="12621" y="16250"/>
                    <a:pt x="12791" y="16250"/>
                  </a:cubicBezTo>
                  <a:cubicBezTo>
                    <a:pt x="12960" y="16216"/>
                    <a:pt x="12791" y="16147"/>
                    <a:pt x="12706" y="16147"/>
                  </a:cubicBezTo>
                  <a:cubicBezTo>
                    <a:pt x="12706" y="16147"/>
                    <a:pt x="12621" y="16113"/>
                    <a:pt x="12621" y="16079"/>
                  </a:cubicBezTo>
                  <a:cubicBezTo>
                    <a:pt x="12536" y="16045"/>
                    <a:pt x="12621" y="16045"/>
                    <a:pt x="12706" y="16045"/>
                  </a:cubicBezTo>
                  <a:cubicBezTo>
                    <a:pt x="12706" y="15977"/>
                    <a:pt x="12621" y="15977"/>
                    <a:pt x="12621" y="15909"/>
                  </a:cubicBezTo>
                  <a:cubicBezTo>
                    <a:pt x="12791" y="15909"/>
                    <a:pt x="12875" y="15977"/>
                    <a:pt x="12875" y="16011"/>
                  </a:cubicBezTo>
                  <a:cubicBezTo>
                    <a:pt x="13045" y="15977"/>
                    <a:pt x="13045" y="16045"/>
                    <a:pt x="13214" y="16011"/>
                  </a:cubicBezTo>
                  <a:cubicBezTo>
                    <a:pt x="13214" y="15943"/>
                    <a:pt x="13045" y="15977"/>
                    <a:pt x="13045" y="15977"/>
                  </a:cubicBezTo>
                  <a:cubicBezTo>
                    <a:pt x="13045" y="15977"/>
                    <a:pt x="13045" y="15943"/>
                    <a:pt x="13045" y="15943"/>
                  </a:cubicBezTo>
                  <a:cubicBezTo>
                    <a:pt x="12960" y="15943"/>
                    <a:pt x="12960" y="15943"/>
                    <a:pt x="12875" y="15909"/>
                  </a:cubicBezTo>
                  <a:cubicBezTo>
                    <a:pt x="12875" y="15909"/>
                    <a:pt x="12875" y="15909"/>
                    <a:pt x="12875" y="15909"/>
                  </a:cubicBezTo>
                  <a:cubicBezTo>
                    <a:pt x="12875" y="15874"/>
                    <a:pt x="12875" y="15840"/>
                    <a:pt x="12875" y="15806"/>
                  </a:cubicBezTo>
                  <a:cubicBezTo>
                    <a:pt x="12960" y="15806"/>
                    <a:pt x="12960" y="15806"/>
                    <a:pt x="12960" y="15772"/>
                  </a:cubicBezTo>
                  <a:cubicBezTo>
                    <a:pt x="12960" y="15772"/>
                    <a:pt x="12960" y="15738"/>
                    <a:pt x="12960" y="15704"/>
                  </a:cubicBezTo>
                  <a:cubicBezTo>
                    <a:pt x="12960" y="15704"/>
                    <a:pt x="12875" y="15704"/>
                    <a:pt x="12875" y="15704"/>
                  </a:cubicBezTo>
                  <a:cubicBezTo>
                    <a:pt x="12875" y="15670"/>
                    <a:pt x="12960" y="15670"/>
                    <a:pt x="12960" y="15636"/>
                  </a:cubicBezTo>
                  <a:cubicBezTo>
                    <a:pt x="13045" y="15636"/>
                    <a:pt x="12960" y="15738"/>
                    <a:pt x="13045" y="15772"/>
                  </a:cubicBezTo>
                  <a:cubicBezTo>
                    <a:pt x="13045" y="15840"/>
                    <a:pt x="12960" y="15840"/>
                    <a:pt x="12960" y="15909"/>
                  </a:cubicBezTo>
                  <a:cubicBezTo>
                    <a:pt x="13045" y="15874"/>
                    <a:pt x="13214" y="15874"/>
                    <a:pt x="13129" y="15806"/>
                  </a:cubicBezTo>
                  <a:cubicBezTo>
                    <a:pt x="13045" y="15738"/>
                    <a:pt x="13214" y="15738"/>
                    <a:pt x="13214" y="15704"/>
                  </a:cubicBezTo>
                  <a:cubicBezTo>
                    <a:pt x="13214" y="15670"/>
                    <a:pt x="13214" y="15636"/>
                    <a:pt x="13129" y="15636"/>
                  </a:cubicBezTo>
                  <a:cubicBezTo>
                    <a:pt x="13129" y="15601"/>
                    <a:pt x="13214" y="15601"/>
                    <a:pt x="13214" y="15636"/>
                  </a:cubicBezTo>
                  <a:cubicBezTo>
                    <a:pt x="13214" y="15670"/>
                    <a:pt x="13214" y="15704"/>
                    <a:pt x="13214" y="15704"/>
                  </a:cubicBezTo>
                  <a:cubicBezTo>
                    <a:pt x="13214" y="15738"/>
                    <a:pt x="13299" y="15840"/>
                    <a:pt x="13214" y="15840"/>
                  </a:cubicBezTo>
                  <a:cubicBezTo>
                    <a:pt x="13214" y="15874"/>
                    <a:pt x="13384" y="15874"/>
                    <a:pt x="13299" y="15909"/>
                  </a:cubicBezTo>
                  <a:cubicBezTo>
                    <a:pt x="13299" y="15977"/>
                    <a:pt x="13384" y="15977"/>
                    <a:pt x="13384" y="16011"/>
                  </a:cubicBezTo>
                  <a:cubicBezTo>
                    <a:pt x="13553" y="16011"/>
                    <a:pt x="13553" y="15977"/>
                    <a:pt x="13638" y="15977"/>
                  </a:cubicBezTo>
                  <a:cubicBezTo>
                    <a:pt x="13638" y="15977"/>
                    <a:pt x="13638" y="15943"/>
                    <a:pt x="13638" y="15909"/>
                  </a:cubicBezTo>
                  <a:cubicBezTo>
                    <a:pt x="13638" y="15874"/>
                    <a:pt x="13638" y="15874"/>
                    <a:pt x="13722" y="15874"/>
                  </a:cubicBezTo>
                  <a:cubicBezTo>
                    <a:pt x="13638" y="15806"/>
                    <a:pt x="13807" y="15840"/>
                    <a:pt x="13807" y="15772"/>
                  </a:cubicBezTo>
                  <a:cubicBezTo>
                    <a:pt x="13807" y="15772"/>
                    <a:pt x="13722" y="15670"/>
                    <a:pt x="13807" y="15670"/>
                  </a:cubicBezTo>
                  <a:cubicBezTo>
                    <a:pt x="13807" y="15704"/>
                    <a:pt x="13892" y="15738"/>
                    <a:pt x="13976" y="15772"/>
                  </a:cubicBezTo>
                  <a:cubicBezTo>
                    <a:pt x="13976" y="15738"/>
                    <a:pt x="14146" y="15738"/>
                    <a:pt x="14146" y="15704"/>
                  </a:cubicBezTo>
                  <a:cubicBezTo>
                    <a:pt x="14146" y="15670"/>
                    <a:pt x="14231" y="15670"/>
                    <a:pt x="14231" y="15636"/>
                  </a:cubicBezTo>
                  <a:cubicBezTo>
                    <a:pt x="14146" y="15567"/>
                    <a:pt x="13892" y="15636"/>
                    <a:pt x="13892" y="15636"/>
                  </a:cubicBezTo>
                  <a:cubicBezTo>
                    <a:pt x="13892" y="15601"/>
                    <a:pt x="13976" y="15567"/>
                    <a:pt x="14061" y="15567"/>
                  </a:cubicBezTo>
                  <a:cubicBezTo>
                    <a:pt x="14146" y="15567"/>
                    <a:pt x="14146" y="15567"/>
                    <a:pt x="14146" y="15601"/>
                  </a:cubicBezTo>
                  <a:cubicBezTo>
                    <a:pt x="14146" y="15601"/>
                    <a:pt x="14146" y="15601"/>
                    <a:pt x="14231" y="15601"/>
                  </a:cubicBezTo>
                  <a:cubicBezTo>
                    <a:pt x="14231" y="15567"/>
                    <a:pt x="14231" y="15567"/>
                    <a:pt x="14231" y="15567"/>
                  </a:cubicBezTo>
                  <a:cubicBezTo>
                    <a:pt x="14231" y="15533"/>
                    <a:pt x="14400" y="15533"/>
                    <a:pt x="14400" y="15465"/>
                  </a:cubicBezTo>
                  <a:cubicBezTo>
                    <a:pt x="14315" y="15431"/>
                    <a:pt x="14569" y="15431"/>
                    <a:pt x="14569" y="15397"/>
                  </a:cubicBezTo>
                  <a:cubicBezTo>
                    <a:pt x="14569" y="15363"/>
                    <a:pt x="14485" y="15363"/>
                    <a:pt x="14400" y="15363"/>
                  </a:cubicBezTo>
                  <a:cubicBezTo>
                    <a:pt x="14400" y="15363"/>
                    <a:pt x="14400" y="15328"/>
                    <a:pt x="14400" y="15328"/>
                  </a:cubicBezTo>
                  <a:cubicBezTo>
                    <a:pt x="14400" y="15328"/>
                    <a:pt x="14400" y="15328"/>
                    <a:pt x="14400" y="15294"/>
                  </a:cubicBezTo>
                  <a:cubicBezTo>
                    <a:pt x="14315" y="15294"/>
                    <a:pt x="14315" y="15260"/>
                    <a:pt x="14400" y="15294"/>
                  </a:cubicBezTo>
                  <a:cubicBezTo>
                    <a:pt x="14400" y="15294"/>
                    <a:pt x="14400" y="15294"/>
                    <a:pt x="14400" y="15328"/>
                  </a:cubicBezTo>
                  <a:cubicBezTo>
                    <a:pt x="14485" y="15328"/>
                    <a:pt x="14569" y="15328"/>
                    <a:pt x="14569" y="15328"/>
                  </a:cubicBezTo>
                  <a:cubicBezTo>
                    <a:pt x="14654" y="15260"/>
                    <a:pt x="14485" y="15294"/>
                    <a:pt x="14485" y="15226"/>
                  </a:cubicBezTo>
                  <a:cubicBezTo>
                    <a:pt x="14569" y="15226"/>
                    <a:pt x="14569" y="15226"/>
                    <a:pt x="14569" y="15226"/>
                  </a:cubicBezTo>
                  <a:cubicBezTo>
                    <a:pt x="14654" y="15192"/>
                    <a:pt x="14654" y="15226"/>
                    <a:pt x="14654" y="15226"/>
                  </a:cubicBezTo>
                  <a:cubicBezTo>
                    <a:pt x="14654" y="15226"/>
                    <a:pt x="14654" y="15260"/>
                    <a:pt x="14654" y="15260"/>
                  </a:cubicBezTo>
                  <a:cubicBezTo>
                    <a:pt x="14739" y="15260"/>
                    <a:pt x="14739" y="15260"/>
                    <a:pt x="14739" y="15260"/>
                  </a:cubicBezTo>
                  <a:cubicBezTo>
                    <a:pt x="14739" y="15260"/>
                    <a:pt x="14739" y="15294"/>
                    <a:pt x="14739" y="15294"/>
                  </a:cubicBezTo>
                  <a:cubicBezTo>
                    <a:pt x="14739" y="15294"/>
                    <a:pt x="14739" y="15294"/>
                    <a:pt x="14739" y="15328"/>
                  </a:cubicBezTo>
                  <a:cubicBezTo>
                    <a:pt x="14739" y="15328"/>
                    <a:pt x="14739" y="15328"/>
                    <a:pt x="14739" y="15328"/>
                  </a:cubicBezTo>
                  <a:cubicBezTo>
                    <a:pt x="14739" y="15328"/>
                    <a:pt x="14739" y="15328"/>
                    <a:pt x="14739" y="15328"/>
                  </a:cubicBezTo>
                  <a:cubicBezTo>
                    <a:pt x="14739" y="15328"/>
                    <a:pt x="14739" y="15328"/>
                    <a:pt x="14824" y="15328"/>
                  </a:cubicBezTo>
                  <a:cubicBezTo>
                    <a:pt x="14908" y="15328"/>
                    <a:pt x="14824" y="15260"/>
                    <a:pt x="14993" y="15260"/>
                  </a:cubicBezTo>
                  <a:cubicBezTo>
                    <a:pt x="14993" y="15260"/>
                    <a:pt x="14993" y="15260"/>
                    <a:pt x="14993" y="15260"/>
                  </a:cubicBezTo>
                  <a:cubicBezTo>
                    <a:pt x="15078" y="15158"/>
                    <a:pt x="14908" y="15158"/>
                    <a:pt x="14908" y="15055"/>
                  </a:cubicBezTo>
                  <a:cubicBezTo>
                    <a:pt x="15078" y="15055"/>
                    <a:pt x="14908" y="15158"/>
                    <a:pt x="15162" y="15124"/>
                  </a:cubicBezTo>
                  <a:cubicBezTo>
                    <a:pt x="15162" y="15055"/>
                    <a:pt x="15078" y="15021"/>
                    <a:pt x="14824" y="15055"/>
                  </a:cubicBezTo>
                  <a:cubicBezTo>
                    <a:pt x="14824" y="15055"/>
                    <a:pt x="14824" y="15055"/>
                    <a:pt x="14824" y="15055"/>
                  </a:cubicBezTo>
                  <a:cubicBezTo>
                    <a:pt x="14739" y="15021"/>
                    <a:pt x="14654" y="14987"/>
                    <a:pt x="14569" y="14987"/>
                  </a:cubicBezTo>
                  <a:cubicBezTo>
                    <a:pt x="14569" y="14987"/>
                    <a:pt x="14569" y="14987"/>
                    <a:pt x="14569" y="14987"/>
                  </a:cubicBezTo>
                  <a:cubicBezTo>
                    <a:pt x="14569" y="14987"/>
                    <a:pt x="14569" y="14987"/>
                    <a:pt x="14569" y="14987"/>
                  </a:cubicBezTo>
                  <a:cubicBezTo>
                    <a:pt x="14569" y="15021"/>
                    <a:pt x="14569" y="15021"/>
                    <a:pt x="14485" y="15021"/>
                  </a:cubicBezTo>
                  <a:cubicBezTo>
                    <a:pt x="14400" y="15055"/>
                    <a:pt x="14485" y="15055"/>
                    <a:pt x="14485" y="15090"/>
                  </a:cubicBezTo>
                  <a:cubicBezTo>
                    <a:pt x="14485" y="15090"/>
                    <a:pt x="14569" y="15124"/>
                    <a:pt x="14485" y="15124"/>
                  </a:cubicBezTo>
                  <a:cubicBezTo>
                    <a:pt x="14231" y="15090"/>
                    <a:pt x="14061" y="15124"/>
                    <a:pt x="13892" y="15124"/>
                  </a:cubicBezTo>
                  <a:cubicBezTo>
                    <a:pt x="13892" y="15090"/>
                    <a:pt x="13807" y="15055"/>
                    <a:pt x="13807" y="14987"/>
                  </a:cubicBezTo>
                  <a:cubicBezTo>
                    <a:pt x="13976" y="14987"/>
                    <a:pt x="13892" y="15090"/>
                    <a:pt x="13976" y="15090"/>
                  </a:cubicBezTo>
                  <a:cubicBezTo>
                    <a:pt x="14061" y="15090"/>
                    <a:pt x="14146" y="15055"/>
                    <a:pt x="14231" y="15055"/>
                  </a:cubicBezTo>
                  <a:cubicBezTo>
                    <a:pt x="14146" y="15021"/>
                    <a:pt x="14231" y="15021"/>
                    <a:pt x="14231" y="14987"/>
                  </a:cubicBezTo>
                  <a:cubicBezTo>
                    <a:pt x="14400" y="14987"/>
                    <a:pt x="14485" y="14953"/>
                    <a:pt x="14485" y="14919"/>
                  </a:cubicBezTo>
                  <a:cubicBezTo>
                    <a:pt x="14485" y="14919"/>
                    <a:pt x="14485" y="14885"/>
                    <a:pt x="14569" y="14919"/>
                  </a:cubicBezTo>
                  <a:cubicBezTo>
                    <a:pt x="14569" y="14851"/>
                    <a:pt x="14569" y="14851"/>
                    <a:pt x="14569" y="14817"/>
                  </a:cubicBezTo>
                  <a:cubicBezTo>
                    <a:pt x="14654" y="14817"/>
                    <a:pt x="14739" y="14817"/>
                    <a:pt x="14824" y="14817"/>
                  </a:cubicBezTo>
                  <a:cubicBezTo>
                    <a:pt x="14739" y="14782"/>
                    <a:pt x="14824" y="14748"/>
                    <a:pt x="14824" y="14748"/>
                  </a:cubicBezTo>
                  <a:cubicBezTo>
                    <a:pt x="14824" y="14714"/>
                    <a:pt x="14993" y="14714"/>
                    <a:pt x="15078" y="14680"/>
                  </a:cubicBezTo>
                  <a:cubicBezTo>
                    <a:pt x="14993" y="14612"/>
                    <a:pt x="15162" y="14578"/>
                    <a:pt x="15162" y="14544"/>
                  </a:cubicBezTo>
                  <a:cubicBezTo>
                    <a:pt x="15332" y="14544"/>
                    <a:pt x="15332" y="14509"/>
                    <a:pt x="15586" y="14509"/>
                  </a:cubicBezTo>
                  <a:cubicBezTo>
                    <a:pt x="15586" y="14509"/>
                    <a:pt x="15586" y="14509"/>
                    <a:pt x="15586" y="14509"/>
                  </a:cubicBezTo>
                  <a:cubicBezTo>
                    <a:pt x="15586" y="14475"/>
                    <a:pt x="15586" y="14475"/>
                    <a:pt x="15671" y="14475"/>
                  </a:cubicBezTo>
                  <a:cubicBezTo>
                    <a:pt x="15671" y="14441"/>
                    <a:pt x="15586" y="14441"/>
                    <a:pt x="15586" y="14373"/>
                  </a:cubicBezTo>
                  <a:cubicBezTo>
                    <a:pt x="15501" y="14373"/>
                    <a:pt x="15416" y="14373"/>
                    <a:pt x="15332" y="14373"/>
                  </a:cubicBezTo>
                  <a:cubicBezTo>
                    <a:pt x="15332" y="14407"/>
                    <a:pt x="15332" y="14407"/>
                    <a:pt x="15247" y="14407"/>
                  </a:cubicBezTo>
                  <a:cubicBezTo>
                    <a:pt x="15162" y="14407"/>
                    <a:pt x="15078" y="14407"/>
                    <a:pt x="14993" y="14407"/>
                  </a:cubicBezTo>
                  <a:cubicBezTo>
                    <a:pt x="14908" y="14441"/>
                    <a:pt x="14824" y="14441"/>
                    <a:pt x="14739" y="14441"/>
                  </a:cubicBezTo>
                  <a:cubicBezTo>
                    <a:pt x="14739" y="14475"/>
                    <a:pt x="14654" y="14475"/>
                    <a:pt x="14739" y="14441"/>
                  </a:cubicBezTo>
                  <a:cubicBezTo>
                    <a:pt x="14739" y="14407"/>
                    <a:pt x="14824" y="14407"/>
                    <a:pt x="14993" y="14407"/>
                  </a:cubicBezTo>
                  <a:cubicBezTo>
                    <a:pt x="14993" y="14373"/>
                    <a:pt x="15078" y="14373"/>
                    <a:pt x="15162" y="14373"/>
                  </a:cubicBezTo>
                  <a:cubicBezTo>
                    <a:pt x="15162" y="14339"/>
                    <a:pt x="15332" y="14373"/>
                    <a:pt x="15332" y="14339"/>
                  </a:cubicBezTo>
                  <a:cubicBezTo>
                    <a:pt x="15416" y="14271"/>
                    <a:pt x="15247" y="14305"/>
                    <a:pt x="15247" y="14202"/>
                  </a:cubicBezTo>
                  <a:cubicBezTo>
                    <a:pt x="15416" y="14237"/>
                    <a:pt x="15416" y="14339"/>
                    <a:pt x="15671" y="14339"/>
                  </a:cubicBezTo>
                  <a:cubicBezTo>
                    <a:pt x="15671" y="14305"/>
                    <a:pt x="15671" y="14305"/>
                    <a:pt x="15586" y="14271"/>
                  </a:cubicBezTo>
                  <a:cubicBezTo>
                    <a:pt x="15586" y="14271"/>
                    <a:pt x="15586" y="14271"/>
                    <a:pt x="15586" y="14271"/>
                  </a:cubicBezTo>
                  <a:cubicBezTo>
                    <a:pt x="15586" y="14202"/>
                    <a:pt x="15416" y="14202"/>
                    <a:pt x="15416" y="14168"/>
                  </a:cubicBezTo>
                  <a:cubicBezTo>
                    <a:pt x="15416" y="14168"/>
                    <a:pt x="15416" y="14168"/>
                    <a:pt x="15416" y="14168"/>
                  </a:cubicBezTo>
                  <a:cubicBezTo>
                    <a:pt x="15332" y="14134"/>
                    <a:pt x="15332" y="14134"/>
                    <a:pt x="15247" y="14134"/>
                  </a:cubicBezTo>
                  <a:cubicBezTo>
                    <a:pt x="15247" y="14032"/>
                    <a:pt x="15078" y="13998"/>
                    <a:pt x="14993" y="13929"/>
                  </a:cubicBezTo>
                  <a:cubicBezTo>
                    <a:pt x="14739" y="13929"/>
                    <a:pt x="14739" y="13861"/>
                    <a:pt x="14485" y="13895"/>
                  </a:cubicBezTo>
                  <a:cubicBezTo>
                    <a:pt x="14485" y="13895"/>
                    <a:pt x="14400" y="13861"/>
                    <a:pt x="14400" y="13861"/>
                  </a:cubicBezTo>
                  <a:cubicBezTo>
                    <a:pt x="14400" y="13861"/>
                    <a:pt x="14400" y="13861"/>
                    <a:pt x="14400" y="13827"/>
                  </a:cubicBezTo>
                  <a:cubicBezTo>
                    <a:pt x="14400" y="13827"/>
                    <a:pt x="14400" y="13827"/>
                    <a:pt x="14400" y="13793"/>
                  </a:cubicBezTo>
                  <a:cubicBezTo>
                    <a:pt x="14315" y="13759"/>
                    <a:pt x="14400" y="13759"/>
                    <a:pt x="14485" y="13759"/>
                  </a:cubicBezTo>
                  <a:cubicBezTo>
                    <a:pt x="14569" y="13759"/>
                    <a:pt x="14569" y="13725"/>
                    <a:pt x="14569" y="13725"/>
                  </a:cubicBezTo>
                  <a:cubicBezTo>
                    <a:pt x="14569" y="13691"/>
                    <a:pt x="14485" y="13691"/>
                    <a:pt x="14485" y="13656"/>
                  </a:cubicBezTo>
                  <a:cubicBezTo>
                    <a:pt x="14315" y="13656"/>
                    <a:pt x="14231" y="13622"/>
                    <a:pt x="14231" y="13588"/>
                  </a:cubicBezTo>
                  <a:cubicBezTo>
                    <a:pt x="14146" y="13554"/>
                    <a:pt x="13892" y="13554"/>
                    <a:pt x="13807" y="13520"/>
                  </a:cubicBezTo>
                  <a:cubicBezTo>
                    <a:pt x="13722" y="13486"/>
                    <a:pt x="13722" y="13486"/>
                    <a:pt x="13638" y="13486"/>
                  </a:cubicBezTo>
                  <a:cubicBezTo>
                    <a:pt x="13638" y="13486"/>
                    <a:pt x="13638" y="13452"/>
                    <a:pt x="13638" y="13452"/>
                  </a:cubicBezTo>
                  <a:cubicBezTo>
                    <a:pt x="13722" y="13418"/>
                    <a:pt x="13553" y="13418"/>
                    <a:pt x="13468" y="13349"/>
                  </a:cubicBezTo>
                  <a:cubicBezTo>
                    <a:pt x="13468" y="13349"/>
                    <a:pt x="13468" y="13349"/>
                    <a:pt x="13468" y="13349"/>
                  </a:cubicBezTo>
                  <a:cubicBezTo>
                    <a:pt x="13468" y="13349"/>
                    <a:pt x="13468" y="13315"/>
                    <a:pt x="13384" y="13315"/>
                  </a:cubicBezTo>
                  <a:cubicBezTo>
                    <a:pt x="13384" y="13315"/>
                    <a:pt x="13384" y="13315"/>
                    <a:pt x="13384" y="13315"/>
                  </a:cubicBezTo>
                  <a:cubicBezTo>
                    <a:pt x="13384" y="13281"/>
                    <a:pt x="13468" y="13247"/>
                    <a:pt x="13384" y="13179"/>
                  </a:cubicBezTo>
                  <a:cubicBezTo>
                    <a:pt x="13384" y="13179"/>
                    <a:pt x="13299" y="13179"/>
                    <a:pt x="13299" y="13179"/>
                  </a:cubicBezTo>
                  <a:cubicBezTo>
                    <a:pt x="13214" y="13145"/>
                    <a:pt x="13214" y="13179"/>
                    <a:pt x="13129" y="13179"/>
                  </a:cubicBezTo>
                  <a:cubicBezTo>
                    <a:pt x="13129" y="13179"/>
                    <a:pt x="13129" y="13179"/>
                    <a:pt x="13129" y="13179"/>
                  </a:cubicBezTo>
                  <a:cubicBezTo>
                    <a:pt x="13045" y="13213"/>
                    <a:pt x="12875" y="13213"/>
                    <a:pt x="12875" y="13247"/>
                  </a:cubicBezTo>
                  <a:cubicBezTo>
                    <a:pt x="12875" y="13247"/>
                    <a:pt x="12875" y="13247"/>
                    <a:pt x="12875" y="13247"/>
                  </a:cubicBezTo>
                  <a:cubicBezTo>
                    <a:pt x="12791" y="13281"/>
                    <a:pt x="12791" y="13315"/>
                    <a:pt x="12791" y="13349"/>
                  </a:cubicBezTo>
                  <a:cubicBezTo>
                    <a:pt x="12706" y="13315"/>
                    <a:pt x="12706" y="13315"/>
                    <a:pt x="12621" y="13281"/>
                  </a:cubicBezTo>
                  <a:cubicBezTo>
                    <a:pt x="12621" y="13281"/>
                    <a:pt x="12621" y="13281"/>
                    <a:pt x="12621" y="13247"/>
                  </a:cubicBezTo>
                  <a:cubicBezTo>
                    <a:pt x="12706" y="13213"/>
                    <a:pt x="12536" y="13179"/>
                    <a:pt x="12536" y="13145"/>
                  </a:cubicBezTo>
                  <a:cubicBezTo>
                    <a:pt x="12367" y="13145"/>
                    <a:pt x="12198" y="13145"/>
                    <a:pt x="12028" y="13110"/>
                  </a:cubicBezTo>
                  <a:cubicBezTo>
                    <a:pt x="11944" y="13110"/>
                    <a:pt x="11944" y="13110"/>
                    <a:pt x="11944" y="13110"/>
                  </a:cubicBezTo>
                  <a:cubicBezTo>
                    <a:pt x="11944" y="13042"/>
                    <a:pt x="12028" y="13042"/>
                    <a:pt x="12028" y="12974"/>
                  </a:cubicBezTo>
                  <a:cubicBezTo>
                    <a:pt x="12028" y="12906"/>
                    <a:pt x="12028" y="12872"/>
                    <a:pt x="11859" y="12872"/>
                  </a:cubicBezTo>
                  <a:cubicBezTo>
                    <a:pt x="11859" y="12837"/>
                    <a:pt x="11944" y="12837"/>
                    <a:pt x="11944" y="12803"/>
                  </a:cubicBezTo>
                  <a:cubicBezTo>
                    <a:pt x="11944" y="12735"/>
                    <a:pt x="11774" y="12735"/>
                    <a:pt x="11689" y="12667"/>
                  </a:cubicBezTo>
                  <a:cubicBezTo>
                    <a:pt x="11689" y="12462"/>
                    <a:pt x="11689" y="12462"/>
                    <a:pt x="11689" y="12462"/>
                  </a:cubicBezTo>
                  <a:cubicBezTo>
                    <a:pt x="11774" y="12462"/>
                    <a:pt x="11689" y="12462"/>
                    <a:pt x="11689" y="12428"/>
                  </a:cubicBezTo>
                  <a:cubicBezTo>
                    <a:pt x="11689" y="12394"/>
                    <a:pt x="11774" y="12394"/>
                    <a:pt x="11774" y="12394"/>
                  </a:cubicBezTo>
                  <a:cubicBezTo>
                    <a:pt x="11774" y="12121"/>
                    <a:pt x="11774" y="12121"/>
                    <a:pt x="11774" y="12121"/>
                  </a:cubicBezTo>
                  <a:cubicBezTo>
                    <a:pt x="11774" y="12053"/>
                    <a:pt x="11689" y="12087"/>
                    <a:pt x="11689" y="12018"/>
                  </a:cubicBezTo>
                  <a:cubicBezTo>
                    <a:pt x="11605" y="11984"/>
                    <a:pt x="11689" y="11984"/>
                    <a:pt x="11689" y="11916"/>
                  </a:cubicBezTo>
                  <a:cubicBezTo>
                    <a:pt x="11689" y="11916"/>
                    <a:pt x="11689" y="11882"/>
                    <a:pt x="11605" y="11848"/>
                  </a:cubicBezTo>
                  <a:cubicBezTo>
                    <a:pt x="11605" y="11848"/>
                    <a:pt x="11605" y="11814"/>
                    <a:pt x="11520" y="11814"/>
                  </a:cubicBezTo>
                  <a:cubicBezTo>
                    <a:pt x="11520" y="11814"/>
                    <a:pt x="11520" y="11814"/>
                    <a:pt x="11435" y="11780"/>
                  </a:cubicBezTo>
                  <a:cubicBezTo>
                    <a:pt x="11435" y="11677"/>
                    <a:pt x="11689" y="11677"/>
                    <a:pt x="11689" y="11541"/>
                  </a:cubicBezTo>
                  <a:cubicBezTo>
                    <a:pt x="11774" y="11541"/>
                    <a:pt x="11859" y="11541"/>
                    <a:pt x="12028" y="11575"/>
                  </a:cubicBezTo>
                  <a:cubicBezTo>
                    <a:pt x="12028" y="11609"/>
                    <a:pt x="12028" y="11643"/>
                    <a:pt x="12028" y="11643"/>
                  </a:cubicBezTo>
                  <a:cubicBezTo>
                    <a:pt x="12113" y="11677"/>
                    <a:pt x="12198" y="11677"/>
                    <a:pt x="12198" y="11677"/>
                  </a:cubicBezTo>
                  <a:cubicBezTo>
                    <a:pt x="12198" y="11711"/>
                    <a:pt x="12282" y="11609"/>
                    <a:pt x="12282" y="11609"/>
                  </a:cubicBezTo>
                  <a:cubicBezTo>
                    <a:pt x="12282" y="11609"/>
                    <a:pt x="12198" y="11609"/>
                    <a:pt x="12198" y="11609"/>
                  </a:cubicBezTo>
                  <a:cubicBezTo>
                    <a:pt x="12198" y="11575"/>
                    <a:pt x="12282" y="11541"/>
                    <a:pt x="12282" y="11507"/>
                  </a:cubicBezTo>
                  <a:cubicBezTo>
                    <a:pt x="12282" y="11438"/>
                    <a:pt x="12113" y="11438"/>
                    <a:pt x="12028" y="11370"/>
                  </a:cubicBezTo>
                  <a:cubicBezTo>
                    <a:pt x="12028" y="11370"/>
                    <a:pt x="12028" y="11336"/>
                    <a:pt x="11944" y="11336"/>
                  </a:cubicBezTo>
                  <a:cubicBezTo>
                    <a:pt x="11944" y="11302"/>
                    <a:pt x="11859" y="11302"/>
                    <a:pt x="11859" y="11302"/>
                  </a:cubicBezTo>
                  <a:cubicBezTo>
                    <a:pt x="12028" y="11165"/>
                    <a:pt x="11944" y="10995"/>
                    <a:pt x="12028" y="10858"/>
                  </a:cubicBezTo>
                  <a:cubicBezTo>
                    <a:pt x="12113" y="10858"/>
                    <a:pt x="12113" y="10858"/>
                    <a:pt x="12113" y="10824"/>
                  </a:cubicBezTo>
                  <a:cubicBezTo>
                    <a:pt x="12113" y="10790"/>
                    <a:pt x="12113" y="10790"/>
                    <a:pt x="12028" y="10756"/>
                  </a:cubicBezTo>
                  <a:cubicBezTo>
                    <a:pt x="12113" y="10722"/>
                    <a:pt x="12028" y="10722"/>
                    <a:pt x="12028" y="10722"/>
                  </a:cubicBezTo>
                  <a:cubicBezTo>
                    <a:pt x="12028" y="10688"/>
                    <a:pt x="12113" y="10654"/>
                    <a:pt x="12028" y="10619"/>
                  </a:cubicBezTo>
                  <a:cubicBezTo>
                    <a:pt x="12028" y="10619"/>
                    <a:pt x="12028" y="10619"/>
                    <a:pt x="12028" y="10585"/>
                  </a:cubicBezTo>
                  <a:cubicBezTo>
                    <a:pt x="11944" y="10585"/>
                    <a:pt x="11944" y="10585"/>
                    <a:pt x="11944" y="10585"/>
                  </a:cubicBezTo>
                  <a:cubicBezTo>
                    <a:pt x="11774" y="10517"/>
                    <a:pt x="11605" y="10483"/>
                    <a:pt x="11689" y="10346"/>
                  </a:cubicBezTo>
                  <a:cubicBezTo>
                    <a:pt x="11944" y="10346"/>
                    <a:pt x="11689" y="10551"/>
                    <a:pt x="12028" y="10517"/>
                  </a:cubicBezTo>
                  <a:cubicBezTo>
                    <a:pt x="12113" y="10483"/>
                    <a:pt x="12028" y="10449"/>
                    <a:pt x="12028" y="10415"/>
                  </a:cubicBezTo>
                  <a:cubicBezTo>
                    <a:pt x="12028" y="10415"/>
                    <a:pt x="11944" y="10381"/>
                    <a:pt x="11944" y="10346"/>
                  </a:cubicBezTo>
                  <a:cubicBezTo>
                    <a:pt x="11859" y="10346"/>
                    <a:pt x="11774" y="10312"/>
                    <a:pt x="11774" y="10210"/>
                  </a:cubicBezTo>
                  <a:cubicBezTo>
                    <a:pt x="11859" y="10244"/>
                    <a:pt x="11859" y="10244"/>
                    <a:pt x="11859" y="10278"/>
                  </a:cubicBezTo>
                  <a:cubicBezTo>
                    <a:pt x="11944" y="10312"/>
                    <a:pt x="12028" y="10312"/>
                    <a:pt x="12028" y="10346"/>
                  </a:cubicBezTo>
                  <a:cubicBezTo>
                    <a:pt x="12113" y="10346"/>
                    <a:pt x="12028" y="10381"/>
                    <a:pt x="12113" y="10381"/>
                  </a:cubicBezTo>
                  <a:cubicBezTo>
                    <a:pt x="12113" y="10415"/>
                    <a:pt x="12198" y="10415"/>
                    <a:pt x="12282" y="10449"/>
                  </a:cubicBezTo>
                  <a:cubicBezTo>
                    <a:pt x="12282" y="10449"/>
                    <a:pt x="12282" y="10449"/>
                    <a:pt x="12282" y="10449"/>
                  </a:cubicBezTo>
                  <a:cubicBezTo>
                    <a:pt x="12282" y="10449"/>
                    <a:pt x="12367" y="10449"/>
                    <a:pt x="12367" y="10449"/>
                  </a:cubicBezTo>
                  <a:cubicBezTo>
                    <a:pt x="12452" y="10449"/>
                    <a:pt x="12452" y="10415"/>
                    <a:pt x="12367" y="10415"/>
                  </a:cubicBezTo>
                  <a:cubicBezTo>
                    <a:pt x="12367" y="10346"/>
                    <a:pt x="12282" y="10346"/>
                    <a:pt x="12282" y="10312"/>
                  </a:cubicBezTo>
                  <a:cubicBezTo>
                    <a:pt x="12282" y="10312"/>
                    <a:pt x="12282" y="10278"/>
                    <a:pt x="12367" y="10278"/>
                  </a:cubicBezTo>
                  <a:cubicBezTo>
                    <a:pt x="12452" y="10278"/>
                    <a:pt x="12367" y="10278"/>
                    <a:pt x="12452" y="10244"/>
                  </a:cubicBezTo>
                  <a:cubicBezTo>
                    <a:pt x="12452" y="10244"/>
                    <a:pt x="12452" y="10244"/>
                    <a:pt x="12452" y="10210"/>
                  </a:cubicBezTo>
                  <a:cubicBezTo>
                    <a:pt x="12536" y="10210"/>
                    <a:pt x="12536" y="10176"/>
                    <a:pt x="12536" y="10108"/>
                  </a:cubicBezTo>
                  <a:cubicBezTo>
                    <a:pt x="12706" y="10108"/>
                    <a:pt x="12706" y="10176"/>
                    <a:pt x="12875" y="10142"/>
                  </a:cubicBezTo>
                  <a:cubicBezTo>
                    <a:pt x="12875" y="10108"/>
                    <a:pt x="12875" y="10073"/>
                    <a:pt x="12791" y="10073"/>
                  </a:cubicBezTo>
                  <a:cubicBezTo>
                    <a:pt x="12791" y="10073"/>
                    <a:pt x="12706" y="10073"/>
                    <a:pt x="12706" y="10073"/>
                  </a:cubicBezTo>
                  <a:cubicBezTo>
                    <a:pt x="12706" y="10073"/>
                    <a:pt x="12706" y="10039"/>
                    <a:pt x="12791" y="10039"/>
                  </a:cubicBezTo>
                  <a:cubicBezTo>
                    <a:pt x="12875" y="10039"/>
                    <a:pt x="12875" y="10039"/>
                    <a:pt x="12960" y="10039"/>
                  </a:cubicBezTo>
                  <a:cubicBezTo>
                    <a:pt x="12875" y="10039"/>
                    <a:pt x="12875" y="9971"/>
                    <a:pt x="12960" y="9971"/>
                  </a:cubicBezTo>
                  <a:cubicBezTo>
                    <a:pt x="13045" y="9971"/>
                    <a:pt x="12960" y="9937"/>
                    <a:pt x="12960" y="9903"/>
                  </a:cubicBezTo>
                  <a:cubicBezTo>
                    <a:pt x="12960" y="9869"/>
                    <a:pt x="12875" y="9903"/>
                    <a:pt x="12875" y="9903"/>
                  </a:cubicBezTo>
                  <a:cubicBezTo>
                    <a:pt x="12791" y="9937"/>
                    <a:pt x="12706" y="9937"/>
                    <a:pt x="12706" y="9971"/>
                  </a:cubicBezTo>
                  <a:cubicBezTo>
                    <a:pt x="12621" y="9937"/>
                    <a:pt x="12706" y="9903"/>
                    <a:pt x="12621" y="9869"/>
                  </a:cubicBezTo>
                  <a:cubicBezTo>
                    <a:pt x="12621" y="9869"/>
                    <a:pt x="12621" y="9869"/>
                    <a:pt x="12621" y="9869"/>
                  </a:cubicBezTo>
                  <a:cubicBezTo>
                    <a:pt x="12536" y="9835"/>
                    <a:pt x="12621" y="9800"/>
                    <a:pt x="12536" y="9800"/>
                  </a:cubicBezTo>
                  <a:cubicBezTo>
                    <a:pt x="12536" y="9732"/>
                    <a:pt x="12452" y="9732"/>
                    <a:pt x="12452" y="9664"/>
                  </a:cubicBezTo>
                  <a:cubicBezTo>
                    <a:pt x="12621" y="9664"/>
                    <a:pt x="12621" y="9698"/>
                    <a:pt x="12621" y="9732"/>
                  </a:cubicBezTo>
                  <a:cubicBezTo>
                    <a:pt x="12706" y="9732"/>
                    <a:pt x="12706" y="9698"/>
                    <a:pt x="12875" y="9732"/>
                  </a:cubicBezTo>
                  <a:cubicBezTo>
                    <a:pt x="12791" y="9766"/>
                    <a:pt x="12706" y="9766"/>
                    <a:pt x="12706" y="9800"/>
                  </a:cubicBezTo>
                  <a:cubicBezTo>
                    <a:pt x="12706" y="9800"/>
                    <a:pt x="12791" y="9835"/>
                    <a:pt x="12875" y="9835"/>
                  </a:cubicBezTo>
                  <a:cubicBezTo>
                    <a:pt x="12875" y="9835"/>
                    <a:pt x="12875" y="9835"/>
                    <a:pt x="12875" y="9869"/>
                  </a:cubicBezTo>
                  <a:cubicBezTo>
                    <a:pt x="12960" y="9869"/>
                    <a:pt x="12960" y="9869"/>
                    <a:pt x="13045" y="9835"/>
                  </a:cubicBezTo>
                  <a:cubicBezTo>
                    <a:pt x="13045" y="9800"/>
                    <a:pt x="13045" y="9835"/>
                    <a:pt x="13129" y="9800"/>
                  </a:cubicBezTo>
                  <a:cubicBezTo>
                    <a:pt x="13129" y="9800"/>
                    <a:pt x="13129" y="9800"/>
                    <a:pt x="13214" y="9800"/>
                  </a:cubicBezTo>
                  <a:cubicBezTo>
                    <a:pt x="13214" y="9766"/>
                    <a:pt x="13214" y="9732"/>
                    <a:pt x="13214" y="9698"/>
                  </a:cubicBezTo>
                  <a:cubicBezTo>
                    <a:pt x="13129" y="9698"/>
                    <a:pt x="13129" y="9664"/>
                    <a:pt x="13045" y="9664"/>
                  </a:cubicBezTo>
                  <a:cubicBezTo>
                    <a:pt x="13045" y="9630"/>
                    <a:pt x="13214" y="9630"/>
                    <a:pt x="13214" y="9664"/>
                  </a:cubicBezTo>
                  <a:cubicBezTo>
                    <a:pt x="13214" y="9664"/>
                    <a:pt x="13214" y="9698"/>
                    <a:pt x="13299" y="9698"/>
                  </a:cubicBezTo>
                  <a:cubicBezTo>
                    <a:pt x="13468" y="9698"/>
                    <a:pt x="13384" y="9664"/>
                    <a:pt x="13553" y="9664"/>
                  </a:cubicBezTo>
                  <a:cubicBezTo>
                    <a:pt x="13553" y="9596"/>
                    <a:pt x="13638" y="9596"/>
                    <a:pt x="13553" y="9562"/>
                  </a:cubicBezTo>
                  <a:cubicBezTo>
                    <a:pt x="13638" y="9493"/>
                    <a:pt x="13892" y="9493"/>
                    <a:pt x="13807" y="9357"/>
                  </a:cubicBezTo>
                  <a:cubicBezTo>
                    <a:pt x="13722" y="9357"/>
                    <a:pt x="13722" y="9391"/>
                    <a:pt x="13722" y="9425"/>
                  </a:cubicBezTo>
                  <a:cubicBezTo>
                    <a:pt x="13722" y="9425"/>
                    <a:pt x="13722" y="9425"/>
                    <a:pt x="13638" y="9425"/>
                  </a:cubicBezTo>
                  <a:cubicBezTo>
                    <a:pt x="13384" y="9425"/>
                    <a:pt x="13384" y="9459"/>
                    <a:pt x="13129" y="9459"/>
                  </a:cubicBezTo>
                  <a:cubicBezTo>
                    <a:pt x="13129" y="9391"/>
                    <a:pt x="13214" y="9391"/>
                    <a:pt x="13384" y="9391"/>
                  </a:cubicBezTo>
                  <a:cubicBezTo>
                    <a:pt x="13553" y="9391"/>
                    <a:pt x="13553" y="9323"/>
                    <a:pt x="13638" y="9289"/>
                  </a:cubicBezTo>
                  <a:cubicBezTo>
                    <a:pt x="13638" y="9289"/>
                    <a:pt x="13638" y="9289"/>
                    <a:pt x="13638" y="9255"/>
                  </a:cubicBezTo>
                  <a:cubicBezTo>
                    <a:pt x="13638" y="9255"/>
                    <a:pt x="13722" y="9220"/>
                    <a:pt x="13807" y="9220"/>
                  </a:cubicBezTo>
                  <a:cubicBezTo>
                    <a:pt x="13807" y="9152"/>
                    <a:pt x="13807" y="9118"/>
                    <a:pt x="13807" y="9050"/>
                  </a:cubicBezTo>
                  <a:cubicBezTo>
                    <a:pt x="13976" y="9050"/>
                    <a:pt x="13976" y="9118"/>
                    <a:pt x="14061" y="9152"/>
                  </a:cubicBezTo>
                  <a:cubicBezTo>
                    <a:pt x="14231" y="9118"/>
                    <a:pt x="13976" y="9084"/>
                    <a:pt x="14061" y="9016"/>
                  </a:cubicBezTo>
                  <a:cubicBezTo>
                    <a:pt x="14146" y="9016"/>
                    <a:pt x="14231" y="9050"/>
                    <a:pt x="14315" y="9118"/>
                  </a:cubicBezTo>
                  <a:cubicBezTo>
                    <a:pt x="14315" y="9118"/>
                    <a:pt x="14400" y="9118"/>
                    <a:pt x="14400" y="9118"/>
                  </a:cubicBezTo>
                  <a:cubicBezTo>
                    <a:pt x="14400" y="9118"/>
                    <a:pt x="14485" y="9118"/>
                    <a:pt x="14485" y="9118"/>
                  </a:cubicBezTo>
                  <a:cubicBezTo>
                    <a:pt x="14654" y="9084"/>
                    <a:pt x="14400" y="9050"/>
                    <a:pt x="14400" y="8982"/>
                  </a:cubicBezTo>
                  <a:cubicBezTo>
                    <a:pt x="14654" y="8982"/>
                    <a:pt x="14654" y="8947"/>
                    <a:pt x="14739" y="8913"/>
                  </a:cubicBezTo>
                  <a:cubicBezTo>
                    <a:pt x="14739" y="8913"/>
                    <a:pt x="14739" y="8879"/>
                    <a:pt x="14824" y="8879"/>
                  </a:cubicBezTo>
                  <a:cubicBezTo>
                    <a:pt x="14739" y="8845"/>
                    <a:pt x="14739" y="8777"/>
                    <a:pt x="14824" y="8743"/>
                  </a:cubicBezTo>
                  <a:cubicBezTo>
                    <a:pt x="14824" y="8743"/>
                    <a:pt x="14824" y="8743"/>
                    <a:pt x="14908" y="8743"/>
                  </a:cubicBezTo>
                  <a:cubicBezTo>
                    <a:pt x="14993" y="8743"/>
                    <a:pt x="14993" y="8674"/>
                    <a:pt x="15162" y="8709"/>
                  </a:cubicBezTo>
                  <a:cubicBezTo>
                    <a:pt x="15162" y="8709"/>
                    <a:pt x="15162" y="8674"/>
                    <a:pt x="15162" y="8674"/>
                  </a:cubicBezTo>
                  <a:cubicBezTo>
                    <a:pt x="15162" y="8674"/>
                    <a:pt x="15078" y="8640"/>
                    <a:pt x="15162" y="8640"/>
                  </a:cubicBezTo>
                  <a:cubicBezTo>
                    <a:pt x="15162" y="8606"/>
                    <a:pt x="15162" y="8606"/>
                    <a:pt x="15162" y="8606"/>
                  </a:cubicBezTo>
                  <a:cubicBezTo>
                    <a:pt x="15162" y="8606"/>
                    <a:pt x="15162" y="8606"/>
                    <a:pt x="15162" y="8606"/>
                  </a:cubicBezTo>
                  <a:cubicBezTo>
                    <a:pt x="15162" y="8606"/>
                    <a:pt x="15162" y="8606"/>
                    <a:pt x="15162" y="8606"/>
                  </a:cubicBezTo>
                  <a:cubicBezTo>
                    <a:pt x="15247" y="8640"/>
                    <a:pt x="15332" y="8674"/>
                    <a:pt x="15332" y="8709"/>
                  </a:cubicBezTo>
                  <a:cubicBezTo>
                    <a:pt x="15332" y="8709"/>
                    <a:pt x="15332" y="8709"/>
                    <a:pt x="15332" y="8709"/>
                  </a:cubicBezTo>
                  <a:cubicBezTo>
                    <a:pt x="15332" y="8743"/>
                    <a:pt x="15332" y="8743"/>
                    <a:pt x="15332" y="8743"/>
                  </a:cubicBezTo>
                  <a:cubicBezTo>
                    <a:pt x="15416" y="8743"/>
                    <a:pt x="15501" y="8709"/>
                    <a:pt x="15586" y="8709"/>
                  </a:cubicBezTo>
                  <a:cubicBezTo>
                    <a:pt x="15501" y="8709"/>
                    <a:pt x="15586" y="8674"/>
                    <a:pt x="15586" y="8674"/>
                  </a:cubicBezTo>
                  <a:cubicBezTo>
                    <a:pt x="15586" y="8606"/>
                    <a:pt x="15671" y="8572"/>
                    <a:pt x="15671" y="8538"/>
                  </a:cubicBezTo>
                  <a:cubicBezTo>
                    <a:pt x="15755" y="8504"/>
                    <a:pt x="15755" y="8504"/>
                    <a:pt x="15840" y="8470"/>
                  </a:cubicBezTo>
                  <a:cubicBezTo>
                    <a:pt x="15840" y="8470"/>
                    <a:pt x="15840" y="8470"/>
                    <a:pt x="15925" y="8470"/>
                  </a:cubicBezTo>
                  <a:cubicBezTo>
                    <a:pt x="15925" y="8470"/>
                    <a:pt x="15925" y="8504"/>
                    <a:pt x="15925" y="8470"/>
                  </a:cubicBezTo>
                  <a:cubicBezTo>
                    <a:pt x="15925" y="8470"/>
                    <a:pt x="16009" y="8436"/>
                    <a:pt x="16009" y="8436"/>
                  </a:cubicBezTo>
                  <a:cubicBezTo>
                    <a:pt x="16009" y="8436"/>
                    <a:pt x="16009" y="8436"/>
                    <a:pt x="16009" y="8436"/>
                  </a:cubicBezTo>
                  <a:cubicBezTo>
                    <a:pt x="16094" y="8436"/>
                    <a:pt x="16009" y="8333"/>
                    <a:pt x="16179" y="8367"/>
                  </a:cubicBezTo>
                  <a:cubicBezTo>
                    <a:pt x="16179" y="8367"/>
                    <a:pt x="16179" y="8367"/>
                    <a:pt x="16179" y="8367"/>
                  </a:cubicBezTo>
                  <a:cubicBezTo>
                    <a:pt x="16264" y="8333"/>
                    <a:pt x="16348" y="8299"/>
                    <a:pt x="16518" y="8333"/>
                  </a:cubicBezTo>
                  <a:cubicBezTo>
                    <a:pt x="16602" y="8299"/>
                    <a:pt x="16602" y="8265"/>
                    <a:pt x="16687" y="8265"/>
                  </a:cubicBezTo>
                  <a:cubicBezTo>
                    <a:pt x="16687" y="8265"/>
                    <a:pt x="16687" y="8265"/>
                    <a:pt x="16687" y="8265"/>
                  </a:cubicBezTo>
                  <a:cubicBezTo>
                    <a:pt x="16687" y="8265"/>
                    <a:pt x="16687" y="8265"/>
                    <a:pt x="16687" y="8231"/>
                  </a:cubicBezTo>
                  <a:cubicBezTo>
                    <a:pt x="16772" y="8197"/>
                    <a:pt x="16772" y="8163"/>
                    <a:pt x="16856" y="8128"/>
                  </a:cubicBezTo>
                  <a:cubicBezTo>
                    <a:pt x="16856" y="8128"/>
                    <a:pt x="16856" y="8128"/>
                    <a:pt x="16856" y="8128"/>
                  </a:cubicBezTo>
                  <a:cubicBezTo>
                    <a:pt x="16856" y="8128"/>
                    <a:pt x="16941" y="8128"/>
                    <a:pt x="16941" y="8094"/>
                  </a:cubicBezTo>
                  <a:cubicBezTo>
                    <a:pt x="16941" y="8094"/>
                    <a:pt x="16941" y="8094"/>
                    <a:pt x="16941" y="8094"/>
                  </a:cubicBezTo>
                  <a:cubicBezTo>
                    <a:pt x="16941" y="8060"/>
                    <a:pt x="16941" y="7992"/>
                    <a:pt x="17111" y="7992"/>
                  </a:cubicBezTo>
                  <a:cubicBezTo>
                    <a:pt x="17111" y="7992"/>
                    <a:pt x="17111" y="7992"/>
                    <a:pt x="17111" y="7992"/>
                  </a:cubicBezTo>
                  <a:cubicBezTo>
                    <a:pt x="17111" y="7890"/>
                    <a:pt x="17195" y="7787"/>
                    <a:pt x="17280" y="7685"/>
                  </a:cubicBezTo>
                  <a:cubicBezTo>
                    <a:pt x="17280" y="7685"/>
                    <a:pt x="17280" y="7685"/>
                    <a:pt x="17280" y="7685"/>
                  </a:cubicBezTo>
                  <a:cubicBezTo>
                    <a:pt x="17280" y="7617"/>
                    <a:pt x="17534" y="7651"/>
                    <a:pt x="17534" y="7617"/>
                  </a:cubicBezTo>
                  <a:cubicBezTo>
                    <a:pt x="17534" y="7582"/>
                    <a:pt x="17534" y="7582"/>
                    <a:pt x="17534" y="7582"/>
                  </a:cubicBezTo>
                  <a:cubicBezTo>
                    <a:pt x="17534" y="7582"/>
                    <a:pt x="17534" y="7548"/>
                    <a:pt x="17534" y="7548"/>
                  </a:cubicBezTo>
                  <a:cubicBezTo>
                    <a:pt x="17534" y="7514"/>
                    <a:pt x="17534" y="7514"/>
                    <a:pt x="17534" y="7514"/>
                  </a:cubicBezTo>
                  <a:cubicBezTo>
                    <a:pt x="17534" y="7514"/>
                    <a:pt x="17534" y="7514"/>
                    <a:pt x="17534" y="7480"/>
                  </a:cubicBezTo>
                  <a:cubicBezTo>
                    <a:pt x="17534" y="7480"/>
                    <a:pt x="17534" y="7480"/>
                    <a:pt x="17534" y="7480"/>
                  </a:cubicBezTo>
                  <a:cubicBezTo>
                    <a:pt x="17619" y="7480"/>
                    <a:pt x="17619" y="7446"/>
                    <a:pt x="17704" y="7412"/>
                  </a:cubicBezTo>
                  <a:cubicBezTo>
                    <a:pt x="17704" y="7412"/>
                    <a:pt x="17704" y="7412"/>
                    <a:pt x="17704" y="7412"/>
                  </a:cubicBezTo>
                  <a:cubicBezTo>
                    <a:pt x="17704" y="7378"/>
                    <a:pt x="17873" y="7344"/>
                    <a:pt x="17788" y="7275"/>
                  </a:cubicBezTo>
                  <a:cubicBezTo>
                    <a:pt x="17788" y="7241"/>
                    <a:pt x="17788" y="7241"/>
                    <a:pt x="17788" y="7241"/>
                  </a:cubicBezTo>
                  <a:cubicBezTo>
                    <a:pt x="17873" y="7241"/>
                    <a:pt x="17873" y="7207"/>
                    <a:pt x="17958" y="7173"/>
                  </a:cubicBezTo>
                  <a:cubicBezTo>
                    <a:pt x="17958" y="7173"/>
                    <a:pt x="17958" y="7173"/>
                    <a:pt x="17958" y="7173"/>
                  </a:cubicBezTo>
                  <a:cubicBezTo>
                    <a:pt x="17958" y="7139"/>
                    <a:pt x="18042" y="7139"/>
                    <a:pt x="18042" y="7139"/>
                  </a:cubicBezTo>
                  <a:cubicBezTo>
                    <a:pt x="18127" y="7139"/>
                    <a:pt x="18127" y="7139"/>
                    <a:pt x="18127" y="7105"/>
                  </a:cubicBezTo>
                  <a:cubicBezTo>
                    <a:pt x="18127" y="7105"/>
                    <a:pt x="18127" y="7071"/>
                    <a:pt x="18212" y="7037"/>
                  </a:cubicBezTo>
                  <a:cubicBezTo>
                    <a:pt x="18212" y="7037"/>
                    <a:pt x="18212" y="7037"/>
                    <a:pt x="18212" y="7037"/>
                  </a:cubicBezTo>
                  <a:cubicBezTo>
                    <a:pt x="18212" y="7037"/>
                    <a:pt x="18296" y="7002"/>
                    <a:pt x="18296" y="7002"/>
                  </a:cubicBezTo>
                  <a:cubicBezTo>
                    <a:pt x="18296" y="7002"/>
                    <a:pt x="18296" y="7002"/>
                    <a:pt x="18296" y="7002"/>
                  </a:cubicBezTo>
                  <a:cubicBezTo>
                    <a:pt x="18296" y="6968"/>
                    <a:pt x="18296" y="6968"/>
                    <a:pt x="18296" y="6934"/>
                  </a:cubicBezTo>
                  <a:cubicBezTo>
                    <a:pt x="18296" y="6900"/>
                    <a:pt x="18127" y="6934"/>
                    <a:pt x="18127" y="6968"/>
                  </a:cubicBezTo>
                  <a:cubicBezTo>
                    <a:pt x="18127" y="6968"/>
                    <a:pt x="18127" y="6968"/>
                    <a:pt x="18042" y="6968"/>
                  </a:cubicBezTo>
                  <a:cubicBezTo>
                    <a:pt x="18042" y="6968"/>
                    <a:pt x="18042" y="6968"/>
                    <a:pt x="18042" y="6934"/>
                  </a:cubicBezTo>
                  <a:cubicBezTo>
                    <a:pt x="18042" y="6934"/>
                    <a:pt x="18042" y="6900"/>
                    <a:pt x="18127" y="6900"/>
                  </a:cubicBezTo>
                  <a:cubicBezTo>
                    <a:pt x="18127" y="6866"/>
                    <a:pt x="18127" y="6866"/>
                    <a:pt x="18127" y="6866"/>
                  </a:cubicBezTo>
                  <a:cubicBezTo>
                    <a:pt x="18042" y="6832"/>
                    <a:pt x="17958" y="6832"/>
                    <a:pt x="17873" y="6764"/>
                  </a:cubicBezTo>
                  <a:cubicBezTo>
                    <a:pt x="17788" y="6764"/>
                    <a:pt x="17873" y="6695"/>
                    <a:pt x="17704" y="6729"/>
                  </a:cubicBezTo>
                  <a:cubicBezTo>
                    <a:pt x="17619" y="6729"/>
                    <a:pt x="17619" y="6729"/>
                    <a:pt x="17619" y="6695"/>
                  </a:cubicBezTo>
                  <a:cubicBezTo>
                    <a:pt x="17619" y="6593"/>
                    <a:pt x="17449" y="6525"/>
                    <a:pt x="17365" y="6456"/>
                  </a:cubicBezTo>
                  <a:cubicBezTo>
                    <a:pt x="17365" y="6456"/>
                    <a:pt x="17365" y="6422"/>
                    <a:pt x="17449" y="6456"/>
                  </a:cubicBezTo>
                  <a:cubicBezTo>
                    <a:pt x="17449" y="6388"/>
                    <a:pt x="17449" y="6388"/>
                    <a:pt x="17449" y="6388"/>
                  </a:cubicBezTo>
                  <a:cubicBezTo>
                    <a:pt x="17449" y="6286"/>
                    <a:pt x="17449" y="6388"/>
                    <a:pt x="17619" y="6354"/>
                  </a:cubicBezTo>
                  <a:cubicBezTo>
                    <a:pt x="17619" y="6320"/>
                    <a:pt x="17534" y="6320"/>
                    <a:pt x="17534" y="6286"/>
                  </a:cubicBezTo>
                  <a:cubicBezTo>
                    <a:pt x="17534" y="6286"/>
                    <a:pt x="17449" y="6286"/>
                    <a:pt x="17534" y="6286"/>
                  </a:cubicBezTo>
                  <a:cubicBezTo>
                    <a:pt x="17449" y="6286"/>
                    <a:pt x="17449" y="6252"/>
                    <a:pt x="17534" y="6252"/>
                  </a:cubicBezTo>
                  <a:cubicBezTo>
                    <a:pt x="17534" y="6218"/>
                    <a:pt x="17534" y="6218"/>
                    <a:pt x="17534" y="6218"/>
                  </a:cubicBezTo>
                  <a:cubicBezTo>
                    <a:pt x="17534" y="6218"/>
                    <a:pt x="17534" y="6183"/>
                    <a:pt x="17534" y="6183"/>
                  </a:cubicBezTo>
                  <a:cubicBezTo>
                    <a:pt x="17619" y="6183"/>
                    <a:pt x="17619" y="6183"/>
                    <a:pt x="17619" y="6149"/>
                  </a:cubicBezTo>
                  <a:cubicBezTo>
                    <a:pt x="17704" y="6149"/>
                    <a:pt x="17704" y="6115"/>
                    <a:pt x="17788" y="6115"/>
                  </a:cubicBezTo>
                  <a:cubicBezTo>
                    <a:pt x="17788" y="5979"/>
                    <a:pt x="17788" y="5979"/>
                    <a:pt x="17788" y="5979"/>
                  </a:cubicBezTo>
                  <a:cubicBezTo>
                    <a:pt x="17873" y="5945"/>
                    <a:pt x="17873" y="5910"/>
                    <a:pt x="17873" y="5910"/>
                  </a:cubicBezTo>
                  <a:cubicBezTo>
                    <a:pt x="17873" y="5876"/>
                    <a:pt x="17873" y="5842"/>
                    <a:pt x="17788" y="5842"/>
                  </a:cubicBezTo>
                  <a:cubicBezTo>
                    <a:pt x="17788" y="5842"/>
                    <a:pt x="17788" y="5808"/>
                    <a:pt x="17704" y="5808"/>
                  </a:cubicBezTo>
                  <a:cubicBezTo>
                    <a:pt x="17704" y="5774"/>
                    <a:pt x="17704" y="5774"/>
                    <a:pt x="17704" y="5774"/>
                  </a:cubicBezTo>
                  <a:cubicBezTo>
                    <a:pt x="17704" y="5774"/>
                    <a:pt x="17619" y="5740"/>
                    <a:pt x="17619" y="5740"/>
                  </a:cubicBezTo>
                  <a:cubicBezTo>
                    <a:pt x="17619" y="5706"/>
                    <a:pt x="17619" y="5706"/>
                    <a:pt x="17619" y="5706"/>
                  </a:cubicBezTo>
                  <a:cubicBezTo>
                    <a:pt x="17619" y="5672"/>
                    <a:pt x="17619" y="5672"/>
                    <a:pt x="17619" y="5672"/>
                  </a:cubicBezTo>
                  <a:cubicBezTo>
                    <a:pt x="17619" y="5672"/>
                    <a:pt x="17619" y="5672"/>
                    <a:pt x="17619" y="5706"/>
                  </a:cubicBezTo>
                  <a:cubicBezTo>
                    <a:pt x="17619" y="5740"/>
                    <a:pt x="17619" y="5740"/>
                    <a:pt x="17788" y="5740"/>
                  </a:cubicBezTo>
                  <a:cubicBezTo>
                    <a:pt x="17788" y="5740"/>
                    <a:pt x="17788" y="5740"/>
                    <a:pt x="17788" y="5740"/>
                  </a:cubicBezTo>
                  <a:cubicBezTo>
                    <a:pt x="17788" y="5774"/>
                    <a:pt x="17788" y="5808"/>
                    <a:pt x="17873" y="5808"/>
                  </a:cubicBezTo>
                  <a:cubicBezTo>
                    <a:pt x="17958" y="5808"/>
                    <a:pt x="17958" y="5808"/>
                    <a:pt x="17958" y="5808"/>
                  </a:cubicBezTo>
                  <a:cubicBezTo>
                    <a:pt x="17958" y="5808"/>
                    <a:pt x="17958" y="5808"/>
                    <a:pt x="17958" y="5808"/>
                  </a:cubicBezTo>
                  <a:cubicBezTo>
                    <a:pt x="18042" y="5808"/>
                    <a:pt x="18042" y="5808"/>
                    <a:pt x="18042" y="5808"/>
                  </a:cubicBezTo>
                  <a:cubicBezTo>
                    <a:pt x="18042" y="5808"/>
                    <a:pt x="18042" y="5808"/>
                    <a:pt x="18042" y="5808"/>
                  </a:cubicBezTo>
                  <a:cubicBezTo>
                    <a:pt x="18042" y="5808"/>
                    <a:pt x="18042" y="5774"/>
                    <a:pt x="18042" y="5740"/>
                  </a:cubicBezTo>
                  <a:cubicBezTo>
                    <a:pt x="18042" y="5740"/>
                    <a:pt x="18042" y="5740"/>
                    <a:pt x="18042" y="5740"/>
                  </a:cubicBezTo>
                  <a:cubicBezTo>
                    <a:pt x="18042" y="5740"/>
                    <a:pt x="18042" y="5706"/>
                    <a:pt x="18042" y="5706"/>
                  </a:cubicBezTo>
                  <a:cubicBezTo>
                    <a:pt x="18127" y="5706"/>
                    <a:pt x="18127" y="5706"/>
                    <a:pt x="18127" y="5706"/>
                  </a:cubicBezTo>
                  <a:cubicBezTo>
                    <a:pt x="18042" y="5672"/>
                    <a:pt x="17958" y="5672"/>
                    <a:pt x="17873" y="5672"/>
                  </a:cubicBezTo>
                  <a:cubicBezTo>
                    <a:pt x="17873" y="5672"/>
                    <a:pt x="18042" y="5603"/>
                    <a:pt x="17873" y="5569"/>
                  </a:cubicBezTo>
                  <a:cubicBezTo>
                    <a:pt x="17873" y="5569"/>
                    <a:pt x="17873" y="5569"/>
                    <a:pt x="17873" y="5569"/>
                  </a:cubicBezTo>
                  <a:cubicBezTo>
                    <a:pt x="17873" y="5535"/>
                    <a:pt x="17958" y="5535"/>
                    <a:pt x="17958" y="5569"/>
                  </a:cubicBezTo>
                  <a:cubicBezTo>
                    <a:pt x="18127" y="5569"/>
                    <a:pt x="18212" y="5569"/>
                    <a:pt x="18296" y="5535"/>
                  </a:cubicBezTo>
                  <a:cubicBezTo>
                    <a:pt x="18296" y="5535"/>
                    <a:pt x="18381" y="5535"/>
                    <a:pt x="18381" y="5535"/>
                  </a:cubicBezTo>
                  <a:cubicBezTo>
                    <a:pt x="18466" y="5535"/>
                    <a:pt x="18551" y="5501"/>
                    <a:pt x="18466" y="5433"/>
                  </a:cubicBezTo>
                  <a:cubicBezTo>
                    <a:pt x="18466" y="5433"/>
                    <a:pt x="18466" y="5433"/>
                    <a:pt x="18466" y="5433"/>
                  </a:cubicBezTo>
                  <a:cubicBezTo>
                    <a:pt x="18466" y="5399"/>
                    <a:pt x="18466" y="5399"/>
                    <a:pt x="18466" y="5399"/>
                  </a:cubicBezTo>
                  <a:cubicBezTo>
                    <a:pt x="18466" y="5399"/>
                    <a:pt x="18466" y="5364"/>
                    <a:pt x="18466" y="5364"/>
                  </a:cubicBezTo>
                  <a:cubicBezTo>
                    <a:pt x="18466" y="5364"/>
                    <a:pt x="18466" y="5364"/>
                    <a:pt x="18466" y="5330"/>
                  </a:cubicBezTo>
                  <a:cubicBezTo>
                    <a:pt x="18466" y="5330"/>
                    <a:pt x="18466" y="5330"/>
                    <a:pt x="18466" y="5330"/>
                  </a:cubicBezTo>
                  <a:cubicBezTo>
                    <a:pt x="18551" y="5330"/>
                    <a:pt x="18551" y="5330"/>
                    <a:pt x="18551" y="5330"/>
                  </a:cubicBezTo>
                  <a:cubicBezTo>
                    <a:pt x="18551" y="5330"/>
                    <a:pt x="18551" y="5330"/>
                    <a:pt x="18551" y="5330"/>
                  </a:cubicBezTo>
                  <a:cubicBezTo>
                    <a:pt x="18551" y="5330"/>
                    <a:pt x="18635" y="5330"/>
                    <a:pt x="18635" y="5330"/>
                  </a:cubicBezTo>
                  <a:cubicBezTo>
                    <a:pt x="18635" y="5330"/>
                    <a:pt x="18635" y="5330"/>
                    <a:pt x="18635" y="5330"/>
                  </a:cubicBezTo>
                  <a:cubicBezTo>
                    <a:pt x="18635" y="5330"/>
                    <a:pt x="18635" y="5330"/>
                    <a:pt x="18635" y="5330"/>
                  </a:cubicBezTo>
                  <a:cubicBezTo>
                    <a:pt x="18720" y="5330"/>
                    <a:pt x="18720" y="5330"/>
                    <a:pt x="18805" y="5330"/>
                  </a:cubicBezTo>
                  <a:cubicBezTo>
                    <a:pt x="18720" y="5262"/>
                    <a:pt x="18720" y="5262"/>
                    <a:pt x="18635" y="5228"/>
                  </a:cubicBezTo>
                  <a:cubicBezTo>
                    <a:pt x="18551" y="5228"/>
                    <a:pt x="18551" y="5228"/>
                    <a:pt x="18551" y="5228"/>
                  </a:cubicBezTo>
                  <a:cubicBezTo>
                    <a:pt x="18551" y="5194"/>
                    <a:pt x="18466" y="5194"/>
                    <a:pt x="18381" y="5194"/>
                  </a:cubicBezTo>
                  <a:cubicBezTo>
                    <a:pt x="18381" y="5194"/>
                    <a:pt x="18381" y="5194"/>
                    <a:pt x="18381" y="5194"/>
                  </a:cubicBezTo>
                  <a:cubicBezTo>
                    <a:pt x="18381" y="5160"/>
                    <a:pt x="18381" y="5160"/>
                    <a:pt x="18466" y="5160"/>
                  </a:cubicBezTo>
                  <a:cubicBezTo>
                    <a:pt x="18466" y="5160"/>
                    <a:pt x="18466" y="5160"/>
                    <a:pt x="18466" y="5160"/>
                  </a:cubicBezTo>
                  <a:cubicBezTo>
                    <a:pt x="18466" y="5160"/>
                    <a:pt x="18466" y="5160"/>
                    <a:pt x="18466" y="5160"/>
                  </a:cubicBezTo>
                  <a:cubicBezTo>
                    <a:pt x="18466" y="5228"/>
                    <a:pt x="18635" y="5194"/>
                    <a:pt x="18635" y="5194"/>
                  </a:cubicBezTo>
                  <a:cubicBezTo>
                    <a:pt x="18635" y="5194"/>
                    <a:pt x="18635" y="5228"/>
                    <a:pt x="18635" y="5228"/>
                  </a:cubicBezTo>
                  <a:cubicBezTo>
                    <a:pt x="18720" y="5262"/>
                    <a:pt x="18720" y="5262"/>
                    <a:pt x="18889" y="5262"/>
                  </a:cubicBezTo>
                  <a:cubicBezTo>
                    <a:pt x="18889" y="5262"/>
                    <a:pt x="18889" y="5262"/>
                    <a:pt x="18889" y="5262"/>
                  </a:cubicBezTo>
                  <a:cubicBezTo>
                    <a:pt x="18974" y="5262"/>
                    <a:pt x="19059" y="5262"/>
                    <a:pt x="19059" y="5262"/>
                  </a:cubicBezTo>
                  <a:cubicBezTo>
                    <a:pt x="19144" y="5228"/>
                    <a:pt x="19059" y="5194"/>
                    <a:pt x="19059" y="5194"/>
                  </a:cubicBezTo>
                  <a:cubicBezTo>
                    <a:pt x="18974" y="5194"/>
                    <a:pt x="18974" y="5160"/>
                    <a:pt x="18974" y="5160"/>
                  </a:cubicBezTo>
                  <a:cubicBezTo>
                    <a:pt x="18889" y="5126"/>
                    <a:pt x="18974" y="5091"/>
                    <a:pt x="18889" y="5091"/>
                  </a:cubicBezTo>
                  <a:cubicBezTo>
                    <a:pt x="18889" y="5057"/>
                    <a:pt x="18889" y="4989"/>
                    <a:pt x="18889" y="4955"/>
                  </a:cubicBezTo>
                  <a:cubicBezTo>
                    <a:pt x="18974" y="4853"/>
                    <a:pt x="18720" y="4887"/>
                    <a:pt x="18805" y="4818"/>
                  </a:cubicBezTo>
                  <a:cubicBezTo>
                    <a:pt x="18974" y="4818"/>
                    <a:pt x="18974" y="4921"/>
                    <a:pt x="19228" y="4887"/>
                  </a:cubicBezTo>
                  <a:cubicBezTo>
                    <a:pt x="19228" y="4887"/>
                    <a:pt x="19228" y="4887"/>
                    <a:pt x="19228" y="4887"/>
                  </a:cubicBezTo>
                  <a:cubicBezTo>
                    <a:pt x="19228" y="4887"/>
                    <a:pt x="19228" y="4887"/>
                    <a:pt x="19228" y="4887"/>
                  </a:cubicBezTo>
                  <a:cubicBezTo>
                    <a:pt x="19313" y="4887"/>
                    <a:pt x="19313" y="4887"/>
                    <a:pt x="19313" y="4887"/>
                  </a:cubicBezTo>
                  <a:cubicBezTo>
                    <a:pt x="19313" y="4887"/>
                    <a:pt x="19482" y="4887"/>
                    <a:pt x="19482" y="4818"/>
                  </a:cubicBezTo>
                  <a:cubicBezTo>
                    <a:pt x="19482" y="4818"/>
                    <a:pt x="19482" y="4818"/>
                    <a:pt x="19482" y="4818"/>
                  </a:cubicBezTo>
                  <a:cubicBezTo>
                    <a:pt x="19482" y="4818"/>
                    <a:pt x="19482" y="4818"/>
                    <a:pt x="19482" y="4784"/>
                  </a:cubicBezTo>
                  <a:cubicBezTo>
                    <a:pt x="19398" y="4716"/>
                    <a:pt x="19567" y="4784"/>
                    <a:pt x="19652" y="4818"/>
                  </a:cubicBezTo>
                  <a:cubicBezTo>
                    <a:pt x="19736" y="4853"/>
                    <a:pt x="19821" y="4853"/>
                    <a:pt x="19906" y="4887"/>
                  </a:cubicBezTo>
                  <a:cubicBezTo>
                    <a:pt x="19991" y="4853"/>
                    <a:pt x="20075" y="4818"/>
                    <a:pt x="20075" y="4887"/>
                  </a:cubicBezTo>
                  <a:cubicBezTo>
                    <a:pt x="20160" y="4853"/>
                    <a:pt x="20160" y="4818"/>
                    <a:pt x="20245" y="4818"/>
                  </a:cubicBezTo>
                  <a:cubicBezTo>
                    <a:pt x="20245" y="4784"/>
                    <a:pt x="20245" y="4784"/>
                    <a:pt x="20245" y="4750"/>
                  </a:cubicBezTo>
                  <a:cubicBezTo>
                    <a:pt x="20245" y="4750"/>
                    <a:pt x="20245" y="4784"/>
                    <a:pt x="20329" y="4784"/>
                  </a:cubicBezTo>
                  <a:cubicBezTo>
                    <a:pt x="20329" y="4784"/>
                    <a:pt x="20329" y="4750"/>
                    <a:pt x="20414" y="4750"/>
                  </a:cubicBezTo>
                  <a:cubicBezTo>
                    <a:pt x="20414" y="4750"/>
                    <a:pt x="20414" y="4750"/>
                    <a:pt x="20414" y="4750"/>
                  </a:cubicBezTo>
                  <a:cubicBezTo>
                    <a:pt x="20499" y="4750"/>
                    <a:pt x="20499" y="4750"/>
                    <a:pt x="20499" y="4716"/>
                  </a:cubicBezTo>
                  <a:cubicBezTo>
                    <a:pt x="20584" y="4716"/>
                    <a:pt x="20584" y="4784"/>
                    <a:pt x="20753" y="4784"/>
                  </a:cubicBezTo>
                  <a:cubicBezTo>
                    <a:pt x="20753" y="4784"/>
                    <a:pt x="20753" y="4784"/>
                    <a:pt x="20838" y="4784"/>
                  </a:cubicBezTo>
                  <a:cubicBezTo>
                    <a:pt x="20838" y="4750"/>
                    <a:pt x="20838" y="4750"/>
                    <a:pt x="20838" y="4750"/>
                  </a:cubicBezTo>
                  <a:cubicBezTo>
                    <a:pt x="20922" y="4716"/>
                    <a:pt x="21092" y="4716"/>
                    <a:pt x="21176" y="4716"/>
                  </a:cubicBezTo>
                  <a:cubicBezTo>
                    <a:pt x="21176" y="4716"/>
                    <a:pt x="21261" y="4716"/>
                    <a:pt x="21261" y="4716"/>
                  </a:cubicBezTo>
                  <a:cubicBezTo>
                    <a:pt x="21346" y="4716"/>
                    <a:pt x="21431" y="4682"/>
                    <a:pt x="21515" y="4682"/>
                  </a:cubicBezTo>
                  <a:cubicBezTo>
                    <a:pt x="21515" y="4682"/>
                    <a:pt x="21600" y="4682"/>
                    <a:pt x="21600" y="4682"/>
                  </a:cubicBezTo>
                  <a:cubicBezTo>
                    <a:pt x="21600" y="4682"/>
                    <a:pt x="21600" y="4682"/>
                    <a:pt x="21600" y="4682"/>
                  </a:cubicBezTo>
                  <a:cubicBezTo>
                    <a:pt x="21600" y="4682"/>
                    <a:pt x="21600" y="4648"/>
                    <a:pt x="21600" y="4648"/>
                  </a:cubicBezTo>
                  <a:cubicBezTo>
                    <a:pt x="21600" y="4648"/>
                    <a:pt x="21600" y="4648"/>
                    <a:pt x="21600" y="4648"/>
                  </a:cubicBezTo>
                  <a:close/>
                  <a:moveTo>
                    <a:pt x="11520" y="14919"/>
                  </a:moveTo>
                  <a:cubicBezTo>
                    <a:pt x="11520" y="14885"/>
                    <a:pt x="11520" y="14885"/>
                    <a:pt x="11520" y="14885"/>
                  </a:cubicBezTo>
                  <a:cubicBezTo>
                    <a:pt x="11605" y="14885"/>
                    <a:pt x="11689" y="14919"/>
                    <a:pt x="11689" y="14885"/>
                  </a:cubicBezTo>
                  <a:cubicBezTo>
                    <a:pt x="11774" y="14885"/>
                    <a:pt x="11859" y="14919"/>
                    <a:pt x="12028" y="14919"/>
                  </a:cubicBezTo>
                  <a:cubicBezTo>
                    <a:pt x="12028" y="14919"/>
                    <a:pt x="12113" y="14919"/>
                    <a:pt x="12113" y="14953"/>
                  </a:cubicBezTo>
                  <a:cubicBezTo>
                    <a:pt x="12198" y="14953"/>
                    <a:pt x="12198" y="14987"/>
                    <a:pt x="12282" y="14987"/>
                  </a:cubicBezTo>
                  <a:cubicBezTo>
                    <a:pt x="12367" y="14987"/>
                    <a:pt x="12367" y="14987"/>
                    <a:pt x="12367" y="15021"/>
                  </a:cubicBezTo>
                  <a:cubicBezTo>
                    <a:pt x="12452" y="15021"/>
                    <a:pt x="12452" y="14987"/>
                    <a:pt x="12452" y="14987"/>
                  </a:cubicBezTo>
                  <a:cubicBezTo>
                    <a:pt x="12452" y="14953"/>
                    <a:pt x="12452" y="14919"/>
                    <a:pt x="12452" y="14919"/>
                  </a:cubicBezTo>
                  <a:cubicBezTo>
                    <a:pt x="12452" y="14885"/>
                    <a:pt x="12367" y="14885"/>
                    <a:pt x="12367" y="14851"/>
                  </a:cubicBezTo>
                  <a:cubicBezTo>
                    <a:pt x="12282" y="14851"/>
                    <a:pt x="12282" y="14817"/>
                    <a:pt x="12282" y="14817"/>
                  </a:cubicBezTo>
                  <a:cubicBezTo>
                    <a:pt x="12198" y="14817"/>
                    <a:pt x="12198" y="14782"/>
                    <a:pt x="12282" y="14748"/>
                  </a:cubicBezTo>
                  <a:cubicBezTo>
                    <a:pt x="12282" y="14748"/>
                    <a:pt x="12282" y="14748"/>
                    <a:pt x="12367" y="14748"/>
                  </a:cubicBezTo>
                  <a:cubicBezTo>
                    <a:pt x="12367" y="14782"/>
                    <a:pt x="12367" y="14817"/>
                    <a:pt x="12452" y="14817"/>
                  </a:cubicBezTo>
                  <a:cubicBezTo>
                    <a:pt x="12452" y="14851"/>
                    <a:pt x="12536" y="14851"/>
                    <a:pt x="12621" y="14885"/>
                  </a:cubicBezTo>
                  <a:cubicBezTo>
                    <a:pt x="12621" y="14919"/>
                    <a:pt x="12621" y="14919"/>
                    <a:pt x="12621" y="14953"/>
                  </a:cubicBezTo>
                  <a:cubicBezTo>
                    <a:pt x="12706" y="14919"/>
                    <a:pt x="12706" y="14953"/>
                    <a:pt x="12791" y="14953"/>
                  </a:cubicBezTo>
                  <a:cubicBezTo>
                    <a:pt x="12791" y="14987"/>
                    <a:pt x="12960" y="14953"/>
                    <a:pt x="12960" y="14987"/>
                  </a:cubicBezTo>
                  <a:cubicBezTo>
                    <a:pt x="13045" y="14987"/>
                    <a:pt x="13045" y="14953"/>
                    <a:pt x="13045" y="14919"/>
                  </a:cubicBezTo>
                  <a:cubicBezTo>
                    <a:pt x="13045" y="14885"/>
                    <a:pt x="13045" y="14851"/>
                    <a:pt x="13129" y="14817"/>
                  </a:cubicBezTo>
                  <a:cubicBezTo>
                    <a:pt x="13129" y="14817"/>
                    <a:pt x="13045" y="14817"/>
                    <a:pt x="13045" y="14782"/>
                  </a:cubicBezTo>
                  <a:cubicBezTo>
                    <a:pt x="13045" y="14748"/>
                    <a:pt x="12960" y="14748"/>
                    <a:pt x="12875" y="14748"/>
                  </a:cubicBezTo>
                  <a:cubicBezTo>
                    <a:pt x="12875" y="14748"/>
                    <a:pt x="12875" y="14748"/>
                    <a:pt x="12875" y="14748"/>
                  </a:cubicBezTo>
                  <a:cubicBezTo>
                    <a:pt x="12791" y="14714"/>
                    <a:pt x="12791" y="14680"/>
                    <a:pt x="12621" y="14680"/>
                  </a:cubicBezTo>
                  <a:cubicBezTo>
                    <a:pt x="12621" y="14680"/>
                    <a:pt x="12621" y="14646"/>
                    <a:pt x="12621" y="14612"/>
                  </a:cubicBezTo>
                  <a:cubicBezTo>
                    <a:pt x="12621" y="14612"/>
                    <a:pt x="12621" y="14612"/>
                    <a:pt x="12536" y="14578"/>
                  </a:cubicBezTo>
                  <a:cubicBezTo>
                    <a:pt x="12452" y="14578"/>
                    <a:pt x="12452" y="14612"/>
                    <a:pt x="12452" y="14578"/>
                  </a:cubicBezTo>
                  <a:cubicBezTo>
                    <a:pt x="12452" y="14578"/>
                    <a:pt x="12536" y="14544"/>
                    <a:pt x="12621" y="14544"/>
                  </a:cubicBezTo>
                  <a:cubicBezTo>
                    <a:pt x="12706" y="14544"/>
                    <a:pt x="12706" y="14578"/>
                    <a:pt x="12791" y="14578"/>
                  </a:cubicBezTo>
                  <a:cubicBezTo>
                    <a:pt x="12875" y="14646"/>
                    <a:pt x="12960" y="14714"/>
                    <a:pt x="13045" y="14748"/>
                  </a:cubicBezTo>
                  <a:cubicBezTo>
                    <a:pt x="13045" y="14748"/>
                    <a:pt x="13129" y="14748"/>
                    <a:pt x="13129" y="14748"/>
                  </a:cubicBezTo>
                  <a:cubicBezTo>
                    <a:pt x="13129" y="14782"/>
                    <a:pt x="13214" y="14782"/>
                    <a:pt x="13214" y="14817"/>
                  </a:cubicBezTo>
                  <a:cubicBezTo>
                    <a:pt x="13214" y="14851"/>
                    <a:pt x="13214" y="14851"/>
                    <a:pt x="13214" y="14851"/>
                  </a:cubicBezTo>
                  <a:cubicBezTo>
                    <a:pt x="13214" y="14851"/>
                    <a:pt x="13214" y="14851"/>
                    <a:pt x="13214" y="14851"/>
                  </a:cubicBezTo>
                  <a:cubicBezTo>
                    <a:pt x="13214" y="14919"/>
                    <a:pt x="13129" y="14987"/>
                    <a:pt x="13129" y="15055"/>
                  </a:cubicBezTo>
                  <a:cubicBezTo>
                    <a:pt x="13129" y="15055"/>
                    <a:pt x="13129" y="15055"/>
                    <a:pt x="13129" y="15055"/>
                  </a:cubicBezTo>
                  <a:cubicBezTo>
                    <a:pt x="13129" y="15090"/>
                    <a:pt x="13214" y="15090"/>
                    <a:pt x="13214" y="15124"/>
                  </a:cubicBezTo>
                  <a:cubicBezTo>
                    <a:pt x="13214" y="15124"/>
                    <a:pt x="13214" y="15124"/>
                    <a:pt x="13214" y="15124"/>
                  </a:cubicBezTo>
                  <a:cubicBezTo>
                    <a:pt x="13299" y="15158"/>
                    <a:pt x="13384" y="15158"/>
                    <a:pt x="13553" y="15158"/>
                  </a:cubicBezTo>
                  <a:cubicBezTo>
                    <a:pt x="13553" y="15158"/>
                    <a:pt x="13553" y="15158"/>
                    <a:pt x="13553" y="15158"/>
                  </a:cubicBezTo>
                  <a:cubicBezTo>
                    <a:pt x="13638" y="15192"/>
                    <a:pt x="13722" y="15124"/>
                    <a:pt x="13892" y="15158"/>
                  </a:cubicBezTo>
                  <a:cubicBezTo>
                    <a:pt x="13722" y="15158"/>
                    <a:pt x="13638" y="15158"/>
                    <a:pt x="13553" y="15192"/>
                  </a:cubicBezTo>
                  <a:cubicBezTo>
                    <a:pt x="13553" y="15192"/>
                    <a:pt x="13553" y="15192"/>
                    <a:pt x="13553" y="15192"/>
                  </a:cubicBezTo>
                  <a:cubicBezTo>
                    <a:pt x="13553" y="15226"/>
                    <a:pt x="13553" y="15226"/>
                    <a:pt x="13553" y="15226"/>
                  </a:cubicBezTo>
                  <a:cubicBezTo>
                    <a:pt x="13468" y="15226"/>
                    <a:pt x="13468" y="15192"/>
                    <a:pt x="13384" y="15226"/>
                  </a:cubicBezTo>
                  <a:cubicBezTo>
                    <a:pt x="13384" y="15226"/>
                    <a:pt x="13384" y="15192"/>
                    <a:pt x="13384" y="15192"/>
                  </a:cubicBezTo>
                  <a:cubicBezTo>
                    <a:pt x="13384" y="15192"/>
                    <a:pt x="13384" y="15192"/>
                    <a:pt x="13384" y="15192"/>
                  </a:cubicBezTo>
                  <a:cubicBezTo>
                    <a:pt x="13299" y="15192"/>
                    <a:pt x="13299" y="15158"/>
                    <a:pt x="13214" y="15158"/>
                  </a:cubicBezTo>
                  <a:cubicBezTo>
                    <a:pt x="13214" y="15158"/>
                    <a:pt x="13214" y="15158"/>
                    <a:pt x="13214" y="15124"/>
                  </a:cubicBezTo>
                  <a:cubicBezTo>
                    <a:pt x="13129" y="15124"/>
                    <a:pt x="13129" y="15090"/>
                    <a:pt x="13045" y="15090"/>
                  </a:cubicBezTo>
                  <a:cubicBezTo>
                    <a:pt x="13045" y="15090"/>
                    <a:pt x="13045" y="15090"/>
                    <a:pt x="13045" y="15090"/>
                  </a:cubicBezTo>
                  <a:cubicBezTo>
                    <a:pt x="13045" y="15090"/>
                    <a:pt x="13045" y="15055"/>
                    <a:pt x="13045" y="15055"/>
                  </a:cubicBezTo>
                  <a:cubicBezTo>
                    <a:pt x="13045" y="15158"/>
                    <a:pt x="12875" y="15021"/>
                    <a:pt x="12875" y="15090"/>
                  </a:cubicBezTo>
                  <a:cubicBezTo>
                    <a:pt x="12875" y="15090"/>
                    <a:pt x="12875" y="15124"/>
                    <a:pt x="12875" y="15124"/>
                  </a:cubicBezTo>
                  <a:cubicBezTo>
                    <a:pt x="12960" y="15124"/>
                    <a:pt x="13045" y="15158"/>
                    <a:pt x="13045" y="15158"/>
                  </a:cubicBezTo>
                  <a:cubicBezTo>
                    <a:pt x="13045" y="15226"/>
                    <a:pt x="13299" y="15192"/>
                    <a:pt x="13299" y="15260"/>
                  </a:cubicBezTo>
                  <a:cubicBezTo>
                    <a:pt x="13129" y="15260"/>
                    <a:pt x="12791" y="15226"/>
                    <a:pt x="12706" y="15294"/>
                  </a:cubicBezTo>
                  <a:cubicBezTo>
                    <a:pt x="12706" y="15226"/>
                    <a:pt x="12536" y="15226"/>
                    <a:pt x="12452" y="15226"/>
                  </a:cubicBezTo>
                  <a:cubicBezTo>
                    <a:pt x="12367" y="15294"/>
                    <a:pt x="12282" y="15294"/>
                    <a:pt x="12282" y="15363"/>
                  </a:cubicBezTo>
                  <a:cubicBezTo>
                    <a:pt x="12198" y="15397"/>
                    <a:pt x="12113" y="15260"/>
                    <a:pt x="12282" y="15294"/>
                  </a:cubicBezTo>
                  <a:cubicBezTo>
                    <a:pt x="12198" y="15260"/>
                    <a:pt x="12282" y="15226"/>
                    <a:pt x="12282" y="15226"/>
                  </a:cubicBezTo>
                  <a:cubicBezTo>
                    <a:pt x="12282" y="15192"/>
                    <a:pt x="12198" y="15192"/>
                    <a:pt x="12198" y="15158"/>
                  </a:cubicBezTo>
                  <a:cubicBezTo>
                    <a:pt x="12028" y="15158"/>
                    <a:pt x="11774" y="15192"/>
                    <a:pt x="11859" y="15124"/>
                  </a:cubicBezTo>
                  <a:cubicBezTo>
                    <a:pt x="11774" y="15090"/>
                    <a:pt x="11689" y="15090"/>
                    <a:pt x="11689" y="15055"/>
                  </a:cubicBezTo>
                  <a:cubicBezTo>
                    <a:pt x="11774" y="15021"/>
                    <a:pt x="11859" y="15021"/>
                    <a:pt x="11859" y="14987"/>
                  </a:cubicBezTo>
                  <a:cubicBezTo>
                    <a:pt x="11859" y="14953"/>
                    <a:pt x="11774" y="14953"/>
                    <a:pt x="11774" y="14953"/>
                  </a:cubicBezTo>
                  <a:cubicBezTo>
                    <a:pt x="11689" y="14919"/>
                    <a:pt x="11605" y="14919"/>
                    <a:pt x="11520" y="14953"/>
                  </a:cubicBezTo>
                  <a:cubicBezTo>
                    <a:pt x="11520" y="15090"/>
                    <a:pt x="11520" y="15090"/>
                    <a:pt x="11520" y="15090"/>
                  </a:cubicBezTo>
                  <a:cubicBezTo>
                    <a:pt x="11605" y="15090"/>
                    <a:pt x="11605" y="15124"/>
                    <a:pt x="11520" y="15090"/>
                  </a:cubicBezTo>
                  <a:cubicBezTo>
                    <a:pt x="11435" y="15090"/>
                    <a:pt x="11435" y="15055"/>
                    <a:pt x="11435" y="15021"/>
                  </a:cubicBezTo>
                  <a:cubicBezTo>
                    <a:pt x="11266" y="15055"/>
                    <a:pt x="11266" y="14987"/>
                    <a:pt x="11096" y="14987"/>
                  </a:cubicBezTo>
                  <a:cubicBezTo>
                    <a:pt x="11012" y="14987"/>
                    <a:pt x="11096" y="15055"/>
                    <a:pt x="11096" y="15055"/>
                  </a:cubicBezTo>
                  <a:cubicBezTo>
                    <a:pt x="11096" y="15055"/>
                    <a:pt x="11096" y="15055"/>
                    <a:pt x="11096" y="15055"/>
                  </a:cubicBezTo>
                  <a:cubicBezTo>
                    <a:pt x="11181" y="15090"/>
                    <a:pt x="11266" y="15090"/>
                    <a:pt x="11266" y="15124"/>
                  </a:cubicBezTo>
                  <a:cubicBezTo>
                    <a:pt x="11351" y="15158"/>
                    <a:pt x="11435" y="15158"/>
                    <a:pt x="11435" y="15158"/>
                  </a:cubicBezTo>
                  <a:cubicBezTo>
                    <a:pt x="11351" y="15158"/>
                    <a:pt x="11266" y="15158"/>
                    <a:pt x="11266" y="15124"/>
                  </a:cubicBezTo>
                  <a:cubicBezTo>
                    <a:pt x="11181" y="15158"/>
                    <a:pt x="11096" y="15124"/>
                    <a:pt x="11096" y="15055"/>
                  </a:cubicBezTo>
                  <a:cubicBezTo>
                    <a:pt x="11012" y="15055"/>
                    <a:pt x="10758" y="15021"/>
                    <a:pt x="10504" y="15055"/>
                  </a:cubicBezTo>
                  <a:cubicBezTo>
                    <a:pt x="10504" y="15055"/>
                    <a:pt x="10419" y="15055"/>
                    <a:pt x="10419" y="15055"/>
                  </a:cubicBezTo>
                  <a:cubicBezTo>
                    <a:pt x="10249" y="15055"/>
                    <a:pt x="9911" y="15124"/>
                    <a:pt x="9911" y="15021"/>
                  </a:cubicBezTo>
                  <a:cubicBezTo>
                    <a:pt x="9995" y="15021"/>
                    <a:pt x="9995" y="15055"/>
                    <a:pt x="10080" y="15055"/>
                  </a:cubicBezTo>
                  <a:cubicBezTo>
                    <a:pt x="10080" y="15055"/>
                    <a:pt x="10165" y="15021"/>
                    <a:pt x="10165" y="15021"/>
                  </a:cubicBezTo>
                  <a:cubicBezTo>
                    <a:pt x="10249" y="15021"/>
                    <a:pt x="10249" y="15055"/>
                    <a:pt x="10334" y="15055"/>
                  </a:cubicBezTo>
                  <a:cubicBezTo>
                    <a:pt x="10334" y="15021"/>
                    <a:pt x="10419" y="15021"/>
                    <a:pt x="10504" y="15021"/>
                  </a:cubicBezTo>
                  <a:cubicBezTo>
                    <a:pt x="10588" y="14987"/>
                    <a:pt x="10588" y="14987"/>
                    <a:pt x="10673" y="14953"/>
                  </a:cubicBezTo>
                  <a:cubicBezTo>
                    <a:pt x="10842" y="14953"/>
                    <a:pt x="10588" y="14851"/>
                    <a:pt x="10758" y="14851"/>
                  </a:cubicBezTo>
                  <a:cubicBezTo>
                    <a:pt x="10758" y="14919"/>
                    <a:pt x="11012" y="14851"/>
                    <a:pt x="10927" y="14919"/>
                  </a:cubicBezTo>
                  <a:cubicBezTo>
                    <a:pt x="11012" y="14953"/>
                    <a:pt x="11096" y="14953"/>
                    <a:pt x="11181" y="14987"/>
                  </a:cubicBezTo>
                  <a:cubicBezTo>
                    <a:pt x="11181" y="14953"/>
                    <a:pt x="11181" y="14885"/>
                    <a:pt x="11266" y="14885"/>
                  </a:cubicBezTo>
                  <a:cubicBezTo>
                    <a:pt x="11266" y="14885"/>
                    <a:pt x="11351" y="14919"/>
                    <a:pt x="11351" y="14919"/>
                  </a:cubicBezTo>
                  <a:cubicBezTo>
                    <a:pt x="11435" y="14919"/>
                    <a:pt x="11520" y="14919"/>
                    <a:pt x="11520" y="14919"/>
                  </a:cubicBezTo>
                  <a:close/>
                  <a:moveTo>
                    <a:pt x="17534" y="5706"/>
                  </a:moveTo>
                  <a:cubicBezTo>
                    <a:pt x="17534" y="5672"/>
                    <a:pt x="17534" y="5706"/>
                    <a:pt x="17619" y="5706"/>
                  </a:cubicBezTo>
                  <a:cubicBezTo>
                    <a:pt x="17534" y="5706"/>
                    <a:pt x="17534" y="5706"/>
                    <a:pt x="17534" y="5706"/>
                  </a:cubicBezTo>
                  <a:close/>
                  <a:moveTo>
                    <a:pt x="18466" y="5364"/>
                  </a:moveTo>
                  <a:cubicBezTo>
                    <a:pt x="18466" y="5364"/>
                    <a:pt x="18466" y="5364"/>
                    <a:pt x="18466" y="5364"/>
                  </a:cubicBezTo>
                  <a:cubicBezTo>
                    <a:pt x="18466" y="5364"/>
                    <a:pt x="18466" y="5364"/>
                    <a:pt x="18466" y="5364"/>
                  </a:cubicBezTo>
                  <a:cubicBezTo>
                    <a:pt x="18466" y="5364"/>
                    <a:pt x="18466" y="5364"/>
                    <a:pt x="18466" y="5364"/>
                  </a:cubicBezTo>
                  <a:close/>
                  <a:moveTo>
                    <a:pt x="18466" y="5364"/>
                  </a:moveTo>
                  <a:cubicBezTo>
                    <a:pt x="18466" y="5364"/>
                    <a:pt x="18466" y="5364"/>
                    <a:pt x="18466" y="5364"/>
                  </a:cubicBezTo>
                  <a:cubicBezTo>
                    <a:pt x="18466" y="5364"/>
                    <a:pt x="18466" y="5364"/>
                    <a:pt x="18466" y="5364"/>
                  </a:cubicBezTo>
                  <a:cubicBezTo>
                    <a:pt x="18466" y="5364"/>
                    <a:pt x="18466" y="5364"/>
                    <a:pt x="18466" y="5364"/>
                  </a:cubicBezTo>
                  <a:close/>
                  <a:moveTo>
                    <a:pt x="18466" y="5296"/>
                  </a:moveTo>
                  <a:cubicBezTo>
                    <a:pt x="18466" y="5330"/>
                    <a:pt x="18381" y="5330"/>
                    <a:pt x="18381" y="5330"/>
                  </a:cubicBezTo>
                  <a:cubicBezTo>
                    <a:pt x="18381" y="5330"/>
                    <a:pt x="18381" y="5330"/>
                    <a:pt x="18381" y="5330"/>
                  </a:cubicBezTo>
                  <a:cubicBezTo>
                    <a:pt x="18381" y="5330"/>
                    <a:pt x="18296" y="5330"/>
                    <a:pt x="18296" y="5296"/>
                  </a:cubicBezTo>
                  <a:cubicBezTo>
                    <a:pt x="18381" y="5296"/>
                    <a:pt x="18381" y="5296"/>
                    <a:pt x="18466" y="5296"/>
                  </a:cubicBezTo>
                  <a:close/>
                  <a:moveTo>
                    <a:pt x="2880" y="20618"/>
                  </a:moveTo>
                  <a:cubicBezTo>
                    <a:pt x="2880" y="20686"/>
                    <a:pt x="3219" y="20720"/>
                    <a:pt x="3134" y="20618"/>
                  </a:cubicBezTo>
                  <a:cubicBezTo>
                    <a:pt x="3134" y="20618"/>
                    <a:pt x="3134" y="20618"/>
                    <a:pt x="3134" y="20618"/>
                  </a:cubicBezTo>
                  <a:cubicBezTo>
                    <a:pt x="3049" y="20618"/>
                    <a:pt x="2965" y="20583"/>
                    <a:pt x="2880" y="20618"/>
                  </a:cubicBezTo>
                  <a:close/>
                  <a:moveTo>
                    <a:pt x="21176" y="5023"/>
                  </a:moveTo>
                  <a:cubicBezTo>
                    <a:pt x="21176" y="5023"/>
                    <a:pt x="21176" y="5023"/>
                    <a:pt x="21176" y="5023"/>
                  </a:cubicBezTo>
                  <a:cubicBezTo>
                    <a:pt x="21092" y="5057"/>
                    <a:pt x="21092" y="5091"/>
                    <a:pt x="21092" y="5126"/>
                  </a:cubicBezTo>
                  <a:cubicBezTo>
                    <a:pt x="21261" y="5160"/>
                    <a:pt x="21346" y="5057"/>
                    <a:pt x="21176" y="5023"/>
                  </a:cubicBezTo>
                  <a:close/>
                  <a:moveTo>
                    <a:pt x="10758" y="14919"/>
                  </a:moveTo>
                  <a:cubicBezTo>
                    <a:pt x="10758" y="14953"/>
                    <a:pt x="10758" y="14987"/>
                    <a:pt x="10758" y="14987"/>
                  </a:cubicBezTo>
                  <a:cubicBezTo>
                    <a:pt x="10842" y="14987"/>
                    <a:pt x="10927" y="14987"/>
                    <a:pt x="10927" y="14987"/>
                  </a:cubicBezTo>
                  <a:cubicBezTo>
                    <a:pt x="10927" y="14953"/>
                    <a:pt x="10927" y="14919"/>
                    <a:pt x="10758" y="14919"/>
                  </a:cubicBezTo>
                  <a:close/>
                  <a:moveTo>
                    <a:pt x="12706" y="15226"/>
                  </a:moveTo>
                  <a:cubicBezTo>
                    <a:pt x="12706" y="15192"/>
                    <a:pt x="12706" y="15158"/>
                    <a:pt x="12791" y="15158"/>
                  </a:cubicBezTo>
                  <a:cubicBezTo>
                    <a:pt x="12791" y="15124"/>
                    <a:pt x="12706" y="15124"/>
                    <a:pt x="12706" y="15090"/>
                  </a:cubicBezTo>
                  <a:cubicBezTo>
                    <a:pt x="12706" y="15090"/>
                    <a:pt x="12621" y="15090"/>
                    <a:pt x="12621" y="15055"/>
                  </a:cubicBezTo>
                  <a:cubicBezTo>
                    <a:pt x="12621" y="15090"/>
                    <a:pt x="12452" y="15055"/>
                    <a:pt x="12452" y="15090"/>
                  </a:cubicBezTo>
                  <a:cubicBezTo>
                    <a:pt x="12621" y="15124"/>
                    <a:pt x="12536" y="15192"/>
                    <a:pt x="12706" y="15226"/>
                  </a:cubicBezTo>
                  <a:close/>
                  <a:moveTo>
                    <a:pt x="18635" y="5433"/>
                  </a:moveTo>
                  <a:cubicBezTo>
                    <a:pt x="18720" y="5433"/>
                    <a:pt x="18720" y="5433"/>
                    <a:pt x="18805" y="5433"/>
                  </a:cubicBezTo>
                  <a:cubicBezTo>
                    <a:pt x="18805" y="5399"/>
                    <a:pt x="18805" y="5364"/>
                    <a:pt x="18805" y="5330"/>
                  </a:cubicBezTo>
                  <a:cubicBezTo>
                    <a:pt x="18720" y="5330"/>
                    <a:pt x="18720" y="5330"/>
                    <a:pt x="18635" y="5330"/>
                  </a:cubicBezTo>
                  <a:cubicBezTo>
                    <a:pt x="18635" y="5364"/>
                    <a:pt x="18635" y="5399"/>
                    <a:pt x="18635" y="5433"/>
                  </a:cubicBezTo>
                  <a:close/>
                  <a:moveTo>
                    <a:pt x="11859" y="15090"/>
                  </a:moveTo>
                  <a:cubicBezTo>
                    <a:pt x="11859" y="15090"/>
                    <a:pt x="11944" y="15090"/>
                    <a:pt x="11859" y="15124"/>
                  </a:cubicBezTo>
                  <a:cubicBezTo>
                    <a:pt x="11944" y="15158"/>
                    <a:pt x="12198" y="15124"/>
                    <a:pt x="12367" y="15124"/>
                  </a:cubicBezTo>
                  <a:cubicBezTo>
                    <a:pt x="12282" y="15124"/>
                    <a:pt x="12282" y="15055"/>
                    <a:pt x="12198" y="15055"/>
                  </a:cubicBezTo>
                  <a:cubicBezTo>
                    <a:pt x="12198" y="14987"/>
                    <a:pt x="11944" y="15021"/>
                    <a:pt x="11944" y="14987"/>
                  </a:cubicBezTo>
                  <a:cubicBezTo>
                    <a:pt x="11859" y="14987"/>
                    <a:pt x="11944" y="15021"/>
                    <a:pt x="11859" y="15021"/>
                  </a:cubicBezTo>
                  <a:cubicBezTo>
                    <a:pt x="11859" y="15055"/>
                    <a:pt x="11859" y="15055"/>
                    <a:pt x="11859" y="15090"/>
                  </a:cubicBezTo>
                  <a:close/>
                  <a:moveTo>
                    <a:pt x="14315" y="13588"/>
                  </a:moveTo>
                  <a:cubicBezTo>
                    <a:pt x="14315" y="13588"/>
                    <a:pt x="14400" y="13588"/>
                    <a:pt x="14400" y="13588"/>
                  </a:cubicBezTo>
                  <a:cubicBezTo>
                    <a:pt x="14400" y="13588"/>
                    <a:pt x="14400" y="13622"/>
                    <a:pt x="14400" y="13622"/>
                  </a:cubicBezTo>
                  <a:cubicBezTo>
                    <a:pt x="14400" y="13622"/>
                    <a:pt x="14485" y="13622"/>
                    <a:pt x="14485" y="13656"/>
                  </a:cubicBezTo>
                  <a:cubicBezTo>
                    <a:pt x="14569" y="13656"/>
                    <a:pt x="14569" y="13622"/>
                    <a:pt x="14569" y="13588"/>
                  </a:cubicBezTo>
                  <a:cubicBezTo>
                    <a:pt x="14485" y="13520"/>
                    <a:pt x="14231" y="13486"/>
                    <a:pt x="14315" y="13349"/>
                  </a:cubicBezTo>
                  <a:cubicBezTo>
                    <a:pt x="14231" y="13383"/>
                    <a:pt x="14146" y="13383"/>
                    <a:pt x="14061" y="13349"/>
                  </a:cubicBezTo>
                  <a:cubicBezTo>
                    <a:pt x="14061" y="13452"/>
                    <a:pt x="14231" y="13486"/>
                    <a:pt x="14231" y="13588"/>
                  </a:cubicBezTo>
                  <a:cubicBezTo>
                    <a:pt x="14315" y="13554"/>
                    <a:pt x="14315" y="13588"/>
                    <a:pt x="14315" y="13588"/>
                  </a:cubicBezTo>
                  <a:close/>
                  <a:moveTo>
                    <a:pt x="19144" y="5330"/>
                  </a:moveTo>
                  <a:cubicBezTo>
                    <a:pt x="19228" y="5330"/>
                    <a:pt x="19228" y="5330"/>
                    <a:pt x="19228" y="5330"/>
                  </a:cubicBezTo>
                  <a:cubicBezTo>
                    <a:pt x="19228" y="5330"/>
                    <a:pt x="19228" y="5296"/>
                    <a:pt x="19228" y="5296"/>
                  </a:cubicBezTo>
                  <a:cubicBezTo>
                    <a:pt x="19228" y="5296"/>
                    <a:pt x="19228" y="5296"/>
                    <a:pt x="19228" y="5262"/>
                  </a:cubicBezTo>
                  <a:cubicBezTo>
                    <a:pt x="19228" y="5262"/>
                    <a:pt x="19228" y="5262"/>
                    <a:pt x="19144" y="5262"/>
                  </a:cubicBezTo>
                  <a:cubicBezTo>
                    <a:pt x="19144" y="5296"/>
                    <a:pt x="19144" y="5296"/>
                    <a:pt x="19144" y="5330"/>
                  </a:cubicBezTo>
                  <a:close/>
                  <a:moveTo>
                    <a:pt x="19228" y="4989"/>
                  </a:moveTo>
                  <a:cubicBezTo>
                    <a:pt x="19228" y="5023"/>
                    <a:pt x="19228" y="5023"/>
                    <a:pt x="19313" y="5023"/>
                  </a:cubicBezTo>
                  <a:cubicBezTo>
                    <a:pt x="19313" y="5023"/>
                    <a:pt x="19313" y="5023"/>
                    <a:pt x="19398" y="5023"/>
                  </a:cubicBezTo>
                  <a:cubicBezTo>
                    <a:pt x="19398" y="4989"/>
                    <a:pt x="19398" y="4989"/>
                    <a:pt x="19398" y="4955"/>
                  </a:cubicBezTo>
                  <a:cubicBezTo>
                    <a:pt x="19313" y="4955"/>
                    <a:pt x="19313" y="4955"/>
                    <a:pt x="19228" y="4955"/>
                  </a:cubicBezTo>
                  <a:cubicBezTo>
                    <a:pt x="19313" y="4989"/>
                    <a:pt x="19228" y="4989"/>
                    <a:pt x="19228" y="4989"/>
                  </a:cubicBezTo>
                  <a:close/>
                  <a:moveTo>
                    <a:pt x="19313" y="5194"/>
                  </a:moveTo>
                  <a:cubicBezTo>
                    <a:pt x="19313" y="5126"/>
                    <a:pt x="19398" y="5057"/>
                    <a:pt x="19228" y="5091"/>
                  </a:cubicBezTo>
                  <a:cubicBezTo>
                    <a:pt x="19228" y="5126"/>
                    <a:pt x="19228" y="5126"/>
                    <a:pt x="19228" y="5160"/>
                  </a:cubicBezTo>
                  <a:cubicBezTo>
                    <a:pt x="19228" y="5160"/>
                    <a:pt x="19144" y="5160"/>
                    <a:pt x="19144" y="5194"/>
                  </a:cubicBezTo>
                  <a:cubicBezTo>
                    <a:pt x="19228" y="5194"/>
                    <a:pt x="19228" y="5228"/>
                    <a:pt x="19228" y="5228"/>
                  </a:cubicBezTo>
                  <a:cubicBezTo>
                    <a:pt x="19228" y="5262"/>
                    <a:pt x="19398" y="5262"/>
                    <a:pt x="19398" y="5262"/>
                  </a:cubicBezTo>
                  <a:cubicBezTo>
                    <a:pt x="19398" y="5296"/>
                    <a:pt x="19398" y="5296"/>
                    <a:pt x="19482" y="5296"/>
                  </a:cubicBezTo>
                  <a:cubicBezTo>
                    <a:pt x="19482" y="5228"/>
                    <a:pt x="19313" y="5228"/>
                    <a:pt x="19313" y="5194"/>
                  </a:cubicBezTo>
                  <a:close/>
                  <a:moveTo>
                    <a:pt x="19059" y="5364"/>
                  </a:moveTo>
                  <a:cubicBezTo>
                    <a:pt x="19059" y="5364"/>
                    <a:pt x="19059" y="5330"/>
                    <a:pt x="18974" y="5330"/>
                  </a:cubicBezTo>
                  <a:cubicBezTo>
                    <a:pt x="18974" y="5364"/>
                    <a:pt x="18805" y="5433"/>
                    <a:pt x="18974" y="5433"/>
                  </a:cubicBezTo>
                  <a:cubicBezTo>
                    <a:pt x="18974" y="5399"/>
                    <a:pt x="19144" y="5433"/>
                    <a:pt x="19144" y="5399"/>
                  </a:cubicBezTo>
                  <a:cubicBezTo>
                    <a:pt x="19144" y="5399"/>
                    <a:pt x="19059" y="5399"/>
                    <a:pt x="19059" y="5364"/>
                  </a:cubicBezTo>
                  <a:close/>
                  <a:moveTo>
                    <a:pt x="19821" y="4887"/>
                  </a:moveTo>
                  <a:cubicBezTo>
                    <a:pt x="19736" y="4887"/>
                    <a:pt x="19736" y="4887"/>
                    <a:pt x="19652" y="4887"/>
                  </a:cubicBezTo>
                  <a:cubicBezTo>
                    <a:pt x="19652" y="4887"/>
                    <a:pt x="19652" y="4887"/>
                    <a:pt x="19652" y="4887"/>
                  </a:cubicBezTo>
                  <a:cubicBezTo>
                    <a:pt x="19652" y="4921"/>
                    <a:pt x="19652" y="4921"/>
                    <a:pt x="19652" y="4921"/>
                  </a:cubicBezTo>
                  <a:cubicBezTo>
                    <a:pt x="19652" y="4921"/>
                    <a:pt x="19652" y="4955"/>
                    <a:pt x="19652" y="4955"/>
                  </a:cubicBezTo>
                  <a:cubicBezTo>
                    <a:pt x="19736" y="4955"/>
                    <a:pt x="19736" y="4955"/>
                    <a:pt x="19736" y="4955"/>
                  </a:cubicBezTo>
                  <a:cubicBezTo>
                    <a:pt x="19736" y="4989"/>
                    <a:pt x="19821" y="4989"/>
                    <a:pt x="19821" y="4989"/>
                  </a:cubicBezTo>
                  <a:cubicBezTo>
                    <a:pt x="19821" y="4955"/>
                    <a:pt x="19821" y="4955"/>
                    <a:pt x="19821" y="4921"/>
                  </a:cubicBezTo>
                  <a:cubicBezTo>
                    <a:pt x="19821" y="4921"/>
                    <a:pt x="19821" y="4921"/>
                    <a:pt x="19821" y="4887"/>
                  </a:cubicBezTo>
                  <a:close/>
                  <a:moveTo>
                    <a:pt x="19991" y="4921"/>
                  </a:moveTo>
                  <a:cubicBezTo>
                    <a:pt x="19991" y="4921"/>
                    <a:pt x="20075" y="4921"/>
                    <a:pt x="20075" y="4921"/>
                  </a:cubicBezTo>
                  <a:cubicBezTo>
                    <a:pt x="20075" y="4921"/>
                    <a:pt x="20075" y="4887"/>
                    <a:pt x="20075" y="4887"/>
                  </a:cubicBezTo>
                  <a:cubicBezTo>
                    <a:pt x="19991" y="4887"/>
                    <a:pt x="19991" y="4887"/>
                    <a:pt x="19991" y="4921"/>
                  </a:cubicBezTo>
                  <a:close/>
                  <a:moveTo>
                    <a:pt x="21092" y="4887"/>
                  </a:moveTo>
                  <a:cubicBezTo>
                    <a:pt x="21092" y="4853"/>
                    <a:pt x="21092" y="4853"/>
                    <a:pt x="21092" y="4818"/>
                  </a:cubicBezTo>
                  <a:cubicBezTo>
                    <a:pt x="21092" y="4750"/>
                    <a:pt x="20922" y="4818"/>
                    <a:pt x="20922" y="4853"/>
                  </a:cubicBezTo>
                  <a:cubicBezTo>
                    <a:pt x="21007" y="4853"/>
                    <a:pt x="21007" y="4887"/>
                    <a:pt x="21092" y="4887"/>
                  </a:cubicBezTo>
                  <a:close/>
                  <a:moveTo>
                    <a:pt x="21092" y="5023"/>
                  </a:moveTo>
                  <a:cubicBezTo>
                    <a:pt x="21092" y="5023"/>
                    <a:pt x="21007" y="5023"/>
                    <a:pt x="21007" y="5023"/>
                  </a:cubicBezTo>
                  <a:cubicBezTo>
                    <a:pt x="21092" y="5057"/>
                    <a:pt x="21092" y="5023"/>
                    <a:pt x="21092" y="5023"/>
                  </a:cubicBezTo>
                  <a:close/>
                  <a:moveTo>
                    <a:pt x="19567" y="4921"/>
                  </a:moveTo>
                  <a:cubicBezTo>
                    <a:pt x="19567" y="4853"/>
                    <a:pt x="19482" y="4921"/>
                    <a:pt x="19398" y="4887"/>
                  </a:cubicBezTo>
                  <a:cubicBezTo>
                    <a:pt x="19398" y="4887"/>
                    <a:pt x="19398" y="4921"/>
                    <a:pt x="19398" y="4921"/>
                  </a:cubicBezTo>
                  <a:cubicBezTo>
                    <a:pt x="19398" y="4921"/>
                    <a:pt x="19398" y="4955"/>
                    <a:pt x="19398" y="4955"/>
                  </a:cubicBezTo>
                  <a:cubicBezTo>
                    <a:pt x="19398" y="4955"/>
                    <a:pt x="19398" y="4955"/>
                    <a:pt x="19398" y="4955"/>
                  </a:cubicBezTo>
                  <a:cubicBezTo>
                    <a:pt x="19398" y="4955"/>
                    <a:pt x="19398" y="4955"/>
                    <a:pt x="19398" y="4955"/>
                  </a:cubicBezTo>
                  <a:cubicBezTo>
                    <a:pt x="19398" y="4955"/>
                    <a:pt x="19482" y="4955"/>
                    <a:pt x="19482" y="4955"/>
                  </a:cubicBezTo>
                  <a:cubicBezTo>
                    <a:pt x="19482" y="4989"/>
                    <a:pt x="19482" y="4989"/>
                    <a:pt x="19482" y="4989"/>
                  </a:cubicBezTo>
                  <a:cubicBezTo>
                    <a:pt x="19482" y="4989"/>
                    <a:pt x="19482" y="4989"/>
                    <a:pt x="19482" y="4989"/>
                  </a:cubicBezTo>
                  <a:cubicBezTo>
                    <a:pt x="19482" y="4989"/>
                    <a:pt x="19482" y="4989"/>
                    <a:pt x="19567" y="4989"/>
                  </a:cubicBezTo>
                  <a:cubicBezTo>
                    <a:pt x="19567" y="4955"/>
                    <a:pt x="19567" y="4955"/>
                    <a:pt x="19567" y="4921"/>
                  </a:cubicBezTo>
                  <a:cubicBezTo>
                    <a:pt x="19567" y="4921"/>
                    <a:pt x="19567" y="4921"/>
                    <a:pt x="19567" y="4921"/>
                  </a:cubicBezTo>
                  <a:close/>
                </a:path>
              </a:pathLst>
            </a:custGeom>
            <a:solidFill>
              <a:srgbClr val="CCCCC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5" name="Freeform 117">
              <a:extLst>
                <a:ext uri="{FF2B5EF4-FFF2-40B4-BE49-F238E27FC236}">
                  <a16:creationId xmlns:a16="http://schemas.microsoft.com/office/drawing/2014/main" id="{E101BF6A-B745-DC42-9EFE-9B43F3511BCA}"/>
                </a:ext>
              </a:extLst>
            </p:cNvPr>
            <p:cNvSpPr/>
            <p:nvPr/>
          </p:nvSpPr>
          <p:spPr>
            <a:xfrm>
              <a:off x="3184105" y="0"/>
              <a:ext cx="3620715" cy="3783891"/>
            </a:xfrm>
            <a:custGeom>
              <a:avLst/>
              <a:gdLst/>
              <a:ahLst/>
              <a:cxnLst>
                <a:cxn ang="0">
                  <a:pos x="wd2" y="hd2"/>
                </a:cxn>
                <a:cxn ang="5400000">
                  <a:pos x="wd2" y="hd2"/>
                </a:cxn>
                <a:cxn ang="10800000">
                  <a:pos x="wd2" y="hd2"/>
                </a:cxn>
                <a:cxn ang="16200000">
                  <a:pos x="wd2" y="hd2"/>
                </a:cxn>
              </a:cxnLst>
              <a:rect l="0" t="0" r="r" b="b"/>
              <a:pathLst>
                <a:path w="21600" h="21581" extrusionOk="0">
                  <a:moveTo>
                    <a:pt x="11642" y="8333"/>
                  </a:moveTo>
                  <a:cubicBezTo>
                    <a:pt x="11642" y="8366"/>
                    <a:pt x="11712" y="8366"/>
                    <a:pt x="11712" y="8366"/>
                  </a:cubicBezTo>
                  <a:cubicBezTo>
                    <a:pt x="11747" y="8333"/>
                    <a:pt x="11712" y="8299"/>
                    <a:pt x="11677" y="8299"/>
                  </a:cubicBezTo>
                  <a:cubicBezTo>
                    <a:pt x="11677" y="8299"/>
                    <a:pt x="11677" y="8299"/>
                    <a:pt x="11677" y="8299"/>
                  </a:cubicBezTo>
                  <a:cubicBezTo>
                    <a:pt x="11642" y="8299"/>
                    <a:pt x="11642" y="8299"/>
                    <a:pt x="11642" y="8333"/>
                  </a:cubicBezTo>
                  <a:close/>
                  <a:moveTo>
                    <a:pt x="11922" y="7964"/>
                  </a:moveTo>
                  <a:cubicBezTo>
                    <a:pt x="11922" y="7964"/>
                    <a:pt x="11922" y="7964"/>
                    <a:pt x="11922" y="7930"/>
                  </a:cubicBezTo>
                  <a:cubicBezTo>
                    <a:pt x="11887" y="7930"/>
                    <a:pt x="11852" y="7964"/>
                    <a:pt x="11852" y="7997"/>
                  </a:cubicBezTo>
                  <a:cubicBezTo>
                    <a:pt x="11887" y="7997"/>
                    <a:pt x="11887" y="7997"/>
                    <a:pt x="11887" y="7997"/>
                  </a:cubicBezTo>
                  <a:cubicBezTo>
                    <a:pt x="11922" y="7997"/>
                    <a:pt x="11922" y="7997"/>
                    <a:pt x="11922" y="7964"/>
                  </a:cubicBezTo>
                  <a:close/>
                  <a:moveTo>
                    <a:pt x="12027" y="7595"/>
                  </a:moveTo>
                  <a:cubicBezTo>
                    <a:pt x="11992" y="7662"/>
                    <a:pt x="11922" y="7628"/>
                    <a:pt x="11922" y="7695"/>
                  </a:cubicBezTo>
                  <a:cubicBezTo>
                    <a:pt x="11992" y="7729"/>
                    <a:pt x="11992" y="7695"/>
                    <a:pt x="12027" y="7695"/>
                  </a:cubicBezTo>
                  <a:cubicBezTo>
                    <a:pt x="12027" y="7662"/>
                    <a:pt x="12027" y="7595"/>
                    <a:pt x="12027" y="7595"/>
                  </a:cubicBezTo>
                  <a:close/>
                  <a:moveTo>
                    <a:pt x="11396" y="8769"/>
                  </a:moveTo>
                  <a:cubicBezTo>
                    <a:pt x="11466" y="8769"/>
                    <a:pt x="11466" y="8701"/>
                    <a:pt x="11466" y="8634"/>
                  </a:cubicBezTo>
                  <a:cubicBezTo>
                    <a:pt x="11396" y="8668"/>
                    <a:pt x="11431" y="8701"/>
                    <a:pt x="11396" y="8701"/>
                  </a:cubicBezTo>
                  <a:cubicBezTo>
                    <a:pt x="11396" y="8735"/>
                    <a:pt x="11361" y="8735"/>
                    <a:pt x="11361" y="8769"/>
                  </a:cubicBezTo>
                  <a:cubicBezTo>
                    <a:pt x="11361" y="8769"/>
                    <a:pt x="11396" y="8769"/>
                    <a:pt x="11396" y="8769"/>
                  </a:cubicBezTo>
                  <a:close/>
                  <a:moveTo>
                    <a:pt x="9117" y="12525"/>
                  </a:moveTo>
                  <a:cubicBezTo>
                    <a:pt x="9047" y="12525"/>
                    <a:pt x="9117" y="12626"/>
                    <a:pt x="9117" y="12525"/>
                  </a:cubicBezTo>
                  <a:close/>
                  <a:moveTo>
                    <a:pt x="11326" y="8970"/>
                  </a:moveTo>
                  <a:cubicBezTo>
                    <a:pt x="11326" y="8970"/>
                    <a:pt x="11326" y="8936"/>
                    <a:pt x="11361" y="8936"/>
                  </a:cubicBezTo>
                  <a:cubicBezTo>
                    <a:pt x="11361" y="8936"/>
                    <a:pt x="11361" y="8936"/>
                    <a:pt x="11361" y="8936"/>
                  </a:cubicBezTo>
                  <a:cubicBezTo>
                    <a:pt x="11361" y="8903"/>
                    <a:pt x="11361" y="8903"/>
                    <a:pt x="11361" y="8903"/>
                  </a:cubicBezTo>
                  <a:cubicBezTo>
                    <a:pt x="11291" y="8903"/>
                    <a:pt x="11291" y="8936"/>
                    <a:pt x="11256" y="8936"/>
                  </a:cubicBezTo>
                  <a:cubicBezTo>
                    <a:pt x="11221" y="8970"/>
                    <a:pt x="11221" y="9003"/>
                    <a:pt x="11221" y="9037"/>
                  </a:cubicBezTo>
                  <a:cubicBezTo>
                    <a:pt x="11256" y="9037"/>
                    <a:pt x="11256" y="9037"/>
                    <a:pt x="11256" y="9070"/>
                  </a:cubicBezTo>
                  <a:cubicBezTo>
                    <a:pt x="11361" y="9104"/>
                    <a:pt x="11256" y="8970"/>
                    <a:pt x="11326" y="8970"/>
                  </a:cubicBezTo>
                  <a:close/>
                  <a:moveTo>
                    <a:pt x="11361" y="8701"/>
                  </a:moveTo>
                  <a:cubicBezTo>
                    <a:pt x="11361" y="8668"/>
                    <a:pt x="11396" y="8668"/>
                    <a:pt x="11396" y="8668"/>
                  </a:cubicBezTo>
                  <a:cubicBezTo>
                    <a:pt x="11396" y="8634"/>
                    <a:pt x="11361" y="8634"/>
                    <a:pt x="11361" y="8668"/>
                  </a:cubicBezTo>
                  <a:cubicBezTo>
                    <a:pt x="11361" y="8668"/>
                    <a:pt x="11361" y="8701"/>
                    <a:pt x="11361" y="8701"/>
                  </a:cubicBezTo>
                  <a:close/>
                  <a:moveTo>
                    <a:pt x="13535" y="4979"/>
                  </a:moveTo>
                  <a:cubicBezTo>
                    <a:pt x="13465" y="4979"/>
                    <a:pt x="13465" y="4945"/>
                    <a:pt x="13430" y="4945"/>
                  </a:cubicBezTo>
                  <a:cubicBezTo>
                    <a:pt x="13430" y="4979"/>
                    <a:pt x="13430" y="4979"/>
                    <a:pt x="13395" y="4979"/>
                  </a:cubicBezTo>
                  <a:cubicBezTo>
                    <a:pt x="13395" y="4979"/>
                    <a:pt x="13395" y="4979"/>
                    <a:pt x="13395" y="5012"/>
                  </a:cubicBezTo>
                  <a:cubicBezTo>
                    <a:pt x="13430" y="5012"/>
                    <a:pt x="13430" y="5012"/>
                    <a:pt x="13465" y="5012"/>
                  </a:cubicBezTo>
                  <a:cubicBezTo>
                    <a:pt x="13500" y="5012"/>
                    <a:pt x="13535" y="5012"/>
                    <a:pt x="13535" y="4979"/>
                  </a:cubicBezTo>
                  <a:close/>
                  <a:moveTo>
                    <a:pt x="12273" y="7494"/>
                  </a:moveTo>
                  <a:cubicBezTo>
                    <a:pt x="12273" y="7461"/>
                    <a:pt x="12308" y="7427"/>
                    <a:pt x="12308" y="7360"/>
                  </a:cubicBezTo>
                  <a:cubicBezTo>
                    <a:pt x="12273" y="7360"/>
                    <a:pt x="12238" y="7393"/>
                    <a:pt x="12203" y="7393"/>
                  </a:cubicBezTo>
                  <a:cubicBezTo>
                    <a:pt x="12238" y="7461"/>
                    <a:pt x="12132" y="7427"/>
                    <a:pt x="12132" y="7494"/>
                  </a:cubicBezTo>
                  <a:cubicBezTo>
                    <a:pt x="12168" y="7494"/>
                    <a:pt x="12168" y="7494"/>
                    <a:pt x="12168" y="7528"/>
                  </a:cubicBezTo>
                  <a:cubicBezTo>
                    <a:pt x="12203" y="7528"/>
                    <a:pt x="12203" y="7494"/>
                    <a:pt x="12273" y="7494"/>
                  </a:cubicBezTo>
                  <a:close/>
                  <a:moveTo>
                    <a:pt x="13360" y="5146"/>
                  </a:moveTo>
                  <a:cubicBezTo>
                    <a:pt x="13430" y="5146"/>
                    <a:pt x="13465" y="5213"/>
                    <a:pt x="13535" y="5180"/>
                  </a:cubicBezTo>
                  <a:cubicBezTo>
                    <a:pt x="13570" y="5113"/>
                    <a:pt x="13500" y="5113"/>
                    <a:pt x="13535" y="5079"/>
                  </a:cubicBezTo>
                  <a:cubicBezTo>
                    <a:pt x="13430" y="5113"/>
                    <a:pt x="13430" y="5012"/>
                    <a:pt x="13360" y="5012"/>
                  </a:cubicBezTo>
                  <a:cubicBezTo>
                    <a:pt x="13325" y="5046"/>
                    <a:pt x="13290" y="5012"/>
                    <a:pt x="13290" y="5046"/>
                  </a:cubicBezTo>
                  <a:cubicBezTo>
                    <a:pt x="13325" y="5079"/>
                    <a:pt x="13360" y="5113"/>
                    <a:pt x="13360" y="5146"/>
                  </a:cubicBezTo>
                  <a:close/>
                  <a:moveTo>
                    <a:pt x="13640" y="5146"/>
                  </a:moveTo>
                  <a:cubicBezTo>
                    <a:pt x="13640" y="5113"/>
                    <a:pt x="13640" y="5079"/>
                    <a:pt x="13640" y="5046"/>
                  </a:cubicBezTo>
                  <a:cubicBezTo>
                    <a:pt x="13605" y="5046"/>
                    <a:pt x="13570" y="5046"/>
                    <a:pt x="13535" y="5012"/>
                  </a:cubicBezTo>
                  <a:cubicBezTo>
                    <a:pt x="13535" y="5113"/>
                    <a:pt x="13570" y="5113"/>
                    <a:pt x="13640" y="5146"/>
                  </a:cubicBezTo>
                  <a:close/>
                  <a:moveTo>
                    <a:pt x="12904" y="5213"/>
                  </a:moveTo>
                  <a:cubicBezTo>
                    <a:pt x="12869" y="5180"/>
                    <a:pt x="12904" y="5146"/>
                    <a:pt x="12904" y="5113"/>
                  </a:cubicBezTo>
                  <a:cubicBezTo>
                    <a:pt x="12904" y="5113"/>
                    <a:pt x="12904" y="5113"/>
                    <a:pt x="12904" y="5113"/>
                  </a:cubicBezTo>
                  <a:cubicBezTo>
                    <a:pt x="12904" y="5079"/>
                    <a:pt x="12904" y="5046"/>
                    <a:pt x="12974" y="5046"/>
                  </a:cubicBezTo>
                  <a:cubicBezTo>
                    <a:pt x="12974" y="5046"/>
                    <a:pt x="12974" y="5046"/>
                    <a:pt x="12974" y="5046"/>
                  </a:cubicBezTo>
                  <a:cubicBezTo>
                    <a:pt x="12974" y="5046"/>
                    <a:pt x="12974" y="5046"/>
                    <a:pt x="12974" y="5046"/>
                  </a:cubicBezTo>
                  <a:cubicBezTo>
                    <a:pt x="12974" y="5046"/>
                    <a:pt x="12974" y="5046"/>
                    <a:pt x="12974" y="5046"/>
                  </a:cubicBezTo>
                  <a:cubicBezTo>
                    <a:pt x="13009" y="5012"/>
                    <a:pt x="13044" y="4979"/>
                    <a:pt x="13079" y="5012"/>
                  </a:cubicBezTo>
                  <a:cubicBezTo>
                    <a:pt x="13079" y="4945"/>
                    <a:pt x="13114" y="4945"/>
                    <a:pt x="13149" y="4945"/>
                  </a:cubicBezTo>
                  <a:cubicBezTo>
                    <a:pt x="13149" y="4911"/>
                    <a:pt x="13149" y="4878"/>
                    <a:pt x="13149" y="4844"/>
                  </a:cubicBezTo>
                  <a:cubicBezTo>
                    <a:pt x="13184" y="4844"/>
                    <a:pt x="13184" y="4777"/>
                    <a:pt x="13219" y="4777"/>
                  </a:cubicBezTo>
                  <a:cubicBezTo>
                    <a:pt x="13255" y="4710"/>
                    <a:pt x="13219" y="4610"/>
                    <a:pt x="13255" y="4542"/>
                  </a:cubicBezTo>
                  <a:cubicBezTo>
                    <a:pt x="13219" y="4576"/>
                    <a:pt x="13219" y="4542"/>
                    <a:pt x="13184" y="4542"/>
                  </a:cubicBezTo>
                  <a:cubicBezTo>
                    <a:pt x="13149" y="4542"/>
                    <a:pt x="13149" y="4542"/>
                    <a:pt x="13149" y="4542"/>
                  </a:cubicBezTo>
                  <a:cubicBezTo>
                    <a:pt x="13149" y="4542"/>
                    <a:pt x="13149" y="4542"/>
                    <a:pt x="13149" y="4542"/>
                  </a:cubicBezTo>
                  <a:cubicBezTo>
                    <a:pt x="13079" y="4542"/>
                    <a:pt x="13079" y="4576"/>
                    <a:pt x="13044" y="4643"/>
                  </a:cubicBezTo>
                  <a:cubicBezTo>
                    <a:pt x="13044" y="4643"/>
                    <a:pt x="13044" y="4643"/>
                    <a:pt x="13044" y="4643"/>
                  </a:cubicBezTo>
                  <a:cubicBezTo>
                    <a:pt x="13044" y="4710"/>
                    <a:pt x="13044" y="4777"/>
                    <a:pt x="12974" y="4777"/>
                  </a:cubicBezTo>
                  <a:cubicBezTo>
                    <a:pt x="12974" y="4811"/>
                    <a:pt x="12974" y="4811"/>
                    <a:pt x="12939" y="4811"/>
                  </a:cubicBezTo>
                  <a:cubicBezTo>
                    <a:pt x="12939" y="4811"/>
                    <a:pt x="12904" y="4811"/>
                    <a:pt x="12904" y="4811"/>
                  </a:cubicBezTo>
                  <a:cubicBezTo>
                    <a:pt x="12904" y="4844"/>
                    <a:pt x="12869" y="4878"/>
                    <a:pt x="12869" y="4878"/>
                  </a:cubicBezTo>
                  <a:cubicBezTo>
                    <a:pt x="12869" y="4878"/>
                    <a:pt x="12869" y="4878"/>
                    <a:pt x="12869" y="4911"/>
                  </a:cubicBezTo>
                  <a:cubicBezTo>
                    <a:pt x="12834" y="4911"/>
                    <a:pt x="12869" y="4979"/>
                    <a:pt x="12834" y="5012"/>
                  </a:cubicBezTo>
                  <a:cubicBezTo>
                    <a:pt x="12834" y="5012"/>
                    <a:pt x="12834" y="5012"/>
                    <a:pt x="12834" y="5012"/>
                  </a:cubicBezTo>
                  <a:cubicBezTo>
                    <a:pt x="12799" y="5113"/>
                    <a:pt x="12799" y="5213"/>
                    <a:pt x="12904" y="5213"/>
                  </a:cubicBezTo>
                  <a:close/>
                  <a:moveTo>
                    <a:pt x="11291" y="9171"/>
                  </a:moveTo>
                  <a:cubicBezTo>
                    <a:pt x="11256" y="9171"/>
                    <a:pt x="11256" y="9171"/>
                    <a:pt x="11256" y="9138"/>
                  </a:cubicBezTo>
                  <a:cubicBezTo>
                    <a:pt x="11256" y="9138"/>
                    <a:pt x="11221" y="9138"/>
                    <a:pt x="11221" y="9138"/>
                  </a:cubicBezTo>
                  <a:cubicBezTo>
                    <a:pt x="11221" y="9138"/>
                    <a:pt x="11221" y="9138"/>
                    <a:pt x="11221" y="9138"/>
                  </a:cubicBezTo>
                  <a:cubicBezTo>
                    <a:pt x="11221" y="9171"/>
                    <a:pt x="11116" y="9205"/>
                    <a:pt x="11186" y="9272"/>
                  </a:cubicBezTo>
                  <a:cubicBezTo>
                    <a:pt x="11186" y="9272"/>
                    <a:pt x="11186" y="9272"/>
                    <a:pt x="11186" y="9272"/>
                  </a:cubicBezTo>
                  <a:cubicBezTo>
                    <a:pt x="11221" y="9305"/>
                    <a:pt x="11221" y="9305"/>
                    <a:pt x="11221" y="9305"/>
                  </a:cubicBezTo>
                  <a:cubicBezTo>
                    <a:pt x="11221" y="9305"/>
                    <a:pt x="11221" y="9305"/>
                    <a:pt x="11221" y="9272"/>
                  </a:cubicBezTo>
                  <a:cubicBezTo>
                    <a:pt x="11221" y="9272"/>
                    <a:pt x="11221" y="9272"/>
                    <a:pt x="11221" y="9272"/>
                  </a:cubicBezTo>
                  <a:cubicBezTo>
                    <a:pt x="11221" y="9238"/>
                    <a:pt x="11291" y="9238"/>
                    <a:pt x="11256" y="9238"/>
                  </a:cubicBezTo>
                  <a:cubicBezTo>
                    <a:pt x="11256" y="9238"/>
                    <a:pt x="11256" y="9238"/>
                    <a:pt x="11256" y="9238"/>
                  </a:cubicBezTo>
                  <a:cubicBezTo>
                    <a:pt x="11291" y="9205"/>
                    <a:pt x="11291" y="9205"/>
                    <a:pt x="11291" y="9171"/>
                  </a:cubicBezTo>
                  <a:close/>
                  <a:moveTo>
                    <a:pt x="12553" y="5079"/>
                  </a:moveTo>
                  <a:cubicBezTo>
                    <a:pt x="12483" y="5079"/>
                    <a:pt x="12483" y="5146"/>
                    <a:pt x="12483" y="5180"/>
                  </a:cubicBezTo>
                  <a:cubicBezTo>
                    <a:pt x="12553" y="5180"/>
                    <a:pt x="12553" y="5146"/>
                    <a:pt x="12553" y="5079"/>
                  </a:cubicBezTo>
                  <a:close/>
                  <a:moveTo>
                    <a:pt x="12518" y="6119"/>
                  </a:moveTo>
                  <a:cubicBezTo>
                    <a:pt x="12518" y="6186"/>
                    <a:pt x="12448" y="6152"/>
                    <a:pt x="12448" y="6220"/>
                  </a:cubicBezTo>
                  <a:cubicBezTo>
                    <a:pt x="12448" y="6220"/>
                    <a:pt x="12448" y="6253"/>
                    <a:pt x="12413" y="6253"/>
                  </a:cubicBezTo>
                  <a:cubicBezTo>
                    <a:pt x="12413" y="6253"/>
                    <a:pt x="12448" y="6287"/>
                    <a:pt x="12448" y="6287"/>
                  </a:cubicBezTo>
                  <a:cubicBezTo>
                    <a:pt x="12448" y="6287"/>
                    <a:pt x="12448" y="6253"/>
                    <a:pt x="12483" y="6253"/>
                  </a:cubicBezTo>
                  <a:cubicBezTo>
                    <a:pt x="12483" y="6253"/>
                    <a:pt x="12483" y="6220"/>
                    <a:pt x="12518" y="6220"/>
                  </a:cubicBezTo>
                  <a:cubicBezTo>
                    <a:pt x="12483" y="6186"/>
                    <a:pt x="12588" y="6152"/>
                    <a:pt x="12518" y="6119"/>
                  </a:cubicBezTo>
                  <a:close/>
                  <a:moveTo>
                    <a:pt x="11326" y="6790"/>
                  </a:moveTo>
                  <a:cubicBezTo>
                    <a:pt x="11326" y="6790"/>
                    <a:pt x="11326" y="6756"/>
                    <a:pt x="11361" y="6790"/>
                  </a:cubicBezTo>
                  <a:cubicBezTo>
                    <a:pt x="11361" y="6756"/>
                    <a:pt x="11361" y="6756"/>
                    <a:pt x="11361" y="6756"/>
                  </a:cubicBezTo>
                  <a:cubicBezTo>
                    <a:pt x="11361" y="6723"/>
                    <a:pt x="11396" y="6723"/>
                    <a:pt x="11396" y="6723"/>
                  </a:cubicBezTo>
                  <a:cubicBezTo>
                    <a:pt x="11431" y="6723"/>
                    <a:pt x="11466" y="6723"/>
                    <a:pt x="11466" y="6689"/>
                  </a:cubicBezTo>
                  <a:cubicBezTo>
                    <a:pt x="11466" y="6689"/>
                    <a:pt x="11466" y="6656"/>
                    <a:pt x="11466" y="6622"/>
                  </a:cubicBezTo>
                  <a:cubicBezTo>
                    <a:pt x="11431" y="6622"/>
                    <a:pt x="11431" y="6622"/>
                    <a:pt x="11466" y="6622"/>
                  </a:cubicBezTo>
                  <a:cubicBezTo>
                    <a:pt x="11466" y="6622"/>
                    <a:pt x="11466" y="6588"/>
                    <a:pt x="11501" y="6588"/>
                  </a:cubicBezTo>
                  <a:cubicBezTo>
                    <a:pt x="11501" y="6555"/>
                    <a:pt x="11501" y="6488"/>
                    <a:pt x="11536" y="6488"/>
                  </a:cubicBezTo>
                  <a:cubicBezTo>
                    <a:pt x="11536" y="6521"/>
                    <a:pt x="11536" y="6588"/>
                    <a:pt x="11606" y="6588"/>
                  </a:cubicBezTo>
                  <a:cubicBezTo>
                    <a:pt x="11606" y="6555"/>
                    <a:pt x="11642" y="6555"/>
                    <a:pt x="11642" y="6521"/>
                  </a:cubicBezTo>
                  <a:cubicBezTo>
                    <a:pt x="11677" y="6521"/>
                    <a:pt x="11677" y="6488"/>
                    <a:pt x="11677" y="6488"/>
                  </a:cubicBezTo>
                  <a:cubicBezTo>
                    <a:pt x="11747" y="6488"/>
                    <a:pt x="11782" y="6488"/>
                    <a:pt x="11817" y="6488"/>
                  </a:cubicBezTo>
                  <a:cubicBezTo>
                    <a:pt x="11817" y="6454"/>
                    <a:pt x="11852" y="6421"/>
                    <a:pt x="11887" y="6421"/>
                  </a:cubicBezTo>
                  <a:cubicBezTo>
                    <a:pt x="11887" y="6387"/>
                    <a:pt x="11922" y="6354"/>
                    <a:pt x="11957" y="6354"/>
                  </a:cubicBezTo>
                  <a:cubicBezTo>
                    <a:pt x="11957" y="6320"/>
                    <a:pt x="11992" y="6287"/>
                    <a:pt x="12027" y="6287"/>
                  </a:cubicBezTo>
                  <a:cubicBezTo>
                    <a:pt x="12027" y="6287"/>
                    <a:pt x="12027" y="6253"/>
                    <a:pt x="12062" y="6253"/>
                  </a:cubicBezTo>
                  <a:cubicBezTo>
                    <a:pt x="12097" y="6287"/>
                    <a:pt x="12168" y="6287"/>
                    <a:pt x="12238" y="6287"/>
                  </a:cubicBezTo>
                  <a:cubicBezTo>
                    <a:pt x="12273" y="6287"/>
                    <a:pt x="12273" y="6253"/>
                    <a:pt x="12273" y="6253"/>
                  </a:cubicBezTo>
                  <a:cubicBezTo>
                    <a:pt x="12308" y="6253"/>
                    <a:pt x="12308" y="6253"/>
                    <a:pt x="12343" y="6253"/>
                  </a:cubicBezTo>
                  <a:cubicBezTo>
                    <a:pt x="12343" y="6220"/>
                    <a:pt x="12343" y="6220"/>
                    <a:pt x="12343" y="6220"/>
                  </a:cubicBezTo>
                  <a:cubicBezTo>
                    <a:pt x="12413" y="6220"/>
                    <a:pt x="12413" y="6186"/>
                    <a:pt x="12413" y="6119"/>
                  </a:cubicBezTo>
                  <a:cubicBezTo>
                    <a:pt x="12413" y="6119"/>
                    <a:pt x="12413" y="6152"/>
                    <a:pt x="12448" y="6152"/>
                  </a:cubicBezTo>
                  <a:cubicBezTo>
                    <a:pt x="12483" y="6085"/>
                    <a:pt x="12518" y="6052"/>
                    <a:pt x="12588" y="6018"/>
                  </a:cubicBezTo>
                  <a:cubicBezTo>
                    <a:pt x="12588" y="5951"/>
                    <a:pt x="12694" y="5951"/>
                    <a:pt x="12658" y="5851"/>
                  </a:cubicBezTo>
                  <a:cubicBezTo>
                    <a:pt x="12658" y="5851"/>
                    <a:pt x="12658" y="5851"/>
                    <a:pt x="12658" y="5851"/>
                  </a:cubicBezTo>
                  <a:cubicBezTo>
                    <a:pt x="12623" y="5851"/>
                    <a:pt x="12623" y="5851"/>
                    <a:pt x="12623" y="5851"/>
                  </a:cubicBezTo>
                  <a:cubicBezTo>
                    <a:pt x="12623" y="5851"/>
                    <a:pt x="12623" y="5851"/>
                    <a:pt x="12588" y="5851"/>
                  </a:cubicBezTo>
                  <a:cubicBezTo>
                    <a:pt x="12588" y="5851"/>
                    <a:pt x="12553" y="5851"/>
                    <a:pt x="12518" y="5851"/>
                  </a:cubicBezTo>
                  <a:cubicBezTo>
                    <a:pt x="12518" y="5884"/>
                    <a:pt x="12483" y="5918"/>
                    <a:pt x="12483" y="5951"/>
                  </a:cubicBezTo>
                  <a:cubicBezTo>
                    <a:pt x="12518" y="5951"/>
                    <a:pt x="12483" y="5985"/>
                    <a:pt x="12483" y="5985"/>
                  </a:cubicBezTo>
                  <a:cubicBezTo>
                    <a:pt x="12483" y="5951"/>
                    <a:pt x="12483" y="5918"/>
                    <a:pt x="12448" y="5918"/>
                  </a:cubicBezTo>
                  <a:cubicBezTo>
                    <a:pt x="12448" y="5951"/>
                    <a:pt x="12413" y="5951"/>
                    <a:pt x="12378" y="5951"/>
                  </a:cubicBezTo>
                  <a:cubicBezTo>
                    <a:pt x="12378" y="5951"/>
                    <a:pt x="12413" y="5951"/>
                    <a:pt x="12413" y="5918"/>
                  </a:cubicBezTo>
                  <a:cubicBezTo>
                    <a:pt x="12378" y="5918"/>
                    <a:pt x="12378" y="5918"/>
                    <a:pt x="12378" y="5884"/>
                  </a:cubicBezTo>
                  <a:cubicBezTo>
                    <a:pt x="12378" y="5884"/>
                    <a:pt x="12378" y="5884"/>
                    <a:pt x="12343" y="5884"/>
                  </a:cubicBezTo>
                  <a:cubicBezTo>
                    <a:pt x="12343" y="5918"/>
                    <a:pt x="12343" y="5918"/>
                    <a:pt x="12343" y="5918"/>
                  </a:cubicBezTo>
                  <a:cubicBezTo>
                    <a:pt x="12273" y="5918"/>
                    <a:pt x="12308" y="6018"/>
                    <a:pt x="12238" y="6018"/>
                  </a:cubicBezTo>
                  <a:cubicBezTo>
                    <a:pt x="12203" y="6052"/>
                    <a:pt x="12238" y="6119"/>
                    <a:pt x="12203" y="6152"/>
                  </a:cubicBezTo>
                  <a:cubicBezTo>
                    <a:pt x="12203" y="6152"/>
                    <a:pt x="12168" y="6152"/>
                    <a:pt x="12168" y="6152"/>
                  </a:cubicBezTo>
                  <a:cubicBezTo>
                    <a:pt x="12168" y="6152"/>
                    <a:pt x="12203" y="6186"/>
                    <a:pt x="12168" y="6186"/>
                  </a:cubicBezTo>
                  <a:cubicBezTo>
                    <a:pt x="12132" y="6186"/>
                    <a:pt x="12132" y="6186"/>
                    <a:pt x="12132" y="6186"/>
                  </a:cubicBezTo>
                  <a:cubicBezTo>
                    <a:pt x="12132" y="6119"/>
                    <a:pt x="12203" y="6119"/>
                    <a:pt x="12168" y="6052"/>
                  </a:cubicBezTo>
                  <a:cubicBezTo>
                    <a:pt x="12168" y="6052"/>
                    <a:pt x="12132" y="6052"/>
                    <a:pt x="12097" y="6052"/>
                  </a:cubicBezTo>
                  <a:cubicBezTo>
                    <a:pt x="12097" y="6085"/>
                    <a:pt x="12097" y="6085"/>
                    <a:pt x="12097" y="6085"/>
                  </a:cubicBezTo>
                  <a:cubicBezTo>
                    <a:pt x="12027" y="6085"/>
                    <a:pt x="12062" y="6186"/>
                    <a:pt x="12027" y="6186"/>
                  </a:cubicBezTo>
                  <a:cubicBezTo>
                    <a:pt x="12027" y="6119"/>
                    <a:pt x="12027" y="6085"/>
                    <a:pt x="12027" y="6052"/>
                  </a:cubicBezTo>
                  <a:cubicBezTo>
                    <a:pt x="11957" y="6052"/>
                    <a:pt x="11922" y="6052"/>
                    <a:pt x="11887" y="6052"/>
                  </a:cubicBezTo>
                  <a:cubicBezTo>
                    <a:pt x="11852" y="6152"/>
                    <a:pt x="11957" y="6186"/>
                    <a:pt x="11852" y="6220"/>
                  </a:cubicBezTo>
                  <a:cubicBezTo>
                    <a:pt x="11852" y="6186"/>
                    <a:pt x="11817" y="6152"/>
                    <a:pt x="11817" y="6085"/>
                  </a:cubicBezTo>
                  <a:cubicBezTo>
                    <a:pt x="11747" y="6085"/>
                    <a:pt x="11747" y="6152"/>
                    <a:pt x="11677" y="6152"/>
                  </a:cubicBezTo>
                  <a:cubicBezTo>
                    <a:pt x="11677" y="6186"/>
                    <a:pt x="11712" y="6186"/>
                    <a:pt x="11712" y="6186"/>
                  </a:cubicBezTo>
                  <a:cubicBezTo>
                    <a:pt x="11747" y="6186"/>
                    <a:pt x="11747" y="6186"/>
                    <a:pt x="11747" y="6220"/>
                  </a:cubicBezTo>
                  <a:cubicBezTo>
                    <a:pt x="11677" y="6220"/>
                    <a:pt x="11677" y="6287"/>
                    <a:pt x="11677" y="6320"/>
                  </a:cubicBezTo>
                  <a:cubicBezTo>
                    <a:pt x="11606" y="6320"/>
                    <a:pt x="11606" y="6387"/>
                    <a:pt x="11536" y="6387"/>
                  </a:cubicBezTo>
                  <a:cubicBezTo>
                    <a:pt x="11536" y="6387"/>
                    <a:pt x="11536" y="6454"/>
                    <a:pt x="11501" y="6454"/>
                  </a:cubicBezTo>
                  <a:cubicBezTo>
                    <a:pt x="11501" y="6421"/>
                    <a:pt x="11501" y="6387"/>
                    <a:pt x="11501" y="6354"/>
                  </a:cubicBezTo>
                  <a:cubicBezTo>
                    <a:pt x="11466" y="6354"/>
                    <a:pt x="11466" y="6354"/>
                    <a:pt x="11466" y="6387"/>
                  </a:cubicBezTo>
                  <a:cubicBezTo>
                    <a:pt x="11466" y="6387"/>
                    <a:pt x="11431" y="6387"/>
                    <a:pt x="11431" y="6387"/>
                  </a:cubicBezTo>
                  <a:cubicBezTo>
                    <a:pt x="11431" y="6421"/>
                    <a:pt x="11396" y="6454"/>
                    <a:pt x="11361" y="6488"/>
                  </a:cubicBezTo>
                  <a:cubicBezTo>
                    <a:pt x="11361" y="6488"/>
                    <a:pt x="11361" y="6488"/>
                    <a:pt x="11361" y="6488"/>
                  </a:cubicBezTo>
                  <a:cubicBezTo>
                    <a:pt x="11361" y="6521"/>
                    <a:pt x="11361" y="6555"/>
                    <a:pt x="11361" y="6588"/>
                  </a:cubicBezTo>
                  <a:cubicBezTo>
                    <a:pt x="11361" y="6588"/>
                    <a:pt x="11361" y="6622"/>
                    <a:pt x="11326" y="6622"/>
                  </a:cubicBezTo>
                  <a:cubicBezTo>
                    <a:pt x="11326" y="6689"/>
                    <a:pt x="11256" y="6723"/>
                    <a:pt x="11256" y="6823"/>
                  </a:cubicBezTo>
                  <a:cubicBezTo>
                    <a:pt x="11291" y="6823"/>
                    <a:pt x="11291" y="6790"/>
                    <a:pt x="11326" y="6790"/>
                  </a:cubicBezTo>
                  <a:close/>
                  <a:moveTo>
                    <a:pt x="12238" y="5549"/>
                  </a:moveTo>
                  <a:cubicBezTo>
                    <a:pt x="12273" y="5582"/>
                    <a:pt x="12273" y="5616"/>
                    <a:pt x="12273" y="5616"/>
                  </a:cubicBezTo>
                  <a:cubicBezTo>
                    <a:pt x="12343" y="5649"/>
                    <a:pt x="12343" y="5582"/>
                    <a:pt x="12413" y="5616"/>
                  </a:cubicBezTo>
                  <a:cubicBezTo>
                    <a:pt x="12413" y="5582"/>
                    <a:pt x="12413" y="5582"/>
                    <a:pt x="12413" y="5549"/>
                  </a:cubicBezTo>
                  <a:cubicBezTo>
                    <a:pt x="12413" y="5549"/>
                    <a:pt x="12413" y="5549"/>
                    <a:pt x="12413" y="5549"/>
                  </a:cubicBezTo>
                  <a:cubicBezTo>
                    <a:pt x="12448" y="5515"/>
                    <a:pt x="12483" y="5515"/>
                    <a:pt x="12518" y="5515"/>
                  </a:cubicBezTo>
                  <a:cubicBezTo>
                    <a:pt x="12518" y="5482"/>
                    <a:pt x="12553" y="5482"/>
                    <a:pt x="12588" y="5448"/>
                  </a:cubicBezTo>
                  <a:cubicBezTo>
                    <a:pt x="12588" y="5415"/>
                    <a:pt x="12623" y="5415"/>
                    <a:pt x="12623" y="5448"/>
                  </a:cubicBezTo>
                  <a:cubicBezTo>
                    <a:pt x="12623" y="5515"/>
                    <a:pt x="12588" y="5549"/>
                    <a:pt x="12483" y="5549"/>
                  </a:cubicBezTo>
                  <a:cubicBezTo>
                    <a:pt x="12518" y="5582"/>
                    <a:pt x="12483" y="5582"/>
                    <a:pt x="12483" y="5616"/>
                  </a:cubicBezTo>
                  <a:cubicBezTo>
                    <a:pt x="12483" y="5616"/>
                    <a:pt x="12483" y="5616"/>
                    <a:pt x="12483" y="5616"/>
                  </a:cubicBezTo>
                  <a:cubicBezTo>
                    <a:pt x="12518" y="5649"/>
                    <a:pt x="12483" y="5683"/>
                    <a:pt x="12483" y="5683"/>
                  </a:cubicBezTo>
                  <a:cubicBezTo>
                    <a:pt x="12448" y="5649"/>
                    <a:pt x="12413" y="5649"/>
                    <a:pt x="12378" y="5649"/>
                  </a:cubicBezTo>
                  <a:cubicBezTo>
                    <a:pt x="12378" y="5683"/>
                    <a:pt x="12378" y="5683"/>
                    <a:pt x="12378" y="5716"/>
                  </a:cubicBezTo>
                  <a:cubicBezTo>
                    <a:pt x="12343" y="5683"/>
                    <a:pt x="12343" y="5716"/>
                    <a:pt x="12343" y="5716"/>
                  </a:cubicBezTo>
                  <a:cubicBezTo>
                    <a:pt x="12378" y="5716"/>
                    <a:pt x="12413" y="5750"/>
                    <a:pt x="12413" y="5783"/>
                  </a:cubicBezTo>
                  <a:cubicBezTo>
                    <a:pt x="12483" y="5750"/>
                    <a:pt x="12483" y="5783"/>
                    <a:pt x="12483" y="5817"/>
                  </a:cubicBezTo>
                  <a:cubicBezTo>
                    <a:pt x="12483" y="5817"/>
                    <a:pt x="12483" y="5817"/>
                    <a:pt x="12483" y="5817"/>
                  </a:cubicBezTo>
                  <a:cubicBezTo>
                    <a:pt x="12518" y="5817"/>
                    <a:pt x="12518" y="5817"/>
                    <a:pt x="12518" y="5817"/>
                  </a:cubicBezTo>
                  <a:cubicBezTo>
                    <a:pt x="12553" y="5783"/>
                    <a:pt x="12588" y="5783"/>
                    <a:pt x="12588" y="5716"/>
                  </a:cubicBezTo>
                  <a:cubicBezTo>
                    <a:pt x="12588" y="5716"/>
                    <a:pt x="12588" y="5716"/>
                    <a:pt x="12553" y="5716"/>
                  </a:cubicBezTo>
                  <a:cubicBezTo>
                    <a:pt x="12553" y="5683"/>
                    <a:pt x="12518" y="5683"/>
                    <a:pt x="12588" y="5683"/>
                  </a:cubicBezTo>
                  <a:cubicBezTo>
                    <a:pt x="12694" y="5683"/>
                    <a:pt x="12729" y="5549"/>
                    <a:pt x="12834" y="5515"/>
                  </a:cubicBezTo>
                  <a:cubicBezTo>
                    <a:pt x="12799" y="5482"/>
                    <a:pt x="12834" y="5448"/>
                    <a:pt x="12834" y="5415"/>
                  </a:cubicBezTo>
                  <a:cubicBezTo>
                    <a:pt x="12799" y="5415"/>
                    <a:pt x="12799" y="5415"/>
                    <a:pt x="12799" y="5381"/>
                  </a:cubicBezTo>
                  <a:cubicBezTo>
                    <a:pt x="12799" y="5347"/>
                    <a:pt x="12834" y="5347"/>
                    <a:pt x="12834" y="5314"/>
                  </a:cubicBezTo>
                  <a:cubicBezTo>
                    <a:pt x="12799" y="5314"/>
                    <a:pt x="12799" y="5314"/>
                    <a:pt x="12799" y="5314"/>
                  </a:cubicBezTo>
                  <a:cubicBezTo>
                    <a:pt x="12834" y="5247"/>
                    <a:pt x="12764" y="5247"/>
                    <a:pt x="12764" y="5213"/>
                  </a:cubicBezTo>
                  <a:cubicBezTo>
                    <a:pt x="12764" y="5180"/>
                    <a:pt x="12764" y="5180"/>
                    <a:pt x="12764" y="5180"/>
                  </a:cubicBezTo>
                  <a:cubicBezTo>
                    <a:pt x="12764" y="5146"/>
                    <a:pt x="12729" y="5113"/>
                    <a:pt x="12694" y="5079"/>
                  </a:cubicBezTo>
                  <a:cubicBezTo>
                    <a:pt x="12694" y="5079"/>
                    <a:pt x="12694" y="5079"/>
                    <a:pt x="12694" y="5079"/>
                  </a:cubicBezTo>
                  <a:cubicBezTo>
                    <a:pt x="12694" y="5046"/>
                    <a:pt x="12694" y="5012"/>
                    <a:pt x="12694" y="4979"/>
                  </a:cubicBezTo>
                  <a:cubicBezTo>
                    <a:pt x="12658" y="4979"/>
                    <a:pt x="12623" y="4979"/>
                    <a:pt x="12623" y="5012"/>
                  </a:cubicBezTo>
                  <a:cubicBezTo>
                    <a:pt x="12623" y="5012"/>
                    <a:pt x="12623" y="5012"/>
                    <a:pt x="12588" y="5012"/>
                  </a:cubicBezTo>
                  <a:cubicBezTo>
                    <a:pt x="12588" y="5146"/>
                    <a:pt x="12658" y="5146"/>
                    <a:pt x="12658" y="5247"/>
                  </a:cubicBezTo>
                  <a:cubicBezTo>
                    <a:pt x="12623" y="5247"/>
                    <a:pt x="12623" y="5280"/>
                    <a:pt x="12588" y="5280"/>
                  </a:cubicBezTo>
                  <a:cubicBezTo>
                    <a:pt x="12588" y="5247"/>
                    <a:pt x="12588" y="5247"/>
                    <a:pt x="12553" y="5247"/>
                  </a:cubicBezTo>
                  <a:cubicBezTo>
                    <a:pt x="12553" y="5280"/>
                    <a:pt x="12553" y="5280"/>
                    <a:pt x="12553" y="5314"/>
                  </a:cubicBezTo>
                  <a:cubicBezTo>
                    <a:pt x="12448" y="5314"/>
                    <a:pt x="12483" y="5415"/>
                    <a:pt x="12413" y="5415"/>
                  </a:cubicBezTo>
                  <a:cubicBezTo>
                    <a:pt x="12378" y="5347"/>
                    <a:pt x="12483" y="5280"/>
                    <a:pt x="12378" y="5247"/>
                  </a:cubicBezTo>
                  <a:cubicBezTo>
                    <a:pt x="12378" y="5280"/>
                    <a:pt x="12343" y="5280"/>
                    <a:pt x="12343" y="5314"/>
                  </a:cubicBezTo>
                  <a:cubicBezTo>
                    <a:pt x="12378" y="5347"/>
                    <a:pt x="12378" y="5347"/>
                    <a:pt x="12343" y="5347"/>
                  </a:cubicBezTo>
                  <a:cubicBezTo>
                    <a:pt x="12308" y="5347"/>
                    <a:pt x="12378" y="5247"/>
                    <a:pt x="12273" y="5280"/>
                  </a:cubicBezTo>
                  <a:cubicBezTo>
                    <a:pt x="12273" y="5314"/>
                    <a:pt x="12238" y="5347"/>
                    <a:pt x="12238" y="5415"/>
                  </a:cubicBezTo>
                  <a:cubicBezTo>
                    <a:pt x="12273" y="5415"/>
                    <a:pt x="12273" y="5415"/>
                    <a:pt x="12238" y="5415"/>
                  </a:cubicBezTo>
                  <a:cubicBezTo>
                    <a:pt x="12238" y="5482"/>
                    <a:pt x="12203" y="5448"/>
                    <a:pt x="12203" y="5515"/>
                  </a:cubicBezTo>
                  <a:cubicBezTo>
                    <a:pt x="12238" y="5515"/>
                    <a:pt x="12238" y="5549"/>
                    <a:pt x="12238" y="5549"/>
                  </a:cubicBezTo>
                  <a:close/>
                  <a:moveTo>
                    <a:pt x="11221" y="8836"/>
                  </a:moveTo>
                  <a:cubicBezTo>
                    <a:pt x="11221" y="8869"/>
                    <a:pt x="11291" y="8869"/>
                    <a:pt x="11291" y="8836"/>
                  </a:cubicBezTo>
                  <a:cubicBezTo>
                    <a:pt x="11256" y="8836"/>
                    <a:pt x="11291" y="8769"/>
                    <a:pt x="11221" y="8769"/>
                  </a:cubicBezTo>
                  <a:cubicBezTo>
                    <a:pt x="11221" y="8802"/>
                    <a:pt x="11221" y="8802"/>
                    <a:pt x="11221" y="8836"/>
                  </a:cubicBezTo>
                  <a:close/>
                  <a:moveTo>
                    <a:pt x="10765" y="8869"/>
                  </a:moveTo>
                  <a:cubicBezTo>
                    <a:pt x="10765" y="8869"/>
                    <a:pt x="10765" y="8903"/>
                    <a:pt x="10800" y="8869"/>
                  </a:cubicBezTo>
                  <a:cubicBezTo>
                    <a:pt x="10800" y="8869"/>
                    <a:pt x="10800" y="8836"/>
                    <a:pt x="10800" y="8802"/>
                  </a:cubicBezTo>
                  <a:cubicBezTo>
                    <a:pt x="10765" y="8802"/>
                    <a:pt x="10765" y="8802"/>
                    <a:pt x="10765" y="8802"/>
                  </a:cubicBezTo>
                  <a:cubicBezTo>
                    <a:pt x="10730" y="8769"/>
                    <a:pt x="10695" y="8836"/>
                    <a:pt x="10730" y="8869"/>
                  </a:cubicBezTo>
                  <a:cubicBezTo>
                    <a:pt x="10730" y="8869"/>
                    <a:pt x="10765" y="8836"/>
                    <a:pt x="10765" y="8869"/>
                  </a:cubicBezTo>
                  <a:close/>
                  <a:moveTo>
                    <a:pt x="10800" y="10177"/>
                  </a:moveTo>
                  <a:cubicBezTo>
                    <a:pt x="10800" y="10177"/>
                    <a:pt x="10800" y="10177"/>
                    <a:pt x="10800" y="10177"/>
                  </a:cubicBezTo>
                  <a:cubicBezTo>
                    <a:pt x="10800" y="10144"/>
                    <a:pt x="10800" y="10144"/>
                    <a:pt x="10800" y="10144"/>
                  </a:cubicBezTo>
                  <a:cubicBezTo>
                    <a:pt x="10765" y="10144"/>
                    <a:pt x="10730" y="10177"/>
                    <a:pt x="10730" y="10244"/>
                  </a:cubicBezTo>
                  <a:cubicBezTo>
                    <a:pt x="10765" y="10244"/>
                    <a:pt x="10800" y="10244"/>
                    <a:pt x="10800" y="10211"/>
                  </a:cubicBezTo>
                  <a:cubicBezTo>
                    <a:pt x="10800" y="10211"/>
                    <a:pt x="10800" y="10177"/>
                    <a:pt x="10800" y="10177"/>
                  </a:cubicBezTo>
                  <a:close/>
                  <a:moveTo>
                    <a:pt x="10309" y="11016"/>
                  </a:moveTo>
                  <a:cubicBezTo>
                    <a:pt x="10309" y="11016"/>
                    <a:pt x="10309" y="11049"/>
                    <a:pt x="10309" y="11049"/>
                  </a:cubicBezTo>
                  <a:cubicBezTo>
                    <a:pt x="10414" y="11083"/>
                    <a:pt x="10414" y="10982"/>
                    <a:pt x="10414" y="10915"/>
                  </a:cubicBezTo>
                  <a:cubicBezTo>
                    <a:pt x="10379" y="10915"/>
                    <a:pt x="10344" y="10915"/>
                    <a:pt x="10309" y="10882"/>
                  </a:cubicBezTo>
                  <a:cubicBezTo>
                    <a:pt x="10309" y="10949"/>
                    <a:pt x="10274" y="10949"/>
                    <a:pt x="10239" y="11016"/>
                  </a:cubicBezTo>
                  <a:cubicBezTo>
                    <a:pt x="10274" y="11016"/>
                    <a:pt x="10309" y="11016"/>
                    <a:pt x="10309" y="11016"/>
                  </a:cubicBezTo>
                  <a:close/>
                  <a:moveTo>
                    <a:pt x="10555" y="10211"/>
                  </a:moveTo>
                  <a:cubicBezTo>
                    <a:pt x="10590" y="10211"/>
                    <a:pt x="10555" y="10278"/>
                    <a:pt x="10590" y="10244"/>
                  </a:cubicBezTo>
                  <a:cubicBezTo>
                    <a:pt x="10625" y="10211"/>
                    <a:pt x="10695" y="10211"/>
                    <a:pt x="10695" y="10110"/>
                  </a:cubicBezTo>
                  <a:cubicBezTo>
                    <a:pt x="10730" y="10110"/>
                    <a:pt x="10730" y="10110"/>
                    <a:pt x="10730" y="10077"/>
                  </a:cubicBezTo>
                  <a:cubicBezTo>
                    <a:pt x="10695" y="10077"/>
                    <a:pt x="10625" y="10077"/>
                    <a:pt x="10660" y="10010"/>
                  </a:cubicBezTo>
                  <a:cubicBezTo>
                    <a:pt x="10590" y="10010"/>
                    <a:pt x="10555" y="10010"/>
                    <a:pt x="10555" y="10043"/>
                  </a:cubicBezTo>
                  <a:cubicBezTo>
                    <a:pt x="10555" y="10077"/>
                    <a:pt x="10555" y="10077"/>
                    <a:pt x="10519" y="10077"/>
                  </a:cubicBezTo>
                  <a:cubicBezTo>
                    <a:pt x="10484" y="10110"/>
                    <a:pt x="10519" y="10177"/>
                    <a:pt x="10484" y="10211"/>
                  </a:cubicBezTo>
                  <a:cubicBezTo>
                    <a:pt x="10484" y="10211"/>
                    <a:pt x="10555" y="10211"/>
                    <a:pt x="10555" y="10211"/>
                  </a:cubicBezTo>
                  <a:close/>
                  <a:moveTo>
                    <a:pt x="10730" y="10479"/>
                  </a:moveTo>
                  <a:cubicBezTo>
                    <a:pt x="10730" y="10479"/>
                    <a:pt x="10695" y="10513"/>
                    <a:pt x="10695" y="10479"/>
                  </a:cubicBezTo>
                  <a:cubicBezTo>
                    <a:pt x="10695" y="10513"/>
                    <a:pt x="10695" y="10513"/>
                    <a:pt x="10695" y="10513"/>
                  </a:cubicBezTo>
                  <a:cubicBezTo>
                    <a:pt x="10765" y="10513"/>
                    <a:pt x="10765" y="10446"/>
                    <a:pt x="10800" y="10412"/>
                  </a:cubicBezTo>
                  <a:cubicBezTo>
                    <a:pt x="10730" y="10379"/>
                    <a:pt x="10730" y="10446"/>
                    <a:pt x="10730" y="10479"/>
                  </a:cubicBezTo>
                  <a:close/>
                  <a:moveTo>
                    <a:pt x="10800" y="7326"/>
                  </a:moveTo>
                  <a:cubicBezTo>
                    <a:pt x="10835" y="7259"/>
                    <a:pt x="10905" y="7293"/>
                    <a:pt x="10905" y="7259"/>
                  </a:cubicBezTo>
                  <a:cubicBezTo>
                    <a:pt x="10870" y="7226"/>
                    <a:pt x="10765" y="7192"/>
                    <a:pt x="10765" y="7259"/>
                  </a:cubicBezTo>
                  <a:cubicBezTo>
                    <a:pt x="10800" y="7259"/>
                    <a:pt x="10800" y="7293"/>
                    <a:pt x="10800" y="7326"/>
                  </a:cubicBezTo>
                  <a:close/>
                  <a:moveTo>
                    <a:pt x="10940" y="9104"/>
                  </a:moveTo>
                  <a:cubicBezTo>
                    <a:pt x="10940" y="9104"/>
                    <a:pt x="11010" y="9003"/>
                    <a:pt x="10905" y="9003"/>
                  </a:cubicBezTo>
                  <a:cubicBezTo>
                    <a:pt x="10905" y="9070"/>
                    <a:pt x="10905" y="9104"/>
                    <a:pt x="10940" y="9104"/>
                  </a:cubicBezTo>
                  <a:close/>
                  <a:moveTo>
                    <a:pt x="11045" y="8701"/>
                  </a:moveTo>
                  <a:cubicBezTo>
                    <a:pt x="11010" y="8701"/>
                    <a:pt x="11010" y="8701"/>
                    <a:pt x="10975" y="8701"/>
                  </a:cubicBezTo>
                  <a:cubicBezTo>
                    <a:pt x="10835" y="8701"/>
                    <a:pt x="11045" y="8769"/>
                    <a:pt x="11045" y="8701"/>
                  </a:cubicBezTo>
                  <a:close/>
                  <a:moveTo>
                    <a:pt x="10905" y="10010"/>
                  </a:moveTo>
                  <a:cubicBezTo>
                    <a:pt x="10975" y="10010"/>
                    <a:pt x="10975" y="9976"/>
                    <a:pt x="11045" y="9942"/>
                  </a:cubicBezTo>
                  <a:cubicBezTo>
                    <a:pt x="11045" y="9942"/>
                    <a:pt x="11081" y="9909"/>
                    <a:pt x="11045" y="9875"/>
                  </a:cubicBezTo>
                  <a:cubicBezTo>
                    <a:pt x="11010" y="9942"/>
                    <a:pt x="10940" y="9942"/>
                    <a:pt x="10905" y="10010"/>
                  </a:cubicBezTo>
                  <a:close/>
                  <a:moveTo>
                    <a:pt x="11186" y="9037"/>
                  </a:moveTo>
                  <a:cubicBezTo>
                    <a:pt x="11151" y="9037"/>
                    <a:pt x="11151" y="9037"/>
                    <a:pt x="11116" y="9037"/>
                  </a:cubicBezTo>
                  <a:cubicBezTo>
                    <a:pt x="11151" y="9070"/>
                    <a:pt x="11116" y="9070"/>
                    <a:pt x="11116" y="9070"/>
                  </a:cubicBezTo>
                  <a:cubicBezTo>
                    <a:pt x="11081" y="9070"/>
                    <a:pt x="11081" y="9104"/>
                    <a:pt x="11045" y="9104"/>
                  </a:cubicBezTo>
                  <a:cubicBezTo>
                    <a:pt x="11045" y="9138"/>
                    <a:pt x="11045" y="9138"/>
                    <a:pt x="11045" y="9138"/>
                  </a:cubicBezTo>
                  <a:cubicBezTo>
                    <a:pt x="11116" y="9138"/>
                    <a:pt x="11186" y="9104"/>
                    <a:pt x="11186" y="9037"/>
                  </a:cubicBezTo>
                  <a:close/>
                  <a:moveTo>
                    <a:pt x="11151" y="8701"/>
                  </a:moveTo>
                  <a:cubicBezTo>
                    <a:pt x="11151" y="8701"/>
                    <a:pt x="11116" y="8701"/>
                    <a:pt x="11116" y="8701"/>
                  </a:cubicBezTo>
                  <a:cubicBezTo>
                    <a:pt x="11081" y="8701"/>
                    <a:pt x="11081" y="8701"/>
                    <a:pt x="11081" y="8701"/>
                  </a:cubicBezTo>
                  <a:cubicBezTo>
                    <a:pt x="11116" y="8701"/>
                    <a:pt x="11151" y="8735"/>
                    <a:pt x="11151" y="8701"/>
                  </a:cubicBezTo>
                  <a:close/>
                  <a:moveTo>
                    <a:pt x="11151" y="8802"/>
                  </a:moveTo>
                  <a:cubicBezTo>
                    <a:pt x="11151" y="8769"/>
                    <a:pt x="11186" y="8769"/>
                    <a:pt x="11151" y="8735"/>
                  </a:cubicBezTo>
                  <a:cubicBezTo>
                    <a:pt x="11151" y="8735"/>
                    <a:pt x="11151" y="8735"/>
                    <a:pt x="11116" y="8735"/>
                  </a:cubicBezTo>
                  <a:cubicBezTo>
                    <a:pt x="11116" y="8735"/>
                    <a:pt x="11116" y="8735"/>
                    <a:pt x="11116" y="8735"/>
                  </a:cubicBezTo>
                  <a:cubicBezTo>
                    <a:pt x="11151" y="8769"/>
                    <a:pt x="11081" y="8836"/>
                    <a:pt x="11151" y="8802"/>
                  </a:cubicBezTo>
                  <a:close/>
                  <a:moveTo>
                    <a:pt x="11221" y="7092"/>
                  </a:moveTo>
                  <a:cubicBezTo>
                    <a:pt x="11221" y="7058"/>
                    <a:pt x="11221" y="7024"/>
                    <a:pt x="11221" y="6991"/>
                  </a:cubicBezTo>
                  <a:cubicBezTo>
                    <a:pt x="11186" y="6991"/>
                    <a:pt x="11186" y="7024"/>
                    <a:pt x="11116" y="7024"/>
                  </a:cubicBezTo>
                  <a:cubicBezTo>
                    <a:pt x="11116" y="7024"/>
                    <a:pt x="11116" y="7024"/>
                    <a:pt x="11081" y="7024"/>
                  </a:cubicBezTo>
                  <a:cubicBezTo>
                    <a:pt x="11081" y="7058"/>
                    <a:pt x="11081" y="7058"/>
                    <a:pt x="11081" y="7092"/>
                  </a:cubicBezTo>
                  <a:cubicBezTo>
                    <a:pt x="11116" y="7092"/>
                    <a:pt x="11116" y="7092"/>
                    <a:pt x="11151" y="7092"/>
                  </a:cubicBezTo>
                  <a:cubicBezTo>
                    <a:pt x="11151" y="7092"/>
                    <a:pt x="11186" y="7092"/>
                    <a:pt x="11221" y="7092"/>
                  </a:cubicBezTo>
                  <a:close/>
                  <a:moveTo>
                    <a:pt x="14026" y="4844"/>
                  </a:moveTo>
                  <a:cubicBezTo>
                    <a:pt x="13991" y="4844"/>
                    <a:pt x="13956" y="4844"/>
                    <a:pt x="13956" y="4844"/>
                  </a:cubicBezTo>
                  <a:cubicBezTo>
                    <a:pt x="13956" y="4878"/>
                    <a:pt x="13921" y="4979"/>
                    <a:pt x="13956" y="4979"/>
                  </a:cubicBezTo>
                  <a:cubicBezTo>
                    <a:pt x="13991" y="4945"/>
                    <a:pt x="14026" y="4911"/>
                    <a:pt x="14026" y="4844"/>
                  </a:cubicBezTo>
                  <a:close/>
                  <a:moveTo>
                    <a:pt x="11045" y="9305"/>
                  </a:moveTo>
                  <a:cubicBezTo>
                    <a:pt x="11010" y="9305"/>
                    <a:pt x="11010" y="9339"/>
                    <a:pt x="11010" y="9339"/>
                  </a:cubicBezTo>
                  <a:cubicBezTo>
                    <a:pt x="11010" y="9339"/>
                    <a:pt x="10975" y="9339"/>
                    <a:pt x="10975" y="9372"/>
                  </a:cubicBezTo>
                  <a:cubicBezTo>
                    <a:pt x="10975" y="9372"/>
                    <a:pt x="11010" y="9372"/>
                    <a:pt x="11010" y="9372"/>
                  </a:cubicBezTo>
                  <a:cubicBezTo>
                    <a:pt x="11010" y="9372"/>
                    <a:pt x="11045" y="9372"/>
                    <a:pt x="11045" y="9406"/>
                  </a:cubicBezTo>
                  <a:cubicBezTo>
                    <a:pt x="11045" y="9406"/>
                    <a:pt x="11045" y="9406"/>
                    <a:pt x="11045" y="9406"/>
                  </a:cubicBezTo>
                  <a:cubicBezTo>
                    <a:pt x="10940" y="9406"/>
                    <a:pt x="10975" y="9473"/>
                    <a:pt x="10940" y="9473"/>
                  </a:cubicBezTo>
                  <a:cubicBezTo>
                    <a:pt x="10940" y="9540"/>
                    <a:pt x="10870" y="9506"/>
                    <a:pt x="10870" y="9574"/>
                  </a:cubicBezTo>
                  <a:cubicBezTo>
                    <a:pt x="10905" y="9574"/>
                    <a:pt x="10905" y="9574"/>
                    <a:pt x="10940" y="9574"/>
                  </a:cubicBezTo>
                  <a:cubicBezTo>
                    <a:pt x="10940" y="9540"/>
                    <a:pt x="11010" y="9574"/>
                    <a:pt x="11045" y="9574"/>
                  </a:cubicBezTo>
                  <a:cubicBezTo>
                    <a:pt x="11045" y="9540"/>
                    <a:pt x="11081" y="9506"/>
                    <a:pt x="11116" y="9473"/>
                  </a:cubicBezTo>
                  <a:cubicBezTo>
                    <a:pt x="11081" y="9406"/>
                    <a:pt x="11151" y="9272"/>
                    <a:pt x="11045" y="9272"/>
                  </a:cubicBezTo>
                  <a:cubicBezTo>
                    <a:pt x="11045" y="9305"/>
                    <a:pt x="11045" y="9305"/>
                    <a:pt x="11045" y="9305"/>
                  </a:cubicBezTo>
                  <a:close/>
                  <a:moveTo>
                    <a:pt x="10975" y="9641"/>
                  </a:moveTo>
                  <a:cubicBezTo>
                    <a:pt x="11010" y="9674"/>
                    <a:pt x="10940" y="9674"/>
                    <a:pt x="10975" y="9741"/>
                  </a:cubicBezTo>
                  <a:cubicBezTo>
                    <a:pt x="10940" y="9741"/>
                    <a:pt x="10905" y="9775"/>
                    <a:pt x="10905" y="9808"/>
                  </a:cubicBezTo>
                  <a:cubicBezTo>
                    <a:pt x="10940" y="9808"/>
                    <a:pt x="10975" y="9775"/>
                    <a:pt x="10975" y="9808"/>
                  </a:cubicBezTo>
                  <a:cubicBezTo>
                    <a:pt x="10975" y="9842"/>
                    <a:pt x="10870" y="9875"/>
                    <a:pt x="10975" y="9875"/>
                  </a:cubicBezTo>
                  <a:cubicBezTo>
                    <a:pt x="11010" y="9875"/>
                    <a:pt x="11010" y="9875"/>
                    <a:pt x="11010" y="9875"/>
                  </a:cubicBezTo>
                  <a:cubicBezTo>
                    <a:pt x="11010" y="9842"/>
                    <a:pt x="11010" y="9842"/>
                    <a:pt x="11045" y="9842"/>
                  </a:cubicBezTo>
                  <a:cubicBezTo>
                    <a:pt x="11045" y="9842"/>
                    <a:pt x="11045" y="9842"/>
                    <a:pt x="11045" y="9842"/>
                  </a:cubicBezTo>
                  <a:cubicBezTo>
                    <a:pt x="11045" y="9842"/>
                    <a:pt x="11045" y="9808"/>
                    <a:pt x="11045" y="9808"/>
                  </a:cubicBezTo>
                  <a:cubicBezTo>
                    <a:pt x="11081" y="9808"/>
                    <a:pt x="11081" y="9741"/>
                    <a:pt x="11116" y="9741"/>
                  </a:cubicBezTo>
                  <a:cubicBezTo>
                    <a:pt x="11116" y="9741"/>
                    <a:pt x="11116" y="9741"/>
                    <a:pt x="11116" y="9741"/>
                  </a:cubicBezTo>
                  <a:cubicBezTo>
                    <a:pt x="11116" y="9741"/>
                    <a:pt x="11116" y="9741"/>
                    <a:pt x="11116" y="9708"/>
                  </a:cubicBezTo>
                  <a:cubicBezTo>
                    <a:pt x="11116" y="9708"/>
                    <a:pt x="11116" y="9708"/>
                    <a:pt x="11116" y="9708"/>
                  </a:cubicBezTo>
                  <a:cubicBezTo>
                    <a:pt x="11116" y="9708"/>
                    <a:pt x="11151" y="9708"/>
                    <a:pt x="11151" y="9708"/>
                  </a:cubicBezTo>
                  <a:cubicBezTo>
                    <a:pt x="11186" y="9674"/>
                    <a:pt x="11186" y="9641"/>
                    <a:pt x="11221" y="9641"/>
                  </a:cubicBezTo>
                  <a:cubicBezTo>
                    <a:pt x="11256" y="9641"/>
                    <a:pt x="11256" y="9641"/>
                    <a:pt x="11291" y="9641"/>
                  </a:cubicBezTo>
                  <a:cubicBezTo>
                    <a:pt x="11256" y="9607"/>
                    <a:pt x="11256" y="9574"/>
                    <a:pt x="11221" y="9574"/>
                  </a:cubicBezTo>
                  <a:cubicBezTo>
                    <a:pt x="11186" y="9607"/>
                    <a:pt x="11151" y="9607"/>
                    <a:pt x="11116" y="9607"/>
                  </a:cubicBezTo>
                  <a:cubicBezTo>
                    <a:pt x="11116" y="9574"/>
                    <a:pt x="11116" y="9574"/>
                    <a:pt x="11116" y="9574"/>
                  </a:cubicBezTo>
                  <a:cubicBezTo>
                    <a:pt x="11045" y="9540"/>
                    <a:pt x="11081" y="9641"/>
                    <a:pt x="10975" y="9641"/>
                  </a:cubicBezTo>
                  <a:close/>
                  <a:moveTo>
                    <a:pt x="9187" y="12492"/>
                  </a:moveTo>
                  <a:cubicBezTo>
                    <a:pt x="9187" y="12458"/>
                    <a:pt x="9222" y="12458"/>
                    <a:pt x="9222" y="12424"/>
                  </a:cubicBezTo>
                  <a:cubicBezTo>
                    <a:pt x="9152" y="12424"/>
                    <a:pt x="9152" y="12492"/>
                    <a:pt x="9117" y="12525"/>
                  </a:cubicBezTo>
                  <a:cubicBezTo>
                    <a:pt x="9152" y="12525"/>
                    <a:pt x="9152" y="12492"/>
                    <a:pt x="9187" y="12492"/>
                  </a:cubicBezTo>
                  <a:close/>
                  <a:moveTo>
                    <a:pt x="11396" y="8567"/>
                  </a:moveTo>
                  <a:cubicBezTo>
                    <a:pt x="11396" y="8567"/>
                    <a:pt x="11396" y="8567"/>
                    <a:pt x="11396" y="8567"/>
                  </a:cubicBezTo>
                  <a:cubicBezTo>
                    <a:pt x="11361" y="8634"/>
                    <a:pt x="11431" y="8601"/>
                    <a:pt x="11466" y="8601"/>
                  </a:cubicBezTo>
                  <a:cubicBezTo>
                    <a:pt x="11466" y="8567"/>
                    <a:pt x="11431" y="8534"/>
                    <a:pt x="11396" y="8567"/>
                  </a:cubicBezTo>
                  <a:close/>
                  <a:moveTo>
                    <a:pt x="17147" y="2295"/>
                  </a:moveTo>
                  <a:cubicBezTo>
                    <a:pt x="17147" y="2262"/>
                    <a:pt x="17147" y="2228"/>
                    <a:pt x="17147" y="2195"/>
                  </a:cubicBezTo>
                  <a:cubicBezTo>
                    <a:pt x="17112" y="2195"/>
                    <a:pt x="17077" y="2161"/>
                    <a:pt x="17042" y="2161"/>
                  </a:cubicBezTo>
                  <a:cubicBezTo>
                    <a:pt x="17006" y="2262"/>
                    <a:pt x="17112" y="2262"/>
                    <a:pt x="17147" y="2295"/>
                  </a:cubicBezTo>
                  <a:close/>
                  <a:moveTo>
                    <a:pt x="16165" y="2731"/>
                  </a:moveTo>
                  <a:cubicBezTo>
                    <a:pt x="16165" y="2765"/>
                    <a:pt x="16130" y="2865"/>
                    <a:pt x="16200" y="2832"/>
                  </a:cubicBezTo>
                  <a:cubicBezTo>
                    <a:pt x="16235" y="2832"/>
                    <a:pt x="16235" y="2798"/>
                    <a:pt x="16235" y="2765"/>
                  </a:cubicBezTo>
                  <a:cubicBezTo>
                    <a:pt x="16235" y="2731"/>
                    <a:pt x="16235" y="2698"/>
                    <a:pt x="16200" y="2698"/>
                  </a:cubicBezTo>
                  <a:cubicBezTo>
                    <a:pt x="16200" y="2698"/>
                    <a:pt x="16200" y="2698"/>
                    <a:pt x="16200" y="2664"/>
                  </a:cubicBezTo>
                  <a:cubicBezTo>
                    <a:pt x="16165" y="2664"/>
                    <a:pt x="16165" y="2631"/>
                    <a:pt x="16130" y="2631"/>
                  </a:cubicBezTo>
                  <a:cubicBezTo>
                    <a:pt x="16095" y="2698"/>
                    <a:pt x="16130" y="2731"/>
                    <a:pt x="16165" y="2731"/>
                  </a:cubicBezTo>
                  <a:close/>
                  <a:moveTo>
                    <a:pt x="15674" y="3402"/>
                  </a:moveTo>
                  <a:cubicBezTo>
                    <a:pt x="15674" y="3369"/>
                    <a:pt x="15674" y="3335"/>
                    <a:pt x="15639" y="3335"/>
                  </a:cubicBezTo>
                  <a:cubicBezTo>
                    <a:pt x="15639" y="3335"/>
                    <a:pt x="15639" y="3369"/>
                    <a:pt x="15639" y="3402"/>
                  </a:cubicBezTo>
                  <a:cubicBezTo>
                    <a:pt x="15639" y="3402"/>
                    <a:pt x="15639" y="3402"/>
                    <a:pt x="15639" y="3402"/>
                  </a:cubicBezTo>
                  <a:cubicBezTo>
                    <a:pt x="15674" y="3402"/>
                    <a:pt x="15674" y="3402"/>
                    <a:pt x="15674" y="3402"/>
                  </a:cubicBezTo>
                  <a:close/>
                  <a:moveTo>
                    <a:pt x="16586" y="2631"/>
                  </a:moveTo>
                  <a:cubicBezTo>
                    <a:pt x="16551" y="2698"/>
                    <a:pt x="16621" y="2731"/>
                    <a:pt x="16621" y="2765"/>
                  </a:cubicBezTo>
                  <a:cubicBezTo>
                    <a:pt x="16726" y="2765"/>
                    <a:pt x="16831" y="2832"/>
                    <a:pt x="16901" y="2765"/>
                  </a:cubicBezTo>
                  <a:cubicBezTo>
                    <a:pt x="16901" y="2731"/>
                    <a:pt x="16866" y="2731"/>
                    <a:pt x="16866" y="2664"/>
                  </a:cubicBezTo>
                  <a:cubicBezTo>
                    <a:pt x="16761" y="2698"/>
                    <a:pt x="16831" y="2564"/>
                    <a:pt x="16726" y="2564"/>
                  </a:cubicBezTo>
                  <a:cubicBezTo>
                    <a:pt x="16691" y="2631"/>
                    <a:pt x="16796" y="2664"/>
                    <a:pt x="16726" y="2664"/>
                  </a:cubicBezTo>
                  <a:cubicBezTo>
                    <a:pt x="16726" y="2631"/>
                    <a:pt x="16691" y="2631"/>
                    <a:pt x="16691" y="2631"/>
                  </a:cubicBezTo>
                  <a:cubicBezTo>
                    <a:pt x="16691" y="2631"/>
                    <a:pt x="16691" y="2597"/>
                    <a:pt x="16691" y="2597"/>
                  </a:cubicBezTo>
                  <a:cubicBezTo>
                    <a:pt x="16621" y="2597"/>
                    <a:pt x="16586" y="2597"/>
                    <a:pt x="16586" y="2631"/>
                  </a:cubicBezTo>
                  <a:cubicBezTo>
                    <a:pt x="16586" y="2631"/>
                    <a:pt x="16621" y="2631"/>
                    <a:pt x="16586" y="2631"/>
                  </a:cubicBezTo>
                  <a:close/>
                  <a:moveTo>
                    <a:pt x="15709" y="3268"/>
                  </a:moveTo>
                  <a:cubicBezTo>
                    <a:pt x="15709" y="3335"/>
                    <a:pt x="15709" y="3369"/>
                    <a:pt x="15709" y="3402"/>
                  </a:cubicBezTo>
                  <a:cubicBezTo>
                    <a:pt x="15779" y="3436"/>
                    <a:pt x="15779" y="3369"/>
                    <a:pt x="15814" y="3369"/>
                  </a:cubicBezTo>
                  <a:cubicBezTo>
                    <a:pt x="15814" y="3301"/>
                    <a:pt x="15884" y="3335"/>
                    <a:pt x="15884" y="3268"/>
                  </a:cubicBezTo>
                  <a:cubicBezTo>
                    <a:pt x="15814" y="3301"/>
                    <a:pt x="15884" y="3201"/>
                    <a:pt x="15814" y="3234"/>
                  </a:cubicBezTo>
                  <a:cubicBezTo>
                    <a:pt x="15814" y="3268"/>
                    <a:pt x="15779" y="3268"/>
                    <a:pt x="15709" y="3268"/>
                  </a:cubicBezTo>
                  <a:close/>
                  <a:moveTo>
                    <a:pt x="16025" y="2765"/>
                  </a:moveTo>
                  <a:cubicBezTo>
                    <a:pt x="16025" y="2798"/>
                    <a:pt x="16060" y="2798"/>
                    <a:pt x="16025" y="2798"/>
                  </a:cubicBezTo>
                  <a:cubicBezTo>
                    <a:pt x="16060" y="2798"/>
                    <a:pt x="16060" y="2731"/>
                    <a:pt x="16060" y="2698"/>
                  </a:cubicBezTo>
                  <a:cubicBezTo>
                    <a:pt x="16060" y="2698"/>
                    <a:pt x="16025" y="2698"/>
                    <a:pt x="16025" y="2698"/>
                  </a:cubicBezTo>
                  <a:cubicBezTo>
                    <a:pt x="16025" y="2664"/>
                    <a:pt x="16025" y="2664"/>
                    <a:pt x="16025" y="2664"/>
                  </a:cubicBezTo>
                  <a:cubicBezTo>
                    <a:pt x="16025" y="2664"/>
                    <a:pt x="16025" y="2664"/>
                    <a:pt x="16025" y="2664"/>
                  </a:cubicBezTo>
                  <a:cubicBezTo>
                    <a:pt x="15990" y="2698"/>
                    <a:pt x="15955" y="2664"/>
                    <a:pt x="15955" y="2698"/>
                  </a:cubicBezTo>
                  <a:cubicBezTo>
                    <a:pt x="15990" y="2698"/>
                    <a:pt x="15955" y="2765"/>
                    <a:pt x="16025" y="2765"/>
                  </a:cubicBezTo>
                  <a:close/>
                  <a:moveTo>
                    <a:pt x="15779" y="3167"/>
                  </a:moveTo>
                  <a:cubicBezTo>
                    <a:pt x="15779" y="3167"/>
                    <a:pt x="15779" y="3167"/>
                    <a:pt x="15779" y="3167"/>
                  </a:cubicBezTo>
                  <a:cubicBezTo>
                    <a:pt x="15779" y="3100"/>
                    <a:pt x="15744" y="3100"/>
                    <a:pt x="15709" y="3100"/>
                  </a:cubicBezTo>
                  <a:cubicBezTo>
                    <a:pt x="15709" y="3100"/>
                    <a:pt x="15709" y="3134"/>
                    <a:pt x="15709" y="3167"/>
                  </a:cubicBezTo>
                  <a:cubicBezTo>
                    <a:pt x="15709" y="3167"/>
                    <a:pt x="15779" y="3234"/>
                    <a:pt x="15779" y="3167"/>
                  </a:cubicBezTo>
                  <a:close/>
                  <a:moveTo>
                    <a:pt x="15569" y="3234"/>
                  </a:moveTo>
                  <a:cubicBezTo>
                    <a:pt x="15569" y="3234"/>
                    <a:pt x="15569" y="3268"/>
                    <a:pt x="15569" y="3301"/>
                  </a:cubicBezTo>
                  <a:cubicBezTo>
                    <a:pt x="15604" y="3301"/>
                    <a:pt x="15604" y="3301"/>
                    <a:pt x="15639" y="3301"/>
                  </a:cubicBezTo>
                  <a:cubicBezTo>
                    <a:pt x="15639" y="3268"/>
                    <a:pt x="15639" y="3234"/>
                    <a:pt x="15674" y="3234"/>
                  </a:cubicBezTo>
                  <a:cubicBezTo>
                    <a:pt x="15709" y="3167"/>
                    <a:pt x="15639" y="3167"/>
                    <a:pt x="15639" y="3100"/>
                  </a:cubicBezTo>
                  <a:cubicBezTo>
                    <a:pt x="15674" y="3067"/>
                    <a:pt x="15709" y="3033"/>
                    <a:pt x="15709" y="2966"/>
                  </a:cubicBezTo>
                  <a:cubicBezTo>
                    <a:pt x="15674" y="2966"/>
                    <a:pt x="15674" y="2966"/>
                    <a:pt x="15674" y="2966"/>
                  </a:cubicBezTo>
                  <a:cubicBezTo>
                    <a:pt x="15674" y="2966"/>
                    <a:pt x="15639" y="2966"/>
                    <a:pt x="15639" y="2933"/>
                  </a:cubicBezTo>
                  <a:cubicBezTo>
                    <a:pt x="15604" y="2933"/>
                    <a:pt x="15569" y="2933"/>
                    <a:pt x="15569" y="2933"/>
                  </a:cubicBezTo>
                  <a:cubicBezTo>
                    <a:pt x="15569" y="2966"/>
                    <a:pt x="15534" y="2966"/>
                    <a:pt x="15534" y="2966"/>
                  </a:cubicBezTo>
                  <a:cubicBezTo>
                    <a:pt x="15499" y="3033"/>
                    <a:pt x="15429" y="3100"/>
                    <a:pt x="15464" y="3201"/>
                  </a:cubicBezTo>
                  <a:cubicBezTo>
                    <a:pt x="15499" y="3201"/>
                    <a:pt x="15534" y="3201"/>
                    <a:pt x="15569" y="3234"/>
                  </a:cubicBezTo>
                  <a:close/>
                  <a:moveTo>
                    <a:pt x="17077" y="2933"/>
                  </a:moveTo>
                  <a:cubicBezTo>
                    <a:pt x="17112" y="2865"/>
                    <a:pt x="17042" y="2899"/>
                    <a:pt x="17006" y="2899"/>
                  </a:cubicBezTo>
                  <a:cubicBezTo>
                    <a:pt x="17006" y="2899"/>
                    <a:pt x="17006" y="2899"/>
                    <a:pt x="17006" y="2899"/>
                  </a:cubicBezTo>
                  <a:cubicBezTo>
                    <a:pt x="17006" y="2933"/>
                    <a:pt x="17042" y="2933"/>
                    <a:pt x="17077" y="2933"/>
                  </a:cubicBezTo>
                  <a:close/>
                  <a:moveTo>
                    <a:pt x="16270" y="2329"/>
                  </a:moveTo>
                  <a:cubicBezTo>
                    <a:pt x="16270" y="2329"/>
                    <a:pt x="16270" y="2329"/>
                    <a:pt x="16305" y="2329"/>
                  </a:cubicBezTo>
                  <a:cubicBezTo>
                    <a:pt x="16340" y="2295"/>
                    <a:pt x="16340" y="2295"/>
                    <a:pt x="16410" y="2262"/>
                  </a:cubicBezTo>
                  <a:cubicBezTo>
                    <a:pt x="16410" y="2262"/>
                    <a:pt x="16410" y="2262"/>
                    <a:pt x="16410" y="2295"/>
                  </a:cubicBezTo>
                  <a:cubicBezTo>
                    <a:pt x="16410" y="2295"/>
                    <a:pt x="16410" y="2295"/>
                    <a:pt x="16410" y="2295"/>
                  </a:cubicBezTo>
                  <a:cubicBezTo>
                    <a:pt x="16410" y="2295"/>
                    <a:pt x="16410" y="2295"/>
                    <a:pt x="16410" y="2295"/>
                  </a:cubicBezTo>
                  <a:cubicBezTo>
                    <a:pt x="16375" y="2329"/>
                    <a:pt x="16375" y="2362"/>
                    <a:pt x="16375" y="2362"/>
                  </a:cubicBezTo>
                  <a:cubicBezTo>
                    <a:pt x="16375" y="2362"/>
                    <a:pt x="16375" y="2362"/>
                    <a:pt x="16375" y="2362"/>
                  </a:cubicBezTo>
                  <a:cubicBezTo>
                    <a:pt x="16375" y="2396"/>
                    <a:pt x="16340" y="2429"/>
                    <a:pt x="16340" y="2463"/>
                  </a:cubicBezTo>
                  <a:cubicBezTo>
                    <a:pt x="16375" y="2463"/>
                    <a:pt x="16445" y="2497"/>
                    <a:pt x="16516" y="2497"/>
                  </a:cubicBezTo>
                  <a:cubicBezTo>
                    <a:pt x="16516" y="2497"/>
                    <a:pt x="16516" y="2497"/>
                    <a:pt x="16516" y="2497"/>
                  </a:cubicBezTo>
                  <a:cubicBezTo>
                    <a:pt x="16551" y="2463"/>
                    <a:pt x="16621" y="2463"/>
                    <a:pt x="16621" y="2429"/>
                  </a:cubicBezTo>
                  <a:cubicBezTo>
                    <a:pt x="16621" y="2429"/>
                    <a:pt x="16621" y="2429"/>
                    <a:pt x="16621" y="2429"/>
                  </a:cubicBezTo>
                  <a:cubicBezTo>
                    <a:pt x="16656" y="2429"/>
                    <a:pt x="16656" y="2396"/>
                    <a:pt x="16691" y="2396"/>
                  </a:cubicBezTo>
                  <a:cubicBezTo>
                    <a:pt x="16726" y="2362"/>
                    <a:pt x="16761" y="2329"/>
                    <a:pt x="16831" y="2295"/>
                  </a:cubicBezTo>
                  <a:cubicBezTo>
                    <a:pt x="16831" y="2228"/>
                    <a:pt x="16866" y="2195"/>
                    <a:pt x="16936" y="2161"/>
                  </a:cubicBezTo>
                  <a:cubicBezTo>
                    <a:pt x="16936" y="2094"/>
                    <a:pt x="16936" y="2094"/>
                    <a:pt x="16936" y="2094"/>
                  </a:cubicBezTo>
                  <a:cubicBezTo>
                    <a:pt x="16971" y="2094"/>
                    <a:pt x="16971" y="2027"/>
                    <a:pt x="17006" y="1993"/>
                  </a:cubicBezTo>
                  <a:cubicBezTo>
                    <a:pt x="17006" y="1960"/>
                    <a:pt x="17077" y="1993"/>
                    <a:pt x="17042" y="1926"/>
                  </a:cubicBezTo>
                  <a:cubicBezTo>
                    <a:pt x="17006" y="1926"/>
                    <a:pt x="17006" y="1893"/>
                    <a:pt x="17006" y="1893"/>
                  </a:cubicBezTo>
                  <a:cubicBezTo>
                    <a:pt x="17006" y="1826"/>
                    <a:pt x="16971" y="1859"/>
                    <a:pt x="16901" y="1859"/>
                  </a:cubicBezTo>
                  <a:cubicBezTo>
                    <a:pt x="16866" y="1893"/>
                    <a:pt x="17006" y="1926"/>
                    <a:pt x="16936" y="1926"/>
                  </a:cubicBezTo>
                  <a:cubicBezTo>
                    <a:pt x="16901" y="1926"/>
                    <a:pt x="16866" y="1893"/>
                    <a:pt x="16831" y="1893"/>
                  </a:cubicBezTo>
                  <a:cubicBezTo>
                    <a:pt x="16796" y="1960"/>
                    <a:pt x="16971" y="1993"/>
                    <a:pt x="16831" y="2027"/>
                  </a:cubicBezTo>
                  <a:cubicBezTo>
                    <a:pt x="16831" y="1960"/>
                    <a:pt x="16796" y="1926"/>
                    <a:pt x="16761" y="1926"/>
                  </a:cubicBezTo>
                  <a:cubicBezTo>
                    <a:pt x="16761" y="1960"/>
                    <a:pt x="16761" y="1960"/>
                    <a:pt x="16761" y="1960"/>
                  </a:cubicBezTo>
                  <a:cubicBezTo>
                    <a:pt x="16761" y="1993"/>
                    <a:pt x="16796" y="2027"/>
                    <a:pt x="16761" y="2061"/>
                  </a:cubicBezTo>
                  <a:cubicBezTo>
                    <a:pt x="16761" y="2061"/>
                    <a:pt x="16761" y="2061"/>
                    <a:pt x="16761" y="2094"/>
                  </a:cubicBezTo>
                  <a:cubicBezTo>
                    <a:pt x="16796" y="2128"/>
                    <a:pt x="16831" y="2128"/>
                    <a:pt x="16796" y="2161"/>
                  </a:cubicBezTo>
                  <a:cubicBezTo>
                    <a:pt x="16761" y="2128"/>
                    <a:pt x="16761" y="2094"/>
                    <a:pt x="16726" y="2094"/>
                  </a:cubicBezTo>
                  <a:cubicBezTo>
                    <a:pt x="16726" y="2061"/>
                    <a:pt x="16691" y="2061"/>
                    <a:pt x="16691" y="2061"/>
                  </a:cubicBezTo>
                  <a:cubicBezTo>
                    <a:pt x="16691" y="2128"/>
                    <a:pt x="16726" y="2128"/>
                    <a:pt x="16691" y="2195"/>
                  </a:cubicBezTo>
                  <a:cubicBezTo>
                    <a:pt x="16656" y="2195"/>
                    <a:pt x="16621" y="2228"/>
                    <a:pt x="16621" y="2195"/>
                  </a:cubicBezTo>
                  <a:cubicBezTo>
                    <a:pt x="16621" y="2161"/>
                    <a:pt x="16656" y="2195"/>
                    <a:pt x="16691" y="2161"/>
                  </a:cubicBezTo>
                  <a:cubicBezTo>
                    <a:pt x="16691" y="2128"/>
                    <a:pt x="16691" y="2128"/>
                    <a:pt x="16691" y="2128"/>
                  </a:cubicBezTo>
                  <a:cubicBezTo>
                    <a:pt x="16656" y="2094"/>
                    <a:pt x="16586" y="2094"/>
                    <a:pt x="16516" y="2094"/>
                  </a:cubicBezTo>
                  <a:cubicBezTo>
                    <a:pt x="16516" y="2161"/>
                    <a:pt x="16481" y="2228"/>
                    <a:pt x="16375" y="2195"/>
                  </a:cubicBezTo>
                  <a:cubicBezTo>
                    <a:pt x="16305" y="2195"/>
                    <a:pt x="16305" y="2195"/>
                    <a:pt x="16305" y="2195"/>
                  </a:cubicBezTo>
                  <a:cubicBezTo>
                    <a:pt x="16305" y="2195"/>
                    <a:pt x="16305" y="2228"/>
                    <a:pt x="16270" y="2262"/>
                  </a:cubicBezTo>
                  <a:cubicBezTo>
                    <a:pt x="16270" y="2262"/>
                    <a:pt x="16270" y="2262"/>
                    <a:pt x="16270" y="2262"/>
                  </a:cubicBezTo>
                  <a:cubicBezTo>
                    <a:pt x="16305" y="2262"/>
                    <a:pt x="16305" y="2295"/>
                    <a:pt x="16270" y="2295"/>
                  </a:cubicBezTo>
                  <a:cubicBezTo>
                    <a:pt x="16270" y="2295"/>
                    <a:pt x="16270" y="2295"/>
                    <a:pt x="16270" y="2295"/>
                  </a:cubicBezTo>
                  <a:cubicBezTo>
                    <a:pt x="16270" y="2295"/>
                    <a:pt x="16270" y="2329"/>
                    <a:pt x="16270" y="2329"/>
                  </a:cubicBezTo>
                  <a:close/>
                  <a:moveTo>
                    <a:pt x="17813" y="1457"/>
                  </a:moveTo>
                  <a:cubicBezTo>
                    <a:pt x="17813" y="1457"/>
                    <a:pt x="17813" y="1423"/>
                    <a:pt x="17813" y="1390"/>
                  </a:cubicBezTo>
                  <a:cubicBezTo>
                    <a:pt x="17778" y="1390"/>
                    <a:pt x="17743" y="1390"/>
                    <a:pt x="17743" y="1390"/>
                  </a:cubicBezTo>
                  <a:cubicBezTo>
                    <a:pt x="17708" y="1457"/>
                    <a:pt x="17743" y="1490"/>
                    <a:pt x="17813" y="1457"/>
                  </a:cubicBezTo>
                  <a:close/>
                  <a:moveTo>
                    <a:pt x="17077" y="2698"/>
                  </a:moveTo>
                  <a:cubicBezTo>
                    <a:pt x="17077" y="2631"/>
                    <a:pt x="17112" y="2597"/>
                    <a:pt x="17147" y="2564"/>
                  </a:cubicBezTo>
                  <a:cubicBezTo>
                    <a:pt x="17147" y="2497"/>
                    <a:pt x="17147" y="2497"/>
                    <a:pt x="17182" y="2463"/>
                  </a:cubicBezTo>
                  <a:cubicBezTo>
                    <a:pt x="17182" y="2463"/>
                    <a:pt x="17182" y="2463"/>
                    <a:pt x="17182" y="2429"/>
                  </a:cubicBezTo>
                  <a:cubicBezTo>
                    <a:pt x="17182" y="2429"/>
                    <a:pt x="17182" y="2429"/>
                    <a:pt x="17182" y="2429"/>
                  </a:cubicBezTo>
                  <a:cubicBezTo>
                    <a:pt x="17217" y="2396"/>
                    <a:pt x="17182" y="2362"/>
                    <a:pt x="17147" y="2329"/>
                  </a:cubicBezTo>
                  <a:cubicBezTo>
                    <a:pt x="17147" y="2329"/>
                    <a:pt x="17112" y="2329"/>
                    <a:pt x="17112" y="2329"/>
                  </a:cubicBezTo>
                  <a:cubicBezTo>
                    <a:pt x="17112" y="2329"/>
                    <a:pt x="17077" y="2295"/>
                    <a:pt x="17077" y="2295"/>
                  </a:cubicBezTo>
                  <a:cubicBezTo>
                    <a:pt x="17077" y="2329"/>
                    <a:pt x="17042" y="2329"/>
                    <a:pt x="17042" y="2362"/>
                  </a:cubicBezTo>
                  <a:cubicBezTo>
                    <a:pt x="17006" y="2362"/>
                    <a:pt x="17042" y="2429"/>
                    <a:pt x="17006" y="2429"/>
                  </a:cubicBezTo>
                  <a:cubicBezTo>
                    <a:pt x="16971" y="2396"/>
                    <a:pt x="16971" y="2329"/>
                    <a:pt x="16936" y="2329"/>
                  </a:cubicBezTo>
                  <a:cubicBezTo>
                    <a:pt x="16866" y="2329"/>
                    <a:pt x="16866" y="2396"/>
                    <a:pt x="16831" y="2396"/>
                  </a:cubicBezTo>
                  <a:cubicBezTo>
                    <a:pt x="16831" y="2463"/>
                    <a:pt x="16831" y="2530"/>
                    <a:pt x="16796" y="2564"/>
                  </a:cubicBezTo>
                  <a:cubicBezTo>
                    <a:pt x="16866" y="2564"/>
                    <a:pt x="16901" y="2631"/>
                    <a:pt x="16936" y="2664"/>
                  </a:cubicBezTo>
                  <a:cubicBezTo>
                    <a:pt x="16936" y="2698"/>
                    <a:pt x="16936" y="2765"/>
                    <a:pt x="17006" y="2731"/>
                  </a:cubicBezTo>
                  <a:cubicBezTo>
                    <a:pt x="17042" y="2731"/>
                    <a:pt x="17042" y="2698"/>
                    <a:pt x="17077" y="2698"/>
                  </a:cubicBezTo>
                  <a:close/>
                  <a:moveTo>
                    <a:pt x="18304" y="1792"/>
                  </a:moveTo>
                  <a:cubicBezTo>
                    <a:pt x="18269" y="1826"/>
                    <a:pt x="18269" y="1826"/>
                    <a:pt x="18304" y="1859"/>
                  </a:cubicBezTo>
                  <a:cubicBezTo>
                    <a:pt x="18304" y="1859"/>
                    <a:pt x="18339" y="1859"/>
                    <a:pt x="18374" y="1859"/>
                  </a:cubicBezTo>
                  <a:cubicBezTo>
                    <a:pt x="18374" y="1792"/>
                    <a:pt x="18339" y="1759"/>
                    <a:pt x="18304" y="1792"/>
                  </a:cubicBezTo>
                  <a:close/>
                  <a:moveTo>
                    <a:pt x="17988" y="1390"/>
                  </a:moveTo>
                  <a:cubicBezTo>
                    <a:pt x="18058" y="1390"/>
                    <a:pt x="18023" y="1323"/>
                    <a:pt x="18058" y="1323"/>
                  </a:cubicBezTo>
                  <a:cubicBezTo>
                    <a:pt x="18058" y="1390"/>
                    <a:pt x="18058" y="1490"/>
                    <a:pt x="18094" y="1524"/>
                  </a:cubicBezTo>
                  <a:cubicBezTo>
                    <a:pt x="18129" y="1524"/>
                    <a:pt x="18164" y="1524"/>
                    <a:pt x="18199" y="1524"/>
                  </a:cubicBezTo>
                  <a:cubicBezTo>
                    <a:pt x="18199" y="1490"/>
                    <a:pt x="18199" y="1457"/>
                    <a:pt x="18199" y="1457"/>
                  </a:cubicBezTo>
                  <a:cubicBezTo>
                    <a:pt x="18234" y="1457"/>
                    <a:pt x="18269" y="1457"/>
                    <a:pt x="18304" y="1457"/>
                  </a:cubicBezTo>
                  <a:cubicBezTo>
                    <a:pt x="18304" y="1390"/>
                    <a:pt x="18339" y="1390"/>
                    <a:pt x="18374" y="1390"/>
                  </a:cubicBezTo>
                  <a:cubicBezTo>
                    <a:pt x="18409" y="1356"/>
                    <a:pt x="18479" y="1356"/>
                    <a:pt x="18444" y="1323"/>
                  </a:cubicBezTo>
                  <a:cubicBezTo>
                    <a:pt x="18479" y="1256"/>
                    <a:pt x="18374" y="1222"/>
                    <a:pt x="18374" y="1289"/>
                  </a:cubicBezTo>
                  <a:cubicBezTo>
                    <a:pt x="18304" y="1289"/>
                    <a:pt x="18339" y="1356"/>
                    <a:pt x="18269" y="1323"/>
                  </a:cubicBezTo>
                  <a:cubicBezTo>
                    <a:pt x="18234" y="1256"/>
                    <a:pt x="18304" y="1256"/>
                    <a:pt x="18304" y="1222"/>
                  </a:cubicBezTo>
                  <a:cubicBezTo>
                    <a:pt x="18269" y="1188"/>
                    <a:pt x="18234" y="1188"/>
                    <a:pt x="18164" y="1188"/>
                  </a:cubicBezTo>
                  <a:cubicBezTo>
                    <a:pt x="18199" y="1121"/>
                    <a:pt x="18058" y="1155"/>
                    <a:pt x="18058" y="1155"/>
                  </a:cubicBezTo>
                  <a:cubicBezTo>
                    <a:pt x="18023" y="1256"/>
                    <a:pt x="18129" y="1222"/>
                    <a:pt x="18129" y="1289"/>
                  </a:cubicBezTo>
                  <a:cubicBezTo>
                    <a:pt x="18129" y="1289"/>
                    <a:pt x="18164" y="1289"/>
                    <a:pt x="18164" y="1323"/>
                  </a:cubicBezTo>
                  <a:cubicBezTo>
                    <a:pt x="18164" y="1289"/>
                    <a:pt x="18129" y="1323"/>
                    <a:pt x="18129" y="1289"/>
                  </a:cubicBezTo>
                  <a:cubicBezTo>
                    <a:pt x="18058" y="1289"/>
                    <a:pt x="18058" y="1222"/>
                    <a:pt x="17953" y="1256"/>
                  </a:cubicBezTo>
                  <a:cubicBezTo>
                    <a:pt x="17918" y="1289"/>
                    <a:pt x="17883" y="1423"/>
                    <a:pt x="17988" y="1390"/>
                  </a:cubicBezTo>
                  <a:close/>
                  <a:moveTo>
                    <a:pt x="17673" y="1457"/>
                  </a:moveTo>
                  <a:cubicBezTo>
                    <a:pt x="17673" y="1457"/>
                    <a:pt x="17673" y="1423"/>
                    <a:pt x="17673" y="1423"/>
                  </a:cubicBezTo>
                  <a:cubicBezTo>
                    <a:pt x="17673" y="1356"/>
                    <a:pt x="17532" y="1323"/>
                    <a:pt x="17532" y="1390"/>
                  </a:cubicBezTo>
                  <a:cubicBezTo>
                    <a:pt x="17603" y="1390"/>
                    <a:pt x="17603" y="1490"/>
                    <a:pt x="17673" y="1457"/>
                  </a:cubicBezTo>
                  <a:close/>
                  <a:moveTo>
                    <a:pt x="17322" y="2329"/>
                  </a:moveTo>
                  <a:cubicBezTo>
                    <a:pt x="17322" y="2295"/>
                    <a:pt x="17357" y="2295"/>
                    <a:pt x="17392" y="2295"/>
                  </a:cubicBezTo>
                  <a:cubicBezTo>
                    <a:pt x="17392" y="2228"/>
                    <a:pt x="17462" y="2195"/>
                    <a:pt x="17427" y="2128"/>
                  </a:cubicBezTo>
                  <a:cubicBezTo>
                    <a:pt x="17427" y="2128"/>
                    <a:pt x="17427" y="2128"/>
                    <a:pt x="17427" y="2094"/>
                  </a:cubicBezTo>
                  <a:cubicBezTo>
                    <a:pt x="17427" y="2094"/>
                    <a:pt x="17427" y="2094"/>
                    <a:pt x="17427" y="2094"/>
                  </a:cubicBezTo>
                  <a:cubicBezTo>
                    <a:pt x="17392" y="2061"/>
                    <a:pt x="17357" y="2027"/>
                    <a:pt x="17322" y="2027"/>
                  </a:cubicBezTo>
                  <a:cubicBezTo>
                    <a:pt x="17322" y="2027"/>
                    <a:pt x="17322" y="2027"/>
                    <a:pt x="17287" y="2027"/>
                  </a:cubicBezTo>
                  <a:cubicBezTo>
                    <a:pt x="17287" y="2027"/>
                    <a:pt x="17287" y="2027"/>
                    <a:pt x="17287" y="2027"/>
                  </a:cubicBezTo>
                  <a:cubicBezTo>
                    <a:pt x="17287" y="2027"/>
                    <a:pt x="17287" y="2027"/>
                    <a:pt x="17287" y="2027"/>
                  </a:cubicBezTo>
                  <a:cubicBezTo>
                    <a:pt x="17252" y="2027"/>
                    <a:pt x="17287" y="1960"/>
                    <a:pt x="17252" y="1960"/>
                  </a:cubicBezTo>
                  <a:cubicBezTo>
                    <a:pt x="17252" y="1960"/>
                    <a:pt x="17252" y="1960"/>
                    <a:pt x="17217" y="1960"/>
                  </a:cubicBezTo>
                  <a:cubicBezTo>
                    <a:pt x="17182" y="1960"/>
                    <a:pt x="17182" y="1993"/>
                    <a:pt x="17182" y="2027"/>
                  </a:cubicBezTo>
                  <a:cubicBezTo>
                    <a:pt x="17182" y="2027"/>
                    <a:pt x="17182" y="2027"/>
                    <a:pt x="17182" y="2027"/>
                  </a:cubicBezTo>
                  <a:cubicBezTo>
                    <a:pt x="17147" y="2061"/>
                    <a:pt x="17147" y="2094"/>
                    <a:pt x="17147" y="2161"/>
                  </a:cubicBezTo>
                  <a:cubicBezTo>
                    <a:pt x="17182" y="2228"/>
                    <a:pt x="17252" y="2262"/>
                    <a:pt x="17322" y="2329"/>
                  </a:cubicBezTo>
                  <a:close/>
                  <a:moveTo>
                    <a:pt x="17287" y="1457"/>
                  </a:moveTo>
                  <a:cubicBezTo>
                    <a:pt x="17322" y="1457"/>
                    <a:pt x="17287" y="1457"/>
                    <a:pt x="17322" y="1423"/>
                  </a:cubicBezTo>
                  <a:cubicBezTo>
                    <a:pt x="17322" y="1423"/>
                    <a:pt x="17357" y="1423"/>
                    <a:pt x="17357" y="1390"/>
                  </a:cubicBezTo>
                  <a:cubicBezTo>
                    <a:pt x="17287" y="1390"/>
                    <a:pt x="17217" y="1390"/>
                    <a:pt x="17252" y="1457"/>
                  </a:cubicBezTo>
                  <a:cubicBezTo>
                    <a:pt x="17252" y="1457"/>
                    <a:pt x="17287" y="1490"/>
                    <a:pt x="17287" y="1457"/>
                  </a:cubicBezTo>
                  <a:close/>
                  <a:moveTo>
                    <a:pt x="17252" y="1692"/>
                  </a:moveTo>
                  <a:cubicBezTo>
                    <a:pt x="17357" y="1692"/>
                    <a:pt x="17357" y="1624"/>
                    <a:pt x="17392" y="1591"/>
                  </a:cubicBezTo>
                  <a:cubicBezTo>
                    <a:pt x="17357" y="1591"/>
                    <a:pt x="17322" y="1557"/>
                    <a:pt x="17322" y="1524"/>
                  </a:cubicBezTo>
                  <a:cubicBezTo>
                    <a:pt x="17252" y="1524"/>
                    <a:pt x="17252" y="1524"/>
                    <a:pt x="17217" y="1557"/>
                  </a:cubicBezTo>
                  <a:cubicBezTo>
                    <a:pt x="17217" y="1624"/>
                    <a:pt x="17252" y="1624"/>
                    <a:pt x="17252" y="1692"/>
                  </a:cubicBezTo>
                  <a:close/>
                  <a:moveTo>
                    <a:pt x="13605" y="4945"/>
                  </a:moveTo>
                  <a:cubicBezTo>
                    <a:pt x="13605" y="4945"/>
                    <a:pt x="13605" y="4945"/>
                    <a:pt x="13605" y="4945"/>
                  </a:cubicBezTo>
                  <a:cubicBezTo>
                    <a:pt x="13640" y="4945"/>
                    <a:pt x="13675" y="4979"/>
                    <a:pt x="13745" y="4945"/>
                  </a:cubicBezTo>
                  <a:cubicBezTo>
                    <a:pt x="13745" y="4945"/>
                    <a:pt x="13745" y="4945"/>
                    <a:pt x="13745" y="4945"/>
                  </a:cubicBezTo>
                  <a:cubicBezTo>
                    <a:pt x="13745" y="4911"/>
                    <a:pt x="13745" y="4911"/>
                    <a:pt x="13745" y="4911"/>
                  </a:cubicBezTo>
                  <a:cubicBezTo>
                    <a:pt x="13745" y="4878"/>
                    <a:pt x="13745" y="4878"/>
                    <a:pt x="13745" y="4878"/>
                  </a:cubicBezTo>
                  <a:cubicBezTo>
                    <a:pt x="13745" y="4844"/>
                    <a:pt x="13781" y="4844"/>
                    <a:pt x="13816" y="4844"/>
                  </a:cubicBezTo>
                  <a:cubicBezTo>
                    <a:pt x="13816" y="4911"/>
                    <a:pt x="13745" y="4878"/>
                    <a:pt x="13781" y="4945"/>
                  </a:cubicBezTo>
                  <a:cubicBezTo>
                    <a:pt x="13781" y="4945"/>
                    <a:pt x="13781" y="4945"/>
                    <a:pt x="13781" y="4945"/>
                  </a:cubicBezTo>
                  <a:cubicBezTo>
                    <a:pt x="13781" y="4945"/>
                    <a:pt x="13781" y="4945"/>
                    <a:pt x="13781" y="4945"/>
                  </a:cubicBezTo>
                  <a:cubicBezTo>
                    <a:pt x="13816" y="4911"/>
                    <a:pt x="13851" y="5012"/>
                    <a:pt x="13886" y="4979"/>
                  </a:cubicBezTo>
                  <a:cubicBezTo>
                    <a:pt x="13886" y="4945"/>
                    <a:pt x="13921" y="4911"/>
                    <a:pt x="13886" y="4878"/>
                  </a:cubicBezTo>
                  <a:cubicBezTo>
                    <a:pt x="13886" y="4878"/>
                    <a:pt x="13886" y="4878"/>
                    <a:pt x="13886" y="4878"/>
                  </a:cubicBezTo>
                  <a:cubicBezTo>
                    <a:pt x="13886" y="4844"/>
                    <a:pt x="13921" y="4811"/>
                    <a:pt x="13956" y="4777"/>
                  </a:cubicBezTo>
                  <a:cubicBezTo>
                    <a:pt x="13956" y="4777"/>
                    <a:pt x="13956" y="4744"/>
                    <a:pt x="13956" y="4744"/>
                  </a:cubicBezTo>
                  <a:cubicBezTo>
                    <a:pt x="13956" y="4744"/>
                    <a:pt x="13956" y="4744"/>
                    <a:pt x="13956" y="4744"/>
                  </a:cubicBezTo>
                  <a:cubicBezTo>
                    <a:pt x="13956" y="4777"/>
                    <a:pt x="14026" y="4710"/>
                    <a:pt x="14061" y="4777"/>
                  </a:cubicBezTo>
                  <a:cubicBezTo>
                    <a:pt x="14061" y="4777"/>
                    <a:pt x="14061" y="4777"/>
                    <a:pt x="14061" y="4777"/>
                  </a:cubicBezTo>
                  <a:cubicBezTo>
                    <a:pt x="14131" y="4777"/>
                    <a:pt x="14166" y="4710"/>
                    <a:pt x="14271" y="4710"/>
                  </a:cubicBezTo>
                  <a:cubicBezTo>
                    <a:pt x="14271" y="4610"/>
                    <a:pt x="14236" y="4576"/>
                    <a:pt x="14236" y="4475"/>
                  </a:cubicBezTo>
                  <a:cubicBezTo>
                    <a:pt x="14236" y="4442"/>
                    <a:pt x="14271" y="4442"/>
                    <a:pt x="14306" y="4408"/>
                  </a:cubicBezTo>
                  <a:cubicBezTo>
                    <a:pt x="14306" y="4375"/>
                    <a:pt x="14306" y="4341"/>
                    <a:pt x="14271" y="4308"/>
                  </a:cubicBezTo>
                  <a:cubicBezTo>
                    <a:pt x="14271" y="4341"/>
                    <a:pt x="14236" y="4341"/>
                    <a:pt x="14236" y="4341"/>
                  </a:cubicBezTo>
                  <a:cubicBezTo>
                    <a:pt x="14236" y="4375"/>
                    <a:pt x="14236" y="4375"/>
                    <a:pt x="14201" y="4408"/>
                  </a:cubicBezTo>
                  <a:cubicBezTo>
                    <a:pt x="14201" y="4308"/>
                    <a:pt x="14271" y="4308"/>
                    <a:pt x="14271" y="4241"/>
                  </a:cubicBezTo>
                  <a:cubicBezTo>
                    <a:pt x="14271" y="4241"/>
                    <a:pt x="14271" y="4174"/>
                    <a:pt x="14271" y="4174"/>
                  </a:cubicBezTo>
                  <a:cubicBezTo>
                    <a:pt x="14236" y="4174"/>
                    <a:pt x="14236" y="4140"/>
                    <a:pt x="14201" y="4140"/>
                  </a:cubicBezTo>
                  <a:cubicBezTo>
                    <a:pt x="14201" y="4174"/>
                    <a:pt x="14236" y="4241"/>
                    <a:pt x="14201" y="4241"/>
                  </a:cubicBezTo>
                  <a:cubicBezTo>
                    <a:pt x="14201" y="4241"/>
                    <a:pt x="14166" y="4241"/>
                    <a:pt x="14166" y="4241"/>
                  </a:cubicBezTo>
                  <a:cubicBezTo>
                    <a:pt x="14131" y="4207"/>
                    <a:pt x="14201" y="4207"/>
                    <a:pt x="14166" y="4174"/>
                  </a:cubicBezTo>
                  <a:cubicBezTo>
                    <a:pt x="14166" y="4174"/>
                    <a:pt x="14166" y="4174"/>
                    <a:pt x="14166" y="4174"/>
                  </a:cubicBezTo>
                  <a:cubicBezTo>
                    <a:pt x="14201" y="4140"/>
                    <a:pt x="14201" y="4106"/>
                    <a:pt x="14166" y="4073"/>
                  </a:cubicBezTo>
                  <a:cubicBezTo>
                    <a:pt x="14166" y="4106"/>
                    <a:pt x="14131" y="4106"/>
                    <a:pt x="14096" y="4106"/>
                  </a:cubicBezTo>
                  <a:cubicBezTo>
                    <a:pt x="14096" y="4106"/>
                    <a:pt x="14096" y="4106"/>
                    <a:pt x="14096" y="4106"/>
                  </a:cubicBezTo>
                  <a:cubicBezTo>
                    <a:pt x="14096" y="4140"/>
                    <a:pt x="14096" y="4140"/>
                    <a:pt x="14096" y="4140"/>
                  </a:cubicBezTo>
                  <a:cubicBezTo>
                    <a:pt x="14131" y="4140"/>
                    <a:pt x="14096" y="4140"/>
                    <a:pt x="14096" y="4140"/>
                  </a:cubicBezTo>
                  <a:cubicBezTo>
                    <a:pt x="14096" y="4140"/>
                    <a:pt x="14096" y="4140"/>
                    <a:pt x="14096" y="4140"/>
                  </a:cubicBezTo>
                  <a:cubicBezTo>
                    <a:pt x="14061" y="4140"/>
                    <a:pt x="13991" y="4174"/>
                    <a:pt x="14026" y="4106"/>
                  </a:cubicBezTo>
                  <a:cubicBezTo>
                    <a:pt x="14026" y="4106"/>
                    <a:pt x="14026" y="4106"/>
                    <a:pt x="14026" y="4106"/>
                  </a:cubicBezTo>
                  <a:cubicBezTo>
                    <a:pt x="13991" y="4073"/>
                    <a:pt x="13991" y="4073"/>
                    <a:pt x="13956" y="4073"/>
                  </a:cubicBezTo>
                  <a:cubicBezTo>
                    <a:pt x="13956" y="4073"/>
                    <a:pt x="13956" y="4073"/>
                    <a:pt x="13956" y="4073"/>
                  </a:cubicBezTo>
                  <a:cubicBezTo>
                    <a:pt x="13956" y="4106"/>
                    <a:pt x="13956" y="4106"/>
                    <a:pt x="13956" y="4106"/>
                  </a:cubicBezTo>
                  <a:cubicBezTo>
                    <a:pt x="13956" y="4140"/>
                    <a:pt x="13956" y="4140"/>
                    <a:pt x="13956" y="4140"/>
                  </a:cubicBezTo>
                  <a:cubicBezTo>
                    <a:pt x="13956" y="4140"/>
                    <a:pt x="13956" y="4140"/>
                    <a:pt x="13956" y="4174"/>
                  </a:cubicBezTo>
                  <a:cubicBezTo>
                    <a:pt x="13956" y="4140"/>
                    <a:pt x="13956" y="4174"/>
                    <a:pt x="13956" y="4207"/>
                  </a:cubicBezTo>
                  <a:cubicBezTo>
                    <a:pt x="13956" y="4207"/>
                    <a:pt x="13956" y="4207"/>
                    <a:pt x="13956" y="4207"/>
                  </a:cubicBezTo>
                  <a:cubicBezTo>
                    <a:pt x="13956" y="4207"/>
                    <a:pt x="13956" y="4207"/>
                    <a:pt x="13956" y="4207"/>
                  </a:cubicBezTo>
                  <a:cubicBezTo>
                    <a:pt x="13991" y="4241"/>
                    <a:pt x="14061" y="4207"/>
                    <a:pt x="14026" y="4274"/>
                  </a:cubicBezTo>
                  <a:cubicBezTo>
                    <a:pt x="13991" y="4241"/>
                    <a:pt x="13956" y="4241"/>
                    <a:pt x="13956" y="4207"/>
                  </a:cubicBezTo>
                  <a:cubicBezTo>
                    <a:pt x="13921" y="4174"/>
                    <a:pt x="13886" y="4140"/>
                    <a:pt x="13851" y="4174"/>
                  </a:cubicBezTo>
                  <a:cubicBezTo>
                    <a:pt x="13851" y="4174"/>
                    <a:pt x="13851" y="4207"/>
                    <a:pt x="13851" y="4207"/>
                  </a:cubicBezTo>
                  <a:cubicBezTo>
                    <a:pt x="13851" y="4207"/>
                    <a:pt x="13886" y="4207"/>
                    <a:pt x="13851" y="4241"/>
                  </a:cubicBezTo>
                  <a:cubicBezTo>
                    <a:pt x="13851" y="4308"/>
                    <a:pt x="13781" y="4174"/>
                    <a:pt x="13781" y="4274"/>
                  </a:cubicBezTo>
                  <a:cubicBezTo>
                    <a:pt x="13816" y="4308"/>
                    <a:pt x="13851" y="4341"/>
                    <a:pt x="13921" y="4341"/>
                  </a:cubicBezTo>
                  <a:cubicBezTo>
                    <a:pt x="13921" y="4408"/>
                    <a:pt x="13991" y="4375"/>
                    <a:pt x="14026" y="4408"/>
                  </a:cubicBezTo>
                  <a:cubicBezTo>
                    <a:pt x="13921" y="4442"/>
                    <a:pt x="13921" y="4375"/>
                    <a:pt x="13851" y="4408"/>
                  </a:cubicBezTo>
                  <a:cubicBezTo>
                    <a:pt x="13851" y="4375"/>
                    <a:pt x="13851" y="4375"/>
                    <a:pt x="13851" y="4341"/>
                  </a:cubicBezTo>
                  <a:cubicBezTo>
                    <a:pt x="13781" y="4341"/>
                    <a:pt x="13781" y="4375"/>
                    <a:pt x="13710" y="4375"/>
                  </a:cubicBezTo>
                  <a:cubicBezTo>
                    <a:pt x="13675" y="4375"/>
                    <a:pt x="13640" y="4375"/>
                    <a:pt x="13640" y="4442"/>
                  </a:cubicBezTo>
                  <a:cubicBezTo>
                    <a:pt x="13710" y="4475"/>
                    <a:pt x="13816" y="4442"/>
                    <a:pt x="13781" y="4542"/>
                  </a:cubicBezTo>
                  <a:cubicBezTo>
                    <a:pt x="13745" y="4509"/>
                    <a:pt x="13710" y="4475"/>
                    <a:pt x="13640" y="4475"/>
                  </a:cubicBezTo>
                  <a:cubicBezTo>
                    <a:pt x="13640" y="4509"/>
                    <a:pt x="13640" y="4509"/>
                    <a:pt x="13640" y="4509"/>
                  </a:cubicBezTo>
                  <a:cubicBezTo>
                    <a:pt x="13640" y="4509"/>
                    <a:pt x="13640" y="4542"/>
                    <a:pt x="13640" y="4542"/>
                  </a:cubicBezTo>
                  <a:cubicBezTo>
                    <a:pt x="13640" y="4576"/>
                    <a:pt x="13710" y="4542"/>
                    <a:pt x="13745" y="4542"/>
                  </a:cubicBezTo>
                  <a:cubicBezTo>
                    <a:pt x="13745" y="4576"/>
                    <a:pt x="13745" y="4576"/>
                    <a:pt x="13745" y="4576"/>
                  </a:cubicBezTo>
                  <a:cubicBezTo>
                    <a:pt x="13745" y="4576"/>
                    <a:pt x="13745" y="4576"/>
                    <a:pt x="13745" y="4576"/>
                  </a:cubicBezTo>
                  <a:cubicBezTo>
                    <a:pt x="13781" y="4576"/>
                    <a:pt x="13816" y="4576"/>
                    <a:pt x="13816" y="4576"/>
                  </a:cubicBezTo>
                  <a:cubicBezTo>
                    <a:pt x="13816" y="4643"/>
                    <a:pt x="13745" y="4610"/>
                    <a:pt x="13745" y="4643"/>
                  </a:cubicBezTo>
                  <a:cubicBezTo>
                    <a:pt x="13745" y="4643"/>
                    <a:pt x="13710" y="4643"/>
                    <a:pt x="13710" y="4643"/>
                  </a:cubicBezTo>
                  <a:cubicBezTo>
                    <a:pt x="13710" y="4643"/>
                    <a:pt x="13675" y="4643"/>
                    <a:pt x="13675" y="4643"/>
                  </a:cubicBezTo>
                  <a:cubicBezTo>
                    <a:pt x="13675" y="4643"/>
                    <a:pt x="13640" y="4643"/>
                    <a:pt x="13640" y="4643"/>
                  </a:cubicBezTo>
                  <a:cubicBezTo>
                    <a:pt x="13640" y="4677"/>
                    <a:pt x="13640" y="4677"/>
                    <a:pt x="13640" y="4710"/>
                  </a:cubicBezTo>
                  <a:cubicBezTo>
                    <a:pt x="13640" y="4710"/>
                    <a:pt x="13675" y="4710"/>
                    <a:pt x="13710" y="4710"/>
                  </a:cubicBezTo>
                  <a:cubicBezTo>
                    <a:pt x="13745" y="4710"/>
                    <a:pt x="13781" y="4677"/>
                    <a:pt x="13781" y="4710"/>
                  </a:cubicBezTo>
                  <a:cubicBezTo>
                    <a:pt x="13745" y="4744"/>
                    <a:pt x="13745" y="4744"/>
                    <a:pt x="13710" y="4744"/>
                  </a:cubicBezTo>
                  <a:cubicBezTo>
                    <a:pt x="13710" y="4744"/>
                    <a:pt x="13710" y="4777"/>
                    <a:pt x="13710" y="4777"/>
                  </a:cubicBezTo>
                  <a:cubicBezTo>
                    <a:pt x="13710" y="4777"/>
                    <a:pt x="13605" y="4811"/>
                    <a:pt x="13605" y="4844"/>
                  </a:cubicBezTo>
                  <a:cubicBezTo>
                    <a:pt x="13640" y="4878"/>
                    <a:pt x="13605" y="4878"/>
                    <a:pt x="13605" y="4945"/>
                  </a:cubicBezTo>
                  <a:close/>
                  <a:moveTo>
                    <a:pt x="14306" y="4073"/>
                  </a:moveTo>
                  <a:cubicBezTo>
                    <a:pt x="14306" y="4140"/>
                    <a:pt x="14342" y="4140"/>
                    <a:pt x="14377" y="4174"/>
                  </a:cubicBezTo>
                  <a:cubicBezTo>
                    <a:pt x="14377" y="4140"/>
                    <a:pt x="14447" y="4140"/>
                    <a:pt x="14447" y="4106"/>
                  </a:cubicBezTo>
                  <a:cubicBezTo>
                    <a:pt x="14482" y="4106"/>
                    <a:pt x="14517" y="4106"/>
                    <a:pt x="14552" y="4106"/>
                  </a:cubicBezTo>
                  <a:cubicBezTo>
                    <a:pt x="14552" y="4106"/>
                    <a:pt x="14587" y="4106"/>
                    <a:pt x="14587" y="4073"/>
                  </a:cubicBezTo>
                  <a:cubicBezTo>
                    <a:pt x="14622" y="4039"/>
                    <a:pt x="14622" y="4039"/>
                    <a:pt x="14657" y="4006"/>
                  </a:cubicBezTo>
                  <a:cubicBezTo>
                    <a:pt x="14657" y="3972"/>
                    <a:pt x="14657" y="3939"/>
                    <a:pt x="14657" y="3905"/>
                  </a:cubicBezTo>
                  <a:cubicBezTo>
                    <a:pt x="14762" y="3872"/>
                    <a:pt x="14762" y="3805"/>
                    <a:pt x="14832" y="3738"/>
                  </a:cubicBezTo>
                  <a:cubicBezTo>
                    <a:pt x="14797" y="3738"/>
                    <a:pt x="14797" y="3704"/>
                    <a:pt x="14762" y="3704"/>
                  </a:cubicBezTo>
                  <a:cubicBezTo>
                    <a:pt x="14762" y="3670"/>
                    <a:pt x="14762" y="3637"/>
                    <a:pt x="14727" y="3637"/>
                  </a:cubicBezTo>
                  <a:cubicBezTo>
                    <a:pt x="14692" y="3603"/>
                    <a:pt x="14622" y="3603"/>
                    <a:pt x="14587" y="3637"/>
                  </a:cubicBezTo>
                  <a:cubicBezTo>
                    <a:pt x="14552" y="3738"/>
                    <a:pt x="14657" y="3704"/>
                    <a:pt x="14657" y="3805"/>
                  </a:cubicBezTo>
                  <a:cubicBezTo>
                    <a:pt x="14657" y="3838"/>
                    <a:pt x="14622" y="3838"/>
                    <a:pt x="14587" y="3838"/>
                  </a:cubicBezTo>
                  <a:cubicBezTo>
                    <a:pt x="14622" y="3838"/>
                    <a:pt x="14587" y="3838"/>
                    <a:pt x="14587" y="3872"/>
                  </a:cubicBezTo>
                  <a:cubicBezTo>
                    <a:pt x="14552" y="3872"/>
                    <a:pt x="14552" y="3905"/>
                    <a:pt x="14517" y="3905"/>
                  </a:cubicBezTo>
                  <a:cubicBezTo>
                    <a:pt x="14447" y="3905"/>
                    <a:pt x="14377" y="3905"/>
                    <a:pt x="14342" y="3872"/>
                  </a:cubicBezTo>
                  <a:cubicBezTo>
                    <a:pt x="14342" y="3939"/>
                    <a:pt x="14377" y="3939"/>
                    <a:pt x="14377" y="3972"/>
                  </a:cubicBezTo>
                  <a:cubicBezTo>
                    <a:pt x="14377" y="3972"/>
                    <a:pt x="14412" y="3972"/>
                    <a:pt x="14412" y="3972"/>
                  </a:cubicBezTo>
                  <a:cubicBezTo>
                    <a:pt x="14447" y="3972"/>
                    <a:pt x="14412" y="4006"/>
                    <a:pt x="14412" y="4039"/>
                  </a:cubicBezTo>
                  <a:cubicBezTo>
                    <a:pt x="14377" y="4039"/>
                    <a:pt x="14342" y="4006"/>
                    <a:pt x="14306" y="4006"/>
                  </a:cubicBezTo>
                  <a:cubicBezTo>
                    <a:pt x="14306" y="3939"/>
                    <a:pt x="14271" y="4039"/>
                    <a:pt x="14236" y="4006"/>
                  </a:cubicBezTo>
                  <a:cubicBezTo>
                    <a:pt x="14201" y="4073"/>
                    <a:pt x="14271" y="4073"/>
                    <a:pt x="14306" y="4073"/>
                  </a:cubicBezTo>
                  <a:close/>
                  <a:moveTo>
                    <a:pt x="14412" y="3872"/>
                  </a:moveTo>
                  <a:cubicBezTo>
                    <a:pt x="14447" y="3872"/>
                    <a:pt x="14482" y="3872"/>
                    <a:pt x="14517" y="3872"/>
                  </a:cubicBezTo>
                  <a:cubicBezTo>
                    <a:pt x="14552" y="3872"/>
                    <a:pt x="14587" y="3738"/>
                    <a:pt x="14517" y="3704"/>
                  </a:cubicBezTo>
                  <a:cubicBezTo>
                    <a:pt x="14517" y="3738"/>
                    <a:pt x="14517" y="3771"/>
                    <a:pt x="14482" y="3771"/>
                  </a:cubicBezTo>
                  <a:cubicBezTo>
                    <a:pt x="14482" y="3771"/>
                    <a:pt x="14447" y="3771"/>
                    <a:pt x="14447" y="3738"/>
                  </a:cubicBezTo>
                  <a:cubicBezTo>
                    <a:pt x="14447" y="3738"/>
                    <a:pt x="14447" y="3738"/>
                    <a:pt x="14412" y="3738"/>
                  </a:cubicBezTo>
                  <a:cubicBezTo>
                    <a:pt x="14412" y="3738"/>
                    <a:pt x="14412" y="3738"/>
                    <a:pt x="14412" y="3738"/>
                  </a:cubicBezTo>
                  <a:cubicBezTo>
                    <a:pt x="14377" y="3805"/>
                    <a:pt x="14447" y="3805"/>
                    <a:pt x="14412" y="3872"/>
                  </a:cubicBezTo>
                  <a:close/>
                  <a:moveTo>
                    <a:pt x="14342" y="3939"/>
                  </a:moveTo>
                  <a:cubicBezTo>
                    <a:pt x="14342" y="3905"/>
                    <a:pt x="14306" y="3872"/>
                    <a:pt x="14271" y="3872"/>
                  </a:cubicBezTo>
                  <a:cubicBezTo>
                    <a:pt x="14271" y="3905"/>
                    <a:pt x="14271" y="3972"/>
                    <a:pt x="14342" y="3939"/>
                  </a:cubicBezTo>
                  <a:close/>
                  <a:moveTo>
                    <a:pt x="14587" y="3402"/>
                  </a:moveTo>
                  <a:cubicBezTo>
                    <a:pt x="14587" y="3335"/>
                    <a:pt x="14657" y="3369"/>
                    <a:pt x="14657" y="3301"/>
                  </a:cubicBezTo>
                  <a:cubicBezTo>
                    <a:pt x="14692" y="3301"/>
                    <a:pt x="14727" y="3268"/>
                    <a:pt x="14727" y="3234"/>
                  </a:cubicBezTo>
                  <a:cubicBezTo>
                    <a:pt x="14657" y="3268"/>
                    <a:pt x="14692" y="3134"/>
                    <a:pt x="14622" y="3167"/>
                  </a:cubicBezTo>
                  <a:cubicBezTo>
                    <a:pt x="14622" y="3234"/>
                    <a:pt x="14587" y="3234"/>
                    <a:pt x="14587" y="3301"/>
                  </a:cubicBezTo>
                  <a:cubicBezTo>
                    <a:pt x="14517" y="3301"/>
                    <a:pt x="14552" y="3402"/>
                    <a:pt x="14587" y="3402"/>
                  </a:cubicBezTo>
                  <a:close/>
                  <a:moveTo>
                    <a:pt x="14552" y="3704"/>
                  </a:moveTo>
                  <a:cubicBezTo>
                    <a:pt x="14587" y="3603"/>
                    <a:pt x="14517" y="3603"/>
                    <a:pt x="14482" y="3603"/>
                  </a:cubicBezTo>
                  <a:cubicBezTo>
                    <a:pt x="14482" y="3637"/>
                    <a:pt x="14447" y="3637"/>
                    <a:pt x="14447" y="3704"/>
                  </a:cubicBezTo>
                  <a:cubicBezTo>
                    <a:pt x="14482" y="3704"/>
                    <a:pt x="14517" y="3704"/>
                    <a:pt x="14552" y="3704"/>
                  </a:cubicBezTo>
                  <a:close/>
                  <a:moveTo>
                    <a:pt x="14061" y="4106"/>
                  </a:moveTo>
                  <a:cubicBezTo>
                    <a:pt x="14061" y="4106"/>
                    <a:pt x="14096" y="4073"/>
                    <a:pt x="14096" y="4073"/>
                  </a:cubicBezTo>
                  <a:cubicBezTo>
                    <a:pt x="14096" y="4073"/>
                    <a:pt x="14131" y="4073"/>
                    <a:pt x="14096" y="4073"/>
                  </a:cubicBezTo>
                  <a:cubicBezTo>
                    <a:pt x="14096" y="4073"/>
                    <a:pt x="14061" y="4073"/>
                    <a:pt x="14061" y="4073"/>
                  </a:cubicBezTo>
                  <a:cubicBezTo>
                    <a:pt x="14026" y="4073"/>
                    <a:pt x="14061" y="4073"/>
                    <a:pt x="14026" y="4073"/>
                  </a:cubicBezTo>
                  <a:cubicBezTo>
                    <a:pt x="14026" y="4106"/>
                    <a:pt x="14061" y="4106"/>
                    <a:pt x="14061" y="4106"/>
                  </a:cubicBezTo>
                  <a:close/>
                  <a:moveTo>
                    <a:pt x="13710" y="5213"/>
                  </a:moveTo>
                  <a:cubicBezTo>
                    <a:pt x="13710" y="5247"/>
                    <a:pt x="13675" y="5314"/>
                    <a:pt x="13675" y="5381"/>
                  </a:cubicBezTo>
                  <a:cubicBezTo>
                    <a:pt x="13745" y="5347"/>
                    <a:pt x="13745" y="5415"/>
                    <a:pt x="13816" y="5415"/>
                  </a:cubicBezTo>
                  <a:cubicBezTo>
                    <a:pt x="13816" y="5381"/>
                    <a:pt x="13816" y="5347"/>
                    <a:pt x="13851" y="5347"/>
                  </a:cubicBezTo>
                  <a:cubicBezTo>
                    <a:pt x="13851" y="5347"/>
                    <a:pt x="13851" y="5314"/>
                    <a:pt x="13851" y="5314"/>
                  </a:cubicBezTo>
                  <a:cubicBezTo>
                    <a:pt x="13816" y="5314"/>
                    <a:pt x="13781" y="5314"/>
                    <a:pt x="13781" y="5280"/>
                  </a:cubicBezTo>
                  <a:cubicBezTo>
                    <a:pt x="13816" y="5247"/>
                    <a:pt x="13781" y="5213"/>
                    <a:pt x="13710" y="5213"/>
                  </a:cubicBezTo>
                  <a:close/>
                  <a:moveTo>
                    <a:pt x="13921" y="5247"/>
                  </a:moveTo>
                  <a:cubicBezTo>
                    <a:pt x="13921" y="5213"/>
                    <a:pt x="13991" y="5180"/>
                    <a:pt x="13991" y="5113"/>
                  </a:cubicBezTo>
                  <a:cubicBezTo>
                    <a:pt x="13956" y="5113"/>
                    <a:pt x="13921" y="5079"/>
                    <a:pt x="13886" y="5079"/>
                  </a:cubicBezTo>
                  <a:cubicBezTo>
                    <a:pt x="13851" y="5079"/>
                    <a:pt x="13851" y="5113"/>
                    <a:pt x="13781" y="5113"/>
                  </a:cubicBezTo>
                  <a:cubicBezTo>
                    <a:pt x="13816" y="5180"/>
                    <a:pt x="13816" y="5247"/>
                    <a:pt x="13921" y="5247"/>
                  </a:cubicBezTo>
                  <a:close/>
                  <a:moveTo>
                    <a:pt x="15043" y="3100"/>
                  </a:moveTo>
                  <a:cubicBezTo>
                    <a:pt x="15078" y="3100"/>
                    <a:pt x="15043" y="3100"/>
                    <a:pt x="15078" y="3134"/>
                  </a:cubicBezTo>
                  <a:cubicBezTo>
                    <a:pt x="15078" y="3134"/>
                    <a:pt x="15078" y="3134"/>
                    <a:pt x="15078" y="3167"/>
                  </a:cubicBezTo>
                  <a:cubicBezTo>
                    <a:pt x="15113" y="3167"/>
                    <a:pt x="15113" y="3201"/>
                    <a:pt x="15113" y="3234"/>
                  </a:cubicBezTo>
                  <a:cubicBezTo>
                    <a:pt x="15148" y="3234"/>
                    <a:pt x="15218" y="3234"/>
                    <a:pt x="15253" y="3234"/>
                  </a:cubicBezTo>
                  <a:cubicBezTo>
                    <a:pt x="15253" y="3201"/>
                    <a:pt x="15394" y="3201"/>
                    <a:pt x="15323" y="3167"/>
                  </a:cubicBezTo>
                  <a:cubicBezTo>
                    <a:pt x="15288" y="3201"/>
                    <a:pt x="15288" y="3167"/>
                    <a:pt x="15253" y="3167"/>
                  </a:cubicBezTo>
                  <a:cubicBezTo>
                    <a:pt x="15218" y="3067"/>
                    <a:pt x="15183" y="3033"/>
                    <a:pt x="15113" y="3000"/>
                  </a:cubicBezTo>
                  <a:cubicBezTo>
                    <a:pt x="15113" y="3000"/>
                    <a:pt x="15078" y="3000"/>
                    <a:pt x="15078" y="2966"/>
                  </a:cubicBezTo>
                  <a:cubicBezTo>
                    <a:pt x="15078" y="2966"/>
                    <a:pt x="15078" y="2966"/>
                    <a:pt x="15078" y="2933"/>
                  </a:cubicBezTo>
                  <a:cubicBezTo>
                    <a:pt x="15078" y="2933"/>
                    <a:pt x="15043" y="2933"/>
                    <a:pt x="15078" y="2933"/>
                  </a:cubicBezTo>
                  <a:cubicBezTo>
                    <a:pt x="15043" y="2933"/>
                    <a:pt x="15043" y="2933"/>
                    <a:pt x="15043" y="2933"/>
                  </a:cubicBezTo>
                  <a:cubicBezTo>
                    <a:pt x="15043" y="2966"/>
                    <a:pt x="14973" y="2966"/>
                    <a:pt x="15008" y="3000"/>
                  </a:cubicBezTo>
                  <a:cubicBezTo>
                    <a:pt x="15008" y="3033"/>
                    <a:pt x="15043" y="3033"/>
                    <a:pt x="15043" y="3100"/>
                  </a:cubicBezTo>
                  <a:close/>
                  <a:moveTo>
                    <a:pt x="14657" y="3100"/>
                  </a:moveTo>
                  <a:cubicBezTo>
                    <a:pt x="14622" y="3100"/>
                    <a:pt x="14622" y="3100"/>
                    <a:pt x="14587" y="3100"/>
                  </a:cubicBezTo>
                  <a:cubicBezTo>
                    <a:pt x="14587" y="3134"/>
                    <a:pt x="14587" y="3134"/>
                    <a:pt x="14587" y="3167"/>
                  </a:cubicBezTo>
                  <a:cubicBezTo>
                    <a:pt x="14622" y="3167"/>
                    <a:pt x="14622" y="3167"/>
                    <a:pt x="14657" y="3167"/>
                  </a:cubicBezTo>
                  <a:cubicBezTo>
                    <a:pt x="14657" y="3134"/>
                    <a:pt x="14657" y="3134"/>
                    <a:pt x="14657" y="3100"/>
                  </a:cubicBezTo>
                  <a:close/>
                  <a:moveTo>
                    <a:pt x="15218" y="3335"/>
                  </a:moveTo>
                  <a:cubicBezTo>
                    <a:pt x="15358" y="3369"/>
                    <a:pt x="15218" y="3234"/>
                    <a:pt x="15218" y="3335"/>
                  </a:cubicBezTo>
                  <a:close/>
                  <a:moveTo>
                    <a:pt x="15394" y="3033"/>
                  </a:moveTo>
                  <a:cubicBezTo>
                    <a:pt x="15429" y="3000"/>
                    <a:pt x="15394" y="2933"/>
                    <a:pt x="15394" y="2865"/>
                  </a:cubicBezTo>
                  <a:cubicBezTo>
                    <a:pt x="15358" y="2865"/>
                    <a:pt x="15358" y="2832"/>
                    <a:pt x="15323" y="2832"/>
                  </a:cubicBezTo>
                  <a:cubicBezTo>
                    <a:pt x="15253" y="2899"/>
                    <a:pt x="15323" y="3033"/>
                    <a:pt x="15394" y="3033"/>
                  </a:cubicBezTo>
                  <a:close/>
                  <a:moveTo>
                    <a:pt x="15323" y="3100"/>
                  </a:moveTo>
                  <a:cubicBezTo>
                    <a:pt x="15323" y="3100"/>
                    <a:pt x="15323" y="3067"/>
                    <a:pt x="15323" y="3067"/>
                  </a:cubicBezTo>
                  <a:cubicBezTo>
                    <a:pt x="15323" y="3067"/>
                    <a:pt x="15253" y="3067"/>
                    <a:pt x="15253" y="3067"/>
                  </a:cubicBezTo>
                  <a:cubicBezTo>
                    <a:pt x="15253" y="3067"/>
                    <a:pt x="15253" y="3067"/>
                    <a:pt x="15253" y="3100"/>
                  </a:cubicBezTo>
                  <a:cubicBezTo>
                    <a:pt x="15253" y="3134"/>
                    <a:pt x="15323" y="3134"/>
                    <a:pt x="15323" y="3100"/>
                  </a:cubicBezTo>
                  <a:close/>
                  <a:moveTo>
                    <a:pt x="15148" y="3402"/>
                  </a:moveTo>
                  <a:cubicBezTo>
                    <a:pt x="15148" y="3436"/>
                    <a:pt x="15113" y="3469"/>
                    <a:pt x="15078" y="3503"/>
                  </a:cubicBezTo>
                  <a:cubicBezTo>
                    <a:pt x="15078" y="3536"/>
                    <a:pt x="15043" y="3570"/>
                    <a:pt x="15043" y="3603"/>
                  </a:cubicBezTo>
                  <a:cubicBezTo>
                    <a:pt x="15148" y="3637"/>
                    <a:pt x="15148" y="3536"/>
                    <a:pt x="15218" y="3536"/>
                  </a:cubicBezTo>
                  <a:cubicBezTo>
                    <a:pt x="15183" y="3436"/>
                    <a:pt x="15253" y="3402"/>
                    <a:pt x="15218" y="3335"/>
                  </a:cubicBezTo>
                  <a:cubicBezTo>
                    <a:pt x="15183" y="3335"/>
                    <a:pt x="15183" y="3402"/>
                    <a:pt x="15148" y="3402"/>
                  </a:cubicBezTo>
                  <a:close/>
                  <a:moveTo>
                    <a:pt x="15008" y="3100"/>
                  </a:moveTo>
                  <a:cubicBezTo>
                    <a:pt x="14973" y="3100"/>
                    <a:pt x="14973" y="3100"/>
                    <a:pt x="14973" y="3100"/>
                  </a:cubicBezTo>
                  <a:cubicBezTo>
                    <a:pt x="14938" y="3134"/>
                    <a:pt x="14938" y="3167"/>
                    <a:pt x="14938" y="3201"/>
                  </a:cubicBezTo>
                  <a:cubicBezTo>
                    <a:pt x="14973" y="3201"/>
                    <a:pt x="15008" y="3201"/>
                    <a:pt x="15043" y="3201"/>
                  </a:cubicBezTo>
                  <a:cubicBezTo>
                    <a:pt x="15043" y="3134"/>
                    <a:pt x="15043" y="3100"/>
                    <a:pt x="15008" y="3100"/>
                  </a:cubicBezTo>
                  <a:close/>
                  <a:moveTo>
                    <a:pt x="14657" y="3402"/>
                  </a:moveTo>
                  <a:cubicBezTo>
                    <a:pt x="14692" y="3436"/>
                    <a:pt x="14692" y="3469"/>
                    <a:pt x="14727" y="3469"/>
                  </a:cubicBezTo>
                  <a:cubicBezTo>
                    <a:pt x="14727" y="3469"/>
                    <a:pt x="14762" y="3503"/>
                    <a:pt x="14727" y="3503"/>
                  </a:cubicBezTo>
                  <a:cubicBezTo>
                    <a:pt x="14692" y="3503"/>
                    <a:pt x="14692" y="3469"/>
                    <a:pt x="14657" y="3469"/>
                  </a:cubicBezTo>
                  <a:cubicBezTo>
                    <a:pt x="14622" y="3436"/>
                    <a:pt x="14622" y="3469"/>
                    <a:pt x="14587" y="3469"/>
                  </a:cubicBezTo>
                  <a:cubicBezTo>
                    <a:pt x="14552" y="3570"/>
                    <a:pt x="14657" y="3536"/>
                    <a:pt x="14657" y="3603"/>
                  </a:cubicBezTo>
                  <a:cubicBezTo>
                    <a:pt x="14692" y="3603"/>
                    <a:pt x="14692" y="3603"/>
                    <a:pt x="14727" y="3603"/>
                  </a:cubicBezTo>
                  <a:cubicBezTo>
                    <a:pt x="14727" y="3603"/>
                    <a:pt x="14762" y="3603"/>
                    <a:pt x="14762" y="3637"/>
                  </a:cubicBezTo>
                  <a:cubicBezTo>
                    <a:pt x="14797" y="3637"/>
                    <a:pt x="14797" y="3704"/>
                    <a:pt x="14903" y="3704"/>
                  </a:cubicBezTo>
                  <a:cubicBezTo>
                    <a:pt x="14938" y="3670"/>
                    <a:pt x="14938" y="3637"/>
                    <a:pt x="15008" y="3637"/>
                  </a:cubicBezTo>
                  <a:cubicBezTo>
                    <a:pt x="15008" y="3536"/>
                    <a:pt x="15008" y="3469"/>
                    <a:pt x="15078" y="3436"/>
                  </a:cubicBezTo>
                  <a:cubicBezTo>
                    <a:pt x="15078" y="3369"/>
                    <a:pt x="15148" y="3369"/>
                    <a:pt x="15113" y="3301"/>
                  </a:cubicBezTo>
                  <a:cubicBezTo>
                    <a:pt x="15078" y="3268"/>
                    <a:pt x="15008" y="3234"/>
                    <a:pt x="14973" y="3234"/>
                  </a:cubicBezTo>
                  <a:cubicBezTo>
                    <a:pt x="14938" y="3268"/>
                    <a:pt x="14973" y="3268"/>
                    <a:pt x="14938" y="3268"/>
                  </a:cubicBezTo>
                  <a:cubicBezTo>
                    <a:pt x="14938" y="3268"/>
                    <a:pt x="14938" y="3301"/>
                    <a:pt x="14903" y="3301"/>
                  </a:cubicBezTo>
                  <a:cubicBezTo>
                    <a:pt x="14903" y="3268"/>
                    <a:pt x="14903" y="3234"/>
                    <a:pt x="14903" y="3234"/>
                  </a:cubicBezTo>
                  <a:cubicBezTo>
                    <a:pt x="14868" y="3234"/>
                    <a:pt x="14832" y="3234"/>
                    <a:pt x="14797" y="3234"/>
                  </a:cubicBezTo>
                  <a:cubicBezTo>
                    <a:pt x="14797" y="3234"/>
                    <a:pt x="14762" y="3268"/>
                    <a:pt x="14762" y="3268"/>
                  </a:cubicBezTo>
                  <a:cubicBezTo>
                    <a:pt x="14762" y="3369"/>
                    <a:pt x="14657" y="3335"/>
                    <a:pt x="14657" y="3402"/>
                  </a:cubicBezTo>
                  <a:close/>
                  <a:moveTo>
                    <a:pt x="14868" y="3000"/>
                  </a:moveTo>
                  <a:cubicBezTo>
                    <a:pt x="14762" y="3000"/>
                    <a:pt x="14762" y="3100"/>
                    <a:pt x="14762" y="3167"/>
                  </a:cubicBezTo>
                  <a:cubicBezTo>
                    <a:pt x="14762" y="3201"/>
                    <a:pt x="14762" y="3201"/>
                    <a:pt x="14762" y="3201"/>
                  </a:cubicBezTo>
                  <a:cubicBezTo>
                    <a:pt x="14762" y="3201"/>
                    <a:pt x="14797" y="3201"/>
                    <a:pt x="14832" y="3201"/>
                  </a:cubicBezTo>
                  <a:cubicBezTo>
                    <a:pt x="14832" y="3134"/>
                    <a:pt x="14938" y="3067"/>
                    <a:pt x="14868" y="3000"/>
                  </a:cubicBezTo>
                  <a:close/>
                  <a:moveTo>
                    <a:pt x="10870" y="9339"/>
                  </a:moveTo>
                  <a:cubicBezTo>
                    <a:pt x="10870" y="9372"/>
                    <a:pt x="10870" y="9372"/>
                    <a:pt x="10870" y="9406"/>
                  </a:cubicBezTo>
                  <a:cubicBezTo>
                    <a:pt x="10870" y="9406"/>
                    <a:pt x="10870" y="9439"/>
                    <a:pt x="10905" y="9439"/>
                  </a:cubicBezTo>
                  <a:cubicBezTo>
                    <a:pt x="10940" y="9406"/>
                    <a:pt x="10940" y="9406"/>
                    <a:pt x="10940" y="9372"/>
                  </a:cubicBezTo>
                  <a:cubicBezTo>
                    <a:pt x="10905" y="9372"/>
                    <a:pt x="10905" y="9372"/>
                    <a:pt x="10905" y="9339"/>
                  </a:cubicBezTo>
                  <a:cubicBezTo>
                    <a:pt x="10905" y="9339"/>
                    <a:pt x="10905" y="9339"/>
                    <a:pt x="10870" y="9339"/>
                  </a:cubicBezTo>
                  <a:close/>
                  <a:moveTo>
                    <a:pt x="5155" y="16047"/>
                  </a:moveTo>
                  <a:cubicBezTo>
                    <a:pt x="5190" y="16080"/>
                    <a:pt x="5225" y="16080"/>
                    <a:pt x="5225" y="16013"/>
                  </a:cubicBezTo>
                  <a:cubicBezTo>
                    <a:pt x="5190" y="16013"/>
                    <a:pt x="5190" y="16047"/>
                    <a:pt x="5155" y="16047"/>
                  </a:cubicBezTo>
                  <a:close/>
                  <a:moveTo>
                    <a:pt x="5260" y="15879"/>
                  </a:moveTo>
                  <a:cubicBezTo>
                    <a:pt x="5260" y="15846"/>
                    <a:pt x="5190" y="15879"/>
                    <a:pt x="5155" y="15879"/>
                  </a:cubicBezTo>
                  <a:cubicBezTo>
                    <a:pt x="5155" y="15913"/>
                    <a:pt x="5225" y="15879"/>
                    <a:pt x="5260" y="15879"/>
                  </a:cubicBezTo>
                  <a:close/>
                  <a:moveTo>
                    <a:pt x="4944" y="17623"/>
                  </a:moveTo>
                  <a:cubicBezTo>
                    <a:pt x="4944" y="17623"/>
                    <a:pt x="4979" y="17657"/>
                    <a:pt x="4979" y="17657"/>
                  </a:cubicBezTo>
                  <a:cubicBezTo>
                    <a:pt x="4979" y="17690"/>
                    <a:pt x="4979" y="17724"/>
                    <a:pt x="5014" y="17724"/>
                  </a:cubicBezTo>
                  <a:cubicBezTo>
                    <a:pt x="5084" y="17724"/>
                    <a:pt x="5049" y="17623"/>
                    <a:pt x="5049" y="17590"/>
                  </a:cubicBezTo>
                  <a:cubicBezTo>
                    <a:pt x="5014" y="17590"/>
                    <a:pt x="4979" y="17523"/>
                    <a:pt x="4909" y="17523"/>
                  </a:cubicBezTo>
                  <a:cubicBezTo>
                    <a:pt x="4874" y="17590"/>
                    <a:pt x="4944" y="17556"/>
                    <a:pt x="4944" y="17623"/>
                  </a:cubicBezTo>
                  <a:close/>
                  <a:moveTo>
                    <a:pt x="8801" y="20206"/>
                  </a:moveTo>
                  <a:cubicBezTo>
                    <a:pt x="8836" y="20172"/>
                    <a:pt x="8836" y="20206"/>
                    <a:pt x="8836" y="20206"/>
                  </a:cubicBezTo>
                  <a:cubicBezTo>
                    <a:pt x="8836" y="20239"/>
                    <a:pt x="8836" y="20239"/>
                    <a:pt x="8871" y="20239"/>
                  </a:cubicBezTo>
                  <a:cubicBezTo>
                    <a:pt x="8871" y="20239"/>
                    <a:pt x="8871" y="20239"/>
                    <a:pt x="8871" y="20239"/>
                  </a:cubicBezTo>
                  <a:cubicBezTo>
                    <a:pt x="8871" y="20206"/>
                    <a:pt x="8906" y="20206"/>
                    <a:pt x="8942" y="20206"/>
                  </a:cubicBezTo>
                  <a:cubicBezTo>
                    <a:pt x="8942" y="20139"/>
                    <a:pt x="8836" y="20172"/>
                    <a:pt x="8801" y="20172"/>
                  </a:cubicBezTo>
                  <a:cubicBezTo>
                    <a:pt x="8766" y="20206"/>
                    <a:pt x="8801" y="20206"/>
                    <a:pt x="8801" y="20206"/>
                  </a:cubicBezTo>
                  <a:close/>
                  <a:moveTo>
                    <a:pt x="12378" y="9775"/>
                  </a:moveTo>
                  <a:cubicBezTo>
                    <a:pt x="12378" y="9775"/>
                    <a:pt x="12378" y="9775"/>
                    <a:pt x="12378" y="9775"/>
                  </a:cubicBezTo>
                  <a:cubicBezTo>
                    <a:pt x="12378" y="9775"/>
                    <a:pt x="12378" y="9775"/>
                    <a:pt x="12378" y="9775"/>
                  </a:cubicBezTo>
                  <a:cubicBezTo>
                    <a:pt x="12378" y="9775"/>
                    <a:pt x="12378" y="9775"/>
                    <a:pt x="12378" y="9775"/>
                  </a:cubicBezTo>
                  <a:close/>
                  <a:moveTo>
                    <a:pt x="10099" y="11586"/>
                  </a:moveTo>
                  <a:cubicBezTo>
                    <a:pt x="10064" y="11586"/>
                    <a:pt x="10064" y="11552"/>
                    <a:pt x="9994" y="11552"/>
                  </a:cubicBezTo>
                  <a:cubicBezTo>
                    <a:pt x="9994" y="11653"/>
                    <a:pt x="10064" y="11687"/>
                    <a:pt x="10134" y="11653"/>
                  </a:cubicBezTo>
                  <a:cubicBezTo>
                    <a:pt x="10169" y="11620"/>
                    <a:pt x="10169" y="11620"/>
                    <a:pt x="10099" y="11586"/>
                  </a:cubicBezTo>
                  <a:close/>
                  <a:moveTo>
                    <a:pt x="10029" y="11720"/>
                  </a:moveTo>
                  <a:cubicBezTo>
                    <a:pt x="10029" y="11687"/>
                    <a:pt x="9994" y="11653"/>
                    <a:pt x="9958" y="11653"/>
                  </a:cubicBezTo>
                  <a:cubicBezTo>
                    <a:pt x="9888" y="11653"/>
                    <a:pt x="9958" y="11720"/>
                    <a:pt x="9958" y="11754"/>
                  </a:cubicBezTo>
                  <a:cubicBezTo>
                    <a:pt x="9994" y="11720"/>
                    <a:pt x="10029" y="11754"/>
                    <a:pt x="10029" y="11720"/>
                  </a:cubicBezTo>
                  <a:close/>
                  <a:moveTo>
                    <a:pt x="6943" y="14538"/>
                  </a:moveTo>
                  <a:cubicBezTo>
                    <a:pt x="6908" y="14504"/>
                    <a:pt x="6908" y="14538"/>
                    <a:pt x="6943" y="14538"/>
                  </a:cubicBezTo>
                  <a:close/>
                  <a:moveTo>
                    <a:pt x="6978" y="14437"/>
                  </a:moveTo>
                  <a:cubicBezTo>
                    <a:pt x="6978" y="14504"/>
                    <a:pt x="7013" y="14470"/>
                    <a:pt x="7048" y="14504"/>
                  </a:cubicBezTo>
                  <a:cubicBezTo>
                    <a:pt x="7048" y="14538"/>
                    <a:pt x="7083" y="14470"/>
                    <a:pt x="7118" y="14504"/>
                  </a:cubicBezTo>
                  <a:cubicBezTo>
                    <a:pt x="7118" y="14470"/>
                    <a:pt x="7118" y="14470"/>
                    <a:pt x="7083" y="14437"/>
                  </a:cubicBezTo>
                  <a:cubicBezTo>
                    <a:pt x="7048" y="14470"/>
                    <a:pt x="7013" y="14370"/>
                    <a:pt x="6978" y="14437"/>
                  </a:cubicBezTo>
                  <a:close/>
                  <a:moveTo>
                    <a:pt x="12694" y="9305"/>
                  </a:moveTo>
                  <a:cubicBezTo>
                    <a:pt x="12694" y="9305"/>
                    <a:pt x="12694" y="9305"/>
                    <a:pt x="12694" y="9305"/>
                  </a:cubicBezTo>
                  <a:cubicBezTo>
                    <a:pt x="12694" y="9305"/>
                    <a:pt x="12694" y="9305"/>
                    <a:pt x="12694" y="9305"/>
                  </a:cubicBezTo>
                  <a:cubicBezTo>
                    <a:pt x="12694" y="9305"/>
                    <a:pt x="12694" y="9305"/>
                    <a:pt x="12694" y="9305"/>
                  </a:cubicBezTo>
                  <a:close/>
                  <a:moveTo>
                    <a:pt x="12694" y="9339"/>
                  </a:moveTo>
                  <a:cubicBezTo>
                    <a:pt x="12694" y="9339"/>
                    <a:pt x="12694" y="9339"/>
                    <a:pt x="12694" y="9339"/>
                  </a:cubicBezTo>
                  <a:cubicBezTo>
                    <a:pt x="12694" y="9339"/>
                    <a:pt x="12694" y="9339"/>
                    <a:pt x="12694" y="9339"/>
                  </a:cubicBezTo>
                  <a:cubicBezTo>
                    <a:pt x="12694" y="9339"/>
                    <a:pt x="12694" y="9339"/>
                    <a:pt x="12694" y="9339"/>
                  </a:cubicBezTo>
                  <a:close/>
                  <a:moveTo>
                    <a:pt x="9713" y="20407"/>
                  </a:moveTo>
                  <a:cubicBezTo>
                    <a:pt x="9713" y="20407"/>
                    <a:pt x="9713" y="20407"/>
                    <a:pt x="9748" y="20407"/>
                  </a:cubicBezTo>
                  <a:cubicBezTo>
                    <a:pt x="9748" y="20407"/>
                    <a:pt x="9713" y="20407"/>
                    <a:pt x="9713" y="20407"/>
                  </a:cubicBezTo>
                  <a:close/>
                  <a:moveTo>
                    <a:pt x="9678" y="20474"/>
                  </a:moveTo>
                  <a:cubicBezTo>
                    <a:pt x="9713" y="20441"/>
                    <a:pt x="9678" y="20441"/>
                    <a:pt x="9678" y="20474"/>
                  </a:cubicBezTo>
                  <a:close/>
                  <a:moveTo>
                    <a:pt x="12658" y="9339"/>
                  </a:moveTo>
                  <a:cubicBezTo>
                    <a:pt x="12658" y="9339"/>
                    <a:pt x="12658" y="9339"/>
                    <a:pt x="12694" y="9339"/>
                  </a:cubicBezTo>
                  <a:cubicBezTo>
                    <a:pt x="12658" y="9339"/>
                    <a:pt x="12658" y="9339"/>
                    <a:pt x="12658" y="9339"/>
                  </a:cubicBezTo>
                  <a:close/>
                  <a:moveTo>
                    <a:pt x="12764" y="9272"/>
                  </a:moveTo>
                  <a:cubicBezTo>
                    <a:pt x="12764" y="9272"/>
                    <a:pt x="12764" y="9272"/>
                    <a:pt x="12764" y="9272"/>
                  </a:cubicBezTo>
                  <a:cubicBezTo>
                    <a:pt x="12764" y="9272"/>
                    <a:pt x="12764" y="9272"/>
                    <a:pt x="12764" y="9272"/>
                  </a:cubicBezTo>
                  <a:cubicBezTo>
                    <a:pt x="12764" y="9272"/>
                    <a:pt x="12764" y="9272"/>
                    <a:pt x="12764" y="9272"/>
                  </a:cubicBezTo>
                  <a:close/>
                  <a:moveTo>
                    <a:pt x="13325" y="9171"/>
                  </a:moveTo>
                  <a:cubicBezTo>
                    <a:pt x="13325" y="9171"/>
                    <a:pt x="13325" y="9171"/>
                    <a:pt x="13325" y="9171"/>
                  </a:cubicBezTo>
                  <a:cubicBezTo>
                    <a:pt x="13325" y="9171"/>
                    <a:pt x="13325" y="9171"/>
                    <a:pt x="13325" y="9171"/>
                  </a:cubicBezTo>
                  <a:cubicBezTo>
                    <a:pt x="13325" y="9171"/>
                    <a:pt x="13325" y="9171"/>
                    <a:pt x="13325" y="9171"/>
                  </a:cubicBezTo>
                  <a:close/>
                  <a:moveTo>
                    <a:pt x="10169" y="11183"/>
                  </a:moveTo>
                  <a:cubicBezTo>
                    <a:pt x="10099" y="11183"/>
                    <a:pt x="10064" y="11183"/>
                    <a:pt x="9994" y="11183"/>
                  </a:cubicBezTo>
                  <a:cubicBezTo>
                    <a:pt x="9994" y="11217"/>
                    <a:pt x="9994" y="11251"/>
                    <a:pt x="9923" y="11251"/>
                  </a:cubicBezTo>
                  <a:cubicBezTo>
                    <a:pt x="9923" y="11183"/>
                    <a:pt x="9994" y="11217"/>
                    <a:pt x="9994" y="11150"/>
                  </a:cubicBezTo>
                  <a:cubicBezTo>
                    <a:pt x="10029" y="11150"/>
                    <a:pt x="10029" y="11116"/>
                    <a:pt x="10029" y="11049"/>
                  </a:cubicBezTo>
                  <a:cubicBezTo>
                    <a:pt x="9994" y="11049"/>
                    <a:pt x="9958" y="11049"/>
                    <a:pt x="9958" y="11116"/>
                  </a:cubicBezTo>
                  <a:cubicBezTo>
                    <a:pt x="9958" y="11116"/>
                    <a:pt x="9923" y="11116"/>
                    <a:pt x="9923" y="11150"/>
                  </a:cubicBezTo>
                  <a:cubicBezTo>
                    <a:pt x="9888" y="11150"/>
                    <a:pt x="9888" y="11116"/>
                    <a:pt x="9888" y="11116"/>
                  </a:cubicBezTo>
                  <a:cubicBezTo>
                    <a:pt x="9853" y="11116"/>
                    <a:pt x="9853" y="11116"/>
                    <a:pt x="9853" y="11116"/>
                  </a:cubicBezTo>
                  <a:cubicBezTo>
                    <a:pt x="9818" y="11116"/>
                    <a:pt x="9818" y="11150"/>
                    <a:pt x="9783" y="11150"/>
                  </a:cubicBezTo>
                  <a:cubicBezTo>
                    <a:pt x="9818" y="11183"/>
                    <a:pt x="9818" y="11183"/>
                    <a:pt x="9783" y="11183"/>
                  </a:cubicBezTo>
                  <a:cubicBezTo>
                    <a:pt x="9783" y="11251"/>
                    <a:pt x="9748" y="11284"/>
                    <a:pt x="9748" y="11351"/>
                  </a:cubicBezTo>
                  <a:cubicBezTo>
                    <a:pt x="9853" y="11351"/>
                    <a:pt x="9888" y="11318"/>
                    <a:pt x="9923" y="11251"/>
                  </a:cubicBezTo>
                  <a:cubicBezTo>
                    <a:pt x="9923" y="11251"/>
                    <a:pt x="9923" y="11318"/>
                    <a:pt x="9923" y="11318"/>
                  </a:cubicBezTo>
                  <a:cubicBezTo>
                    <a:pt x="9923" y="11351"/>
                    <a:pt x="9958" y="11351"/>
                    <a:pt x="9958" y="11385"/>
                  </a:cubicBezTo>
                  <a:cubicBezTo>
                    <a:pt x="9994" y="11351"/>
                    <a:pt x="10029" y="11351"/>
                    <a:pt x="10064" y="11318"/>
                  </a:cubicBezTo>
                  <a:cubicBezTo>
                    <a:pt x="10064" y="11251"/>
                    <a:pt x="10134" y="11251"/>
                    <a:pt x="10169" y="11183"/>
                  </a:cubicBezTo>
                  <a:close/>
                  <a:moveTo>
                    <a:pt x="12413" y="9775"/>
                  </a:moveTo>
                  <a:cubicBezTo>
                    <a:pt x="12413" y="9775"/>
                    <a:pt x="12378" y="9775"/>
                    <a:pt x="12378" y="9775"/>
                  </a:cubicBezTo>
                  <a:cubicBezTo>
                    <a:pt x="12378" y="9775"/>
                    <a:pt x="12413" y="9775"/>
                    <a:pt x="12413" y="9775"/>
                  </a:cubicBezTo>
                  <a:close/>
                  <a:moveTo>
                    <a:pt x="16200" y="3335"/>
                  </a:moveTo>
                  <a:cubicBezTo>
                    <a:pt x="16200" y="3369"/>
                    <a:pt x="16235" y="3369"/>
                    <a:pt x="16270" y="3369"/>
                  </a:cubicBezTo>
                  <a:cubicBezTo>
                    <a:pt x="16270" y="3369"/>
                    <a:pt x="16270" y="3335"/>
                    <a:pt x="16270" y="3335"/>
                  </a:cubicBezTo>
                  <a:cubicBezTo>
                    <a:pt x="16235" y="3335"/>
                    <a:pt x="16235" y="3335"/>
                    <a:pt x="16200" y="3335"/>
                  </a:cubicBezTo>
                  <a:close/>
                  <a:moveTo>
                    <a:pt x="5155" y="16651"/>
                  </a:moveTo>
                  <a:cubicBezTo>
                    <a:pt x="5084" y="16617"/>
                    <a:pt x="5119" y="16550"/>
                    <a:pt x="5049" y="16583"/>
                  </a:cubicBezTo>
                  <a:cubicBezTo>
                    <a:pt x="5049" y="16583"/>
                    <a:pt x="5049" y="16617"/>
                    <a:pt x="5049" y="16651"/>
                  </a:cubicBezTo>
                  <a:cubicBezTo>
                    <a:pt x="5084" y="16651"/>
                    <a:pt x="5155" y="16684"/>
                    <a:pt x="5155" y="16651"/>
                  </a:cubicBezTo>
                  <a:close/>
                  <a:moveTo>
                    <a:pt x="5575" y="18294"/>
                  </a:moveTo>
                  <a:cubicBezTo>
                    <a:pt x="5575" y="18261"/>
                    <a:pt x="5645" y="18261"/>
                    <a:pt x="5645" y="18261"/>
                  </a:cubicBezTo>
                  <a:cubicBezTo>
                    <a:pt x="5645" y="18227"/>
                    <a:pt x="5645" y="18193"/>
                    <a:pt x="5645" y="18160"/>
                  </a:cubicBezTo>
                  <a:cubicBezTo>
                    <a:pt x="5645" y="18160"/>
                    <a:pt x="5610" y="18160"/>
                    <a:pt x="5575" y="18160"/>
                  </a:cubicBezTo>
                  <a:cubicBezTo>
                    <a:pt x="5610" y="18227"/>
                    <a:pt x="5505" y="18261"/>
                    <a:pt x="5575" y="18294"/>
                  </a:cubicBezTo>
                  <a:close/>
                  <a:moveTo>
                    <a:pt x="5084" y="18227"/>
                  </a:moveTo>
                  <a:cubicBezTo>
                    <a:pt x="5049" y="18261"/>
                    <a:pt x="5049" y="18294"/>
                    <a:pt x="5049" y="18361"/>
                  </a:cubicBezTo>
                  <a:cubicBezTo>
                    <a:pt x="5119" y="18361"/>
                    <a:pt x="5119" y="18428"/>
                    <a:pt x="5155" y="18428"/>
                  </a:cubicBezTo>
                  <a:cubicBezTo>
                    <a:pt x="5155" y="18495"/>
                    <a:pt x="5225" y="18495"/>
                    <a:pt x="5295" y="18495"/>
                  </a:cubicBezTo>
                  <a:cubicBezTo>
                    <a:pt x="5295" y="18428"/>
                    <a:pt x="5330" y="18395"/>
                    <a:pt x="5330" y="18294"/>
                  </a:cubicBezTo>
                  <a:cubicBezTo>
                    <a:pt x="5260" y="18294"/>
                    <a:pt x="5260" y="18261"/>
                    <a:pt x="5190" y="18261"/>
                  </a:cubicBezTo>
                  <a:cubicBezTo>
                    <a:pt x="5155" y="18261"/>
                    <a:pt x="5190" y="18361"/>
                    <a:pt x="5119" y="18328"/>
                  </a:cubicBezTo>
                  <a:cubicBezTo>
                    <a:pt x="5119" y="18294"/>
                    <a:pt x="5155" y="18193"/>
                    <a:pt x="5084" y="18227"/>
                  </a:cubicBezTo>
                  <a:close/>
                  <a:moveTo>
                    <a:pt x="5155" y="15946"/>
                  </a:moveTo>
                  <a:cubicBezTo>
                    <a:pt x="5190" y="15980"/>
                    <a:pt x="5225" y="15980"/>
                    <a:pt x="5225" y="15946"/>
                  </a:cubicBezTo>
                  <a:cubicBezTo>
                    <a:pt x="5190" y="15946"/>
                    <a:pt x="5155" y="15913"/>
                    <a:pt x="5119" y="15913"/>
                  </a:cubicBezTo>
                  <a:cubicBezTo>
                    <a:pt x="5119" y="15946"/>
                    <a:pt x="5119" y="15980"/>
                    <a:pt x="5155" y="15946"/>
                  </a:cubicBezTo>
                  <a:close/>
                  <a:moveTo>
                    <a:pt x="7434" y="13867"/>
                  </a:moveTo>
                  <a:cubicBezTo>
                    <a:pt x="7399" y="13934"/>
                    <a:pt x="7434" y="13934"/>
                    <a:pt x="7434" y="13967"/>
                  </a:cubicBezTo>
                  <a:cubicBezTo>
                    <a:pt x="7539" y="14001"/>
                    <a:pt x="7539" y="13934"/>
                    <a:pt x="7574" y="13867"/>
                  </a:cubicBezTo>
                  <a:cubicBezTo>
                    <a:pt x="7504" y="13867"/>
                    <a:pt x="7434" y="13867"/>
                    <a:pt x="7434" y="13867"/>
                  </a:cubicBezTo>
                  <a:close/>
                  <a:moveTo>
                    <a:pt x="5084" y="19703"/>
                  </a:moveTo>
                  <a:cubicBezTo>
                    <a:pt x="5049" y="19770"/>
                    <a:pt x="5084" y="19803"/>
                    <a:pt x="5119" y="19837"/>
                  </a:cubicBezTo>
                  <a:cubicBezTo>
                    <a:pt x="5190" y="19837"/>
                    <a:pt x="5190" y="19803"/>
                    <a:pt x="5260" y="19803"/>
                  </a:cubicBezTo>
                  <a:cubicBezTo>
                    <a:pt x="5260" y="19736"/>
                    <a:pt x="5365" y="19736"/>
                    <a:pt x="5330" y="19636"/>
                  </a:cubicBezTo>
                  <a:cubicBezTo>
                    <a:pt x="5260" y="19602"/>
                    <a:pt x="5295" y="19703"/>
                    <a:pt x="5225" y="19703"/>
                  </a:cubicBezTo>
                  <a:cubicBezTo>
                    <a:pt x="5190" y="19703"/>
                    <a:pt x="5190" y="19703"/>
                    <a:pt x="5155" y="19703"/>
                  </a:cubicBezTo>
                  <a:cubicBezTo>
                    <a:pt x="5155" y="19703"/>
                    <a:pt x="5155" y="19669"/>
                    <a:pt x="5155" y="19669"/>
                  </a:cubicBezTo>
                  <a:cubicBezTo>
                    <a:pt x="5119" y="19669"/>
                    <a:pt x="5084" y="19703"/>
                    <a:pt x="5084" y="19703"/>
                  </a:cubicBezTo>
                  <a:close/>
                  <a:moveTo>
                    <a:pt x="15955" y="3100"/>
                  </a:moveTo>
                  <a:cubicBezTo>
                    <a:pt x="15955" y="3100"/>
                    <a:pt x="15955" y="3134"/>
                    <a:pt x="15955" y="3167"/>
                  </a:cubicBezTo>
                  <a:cubicBezTo>
                    <a:pt x="16025" y="3201"/>
                    <a:pt x="16025" y="3067"/>
                    <a:pt x="15955" y="3100"/>
                  </a:cubicBezTo>
                  <a:close/>
                  <a:moveTo>
                    <a:pt x="18129" y="2564"/>
                  </a:moveTo>
                  <a:cubicBezTo>
                    <a:pt x="18129" y="2564"/>
                    <a:pt x="18129" y="2564"/>
                    <a:pt x="18129" y="2597"/>
                  </a:cubicBezTo>
                  <a:cubicBezTo>
                    <a:pt x="18164" y="2597"/>
                    <a:pt x="18164" y="2597"/>
                    <a:pt x="18164" y="2597"/>
                  </a:cubicBezTo>
                  <a:cubicBezTo>
                    <a:pt x="18199" y="2564"/>
                    <a:pt x="18199" y="2530"/>
                    <a:pt x="18199" y="2463"/>
                  </a:cubicBezTo>
                  <a:cubicBezTo>
                    <a:pt x="18129" y="2463"/>
                    <a:pt x="18129" y="2497"/>
                    <a:pt x="18129" y="2564"/>
                  </a:cubicBezTo>
                  <a:close/>
                  <a:moveTo>
                    <a:pt x="10029" y="11519"/>
                  </a:moveTo>
                  <a:cubicBezTo>
                    <a:pt x="10029" y="11519"/>
                    <a:pt x="10029" y="11485"/>
                    <a:pt x="9994" y="11519"/>
                  </a:cubicBezTo>
                  <a:cubicBezTo>
                    <a:pt x="9994" y="11519"/>
                    <a:pt x="10029" y="11552"/>
                    <a:pt x="10029" y="11519"/>
                  </a:cubicBezTo>
                  <a:close/>
                  <a:moveTo>
                    <a:pt x="11817" y="8366"/>
                  </a:moveTo>
                  <a:cubicBezTo>
                    <a:pt x="11817" y="8333"/>
                    <a:pt x="11817" y="8333"/>
                    <a:pt x="11817" y="8299"/>
                  </a:cubicBezTo>
                  <a:cubicBezTo>
                    <a:pt x="11747" y="8299"/>
                    <a:pt x="11747" y="8366"/>
                    <a:pt x="11817" y="8366"/>
                  </a:cubicBezTo>
                  <a:close/>
                  <a:moveTo>
                    <a:pt x="11887" y="7897"/>
                  </a:moveTo>
                  <a:cubicBezTo>
                    <a:pt x="11887" y="7930"/>
                    <a:pt x="11992" y="7930"/>
                    <a:pt x="11957" y="7863"/>
                  </a:cubicBezTo>
                  <a:cubicBezTo>
                    <a:pt x="11922" y="7863"/>
                    <a:pt x="11887" y="7863"/>
                    <a:pt x="11887" y="7897"/>
                  </a:cubicBezTo>
                  <a:close/>
                  <a:moveTo>
                    <a:pt x="12658" y="7092"/>
                  </a:moveTo>
                  <a:cubicBezTo>
                    <a:pt x="12658" y="7092"/>
                    <a:pt x="12694" y="7092"/>
                    <a:pt x="12729" y="7092"/>
                  </a:cubicBezTo>
                  <a:cubicBezTo>
                    <a:pt x="12729" y="7058"/>
                    <a:pt x="12694" y="7058"/>
                    <a:pt x="12658" y="7058"/>
                  </a:cubicBezTo>
                  <a:cubicBezTo>
                    <a:pt x="12623" y="7092"/>
                    <a:pt x="12623" y="7092"/>
                    <a:pt x="12658" y="7092"/>
                  </a:cubicBezTo>
                  <a:close/>
                  <a:moveTo>
                    <a:pt x="10870" y="10211"/>
                  </a:moveTo>
                  <a:cubicBezTo>
                    <a:pt x="10835" y="10211"/>
                    <a:pt x="10835" y="10211"/>
                    <a:pt x="10835" y="10244"/>
                  </a:cubicBezTo>
                  <a:cubicBezTo>
                    <a:pt x="10835" y="10244"/>
                    <a:pt x="10835" y="10278"/>
                    <a:pt x="10800" y="10244"/>
                  </a:cubicBezTo>
                  <a:cubicBezTo>
                    <a:pt x="10835" y="10278"/>
                    <a:pt x="10800" y="10345"/>
                    <a:pt x="10800" y="10379"/>
                  </a:cubicBezTo>
                  <a:cubicBezTo>
                    <a:pt x="10800" y="10412"/>
                    <a:pt x="10800" y="10412"/>
                    <a:pt x="10800" y="10412"/>
                  </a:cubicBezTo>
                  <a:cubicBezTo>
                    <a:pt x="10800" y="10412"/>
                    <a:pt x="10835" y="10412"/>
                    <a:pt x="10870" y="10412"/>
                  </a:cubicBezTo>
                  <a:cubicBezTo>
                    <a:pt x="10870" y="10479"/>
                    <a:pt x="10800" y="10513"/>
                    <a:pt x="10765" y="10513"/>
                  </a:cubicBezTo>
                  <a:cubicBezTo>
                    <a:pt x="10765" y="10513"/>
                    <a:pt x="10765" y="10513"/>
                    <a:pt x="10765" y="10546"/>
                  </a:cubicBezTo>
                  <a:cubicBezTo>
                    <a:pt x="10765" y="10546"/>
                    <a:pt x="10765" y="10546"/>
                    <a:pt x="10765" y="10546"/>
                  </a:cubicBezTo>
                  <a:cubicBezTo>
                    <a:pt x="10730" y="10580"/>
                    <a:pt x="10695" y="10613"/>
                    <a:pt x="10695" y="10647"/>
                  </a:cubicBezTo>
                  <a:cubicBezTo>
                    <a:pt x="10695" y="10647"/>
                    <a:pt x="10695" y="10647"/>
                    <a:pt x="10695" y="10647"/>
                  </a:cubicBezTo>
                  <a:cubicBezTo>
                    <a:pt x="10695" y="10680"/>
                    <a:pt x="10695" y="10747"/>
                    <a:pt x="10695" y="10781"/>
                  </a:cubicBezTo>
                  <a:cubicBezTo>
                    <a:pt x="10730" y="10781"/>
                    <a:pt x="10800" y="10781"/>
                    <a:pt x="10835" y="10714"/>
                  </a:cubicBezTo>
                  <a:cubicBezTo>
                    <a:pt x="10835" y="10714"/>
                    <a:pt x="10835" y="10714"/>
                    <a:pt x="10835" y="10714"/>
                  </a:cubicBezTo>
                  <a:cubicBezTo>
                    <a:pt x="10835" y="10680"/>
                    <a:pt x="10835" y="10647"/>
                    <a:pt x="10870" y="10647"/>
                  </a:cubicBezTo>
                  <a:cubicBezTo>
                    <a:pt x="10870" y="10647"/>
                    <a:pt x="10870" y="10647"/>
                    <a:pt x="10870" y="10647"/>
                  </a:cubicBezTo>
                  <a:cubicBezTo>
                    <a:pt x="10905" y="10647"/>
                    <a:pt x="10905" y="10580"/>
                    <a:pt x="10940" y="10546"/>
                  </a:cubicBezTo>
                  <a:cubicBezTo>
                    <a:pt x="10940" y="10546"/>
                    <a:pt x="10940" y="10546"/>
                    <a:pt x="10940" y="10546"/>
                  </a:cubicBezTo>
                  <a:cubicBezTo>
                    <a:pt x="10940" y="10513"/>
                    <a:pt x="10940" y="10513"/>
                    <a:pt x="10975" y="10513"/>
                  </a:cubicBezTo>
                  <a:cubicBezTo>
                    <a:pt x="10975" y="10379"/>
                    <a:pt x="10905" y="10278"/>
                    <a:pt x="10870" y="10211"/>
                  </a:cubicBezTo>
                  <a:close/>
                  <a:moveTo>
                    <a:pt x="10870" y="10077"/>
                  </a:moveTo>
                  <a:cubicBezTo>
                    <a:pt x="10870" y="10077"/>
                    <a:pt x="10870" y="10110"/>
                    <a:pt x="10870" y="10110"/>
                  </a:cubicBezTo>
                  <a:cubicBezTo>
                    <a:pt x="10870" y="10110"/>
                    <a:pt x="10870" y="10110"/>
                    <a:pt x="10870" y="10110"/>
                  </a:cubicBezTo>
                  <a:cubicBezTo>
                    <a:pt x="10870" y="10177"/>
                    <a:pt x="10905" y="10077"/>
                    <a:pt x="10940" y="10110"/>
                  </a:cubicBezTo>
                  <a:cubicBezTo>
                    <a:pt x="10940" y="10043"/>
                    <a:pt x="10905" y="10077"/>
                    <a:pt x="10870" y="10077"/>
                  </a:cubicBezTo>
                  <a:close/>
                  <a:moveTo>
                    <a:pt x="13360" y="5750"/>
                  </a:moveTo>
                  <a:cubicBezTo>
                    <a:pt x="13325" y="5750"/>
                    <a:pt x="13325" y="5783"/>
                    <a:pt x="13290" y="5783"/>
                  </a:cubicBezTo>
                  <a:cubicBezTo>
                    <a:pt x="13255" y="5783"/>
                    <a:pt x="13255" y="5884"/>
                    <a:pt x="13255" y="5951"/>
                  </a:cubicBezTo>
                  <a:cubicBezTo>
                    <a:pt x="13360" y="5951"/>
                    <a:pt x="13325" y="5851"/>
                    <a:pt x="13465" y="5851"/>
                  </a:cubicBezTo>
                  <a:cubicBezTo>
                    <a:pt x="13465" y="5783"/>
                    <a:pt x="13395" y="5783"/>
                    <a:pt x="13395" y="5716"/>
                  </a:cubicBezTo>
                  <a:cubicBezTo>
                    <a:pt x="13360" y="5683"/>
                    <a:pt x="13360" y="5716"/>
                    <a:pt x="13360" y="5750"/>
                  </a:cubicBezTo>
                  <a:close/>
                  <a:moveTo>
                    <a:pt x="21600" y="2765"/>
                  </a:moveTo>
                  <a:cubicBezTo>
                    <a:pt x="21565" y="2765"/>
                    <a:pt x="21495" y="2731"/>
                    <a:pt x="21530" y="2698"/>
                  </a:cubicBezTo>
                  <a:cubicBezTo>
                    <a:pt x="21495" y="2664"/>
                    <a:pt x="21425" y="2664"/>
                    <a:pt x="21425" y="2597"/>
                  </a:cubicBezTo>
                  <a:cubicBezTo>
                    <a:pt x="21425" y="2597"/>
                    <a:pt x="21425" y="2597"/>
                    <a:pt x="21390" y="2597"/>
                  </a:cubicBezTo>
                  <a:cubicBezTo>
                    <a:pt x="21390" y="2597"/>
                    <a:pt x="21355" y="2597"/>
                    <a:pt x="21355" y="2597"/>
                  </a:cubicBezTo>
                  <a:cubicBezTo>
                    <a:pt x="21355" y="2597"/>
                    <a:pt x="21319" y="2597"/>
                    <a:pt x="21319" y="2597"/>
                  </a:cubicBezTo>
                  <a:cubicBezTo>
                    <a:pt x="21284" y="2564"/>
                    <a:pt x="21284" y="2564"/>
                    <a:pt x="21249" y="2564"/>
                  </a:cubicBezTo>
                  <a:cubicBezTo>
                    <a:pt x="21249" y="2564"/>
                    <a:pt x="21249" y="2564"/>
                    <a:pt x="21249" y="2564"/>
                  </a:cubicBezTo>
                  <a:cubicBezTo>
                    <a:pt x="21214" y="2564"/>
                    <a:pt x="21179" y="2631"/>
                    <a:pt x="21144" y="2597"/>
                  </a:cubicBezTo>
                  <a:cubicBezTo>
                    <a:pt x="21144" y="2597"/>
                    <a:pt x="21109" y="2597"/>
                    <a:pt x="21109" y="2597"/>
                  </a:cubicBezTo>
                  <a:cubicBezTo>
                    <a:pt x="21074" y="2564"/>
                    <a:pt x="21074" y="2530"/>
                    <a:pt x="21004" y="2530"/>
                  </a:cubicBezTo>
                  <a:cubicBezTo>
                    <a:pt x="20969" y="2530"/>
                    <a:pt x="20969" y="2530"/>
                    <a:pt x="20969" y="2564"/>
                  </a:cubicBezTo>
                  <a:cubicBezTo>
                    <a:pt x="20934" y="2564"/>
                    <a:pt x="20934" y="2597"/>
                    <a:pt x="20934" y="2597"/>
                  </a:cubicBezTo>
                  <a:cubicBezTo>
                    <a:pt x="20934" y="2597"/>
                    <a:pt x="20934" y="2597"/>
                    <a:pt x="20969" y="2631"/>
                  </a:cubicBezTo>
                  <a:cubicBezTo>
                    <a:pt x="20969" y="2631"/>
                    <a:pt x="20969" y="2631"/>
                    <a:pt x="20969" y="2631"/>
                  </a:cubicBezTo>
                  <a:cubicBezTo>
                    <a:pt x="20969" y="2631"/>
                    <a:pt x="20969" y="2631"/>
                    <a:pt x="20969" y="2631"/>
                  </a:cubicBezTo>
                  <a:cubicBezTo>
                    <a:pt x="20934" y="2698"/>
                    <a:pt x="20969" y="2765"/>
                    <a:pt x="20899" y="2765"/>
                  </a:cubicBezTo>
                  <a:cubicBezTo>
                    <a:pt x="20794" y="2765"/>
                    <a:pt x="20899" y="2731"/>
                    <a:pt x="20899" y="2698"/>
                  </a:cubicBezTo>
                  <a:cubicBezTo>
                    <a:pt x="20899" y="2698"/>
                    <a:pt x="20899" y="2698"/>
                    <a:pt x="20899" y="2698"/>
                  </a:cubicBezTo>
                  <a:cubicBezTo>
                    <a:pt x="20899" y="2698"/>
                    <a:pt x="20899" y="2698"/>
                    <a:pt x="20899" y="2698"/>
                  </a:cubicBezTo>
                  <a:cubicBezTo>
                    <a:pt x="20969" y="2631"/>
                    <a:pt x="20829" y="2631"/>
                    <a:pt x="20864" y="2564"/>
                  </a:cubicBezTo>
                  <a:cubicBezTo>
                    <a:pt x="20899" y="2564"/>
                    <a:pt x="20864" y="2564"/>
                    <a:pt x="20864" y="2564"/>
                  </a:cubicBezTo>
                  <a:cubicBezTo>
                    <a:pt x="20864" y="2530"/>
                    <a:pt x="20864" y="2564"/>
                    <a:pt x="20864" y="2564"/>
                  </a:cubicBezTo>
                  <a:cubicBezTo>
                    <a:pt x="20829" y="2497"/>
                    <a:pt x="20829" y="2497"/>
                    <a:pt x="20758" y="2564"/>
                  </a:cubicBezTo>
                  <a:cubicBezTo>
                    <a:pt x="20758" y="2597"/>
                    <a:pt x="20758" y="2631"/>
                    <a:pt x="20723" y="2631"/>
                  </a:cubicBezTo>
                  <a:cubicBezTo>
                    <a:pt x="20723" y="2564"/>
                    <a:pt x="20653" y="2564"/>
                    <a:pt x="20618" y="2564"/>
                  </a:cubicBezTo>
                  <a:cubicBezTo>
                    <a:pt x="20618" y="2564"/>
                    <a:pt x="20618" y="2564"/>
                    <a:pt x="20618" y="2530"/>
                  </a:cubicBezTo>
                  <a:cubicBezTo>
                    <a:pt x="20618" y="2530"/>
                    <a:pt x="20618" y="2497"/>
                    <a:pt x="20618" y="2497"/>
                  </a:cubicBezTo>
                  <a:cubicBezTo>
                    <a:pt x="20618" y="2463"/>
                    <a:pt x="20548" y="2463"/>
                    <a:pt x="20548" y="2429"/>
                  </a:cubicBezTo>
                  <a:cubicBezTo>
                    <a:pt x="20408" y="2429"/>
                    <a:pt x="20338" y="2429"/>
                    <a:pt x="20268" y="2396"/>
                  </a:cubicBezTo>
                  <a:cubicBezTo>
                    <a:pt x="20197" y="2396"/>
                    <a:pt x="20127" y="2396"/>
                    <a:pt x="20057" y="2396"/>
                  </a:cubicBezTo>
                  <a:cubicBezTo>
                    <a:pt x="20057" y="2295"/>
                    <a:pt x="20162" y="2329"/>
                    <a:pt x="20232" y="2329"/>
                  </a:cubicBezTo>
                  <a:cubicBezTo>
                    <a:pt x="20303" y="2329"/>
                    <a:pt x="20373" y="2329"/>
                    <a:pt x="20408" y="2329"/>
                  </a:cubicBezTo>
                  <a:cubicBezTo>
                    <a:pt x="20478" y="2362"/>
                    <a:pt x="20478" y="2295"/>
                    <a:pt x="20513" y="2295"/>
                  </a:cubicBezTo>
                  <a:cubicBezTo>
                    <a:pt x="20548" y="2295"/>
                    <a:pt x="20618" y="2295"/>
                    <a:pt x="20653" y="2295"/>
                  </a:cubicBezTo>
                  <a:cubicBezTo>
                    <a:pt x="20653" y="2295"/>
                    <a:pt x="20653" y="2295"/>
                    <a:pt x="20653" y="2295"/>
                  </a:cubicBezTo>
                  <a:cubicBezTo>
                    <a:pt x="20723" y="2228"/>
                    <a:pt x="20723" y="2362"/>
                    <a:pt x="20758" y="2329"/>
                  </a:cubicBezTo>
                  <a:cubicBezTo>
                    <a:pt x="20758" y="2329"/>
                    <a:pt x="20794" y="2329"/>
                    <a:pt x="20794" y="2329"/>
                  </a:cubicBezTo>
                  <a:cubicBezTo>
                    <a:pt x="20794" y="2329"/>
                    <a:pt x="20794" y="2329"/>
                    <a:pt x="20794" y="2329"/>
                  </a:cubicBezTo>
                  <a:cubicBezTo>
                    <a:pt x="20829" y="2295"/>
                    <a:pt x="20864" y="2295"/>
                    <a:pt x="20864" y="2262"/>
                  </a:cubicBezTo>
                  <a:cubicBezTo>
                    <a:pt x="20864" y="2228"/>
                    <a:pt x="20899" y="2195"/>
                    <a:pt x="20899" y="2195"/>
                  </a:cubicBezTo>
                  <a:cubicBezTo>
                    <a:pt x="20899" y="2195"/>
                    <a:pt x="20934" y="2195"/>
                    <a:pt x="20969" y="2161"/>
                  </a:cubicBezTo>
                  <a:cubicBezTo>
                    <a:pt x="20969" y="2161"/>
                    <a:pt x="20969" y="2161"/>
                    <a:pt x="20969" y="2161"/>
                  </a:cubicBezTo>
                  <a:cubicBezTo>
                    <a:pt x="20969" y="2128"/>
                    <a:pt x="20969" y="2094"/>
                    <a:pt x="21004" y="2061"/>
                  </a:cubicBezTo>
                  <a:cubicBezTo>
                    <a:pt x="21004" y="2027"/>
                    <a:pt x="21004" y="2027"/>
                    <a:pt x="21004" y="2027"/>
                  </a:cubicBezTo>
                  <a:cubicBezTo>
                    <a:pt x="21004" y="2027"/>
                    <a:pt x="21004" y="2027"/>
                    <a:pt x="21004" y="2027"/>
                  </a:cubicBezTo>
                  <a:cubicBezTo>
                    <a:pt x="21039" y="2027"/>
                    <a:pt x="21039" y="1993"/>
                    <a:pt x="21074" y="1960"/>
                  </a:cubicBezTo>
                  <a:cubicBezTo>
                    <a:pt x="21074" y="1960"/>
                    <a:pt x="21074" y="1960"/>
                    <a:pt x="21074" y="1926"/>
                  </a:cubicBezTo>
                  <a:cubicBezTo>
                    <a:pt x="21109" y="1926"/>
                    <a:pt x="21179" y="1926"/>
                    <a:pt x="21214" y="1893"/>
                  </a:cubicBezTo>
                  <a:cubicBezTo>
                    <a:pt x="21214" y="1893"/>
                    <a:pt x="21214" y="1893"/>
                    <a:pt x="21214" y="1893"/>
                  </a:cubicBezTo>
                  <a:cubicBezTo>
                    <a:pt x="21214" y="1859"/>
                    <a:pt x="21284" y="1859"/>
                    <a:pt x="21249" y="1792"/>
                  </a:cubicBezTo>
                  <a:cubicBezTo>
                    <a:pt x="21249" y="1792"/>
                    <a:pt x="21249" y="1792"/>
                    <a:pt x="21249" y="1759"/>
                  </a:cubicBezTo>
                  <a:cubicBezTo>
                    <a:pt x="21249" y="1759"/>
                    <a:pt x="21249" y="1725"/>
                    <a:pt x="21249" y="1725"/>
                  </a:cubicBezTo>
                  <a:cubicBezTo>
                    <a:pt x="21214" y="1692"/>
                    <a:pt x="21179" y="1658"/>
                    <a:pt x="21179" y="1624"/>
                  </a:cubicBezTo>
                  <a:cubicBezTo>
                    <a:pt x="21109" y="1624"/>
                    <a:pt x="21074" y="1624"/>
                    <a:pt x="21039" y="1624"/>
                  </a:cubicBezTo>
                  <a:cubicBezTo>
                    <a:pt x="21039" y="1591"/>
                    <a:pt x="21004" y="1591"/>
                    <a:pt x="20969" y="1591"/>
                  </a:cubicBezTo>
                  <a:cubicBezTo>
                    <a:pt x="20969" y="1524"/>
                    <a:pt x="20969" y="1524"/>
                    <a:pt x="20899" y="1524"/>
                  </a:cubicBezTo>
                  <a:cubicBezTo>
                    <a:pt x="20899" y="1490"/>
                    <a:pt x="20899" y="1490"/>
                    <a:pt x="20864" y="1490"/>
                  </a:cubicBezTo>
                  <a:cubicBezTo>
                    <a:pt x="20794" y="1490"/>
                    <a:pt x="20723" y="1524"/>
                    <a:pt x="20723" y="1591"/>
                  </a:cubicBezTo>
                  <a:cubicBezTo>
                    <a:pt x="20618" y="1557"/>
                    <a:pt x="20758" y="1524"/>
                    <a:pt x="20723" y="1457"/>
                  </a:cubicBezTo>
                  <a:cubicBezTo>
                    <a:pt x="20723" y="1423"/>
                    <a:pt x="20723" y="1457"/>
                    <a:pt x="20688" y="1457"/>
                  </a:cubicBezTo>
                  <a:cubicBezTo>
                    <a:pt x="20653" y="1423"/>
                    <a:pt x="20653" y="1423"/>
                    <a:pt x="20618" y="1423"/>
                  </a:cubicBezTo>
                  <a:cubicBezTo>
                    <a:pt x="20618" y="1356"/>
                    <a:pt x="20548" y="1390"/>
                    <a:pt x="20548" y="1356"/>
                  </a:cubicBezTo>
                  <a:cubicBezTo>
                    <a:pt x="20443" y="1356"/>
                    <a:pt x="20443" y="1423"/>
                    <a:pt x="20443" y="1457"/>
                  </a:cubicBezTo>
                  <a:cubicBezTo>
                    <a:pt x="20408" y="1457"/>
                    <a:pt x="20408" y="1423"/>
                    <a:pt x="20408" y="1390"/>
                  </a:cubicBezTo>
                  <a:cubicBezTo>
                    <a:pt x="20408" y="1390"/>
                    <a:pt x="20408" y="1390"/>
                    <a:pt x="20373" y="1356"/>
                  </a:cubicBezTo>
                  <a:cubicBezTo>
                    <a:pt x="20338" y="1356"/>
                    <a:pt x="20268" y="1390"/>
                    <a:pt x="20232" y="1390"/>
                  </a:cubicBezTo>
                  <a:cubicBezTo>
                    <a:pt x="20197" y="1390"/>
                    <a:pt x="20197" y="1390"/>
                    <a:pt x="20197" y="1390"/>
                  </a:cubicBezTo>
                  <a:cubicBezTo>
                    <a:pt x="20197" y="1289"/>
                    <a:pt x="20127" y="1289"/>
                    <a:pt x="20092" y="1256"/>
                  </a:cubicBezTo>
                  <a:cubicBezTo>
                    <a:pt x="20022" y="1222"/>
                    <a:pt x="19952" y="1188"/>
                    <a:pt x="19917" y="1222"/>
                  </a:cubicBezTo>
                  <a:cubicBezTo>
                    <a:pt x="19882" y="1222"/>
                    <a:pt x="19882" y="1222"/>
                    <a:pt x="19882" y="1222"/>
                  </a:cubicBezTo>
                  <a:cubicBezTo>
                    <a:pt x="19882" y="1222"/>
                    <a:pt x="19882" y="1222"/>
                    <a:pt x="19882" y="1222"/>
                  </a:cubicBezTo>
                  <a:cubicBezTo>
                    <a:pt x="19847" y="1222"/>
                    <a:pt x="19812" y="1256"/>
                    <a:pt x="19812" y="1256"/>
                  </a:cubicBezTo>
                  <a:cubicBezTo>
                    <a:pt x="19812" y="1256"/>
                    <a:pt x="19812" y="1256"/>
                    <a:pt x="19777" y="1256"/>
                  </a:cubicBezTo>
                  <a:cubicBezTo>
                    <a:pt x="19742" y="1289"/>
                    <a:pt x="19777" y="1323"/>
                    <a:pt x="19742" y="1356"/>
                  </a:cubicBezTo>
                  <a:cubicBezTo>
                    <a:pt x="19742" y="1356"/>
                    <a:pt x="19742" y="1356"/>
                    <a:pt x="19742" y="1356"/>
                  </a:cubicBezTo>
                  <a:cubicBezTo>
                    <a:pt x="19742" y="1490"/>
                    <a:pt x="19671" y="1524"/>
                    <a:pt x="19706" y="1658"/>
                  </a:cubicBezTo>
                  <a:cubicBezTo>
                    <a:pt x="19706" y="1725"/>
                    <a:pt x="19777" y="1792"/>
                    <a:pt x="19777" y="1859"/>
                  </a:cubicBezTo>
                  <a:cubicBezTo>
                    <a:pt x="19777" y="1859"/>
                    <a:pt x="19777" y="1859"/>
                    <a:pt x="19742" y="1859"/>
                  </a:cubicBezTo>
                  <a:cubicBezTo>
                    <a:pt x="19742" y="1859"/>
                    <a:pt x="19742" y="1859"/>
                    <a:pt x="19742" y="1859"/>
                  </a:cubicBezTo>
                  <a:cubicBezTo>
                    <a:pt x="19671" y="1859"/>
                    <a:pt x="19671" y="1893"/>
                    <a:pt x="19566" y="1859"/>
                  </a:cubicBezTo>
                  <a:cubicBezTo>
                    <a:pt x="19601" y="1759"/>
                    <a:pt x="19671" y="1725"/>
                    <a:pt x="19671" y="1557"/>
                  </a:cubicBezTo>
                  <a:cubicBezTo>
                    <a:pt x="19566" y="1557"/>
                    <a:pt x="19566" y="1658"/>
                    <a:pt x="19496" y="1658"/>
                  </a:cubicBezTo>
                  <a:cubicBezTo>
                    <a:pt x="19496" y="1692"/>
                    <a:pt x="19461" y="1658"/>
                    <a:pt x="19496" y="1658"/>
                  </a:cubicBezTo>
                  <a:cubicBezTo>
                    <a:pt x="19461" y="1591"/>
                    <a:pt x="19531" y="1591"/>
                    <a:pt x="19496" y="1557"/>
                  </a:cubicBezTo>
                  <a:cubicBezTo>
                    <a:pt x="19426" y="1524"/>
                    <a:pt x="19391" y="1557"/>
                    <a:pt x="19321" y="1557"/>
                  </a:cubicBezTo>
                  <a:cubicBezTo>
                    <a:pt x="19321" y="1557"/>
                    <a:pt x="19321" y="1524"/>
                    <a:pt x="19321" y="1524"/>
                  </a:cubicBezTo>
                  <a:cubicBezTo>
                    <a:pt x="19321" y="1524"/>
                    <a:pt x="19321" y="1524"/>
                    <a:pt x="19356" y="1524"/>
                  </a:cubicBezTo>
                  <a:cubicBezTo>
                    <a:pt x="19356" y="1490"/>
                    <a:pt x="19356" y="1490"/>
                    <a:pt x="19426" y="1457"/>
                  </a:cubicBezTo>
                  <a:cubicBezTo>
                    <a:pt x="19426" y="1457"/>
                    <a:pt x="19426" y="1457"/>
                    <a:pt x="19426" y="1457"/>
                  </a:cubicBezTo>
                  <a:cubicBezTo>
                    <a:pt x="19426" y="1457"/>
                    <a:pt x="19426" y="1423"/>
                    <a:pt x="19426" y="1423"/>
                  </a:cubicBezTo>
                  <a:cubicBezTo>
                    <a:pt x="19461" y="1423"/>
                    <a:pt x="19496" y="1423"/>
                    <a:pt x="19531" y="1423"/>
                  </a:cubicBezTo>
                  <a:cubicBezTo>
                    <a:pt x="19566" y="1423"/>
                    <a:pt x="19566" y="1423"/>
                    <a:pt x="19566" y="1390"/>
                  </a:cubicBezTo>
                  <a:cubicBezTo>
                    <a:pt x="19566" y="1390"/>
                    <a:pt x="19566" y="1390"/>
                    <a:pt x="19566" y="1390"/>
                  </a:cubicBezTo>
                  <a:cubicBezTo>
                    <a:pt x="19601" y="1390"/>
                    <a:pt x="19671" y="1390"/>
                    <a:pt x="19636" y="1289"/>
                  </a:cubicBezTo>
                  <a:cubicBezTo>
                    <a:pt x="19636" y="1289"/>
                    <a:pt x="19636" y="1289"/>
                    <a:pt x="19636" y="1289"/>
                  </a:cubicBezTo>
                  <a:cubicBezTo>
                    <a:pt x="19636" y="1289"/>
                    <a:pt x="19636" y="1256"/>
                    <a:pt x="19636" y="1256"/>
                  </a:cubicBezTo>
                  <a:cubicBezTo>
                    <a:pt x="19636" y="1256"/>
                    <a:pt x="19636" y="1222"/>
                    <a:pt x="19636" y="1222"/>
                  </a:cubicBezTo>
                  <a:cubicBezTo>
                    <a:pt x="19601" y="1188"/>
                    <a:pt x="19706" y="1121"/>
                    <a:pt x="19601" y="1088"/>
                  </a:cubicBezTo>
                  <a:cubicBezTo>
                    <a:pt x="19601" y="1088"/>
                    <a:pt x="19601" y="1088"/>
                    <a:pt x="19566" y="1088"/>
                  </a:cubicBezTo>
                  <a:cubicBezTo>
                    <a:pt x="19566" y="1088"/>
                    <a:pt x="19566" y="1088"/>
                    <a:pt x="19566" y="1088"/>
                  </a:cubicBezTo>
                  <a:cubicBezTo>
                    <a:pt x="19566" y="1088"/>
                    <a:pt x="19566" y="1121"/>
                    <a:pt x="19566" y="1121"/>
                  </a:cubicBezTo>
                  <a:cubicBezTo>
                    <a:pt x="19531" y="1088"/>
                    <a:pt x="19496" y="1188"/>
                    <a:pt x="19461" y="1088"/>
                  </a:cubicBezTo>
                  <a:cubicBezTo>
                    <a:pt x="19461" y="1088"/>
                    <a:pt x="19461" y="1088"/>
                    <a:pt x="19461" y="1088"/>
                  </a:cubicBezTo>
                  <a:cubicBezTo>
                    <a:pt x="19461" y="1054"/>
                    <a:pt x="19461" y="1021"/>
                    <a:pt x="19461" y="1021"/>
                  </a:cubicBezTo>
                  <a:cubicBezTo>
                    <a:pt x="19426" y="1021"/>
                    <a:pt x="19356" y="1021"/>
                    <a:pt x="19356" y="1088"/>
                  </a:cubicBezTo>
                  <a:cubicBezTo>
                    <a:pt x="19321" y="1121"/>
                    <a:pt x="19286" y="1155"/>
                    <a:pt x="19251" y="1155"/>
                  </a:cubicBezTo>
                  <a:cubicBezTo>
                    <a:pt x="19145" y="1188"/>
                    <a:pt x="19216" y="1054"/>
                    <a:pt x="19181" y="1054"/>
                  </a:cubicBezTo>
                  <a:cubicBezTo>
                    <a:pt x="19110" y="1054"/>
                    <a:pt x="19110" y="1054"/>
                    <a:pt x="19075" y="1088"/>
                  </a:cubicBezTo>
                  <a:cubicBezTo>
                    <a:pt x="19040" y="1188"/>
                    <a:pt x="19145" y="1155"/>
                    <a:pt x="19145" y="1256"/>
                  </a:cubicBezTo>
                  <a:cubicBezTo>
                    <a:pt x="19110" y="1256"/>
                    <a:pt x="19110" y="1222"/>
                    <a:pt x="19075" y="1222"/>
                  </a:cubicBezTo>
                  <a:cubicBezTo>
                    <a:pt x="19040" y="1222"/>
                    <a:pt x="19040" y="1155"/>
                    <a:pt x="19005" y="1155"/>
                  </a:cubicBezTo>
                  <a:cubicBezTo>
                    <a:pt x="18970" y="1188"/>
                    <a:pt x="18970" y="1222"/>
                    <a:pt x="18970" y="1256"/>
                  </a:cubicBezTo>
                  <a:cubicBezTo>
                    <a:pt x="18970" y="1289"/>
                    <a:pt x="18970" y="1323"/>
                    <a:pt x="18970" y="1356"/>
                  </a:cubicBezTo>
                  <a:cubicBezTo>
                    <a:pt x="19005" y="1423"/>
                    <a:pt x="19040" y="1423"/>
                    <a:pt x="19145" y="1423"/>
                  </a:cubicBezTo>
                  <a:cubicBezTo>
                    <a:pt x="19145" y="1457"/>
                    <a:pt x="19145" y="1457"/>
                    <a:pt x="19145" y="1457"/>
                  </a:cubicBezTo>
                  <a:cubicBezTo>
                    <a:pt x="19145" y="1457"/>
                    <a:pt x="19145" y="1457"/>
                    <a:pt x="19110" y="1457"/>
                  </a:cubicBezTo>
                  <a:cubicBezTo>
                    <a:pt x="19075" y="1457"/>
                    <a:pt x="19110" y="1524"/>
                    <a:pt x="19040" y="1557"/>
                  </a:cubicBezTo>
                  <a:cubicBezTo>
                    <a:pt x="19040" y="1557"/>
                    <a:pt x="19040" y="1557"/>
                    <a:pt x="19040" y="1557"/>
                  </a:cubicBezTo>
                  <a:cubicBezTo>
                    <a:pt x="19005" y="1557"/>
                    <a:pt x="18970" y="1591"/>
                    <a:pt x="19005" y="1624"/>
                  </a:cubicBezTo>
                  <a:cubicBezTo>
                    <a:pt x="19005" y="1624"/>
                    <a:pt x="19005" y="1658"/>
                    <a:pt x="19005" y="1658"/>
                  </a:cubicBezTo>
                  <a:cubicBezTo>
                    <a:pt x="19005" y="1692"/>
                    <a:pt x="19005" y="1725"/>
                    <a:pt x="19005" y="1759"/>
                  </a:cubicBezTo>
                  <a:cubicBezTo>
                    <a:pt x="19005" y="1759"/>
                    <a:pt x="19005" y="1759"/>
                    <a:pt x="19005" y="1792"/>
                  </a:cubicBezTo>
                  <a:cubicBezTo>
                    <a:pt x="19005" y="1792"/>
                    <a:pt x="19005" y="1792"/>
                    <a:pt x="19005" y="1792"/>
                  </a:cubicBezTo>
                  <a:cubicBezTo>
                    <a:pt x="19040" y="1859"/>
                    <a:pt x="18970" y="1859"/>
                    <a:pt x="19005" y="1893"/>
                  </a:cubicBezTo>
                  <a:cubicBezTo>
                    <a:pt x="19005" y="1893"/>
                    <a:pt x="19005" y="1893"/>
                    <a:pt x="19005" y="1893"/>
                  </a:cubicBezTo>
                  <a:cubicBezTo>
                    <a:pt x="19005" y="1926"/>
                    <a:pt x="18970" y="1993"/>
                    <a:pt x="19005" y="1993"/>
                  </a:cubicBezTo>
                  <a:cubicBezTo>
                    <a:pt x="19005" y="2027"/>
                    <a:pt x="18970" y="2061"/>
                    <a:pt x="18865" y="2061"/>
                  </a:cubicBezTo>
                  <a:cubicBezTo>
                    <a:pt x="18865" y="2128"/>
                    <a:pt x="18795" y="2161"/>
                    <a:pt x="18795" y="2228"/>
                  </a:cubicBezTo>
                  <a:cubicBezTo>
                    <a:pt x="18760" y="2228"/>
                    <a:pt x="18795" y="2161"/>
                    <a:pt x="18795" y="2094"/>
                  </a:cubicBezTo>
                  <a:cubicBezTo>
                    <a:pt x="18760" y="2061"/>
                    <a:pt x="18795" y="1993"/>
                    <a:pt x="18795" y="1960"/>
                  </a:cubicBezTo>
                  <a:cubicBezTo>
                    <a:pt x="18760" y="1893"/>
                    <a:pt x="18725" y="1893"/>
                    <a:pt x="18725" y="1826"/>
                  </a:cubicBezTo>
                  <a:cubicBezTo>
                    <a:pt x="18725" y="1826"/>
                    <a:pt x="18725" y="1826"/>
                    <a:pt x="18725" y="1826"/>
                  </a:cubicBezTo>
                  <a:cubicBezTo>
                    <a:pt x="18619" y="1759"/>
                    <a:pt x="18760" y="1759"/>
                    <a:pt x="18760" y="1725"/>
                  </a:cubicBezTo>
                  <a:cubicBezTo>
                    <a:pt x="18760" y="1725"/>
                    <a:pt x="18760" y="1725"/>
                    <a:pt x="18760" y="1725"/>
                  </a:cubicBezTo>
                  <a:cubicBezTo>
                    <a:pt x="18760" y="1692"/>
                    <a:pt x="18795" y="1692"/>
                    <a:pt x="18795" y="1658"/>
                  </a:cubicBezTo>
                  <a:cubicBezTo>
                    <a:pt x="18795" y="1658"/>
                    <a:pt x="18795" y="1658"/>
                    <a:pt x="18795" y="1624"/>
                  </a:cubicBezTo>
                  <a:cubicBezTo>
                    <a:pt x="18795" y="1591"/>
                    <a:pt x="18760" y="1557"/>
                    <a:pt x="18760" y="1490"/>
                  </a:cubicBezTo>
                  <a:cubicBezTo>
                    <a:pt x="18760" y="1457"/>
                    <a:pt x="18725" y="1457"/>
                    <a:pt x="18725" y="1423"/>
                  </a:cubicBezTo>
                  <a:cubicBezTo>
                    <a:pt x="18725" y="1423"/>
                    <a:pt x="18725" y="1423"/>
                    <a:pt x="18725" y="1423"/>
                  </a:cubicBezTo>
                  <a:cubicBezTo>
                    <a:pt x="18725" y="1390"/>
                    <a:pt x="18725" y="1390"/>
                    <a:pt x="18725" y="1356"/>
                  </a:cubicBezTo>
                  <a:cubicBezTo>
                    <a:pt x="18690" y="1323"/>
                    <a:pt x="18619" y="1356"/>
                    <a:pt x="18655" y="1390"/>
                  </a:cubicBezTo>
                  <a:cubicBezTo>
                    <a:pt x="18619" y="1390"/>
                    <a:pt x="18619" y="1390"/>
                    <a:pt x="18619" y="1390"/>
                  </a:cubicBezTo>
                  <a:cubicBezTo>
                    <a:pt x="18619" y="1423"/>
                    <a:pt x="18584" y="1423"/>
                    <a:pt x="18584" y="1490"/>
                  </a:cubicBezTo>
                  <a:cubicBezTo>
                    <a:pt x="18514" y="1524"/>
                    <a:pt x="18479" y="1557"/>
                    <a:pt x="18479" y="1658"/>
                  </a:cubicBezTo>
                  <a:cubicBezTo>
                    <a:pt x="18479" y="1658"/>
                    <a:pt x="18479" y="1692"/>
                    <a:pt x="18444" y="1692"/>
                  </a:cubicBezTo>
                  <a:cubicBezTo>
                    <a:pt x="18444" y="1725"/>
                    <a:pt x="18409" y="1725"/>
                    <a:pt x="18409" y="1759"/>
                  </a:cubicBezTo>
                  <a:cubicBezTo>
                    <a:pt x="18409" y="1826"/>
                    <a:pt x="18409" y="1893"/>
                    <a:pt x="18409" y="1960"/>
                  </a:cubicBezTo>
                  <a:cubicBezTo>
                    <a:pt x="18409" y="2027"/>
                    <a:pt x="18374" y="2027"/>
                    <a:pt x="18339" y="2061"/>
                  </a:cubicBezTo>
                  <a:cubicBezTo>
                    <a:pt x="18339" y="2128"/>
                    <a:pt x="18304" y="2128"/>
                    <a:pt x="18304" y="2228"/>
                  </a:cubicBezTo>
                  <a:cubicBezTo>
                    <a:pt x="18269" y="2228"/>
                    <a:pt x="18304" y="2295"/>
                    <a:pt x="18234" y="2329"/>
                  </a:cubicBezTo>
                  <a:cubicBezTo>
                    <a:pt x="18234" y="2396"/>
                    <a:pt x="18269" y="2497"/>
                    <a:pt x="18199" y="2530"/>
                  </a:cubicBezTo>
                  <a:cubicBezTo>
                    <a:pt x="18234" y="2530"/>
                    <a:pt x="18234" y="2530"/>
                    <a:pt x="18199" y="2564"/>
                  </a:cubicBezTo>
                  <a:cubicBezTo>
                    <a:pt x="18234" y="2664"/>
                    <a:pt x="18164" y="2698"/>
                    <a:pt x="18164" y="2798"/>
                  </a:cubicBezTo>
                  <a:cubicBezTo>
                    <a:pt x="18129" y="2798"/>
                    <a:pt x="18129" y="2832"/>
                    <a:pt x="18129" y="2865"/>
                  </a:cubicBezTo>
                  <a:cubicBezTo>
                    <a:pt x="18094" y="2832"/>
                    <a:pt x="18094" y="2798"/>
                    <a:pt x="18094" y="2765"/>
                  </a:cubicBezTo>
                  <a:cubicBezTo>
                    <a:pt x="18023" y="2765"/>
                    <a:pt x="18094" y="2899"/>
                    <a:pt x="17988" y="2865"/>
                  </a:cubicBezTo>
                  <a:cubicBezTo>
                    <a:pt x="17988" y="2798"/>
                    <a:pt x="17988" y="2731"/>
                    <a:pt x="17988" y="2631"/>
                  </a:cubicBezTo>
                  <a:cubicBezTo>
                    <a:pt x="17988" y="2564"/>
                    <a:pt x="18058" y="2564"/>
                    <a:pt x="18058" y="2530"/>
                  </a:cubicBezTo>
                  <a:cubicBezTo>
                    <a:pt x="18094" y="2463"/>
                    <a:pt x="18023" y="2463"/>
                    <a:pt x="18058" y="2396"/>
                  </a:cubicBezTo>
                  <a:cubicBezTo>
                    <a:pt x="18023" y="2329"/>
                    <a:pt x="18094" y="2362"/>
                    <a:pt x="18094" y="2329"/>
                  </a:cubicBezTo>
                  <a:cubicBezTo>
                    <a:pt x="18129" y="2228"/>
                    <a:pt x="18023" y="2262"/>
                    <a:pt x="18058" y="2195"/>
                  </a:cubicBezTo>
                  <a:cubicBezTo>
                    <a:pt x="18058" y="2161"/>
                    <a:pt x="18058" y="2128"/>
                    <a:pt x="18058" y="2094"/>
                  </a:cubicBezTo>
                  <a:cubicBezTo>
                    <a:pt x="18058" y="2061"/>
                    <a:pt x="18058" y="1993"/>
                    <a:pt x="18094" y="1960"/>
                  </a:cubicBezTo>
                  <a:cubicBezTo>
                    <a:pt x="18129" y="1960"/>
                    <a:pt x="18094" y="1926"/>
                    <a:pt x="18129" y="1893"/>
                  </a:cubicBezTo>
                  <a:cubicBezTo>
                    <a:pt x="18129" y="1893"/>
                    <a:pt x="18129" y="1893"/>
                    <a:pt x="18129" y="1859"/>
                  </a:cubicBezTo>
                  <a:cubicBezTo>
                    <a:pt x="18164" y="1859"/>
                    <a:pt x="18129" y="1826"/>
                    <a:pt x="18129" y="1826"/>
                  </a:cubicBezTo>
                  <a:cubicBezTo>
                    <a:pt x="18164" y="1826"/>
                    <a:pt x="18199" y="1792"/>
                    <a:pt x="18199" y="1792"/>
                  </a:cubicBezTo>
                  <a:cubicBezTo>
                    <a:pt x="18199" y="1759"/>
                    <a:pt x="18199" y="1725"/>
                    <a:pt x="18199" y="1692"/>
                  </a:cubicBezTo>
                  <a:cubicBezTo>
                    <a:pt x="18269" y="1658"/>
                    <a:pt x="18304" y="1624"/>
                    <a:pt x="18304" y="1557"/>
                  </a:cubicBezTo>
                  <a:cubicBezTo>
                    <a:pt x="18199" y="1557"/>
                    <a:pt x="18164" y="1591"/>
                    <a:pt x="18129" y="1658"/>
                  </a:cubicBezTo>
                  <a:cubicBezTo>
                    <a:pt x="18058" y="1658"/>
                    <a:pt x="18129" y="1524"/>
                    <a:pt x="18058" y="1557"/>
                  </a:cubicBezTo>
                  <a:cubicBezTo>
                    <a:pt x="18058" y="1490"/>
                    <a:pt x="17988" y="1490"/>
                    <a:pt x="17988" y="1457"/>
                  </a:cubicBezTo>
                  <a:cubicBezTo>
                    <a:pt x="17918" y="1490"/>
                    <a:pt x="17953" y="1524"/>
                    <a:pt x="17988" y="1557"/>
                  </a:cubicBezTo>
                  <a:cubicBezTo>
                    <a:pt x="17988" y="1557"/>
                    <a:pt x="17988" y="1557"/>
                    <a:pt x="17988" y="1591"/>
                  </a:cubicBezTo>
                  <a:cubicBezTo>
                    <a:pt x="18023" y="1591"/>
                    <a:pt x="18023" y="1591"/>
                    <a:pt x="18023" y="1624"/>
                  </a:cubicBezTo>
                  <a:cubicBezTo>
                    <a:pt x="17988" y="1692"/>
                    <a:pt x="18058" y="1692"/>
                    <a:pt x="18058" y="1759"/>
                  </a:cubicBezTo>
                  <a:cubicBezTo>
                    <a:pt x="18023" y="1725"/>
                    <a:pt x="17953" y="1725"/>
                    <a:pt x="17953" y="1692"/>
                  </a:cubicBezTo>
                  <a:cubicBezTo>
                    <a:pt x="17918" y="1658"/>
                    <a:pt x="17918" y="1624"/>
                    <a:pt x="17883" y="1624"/>
                  </a:cubicBezTo>
                  <a:cubicBezTo>
                    <a:pt x="17848" y="1624"/>
                    <a:pt x="17813" y="1658"/>
                    <a:pt x="17813" y="1692"/>
                  </a:cubicBezTo>
                  <a:cubicBezTo>
                    <a:pt x="17778" y="1692"/>
                    <a:pt x="17813" y="1658"/>
                    <a:pt x="17813" y="1624"/>
                  </a:cubicBezTo>
                  <a:cubicBezTo>
                    <a:pt x="17813" y="1557"/>
                    <a:pt x="17813" y="1557"/>
                    <a:pt x="17813" y="1524"/>
                  </a:cubicBezTo>
                  <a:cubicBezTo>
                    <a:pt x="17778" y="1524"/>
                    <a:pt x="17778" y="1524"/>
                    <a:pt x="17778" y="1557"/>
                  </a:cubicBezTo>
                  <a:cubicBezTo>
                    <a:pt x="17743" y="1557"/>
                    <a:pt x="17743" y="1624"/>
                    <a:pt x="17743" y="1624"/>
                  </a:cubicBezTo>
                  <a:cubicBezTo>
                    <a:pt x="17638" y="1658"/>
                    <a:pt x="17708" y="1490"/>
                    <a:pt x="17568" y="1524"/>
                  </a:cubicBezTo>
                  <a:cubicBezTo>
                    <a:pt x="17532" y="1524"/>
                    <a:pt x="17568" y="1624"/>
                    <a:pt x="17568" y="1624"/>
                  </a:cubicBezTo>
                  <a:cubicBezTo>
                    <a:pt x="17568" y="1692"/>
                    <a:pt x="17638" y="1692"/>
                    <a:pt x="17603" y="1792"/>
                  </a:cubicBezTo>
                  <a:cubicBezTo>
                    <a:pt x="17568" y="1792"/>
                    <a:pt x="17532" y="1759"/>
                    <a:pt x="17532" y="1725"/>
                  </a:cubicBezTo>
                  <a:cubicBezTo>
                    <a:pt x="17532" y="1725"/>
                    <a:pt x="17497" y="1725"/>
                    <a:pt x="17497" y="1692"/>
                  </a:cubicBezTo>
                  <a:cubicBezTo>
                    <a:pt x="17497" y="1692"/>
                    <a:pt x="17497" y="1692"/>
                    <a:pt x="17497" y="1692"/>
                  </a:cubicBezTo>
                  <a:cubicBezTo>
                    <a:pt x="17462" y="1692"/>
                    <a:pt x="17462" y="1725"/>
                    <a:pt x="17462" y="1759"/>
                  </a:cubicBezTo>
                  <a:cubicBezTo>
                    <a:pt x="17462" y="1759"/>
                    <a:pt x="17427" y="1759"/>
                    <a:pt x="17427" y="1792"/>
                  </a:cubicBezTo>
                  <a:cubicBezTo>
                    <a:pt x="17427" y="1792"/>
                    <a:pt x="17427" y="1826"/>
                    <a:pt x="17427" y="1859"/>
                  </a:cubicBezTo>
                  <a:cubicBezTo>
                    <a:pt x="17427" y="1859"/>
                    <a:pt x="17462" y="1859"/>
                    <a:pt x="17497" y="1859"/>
                  </a:cubicBezTo>
                  <a:cubicBezTo>
                    <a:pt x="17462" y="1893"/>
                    <a:pt x="17497" y="1893"/>
                    <a:pt x="17497" y="1893"/>
                  </a:cubicBezTo>
                  <a:cubicBezTo>
                    <a:pt x="17532" y="1893"/>
                    <a:pt x="17532" y="1926"/>
                    <a:pt x="17568" y="1926"/>
                  </a:cubicBezTo>
                  <a:cubicBezTo>
                    <a:pt x="17603" y="1960"/>
                    <a:pt x="17708" y="1993"/>
                    <a:pt x="17673" y="2094"/>
                  </a:cubicBezTo>
                  <a:cubicBezTo>
                    <a:pt x="17638" y="2061"/>
                    <a:pt x="17603" y="1993"/>
                    <a:pt x="17532" y="1993"/>
                  </a:cubicBezTo>
                  <a:cubicBezTo>
                    <a:pt x="17462" y="1993"/>
                    <a:pt x="17532" y="2061"/>
                    <a:pt x="17497" y="2094"/>
                  </a:cubicBezTo>
                  <a:cubicBezTo>
                    <a:pt x="17532" y="2161"/>
                    <a:pt x="17497" y="2161"/>
                    <a:pt x="17497" y="2195"/>
                  </a:cubicBezTo>
                  <a:cubicBezTo>
                    <a:pt x="17497" y="2228"/>
                    <a:pt x="17497" y="2295"/>
                    <a:pt x="17568" y="2295"/>
                  </a:cubicBezTo>
                  <a:cubicBezTo>
                    <a:pt x="17568" y="2329"/>
                    <a:pt x="17638" y="2329"/>
                    <a:pt x="17603" y="2396"/>
                  </a:cubicBezTo>
                  <a:cubicBezTo>
                    <a:pt x="17532" y="2396"/>
                    <a:pt x="17532" y="2329"/>
                    <a:pt x="17497" y="2329"/>
                  </a:cubicBezTo>
                  <a:cubicBezTo>
                    <a:pt x="17462" y="2329"/>
                    <a:pt x="17462" y="2295"/>
                    <a:pt x="17462" y="2295"/>
                  </a:cubicBezTo>
                  <a:cubicBezTo>
                    <a:pt x="17392" y="2329"/>
                    <a:pt x="17322" y="2362"/>
                    <a:pt x="17322" y="2429"/>
                  </a:cubicBezTo>
                  <a:cubicBezTo>
                    <a:pt x="17252" y="2429"/>
                    <a:pt x="17217" y="2497"/>
                    <a:pt x="17182" y="2497"/>
                  </a:cubicBezTo>
                  <a:cubicBezTo>
                    <a:pt x="17182" y="2530"/>
                    <a:pt x="17182" y="2564"/>
                    <a:pt x="17147" y="2597"/>
                  </a:cubicBezTo>
                  <a:cubicBezTo>
                    <a:pt x="17147" y="2631"/>
                    <a:pt x="17147" y="2664"/>
                    <a:pt x="17182" y="2664"/>
                  </a:cubicBezTo>
                  <a:cubicBezTo>
                    <a:pt x="17182" y="2698"/>
                    <a:pt x="17147" y="2698"/>
                    <a:pt x="17112" y="2698"/>
                  </a:cubicBezTo>
                  <a:cubicBezTo>
                    <a:pt x="17112" y="2698"/>
                    <a:pt x="17112" y="2698"/>
                    <a:pt x="17077" y="2698"/>
                  </a:cubicBezTo>
                  <a:cubicBezTo>
                    <a:pt x="17077" y="2765"/>
                    <a:pt x="17112" y="2765"/>
                    <a:pt x="17147" y="2765"/>
                  </a:cubicBezTo>
                  <a:cubicBezTo>
                    <a:pt x="17147" y="2798"/>
                    <a:pt x="17112" y="2765"/>
                    <a:pt x="17077" y="2765"/>
                  </a:cubicBezTo>
                  <a:cubicBezTo>
                    <a:pt x="17042" y="2798"/>
                    <a:pt x="17042" y="2832"/>
                    <a:pt x="17006" y="2832"/>
                  </a:cubicBezTo>
                  <a:cubicBezTo>
                    <a:pt x="17042" y="2865"/>
                    <a:pt x="17112" y="2865"/>
                    <a:pt x="17112" y="2933"/>
                  </a:cubicBezTo>
                  <a:cubicBezTo>
                    <a:pt x="17147" y="3000"/>
                    <a:pt x="17042" y="2966"/>
                    <a:pt x="17006" y="3000"/>
                  </a:cubicBezTo>
                  <a:cubicBezTo>
                    <a:pt x="17042" y="3033"/>
                    <a:pt x="17077" y="3033"/>
                    <a:pt x="17077" y="3067"/>
                  </a:cubicBezTo>
                  <a:cubicBezTo>
                    <a:pt x="17077" y="3067"/>
                    <a:pt x="17077" y="3100"/>
                    <a:pt x="17112" y="3100"/>
                  </a:cubicBezTo>
                  <a:cubicBezTo>
                    <a:pt x="17147" y="3100"/>
                    <a:pt x="17182" y="3100"/>
                    <a:pt x="17252" y="3100"/>
                  </a:cubicBezTo>
                  <a:cubicBezTo>
                    <a:pt x="17217" y="3134"/>
                    <a:pt x="17217" y="3134"/>
                    <a:pt x="17182" y="3167"/>
                  </a:cubicBezTo>
                  <a:cubicBezTo>
                    <a:pt x="17182" y="3134"/>
                    <a:pt x="17147" y="3134"/>
                    <a:pt x="17112" y="3134"/>
                  </a:cubicBezTo>
                  <a:cubicBezTo>
                    <a:pt x="17077" y="3134"/>
                    <a:pt x="17042" y="3201"/>
                    <a:pt x="17042" y="3234"/>
                  </a:cubicBezTo>
                  <a:cubicBezTo>
                    <a:pt x="17006" y="3234"/>
                    <a:pt x="17006" y="3201"/>
                    <a:pt x="17006" y="3167"/>
                  </a:cubicBezTo>
                  <a:cubicBezTo>
                    <a:pt x="17006" y="3134"/>
                    <a:pt x="17006" y="3100"/>
                    <a:pt x="16971" y="3100"/>
                  </a:cubicBezTo>
                  <a:cubicBezTo>
                    <a:pt x="16971" y="3067"/>
                    <a:pt x="16971" y="3033"/>
                    <a:pt x="16936" y="3033"/>
                  </a:cubicBezTo>
                  <a:cubicBezTo>
                    <a:pt x="16936" y="2966"/>
                    <a:pt x="16936" y="2933"/>
                    <a:pt x="16866" y="2933"/>
                  </a:cubicBezTo>
                  <a:cubicBezTo>
                    <a:pt x="16901" y="2933"/>
                    <a:pt x="16901" y="2899"/>
                    <a:pt x="16901" y="2865"/>
                  </a:cubicBezTo>
                  <a:cubicBezTo>
                    <a:pt x="16901" y="2865"/>
                    <a:pt x="16901" y="2865"/>
                    <a:pt x="16901" y="2865"/>
                  </a:cubicBezTo>
                  <a:cubicBezTo>
                    <a:pt x="16761" y="2865"/>
                    <a:pt x="16691" y="2832"/>
                    <a:pt x="16586" y="2832"/>
                  </a:cubicBezTo>
                  <a:cubicBezTo>
                    <a:pt x="16551" y="2832"/>
                    <a:pt x="16551" y="2899"/>
                    <a:pt x="16551" y="2933"/>
                  </a:cubicBezTo>
                  <a:cubicBezTo>
                    <a:pt x="16586" y="2933"/>
                    <a:pt x="16586" y="2966"/>
                    <a:pt x="16586" y="3000"/>
                  </a:cubicBezTo>
                  <a:cubicBezTo>
                    <a:pt x="16551" y="3000"/>
                    <a:pt x="16551" y="2966"/>
                    <a:pt x="16516" y="2933"/>
                  </a:cubicBezTo>
                  <a:cubicBezTo>
                    <a:pt x="16481" y="2899"/>
                    <a:pt x="16516" y="2865"/>
                    <a:pt x="16516" y="2832"/>
                  </a:cubicBezTo>
                  <a:cubicBezTo>
                    <a:pt x="16445" y="2832"/>
                    <a:pt x="16481" y="2765"/>
                    <a:pt x="16410" y="2765"/>
                  </a:cubicBezTo>
                  <a:cubicBezTo>
                    <a:pt x="16340" y="2798"/>
                    <a:pt x="16375" y="2698"/>
                    <a:pt x="16305" y="2731"/>
                  </a:cubicBezTo>
                  <a:cubicBezTo>
                    <a:pt x="16270" y="2731"/>
                    <a:pt x="16305" y="2765"/>
                    <a:pt x="16305" y="2765"/>
                  </a:cubicBezTo>
                  <a:cubicBezTo>
                    <a:pt x="16270" y="2798"/>
                    <a:pt x="16305" y="2865"/>
                    <a:pt x="16270" y="2899"/>
                  </a:cubicBezTo>
                  <a:cubicBezTo>
                    <a:pt x="16270" y="2899"/>
                    <a:pt x="16270" y="2933"/>
                    <a:pt x="16235" y="2933"/>
                  </a:cubicBezTo>
                  <a:cubicBezTo>
                    <a:pt x="16200" y="2899"/>
                    <a:pt x="16165" y="2899"/>
                    <a:pt x="16165" y="2865"/>
                  </a:cubicBezTo>
                  <a:cubicBezTo>
                    <a:pt x="16130" y="2865"/>
                    <a:pt x="16095" y="2832"/>
                    <a:pt x="16060" y="2832"/>
                  </a:cubicBezTo>
                  <a:cubicBezTo>
                    <a:pt x="16060" y="2899"/>
                    <a:pt x="16095" y="2899"/>
                    <a:pt x="16095" y="2933"/>
                  </a:cubicBezTo>
                  <a:cubicBezTo>
                    <a:pt x="16060" y="2933"/>
                    <a:pt x="16025" y="2899"/>
                    <a:pt x="16025" y="2865"/>
                  </a:cubicBezTo>
                  <a:cubicBezTo>
                    <a:pt x="15990" y="2865"/>
                    <a:pt x="15990" y="2865"/>
                    <a:pt x="15955" y="2865"/>
                  </a:cubicBezTo>
                  <a:cubicBezTo>
                    <a:pt x="15955" y="2899"/>
                    <a:pt x="15955" y="2899"/>
                    <a:pt x="15919" y="2899"/>
                  </a:cubicBezTo>
                  <a:cubicBezTo>
                    <a:pt x="15919" y="2933"/>
                    <a:pt x="15919" y="2933"/>
                    <a:pt x="15884" y="2933"/>
                  </a:cubicBezTo>
                  <a:cubicBezTo>
                    <a:pt x="15884" y="2966"/>
                    <a:pt x="15919" y="2966"/>
                    <a:pt x="15919" y="3000"/>
                  </a:cubicBezTo>
                  <a:cubicBezTo>
                    <a:pt x="15919" y="3000"/>
                    <a:pt x="15919" y="3000"/>
                    <a:pt x="15955" y="3000"/>
                  </a:cubicBezTo>
                  <a:cubicBezTo>
                    <a:pt x="15955" y="3000"/>
                    <a:pt x="15955" y="3000"/>
                    <a:pt x="15955" y="3000"/>
                  </a:cubicBezTo>
                  <a:cubicBezTo>
                    <a:pt x="15955" y="3033"/>
                    <a:pt x="15955" y="3033"/>
                    <a:pt x="15955" y="3033"/>
                  </a:cubicBezTo>
                  <a:cubicBezTo>
                    <a:pt x="15955" y="3067"/>
                    <a:pt x="15990" y="3067"/>
                    <a:pt x="16025" y="3067"/>
                  </a:cubicBezTo>
                  <a:cubicBezTo>
                    <a:pt x="16025" y="3067"/>
                    <a:pt x="16025" y="3100"/>
                    <a:pt x="16060" y="3100"/>
                  </a:cubicBezTo>
                  <a:cubicBezTo>
                    <a:pt x="16095" y="3134"/>
                    <a:pt x="16095" y="3134"/>
                    <a:pt x="16130" y="3167"/>
                  </a:cubicBezTo>
                  <a:cubicBezTo>
                    <a:pt x="16165" y="3167"/>
                    <a:pt x="16200" y="3167"/>
                    <a:pt x="16200" y="3167"/>
                  </a:cubicBezTo>
                  <a:cubicBezTo>
                    <a:pt x="16270" y="3201"/>
                    <a:pt x="16270" y="3134"/>
                    <a:pt x="16340" y="3167"/>
                  </a:cubicBezTo>
                  <a:cubicBezTo>
                    <a:pt x="16305" y="3167"/>
                    <a:pt x="16305" y="3201"/>
                    <a:pt x="16305" y="3234"/>
                  </a:cubicBezTo>
                  <a:cubicBezTo>
                    <a:pt x="16340" y="3268"/>
                    <a:pt x="16340" y="3301"/>
                    <a:pt x="16375" y="3301"/>
                  </a:cubicBezTo>
                  <a:cubicBezTo>
                    <a:pt x="16375" y="3335"/>
                    <a:pt x="16375" y="3369"/>
                    <a:pt x="16375" y="3402"/>
                  </a:cubicBezTo>
                  <a:cubicBezTo>
                    <a:pt x="16305" y="3402"/>
                    <a:pt x="16305" y="3369"/>
                    <a:pt x="16270" y="3369"/>
                  </a:cubicBezTo>
                  <a:cubicBezTo>
                    <a:pt x="16270" y="3369"/>
                    <a:pt x="16270" y="3369"/>
                    <a:pt x="16270" y="3369"/>
                  </a:cubicBezTo>
                  <a:cubicBezTo>
                    <a:pt x="16235" y="3436"/>
                    <a:pt x="16340" y="3402"/>
                    <a:pt x="16375" y="3469"/>
                  </a:cubicBezTo>
                  <a:cubicBezTo>
                    <a:pt x="16375" y="3469"/>
                    <a:pt x="16375" y="3469"/>
                    <a:pt x="16375" y="3469"/>
                  </a:cubicBezTo>
                  <a:cubicBezTo>
                    <a:pt x="16375" y="3503"/>
                    <a:pt x="16375" y="3536"/>
                    <a:pt x="16375" y="3536"/>
                  </a:cubicBezTo>
                  <a:cubicBezTo>
                    <a:pt x="16340" y="3503"/>
                    <a:pt x="16270" y="3402"/>
                    <a:pt x="16200" y="3402"/>
                  </a:cubicBezTo>
                  <a:cubicBezTo>
                    <a:pt x="16200" y="3402"/>
                    <a:pt x="16165" y="3402"/>
                    <a:pt x="16165" y="3369"/>
                  </a:cubicBezTo>
                  <a:cubicBezTo>
                    <a:pt x="16165" y="3335"/>
                    <a:pt x="16165" y="3335"/>
                    <a:pt x="16130" y="3335"/>
                  </a:cubicBezTo>
                  <a:cubicBezTo>
                    <a:pt x="16130" y="3301"/>
                    <a:pt x="16095" y="3268"/>
                    <a:pt x="16095" y="3234"/>
                  </a:cubicBezTo>
                  <a:cubicBezTo>
                    <a:pt x="16095" y="3234"/>
                    <a:pt x="16060" y="3268"/>
                    <a:pt x="16025" y="3234"/>
                  </a:cubicBezTo>
                  <a:cubicBezTo>
                    <a:pt x="16025" y="3234"/>
                    <a:pt x="16060" y="3234"/>
                    <a:pt x="16025" y="3234"/>
                  </a:cubicBezTo>
                  <a:cubicBezTo>
                    <a:pt x="16025" y="3234"/>
                    <a:pt x="15990" y="3234"/>
                    <a:pt x="16025" y="3234"/>
                  </a:cubicBezTo>
                  <a:cubicBezTo>
                    <a:pt x="15990" y="3234"/>
                    <a:pt x="15990" y="3234"/>
                    <a:pt x="15990" y="3234"/>
                  </a:cubicBezTo>
                  <a:cubicBezTo>
                    <a:pt x="15990" y="3201"/>
                    <a:pt x="15990" y="3201"/>
                    <a:pt x="15955" y="3201"/>
                  </a:cubicBezTo>
                  <a:cubicBezTo>
                    <a:pt x="15884" y="3234"/>
                    <a:pt x="15990" y="3268"/>
                    <a:pt x="15955" y="3335"/>
                  </a:cubicBezTo>
                  <a:cubicBezTo>
                    <a:pt x="15955" y="3369"/>
                    <a:pt x="15955" y="3402"/>
                    <a:pt x="15955" y="3469"/>
                  </a:cubicBezTo>
                  <a:cubicBezTo>
                    <a:pt x="15955" y="3469"/>
                    <a:pt x="15919" y="3469"/>
                    <a:pt x="15884" y="3469"/>
                  </a:cubicBezTo>
                  <a:cubicBezTo>
                    <a:pt x="15884" y="3503"/>
                    <a:pt x="15884" y="3503"/>
                    <a:pt x="15884" y="3503"/>
                  </a:cubicBezTo>
                  <a:cubicBezTo>
                    <a:pt x="15884" y="3570"/>
                    <a:pt x="15849" y="3603"/>
                    <a:pt x="15849" y="3637"/>
                  </a:cubicBezTo>
                  <a:cubicBezTo>
                    <a:pt x="15814" y="3603"/>
                    <a:pt x="15814" y="3570"/>
                    <a:pt x="15814" y="3536"/>
                  </a:cubicBezTo>
                  <a:cubicBezTo>
                    <a:pt x="15814" y="3536"/>
                    <a:pt x="15814" y="3503"/>
                    <a:pt x="15814" y="3469"/>
                  </a:cubicBezTo>
                  <a:cubicBezTo>
                    <a:pt x="15849" y="3469"/>
                    <a:pt x="15884" y="3436"/>
                    <a:pt x="15884" y="3402"/>
                  </a:cubicBezTo>
                  <a:cubicBezTo>
                    <a:pt x="15849" y="3369"/>
                    <a:pt x="15849" y="3402"/>
                    <a:pt x="15849" y="3402"/>
                  </a:cubicBezTo>
                  <a:cubicBezTo>
                    <a:pt x="15849" y="3436"/>
                    <a:pt x="15849" y="3436"/>
                    <a:pt x="15814" y="3436"/>
                  </a:cubicBezTo>
                  <a:cubicBezTo>
                    <a:pt x="15814" y="3469"/>
                    <a:pt x="15744" y="3436"/>
                    <a:pt x="15744" y="3469"/>
                  </a:cubicBezTo>
                  <a:cubicBezTo>
                    <a:pt x="15709" y="3469"/>
                    <a:pt x="15674" y="3436"/>
                    <a:pt x="15639" y="3436"/>
                  </a:cubicBezTo>
                  <a:cubicBezTo>
                    <a:pt x="15569" y="3436"/>
                    <a:pt x="15639" y="3536"/>
                    <a:pt x="15639" y="3536"/>
                  </a:cubicBezTo>
                  <a:cubicBezTo>
                    <a:pt x="15639" y="3536"/>
                    <a:pt x="15604" y="3536"/>
                    <a:pt x="15604" y="3570"/>
                  </a:cubicBezTo>
                  <a:cubicBezTo>
                    <a:pt x="15604" y="3603"/>
                    <a:pt x="15639" y="3603"/>
                    <a:pt x="15639" y="3637"/>
                  </a:cubicBezTo>
                  <a:cubicBezTo>
                    <a:pt x="15709" y="3637"/>
                    <a:pt x="15709" y="3570"/>
                    <a:pt x="15709" y="3503"/>
                  </a:cubicBezTo>
                  <a:cubicBezTo>
                    <a:pt x="15779" y="3536"/>
                    <a:pt x="15709" y="3570"/>
                    <a:pt x="15709" y="3637"/>
                  </a:cubicBezTo>
                  <a:cubicBezTo>
                    <a:pt x="15709" y="3637"/>
                    <a:pt x="15674" y="3637"/>
                    <a:pt x="15639" y="3670"/>
                  </a:cubicBezTo>
                  <a:cubicBezTo>
                    <a:pt x="15639" y="3704"/>
                    <a:pt x="15604" y="3704"/>
                    <a:pt x="15604" y="3738"/>
                  </a:cubicBezTo>
                  <a:cubicBezTo>
                    <a:pt x="15604" y="3771"/>
                    <a:pt x="15604" y="3805"/>
                    <a:pt x="15604" y="3872"/>
                  </a:cubicBezTo>
                  <a:cubicBezTo>
                    <a:pt x="15604" y="3872"/>
                    <a:pt x="15639" y="3905"/>
                    <a:pt x="15639" y="3939"/>
                  </a:cubicBezTo>
                  <a:cubicBezTo>
                    <a:pt x="15674" y="3939"/>
                    <a:pt x="15674" y="3939"/>
                    <a:pt x="15674" y="3939"/>
                  </a:cubicBezTo>
                  <a:cubicBezTo>
                    <a:pt x="15674" y="3972"/>
                    <a:pt x="15674" y="3972"/>
                    <a:pt x="15674" y="3972"/>
                  </a:cubicBezTo>
                  <a:cubicBezTo>
                    <a:pt x="15744" y="3972"/>
                    <a:pt x="15779" y="3972"/>
                    <a:pt x="15779" y="4039"/>
                  </a:cubicBezTo>
                  <a:cubicBezTo>
                    <a:pt x="15709" y="4039"/>
                    <a:pt x="15744" y="3972"/>
                    <a:pt x="15674" y="4006"/>
                  </a:cubicBezTo>
                  <a:cubicBezTo>
                    <a:pt x="15674" y="4006"/>
                    <a:pt x="15639" y="4006"/>
                    <a:pt x="15639" y="3972"/>
                  </a:cubicBezTo>
                  <a:cubicBezTo>
                    <a:pt x="15604" y="3972"/>
                    <a:pt x="15604" y="3972"/>
                    <a:pt x="15604" y="4006"/>
                  </a:cubicBezTo>
                  <a:cubicBezTo>
                    <a:pt x="15604" y="4006"/>
                    <a:pt x="15604" y="4006"/>
                    <a:pt x="15604" y="4006"/>
                  </a:cubicBezTo>
                  <a:cubicBezTo>
                    <a:pt x="15604" y="4006"/>
                    <a:pt x="15569" y="4006"/>
                    <a:pt x="15569" y="4006"/>
                  </a:cubicBezTo>
                  <a:cubicBezTo>
                    <a:pt x="15569" y="4039"/>
                    <a:pt x="15604" y="4106"/>
                    <a:pt x="15569" y="4106"/>
                  </a:cubicBezTo>
                  <a:cubicBezTo>
                    <a:pt x="15534" y="4140"/>
                    <a:pt x="15569" y="4207"/>
                    <a:pt x="15534" y="4207"/>
                  </a:cubicBezTo>
                  <a:cubicBezTo>
                    <a:pt x="15534" y="4207"/>
                    <a:pt x="15499" y="4241"/>
                    <a:pt x="15499" y="4207"/>
                  </a:cubicBezTo>
                  <a:cubicBezTo>
                    <a:pt x="15499" y="4140"/>
                    <a:pt x="15534" y="4106"/>
                    <a:pt x="15534" y="4039"/>
                  </a:cubicBezTo>
                  <a:cubicBezTo>
                    <a:pt x="15534" y="3972"/>
                    <a:pt x="15604" y="3972"/>
                    <a:pt x="15604" y="3939"/>
                  </a:cubicBezTo>
                  <a:cubicBezTo>
                    <a:pt x="15604" y="3905"/>
                    <a:pt x="15569" y="3872"/>
                    <a:pt x="15569" y="3838"/>
                  </a:cubicBezTo>
                  <a:cubicBezTo>
                    <a:pt x="15534" y="3738"/>
                    <a:pt x="15569" y="3637"/>
                    <a:pt x="15569" y="3536"/>
                  </a:cubicBezTo>
                  <a:cubicBezTo>
                    <a:pt x="15569" y="3536"/>
                    <a:pt x="15569" y="3536"/>
                    <a:pt x="15569" y="3536"/>
                  </a:cubicBezTo>
                  <a:cubicBezTo>
                    <a:pt x="15569" y="3503"/>
                    <a:pt x="15534" y="3469"/>
                    <a:pt x="15499" y="3469"/>
                  </a:cubicBezTo>
                  <a:cubicBezTo>
                    <a:pt x="15499" y="3402"/>
                    <a:pt x="15499" y="3402"/>
                    <a:pt x="15464" y="3402"/>
                  </a:cubicBezTo>
                  <a:cubicBezTo>
                    <a:pt x="15429" y="3402"/>
                    <a:pt x="15429" y="3436"/>
                    <a:pt x="15429" y="3469"/>
                  </a:cubicBezTo>
                  <a:cubicBezTo>
                    <a:pt x="15394" y="3469"/>
                    <a:pt x="15394" y="3469"/>
                    <a:pt x="15358" y="3469"/>
                  </a:cubicBezTo>
                  <a:cubicBezTo>
                    <a:pt x="15358" y="3469"/>
                    <a:pt x="15358" y="3503"/>
                    <a:pt x="15358" y="3503"/>
                  </a:cubicBezTo>
                  <a:cubicBezTo>
                    <a:pt x="15358" y="3503"/>
                    <a:pt x="15358" y="3536"/>
                    <a:pt x="15358" y="3536"/>
                  </a:cubicBezTo>
                  <a:cubicBezTo>
                    <a:pt x="15358" y="3570"/>
                    <a:pt x="15394" y="3603"/>
                    <a:pt x="15394" y="3670"/>
                  </a:cubicBezTo>
                  <a:cubicBezTo>
                    <a:pt x="15358" y="3670"/>
                    <a:pt x="15358" y="3603"/>
                    <a:pt x="15358" y="3603"/>
                  </a:cubicBezTo>
                  <a:cubicBezTo>
                    <a:pt x="15288" y="3570"/>
                    <a:pt x="15288" y="3670"/>
                    <a:pt x="15218" y="3704"/>
                  </a:cubicBezTo>
                  <a:cubicBezTo>
                    <a:pt x="15218" y="3872"/>
                    <a:pt x="15183" y="4039"/>
                    <a:pt x="15183" y="4241"/>
                  </a:cubicBezTo>
                  <a:cubicBezTo>
                    <a:pt x="15148" y="4241"/>
                    <a:pt x="15183" y="4174"/>
                    <a:pt x="15148" y="4174"/>
                  </a:cubicBezTo>
                  <a:cubicBezTo>
                    <a:pt x="15148" y="4174"/>
                    <a:pt x="15148" y="4140"/>
                    <a:pt x="15148" y="4106"/>
                  </a:cubicBezTo>
                  <a:cubicBezTo>
                    <a:pt x="15148" y="4073"/>
                    <a:pt x="15148" y="4006"/>
                    <a:pt x="15148" y="3972"/>
                  </a:cubicBezTo>
                  <a:cubicBezTo>
                    <a:pt x="15148" y="3872"/>
                    <a:pt x="15183" y="3771"/>
                    <a:pt x="15183" y="3637"/>
                  </a:cubicBezTo>
                  <a:cubicBezTo>
                    <a:pt x="15113" y="3637"/>
                    <a:pt x="15078" y="3670"/>
                    <a:pt x="15008" y="3704"/>
                  </a:cubicBezTo>
                  <a:cubicBezTo>
                    <a:pt x="14973" y="3704"/>
                    <a:pt x="14973" y="3704"/>
                    <a:pt x="14973" y="3704"/>
                  </a:cubicBezTo>
                  <a:cubicBezTo>
                    <a:pt x="14903" y="3704"/>
                    <a:pt x="14903" y="3771"/>
                    <a:pt x="14868" y="3771"/>
                  </a:cubicBezTo>
                  <a:cubicBezTo>
                    <a:pt x="14832" y="3771"/>
                    <a:pt x="14832" y="3805"/>
                    <a:pt x="14797" y="3805"/>
                  </a:cubicBezTo>
                  <a:cubicBezTo>
                    <a:pt x="14797" y="3872"/>
                    <a:pt x="14762" y="3872"/>
                    <a:pt x="14762" y="3905"/>
                  </a:cubicBezTo>
                  <a:cubicBezTo>
                    <a:pt x="14727" y="3972"/>
                    <a:pt x="14797" y="3972"/>
                    <a:pt x="14762" y="4006"/>
                  </a:cubicBezTo>
                  <a:cubicBezTo>
                    <a:pt x="14797" y="4006"/>
                    <a:pt x="14797" y="4039"/>
                    <a:pt x="14797" y="4039"/>
                  </a:cubicBezTo>
                  <a:cubicBezTo>
                    <a:pt x="14797" y="4073"/>
                    <a:pt x="14797" y="4073"/>
                    <a:pt x="14797" y="4073"/>
                  </a:cubicBezTo>
                  <a:cubicBezTo>
                    <a:pt x="14832" y="4106"/>
                    <a:pt x="14868" y="4073"/>
                    <a:pt x="14868" y="4039"/>
                  </a:cubicBezTo>
                  <a:cubicBezTo>
                    <a:pt x="14903" y="4006"/>
                    <a:pt x="14903" y="4039"/>
                    <a:pt x="14938" y="4039"/>
                  </a:cubicBezTo>
                  <a:cubicBezTo>
                    <a:pt x="14938" y="4073"/>
                    <a:pt x="14903" y="4106"/>
                    <a:pt x="14832" y="4106"/>
                  </a:cubicBezTo>
                  <a:cubicBezTo>
                    <a:pt x="14832" y="4174"/>
                    <a:pt x="14868" y="4174"/>
                    <a:pt x="14868" y="4241"/>
                  </a:cubicBezTo>
                  <a:cubicBezTo>
                    <a:pt x="14868" y="4241"/>
                    <a:pt x="14868" y="4241"/>
                    <a:pt x="14868" y="4241"/>
                  </a:cubicBezTo>
                  <a:cubicBezTo>
                    <a:pt x="14868" y="4274"/>
                    <a:pt x="14938" y="4274"/>
                    <a:pt x="14903" y="4308"/>
                  </a:cubicBezTo>
                  <a:cubicBezTo>
                    <a:pt x="14903" y="4308"/>
                    <a:pt x="14903" y="4308"/>
                    <a:pt x="14903" y="4308"/>
                  </a:cubicBezTo>
                  <a:cubicBezTo>
                    <a:pt x="14938" y="4308"/>
                    <a:pt x="14973" y="4308"/>
                    <a:pt x="15008" y="4308"/>
                  </a:cubicBezTo>
                  <a:cubicBezTo>
                    <a:pt x="15008" y="4341"/>
                    <a:pt x="15043" y="4341"/>
                    <a:pt x="15043" y="4375"/>
                  </a:cubicBezTo>
                  <a:cubicBezTo>
                    <a:pt x="15078" y="4375"/>
                    <a:pt x="15078" y="4408"/>
                    <a:pt x="15078" y="4442"/>
                  </a:cubicBezTo>
                  <a:cubicBezTo>
                    <a:pt x="15078" y="4475"/>
                    <a:pt x="15183" y="4509"/>
                    <a:pt x="15113" y="4509"/>
                  </a:cubicBezTo>
                  <a:cubicBezTo>
                    <a:pt x="15078" y="4509"/>
                    <a:pt x="15078" y="4509"/>
                    <a:pt x="15043" y="4509"/>
                  </a:cubicBezTo>
                  <a:cubicBezTo>
                    <a:pt x="15043" y="4475"/>
                    <a:pt x="15043" y="4408"/>
                    <a:pt x="15043" y="4375"/>
                  </a:cubicBezTo>
                  <a:cubicBezTo>
                    <a:pt x="15008" y="4375"/>
                    <a:pt x="15008" y="4341"/>
                    <a:pt x="14973" y="4341"/>
                  </a:cubicBezTo>
                  <a:cubicBezTo>
                    <a:pt x="14938" y="4341"/>
                    <a:pt x="14938" y="4341"/>
                    <a:pt x="14938" y="4308"/>
                  </a:cubicBezTo>
                  <a:cubicBezTo>
                    <a:pt x="14938" y="4308"/>
                    <a:pt x="14903" y="4308"/>
                    <a:pt x="14903" y="4308"/>
                  </a:cubicBezTo>
                  <a:cubicBezTo>
                    <a:pt x="14903" y="4308"/>
                    <a:pt x="14903" y="4308"/>
                    <a:pt x="14903" y="4308"/>
                  </a:cubicBezTo>
                  <a:cubicBezTo>
                    <a:pt x="14868" y="4308"/>
                    <a:pt x="14868" y="4274"/>
                    <a:pt x="14832" y="4241"/>
                  </a:cubicBezTo>
                  <a:cubicBezTo>
                    <a:pt x="14832" y="4241"/>
                    <a:pt x="14832" y="4241"/>
                    <a:pt x="14832" y="4207"/>
                  </a:cubicBezTo>
                  <a:cubicBezTo>
                    <a:pt x="14832" y="4207"/>
                    <a:pt x="14832" y="4174"/>
                    <a:pt x="14797" y="4174"/>
                  </a:cubicBezTo>
                  <a:cubicBezTo>
                    <a:pt x="14832" y="4106"/>
                    <a:pt x="14762" y="4106"/>
                    <a:pt x="14762" y="4073"/>
                  </a:cubicBezTo>
                  <a:cubicBezTo>
                    <a:pt x="14692" y="4039"/>
                    <a:pt x="14692" y="4106"/>
                    <a:pt x="14622" y="4073"/>
                  </a:cubicBezTo>
                  <a:cubicBezTo>
                    <a:pt x="14622" y="4106"/>
                    <a:pt x="14587" y="4106"/>
                    <a:pt x="14587" y="4106"/>
                  </a:cubicBezTo>
                  <a:cubicBezTo>
                    <a:pt x="14587" y="4106"/>
                    <a:pt x="14587" y="4140"/>
                    <a:pt x="14587" y="4140"/>
                  </a:cubicBezTo>
                  <a:cubicBezTo>
                    <a:pt x="14552" y="4140"/>
                    <a:pt x="14517" y="4140"/>
                    <a:pt x="14517" y="4140"/>
                  </a:cubicBezTo>
                  <a:cubicBezTo>
                    <a:pt x="14482" y="4274"/>
                    <a:pt x="14587" y="4274"/>
                    <a:pt x="14622" y="4341"/>
                  </a:cubicBezTo>
                  <a:cubicBezTo>
                    <a:pt x="14622" y="4341"/>
                    <a:pt x="14622" y="4341"/>
                    <a:pt x="14622" y="4341"/>
                  </a:cubicBezTo>
                  <a:cubicBezTo>
                    <a:pt x="14622" y="4341"/>
                    <a:pt x="14622" y="4341"/>
                    <a:pt x="14657" y="4341"/>
                  </a:cubicBezTo>
                  <a:cubicBezTo>
                    <a:pt x="14692" y="4341"/>
                    <a:pt x="14692" y="4375"/>
                    <a:pt x="14762" y="4408"/>
                  </a:cubicBezTo>
                  <a:cubicBezTo>
                    <a:pt x="14762" y="4408"/>
                    <a:pt x="14762" y="4408"/>
                    <a:pt x="14762" y="4408"/>
                  </a:cubicBezTo>
                  <a:cubicBezTo>
                    <a:pt x="14762" y="4408"/>
                    <a:pt x="14797" y="4408"/>
                    <a:pt x="14797" y="4408"/>
                  </a:cubicBezTo>
                  <a:cubicBezTo>
                    <a:pt x="14797" y="4442"/>
                    <a:pt x="14727" y="4442"/>
                    <a:pt x="14692" y="4442"/>
                  </a:cubicBezTo>
                  <a:cubicBezTo>
                    <a:pt x="14692" y="4475"/>
                    <a:pt x="14692" y="4475"/>
                    <a:pt x="14657" y="4475"/>
                  </a:cubicBezTo>
                  <a:cubicBezTo>
                    <a:pt x="14657" y="4442"/>
                    <a:pt x="14622" y="4442"/>
                    <a:pt x="14622" y="4408"/>
                  </a:cubicBezTo>
                  <a:cubicBezTo>
                    <a:pt x="14622" y="4408"/>
                    <a:pt x="14622" y="4408"/>
                    <a:pt x="14622" y="4408"/>
                  </a:cubicBezTo>
                  <a:cubicBezTo>
                    <a:pt x="14622" y="4375"/>
                    <a:pt x="14587" y="4375"/>
                    <a:pt x="14587" y="4375"/>
                  </a:cubicBezTo>
                  <a:cubicBezTo>
                    <a:pt x="14552" y="4442"/>
                    <a:pt x="14657" y="4509"/>
                    <a:pt x="14552" y="4475"/>
                  </a:cubicBezTo>
                  <a:cubicBezTo>
                    <a:pt x="14552" y="4442"/>
                    <a:pt x="14552" y="4408"/>
                    <a:pt x="14517" y="4408"/>
                  </a:cubicBezTo>
                  <a:cubicBezTo>
                    <a:pt x="14517" y="4408"/>
                    <a:pt x="14517" y="4375"/>
                    <a:pt x="14517" y="4375"/>
                  </a:cubicBezTo>
                  <a:cubicBezTo>
                    <a:pt x="14482" y="4341"/>
                    <a:pt x="14482" y="4308"/>
                    <a:pt x="14447" y="4274"/>
                  </a:cubicBezTo>
                  <a:cubicBezTo>
                    <a:pt x="14447" y="4274"/>
                    <a:pt x="14447" y="4241"/>
                    <a:pt x="14447" y="4241"/>
                  </a:cubicBezTo>
                  <a:cubicBezTo>
                    <a:pt x="14447" y="4241"/>
                    <a:pt x="14447" y="4241"/>
                    <a:pt x="14412" y="4241"/>
                  </a:cubicBezTo>
                  <a:cubicBezTo>
                    <a:pt x="14342" y="4207"/>
                    <a:pt x="14412" y="4341"/>
                    <a:pt x="14342" y="4308"/>
                  </a:cubicBezTo>
                  <a:cubicBezTo>
                    <a:pt x="14342" y="4375"/>
                    <a:pt x="14342" y="4408"/>
                    <a:pt x="14342" y="4442"/>
                  </a:cubicBezTo>
                  <a:cubicBezTo>
                    <a:pt x="14342" y="4442"/>
                    <a:pt x="14342" y="4475"/>
                    <a:pt x="14342" y="4475"/>
                  </a:cubicBezTo>
                  <a:cubicBezTo>
                    <a:pt x="14306" y="4475"/>
                    <a:pt x="14306" y="4509"/>
                    <a:pt x="14306" y="4509"/>
                  </a:cubicBezTo>
                  <a:cubicBezTo>
                    <a:pt x="14306" y="4542"/>
                    <a:pt x="14306" y="4542"/>
                    <a:pt x="14342" y="4542"/>
                  </a:cubicBezTo>
                  <a:cubicBezTo>
                    <a:pt x="14342" y="4542"/>
                    <a:pt x="14342" y="4576"/>
                    <a:pt x="14342" y="4576"/>
                  </a:cubicBezTo>
                  <a:cubicBezTo>
                    <a:pt x="14342" y="4643"/>
                    <a:pt x="14377" y="4677"/>
                    <a:pt x="14377" y="4710"/>
                  </a:cubicBezTo>
                  <a:cubicBezTo>
                    <a:pt x="14306" y="4710"/>
                    <a:pt x="14306" y="4777"/>
                    <a:pt x="14236" y="4744"/>
                  </a:cubicBezTo>
                  <a:cubicBezTo>
                    <a:pt x="14236" y="4777"/>
                    <a:pt x="14201" y="4811"/>
                    <a:pt x="14131" y="4777"/>
                  </a:cubicBezTo>
                  <a:cubicBezTo>
                    <a:pt x="14131" y="4844"/>
                    <a:pt x="14096" y="4878"/>
                    <a:pt x="14096" y="4945"/>
                  </a:cubicBezTo>
                  <a:cubicBezTo>
                    <a:pt x="14061" y="4945"/>
                    <a:pt x="14061" y="5046"/>
                    <a:pt x="14026" y="5079"/>
                  </a:cubicBezTo>
                  <a:cubicBezTo>
                    <a:pt x="14096" y="5146"/>
                    <a:pt x="14096" y="5012"/>
                    <a:pt x="14201" y="5046"/>
                  </a:cubicBezTo>
                  <a:cubicBezTo>
                    <a:pt x="14166" y="5113"/>
                    <a:pt x="14236" y="5079"/>
                    <a:pt x="14236" y="5180"/>
                  </a:cubicBezTo>
                  <a:cubicBezTo>
                    <a:pt x="14131" y="5146"/>
                    <a:pt x="14061" y="5113"/>
                    <a:pt x="14026" y="5213"/>
                  </a:cubicBezTo>
                  <a:cubicBezTo>
                    <a:pt x="14026" y="5247"/>
                    <a:pt x="14061" y="5213"/>
                    <a:pt x="14096" y="5247"/>
                  </a:cubicBezTo>
                  <a:cubicBezTo>
                    <a:pt x="14096" y="5247"/>
                    <a:pt x="14096" y="5247"/>
                    <a:pt x="14096" y="5247"/>
                  </a:cubicBezTo>
                  <a:cubicBezTo>
                    <a:pt x="14166" y="5247"/>
                    <a:pt x="14166" y="5280"/>
                    <a:pt x="14201" y="5280"/>
                  </a:cubicBezTo>
                  <a:cubicBezTo>
                    <a:pt x="14201" y="5314"/>
                    <a:pt x="14131" y="5314"/>
                    <a:pt x="14096" y="5314"/>
                  </a:cubicBezTo>
                  <a:cubicBezTo>
                    <a:pt x="14061" y="5314"/>
                    <a:pt x="14026" y="5280"/>
                    <a:pt x="13991" y="5280"/>
                  </a:cubicBezTo>
                  <a:cubicBezTo>
                    <a:pt x="13956" y="5280"/>
                    <a:pt x="13956" y="5280"/>
                    <a:pt x="13921" y="5280"/>
                  </a:cubicBezTo>
                  <a:cubicBezTo>
                    <a:pt x="13921" y="5314"/>
                    <a:pt x="13921" y="5381"/>
                    <a:pt x="13956" y="5381"/>
                  </a:cubicBezTo>
                  <a:cubicBezTo>
                    <a:pt x="13956" y="5381"/>
                    <a:pt x="13956" y="5381"/>
                    <a:pt x="13956" y="5381"/>
                  </a:cubicBezTo>
                  <a:cubicBezTo>
                    <a:pt x="13991" y="5381"/>
                    <a:pt x="14026" y="5381"/>
                    <a:pt x="14061" y="5415"/>
                  </a:cubicBezTo>
                  <a:cubicBezTo>
                    <a:pt x="14061" y="5415"/>
                    <a:pt x="14061" y="5415"/>
                    <a:pt x="14061" y="5415"/>
                  </a:cubicBezTo>
                  <a:cubicBezTo>
                    <a:pt x="14061" y="5415"/>
                    <a:pt x="14096" y="5415"/>
                    <a:pt x="14096" y="5415"/>
                  </a:cubicBezTo>
                  <a:cubicBezTo>
                    <a:pt x="14096" y="5448"/>
                    <a:pt x="14061" y="5448"/>
                    <a:pt x="14026" y="5448"/>
                  </a:cubicBezTo>
                  <a:cubicBezTo>
                    <a:pt x="14026" y="5448"/>
                    <a:pt x="14026" y="5448"/>
                    <a:pt x="14026" y="5448"/>
                  </a:cubicBezTo>
                  <a:cubicBezTo>
                    <a:pt x="14026" y="5381"/>
                    <a:pt x="13956" y="5448"/>
                    <a:pt x="13956" y="5415"/>
                  </a:cubicBezTo>
                  <a:cubicBezTo>
                    <a:pt x="13956" y="5415"/>
                    <a:pt x="13956" y="5415"/>
                    <a:pt x="13956" y="5415"/>
                  </a:cubicBezTo>
                  <a:cubicBezTo>
                    <a:pt x="13921" y="5415"/>
                    <a:pt x="13921" y="5381"/>
                    <a:pt x="13921" y="5415"/>
                  </a:cubicBezTo>
                  <a:cubicBezTo>
                    <a:pt x="13886" y="5381"/>
                    <a:pt x="13886" y="5415"/>
                    <a:pt x="13851" y="5415"/>
                  </a:cubicBezTo>
                  <a:cubicBezTo>
                    <a:pt x="13851" y="5415"/>
                    <a:pt x="13851" y="5448"/>
                    <a:pt x="13851" y="5482"/>
                  </a:cubicBezTo>
                  <a:cubicBezTo>
                    <a:pt x="13781" y="5448"/>
                    <a:pt x="13816" y="5415"/>
                    <a:pt x="13710" y="5415"/>
                  </a:cubicBezTo>
                  <a:cubicBezTo>
                    <a:pt x="13710" y="5448"/>
                    <a:pt x="13710" y="5448"/>
                    <a:pt x="13710" y="5448"/>
                  </a:cubicBezTo>
                  <a:cubicBezTo>
                    <a:pt x="13710" y="5515"/>
                    <a:pt x="13640" y="5482"/>
                    <a:pt x="13640" y="5515"/>
                  </a:cubicBezTo>
                  <a:cubicBezTo>
                    <a:pt x="13570" y="5515"/>
                    <a:pt x="13605" y="5582"/>
                    <a:pt x="13535" y="5549"/>
                  </a:cubicBezTo>
                  <a:cubicBezTo>
                    <a:pt x="13535" y="5582"/>
                    <a:pt x="13535" y="5616"/>
                    <a:pt x="13535" y="5616"/>
                  </a:cubicBezTo>
                  <a:cubicBezTo>
                    <a:pt x="13465" y="5616"/>
                    <a:pt x="13465" y="5616"/>
                    <a:pt x="13465" y="5616"/>
                  </a:cubicBezTo>
                  <a:cubicBezTo>
                    <a:pt x="13465" y="5549"/>
                    <a:pt x="13500" y="5549"/>
                    <a:pt x="13535" y="5515"/>
                  </a:cubicBezTo>
                  <a:cubicBezTo>
                    <a:pt x="13500" y="5482"/>
                    <a:pt x="13500" y="5482"/>
                    <a:pt x="13535" y="5448"/>
                  </a:cubicBezTo>
                  <a:cubicBezTo>
                    <a:pt x="13535" y="5381"/>
                    <a:pt x="13500" y="5381"/>
                    <a:pt x="13500" y="5314"/>
                  </a:cubicBezTo>
                  <a:cubicBezTo>
                    <a:pt x="13500" y="5247"/>
                    <a:pt x="13430" y="5247"/>
                    <a:pt x="13395" y="5180"/>
                  </a:cubicBezTo>
                  <a:cubicBezTo>
                    <a:pt x="13360" y="5180"/>
                    <a:pt x="13325" y="5146"/>
                    <a:pt x="13290" y="5113"/>
                  </a:cubicBezTo>
                  <a:cubicBezTo>
                    <a:pt x="13255" y="5213"/>
                    <a:pt x="13360" y="5180"/>
                    <a:pt x="13325" y="5280"/>
                  </a:cubicBezTo>
                  <a:cubicBezTo>
                    <a:pt x="13325" y="5280"/>
                    <a:pt x="13290" y="5247"/>
                    <a:pt x="13255" y="5247"/>
                  </a:cubicBezTo>
                  <a:cubicBezTo>
                    <a:pt x="13255" y="5213"/>
                    <a:pt x="13219" y="5247"/>
                    <a:pt x="13219" y="5247"/>
                  </a:cubicBezTo>
                  <a:cubicBezTo>
                    <a:pt x="13219" y="5314"/>
                    <a:pt x="13219" y="5314"/>
                    <a:pt x="13219" y="5314"/>
                  </a:cubicBezTo>
                  <a:cubicBezTo>
                    <a:pt x="13219" y="5314"/>
                    <a:pt x="13219" y="5347"/>
                    <a:pt x="13219" y="5347"/>
                  </a:cubicBezTo>
                  <a:cubicBezTo>
                    <a:pt x="13255" y="5347"/>
                    <a:pt x="13255" y="5347"/>
                    <a:pt x="13255" y="5381"/>
                  </a:cubicBezTo>
                  <a:cubicBezTo>
                    <a:pt x="13290" y="5381"/>
                    <a:pt x="13290" y="5415"/>
                    <a:pt x="13325" y="5415"/>
                  </a:cubicBezTo>
                  <a:cubicBezTo>
                    <a:pt x="13325" y="5482"/>
                    <a:pt x="13290" y="5415"/>
                    <a:pt x="13219" y="5415"/>
                  </a:cubicBezTo>
                  <a:cubicBezTo>
                    <a:pt x="13219" y="5415"/>
                    <a:pt x="13219" y="5415"/>
                    <a:pt x="13219" y="5448"/>
                  </a:cubicBezTo>
                  <a:cubicBezTo>
                    <a:pt x="13219" y="5448"/>
                    <a:pt x="13184" y="5482"/>
                    <a:pt x="13184" y="5482"/>
                  </a:cubicBezTo>
                  <a:cubicBezTo>
                    <a:pt x="13149" y="5515"/>
                    <a:pt x="13149" y="5549"/>
                    <a:pt x="13114" y="5549"/>
                  </a:cubicBezTo>
                  <a:cubicBezTo>
                    <a:pt x="13114" y="5616"/>
                    <a:pt x="13079" y="5649"/>
                    <a:pt x="13044" y="5716"/>
                  </a:cubicBezTo>
                  <a:cubicBezTo>
                    <a:pt x="13009" y="5716"/>
                    <a:pt x="13009" y="5582"/>
                    <a:pt x="13044" y="5616"/>
                  </a:cubicBezTo>
                  <a:cubicBezTo>
                    <a:pt x="13044" y="5549"/>
                    <a:pt x="13114" y="5549"/>
                    <a:pt x="13079" y="5482"/>
                  </a:cubicBezTo>
                  <a:cubicBezTo>
                    <a:pt x="13149" y="5448"/>
                    <a:pt x="13184" y="5415"/>
                    <a:pt x="13184" y="5314"/>
                  </a:cubicBezTo>
                  <a:cubicBezTo>
                    <a:pt x="13149" y="5314"/>
                    <a:pt x="13149" y="5314"/>
                    <a:pt x="13149" y="5314"/>
                  </a:cubicBezTo>
                  <a:cubicBezTo>
                    <a:pt x="13114" y="5347"/>
                    <a:pt x="13114" y="5381"/>
                    <a:pt x="13114" y="5415"/>
                  </a:cubicBezTo>
                  <a:cubicBezTo>
                    <a:pt x="13079" y="5415"/>
                    <a:pt x="13079" y="5415"/>
                    <a:pt x="13079" y="5415"/>
                  </a:cubicBezTo>
                  <a:cubicBezTo>
                    <a:pt x="13079" y="5347"/>
                    <a:pt x="13079" y="5314"/>
                    <a:pt x="13114" y="5280"/>
                  </a:cubicBezTo>
                  <a:cubicBezTo>
                    <a:pt x="13149" y="5280"/>
                    <a:pt x="13149" y="5247"/>
                    <a:pt x="13149" y="5180"/>
                  </a:cubicBezTo>
                  <a:cubicBezTo>
                    <a:pt x="13149" y="5113"/>
                    <a:pt x="13149" y="5046"/>
                    <a:pt x="13044" y="5079"/>
                  </a:cubicBezTo>
                  <a:cubicBezTo>
                    <a:pt x="13044" y="5079"/>
                    <a:pt x="13044" y="5046"/>
                    <a:pt x="13044" y="5046"/>
                  </a:cubicBezTo>
                  <a:cubicBezTo>
                    <a:pt x="12974" y="5079"/>
                    <a:pt x="12939" y="5113"/>
                    <a:pt x="12939" y="5180"/>
                  </a:cubicBezTo>
                  <a:cubicBezTo>
                    <a:pt x="12904" y="5247"/>
                    <a:pt x="12904" y="5280"/>
                    <a:pt x="12869" y="5314"/>
                  </a:cubicBezTo>
                  <a:cubicBezTo>
                    <a:pt x="12869" y="5381"/>
                    <a:pt x="12904" y="5415"/>
                    <a:pt x="12904" y="5482"/>
                  </a:cubicBezTo>
                  <a:cubicBezTo>
                    <a:pt x="12834" y="5482"/>
                    <a:pt x="12904" y="5515"/>
                    <a:pt x="12904" y="5582"/>
                  </a:cubicBezTo>
                  <a:cubicBezTo>
                    <a:pt x="12834" y="5582"/>
                    <a:pt x="12834" y="5616"/>
                    <a:pt x="12799" y="5616"/>
                  </a:cubicBezTo>
                  <a:cubicBezTo>
                    <a:pt x="12764" y="5649"/>
                    <a:pt x="12729" y="5683"/>
                    <a:pt x="12694" y="5683"/>
                  </a:cubicBezTo>
                  <a:cubicBezTo>
                    <a:pt x="12694" y="5716"/>
                    <a:pt x="12729" y="5750"/>
                    <a:pt x="12729" y="5750"/>
                  </a:cubicBezTo>
                  <a:cubicBezTo>
                    <a:pt x="12729" y="5783"/>
                    <a:pt x="12729" y="5817"/>
                    <a:pt x="12729" y="5851"/>
                  </a:cubicBezTo>
                  <a:cubicBezTo>
                    <a:pt x="12729" y="5918"/>
                    <a:pt x="12694" y="5918"/>
                    <a:pt x="12694" y="5985"/>
                  </a:cubicBezTo>
                  <a:cubicBezTo>
                    <a:pt x="12658" y="5985"/>
                    <a:pt x="12658" y="5985"/>
                    <a:pt x="12658" y="5985"/>
                  </a:cubicBezTo>
                  <a:cubicBezTo>
                    <a:pt x="12658" y="6018"/>
                    <a:pt x="12623" y="6052"/>
                    <a:pt x="12588" y="6085"/>
                  </a:cubicBezTo>
                  <a:cubicBezTo>
                    <a:pt x="12588" y="6085"/>
                    <a:pt x="12588" y="6085"/>
                    <a:pt x="12588" y="6085"/>
                  </a:cubicBezTo>
                  <a:cubicBezTo>
                    <a:pt x="12588" y="6085"/>
                    <a:pt x="12588" y="6119"/>
                    <a:pt x="12588" y="6119"/>
                  </a:cubicBezTo>
                  <a:cubicBezTo>
                    <a:pt x="12623" y="6152"/>
                    <a:pt x="12623" y="6119"/>
                    <a:pt x="12658" y="6119"/>
                  </a:cubicBezTo>
                  <a:cubicBezTo>
                    <a:pt x="12658" y="6119"/>
                    <a:pt x="12658" y="6119"/>
                    <a:pt x="12694" y="6085"/>
                  </a:cubicBezTo>
                  <a:cubicBezTo>
                    <a:pt x="12694" y="6085"/>
                    <a:pt x="12694" y="6085"/>
                    <a:pt x="12694" y="6085"/>
                  </a:cubicBezTo>
                  <a:cubicBezTo>
                    <a:pt x="12694" y="6085"/>
                    <a:pt x="12694" y="6052"/>
                    <a:pt x="12694" y="6018"/>
                  </a:cubicBezTo>
                  <a:cubicBezTo>
                    <a:pt x="12694" y="6018"/>
                    <a:pt x="12729" y="6018"/>
                    <a:pt x="12729" y="6018"/>
                  </a:cubicBezTo>
                  <a:cubicBezTo>
                    <a:pt x="12729" y="6018"/>
                    <a:pt x="12729" y="5985"/>
                    <a:pt x="12729" y="5985"/>
                  </a:cubicBezTo>
                  <a:cubicBezTo>
                    <a:pt x="12764" y="5985"/>
                    <a:pt x="12764" y="5918"/>
                    <a:pt x="12834" y="5884"/>
                  </a:cubicBezTo>
                  <a:cubicBezTo>
                    <a:pt x="12834" y="5851"/>
                    <a:pt x="12869" y="5817"/>
                    <a:pt x="12904" y="5817"/>
                  </a:cubicBezTo>
                  <a:cubicBezTo>
                    <a:pt x="12904" y="5884"/>
                    <a:pt x="12869" y="5918"/>
                    <a:pt x="12834" y="5985"/>
                  </a:cubicBezTo>
                  <a:cubicBezTo>
                    <a:pt x="12799" y="6052"/>
                    <a:pt x="12904" y="6018"/>
                    <a:pt x="12904" y="6052"/>
                  </a:cubicBezTo>
                  <a:cubicBezTo>
                    <a:pt x="12939" y="6052"/>
                    <a:pt x="12904" y="6119"/>
                    <a:pt x="12974" y="6085"/>
                  </a:cubicBezTo>
                  <a:cubicBezTo>
                    <a:pt x="13009" y="6119"/>
                    <a:pt x="13009" y="6085"/>
                    <a:pt x="13009" y="6085"/>
                  </a:cubicBezTo>
                  <a:cubicBezTo>
                    <a:pt x="13009" y="6052"/>
                    <a:pt x="13009" y="6052"/>
                    <a:pt x="13044" y="6052"/>
                  </a:cubicBezTo>
                  <a:cubicBezTo>
                    <a:pt x="13044" y="5985"/>
                    <a:pt x="13079" y="6018"/>
                    <a:pt x="13044" y="5951"/>
                  </a:cubicBezTo>
                  <a:cubicBezTo>
                    <a:pt x="13079" y="5918"/>
                    <a:pt x="13079" y="5951"/>
                    <a:pt x="13079" y="5951"/>
                  </a:cubicBezTo>
                  <a:cubicBezTo>
                    <a:pt x="13114" y="5985"/>
                    <a:pt x="13079" y="5985"/>
                    <a:pt x="13114" y="5985"/>
                  </a:cubicBezTo>
                  <a:cubicBezTo>
                    <a:pt x="13114" y="5985"/>
                    <a:pt x="13149" y="5951"/>
                    <a:pt x="13149" y="5951"/>
                  </a:cubicBezTo>
                  <a:cubicBezTo>
                    <a:pt x="13149" y="5951"/>
                    <a:pt x="13149" y="5918"/>
                    <a:pt x="13184" y="5951"/>
                  </a:cubicBezTo>
                  <a:cubicBezTo>
                    <a:pt x="13219" y="5951"/>
                    <a:pt x="13219" y="5918"/>
                    <a:pt x="13219" y="5884"/>
                  </a:cubicBezTo>
                  <a:cubicBezTo>
                    <a:pt x="13219" y="5884"/>
                    <a:pt x="13219" y="5884"/>
                    <a:pt x="13219" y="5851"/>
                  </a:cubicBezTo>
                  <a:cubicBezTo>
                    <a:pt x="13219" y="5851"/>
                    <a:pt x="13219" y="5817"/>
                    <a:pt x="13219" y="5783"/>
                  </a:cubicBezTo>
                  <a:cubicBezTo>
                    <a:pt x="13255" y="5750"/>
                    <a:pt x="13290" y="5750"/>
                    <a:pt x="13290" y="5716"/>
                  </a:cubicBezTo>
                  <a:cubicBezTo>
                    <a:pt x="13325" y="5716"/>
                    <a:pt x="13325" y="5683"/>
                    <a:pt x="13325" y="5649"/>
                  </a:cubicBezTo>
                  <a:cubicBezTo>
                    <a:pt x="13430" y="5649"/>
                    <a:pt x="13430" y="5649"/>
                    <a:pt x="13430" y="5649"/>
                  </a:cubicBezTo>
                  <a:cubicBezTo>
                    <a:pt x="13430" y="5683"/>
                    <a:pt x="13395" y="5683"/>
                    <a:pt x="13395" y="5716"/>
                  </a:cubicBezTo>
                  <a:cubicBezTo>
                    <a:pt x="13430" y="5716"/>
                    <a:pt x="13430" y="5750"/>
                    <a:pt x="13465" y="5750"/>
                  </a:cubicBezTo>
                  <a:cubicBezTo>
                    <a:pt x="13465" y="5750"/>
                    <a:pt x="13465" y="5716"/>
                    <a:pt x="13465" y="5683"/>
                  </a:cubicBezTo>
                  <a:cubicBezTo>
                    <a:pt x="13500" y="5683"/>
                    <a:pt x="13500" y="5750"/>
                    <a:pt x="13500" y="5783"/>
                  </a:cubicBezTo>
                  <a:cubicBezTo>
                    <a:pt x="13500" y="5817"/>
                    <a:pt x="13535" y="5817"/>
                    <a:pt x="13535" y="5851"/>
                  </a:cubicBezTo>
                  <a:cubicBezTo>
                    <a:pt x="13710" y="5851"/>
                    <a:pt x="13710" y="5851"/>
                    <a:pt x="13710" y="5851"/>
                  </a:cubicBezTo>
                  <a:cubicBezTo>
                    <a:pt x="13710" y="5783"/>
                    <a:pt x="13781" y="5817"/>
                    <a:pt x="13781" y="5783"/>
                  </a:cubicBezTo>
                  <a:cubicBezTo>
                    <a:pt x="13816" y="5783"/>
                    <a:pt x="13816" y="5817"/>
                    <a:pt x="13816" y="5817"/>
                  </a:cubicBezTo>
                  <a:cubicBezTo>
                    <a:pt x="13851" y="5817"/>
                    <a:pt x="13851" y="5817"/>
                    <a:pt x="13851" y="5851"/>
                  </a:cubicBezTo>
                  <a:cubicBezTo>
                    <a:pt x="13851" y="5851"/>
                    <a:pt x="13851" y="5817"/>
                    <a:pt x="13851" y="5817"/>
                  </a:cubicBezTo>
                  <a:cubicBezTo>
                    <a:pt x="13886" y="5817"/>
                    <a:pt x="13886" y="5817"/>
                    <a:pt x="13921" y="5817"/>
                  </a:cubicBezTo>
                  <a:cubicBezTo>
                    <a:pt x="13921" y="5817"/>
                    <a:pt x="13956" y="5817"/>
                    <a:pt x="13956" y="5783"/>
                  </a:cubicBezTo>
                  <a:cubicBezTo>
                    <a:pt x="13956" y="5783"/>
                    <a:pt x="13956" y="5783"/>
                    <a:pt x="13956" y="5783"/>
                  </a:cubicBezTo>
                  <a:cubicBezTo>
                    <a:pt x="13956" y="5783"/>
                    <a:pt x="13991" y="5783"/>
                    <a:pt x="13991" y="5783"/>
                  </a:cubicBezTo>
                  <a:cubicBezTo>
                    <a:pt x="13991" y="5783"/>
                    <a:pt x="13991" y="5750"/>
                    <a:pt x="13991" y="5750"/>
                  </a:cubicBezTo>
                  <a:cubicBezTo>
                    <a:pt x="13991" y="5750"/>
                    <a:pt x="14026" y="5750"/>
                    <a:pt x="14026" y="5750"/>
                  </a:cubicBezTo>
                  <a:cubicBezTo>
                    <a:pt x="14026" y="5750"/>
                    <a:pt x="14026" y="5716"/>
                    <a:pt x="14026" y="5716"/>
                  </a:cubicBezTo>
                  <a:cubicBezTo>
                    <a:pt x="14026" y="5716"/>
                    <a:pt x="14061" y="5716"/>
                    <a:pt x="14096" y="5716"/>
                  </a:cubicBezTo>
                  <a:cubicBezTo>
                    <a:pt x="14096" y="5783"/>
                    <a:pt x="14026" y="5783"/>
                    <a:pt x="14026" y="5851"/>
                  </a:cubicBezTo>
                  <a:cubicBezTo>
                    <a:pt x="13991" y="5851"/>
                    <a:pt x="13956" y="5851"/>
                    <a:pt x="13956" y="5884"/>
                  </a:cubicBezTo>
                  <a:cubicBezTo>
                    <a:pt x="13956" y="5884"/>
                    <a:pt x="13956" y="5951"/>
                    <a:pt x="13921" y="5951"/>
                  </a:cubicBezTo>
                  <a:cubicBezTo>
                    <a:pt x="13781" y="5951"/>
                    <a:pt x="13781" y="5951"/>
                    <a:pt x="13781" y="5951"/>
                  </a:cubicBezTo>
                  <a:cubicBezTo>
                    <a:pt x="13710" y="5951"/>
                    <a:pt x="13710" y="5884"/>
                    <a:pt x="13675" y="5884"/>
                  </a:cubicBezTo>
                  <a:cubicBezTo>
                    <a:pt x="13465" y="5884"/>
                    <a:pt x="13465" y="5884"/>
                    <a:pt x="13465" y="5884"/>
                  </a:cubicBezTo>
                  <a:cubicBezTo>
                    <a:pt x="13430" y="5918"/>
                    <a:pt x="13360" y="5951"/>
                    <a:pt x="13395" y="6018"/>
                  </a:cubicBezTo>
                  <a:cubicBezTo>
                    <a:pt x="13325" y="6018"/>
                    <a:pt x="13290" y="5985"/>
                    <a:pt x="13219" y="6018"/>
                  </a:cubicBezTo>
                  <a:cubicBezTo>
                    <a:pt x="13184" y="6085"/>
                    <a:pt x="13290" y="6052"/>
                    <a:pt x="13290" y="6119"/>
                  </a:cubicBezTo>
                  <a:cubicBezTo>
                    <a:pt x="13325" y="6152"/>
                    <a:pt x="13360" y="6152"/>
                    <a:pt x="13360" y="6220"/>
                  </a:cubicBezTo>
                  <a:cubicBezTo>
                    <a:pt x="13360" y="6220"/>
                    <a:pt x="13395" y="6253"/>
                    <a:pt x="13465" y="6253"/>
                  </a:cubicBezTo>
                  <a:cubicBezTo>
                    <a:pt x="13430" y="6253"/>
                    <a:pt x="13395" y="6253"/>
                    <a:pt x="13395" y="6287"/>
                  </a:cubicBezTo>
                  <a:cubicBezTo>
                    <a:pt x="13395" y="6320"/>
                    <a:pt x="13395" y="6320"/>
                    <a:pt x="13395" y="6320"/>
                  </a:cubicBezTo>
                  <a:cubicBezTo>
                    <a:pt x="13360" y="6387"/>
                    <a:pt x="13325" y="6387"/>
                    <a:pt x="13325" y="6454"/>
                  </a:cubicBezTo>
                  <a:cubicBezTo>
                    <a:pt x="13290" y="6454"/>
                    <a:pt x="13325" y="6421"/>
                    <a:pt x="13290" y="6387"/>
                  </a:cubicBezTo>
                  <a:cubicBezTo>
                    <a:pt x="13290" y="6287"/>
                    <a:pt x="13290" y="6287"/>
                    <a:pt x="13290" y="6287"/>
                  </a:cubicBezTo>
                  <a:cubicBezTo>
                    <a:pt x="13290" y="6253"/>
                    <a:pt x="13255" y="6186"/>
                    <a:pt x="13255" y="6152"/>
                  </a:cubicBezTo>
                  <a:cubicBezTo>
                    <a:pt x="13219" y="6152"/>
                    <a:pt x="13184" y="6152"/>
                    <a:pt x="13149" y="6186"/>
                  </a:cubicBezTo>
                  <a:cubicBezTo>
                    <a:pt x="13149" y="6186"/>
                    <a:pt x="13149" y="6152"/>
                    <a:pt x="13149" y="6186"/>
                  </a:cubicBezTo>
                  <a:cubicBezTo>
                    <a:pt x="13149" y="6220"/>
                    <a:pt x="13114" y="6220"/>
                    <a:pt x="13114" y="6253"/>
                  </a:cubicBezTo>
                  <a:cubicBezTo>
                    <a:pt x="13114" y="6287"/>
                    <a:pt x="13114" y="6320"/>
                    <a:pt x="13079" y="6320"/>
                  </a:cubicBezTo>
                  <a:cubicBezTo>
                    <a:pt x="13079" y="6354"/>
                    <a:pt x="13044" y="6387"/>
                    <a:pt x="13044" y="6387"/>
                  </a:cubicBezTo>
                  <a:cubicBezTo>
                    <a:pt x="13009" y="6421"/>
                    <a:pt x="13079" y="6253"/>
                    <a:pt x="13009" y="6253"/>
                  </a:cubicBezTo>
                  <a:cubicBezTo>
                    <a:pt x="12869" y="6253"/>
                    <a:pt x="13044" y="6387"/>
                    <a:pt x="12974" y="6387"/>
                  </a:cubicBezTo>
                  <a:cubicBezTo>
                    <a:pt x="12869" y="6421"/>
                    <a:pt x="12939" y="6287"/>
                    <a:pt x="12904" y="6320"/>
                  </a:cubicBezTo>
                  <a:cubicBezTo>
                    <a:pt x="12869" y="6287"/>
                    <a:pt x="12799" y="6387"/>
                    <a:pt x="12834" y="6387"/>
                  </a:cubicBezTo>
                  <a:cubicBezTo>
                    <a:pt x="12834" y="6421"/>
                    <a:pt x="12834" y="6387"/>
                    <a:pt x="12834" y="6387"/>
                  </a:cubicBezTo>
                  <a:cubicBezTo>
                    <a:pt x="12869" y="6454"/>
                    <a:pt x="12834" y="6454"/>
                    <a:pt x="12799" y="6454"/>
                  </a:cubicBezTo>
                  <a:cubicBezTo>
                    <a:pt x="12799" y="6488"/>
                    <a:pt x="12799" y="6488"/>
                    <a:pt x="12799" y="6488"/>
                  </a:cubicBezTo>
                  <a:cubicBezTo>
                    <a:pt x="12799" y="6555"/>
                    <a:pt x="12764" y="6488"/>
                    <a:pt x="12729" y="6488"/>
                  </a:cubicBezTo>
                  <a:cubicBezTo>
                    <a:pt x="12729" y="6521"/>
                    <a:pt x="12694" y="6588"/>
                    <a:pt x="12729" y="6588"/>
                  </a:cubicBezTo>
                  <a:cubicBezTo>
                    <a:pt x="12729" y="6622"/>
                    <a:pt x="12694" y="6588"/>
                    <a:pt x="12658" y="6588"/>
                  </a:cubicBezTo>
                  <a:cubicBezTo>
                    <a:pt x="12623" y="6588"/>
                    <a:pt x="12623" y="6622"/>
                    <a:pt x="12588" y="6622"/>
                  </a:cubicBezTo>
                  <a:cubicBezTo>
                    <a:pt x="12588" y="6622"/>
                    <a:pt x="12588" y="6622"/>
                    <a:pt x="12588" y="6622"/>
                  </a:cubicBezTo>
                  <a:cubicBezTo>
                    <a:pt x="12553" y="6689"/>
                    <a:pt x="12658" y="6656"/>
                    <a:pt x="12694" y="6689"/>
                  </a:cubicBezTo>
                  <a:cubicBezTo>
                    <a:pt x="12729" y="6656"/>
                    <a:pt x="12729" y="6656"/>
                    <a:pt x="12764" y="6656"/>
                  </a:cubicBezTo>
                  <a:cubicBezTo>
                    <a:pt x="12834" y="6656"/>
                    <a:pt x="12764" y="6588"/>
                    <a:pt x="12799" y="6555"/>
                  </a:cubicBezTo>
                  <a:cubicBezTo>
                    <a:pt x="12834" y="6555"/>
                    <a:pt x="12869" y="6588"/>
                    <a:pt x="12869" y="6555"/>
                  </a:cubicBezTo>
                  <a:cubicBezTo>
                    <a:pt x="12869" y="6521"/>
                    <a:pt x="12904" y="6521"/>
                    <a:pt x="12904" y="6521"/>
                  </a:cubicBezTo>
                  <a:cubicBezTo>
                    <a:pt x="12904" y="6521"/>
                    <a:pt x="12904" y="6488"/>
                    <a:pt x="12904" y="6488"/>
                  </a:cubicBezTo>
                  <a:cubicBezTo>
                    <a:pt x="12939" y="6488"/>
                    <a:pt x="12974" y="6488"/>
                    <a:pt x="12974" y="6488"/>
                  </a:cubicBezTo>
                  <a:cubicBezTo>
                    <a:pt x="12974" y="6488"/>
                    <a:pt x="12974" y="6488"/>
                    <a:pt x="12974" y="6488"/>
                  </a:cubicBezTo>
                  <a:cubicBezTo>
                    <a:pt x="13009" y="6454"/>
                    <a:pt x="13044" y="6488"/>
                    <a:pt x="13114" y="6488"/>
                  </a:cubicBezTo>
                  <a:cubicBezTo>
                    <a:pt x="13114" y="6555"/>
                    <a:pt x="12904" y="6488"/>
                    <a:pt x="12904" y="6555"/>
                  </a:cubicBezTo>
                  <a:cubicBezTo>
                    <a:pt x="12904" y="6588"/>
                    <a:pt x="12974" y="6588"/>
                    <a:pt x="12974" y="6588"/>
                  </a:cubicBezTo>
                  <a:cubicBezTo>
                    <a:pt x="13044" y="6588"/>
                    <a:pt x="13044" y="6555"/>
                    <a:pt x="13044" y="6555"/>
                  </a:cubicBezTo>
                  <a:cubicBezTo>
                    <a:pt x="13079" y="6555"/>
                    <a:pt x="13114" y="6555"/>
                    <a:pt x="13149" y="6555"/>
                  </a:cubicBezTo>
                  <a:cubicBezTo>
                    <a:pt x="13149" y="6521"/>
                    <a:pt x="13149" y="6555"/>
                    <a:pt x="13184" y="6555"/>
                  </a:cubicBezTo>
                  <a:cubicBezTo>
                    <a:pt x="13184" y="6588"/>
                    <a:pt x="13149" y="6622"/>
                    <a:pt x="13114" y="6622"/>
                  </a:cubicBezTo>
                  <a:cubicBezTo>
                    <a:pt x="13114" y="6588"/>
                    <a:pt x="13009" y="6622"/>
                    <a:pt x="12974" y="6622"/>
                  </a:cubicBezTo>
                  <a:cubicBezTo>
                    <a:pt x="12974" y="6622"/>
                    <a:pt x="12974" y="6622"/>
                    <a:pt x="12939" y="6622"/>
                  </a:cubicBezTo>
                  <a:cubicBezTo>
                    <a:pt x="12939" y="6656"/>
                    <a:pt x="12939" y="6656"/>
                    <a:pt x="12904" y="6656"/>
                  </a:cubicBezTo>
                  <a:cubicBezTo>
                    <a:pt x="12764" y="6689"/>
                    <a:pt x="12658" y="6756"/>
                    <a:pt x="12483" y="6756"/>
                  </a:cubicBezTo>
                  <a:cubicBezTo>
                    <a:pt x="12483" y="6823"/>
                    <a:pt x="12448" y="6890"/>
                    <a:pt x="12588" y="6890"/>
                  </a:cubicBezTo>
                  <a:cubicBezTo>
                    <a:pt x="12588" y="6890"/>
                    <a:pt x="12588" y="6890"/>
                    <a:pt x="12588" y="6890"/>
                  </a:cubicBezTo>
                  <a:cubicBezTo>
                    <a:pt x="12588" y="6890"/>
                    <a:pt x="12588" y="6924"/>
                    <a:pt x="12588" y="6924"/>
                  </a:cubicBezTo>
                  <a:cubicBezTo>
                    <a:pt x="12588" y="6924"/>
                    <a:pt x="12588" y="6924"/>
                    <a:pt x="12588" y="6924"/>
                  </a:cubicBezTo>
                  <a:cubicBezTo>
                    <a:pt x="12518" y="6924"/>
                    <a:pt x="12518" y="6991"/>
                    <a:pt x="12483" y="7024"/>
                  </a:cubicBezTo>
                  <a:cubicBezTo>
                    <a:pt x="12448" y="6991"/>
                    <a:pt x="12448" y="7024"/>
                    <a:pt x="12448" y="7024"/>
                  </a:cubicBezTo>
                  <a:cubicBezTo>
                    <a:pt x="12448" y="7125"/>
                    <a:pt x="12588" y="7058"/>
                    <a:pt x="12658" y="7058"/>
                  </a:cubicBezTo>
                  <a:cubicBezTo>
                    <a:pt x="12658" y="7024"/>
                    <a:pt x="12658" y="7024"/>
                    <a:pt x="12694" y="7024"/>
                  </a:cubicBezTo>
                  <a:cubicBezTo>
                    <a:pt x="12694" y="7024"/>
                    <a:pt x="12694" y="7024"/>
                    <a:pt x="12694" y="7024"/>
                  </a:cubicBezTo>
                  <a:cubicBezTo>
                    <a:pt x="12729" y="6991"/>
                    <a:pt x="12764" y="6991"/>
                    <a:pt x="12764" y="6957"/>
                  </a:cubicBezTo>
                  <a:cubicBezTo>
                    <a:pt x="12764" y="6957"/>
                    <a:pt x="12764" y="6957"/>
                    <a:pt x="12799" y="6957"/>
                  </a:cubicBezTo>
                  <a:cubicBezTo>
                    <a:pt x="12799" y="6957"/>
                    <a:pt x="12799" y="6957"/>
                    <a:pt x="12799" y="6924"/>
                  </a:cubicBezTo>
                  <a:cubicBezTo>
                    <a:pt x="12799" y="6924"/>
                    <a:pt x="12799" y="6924"/>
                    <a:pt x="12799" y="6924"/>
                  </a:cubicBezTo>
                  <a:cubicBezTo>
                    <a:pt x="12799" y="6890"/>
                    <a:pt x="12834" y="6890"/>
                    <a:pt x="12834" y="6890"/>
                  </a:cubicBezTo>
                  <a:cubicBezTo>
                    <a:pt x="12869" y="6890"/>
                    <a:pt x="12834" y="6890"/>
                    <a:pt x="12869" y="6857"/>
                  </a:cubicBezTo>
                  <a:cubicBezTo>
                    <a:pt x="12904" y="6857"/>
                    <a:pt x="12904" y="6890"/>
                    <a:pt x="12939" y="6857"/>
                  </a:cubicBezTo>
                  <a:cubicBezTo>
                    <a:pt x="13044" y="6857"/>
                    <a:pt x="13044" y="6924"/>
                    <a:pt x="13079" y="6957"/>
                  </a:cubicBezTo>
                  <a:cubicBezTo>
                    <a:pt x="13009" y="6991"/>
                    <a:pt x="13009" y="6890"/>
                    <a:pt x="12939" y="6890"/>
                  </a:cubicBezTo>
                  <a:cubicBezTo>
                    <a:pt x="12904" y="6890"/>
                    <a:pt x="12904" y="6890"/>
                    <a:pt x="12904" y="6924"/>
                  </a:cubicBezTo>
                  <a:cubicBezTo>
                    <a:pt x="12904" y="6924"/>
                    <a:pt x="12904" y="6924"/>
                    <a:pt x="12904" y="6924"/>
                  </a:cubicBezTo>
                  <a:cubicBezTo>
                    <a:pt x="12904" y="6957"/>
                    <a:pt x="12869" y="6957"/>
                    <a:pt x="12869" y="6924"/>
                  </a:cubicBezTo>
                  <a:cubicBezTo>
                    <a:pt x="12834" y="6924"/>
                    <a:pt x="12799" y="6957"/>
                    <a:pt x="12799" y="6957"/>
                  </a:cubicBezTo>
                  <a:cubicBezTo>
                    <a:pt x="12799" y="6957"/>
                    <a:pt x="12799" y="6957"/>
                    <a:pt x="12799" y="6957"/>
                  </a:cubicBezTo>
                  <a:cubicBezTo>
                    <a:pt x="12764" y="6991"/>
                    <a:pt x="12764" y="7024"/>
                    <a:pt x="12764" y="7058"/>
                  </a:cubicBezTo>
                  <a:cubicBezTo>
                    <a:pt x="12764" y="7058"/>
                    <a:pt x="12729" y="7058"/>
                    <a:pt x="12729" y="7058"/>
                  </a:cubicBezTo>
                  <a:cubicBezTo>
                    <a:pt x="12729" y="7092"/>
                    <a:pt x="12764" y="7125"/>
                    <a:pt x="12799" y="7125"/>
                  </a:cubicBezTo>
                  <a:cubicBezTo>
                    <a:pt x="12799" y="7192"/>
                    <a:pt x="12729" y="7159"/>
                    <a:pt x="12729" y="7226"/>
                  </a:cubicBezTo>
                  <a:cubicBezTo>
                    <a:pt x="12729" y="7259"/>
                    <a:pt x="12764" y="7226"/>
                    <a:pt x="12799" y="7259"/>
                  </a:cubicBezTo>
                  <a:cubicBezTo>
                    <a:pt x="12799" y="7259"/>
                    <a:pt x="12834" y="7259"/>
                    <a:pt x="12834" y="7259"/>
                  </a:cubicBezTo>
                  <a:cubicBezTo>
                    <a:pt x="12869" y="7259"/>
                    <a:pt x="12939" y="7293"/>
                    <a:pt x="12939" y="7259"/>
                  </a:cubicBezTo>
                  <a:cubicBezTo>
                    <a:pt x="12939" y="7226"/>
                    <a:pt x="12974" y="7259"/>
                    <a:pt x="12974" y="7259"/>
                  </a:cubicBezTo>
                  <a:cubicBezTo>
                    <a:pt x="12974" y="7226"/>
                    <a:pt x="12974" y="7226"/>
                    <a:pt x="12974" y="7226"/>
                  </a:cubicBezTo>
                  <a:cubicBezTo>
                    <a:pt x="13009" y="7226"/>
                    <a:pt x="13044" y="7226"/>
                    <a:pt x="13044" y="7226"/>
                  </a:cubicBezTo>
                  <a:cubicBezTo>
                    <a:pt x="13044" y="7226"/>
                    <a:pt x="13079" y="7159"/>
                    <a:pt x="13149" y="7159"/>
                  </a:cubicBezTo>
                  <a:cubicBezTo>
                    <a:pt x="13114" y="7259"/>
                    <a:pt x="13079" y="7259"/>
                    <a:pt x="12974" y="7293"/>
                  </a:cubicBezTo>
                  <a:cubicBezTo>
                    <a:pt x="12974" y="7393"/>
                    <a:pt x="12974" y="7393"/>
                    <a:pt x="12974" y="7393"/>
                  </a:cubicBezTo>
                  <a:cubicBezTo>
                    <a:pt x="12974" y="7393"/>
                    <a:pt x="13009" y="7393"/>
                    <a:pt x="13009" y="7393"/>
                  </a:cubicBezTo>
                  <a:cubicBezTo>
                    <a:pt x="13009" y="7427"/>
                    <a:pt x="13009" y="7461"/>
                    <a:pt x="13009" y="7461"/>
                  </a:cubicBezTo>
                  <a:cubicBezTo>
                    <a:pt x="12974" y="7494"/>
                    <a:pt x="12974" y="7360"/>
                    <a:pt x="12939" y="7393"/>
                  </a:cubicBezTo>
                  <a:cubicBezTo>
                    <a:pt x="12939" y="7326"/>
                    <a:pt x="12904" y="7326"/>
                    <a:pt x="12904" y="7293"/>
                  </a:cubicBezTo>
                  <a:cubicBezTo>
                    <a:pt x="12834" y="7259"/>
                    <a:pt x="12799" y="7360"/>
                    <a:pt x="12764" y="7259"/>
                  </a:cubicBezTo>
                  <a:cubicBezTo>
                    <a:pt x="12729" y="7293"/>
                    <a:pt x="12729" y="7259"/>
                    <a:pt x="12729" y="7226"/>
                  </a:cubicBezTo>
                  <a:cubicBezTo>
                    <a:pt x="12729" y="7192"/>
                    <a:pt x="12694" y="7192"/>
                    <a:pt x="12694" y="7159"/>
                  </a:cubicBezTo>
                  <a:cubicBezTo>
                    <a:pt x="12694" y="7159"/>
                    <a:pt x="12694" y="7159"/>
                    <a:pt x="12658" y="7159"/>
                  </a:cubicBezTo>
                  <a:cubicBezTo>
                    <a:pt x="12658" y="7159"/>
                    <a:pt x="12658" y="7159"/>
                    <a:pt x="12658" y="7159"/>
                  </a:cubicBezTo>
                  <a:cubicBezTo>
                    <a:pt x="12623" y="7159"/>
                    <a:pt x="12588" y="7159"/>
                    <a:pt x="12553" y="7192"/>
                  </a:cubicBezTo>
                  <a:cubicBezTo>
                    <a:pt x="12553" y="7192"/>
                    <a:pt x="12553" y="7192"/>
                    <a:pt x="12518" y="7192"/>
                  </a:cubicBezTo>
                  <a:cubicBezTo>
                    <a:pt x="12518" y="7226"/>
                    <a:pt x="12483" y="7226"/>
                    <a:pt x="12483" y="7259"/>
                  </a:cubicBezTo>
                  <a:cubicBezTo>
                    <a:pt x="12483" y="7259"/>
                    <a:pt x="12483" y="7259"/>
                    <a:pt x="12483" y="7259"/>
                  </a:cubicBezTo>
                  <a:cubicBezTo>
                    <a:pt x="12483" y="7259"/>
                    <a:pt x="12448" y="7293"/>
                    <a:pt x="12413" y="7293"/>
                  </a:cubicBezTo>
                  <a:cubicBezTo>
                    <a:pt x="12413" y="7326"/>
                    <a:pt x="12448" y="7326"/>
                    <a:pt x="12448" y="7393"/>
                  </a:cubicBezTo>
                  <a:cubicBezTo>
                    <a:pt x="12343" y="7393"/>
                    <a:pt x="12343" y="7393"/>
                    <a:pt x="12343" y="7393"/>
                  </a:cubicBezTo>
                  <a:cubicBezTo>
                    <a:pt x="12343" y="7427"/>
                    <a:pt x="12378" y="7427"/>
                    <a:pt x="12378" y="7494"/>
                  </a:cubicBezTo>
                  <a:cubicBezTo>
                    <a:pt x="12343" y="7494"/>
                    <a:pt x="12343" y="7561"/>
                    <a:pt x="12308" y="7561"/>
                  </a:cubicBezTo>
                  <a:cubicBezTo>
                    <a:pt x="12308" y="7595"/>
                    <a:pt x="12238" y="7561"/>
                    <a:pt x="12238" y="7628"/>
                  </a:cubicBezTo>
                  <a:cubicBezTo>
                    <a:pt x="12238" y="7695"/>
                    <a:pt x="12413" y="7695"/>
                    <a:pt x="12413" y="7628"/>
                  </a:cubicBezTo>
                  <a:cubicBezTo>
                    <a:pt x="12448" y="7662"/>
                    <a:pt x="12448" y="7695"/>
                    <a:pt x="12483" y="7695"/>
                  </a:cubicBezTo>
                  <a:cubicBezTo>
                    <a:pt x="12483" y="7695"/>
                    <a:pt x="12483" y="7662"/>
                    <a:pt x="12518" y="7662"/>
                  </a:cubicBezTo>
                  <a:cubicBezTo>
                    <a:pt x="12553" y="7662"/>
                    <a:pt x="12553" y="7662"/>
                    <a:pt x="12588" y="7628"/>
                  </a:cubicBezTo>
                  <a:cubicBezTo>
                    <a:pt x="12588" y="7628"/>
                    <a:pt x="12588" y="7662"/>
                    <a:pt x="12588" y="7662"/>
                  </a:cubicBezTo>
                  <a:cubicBezTo>
                    <a:pt x="12588" y="7662"/>
                    <a:pt x="12588" y="7662"/>
                    <a:pt x="12588" y="7662"/>
                  </a:cubicBezTo>
                  <a:cubicBezTo>
                    <a:pt x="12623" y="7662"/>
                    <a:pt x="12658" y="7662"/>
                    <a:pt x="12658" y="7662"/>
                  </a:cubicBezTo>
                  <a:cubicBezTo>
                    <a:pt x="12658" y="7662"/>
                    <a:pt x="12658" y="7695"/>
                    <a:pt x="12658" y="7695"/>
                  </a:cubicBezTo>
                  <a:cubicBezTo>
                    <a:pt x="12694" y="7695"/>
                    <a:pt x="12729" y="7695"/>
                    <a:pt x="12764" y="7695"/>
                  </a:cubicBezTo>
                  <a:cubicBezTo>
                    <a:pt x="12764" y="7729"/>
                    <a:pt x="12869" y="7695"/>
                    <a:pt x="12869" y="7762"/>
                  </a:cubicBezTo>
                  <a:cubicBezTo>
                    <a:pt x="12904" y="7762"/>
                    <a:pt x="12904" y="7796"/>
                    <a:pt x="12904" y="7863"/>
                  </a:cubicBezTo>
                  <a:cubicBezTo>
                    <a:pt x="12834" y="7863"/>
                    <a:pt x="12904" y="7762"/>
                    <a:pt x="12834" y="7796"/>
                  </a:cubicBezTo>
                  <a:cubicBezTo>
                    <a:pt x="12834" y="7729"/>
                    <a:pt x="12764" y="7762"/>
                    <a:pt x="12729" y="7695"/>
                  </a:cubicBezTo>
                  <a:cubicBezTo>
                    <a:pt x="12729" y="7695"/>
                    <a:pt x="12694" y="7695"/>
                    <a:pt x="12658" y="7729"/>
                  </a:cubicBezTo>
                  <a:cubicBezTo>
                    <a:pt x="12658" y="7729"/>
                    <a:pt x="12658" y="7729"/>
                    <a:pt x="12658" y="7729"/>
                  </a:cubicBezTo>
                  <a:cubicBezTo>
                    <a:pt x="12588" y="7695"/>
                    <a:pt x="12588" y="7695"/>
                    <a:pt x="12518" y="7695"/>
                  </a:cubicBezTo>
                  <a:cubicBezTo>
                    <a:pt x="12518" y="7695"/>
                    <a:pt x="12518" y="7695"/>
                    <a:pt x="12518" y="7695"/>
                  </a:cubicBezTo>
                  <a:cubicBezTo>
                    <a:pt x="12483" y="7729"/>
                    <a:pt x="12448" y="7729"/>
                    <a:pt x="12413" y="7695"/>
                  </a:cubicBezTo>
                  <a:cubicBezTo>
                    <a:pt x="12343" y="7695"/>
                    <a:pt x="12343" y="7762"/>
                    <a:pt x="12273" y="7729"/>
                  </a:cubicBezTo>
                  <a:cubicBezTo>
                    <a:pt x="12273" y="7762"/>
                    <a:pt x="12238" y="7762"/>
                    <a:pt x="12203" y="7762"/>
                  </a:cubicBezTo>
                  <a:cubicBezTo>
                    <a:pt x="12168" y="7762"/>
                    <a:pt x="12168" y="7829"/>
                    <a:pt x="12097" y="7829"/>
                  </a:cubicBezTo>
                  <a:cubicBezTo>
                    <a:pt x="11992" y="7829"/>
                    <a:pt x="11992" y="7829"/>
                    <a:pt x="11992" y="7829"/>
                  </a:cubicBezTo>
                  <a:cubicBezTo>
                    <a:pt x="11957" y="7829"/>
                    <a:pt x="11957" y="7863"/>
                    <a:pt x="11957" y="7863"/>
                  </a:cubicBezTo>
                  <a:cubicBezTo>
                    <a:pt x="12027" y="7863"/>
                    <a:pt x="12027" y="7863"/>
                    <a:pt x="12027" y="7863"/>
                  </a:cubicBezTo>
                  <a:cubicBezTo>
                    <a:pt x="12027" y="7897"/>
                    <a:pt x="12027" y="7897"/>
                    <a:pt x="12027" y="7930"/>
                  </a:cubicBezTo>
                  <a:cubicBezTo>
                    <a:pt x="12027" y="7930"/>
                    <a:pt x="12027" y="7930"/>
                    <a:pt x="12062" y="7930"/>
                  </a:cubicBezTo>
                  <a:cubicBezTo>
                    <a:pt x="12097" y="7964"/>
                    <a:pt x="12132" y="7964"/>
                    <a:pt x="12097" y="8031"/>
                  </a:cubicBezTo>
                  <a:cubicBezTo>
                    <a:pt x="12168" y="8031"/>
                    <a:pt x="12168" y="7964"/>
                    <a:pt x="12168" y="7930"/>
                  </a:cubicBezTo>
                  <a:cubicBezTo>
                    <a:pt x="12132" y="7863"/>
                    <a:pt x="12203" y="7863"/>
                    <a:pt x="12203" y="7829"/>
                  </a:cubicBezTo>
                  <a:cubicBezTo>
                    <a:pt x="12238" y="7829"/>
                    <a:pt x="12238" y="7863"/>
                    <a:pt x="12203" y="7863"/>
                  </a:cubicBezTo>
                  <a:cubicBezTo>
                    <a:pt x="12203" y="7897"/>
                    <a:pt x="12168" y="7930"/>
                    <a:pt x="12168" y="7930"/>
                  </a:cubicBezTo>
                  <a:cubicBezTo>
                    <a:pt x="12203" y="7964"/>
                    <a:pt x="12203" y="7997"/>
                    <a:pt x="12203" y="8031"/>
                  </a:cubicBezTo>
                  <a:cubicBezTo>
                    <a:pt x="12168" y="8031"/>
                    <a:pt x="12203" y="8064"/>
                    <a:pt x="12168" y="8098"/>
                  </a:cubicBezTo>
                  <a:cubicBezTo>
                    <a:pt x="12097" y="8098"/>
                    <a:pt x="12062" y="8031"/>
                    <a:pt x="12062" y="7964"/>
                  </a:cubicBezTo>
                  <a:cubicBezTo>
                    <a:pt x="12027" y="7964"/>
                    <a:pt x="11992" y="7997"/>
                    <a:pt x="12027" y="8031"/>
                  </a:cubicBezTo>
                  <a:cubicBezTo>
                    <a:pt x="12027" y="8064"/>
                    <a:pt x="12027" y="8064"/>
                    <a:pt x="12027" y="8098"/>
                  </a:cubicBezTo>
                  <a:cubicBezTo>
                    <a:pt x="11922" y="8098"/>
                    <a:pt x="11922" y="8098"/>
                    <a:pt x="11922" y="8098"/>
                  </a:cubicBezTo>
                  <a:cubicBezTo>
                    <a:pt x="11887" y="8064"/>
                    <a:pt x="11852" y="8098"/>
                    <a:pt x="11852" y="8131"/>
                  </a:cubicBezTo>
                  <a:cubicBezTo>
                    <a:pt x="11782" y="8131"/>
                    <a:pt x="11712" y="8165"/>
                    <a:pt x="11677" y="8165"/>
                  </a:cubicBezTo>
                  <a:cubicBezTo>
                    <a:pt x="11677" y="8265"/>
                    <a:pt x="11887" y="8198"/>
                    <a:pt x="11852" y="8366"/>
                  </a:cubicBezTo>
                  <a:cubicBezTo>
                    <a:pt x="11817" y="8366"/>
                    <a:pt x="11817" y="8366"/>
                    <a:pt x="11817" y="8366"/>
                  </a:cubicBezTo>
                  <a:cubicBezTo>
                    <a:pt x="11817" y="8400"/>
                    <a:pt x="11747" y="8366"/>
                    <a:pt x="11712" y="8400"/>
                  </a:cubicBezTo>
                  <a:cubicBezTo>
                    <a:pt x="11677" y="8400"/>
                    <a:pt x="11677" y="8433"/>
                    <a:pt x="11606" y="8400"/>
                  </a:cubicBezTo>
                  <a:cubicBezTo>
                    <a:pt x="11642" y="8467"/>
                    <a:pt x="11747" y="8433"/>
                    <a:pt x="11712" y="8534"/>
                  </a:cubicBezTo>
                  <a:cubicBezTo>
                    <a:pt x="11642" y="8534"/>
                    <a:pt x="11677" y="8467"/>
                    <a:pt x="11606" y="8467"/>
                  </a:cubicBezTo>
                  <a:cubicBezTo>
                    <a:pt x="11571" y="8467"/>
                    <a:pt x="11571" y="8467"/>
                    <a:pt x="11536" y="8467"/>
                  </a:cubicBezTo>
                  <a:cubicBezTo>
                    <a:pt x="11536" y="8467"/>
                    <a:pt x="11536" y="8467"/>
                    <a:pt x="11536" y="8467"/>
                  </a:cubicBezTo>
                  <a:cubicBezTo>
                    <a:pt x="11501" y="8467"/>
                    <a:pt x="11501" y="8467"/>
                    <a:pt x="11501" y="8467"/>
                  </a:cubicBezTo>
                  <a:cubicBezTo>
                    <a:pt x="11501" y="8534"/>
                    <a:pt x="11501" y="8567"/>
                    <a:pt x="11571" y="8567"/>
                  </a:cubicBezTo>
                  <a:cubicBezTo>
                    <a:pt x="11642" y="8534"/>
                    <a:pt x="11606" y="8601"/>
                    <a:pt x="11677" y="8601"/>
                  </a:cubicBezTo>
                  <a:cubicBezTo>
                    <a:pt x="11642" y="8634"/>
                    <a:pt x="11642" y="8601"/>
                    <a:pt x="11606" y="8601"/>
                  </a:cubicBezTo>
                  <a:cubicBezTo>
                    <a:pt x="11501" y="8601"/>
                    <a:pt x="11501" y="8601"/>
                    <a:pt x="11501" y="8601"/>
                  </a:cubicBezTo>
                  <a:cubicBezTo>
                    <a:pt x="11501" y="8634"/>
                    <a:pt x="11501" y="8634"/>
                    <a:pt x="11501" y="8634"/>
                  </a:cubicBezTo>
                  <a:cubicBezTo>
                    <a:pt x="11501" y="8634"/>
                    <a:pt x="11536" y="8668"/>
                    <a:pt x="11501" y="8668"/>
                  </a:cubicBezTo>
                  <a:cubicBezTo>
                    <a:pt x="11501" y="8735"/>
                    <a:pt x="11501" y="8769"/>
                    <a:pt x="11536" y="8802"/>
                  </a:cubicBezTo>
                  <a:cubicBezTo>
                    <a:pt x="11571" y="8769"/>
                    <a:pt x="11606" y="8769"/>
                    <a:pt x="11642" y="8701"/>
                  </a:cubicBezTo>
                  <a:cubicBezTo>
                    <a:pt x="11677" y="8701"/>
                    <a:pt x="11712" y="8668"/>
                    <a:pt x="11782" y="8668"/>
                  </a:cubicBezTo>
                  <a:cubicBezTo>
                    <a:pt x="11817" y="8769"/>
                    <a:pt x="11712" y="8701"/>
                    <a:pt x="11712" y="8802"/>
                  </a:cubicBezTo>
                  <a:cubicBezTo>
                    <a:pt x="11712" y="8802"/>
                    <a:pt x="11677" y="8769"/>
                    <a:pt x="11677" y="8802"/>
                  </a:cubicBezTo>
                  <a:cubicBezTo>
                    <a:pt x="11677" y="8802"/>
                    <a:pt x="11677" y="8802"/>
                    <a:pt x="11677" y="8802"/>
                  </a:cubicBezTo>
                  <a:cubicBezTo>
                    <a:pt x="11642" y="8802"/>
                    <a:pt x="11642" y="8769"/>
                    <a:pt x="11606" y="8802"/>
                  </a:cubicBezTo>
                  <a:cubicBezTo>
                    <a:pt x="11606" y="8802"/>
                    <a:pt x="11536" y="8802"/>
                    <a:pt x="11536" y="8869"/>
                  </a:cubicBezTo>
                  <a:cubicBezTo>
                    <a:pt x="11501" y="8836"/>
                    <a:pt x="11466" y="8802"/>
                    <a:pt x="11396" y="8802"/>
                  </a:cubicBezTo>
                  <a:cubicBezTo>
                    <a:pt x="11361" y="8802"/>
                    <a:pt x="11361" y="8802"/>
                    <a:pt x="11361" y="8802"/>
                  </a:cubicBezTo>
                  <a:cubicBezTo>
                    <a:pt x="11396" y="8836"/>
                    <a:pt x="11466" y="8869"/>
                    <a:pt x="11466" y="8970"/>
                  </a:cubicBezTo>
                  <a:cubicBezTo>
                    <a:pt x="11431" y="8970"/>
                    <a:pt x="11396" y="8936"/>
                    <a:pt x="11361" y="8936"/>
                  </a:cubicBezTo>
                  <a:cubicBezTo>
                    <a:pt x="11361" y="9104"/>
                    <a:pt x="11361" y="9104"/>
                    <a:pt x="11361" y="9104"/>
                  </a:cubicBezTo>
                  <a:cubicBezTo>
                    <a:pt x="11396" y="9104"/>
                    <a:pt x="11396" y="9104"/>
                    <a:pt x="11396" y="9138"/>
                  </a:cubicBezTo>
                  <a:cubicBezTo>
                    <a:pt x="11571" y="9138"/>
                    <a:pt x="11571" y="9138"/>
                    <a:pt x="11571" y="9138"/>
                  </a:cubicBezTo>
                  <a:cubicBezTo>
                    <a:pt x="11536" y="9205"/>
                    <a:pt x="11501" y="9238"/>
                    <a:pt x="11396" y="9238"/>
                  </a:cubicBezTo>
                  <a:cubicBezTo>
                    <a:pt x="11431" y="9238"/>
                    <a:pt x="11431" y="9205"/>
                    <a:pt x="11431" y="9171"/>
                  </a:cubicBezTo>
                  <a:cubicBezTo>
                    <a:pt x="11396" y="9138"/>
                    <a:pt x="11396" y="9171"/>
                    <a:pt x="11361" y="9171"/>
                  </a:cubicBezTo>
                  <a:cubicBezTo>
                    <a:pt x="11361" y="9205"/>
                    <a:pt x="11361" y="9205"/>
                    <a:pt x="11326" y="9205"/>
                  </a:cubicBezTo>
                  <a:cubicBezTo>
                    <a:pt x="11326" y="9238"/>
                    <a:pt x="11291" y="9238"/>
                    <a:pt x="11291" y="9238"/>
                  </a:cubicBezTo>
                  <a:cubicBezTo>
                    <a:pt x="11326" y="9272"/>
                    <a:pt x="11326" y="9305"/>
                    <a:pt x="11361" y="9305"/>
                  </a:cubicBezTo>
                  <a:cubicBezTo>
                    <a:pt x="11361" y="9305"/>
                    <a:pt x="11361" y="9339"/>
                    <a:pt x="11361" y="9339"/>
                  </a:cubicBezTo>
                  <a:cubicBezTo>
                    <a:pt x="11361" y="9339"/>
                    <a:pt x="11396" y="9272"/>
                    <a:pt x="11396" y="9305"/>
                  </a:cubicBezTo>
                  <a:cubicBezTo>
                    <a:pt x="11501" y="9305"/>
                    <a:pt x="11501" y="9272"/>
                    <a:pt x="11571" y="9272"/>
                  </a:cubicBezTo>
                  <a:cubicBezTo>
                    <a:pt x="11571" y="9339"/>
                    <a:pt x="11466" y="9305"/>
                    <a:pt x="11466" y="9339"/>
                  </a:cubicBezTo>
                  <a:cubicBezTo>
                    <a:pt x="11396" y="9372"/>
                    <a:pt x="11396" y="9406"/>
                    <a:pt x="11326" y="9406"/>
                  </a:cubicBezTo>
                  <a:cubicBezTo>
                    <a:pt x="11326" y="9372"/>
                    <a:pt x="11326" y="9339"/>
                    <a:pt x="11291" y="9339"/>
                  </a:cubicBezTo>
                  <a:cubicBezTo>
                    <a:pt x="11256" y="9305"/>
                    <a:pt x="11256" y="9372"/>
                    <a:pt x="11256" y="9406"/>
                  </a:cubicBezTo>
                  <a:cubicBezTo>
                    <a:pt x="11221" y="9372"/>
                    <a:pt x="11221" y="9305"/>
                    <a:pt x="11151" y="9339"/>
                  </a:cubicBezTo>
                  <a:cubicBezTo>
                    <a:pt x="11116" y="9339"/>
                    <a:pt x="11116" y="9372"/>
                    <a:pt x="11151" y="9372"/>
                  </a:cubicBezTo>
                  <a:cubicBezTo>
                    <a:pt x="11151" y="9406"/>
                    <a:pt x="11186" y="9372"/>
                    <a:pt x="11221" y="9406"/>
                  </a:cubicBezTo>
                  <a:cubicBezTo>
                    <a:pt x="11221" y="9473"/>
                    <a:pt x="11151" y="9439"/>
                    <a:pt x="11116" y="9506"/>
                  </a:cubicBezTo>
                  <a:cubicBezTo>
                    <a:pt x="11186" y="9506"/>
                    <a:pt x="11151" y="9574"/>
                    <a:pt x="11221" y="9574"/>
                  </a:cubicBezTo>
                  <a:cubicBezTo>
                    <a:pt x="11291" y="9540"/>
                    <a:pt x="11291" y="9574"/>
                    <a:pt x="11326" y="9574"/>
                  </a:cubicBezTo>
                  <a:cubicBezTo>
                    <a:pt x="11326" y="9674"/>
                    <a:pt x="11326" y="9674"/>
                    <a:pt x="11326" y="9674"/>
                  </a:cubicBezTo>
                  <a:cubicBezTo>
                    <a:pt x="11326" y="9708"/>
                    <a:pt x="11361" y="9708"/>
                    <a:pt x="11396" y="9708"/>
                  </a:cubicBezTo>
                  <a:cubicBezTo>
                    <a:pt x="11431" y="9708"/>
                    <a:pt x="11431" y="9708"/>
                    <a:pt x="11466" y="9741"/>
                  </a:cubicBezTo>
                  <a:cubicBezTo>
                    <a:pt x="11466" y="9741"/>
                    <a:pt x="11466" y="9775"/>
                    <a:pt x="11501" y="9775"/>
                  </a:cubicBezTo>
                  <a:cubicBezTo>
                    <a:pt x="11501" y="9842"/>
                    <a:pt x="11466" y="9842"/>
                    <a:pt x="11466" y="9875"/>
                  </a:cubicBezTo>
                  <a:cubicBezTo>
                    <a:pt x="11431" y="9842"/>
                    <a:pt x="11361" y="9842"/>
                    <a:pt x="11361" y="9775"/>
                  </a:cubicBezTo>
                  <a:cubicBezTo>
                    <a:pt x="11291" y="9741"/>
                    <a:pt x="11256" y="9708"/>
                    <a:pt x="11221" y="9708"/>
                  </a:cubicBezTo>
                  <a:cubicBezTo>
                    <a:pt x="11221" y="9708"/>
                    <a:pt x="11221" y="9741"/>
                    <a:pt x="11221" y="9741"/>
                  </a:cubicBezTo>
                  <a:cubicBezTo>
                    <a:pt x="11151" y="9741"/>
                    <a:pt x="11151" y="9741"/>
                    <a:pt x="11151" y="9741"/>
                  </a:cubicBezTo>
                  <a:cubicBezTo>
                    <a:pt x="11151" y="9775"/>
                    <a:pt x="11151" y="9775"/>
                    <a:pt x="11116" y="9775"/>
                  </a:cubicBezTo>
                  <a:cubicBezTo>
                    <a:pt x="11151" y="9875"/>
                    <a:pt x="11081" y="9942"/>
                    <a:pt x="11045" y="10010"/>
                  </a:cubicBezTo>
                  <a:cubicBezTo>
                    <a:pt x="11045" y="10043"/>
                    <a:pt x="11081" y="10043"/>
                    <a:pt x="11081" y="10110"/>
                  </a:cubicBezTo>
                  <a:cubicBezTo>
                    <a:pt x="11045" y="10077"/>
                    <a:pt x="11045" y="10077"/>
                    <a:pt x="11045" y="10010"/>
                  </a:cubicBezTo>
                  <a:cubicBezTo>
                    <a:pt x="10940" y="10010"/>
                    <a:pt x="11010" y="10110"/>
                    <a:pt x="10940" y="10110"/>
                  </a:cubicBezTo>
                  <a:cubicBezTo>
                    <a:pt x="10905" y="10177"/>
                    <a:pt x="10940" y="10211"/>
                    <a:pt x="10975" y="10244"/>
                  </a:cubicBezTo>
                  <a:cubicBezTo>
                    <a:pt x="10975" y="10278"/>
                    <a:pt x="10975" y="10345"/>
                    <a:pt x="11045" y="10345"/>
                  </a:cubicBezTo>
                  <a:cubicBezTo>
                    <a:pt x="11045" y="10412"/>
                    <a:pt x="11081" y="10412"/>
                    <a:pt x="11116" y="10446"/>
                  </a:cubicBezTo>
                  <a:cubicBezTo>
                    <a:pt x="11081" y="10479"/>
                    <a:pt x="11045" y="10446"/>
                    <a:pt x="11045" y="10446"/>
                  </a:cubicBezTo>
                  <a:cubicBezTo>
                    <a:pt x="11010" y="10446"/>
                    <a:pt x="11010" y="10479"/>
                    <a:pt x="11010" y="10479"/>
                  </a:cubicBezTo>
                  <a:cubicBezTo>
                    <a:pt x="10975" y="10479"/>
                    <a:pt x="10975" y="10513"/>
                    <a:pt x="10975" y="10513"/>
                  </a:cubicBezTo>
                  <a:cubicBezTo>
                    <a:pt x="10975" y="10513"/>
                    <a:pt x="10975" y="10513"/>
                    <a:pt x="10975" y="10513"/>
                  </a:cubicBezTo>
                  <a:cubicBezTo>
                    <a:pt x="10975" y="10580"/>
                    <a:pt x="10940" y="10580"/>
                    <a:pt x="10940" y="10647"/>
                  </a:cubicBezTo>
                  <a:cubicBezTo>
                    <a:pt x="10940" y="10647"/>
                    <a:pt x="10940" y="10647"/>
                    <a:pt x="10905" y="10647"/>
                  </a:cubicBezTo>
                  <a:cubicBezTo>
                    <a:pt x="10870" y="10647"/>
                    <a:pt x="10870" y="10680"/>
                    <a:pt x="10870" y="10680"/>
                  </a:cubicBezTo>
                  <a:cubicBezTo>
                    <a:pt x="10870" y="10714"/>
                    <a:pt x="10870" y="10747"/>
                    <a:pt x="10835" y="10747"/>
                  </a:cubicBezTo>
                  <a:cubicBezTo>
                    <a:pt x="10835" y="10781"/>
                    <a:pt x="10835" y="10781"/>
                    <a:pt x="10870" y="10781"/>
                  </a:cubicBezTo>
                  <a:cubicBezTo>
                    <a:pt x="10870" y="10781"/>
                    <a:pt x="10905" y="10747"/>
                    <a:pt x="10870" y="10747"/>
                  </a:cubicBezTo>
                  <a:cubicBezTo>
                    <a:pt x="10905" y="10747"/>
                    <a:pt x="10905" y="10781"/>
                    <a:pt x="10940" y="10781"/>
                  </a:cubicBezTo>
                  <a:cubicBezTo>
                    <a:pt x="10940" y="10815"/>
                    <a:pt x="10905" y="10848"/>
                    <a:pt x="10870" y="10848"/>
                  </a:cubicBezTo>
                  <a:cubicBezTo>
                    <a:pt x="10870" y="10882"/>
                    <a:pt x="10905" y="10882"/>
                    <a:pt x="10905" y="10915"/>
                  </a:cubicBezTo>
                  <a:cubicBezTo>
                    <a:pt x="10940" y="10915"/>
                    <a:pt x="10975" y="10915"/>
                    <a:pt x="10975" y="10915"/>
                  </a:cubicBezTo>
                  <a:cubicBezTo>
                    <a:pt x="11010" y="10915"/>
                    <a:pt x="11010" y="10882"/>
                    <a:pt x="11010" y="10882"/>
                  </a:cubicBezTo>
                  <a:cubicBezTo>
                    <a:pt x="11010" y="10848"/>
                    <a:pt x="11045" y="10848"/>
                    <a:pt x="11045" y="10848"/>
                  </a:cubicBezTo>
                  <a:cubicBezTo>
                    <a:pt x="11045" y="10848"/>
                    <a:pt x="11045" y="10848"/>
                    <a:pt x="11045" y="10848"/>
                  </a:cubicBezTo>
                  <a:cubicBezTo>
                    <a:pt x="11081" y="10848"/>
                    <a:pt x="11116" y="10815"/>
                    <a:pt x="11116" y="10815"/>
                  </a:cubicBezTo>
                  <a:cubicBezTo>
                    <a:pt x="11116" y="10781"/>
                    <a:pt x="11116" y="10781"/>
                    <a:pt x="11151" y="10781"/>
                  </a:cubicBezTo>
                  <a:cubicBezTo>
                    <a:pt x="11151" y="10781"/>
                    <a:pt x="11151" y="10781"/>
                    <a:pt x="11151" y="10781"/>
                  </a:cubicBezTo>
                  <a:cubicBezTo>
                    <a:pt x="11151" y="10781"/>
                    <a:pt x="11116" y="10815"/>
                    <a:pt x="11116" y="10815"/>
                  </a:cubicBezTo>
                  <a:cubicBezTo>
                    <a:pt x="11116" y="10815"/>
                    <a:pt x="11116" y="10815"/>
                    <a:pt x="11116" y="10815"/>
                  </a:cubicBezTo>
                  <a:cubicBezTo>
                    <a:pt x="11116" y="10815"/>
                    <a:pt x="11116" y="10815"/>
                    <a:pt x="11116" y="10815"/>
                  </a:cubicBezTo>
                  <a:cubicBezTo>
                    <a:pt x="11116" y="10815"/>
                    <a:pt x="11116" y="10815"/>
                    <a:pt x="11116"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48"/>
                    <a:pt x="11116" y="10848"/>
                    <a:pt x="11116" y="10882"/>
                  </a:cubicBezTo>
                  <a:cubicBezTo>
                    <a:pt x="11116" y="10882"/>
                    <a:pt x="11116" y="10882"/>
                    <a:pt x="11116" y="10882"/>
                  </a:cubicBezTo>
                  <a:cubicBezTo>
                    <a:pt x="11081" y="10915"/>
                    <a:pt x="11045" y="10915"/>
                    <a:pt x="11010" y="10915"/>
                  </a:cubicBezTo>
                  <a:cubicBezTo>
                    <a:pt x="10975" y="10949"/>
                    <a:pt x="10975" y="11016"/>
                    <a:pt x="10870" y="11016"/>
                  </a:cubicBezTo>
                  <a:cubicBezTo>
                    <a:pt x="10870" y="10982"/>
                    <a:pt x="10870" y="10949"/>
                    <a:pt x="10870" y="10882"/>
                  </a:cubicBezTo>
                  <a:cubicBezTo>
                    <a:pt x="10835" y="10882"/>
                    <a:pt x="10835" y="10848"/>
                    <a:pt x="10835" y="10848"/>
                  </a:cubicBezTo>
                  <a:cubicBezTo>
                    <a:pt x="10800" y="10848"/>
                    <a:pt x="10800" y="10848"/>
                    <a:pt x="10800" y="10815"/>
                  </a:cubicBezTo>
                  <a:cubicBezTo>
                    <a:pt x="10730" y="10815"/>
                    <a:pt x="10695" y="10882"/>
                    <a:pt x="10730" y="10949"/>
                  </a:cubicBezTo>
                  <a:cubicBezTo>
                    <a:pt x="10660" y="10915"/>
                    <a:pt x="10660" y="10848"/>
                    <a:pt x="10625" y="10848"/>
                  </a:cubicBezTo>
                  <a:cubicBezTo>
                    <a:pt x="10590" y="10848"/>
                    <a:pt x="10590" y="10848"/>
                    <a:pt x="10555" y="10882"/>
                  </a:cubicBezTo>
                  <a:cubicBezTo>
                    <a:pt x="10555" y="10882"/>
                    <a:pt x="10555" y="10882"/>
                    <a:pt x="10555" y="10882"/>
                  </a:cubicBezTo>
                  <a:cubicBezTo>
                    <a:pt x="10519" y="10915"/>
                    <a:pt x="10484" y="10949"/>
                    <a:pt x="10484" y="10982"/>
                  </a:cubicBezTo>
                  <a:cubicBezTo>
                    <a:pt x="10484" y="10982"/>
                    <a:pt x="10484" y="10982"/>
                    <a:pt x="10484" y="10982"/>
                  </a:cubicBezTo>
                  <a:cubicBezTo>
                    <a:pt x="10484" y="10982"/>
                    <a:pt x="10484" y="11016"/>
                    <a:pt x="10484" y="11016"/>
                  </a:cubicBezTo>
                  <a:cubicBezTo>
                    <a:pt x="10449" y="11016"/>
                    <a:pt x="10449" y="11049"/>
                    <a:pt x="10414" y="11049"/>
                  </a:cubicBezTo>
                  <a:cubicBezTo>
                    <a:pt x="10414" y="11083"/>
                    <a:pt x="10449" y="11083"/>
                    <a:pt x="10484" y="11083"/>
                  </a:cubicBezTo>
                  <a:cubicBezTo>
                    <a:pt x="10484" y="11083"/>
                    <a:pt x="10484" y="11116"/>
                    <a:pt x="10484" y="11116"/>
                  </a:cubicBezTo>
                  <a:cubicBezTo>
                    <a:pt x="10449" y="11116"/>
                    <a:pt x="10449" y="11116"/>
                    <a:pt x="10449" y="11116"/>
                  </a:cubicBezTo>
                  <a:cubicBezTo>
                    <a:pt x="10449" y="11116"/>
                    <a:pt x="10449" y="11116"/>
                    <a:pt x="10449" y="11116"/>
                  </a:cubicBezTo>
                  <a:cubicBezTo>
                    <a:pt x="10414" y="11116"/>
                    <a:pt x="10414" y="11116"/>
                    <a:pt x="10414" y="11116"/>
                  </a:cubicBezTo>
                  <a:cubicBezTo>
                    <a:pt x="10414" y="11116"/>
                    <a:pt x="10414" y="11116"/>
                    <a:pt x="10414" y="11116"/>
                  </a:cubicBezTo>
                  <a:cubicBezTo>
                    <a:pt x="10309" y="11049"/>
                    <a:pt x="10344" y="11217"/>
                    <a:pt x="10274" y="11183"/>
                  </a:cubicBezTo>
                  <a:cubicBezTo>
                    <a:pt x="10274" y="11183"/>
                    <a:pt x="10274" y="11183"/>
                    <a:pt x="10274" y="11183"/>
                  </a:cubicBezTo>
                  <a:cubicBezTo>
                    <a:pt x="10274" y="11183"/>
                    <a:pt x="10274" y="11183"/>
                    <a:pt x="10274" y="11217"/>
                  </a:cubicBezTo>
                  <a:cubicBezTo>
                    <a:pt x="10274" y="11217"/>
                    <a:pt x="10239" y="11217"/>
                    <a:pt x="10239" y="11217"/>
                  </a:cubicBezTo>
                  <a:cubicBezTo>
                    <a:pt x="10239" y="11217"/>
                    <a:pt x="10204" y="11251"/>
                    <a:pt x="10204" y="11217"/>
                  </a:cubicBezTo>
                  <a:cubicBezTo>
                    <a:pt x="10204" y="11217"/>
                    <a:pt x="10204" y="11217"/>
                    <a:pt x="10169" y="11217"/>
                  </a:cubicBezTo>
                  <a:cubicBezTo>
                    <a:pt x="10134" y="11251"/>
                    <a:pt x="10099" y="11284"/>
                    <a:pt x="10064" y="11318"/>
                  </a:cubicBezTo>
                  <a:cubicBezTo>
                    <a:pt x="10064" y="11318"/>
                    <a:pt x="10064" y="11318"/>
                    <a:pt x="10064" y="11318"/>
                  </a:cubicBezTo>
                  <a:cubicBezTo>
                    <a:pt x="10064" y="11385"/>
                    <a:pt x="10029" y="11385"/>
                    <a:pt x="9994" y="11385"/>
                  </a:cubicBezTo>
                  <a:cubicBezTo>
                    <a:pt x="10029" y="11452"/>
                    <a:pt x="10064" y="11385"/>
                    <a:pt x="10134" y="11418"/>
                  </a:cubicBezTo>
                  <a:cubicBezTo>
                    <a:pt x="10134" y="11452"/>
                    <a:pt x="10099" y="11452"/>
                    <a:pt x="10064" y="11452"/>
                  </a:cubicBezTo>
                  <a:cubicBezTo>
                    <a:pt x="10099" y="11485"/>
                    <a:pt x="10064" y="11485"/>
                    <a:pt x="10064" y="11519"/>
                  </a:cubicBezTo>
                  <a:cubicBezTo>
                    <a:pt x="10064" y="11552"/>
                    <a:pt x="10064" y="11519"/>
                    <a:pt x="10099" y="11519"/>
                  </a:cubicBezTo>
                  <a:cubicBezTo>
                    <a:pt x="10099" y="11519"/>
                    <a:pt x="10099" y="11519"/>
                    <a:pt x="10099" y="11519"/>
                  </a:cubicBezTo>
                  <a:cubicBezTo>
                    <a:pt x="10134" y="11485"/>
                    <a:pt x="10204" y="11519"/>
                    <a:pt x="10204" y="11452"/>
                  </a:cubicBezTo>
                  <a:cubicBezTo>
                    <a:pt x="10204" y="11452"/>
                    <a:pt x="10204" y="11452"/>
                    <a:pt x="10204" y="11452"/>
                  </a:cubicBezTo>
                  <a:cubicBezTo>
                    <a:pt x="10239" y="11452"/>
                    <a:pt x="10239" y="11351"/>
                    <a:pt x="10309" y="11385"/>
                  </a:cubicBezTo>
                  <a:cubicBezTo>
                    <a:pt x="10309" y="11385"/>
                    <a:pt x="10309" y="11385"/>
                    <a:pt x="10309" y="11385"/>
                  </a:cubicBezTo>
                  <a:cubicBezTo>
                    <a:pt x="10309" y="11351"/>
                    <a:pt x="10309" y="11351"/>
                    <a:pt x="10309" y="11351"/>
                  </a:cubicBezTo>
                  <a:cubicBezTo>
                    <a:pt x="10344" y="11351"/>
                    <a:pt x="10379" y="11351"/>
                    <a:pt x="10379" y="11385"/>
                  </a:cubicBezTo>
                  <a:cubicBezTo>
                    <a:pt x="10379" y="11385"/>
                    <a:pt x="10379" y="11385"/>
                    <a:pt x="10379" y="11385"/>
                  </a:cubicBezTo>
                  <a:cubicBezTo>
                    <a:pt x="10379" y="11452"/>
                    <a:pt x="10309" y="11418"/>
                    <a:pt x="10309" y="11452"/>
                  </a:cubicBezTo>
                  <a:cubicBezTo>
                    <a:pt x="10309" y="11452"/>
                    <a:pt x="10309" y="11452"/>
                    <a:pt x="10309" y="11485"/>
                  </a:cubicBezTo>
                  <a:cubicBezTo>
                    <a:pt x="10274" y="11485"/>
                    <a:pt x="10239" y="11452"/>
                    <a:pt x="10239" y="11485"/>
                  </a:cubicBezTo>
                  <a:cubicBezTo>
                    <a:pt x="10239" y="11485"/>
                    <a:pt x="10239" y="11485"/>
                    <a:pt x="10239" y="11485"/>
                  </a:cubicBezTo>
                  <a:cubicBezTo>
                    <a:pt x="10239" y="11519"/>
                    <a:pt x="10204" y="11552"/>
                    <a:pt x="10204" y="11620"/>
                  </a:cubicBezTo>
                  <a:cubicBezTo>
                    <a:pt x="10204" y="11620"/>
                    <a:pt x="10204" y="11620"/>
                    <a:pt x="10204" y="11620"/>
                  </a:cubicBezTo>
                  <a:cubicBezTo>
                    <a:pt x="10204" y="11653"/>
                    <a:pt x="10239" y="11687"/>
                    <a:pt x="10239" y="11720"/>
                  </a:cubicBezTo>
                  <a:cubicBezTo>
                    <a:pt x="10204" y="11720"/>
                    <a:pt x="10169" y="11687"/>
                    <a:pt x="10134" y="11653"/>
                  </a:cubicBezTo>
                  <a:cubicBezTo>
                    <a:pt x="10134" y="11653"/>
                    <a:pt x="10134" y="11687"/>
                    <a:pt x="10099" y="11687"/>
                  </a:cubicBezTo>
                  <a:cubicBezTo>
                    <a:pt x="10099" y="11687"/>
                    <a:pt x="10099" y="11687"/>
                    <a:pt x="10099" y="11687"/>
                  </a:cubicBezTo>
                  <a:cubicBezTo>
                    <a:pt x="10064" y="11754"/>
                    <a:pt x="10134" y="11787"/>
                    <a:pt x="10169" y="11787"/>
                  </a:cubicBezTo>
                  <a:cubicBezTo>
                    <a:pt x="10169" y="11787"/>
                    <a:pt x="10169" y="11821"/>
                    <a:pt x="10169" y="11821"/>
                  </a:cubicBezTo>
                  <a:cubicBezTo>
                    <a:pt x="10204" y="11821"/>
                    <a:pt x="10204" y="11854"/>
                    <a:pt x="10239" y="11854"/>
                  </a:cubicBezTo>
                  <a:cubicBezTo>
                    <a:pt x="10239" y="11787"/>
                    <a:pt x="10274" y="11754"/>
                    <a:pt x="10309" y="11754"/>
                  </a:cubicBezTo>
                  <a:cubicBezTo>
                    <a:pt x="10309" y="11787"/>
                    <a:pt x="10274" y="11787"/>
                    <a:pt x="10274" y="11821"/>
                  </a:cubicBezTo>
                  <a:cubicBezTo>
                    <a:pt x="10274" y="11821"/>
                    <a:pt x="10239" y="11821"/>
                    <a:pt x="10239" y="11854"/>
                  </a:cubicBezTo>
                  <a:cubicBezTo>
                    <a:pt x="10239" y="11854"/>
                    <a:pt x="10239" y="11888"/>
                    <a:pt x="10204" y="11854"/>
                  </a:cubicBezTo>
                  <a:cubicBezTo>
                    <a:pt x="10169" y="11854"/>
                    <a:pt x="10169" y="11854"/>
                    <a:pt x="10134" y="11821"/>
                  </a:cubicBezTo>
                  <a:cubicBezTo>
                    <a:pt x="10134" y="11821"/>
                    <a:pt x="10134" y="11821"/>
                    <a:pt x="10134" y="11821"/>
                  </a:cubicBezTo>
                  <a:cubicBezTo>
                    <a:pt x="10099" y="11821"/>
                    <a:pt x="10134" y="11720"/>
                    <a:pt x="10064" y="11754"/>
                  </a:cubicBezTo>
                  <a:cubicBezTo>
                    <a:pt x="10064" y="11754"/>
                    <a:pt x="10029" y="11754"/>
                    <a:pt x="10029" y="11754"/>
                  </a:cubicBezTo>
                  <a:cubicBezTo>
                    <a:pt x="9994" y="11754"/>
                    <a:pt x="9994" y="11787"/>
                    <a:pt x="9994" y="11821"/>
                  </a:cubicBezTo>
                  <a:cubicBezTo>
                    <a:pt x="9994" y="11821"/>
                    <a:pt x="10029" y="11821"/>
                    <a:pt x="9994" y="11854"/>
                  </a:cubicBezTo>
                  <a:cubicBezTo>
                    <a:pt x="10064" y="11854"/>
                    <a:pt x="10064" y="11854"/>
                    <a:pt x="10064" y="11888"/>
                  </a:cubicBezTo>
                  <a:cubicBezTo>
                    <a:pt x="10099" y="11888"/>
                    <a:pt x="10134" y="11888"/>
                    <a:pt x="10169" y="11888"/>
                  </a:cubicBezTo>
                  <a:cubicBezTo>
                    <a:pt x="10169" y="11921"/>
                    <a:pt x="10204" y="11921"/>
                    <a:pt x="10239" y="11955"/>
                  </a:cubicBezTo>
                  <a:cubicBezTo>
                    <a:pt x="10204" y="11955"/>
                    <a:pt x="10204" y="11955"/>
                    <a:pt x="10204" y="11955"/>
                  </a:cubicBezTo>
                  <a:cubicBezTo>
                    <a:pt x="10169" y="11955"/>
                    <a:pt x="10169" y="11955"/>
                    <a:pt x="10169" y="11988"/>
                  </a:cubicBezTo>
                  <a:cubicBezTo>
                    <a:pt x="10099" y="11988"/>
                    <a:pt x="10134" y="12056"/>
                    <a:pt x="10064" y="12056"/>
                  </a:cubicBezTo>
                  <a:cubicBezTo>
                    <a:pt x="10134" y="11955"/>
                    <a:pt x="10064" y="11921"/>
                    <a:pt x="9994" y="11854"/>
                  </a:cubicBezTo>
                  <a:cubicBezTo>
                    <a:pt x="9994" y="11854"/>
                    <a:pt x="9994" y="11854"/>
                    <a:pt x="9994" y="11821"/>
                  </a:cubicBezTo>
                  <a:cubicBezTo>
                    <a:pt x="9958" y="11821"/>
                    <a:pt x="9958" y="11787"/>
                    <a:pt x="9958" y="11754"/>
                  </a:cubicBezTo>
                  <a:cubicBezTo>
                    <a:pt x="9888" y="11787"/>
                    <a:pt x="9923" y="11687"/>
                    <a:pt x="9853" y="11687"/>
                  </a:cubicBezTo>
                  <a:cubicBezTo>
                    <a:pt x="9783" y="11720"/>
                    <a:pt x="9853" y="11787"/>
                    <a:pt x="9853" y="11854"/>
                  </a:cubicBezTo>
                  <a:cubicBezTo>
                    <a:pt x="9783" y="11854"/>
                    <a:pt x="9748" y="11821"/>
                    <a:pt x="9748" y="11854"/>
                  </a:cubicBezTo>
                  <a:cubicBezTo>
                    <a:pt x="9748" y="11888"/>
                    <a:pt x="9678" y="11888"/>
                    <a:pt x="9643" y="11888"/>
                  </a:cubicBezTo>
                  <a:cubicBezTo>
                    <a:pt x="9608" y="11955"/>
                    <a:pt x="9678" y="11955"/>
                    <a:pt x="9713" y="11955"/>
                  </a:cubicBezTo>
                  <a:cubicBezTo>
                    <a:pt x="9748" y="11988"/>
                    <a:pt x="9748" y="12022"/>
                    <a:pt x="9748" y="12056"/>
                  </a:cubicBezTo>
                  <a:cubicBezTo>
                    <a:pt x="9678" y="12022"/>
                    <a:pt x="9713" y="11955"/>
                    <a:pt x="9608" y="11955"/>
                  </a:cubicBezTo>
                  <a:cubicBezTo>
                    <a:pt x="9608" y="11921"/>
                    <a:pt x="9608" y="11921"/>
                    <a:pt x="9608" y="11921"/>
                  </a:cubicBezTo>
                  <a:cubicBezTo>
                    <a:pt x="9573" y="11955"/>
                    <a:pt x="9503" y="11955"/>
                    <a:pt x="9503" y="11988"/>
                  </a:cubicBezTo>
                  <a:cubicBezTo>
                    <a:pt x="9468" y="12056"/>
                    <a:pt x="9608" y="11988"/>
                    <a:pt x="9573" y="12056"/>
                  </a:cubicBezTo>
                  <a:cubicBezTo>
                    <a:pt x="9538" y="12056"/>
                    <a:pt x="9503" y="12056"/>
                    <a:pt x="9503" y="12056"/>
                  </a:cubicBezTo>
                  <a:cubicBezTo>
                    <a:pt x="9503" y="12089"/>
                    <a:pt x="9468" y="12089"/>
                    <a:pt x="9468" y="12089"/>
                  </a:cubicBezTo>
                  <a:cubicBezTo>
                    <a:pt x="9468" y="12123"/>
                    <a:pt x="9468" y="12156"/>
                    <a:pt x="9432" y="12156"/>
                  </a:cubicBezTo>
                  <a:cubicBezTo>
                    <a:pt x="9397" y="12156"/>
                    <a:pt x="9397" y="12190"/>
                    <a:pt x="9362" y="12190"/>
                  </a:cubicBezTo>
                  <a:cubicBezTo>
                    <a:pt x="9362" y="12223"/>
                    <a:pt x="9362" y="12257"/>
                    <a:pt x="9362" y="12290"/>
                  </a:cubicBezTo>
                  <a:cubicBezTo>
                    <a:pt x="9327" y="12290"/>
                    <a:pt x="9327" y="12257"/>
                    <a:pt x="9292" y="12257"/>
                  </a:cubicBezTo>
                  <a:cubicBezTo>
                    <a:pt x="9327" y="12357"/>
                    <a:pt x="9257" y="12357"/>
                    <a:pt x="9222" y="12391"/>
                  </a:cubicBezTo>
                  <a:cubicBezTo>
                    <a:pt x="9222" y="12391"/>
                    <a:pt x="9257" y="12391"/>
                    <a:pt x="9257" y="12424"/>
                  </a:cubicBezTo>
                  <a:cubicBezTo>
                    <a:pt x="9257" y="12424"/>
                    <a:pt x="9257" y="12424"/>
                    <a:pt x="9257" y="12458"/>
                  </a:cubicBezTo>
                  <a:cubicBezTo>
                    <a:pt x="9257" y="12458"/>
                    <a:pt x="9222" y="12492"/>
                    <a:pt x="9222" y="12525"/>
                  </a:cubicBezTo>
                  <a:cubicBezTo>
                    <a:pt x="9187" y="12525"/>
                    <a:pt x="9187" y="12559"/>
                    <a:pt x="9117" y="12559"/>
                  </a:cubicBezTo>
                  <a:cubicBezTo>
                    <a:pt x="9152" y="12559"/>
                    <a:pt x="9152" y="12559"/>
                    <a:pt x="9152" y="12592"/>
                  </a:cubicBezTo>
                  <a:cubicBezTo>
                    <a:pt x="9152" y="12626"/>
                    <a:pt x="9152" y="12626"/>
                    <a:pt x="9187" y="12626"/>
                  </a:cubicBezTo>
                  <a:cubicBezTo>
                    <a:pt x="9222" y="12659"/>
                    <a:pt x="9292" y="12626"/>
                    <a:pt x="9257" y="12693"/>
                  </a:cubicBezTo>
                  <a:cubicBezTo>
                    <a:pt x="9257" y="12693"/>
                    <a:pt x="9222" y="12693"/>
                    <a:pt x="9187" y="12693"/>
                  </a:cubicBezTo>
                  <a:cubicBezTo>
                    <a:pt x="9187" y="12693"/>
                    <a:pt x="9187" y="12693"/>
                    <a:pt x="9187" y="12693"/>
                  </a:cubicBezTo>
                  <a:cubicBezTo>
                    <a:pt x="9152" y="12693"/>
                    <a:pt x="9117" y="12693"/>
                    <a:pt x="9117" y="12726"/>
                  </a:cubicBezTo>
                  <a:cubicBezTo>
                    <a:pt x="9117" y="12726"/>
                    <a:pt x="9117" y="12726"/>
                    <a:pt x="9117" y="12726"/>
                  </a:cubicBezTo>
                  <a:cubicBezTo>
                    <a:pt x="9117" y="12726"/>
                    <a:pt x="9117" y="12726"/>
                    <a:pt x="9082" y="12760"/>
                  </a:cubicBezTo>
                  <a:cubicBezTo>
                    <a:pt x="9082" y="12760"/>
                    <a:pt x="9082" y="12760"/>
                    <a:pt x="9082" y="12760"/>
                  </a:cubicBezTo>
                  <a:cubicBezTo>
                    <a:pt x="9012" y="12726"/>
                    <a:pt x="9012" y="12827"/>
                    <a:pt x="8977" y="12827"/>
                  </a:cubicBezTo>
                  <a:cubicBezTo>
                    <a:pt x="8977" y="12827"/>
                    <a:pt x="8977" y="12827"/>
                    <a:pt x="8942" y="12827"/>
                  </a:cubicBezTo>
                  <a:cubicBezTo>
                    <a:pt x="8942" y="12827"/>
                    <a:pt x="8942" y="12827"/>
                    <a:pt x="8942" y="12827"/>
                  </a:cubicBezTo>
                  <a:cubicBezTo>
                    <a:pt x="8942" y="12793"/>
                    <a:pt x="8942" y="12793"/>
                    <a:pt x="8942" y="12793"/>
                  </a:cubicBezTo>
                  <a:cubicBezTo>
                    <a:pt x="8942" y="12793"/>
                    <a:pt x="8977" y="12793"/>
                    <a:pt x="8977" y="12793"/>
                  </a:cubicBezTo>
                  <a:cubicBezTo>
                    <a:pt x="9012" y="12793"/>
                    <a:pt x="9012" y="12793"/>
                    <a:pt x="9012" y="12760"/>
                  </a:cubicBezTo>
                  <a:cubicBezTo>
                    <a:pt x="8977" y="12760"/>
                    <a:pt x="8977" y="12760"/>
                    <a:pt x="8977" y="12760"/>
                  </a:cubicBezTo>
                  <a:cubicBezTo>
                    <a:pt x="8977" y="12760"/>
                    <a:pt x="8942" y="12760"/>
                    <a:pt x="8942" y="12760"/>
                  </a:cubicBezTo>
                  <a:cubicBezTo>
                    <a:pt x="8906" y="12760"/>
                    <a:pt x="8906" y="12793"/>
                    <a:pt x="8871" y="12793"/>
                  </a:cubicBezTo>
                  <a:cubicBezTo>
                    <a:pt x="8871" y="12793"/>
                    <a:pt x="8871" y="12793"/>
                    <a:pt x="8871" y="12827"/>
                  </a:cubicBezTo>
                  <a:cubicBezTo>
                    <a:pt x="8871" y="12861"/>
                    <a:pt x="8871" y="12861"/>
                    <a:pt x="8836" y="12861"/>
                  </a:cubicBezTo>
                  <a:cubicBezTo>
                    <a:pt x="8801" y="12928"/>
                    <a:pt x="8942" y="12861"/>
                    <a:pt x="8942" y="12928"/>
                  </a:cubicBezTo>
                  <a:cubicBezTo>
                    <a:pt x="8942" y="12961"/>
                    <a:pt x="8906" y="12961"/>
                    <a:pt x="8871" y="12961"/>
                  </a:cubicBezTo>
                  <a:cubicBezTo>
                    <a:pt x="8871" y="12928"/>
                    <a:pt x="8871" y="12961"/>
                    <a:pt x="8836" y="12961"/>
                  </a:cubicBezTo>
                  <a:cubicBezTo>
                    <a:pt x="8836" y="13028"/>
                    <a:pt x="8766" y="13028"/>
                    <a:pt x="8801" y="13095"/>
                  </a:cubicBezTo>
                  <a:cubicBezTo>
                    <a:pt x="8836" y="13095"/>
                    <a:pt x="8871" y="13095"/>
                    <a:pt x="8871" y="13062"/>
                  </a:cubicBezTo>
                  <a:cubicBezTo>
                    <a:pt x="8871" y="13028"/>
                    <a:pt x="8906" y="13028"/>
                    <a:pt x="8942" y="13028"/>
                  </a:cubicBezTo>
                  <a:cubicBezTo>
                    <a:pt x="8942" y="13028"/>
                    <a:pt x="8942" y="13028"/>
                    <a:pt x="8977" y="13028"/>
                  </a:cubicBezTo>
                  <a:cubicBezTo>
                    <a:pt x="8977" y="13028"/>
                    <a:pt x="8977" y="13028"/>
                    <a:pt x="8977" y="13028"/>
                  </a:cubicBezTo>
                  <a:cubicBezTo>
                    <a:pt x="9012" y="12995"/>
                    <a:pt x="9082" y="12961"/>
                    <a:pt x="9117" y="12961"/>
                  </a:cubicBezTo>
                  <a:cubicBezTo>
                    <a:pt x="9117" y="12961"/>
                    <a:pt x="9117" y="12961"/>
                    <a:pt x="9117" y="12995"/>
                  </a:cubicBezTo>
                  <a:cubicBezTo>
                    <a:pt x="9117" y="12995"/>
                    <a:pt x="9117" y="12995"/>
                    <a:pt x="9117" y="12995"/>
                  </a:cubicBezTo>
                  <a:cubicBezTo>
                    <a:pt x="9117" y="12995"/>
                    <a:pt x="9117" y="12995"/>
                    <a:pt x="9117" y="12995"/>
                  </a:cubicBezTo>
                  <a:cubicBezTo>
                    <a:pt x="9082" y="13028"/>
                    <a:pt x="9012" y="12995"/>
                    <a:pt x="8977" y="13028"/>
                  </a:cubicBezTo>
                  <a:cubicBezTo>
                    <a:pt x="8977" y="13028"/>
                    <a:pt x="8977" y="13028"/>
                    <a:pt x="8977" y="13028"/>
                  </a:cubicBezTo>
                  <a:cubicBezTo>
                    <a:pt x="8977" y="13062"/>
                    <a:pt x="8977" y="13062"/>
                    <a:pt x="8977" y="13062"/>
                  </a:cubicBezTo>
                  <a:cubicBezTo>
                    <a:pt x="8942" y="13062"/>
                    <a:pt x="8977" y="13095"/>
                    <a:pt x="8977" y="13095"/>
                  </a:cubicBezTo>
                  <a:cubicBezTo>
                    <a:pt x="8977" y="13095"/>
                    <a:pt x="8977" y="13129"/>
                    <a:pt x="8977" y="13129"/>
                  </a:cubicBezTo>
                  <a:cubicBezTo>
                    <a:pt x="8977" y="13162"/>
                    <a:pt x="8977" y="13162"/>
                    <a:pt x="8977" y="13162"/>
                  </a:cubicBezTo>
                  <a:cubicBezTo>
                    <a:pt x="8977" y="13196"/>
                    <a:pt x="9012" y="13196"/>
                    <a:pt x="9047" y="13229"/>
                  </a:cubicBezTo>
                  <a:cubicBezTo>
                    <a:pt x="9047" y="13229"/>
                    <a:pt x="9047" y="13229"/>
                    <a:pt x="9047" y="13229"/>
                  </a:cubicBezTo>
                  <a:cubicBezTo>
                    <a:pt x="9047" y="13263"/>
                    <a:pt x="9012" y="13330"/>
                    <a:pt x="9012" y="13330"/>
                  </a:cubicBezTo>
                  <a:cubicBezTo>
                    <a:pt x="9012" y="13297"/>
                    <a:pt x="9012" y="13297"/>
                    <a:pt x="9012" y="13263"/>
                  </a:cubicBezTo>
                  <a:cubicBezTo>
                    <a:pt x="9012" y="13263"/>
                    <a:pt x="9012" y="13263"/>
                    <a:pt x="9012" y="13263"/>
                  </a:cubicBezTo>
                  <a:cubicBezTo>
                    <a:pt x="8977" y="13229"/>
                    <a:pt x="8977" y="13196"/>
                    <a:pt x="8977" y="13162"/>
                  </a:cubicBezTo>
                  <a:cubicBezTo>
                    <a:pt x="8977" y="13162"/>
                    <a:pt x="8977" y="13162"/>
                    <a:pt x="8977" y="13129"/>
                  </a:cubicBezTo>
                  <a:cubicBezTo>
                    <a:pt x="8942" y="13129"/>
                    <a:pt x="8942" y="13129"/>
                    <a:pt x="8942" y="13129"/>
                  </a:cubicBezTo>
                  <a:cubicBezTo>
                    <a:pt x="8942" y="13129"/>
                    <a:pt x="8942" y="13095"/>
                    <a:pt x="8942" y="13095"/>
                  </a:cubicBezTo>
                  <a:cubicBezTo>
                    <a:pt x="8871" y="13095"/>
                    <a:pt x="8836" y="13129"/>
                    <a:pt x="8801" y="13162"/>
                  </a:cubicBezTo>
                  <a:cubicBezTo>
                    <a:pt x="8766" y="13196"/>
                    <a:pt x="8696" y="13162"/>
                    <a:pt x="8696" y="13263"/>
                  </a:cubicBezTo>
                  <a:cubicBezTo>
                    <a:pt x="8696" y="13263"/>
                    <a:pt x="8696" y="13229"/>
                    <a:pt x="8696" y="13196"/>
                  </a:cubicBezTo>
                  <a:cubicBezTo>
                    <a:pt x="8591" y="13229"/>
                    <a:pt x="8591" y="13297"/>
                    <a:pt x="8486" y="13330"/>
                  </a:cubicBezTo>
                  <a:cubicBezTo>
                    <a:pt x="8486" y="13330"/>
                    <a:pt x="8521" y="13330"/>
                    <a:pt x="8521" y="13330"/>
                  </a:cubicBezTo>
                  <a:cubicBezTo>
                    <a:pt x="8521" y="13364"/>
                    <a:pt x="8521" y="13364"/>
                    <a:pt x="8521" y="13397"/>
                  </a:cubicBezTo>
                  <a:cubicBezTo>
                    <a:pt x="8521" y="13397"/>
                    <a:pt x="8556" y="13397"/>
                    <a:pt x="8556" y="13397"/>
                  </a:cubicBezTo>
                  <a:cubicBezTo>
                    <a:pt x="8556" y="13397"/>
                    <a:pt x="8486" y="13431"/>
                    <a:pt x="8521" y="13431"/>
                  </a:cubicBezTo>
                  <a:cubicBezTo>
                    <a:pt x="8521" y="13464"/>
                    <a:pt x="8556" y="13464"/>
                    <a:pt x="8556" y="13498"/>
                  </a:cubicBezTo>
                  <a:cubicBezTo>
                    <a:pt x="8591" y="13498"/>
                    <a:pt x="8591" y="13531"/>
                    <a:pt x="8591" y="13565"/>
                  </a:cubicBezTo>
                  <a:cubicBezTo>
                    <a:pt x="8591" y="13565"/>
                    <a:pt x="8556" y="13565"/>
                    <a:pt x="8556" y="13565"/>
                  </a:cubicBezTo>
                  <a:cubicBezTo>
                    <a:pt x="8521" y="13565"/>
                    <a:pt x="8486" y="13565"/>
                    <a:pt x="8486" y="13598"/>
                  </a:cubicBezTo>
                  <a:cubicBezTo>
                    <a:pt x="8381" y="13565"/>
                    <a:pt x="8521" y="13531"/>
                    <a:pt x="8486" y="13464"/>
                  </a:cubicBezTo>
                  <a:cubicBezTo>
                    <a:pt x="8486" y="13397"/>
                    <a:pt x="8451" y="13397"/>
                    <a:pt x="8416" y="13330"/>
                  </a:cubicBezTo>
                  <a:cubicBezTo>
                    <a:pt x="8345" y="13330"/>
                    <a:pt x="8416" y="13431"/>
                    <a:pt x="8310" y="13397"/>
                  </a:cubicBezTo>
                  <a:cubicBezTo>
                    <a:pt x="8310" y="13364"/>
                    <a:pt x="8275" y="13364"/>
                    <a:pt x="8275" y="13364"/>
                  </a:cubicBezTo>
                  <a:cubicBezTo>
                    <a:pt x="8240" y="13364"/>
                    <a:pt x="8240" y="13364"/>
                    <a:pt x="8205" y="13364"/>
                  </a:cubicBezTo>
                  <a:cubicBezTo>
                    <a:pt x="8205" y="13364"/>
                    <a:pt x="8205" y="13397"/>
                    <a:pt x="8205" y="13397"/>
                  </a:cubicBezTo>
                  <a:cubicBezTo>
                    <a:pt x="8135" y="13397"/>
                    <a:pt x="8205" y="13498"/>
                    <a:pt x="8205" y="13531"/>
                  </a:cubicBezTo>
                  <a:cubicBezTo>
                    <a:pt x="8135" y="13565"/>
                    <a:pt x="8065" y="13565"/>
                    <a:pt x="7995" y="13565"/>
                  </a:cubicBezTo>
                  <a:cubicBezTo>
                    <a:pt x="8030" y="13598"/>
                    <a:pt x="8030" y="13632"/>
                    <a:pt x="8030" y="13699"/>
                  </a:cubicBezTo>
                  <a:cubicBezTo>
                    <a:pt x="8065" y="13699"/>
                    <a:pt x="8065" y="13733"/>
                    <a:pt x="8065" y="13733"/>
                  </a:cubicBezTo>
                  <a:cubicBezTo>
                    <a:pt x="8065" y="13733"/>
                    <a:pt x="8065" y="13766"/>
                    <a:pt x="8065" y="13800"/>
                  </a:cubicBezTo>
                  <a:cubicBezTo>
                    <a:pt x="8065" y="13766"/>
                    <a:pt x="8065" y="13800"/>
                    <a:pt x="8065" y="13800"/>
                  </a:cubicBezTo>
                  <a:cubicBezTo>
                    <a:pt x="8065" y="13800"/>
                    <a:pt x="8030" y="13833"/>
                    <a:pt x="8030" y="13833"/>
                  </a:cubicBezTo>
                  <a:cubicBezTo>
                    <a:pt x="7995" y="13833"/>
                    <a:pt x="7995" y="13800"/>
                    <a:pt x="7995" y="13800"/>
                  </a:cubicBezTo>
                  <a:cubicBezTo>
                    <a:pt x="7925" y="13800"/>
                    <a:pt x="7890" y="13800"/>
                    <a:pt x="7819" y="13800"/>
                  </a:cubicBezTo>
                  <a:cubicBezTo>
                    <a:pt x="7855" y="13766"/>
                    <a:pt x="7819" y="13733"/>
                    <a:pt x="7819" y="13733"/>
                  </a:cubicBezTo>
                  <a:cubicBezTo>
                    <a:pt x="7784" y="13699"/>
                    <a:pt x="7784" y="13665"/>
                    <a:pt x="7749" y="13632"/>
                  </a:cubicBezTo>
                  <a:cubicBezTo>
                    <a:pt x="7714" y="13632"/>
                    <a:pt x="7679" y="13665"/>
                    <a:pt x="7644" y="13665"/>
                  </a:cubicBezTo>
                  <a:cubicBezTo>
                    <a:pt x="7644" y="13733"/>
                    <a:pt x="7574" y="13699"/>
                    <a:pt x="7574" y="13766"/>
                  </a:cubicBezTo>
                  <a:cubicBezTo>
                    <a:pt x="7609" y="13800"/>
                    <a:pt x="7714" y="13766"/>
                    <a:pt x="7749" y="13800"/>
                  </a:cubicBezTo>
                  <a:cubicBezTo>
                    <a:pt x="7749" y="13800"/>
                    <a:pt x="7749" y="13800"/>
                    <a:pt x="7749" y="13800"/>
                  </a:cubicBezTo>
                  <a:cubicBezTo>
                    <a:pt x="7749" y="13800"/>
                    <a:pt x="7749" y="13800"/>
                    <a:pt x="7749" y="13800"/>
                  </a:cubicBezTo>
                  <a:cubicBezTo>
                    <a:pt x="7714" y="13800"/>
                    <a:pt x="7714" y="13800"/>
                    <a:pt x="7714" y="13800"/>
                  </a:cubicBezTo>
                  <a:cubicBezTo>
                    <a:pt x="7714" y="13867"/>
                    <a:pt x="7714" y="13900"/>
                    <a:pt x="7749" y="13934"/>
                  </a:cubicBezTo>
                  <a:cubicBezTo>
                    <a:pt x="7749" y="13934"/>
                    <a:pt x="7749" y="13934"/>
                    <a:pt x="7749" y="13934"/>
                  </a:cubicBezTo>
                  <a:cubicBezTo>
                    <a:pt x="7749" y="13934"/>
                    <a:pt x="7749" y="13967"/>
                    <a:pt x="7784" y="13967"/>
                  </a:cubicBezTo>
                  <a:cubicBezTo>
                    <a:pt x="7784" y="13967"/>
                    <a:pt x="7784" y="14001"/>
                    <a:pt x="7784" y="14001"/>
                  </a:cubicBezTo>
                  <a:cubicBezTo>
                    <a:pt x="7784" y="14034"/>
                    <a:pt x="7819" y="14034"/>
                    <a:pt x="7855" y="14101"/>
                  </a:cubicBezTo>
                  <a:cubicBezTo>
                    <a:pt x="7855" y="14101"/>
                    <a:pt x="7855" y="14101"/>
                    <a:pt x="7855" y="14101"/>
                  </a:cubicBezTo>
                  <a:cubicBezTo>
                    <a:pt x="7890" y="14135"/>
                    <a:pt x="7890" y="14135"/>
                    <a:pt x="7890" y="14135"/>
                  </a:cubicBezTo>
                  <a:cubicBezTo>
                    <a:pt x="7890" y="14169"/>
                    <a:pt x="7995" y="14236"/>
                    <a:pt x="7890" y="14269"/>
                  </a:cubicBezTo>
                  <a:cubicBezTo>
                    <a:pt x="7925" y="14169"/>
                    <a:pt x="7819" y="14236"/>
                    <a:pt x="7855" y="14169"/>
                  </a:cubicBezTo>
                  <a:cubicBezTo>
                    <a:pt x="7855" y="14169"/>
                    <a:pt x="7819" y="14135"/>
                    <a:pt x="7819" y="14135"/>
                  </a:cubicBezTo>
                  <a:cubicBezTo>
                    <a:pt x="7819" y="14135"/>
                    <a:pt x="7819" y="14135"/>
                    <a:pt x="7819" y="14101"/>
                  </a:cubicBezTo>
                  <a:cubicBezTo>
                    <a:pt x="7819" y="14068"/>
                    <a:pt x="7749" y="14034"/>
                    <a:pt x="7749" y="14001"/>
                  </a:cubicBezTo>
                  <a:cubicBezTo>
                    <a:pt x="7749" y="14001"/>
                    <a:pt x="7749" y="14001"/>
                    <a:pt x="7749" y="14001"/>
                  </a:cubicBezTo>
                  <a:cubicBezTo>
                    <a:pt x="7749" y="14001"/>
                    <a:pt x="7749" y="13967"/>
                    <a:pt x="7749" y="13967"/>
                  </a:cubicBezTo>
                  <a:cubicBezTo>
                    <a:pt x="7714" y="13967"/>
                    <a:pt x="7714" y="13967"/>
                    <a:pt x="7714" y="13934"/>
                  </a:cubicBezTo>
                  <a:cubicBezTo>
                    <a:pt x="7714" y="13934"/>
                    <a:pt x="7714" y="13934"/>
                    <a:pt x="7714" y="13934"/>
                  </a:cubicBezTo>
                  <a:cubicBezTo>
                    <a:pt x="7714" y="13900"/>
                    <a:pt x="7714" y="13833"/>
                    <a:pt x="7644" y="13867"/>
                  </a:cubicBezTo>
                  <a:cubicBezTo>
                    <a:pt x="7644" y="13867"/>
                    <a:pt x="7644" y="13867"/>
                    <a:pt x="7644" y="13867"/>
                  </a:cubicBezTo>
                  <a:cubicBezTo>
                    <a:pt x="7574" y="13867"/>
                    <a:pt x="7574" y="13967"/>
                    <a:pt x="7539" y="14001"/>
                  </a:cubicBezTo>
                  <a:cubicBezTo>
                    <a:pt x="7539" y="14034"/>
                    <a:pt x="7574" y="14001"/>
                    <a:pt x="7609" y="14034"/>
                  </a:cubicBezTo>
                  <a:cubicBezTo>
                    <a:pt x="7609" y="14034"/>
                    <a:pt x="7644" y="14034"/>
                    <a:pt x="7679" y="14034"/>
                  </a:cubicBezTo>
                  <a:cubicBezTo>
                    <a:pt x="7679" y="14068"/>
                    <a:pt x="7679" y="14101"/>
                    <a:pt x="7679" y="14135"/>
                  </a:cubicBezTo>
                  <a:cubicBezTo>
                    <a:pt x="7679" y="14169"/>
                    <a:pt x="7714" y="14169"/>
                    <a:pt x="7714" y="14169"/>
                  </a:cubicBezTo>
                  <a:cubicBezTo>
                    <a:pt x="7714" y="14236"/>
                    <a:pt x="7714" y="14236"/>
                    <a:pt x="7749" y="14269"/>
                  </a:cubicBezTo>
                  <a:cubicBezTo>
                    <a:pt x="7749" y="14303"/>
                    <a:pt x="7749" y="14303"/>
                    <a:pt x="7749" y="14336"/>
                  </a:cubicBezTo>
                  <a:cubicBezTo>
                    <a:pt x="7749" y="14336"/>
                    <a:pt x="7784" y="14336"/>
                    <a:pt x="7784" y="14336"/>
                  </a:cubicBezTo>
                  <a:cubicBezTo>
                    <a:pt x="7784" y="14336"/>
                    <a:pt x="7784" y="14370"/>
                    <a:pt x="7819" y="14370"/>
                  </a:cubicBezTo>
                  <a:cubicBezTo>
                    <a:pt x="7819" y="14370"/>
                    <a:pt x="7855" y="14370"/>
                    <a:pt x="7855" y="14403"/>
                  </a:cubicBezTo>
                  <a:cubicBezTo>
                    <a:pt x="7855" y="14403"/>
                    <a:pt x="7855" y="14403"/>
                    <a:pt x="7890" y="14403"/>
                  </a:cubicBezTo>
                  <a:cubicBezTo>
                    <a:pt x="7890" y="14403"/>
                    <a:pt x="7890" y="14403"/>
                    <a:pt x="7890" y="14403"/>
                  </a:cubicBezTo>
                  <a:cubicBezTo>
                    <a:pt x="7890" y="14437"/>
                    <a:pt x="7925" y="14437"/>
                    <a:pt x="7925" y="14437"/>
                  </a:cubicBezTo>
                  <a:cubicBezTo>
                    <a:pt x="7960" y="14470"/>
                    <a:pt x="7960" y="14470"/>
                    <a:pt x="7960" y="14504"/>
                  </a:cubicBezTo>
                  <a:cubicBezTo>
                    <a:pt x="7890" y="14470"/>
                    <a:pt x="7890" y="14437"/>
                    <a:pt x="7819" y="14403"/>
                  </a:cubicBezTo>
                  <a:cubicBezTo>
                    <a:pt x="7784" y="14370"/>
                    <a:pt x="7749" y="14336"/>
                    <a:pt x="7679" y="14303"/>
                  </a:cubicBezTo>
                  <a:cubicBezTo>
                    <a:pt x="7714" y="14236"/>
                    <a:pt x="7644" y="14202"/>
                    <a:pt x="7679" y="14135"/>
                  </a:cubicBezTo>
                  <a:cubicBezTo>
                    <a:pt x="7644" y="14068"/>
                    <a:pt x="7504" y="14068"/>
                    <a:pt x="7504" y="14001"/>
                  </a:cubicBezTo>
                  <a:cubicBezTo>
                    <a:pt x="7434" y="14001"/>
                    <a:pt x="7469" y="14068"/>
                    <a:pt x="7434" y="14068"/>
                  </a:cubicBezTo>
                  <a:cubicBezTo>
                    <a:pt x="7399" y="14068"/>
                    <a:pt x="7364" y="14068"/>
                    <a:pt x="7329" y="14101"/>
                  </a:cubicBezTo>
                  <a:cubicBezTo>
                    <a:pt x="7329" y="14101"/>
                    <a:pt x="7329" y="14034"/>
                    <a:pt x="7329" y="14034"/>
                  </a:cubicBezTo>
                  <a:cubicBezTo>
                    <a:pt x="7399" y="14034"/>
                    <a:pt x="7399" y="14034"/>
                    <a:pt x="7434" y="14034"/>
                  </a:cubicBezTo>
                  <a:cubicBezTo>
                    <a:pt x="7434" y="13934"/>
                    <a:pt x="7364" y="13934"/>
                    <a:pt x="7399" y="13833"/>
                  </a:cubicBezTo>
                  <a:cubicBezTo>
                    <a:pt x="7434" y="13833"/>
                    <a:pt x="7539" y="13867"/>
                    <a:pt x="7574" y="13800"/>
                  </a:cubicBezTo>
                  <a:cubicBezTo>
                    <a:pt x="7574" y="13800"/>
                    <a:pt x="7539" y="13800"/>
                    <a:pt x="7504" y="13800"/>
                  </a:cubicBezTo>
                  <a:cubicBezTo>
                    <a:pt x="7504" y="13800"/>
                    <a:pt x="7469" y="13800"/>
                    <a:pt x="7434" y="13800"/>
                  </a:cubicBezTo>
                  <a:cubicBezTo>
                    <a:pt x="7399" y="13766"/>
                    <a:pt x="7364" y="13833"/>
                    <a:pt x="7364" y="13800"/>
                  </a:cubicBezTo>
                  <a:cubicBezTo>
                    <a:pt x="7329" y="13800"/>
                    <a:pt x="7364" y="13800"/>
                    <a:pt x="7329" y="13833"/>
                  </a:cubicBezTo>
                  <a:cubicBezTo>
                    <a:pt x="7329" y="13833"/>
                    <a:pt x="7329" y="13867"/>
                    <a:pt x="7329" y="13867"/>
                  </a:cubicBezTo>
                  <a:cubicBezTo>
                    <a:pt x="7223" y="13867"/>
                    <a:pt x="7223" y="13934"/>
                    <a:pt x="7153" y="13934"/>
                  </a:cubicBezTo>
                  <a:cubicBezTo>
                    <a:pt x="7118" y="14001"/>
                    <a:pt x="7188" y="14001"/>
                    <a:pt x="7188" y="14034"/>
                  </a:cubicBezTo>
                  <a:cubicBezTo>
                    <a:pt x="7223" y="14068"/>
                    <a:pt x="7223" y="14101"/>
                    <a:pt x="7258" y="14101"/>
                  </a:cubicBezTo>
                  <a:cubicBezTo>
                    <a:pt x="7258" y="14169"/>
                    <a:pt x="7223" y="14068"/>
                    <a:pt x="7188" y="14068"/>
                  </a:cubicBezTo>
                  <a:cubicBezTo>
                    <a:pt x="7153" y="14034"/>
                    <a:pt x="7118" y="14034"/>
                    <a:pt x="7118" y="13934"/>
                  </a:cubicBezTo>
                  <a:cubicBezTo>
                    <a:pt x="7083" y="13967"/>
                    <a:pt x="6978" y="13900"/>
                    <a:pt x="6943" y="13934"/>
                  </a:cubicBezTo>
                  <a:cubicBezTo>
                    <a:pt x="6908" y="13967"/>
                    <a:pt x="6943" y="14001"/>
                    <a:pt x="6908" y="14001"/>
                  </a:cubicBezTo>
                  <a:cubicBezTo>
                    <a:pt x="6908" y="14001"/>
                    <a:pt x="6873" y="14001"/>
                    <a:pt x="6873" y="14001"/>
                  </a:cubicBezTo>
                  <a:cubicBezTo>
                    <a:pt x="6838" y="14001"/>
                    <a:pt x="6838" y="14068"/>
                    <a:pt x="6768" y="14034"/>
                  </a:cubicBezTo>
                  <a:cubicBezTo>
                    <a:pt x="6803" y="14101"/>
                    <a:pt x="6838" y="14135"/>
                    <a:pt x="6873" y="14169"/>
                  </a:cubicBezTo>
                  <a:cubicBezTo>
                    <a:pt x="6908" y="14169"/>
                    <a:pt x="6943" y="14202"/>
                    <a:pt x="6978" y="14202"/>
                  </a:cubicBezTo>
                  <a:cubicBezTo>
                    <a:pt x="6978" y="14269"/>
                    <a:pt x="6873" y="14202"/>
                    <a:pt x="6838" y="14236"/>
                  </a:cubicBezTo>
                  <a:cubicBezTo>
                    <a:pt x="6803" y="14269"/>
                    <a:pt x="6803" y="14303"/>
                    <a:pt x="6803" y="14370"/>
                  </a:cubicBezTo>
                  <a:cubicBezTo>
                    <a:pt x="6838" y="14370"/>
                    <a:pt x="6873" y="14370"/>
                    <a:pt x="6908" y="14370"/>
                  </a:cubicBezTo>
                  <a:cubicBezTo>
                    <a:pt x="6908" y="14336"/>
                    <a:pt x="6908" y="14336"/>
                    <a:pt x="6943" y="14336"/>
                  </a:cubicBezTo>
                  <a:cubicBezTo>
                    <a:pt x="6943" y="14336"/>
                    <a:pt x="6978" y="14336"/>
                    <a:pt x="7013" y="14336"/>
                  </a:cubicBezTo>
                  <a:cubicBezTo>
                    <a:pt x="7013" y="14370"/>
                    <a:pt x="7013" y="14370"/>
                    <a:pt x="7013" y="14370"/>
                  </a:cubicBezTo>
                  <a:cubicBezTo>
                    <a:pt x="7118" y="14370"/>
                    <a:pt x="7188" y="14303"/>
                    <a:pt x="7294" y="14303"/>
                  </a:cubicBezTo>
                  <a:cubicBezTo>
                    <a:pt x="7294" y="14370"/>
                    <a:pt x="7188" y="14336"/>
                    <a:pt x="7188" y="14403"/>
                  </a:cubicBezTo>
                  <a:cubicBezTo>
                    <a:pt x="7153" y="14403"/>
                    <a:pt x="7083" y="14370"/>
                    <a:pt x="7083" y="14437"/>
                  </a:cubicBezTo>
                  <a:cubicBezTo>
                    <a:pt x="7153" y="14470"/>
                    <a:pt x="7153" y="14437"/>
                    <a:pt x="7223" y="14437"/>
                  </a:cubicBezTo>
                  <a:cubicBezTo>
                    <a:pt x="7223" y="14437"/>
                    <a:pt x="7223" y="14437"/>
                    <a:pt x="7223" y="14437"/>
                  </a:cubicBezTo>
                  <a:cubicBezTo>
                    <a:pt x="7258" y="14470"/>
                    <a:pt x="7258" y="14403"/>
                    <a:pt x="7329" y="14403"/>
                  </a:cubicBezTo>
                  <a:cubicBezTo>
                    <a:pt x="7329" y="14403"/>
                    <a:pt x="7329" y="14403"/>
                    <a:pt x="7329" y="14403"/>
                  </a:cubicBezTo>
                  <a:cubicBezTo>
                    <a:pt x="7329" y="14403"/>
                    <a:pt x="7329" y="14403"/>
                    <a:pt x="7329" y="14403"/>
                  </a:cubicBezTo>
                  <a:cubicBezTo>
                    <a:pt x="7364" y="14403"/>
                    <a:pt x="7399" y="14403"/>
                    <a:pt x="7434" y="14403"/>
                  </a:cubicBezTo>
                  <a:cubicBezTo>
                    <a:pt x="7434" y="14403"/>
                    <a:pt x="7469" y="14370"/>
                    <a:pt x="7504" y="14370"/>
                  </a:cubicBezTo>
                  <a:cubicBezTo>
                    <a:pt x="7539" y="14370"/>
                    <a:pt x="7574" y="14370"/>
                    <a:pt x="7574" y="14403"/>
                  </a:cubicBezTo>
                  <a:cubicBezTo>
                    <a:pt x="7469" y="14370"/>
                    <a:pt x="7434" y="14437"/>
                    <a:pt x="7364" y="14437"/>
                  </a:cubicBezTo>
                  <a:cubicBezTo>
                    <a:pt x="7329" y="14437"/>
                    <a:pt x="7329" y="14437"/>
                    <a:pt x="7329" y="14437"/>
                  </a:cubicBezTo>
                  <a:cubicBezTo>
                    <a:pt x="7294" y="14437"/>
                    <a:pt x="7258" y="14504"/>
                    <a:pt x="7223" y="14470"/>
                  </a:cubicBezTo>
                  <a:cubicBezTo>
                    <a:pt x="7223" y="14470"/>
                    <a:pt x="7188" y="14470"/>
                    <a:pt x="7188" y="14470"/>
                  </a:cubicBezTo>
                  <a:cubicBezTo>
                    <a:pt x="7188" y="14470"/>
                    <a:pt x="7153" y="14504"/>
                    <a:pt x="7118" y="14504"/>
                  </a:cubicBezTo>
                  <a:cubicBezTo>
                    <a:pt x="7118" y="14504"/>
                    <a:pt x="7083" y="14504"/>
                    <a:pt x="7083" y="14538"/>
                  </a:cubicBezTo>
                  <a:cubicBezTo>
                    <a:pt x="7083" y="14538"/>
                    <a:pt x="7118" y="14538"/>
                    <a:pt x="7118" y="14571"/>
                  </a:cubicBezTo>
                  <a:cubicBezTo>
                    <a:pt x="7118" y="14571"/>
                    <a:pt x="7118" y="14571"/>
                    <a:pt x="7118" y="14571"/>
                  </a:cubicBezTo>
                  <a:cubicBezTo>
                    <a:pt x="7118" y="14571"/>
                    <a:pt x="7118" y="14605"/>
                    <a:pt x="7118" y="14605"/>
                  </a:cubicBezTo>
                  <a:cubicBezTo>
                    <a:pt x="7153" y="14571"/>
                    <a:pt x="7153" y="14672"/>
                    <a:pt x="7188" y="14638"/>
                  </a:cubicBezTo>
                  <a:cubicBezTo>
                    <a:pt x="7188" y="14638"/>
                    <a:pt x="7188" y="14638"/>
                    <a:pt x="7188" y="14638"/>
                  </a:cubicBezTo>
                  <a:cubicBezTo>
                    <a:pt x="7223" y="14638"/>
                    <a:pt x="7294" y="14638"/>
                    <a:pt x="7329" y="14638"/>
                  </a:cubicBezTo>
                  <a:cubicBezTo>
                    <a:pt x="7294" y="14672"/>
                    <a:pt x="7258" y="14705"/>
                    <a:pt x="7223" y="14705"/>
                  </a:cubicBezTo>
                  <a:cubicBezTo>
                    <a:pt x="7223" y="14705"/>
                    <a:pt x="7188" y="14705"/>
                    <a:pt x="7188" y="14705"/>
                  </a:cubicBezTo>
                  <a:cubicBezTo>
                    <a:pt x="7188" y="14705"/>
                    <a:pt x="7188" y="14705"/>
                    <a:pt x="7188" y="14705"/>
                  </a:cubicBezTo>
                  <a:cubicBezTo>
                    <a:pt x="7153" y="14672"/>
                    <a:pt x="7083" y="14638"/>
                    <a:pt x="7118" y="14571"/>
                  </a:cubicBezTo>
                  <a:cubicBezTo>
                    <a:pt x="7118" y="14571"/>
                    <a:pt x="7118" y="14571"/>
                    <a:pt x="7118" y="14571"/>
                  </a:cubicBezTo>
                  <a:cubicBezTo>
                    <a:pt x="7118" y="14571"/>
                    <a:pt x="7118" y="14571"/>
                    <a:pt x="7083" y="14571"/>
                  </a:cubicBezTo>
                  <a:cubicBezTo>
                    <a:pt x="7083" y="14571"/>
                    <a:pt x="7083" y="14571"/>
                    <a:pt x="7083" y="14571"/>
                  </a:cubicBezTo>
                  <a:cubicBezTo>
                    <a:pt x="7083" y="14538"/>
                    <a:pt x="7083" y="14538"/>
                    <a:pt x="7083" y="14538"/>
                  </a:cubicBezTo>
                  <a:cubicBezTo>
                    <a:pt x="7083" y="14538"/>
                    <a:pt x="7048" y="14538"/>
                    <a:pt x="7013" y="14538"/>
                  </a:cubicBezTo>
                  <a:cubicBezTo>
                    <a:pt x="7013" y="14538"/>
                    <a:pt x="7013" y="14504"/>
                    <a:pt x="7013" y="14504"/>
                  </a:cubicBezTo>
                  <a:cubicBezTo>
                    <a:pt x="6978" y="14504"/>
                    <a:pt x="6978" y="14538"/>
                    <a:pt x="6943" y="14538"/>
                  </a:cubicBezTo>
                  <a:cubicBezTo>
                    <a:pt x="6943" y="14571"/>
                    <a:pt x="6873" y="14571"/>
                    <a:pt x="6873" y="14571"/>
                  </a:cubicBezTo>
                  <a:cubicBezTo>
                    <a:pt x="6873" y="14538"/>
                    <a:pt x="6908" y="14437"/>
                    <a:pt x="6803" y="14437"/>
                  </a:cubicBezTo>
                  <a:cubicBezTo>
                    <a:pt x="6732" y="14403"/>
                    <a:pt x="6768" y="14538"/>
                    <a:pt x="6768" y="14571"/>
                  </a:cubicBezTo>
                  <a:cubicBezTo>
                    <a:pt x="6697" y="14571"/>
                    <a:pt x="6697" y="14504"/>
                    <a:pt x="6697" y="14437"/>
                  </a:cubicBezTo>
                  <a:cubicBezTo>
                    <a:pt x="6627" y="14470"/>
                    <a:pt x="6557" y="14470"/>
                    <a:pt x="6487" y="14504"/>
                  </a:cubicBezTo>
                  <a:cubicBezTo>
                    <a:pt x="6487" y="14437"/>
                    <a:pt x="6452" y="14437"/>
                    <a:pt x="6452" y="14403"/>
                  </a:cubicBezTo>
                  <a:cubicBezTo>
                    <a:pt x="6452" y="14437"/>
                    <a:pt x="6417" y="14437"/>
                    <a:pt x="6417" y="14470"/>
                  </a:cubicBezTo>
                  <a:cubicBezTo>
                    <a:pt x="6382" y="14437"/>
                    <a:pt x="6382" y="14437"/>
                    <a:pt x="6382" y="14470"/>
                  </a:cubicBezTo>
                  <a:cubicBezTo>
                    <a:pt x="6312" y="14470"/>
                    <a:pt x="6312" y="14470"/>
                    <a:pt x="6312" y="14504"/>
                  </a:cubicBezTo>
                  <a:cubicBezTo>
                    <a:pt x="6277" y="14470"/>
                    <a:pt x="6242" y="14504"/>
                    <a:pt x="6242" y="14504"/>
                  </a:cubicBezTo>
                  <a:cubicBezTo>
                    <a:pt x="6242" y="14538"/>
                    <a:pt x="6242" y="14538"/>
                    <a:pt x="6242" y="14571"/>
                  </a:cubicBezTo>
                  <a:cubicBezTo>
                    <a:pt x="6242" y="14571"/>
                    <a:pt x="6277" y="14605"/>
                    <a:pt x="6347" y="14605"/>
                  </a:cubicBezTo>
                  <a:cubicBezTo>
                    <a:pt x="6417" y="14571"/>
                    <a:pt x="6417" y="14638"/>
                    <a:pt x="6487" y="14638"/>
                  </a:cubicBezTo>
                  <a:cubicBezTo>
                    <a:pt x="6487" y="14638"/>
                    <a:pt x="6522" y="14638"/>
                    <a:pt x="6522" y="14638"/>
                  </a:cubicBezTo>
                  <a:cubicBezTo>
                    <a:pt x="6522" y="14672"/>
                    <a:pt x="6522" y="14672"/>
                    <a:pt x="6522" y="14705"/>
                  </a:cubicBezTo>
                  <a:cubicBezTo>
                    <a:pt x="6627" y="14672"/>
                    <a:pt x="6627" y="14739"/>
                    <a:pt x="6697" y="14705"/>
                  </a:cubicBezTo>
                  <a:cubicBezTo>
                    <a:pt x="6662" y="14839"/>
                    <a:pt x="6768" y="14873"/>
                    <a:pt x="6768" y="14974"/>
                  </a:cubicBezTo>
                  <a:cubicBezTo>
                    <a:pt x="6768" y="14974"/>
                    <a:pt x="6803" y="15007"/>
                    <a:pt x="6873" y="15041"/>
                  </a:cubicBezTo>
                  <a:cubicBezTo>
                    <a:pt x="6908" y="15041"/>
                    <a:pt x="6943" y="15007"/>
                    <a:pt x="6943" y="15074"/>
                  </a:cubicBezTo>
                  <a:cubicBezTo>
                    <a:pt x="6838" y="15074"/>
                    <a:pt x="6803" y="15041"/>
                    <a:pt x="6732" y="15007"/>
                  </a:cubicBezTo>
                  <a:cubicBezTo>
                    <a:pt x="6732" y="14906"/>
                    <a:pt x="6662" y="14873"/>
                    <a:pt x="6662" y="14772"/>
                  </a:cubicBezTo>
                  <a:cubicBezTo>
                    <a:pt x="6522" y="14705"/>
                    <a:pt x="6487" y="14806"/>
                    <a:pt x="6312" y="14806"/>
                  </a:cubicBezTo>
                  <a:cubicBezTo>
                    <a:pt x="6312" y="14974"/>
                    <a:pt x="6417" y="15041"/>
                    <a:pt x="6417" y="15208"/>
                  </a:cubicBezTo>
                  <a:cubicBezTo>
                    <a:pt x="6382" y="15208"/>
                    <a:pt x="6382" y="15175"/>
                    <a:pt x="6382" y="15175"/>
                  </a:cubicBezTo>
                  <a:cubicBezTo>
                    <a:pt x="6382" y="15141"/>
                    <a:pt x="6382" y="15141"/>
                    <a:pt x="6382" y="15108"/>
                  </a:cubicBezTo>
                  <a:cubicBezTo>
                    <a:pt x="6382" y="15074"/>
                    <a:pt x="6347" y="15074"/>
                    <a:pt x="6347" y="15041"/>
                  </a:cubicBezTo>
                  <a:cubicBezTo>
                    <a:pt x="6312" y="14974"/>
                    <a:pt x="6277" y="14940"/>
                    <a:pt x="6312" y="14839"/>
                  </a:cubicBezTo>
                  <a:cubicBezTo>
                    <a:pt x="6242" y="14839"/>
                    <a:pt x="6206" y="14873"/>
                    <a:pt x="6171" y="14873"/>
                  </a:cubicBezTo>
                  <a:cubicBezTo>
                    <a:pt x="6136" y="14906"/>
                    <a:pt x="6101" y="14906"/>
                    <a:pt x="6066" y="14906"/>
                  </a:cubicBezTo>
                  <a:cubicBezTo>
                    <a:pt x="6066" y="14873"/>
                    <a:pt x="6066" y="14873"/>
                    <a:pt x="6101" y="14873"/>
                  </a:cubicBezTo>
                  <a:cubicBezTo>
                    <a:pt x="6101" y="14839"/>
                    <a:pt x="6066" y="14839"/>
                    <a:pt x="6066" y="14806"/>
                  </a:cubicBezTo>
                  <a:cubicBezTo>
                    <a:pt x="6031" y="14772"/>
                    <a:pt x="6031" y="14739"/>
                    <a:pt x="5996" y="14705"/>
                  </a:cubicBezTo>
                  <a:cubicBezTo>
                    <a:pt x="5856" y="14705"/>
                    <a:pt x="5891" y="14839"/>
                    <a:pt x="5891" y="14940"/>
                  </a:cubicBezTo>
                  <a:cubicBezTo>
                    <a:pt x="5891" y="15007"/>
                    <a:pt x="5926" y="15007"/>
                    <a:pt x="5961" y="15007"/>
                  </a:cubicBezTo>
                  <a:cubicBezTo>
                    <a:pt x="5961" y="15041"/>
                    <a:pt x="5961" y="15074"/>
                    <a:pt x="5961" y="15108"/>
                  </a:cubicBezTo>
                  <a:cubicBezTo>
                    <a:pt x="5996" y="15141"/>
                    <a:pt x="6031" y="15141"/>
                    <a:pt x="6066" y="15175"/>
                  </a:cubicBezTo>
                  <a:cubicBezTo>
                    <a:pt x="6066" y="15208"/>
                    <a:pt x="6066" y="15242"/>
                    <a:pt x="6101" y="15242"/>
                  </a:cubicBezTo>
                  <a:cubicBezTo>
                    <a:pt x="6136" y="15242"/>
                    <a:pt x="6101" y="15275"/>
                    <a:pt x="6136" y="15275"/>
                  </a:cubicBezTo>
                  <a:cubicBezTo>
                    <a:pt x="6101" y="15275"/>
                    <a:pt x="6066" y="15275"/>
                    <a:pt x="6066" y="15242"/>
                  </a:cubicBezTo>
                  <a:cubicBezTo>
                    <a:pt x="6031" y="15208"/>
                    <a:pt x="5996" y="15208"/>
                    <a:pt x="5996" y="15175"/>
                  </a:cubicBezTo>
                  <a:cubicBezTo>
                    <a:pt x="5961" y="15175"/>
                    <a:pt x="5996" y="15208"/>
                    <a:pt x="5961" y="15208"/>
                  </a:cubicBezTo>
                  <a:cubicBezTo>
                    <a:pt x="5961" y="15208"/>
                    <a:pt x="5961" y="15208"/>
                    <a:pt x="5961" y="15242"/>
                  </a:cubicBezTo>
                  <a:cubicBezTo>
                    <a:pt x="5891" y="15208"/>
                    <a:pt x="5996" y="15175"/>
                    <a:pt x="5961" y="15108"/>
                  </a:cubicBezTo>
                  <a:cubicBezTo>
                    <a:pt x="5926" y="15074"/>
                    <a:pt x="5926" y="15074"/>
                    <a:pt x="5891" y="15041"/>
                  </a:cubicBezTo>
                  <a:cubicBezTo>
                    <a:pt x="5821" y="15041"/>
                    <a:pt x="5821" y="15074"/>
                    <a:pt x="5786" y="15074"/>
                  </a:cubicBezTo>
                  <a:cubicBezTo>
                    <a:pt x="5751" y="15074"/>
                    <a:pt x="5751" y="15141"/>
                    <a:pt x="5751" y="15175"/>
                  </a:cubicBezTo>
                  <a:cubicBezTo>
                    <a:pt x="5716" y="15175"/>
                    <a:pt x="5751" y="15108"/>
                    <a:pt x="5716" y="15108"/>
                  </a:cubicBezTo>
                  <a:cubicBezTo>
                    <a:pt x="5645" y="15108"/>
                    <a:pt x="5681" y="15007"/>
                    <a:pt x="5575" y="15041"/>
                  </a:cubicBezTo>
                  <a:cubicBezTo>
                    <a:pt x="5540" y="15041"/>
                    <a:pt x="5540" y="15074"/>
                    <a:pt x="5540" y="15141"/>
                  </a:cubicBezTo>
                  <a:cubicBezTo>
                    <a:pt x="5540" y="15175"/>
                    <a:pt x="5610" y="15175"/>
                    <a:pt x="5575" y="15275"/>
                  </a:cubicBezTo>
                  <a:cubicBezTo>
                    <a:pt x="5575" y="15275"/>
                    <a:pt x="5575" y="15275"/>
                    <a:pt x="5575" y="15275"/>
                  </a:cubicBezTo>
                  <a:cubicBezTo>
                    <a:pt x="5505" y="15242"/>
                    <a:pt x="5540" y="15208"/>
                    <a:pt x="5470" y="15208"/>
                  </a:cubicBezTo>
                  <a:cubicBezTo>
                    <a:pt x="5470" y="15175"/>
                    <a:pt x="5540" y="15208"/>
                    <a:pt x="5505" y="15108"/>
                  </a:cubicBezTo>
                  <a:cubicBezTo>
                    <a:pt x="5505" y="15007"/>
                    <a:pt x="5505" y="15007"/>
                    <a:pt x="5505" y="15007"/>
                  </a:cubicBezTo>
                  <a:cubicBezTo>
                    <a:pt x="5540" y="15007"/>
                    <a:pt x="5610" y="14940"/>
                    <a:pt x="5645" y="15007"/>
                  </a:cubicBezTo>
                  <a:cubicBezTo>
                    <a:pt x="5681" y="15007"/>
                    <a:pt x="5681" y="15041"/>
                    <a:pt x="5716" y="15074"/>
                  </a:cubicBezTo>
                  <a:cubicBezTo>
                    <a:pt x="5751" y="15074"/>
                    <a:pt x="5786" y="15007"/>
                    <a:pt x="5856" y="15041"/>
                  </a:cubicBezTo>
                  <a:cubicBezTo>
                    <a:pt x="5856" y="15007"/>
                    <a:pt x="5856" y="14974"/>
                    <a:pt x="5856" y="14940"/>
                  </a:cubicBezTo>
                  <a:cubicBezTo>
                    <a:pt x="5856" y="14906"/>
                    <a:pt x="5821" y="14873"/>
                    <a:pt x="5751" y="14873"/>
                  </a:cubicBezTo>
                  <a:cubicBezTo>
                    <a:pt x="5716" y="14906"/>
                    <a:pt x="5645" y="14873"/>
                    <a:pt x="5645" y="14940"/>
                  </a:cubicBezTo>
                  <a:cubicBezTo>
                    <a:pt x="5645" y="14906"/>
                    <a:pt x="5610" y="14906"/>
                    <a:pt x="5575" y="14906"/>
                  </a:cubicBezTo>
                  <a:cubicBezTo>
                    <a:pt x="5575" y="14906"/>
                    <a:pt x="5540" y="14940"/>
                    <a:pt x="5540" y="14940"/>
                  </a:cubicBezTo>
                  <a:cubicBezTo>
                    <a:pt x="5505" y="14940"/>
                    <a:pt x="5505" y="14974"/>
                    <a:pt x="5505" y="15007"/>
                  </a:cubicBezTo>
                  <a:cubicBezTo>
                    <a:pt x="5505" y="15041"/>
                    <a:pt x="5505" y="15041"/>
                    <a:pt x="5505" y="15041"/>
                  </a:cubicBezTo>
                  <a:cubicBezTo>
                    <a:pt x="5435" y="15007"/>
                    <a:pt x="5435" y="14940"/>
                    <a:pt x="5365" y="14940"/>
                  </a:cubicBezTo>
                  <a:cubicBezTo>
                    <a:pt x="5330" y="14974"/>
                    <a:pt x="5295" y="14974"/>
                    <a:pt x="5260" y="14974"/>
                  </a:cubicBezTo>
                  <a:cubicBezTo>
                    <a:pt x="5260" y="15074"/>
                    <a:pt x="5295" y="15108"/>
                    <a:pt x="5330" y="15175"/>
                  </a:cubicBezTo>
                  <a:cubicBezTo>
                    <a:pt x="5470" y="15175"/>
                    <a:pt x="5400" y="15242"/>
                    <a:pt x="5400" y="15309"/>
                  </a:cubicBezTo>
                  <a:cubicBezTo>
                    <a:pt x="5330" y="15309"/>
                    <a:pt x="5330" y="15275"/>
                    <a:pt x="5330" y="15242"/>
                  </a:cubicBezTo>
                  <a:cubicBezTo>
                    <a:pt x="5155" y="15242"/>
                    <a:pt x="5155" y="15242"/>
                    <a:pt x="5155" y="15242"/>
                  </a:cubicBezTo>
                  <a:cubicBezTo>
                    <a:pt x="5155" y="15410"/>
                    <a:pt x="5295" y="15376"/>
                    <a:pt x="5400" y="15443"/>
                  </a:cubicBezTo>
                  <a:cubicBezTo>
                    <a:pt x="5470" y="15477"/>
                    <a:pt x="5470" y="15410"/>
                    <a:pt x="5540" y="15410"/>
                  </a:cubicBezTo>
                  <a:cubicBezTo>
                    <a:pt x="5540" y="15443"/>
                    <a:pt x="5575" y="15443"/>
                    <a:pt x="5575" y="15443"/>
                  </a:cubicBezTo>
                  <a:cubicBezTo>
                    <a:pt x="5645" y="15443"/>
                    <a:pt x="5645" y="15477"/>
                    <a:pt x="5716" y="15477"/>
                  </a:cubicBezTo>
                  <a:cubicBezTo>
                    <a:pt x="5891" y="15477"/>
                    <a:pt x="5891" y="15477"/>
                    <a:pt x="5891" y="15477"/>
                  </a:cubicBezTo>
                  <a:cubicBezTo>
                    <a:pt x="5856" y="15544"/>
                    <a:pt x="5821" y="15544"/>
                    <a:pt x="5786" y="15544"/>
                  </a:cubicBezTo>
                  <a:cubicBezTo>
                    <a:pt x="5786" y="15577"/>
                    <a:pt x="5891" y="15544"/>
                    <a:pt x="5926" y="15577"/>
                  </a:cubicBezTo>
                  <a:cubicBezTo>
                    <a:pt x="5926" y="15577"/>
                    <a:pt x="5961" y="15611"/>
                    <a:pt x="5961" y="15611"/>
                  </a:cubicBezTo>
                  <a:cubicBezTo>
                    <a:pt x="6136" y="15611"/>
                    <a:pt x="6136" y="15611"/>
                    <a:pt x="6136" y="15611"/>
                  </a:cubicBezTo>
                  <a:cubicBezTo>
                    <a:pt x="6136" y="15644"/>
                    <a:pt x="6136" y="15644"/>
                    <a:pt x="6136" y="15644"/>
                  </a:cubicBezTo>
                  <a:cubicBezTo>
                    <a:pt x="5996" y="15644"/>
                    <a:pt x="5996" y="15644"/>
                    <a:pt x="5996" y="15644"/>
                  </a:cubicBezTo>
                  <a:cubicBezTo>
                    <a:pt x="6031" y="15644"/>
                    <a:pt x="6031" y="15711"/>
                    <a:pt x="6066" y="15711"/>
                  </a:cubicBezTo>
                  <a:cubicBezTo>
                    <a:pt x="6031" y="15779"/>
                    <a:pt x="5996" y="15678"/>
                    <a:pt x="5961" y="15678"/>
                  </a:cubicBezTo>
                  <a:cubicBezTo>
                    <a:pt x="5961" y="15644"/>
                    <a:pt x="5926" y="15611"/>
                    <a:pt x="5891" y="15611"/>
                  </a:cubicBezTo>
                  <a:cubicBezTo>
                    <a:pt x="5891" y="15644"/>
                    <a:pt x="5926" y="15644"/>
                    <a:pt x="5926" y="15644"/>
                  </a:cubicBezTo>
                  <a:cubicBezTo>
                    <a:pt x="5926" y="15678"/>
                    <a:pt x="5891" y="15678"/>
                    <a:pt x="5891" y="15678"/>
                  </a:cubicBezTo>
                  <a:cubicBezTo>
                    <a:pt x="5891" y="15611"/>
                    <a:pt x="5891" y="15611"/>
                    <a:pt x="5891" y="15611"/>
                  </a:cubicBezTo>
                  <a:cubicBezTo>
                    <a:pt x="5856" y="15577"/>
                    <a:pt x="5856" y="15611"/>
                    <a:pt x="5821" y="15611"/>
                  </a:cubicBezTo>
                  <a:cubicBezTo>
                    <a:pt x="5821" y="15611"/>
                    <a:pt x="5821" y="15577"/>
                    <a:pt x="5821" y="15577"/>
                  </a:cubicBezTo>
                  <a:cubicBezTo>
                    <a:pt x="5786" y="15577"/>
                    <a:pt x="5751" y="15611"/>
                    <a:pt x="5716" y="15577"/>
                  </a:cubicBezTo>
                  <a:cubicBezTo>
                    <a:pt x="5716" y="15544"/>
                    <a:pt x="5681" y="15510"/>
                    <a:pt x="5645" y="15477"/>
                  </a:cubicBezTo>
                  <a:cubicBezTo>
                    <a:pt x="5540" y="15477"/>
                    <a:pt x="5540" y="15477"/>
                    <a:pt x="5540" y="15477"/>
                  </a:cubicBezTo>
                  <a:cubicBezTo>
                    <a:pt x="5505" y="15510"/>
                    <a:pt x="5470" y="15510"/>
                    <a:pt x="5470" y="15477"/>
                  </a:cubicBezTo>
                  <a:cubicBezTo>
                    <a:pt x="5435" y="15477"/>
                    <a:pt x="5400" y="15477"/>
                    <a:pt x="5400" y="15510"/>
                  </a:cubicBezTo>
                  <a:cubicBezTo>
                    <a:pt x="5365" y="15544"/>
                    <a:pt x="5365" y="15544"/>
                    <a:pt x="5330" y="15544"/>
                  </a:cubicBezTo>
                  <a:cubicBezTo>
                    <a:pt x="5295" y="15577"/>
                    <a:pt x="5260" y="15577"/>
                    <a:pt x="5260" y="15611"/>
                  </a:cubicBezTo>
                  <a:cubicBezTo>
                    <a:pt x="5225" y="15611"/>
                    <a:pt x="5225" y="15644"/>
                    <a:pt x="5225" y="15644"/>
                  </a:cubicBezTo>
                  <a:cubicBezTo>
                    <a:pt x="5190" y="15644"/>
                    <a:pt x="5190" y="15644"/>
                    <a:pt x="5155" y="15644"/>
                  </a:cubicBezTo>
                  <a:cubicBezTo>
                    <a:pt x="5119" y="15644"/>
                    <a:pt x="5119" y="15678"/>
                    <a:pt x="5084" y="15678"/>
                  </a:cubicBezTo>
                  <a:cubicBezTo>
                    <a:pt x="5084" y="15812"/>
                    <a:pt x="5084" y="15812"/>
                    <a:pt x="5084" y="15812"/>
                  </a:cubicBezTo>
                  <a:cubicBezTo>
                    <a:pt x="5119" y="15812"/>
                    <a:pt x="5119" y="15846"/>
                    <a:pt x="5155" y="15879"/>
                  </a:cubicBezTo>
                  <a:cubicBezTo>
                    <a:pt x="5155" y="15846"/>
                    <a:pt x="5225" y="15846"/>
                    <a:pt x="5260" y="15846"/>
                  </a:cubicBezTo>
                  <a:cubicBezTo>
                    <a:pt x="5365" y="15846"/>
                    <a:pt x="5365" y="15846"/>
                    <a:pt x="5365" y="15846"/>
                  </a:cubicBezTo>
                  <a:cubicBezTo>
                    <a:pt x="5365" y="15879"/>
                    <a:pt x="5330" y="15879"/>
                    <a:pt x="5295" y="15879"/>
                  </a:cubicBezTo>
                  <a:cubicBezTo>
                    <a:pt x="5295" y="15913"/>
                    <a:pt x="5260" y="15946"/>
                    <a:pt x="5295" y="15946"/>
                  </a:cubicBezTo>
                  <a:cubicBezTo>
                    <a:pt x="5295" y="16013"/>
                    <a:pt x="5190" y="15946"/>
                    <a:pt x="5225" y="16013"/>
                  </a:cubicBezTo>
                  <a:cubicBezTo>
                    <a:pt x="5295" y="16080"/>
                    <a:pt x="5435" y="16047"/>
                    <a:pt x="5435" y="16114"/>
                  </a:cubicBezTo>
                  <a:cubicBezTo>
                    <a:pt x="5435" y="16215"/>
                    <a:pt x="5400" y="16114"/>
                    <a:pt x="5365" y="16114"/>
                  </a:cubicBezTo>
                  <a:cubicBezTo>
                    <a:pt x="5295" y="16114"/>
                    <a:pt x="5295" y="16147"/>
                    <a:pt x="5260" y="16147"/>
                  </a:cubicBezTo>
                  <a:cubicBezTo>
                    <a:pt x="5225" y="16114"/>
                    <a:pt x="5190" y="16114"/>
                    <a:pt x="5155" y="16114"/>
                  </a:cubicBezTo>
                  <a:cubicBezTo>
                    <a:pt x="5155" y="16181"/>
                    <a:pt x="5155" y="16215"/>
                    <a:pt x="5155" y="16248"/>
                  </a:cubicBezTo>
                  <a:cubicBezTo>
                    <a:pt x="5155" y="16315"/>
                    <a:pt x="5225" y="16181"/>
                    <a:pt x="5225" y="16282"/>
                  </a:cubicBezTo>
                  <a:cubicBezTo>
                    <a:pt x="5155" y="16315"/>
                    <a:pt x="5119" y="16349"/>
                    <a:pt x="5014" y="16349"/>
                  </a:cubicBezTo>
                  <a:cubicBezTo>
                    <a:pt x="5014" y="16416"/>
                    <a:pt x="5014" y="16416"/>
                    <a:pt x="5014" y="16416"/>
                  </a:cubicBezTo>
                  <a:cubicBezTo>
                    <a:pt x="5049" y="16449"/>
                    <a:pt x="5049" y="16483"/>
                    <a:pt x="5084" y="16483"/>
                  </a:cubicBezTo>
                  <a:cubicBezTo>
                    <a:pt x="5084" y="16483"/>
                    <a:pt x="5084" y="16516"/>
                    <a:pt x="5084" y="16516"/>
                  </a:cubicBezTo>
                  <a:cubicBezTo>
                    <a:pt x="5155" y="16516"/>
                    <a:pt x="5155" y="16483"/>
                    <a:pt x="5190" y="16483"/>
                  </a:cubicBezTo>
                  <a:cubicBezTo>
                    <a:pt x="5225" y="16449"/>
                    <a:pt x="5225" y="16483"/>
                    <a:pt x="5260" y="16483"/>
                  </a:cubicBezTo>
                  <a:cubicBezTo>
                    <a:pt x="5260" y="16516"/>
                    <a:pt x="5225" y="16516"/>
                    <a:pt x="5190" y="16516"/>
                  </a:cubicBezTo>
                  <a:cubicBezTo>
                    <a:pt x="5190" y="16516"/>
                    <a:pt x="5155" y="16550"/>
                    <a:pt x="5155" y="16550"/>
                  </a:cubicBezTo>
                  <a:cubicBezTo>
                    <a:pt x="5155" y="16583"/>
                    <a:pt x="5225" y="16583"/>
                    <a:pt x="5190" y="16651"/>
                  </a:cubicBezTo>
                  <a:cubicBezTo>
                    <a:pt x="5190" y="16651"/>
                    <a:pt x="5225" y="16651"/>
                    <a:pt x="5260" y="16651"/>
                  </a:cubicBezTo>
                  <a:cubicBezTo>
                    <a:pt x="5225" y="16684"/>
                    <a:pt x="5260" y="16684"/>
                    <a:pt x="5260" y="16684"/>
                  </a:cubicBezTo>
                  <a:cubicBezTo>
                    <a:pt x="5295" y="16718"/>
                    <a:pt x="5295" y="16718"/>
                    <a:pt x="5330" y="16718"/>
                  </a:cubicBezTo>
                  <a:cubicBezTo>
                    <a:pt x="5365" y="16718"/>
                    <a:pt x="5365" y="16718"/>
                    <a:pt x="5400" y="16718"/>
                  </a:cubicBezTo>
                  <a:cubicBezTo>
                    <a:pt x="5435" y="16684"/>
                    <a:pt x="5470" y="16684"/>
                    <a:pt x="5470" y="16651"/>
                  </a:cubicBezTo>
                  <a:cubicBezTo>
                    <a:pt x="5540" y="16651"/>
                    <a:pt x="5610" y="16651"/>
                    <a:pt x="5645" y="16617"/>
                  </a:cubicBezTo>
                  <a:cubicBezTo>
                    <a:pt x="5891" y="16617"/>
                    <a:pt x="5891" y="16617"/>
                    <a:pt x="5891" y="16617"/>
                  </a:cubicBezTo>
                  <a:cubicBezTo>
                    <a:pt x="5891" y="16651"/>
                    <a:pt x="5926" y="16617"/>
                    <a:pt x="5926" y="16651"/>
                  </a:cubicBezTo>
                  <a:cubicBezTo>
                    <a:pt x="5926" y="16651"/>
                    <a:pt x="5926" y="16651"/>
                    <a:pt x="5961" y="16651"/>
                  </a:cubicBezTo>
                  <a:cubicBezTo>
                    <a:pt x="5961" y="16684"/>
                    <a:pt x="5996" y="16684"/>
                    <a:pt x="5996" y="16718"/>
                  </a:cubicBezTo>
                  <a:cubicBezTo>
                    <a:pt x="6031" y="16751"/>
                    <a:pt x="6066" y="16785"/>
                    <a:pt x="6136" y="16785"/>
                  </a:cubicBezTo>
                  <a:cubicBezTo>
                    <a:pt x="6101" y="16852"/>
                    <a:pt x="6066" y="16785"/>
                    <a:pt x="6031" y="16785"/>
                  </a:cubicBezTo>
                  <a:cubicBezTo>
                    <a:pt x="5961" y="16751"/>
                    <a:pt x="5926" y="16751"/>
                    <a:pt x="5891" y="16751"/>
                  </a:cubicBezTo>
                  <a:cubicBezTo>
                    <a:pt x="5856" y="16718"/>
                    <a:pt x="5786" y="16718"/>
                    <a:pt x="5751" y="16684"/>
                  </a:cubicBezTo>
                  <a:cubicBezTo>
                    <a:pt x="5751" y="16684"/>
                    <a:pt x="5716" y="16684"/>
                    <a:pt x="5681" y="16684"/>
                  </a:cubicBezTo>
                  <a:cubicBezTo>
                    <a:pt x="5681" y="16684"/>
                    <a:pt x="5645" y="16718"/>
                    <a:pt x="5645" y="16718"/>
                  </a:cubicBezTo>
                  <a:cubicBezTo>
                    <a:pt x="5610" y="16718"/>
                    <a:pt x="5540" y="16684"/>
                    <a:pt x="5540" y="16718"/>
                  </a:cubicBezTo>
                  <a:cubicBezTo>
                    <a:pt x="5540" y="16718"/>
                    <a:pt x="5540" y="16718"/>
                    <a:pt x="5540" y="16718"/>
                  </a:cubicBezTo>
                  <a:cubicBezTo>
                    <a:pt x="5470" y="16751"/>
                    <a:pt x="5365" y="16751"/>
                    <a:pt x="5330" y="16785"/>
                  </a:cubicBezTo>
                  <a:cubicBezTo>
                    <a:pt x="5225" y="16785"/>
                    <a:pt x="5260" y="16718"/>
                    <a:pt x="5155" y="16718"/>
                  </a:cubicBezTo>
                  <a:cubicBezTo>
                    <a:pt x="5155" y="16684"/>
                    <a:pt x="5084" y="16718"/>
                    <a:pt x="5014" y="16718"/>
                  </a:cubicBezTo>
                  <a:cubicBezTo>
                    <a:pt x="4979" y="16718"/>
                    <a:pt x="5014" y="16751"/>
                    <a:pt x="5014" y="16785"/>
                  </a:cubicBezTo>
                  <a:cubicBezTo>
                    <a:pt x="4944" y="16785"/>
                    <a:pt x="4944" y="16785"/>
                    <a:pt x="4909" y="16785"/>
                  </a:cubicBezTo>
                  <a:cubicBezTo>
                    <a:pt x="4944" y="16852"/>
                    <a:pt x="5014" y="16852"/>
                    <a:pt x="5014" y="16885"/>
                  </a:cubicBezTo>
                  <a:cubicBezTo>
                    <a:pt x="4944" y="16919"/>
                    <a:pt x="4944" y="16852"/>
                    <a:pt x="4909" y="16885"/>
                  </a:cubicBezTo>
                  <a:cubicBezTo>
                    <a:pt x="4874" y="16885"/>
                    <a:pt x="4839" y="16919"/>
                    <a:pt x="4804" y="16952"/>
                  </a:cubicBezTo>
                  <a:cubicBezTo>
                    <a:pt x="4804" y="16986"/>
                    <a:pt x="4839" y="16986"/>
                    <a:pt x="4839" y="16986"/>
                  </a:cubicBezTo>
                  <a:cubicBezTo>
                    <a:pt x="4839" y="17020"/>
                    <a:pt x="4874" y="17020"/>
                    <a:pt x="4874" y="17020"/>
                  </a:cubicBezTo>
                  <a:cubicBezTo>
                    <a:pt x="4909" y="17020"/>
                    <a:pt x="4944" y="17020"/>
                    <a:pt x="4979" y="17020"/>
                  </a:cubicBezTo>
                  <a:cubicBezTo>
                    <a:pt x="4979" y="17053"/>
                    <a:pt x="4979" y="17053"/>
                    <a:pt x="5014" y="17053"/>
                  </a:cubicBezTo>
                  <a:cubicBezTo>
                    <a:pt x="5014" y="17053"/>
                    <a:pt x="5014" y="17053"/>
                    <a:pt x="5014" y="17087"/>
                  </a:cubicBezTo>
                  <a:cubicBezTo>
                    <a:pt x="5084" y="17087"/>
                    <a:pt x="5155" y="17087"/>
                    <a:pt x="5190" y="17120"/>
                  </a:cubicBezTo>
                  <a:cubicBezTo>
                    <a:pt x="5190" y="17154"/>
                    <a:pt x="5190" y="17154"/>
                    <a:pt x="5155" y="17154"/>
                  </a:cubicBezTo>
                  <a:cubicBezTo>
                    <a:pt x="5155" y="17221"/>
                    <a:pt x="5260" y="17221"/>
                    <a:pt x="5260" y="17288"/>
                  </a:cubicBezTo>
                  <a:cubicBezTo>
                    <a:pt x="5155" y="17254"/>
                    <a:pt x="5155" y="17154"/>
                    <a:pt x="5014" y="17154"/>
                  </a:cubicBezTo>
                  <a:cubicBezTo>
                    <a:pt x="5014" y="17120"/>
                    <a:pt x="5014" y="17087"/>
                    <a:pt x="4979" y="17087"/>
                  </a:cubicBezTo>
                  <a:cubicBezTo>
                    <a:pt x="4944" y="17087"/>
                    <a:pt x="4944" y="17053"/>
                    <a:pt x="4909" y="17020"/>
                  </a:cubicBezTo>
                  <a:cubicBezTo>
                    <a:pt x="4909" y="17020"/>
                    <a:pt x="4909" y="17053"/>
                    <a:pt x="4909" y="17053"/>
                  </a:cubicBezTo>
                  <a:cubicBezTo>
                    <a:pt x="4909" y="17087"/>
                    <a:pt x="4874" y="17087"/>
                    <a:pt x="4839" y="17087"/>
                  </a:cubicBezTo>
                  <a:cubicBezTo>
                    <a:pt x="4839" y="17087"/>
                    <a:pt x="4839" y="17120"/>
                    <a:pt x="4804" y="17120"/>
                  </a:cubicBezTo>
                  <a:cubicBezTo>
                    <a:pt x="4839" y="17154"/>
                    <a:pt x="4839" y="17187"/>
                    <a:pt x="4909" y="17187"/>
                  </a:cubicBezTo>
                  <a:cubicBezTo>
                    <a:pt x="4944" y="17154"/>
                    <a:pt x="4909" y="17154"/>
                    <a:pt x="4909" y="17120"/>
                  </a:cubicBezTo>
                  <a:cubicBezTo>
                    <a:pt x="4944" y="17087"/>
                    <a:pt x="4944" y="17120"/>
                    <a:pt x="4944" y="17120"/>
                  </a:cubicBezTo>
                  <a:cubicBezTo>
                    <a:pt x="4944" y="17154"/>
                    <a:pt x="4944" y="17154"/>
                    <a:pt x="4979" y="17154"/>
                  </a:cubicBezTo>
                  <a:cubicBezTo>
                    <a:pt x="4979" y="17187"/>
                    <a:pt x="5014" y="17187"/>
                    <a:pt x="5014" y="17254"/>
                  </a:cubicBezTo>
                  <a:cubicBezTo>
                    <a:pt x="5014" y="17321"/>
                    <a:pt x="5084" y="17288"/>
                    <a:pt x="5119" y="17321"/>
                  </a:cubicBezTo>
                  <a:cubicBezTo>
                    <a:pt x="5119" y="17321"/>
                    <a:pt x="5084" y="17321"/>
                    <a:pt x="5084" y="17355"/>
                  </a:cubicBezTo>
                  <a:cubicBezTo>
                    <a:pt x="5049" y="17355"/>
                    <a:pt x="5014" y="17321"/>
                    <a:pt x="5014" y="17321"/>
                  </a:cubicBezTo>
                  <a:cubicBezTo>
                    <a:pt x="4979" y="17321"/>
                    <a:pt x="4979" y="17288"/>
                    <a:pt x="4944" y="17254"/>
                  </a:cubicBezTo>
                  <a:cubicBezTo>
                    <a:pt x="4944" y="17187"/>
                    <a:pt x="4839" y="17187"/>
                    <a:pt x="4804" y="17187"/>
                  </a:cubicBezTo>
                  <a:cubicBezTo>
                    <a:pt x="4769" y="17254"/>
                    <a:pt x="4839" y="17254"/>
                    <a:pt x="4839" y="17288"/>
                  </a:cubicBezTo>
                  <a:cubicBezTo>
                    <a:pt x="4839" y="17321"/>
                    <a:pt x="4874" y="17321"/>
                    <a:pt x="4909" y="17321"/>
                  </a:cubicBezTo>
                  <a:cubicBezTo>
                    <a:pt x="4909" y="17321"/>
                    <a:pt x="4909" y="17355"/>
                    <a:pt x="4909" y="17355"/>
                  </a:cubicBezTo>
                  <a:cubicBezTo>
                    <a:pt x="4944" y="17388"/>
                    <a:pt x="4979" y="17388"/>
                    <a:pt x="5014" y="17422"/>
                  </a:cubicBezTo>
                  <a:cubicBezTo>
                    <a:pt x="4979" y="17456"/>
                    <a:pt x="5084" y="17422"/>
                    <a:pt x="5084" y="17489"/>
                  </a:cubicBezTo>
                  <a:cubicBezTo>
                    <a:pt x="5155" y="17489"/>
                    <a:pt x="5225" y="17456"/>
                    <a:pt x="5260" y="17456"/>
                  </a:cubicBezTo>
                  <a:cubicBezTo>
                    <a:pt x="5260" y="17456"/>
                    <a:pt x="5295" y="17422"/>
                    <a:pt x="5295" y="17422"/>
                  </a:cubicBezTo>
                  <a:cubicBezTo>
                    <a:pt x="5295" y="17422"/>
                    <a:pt x="5295" y="17422"/>
                    <a:pt x="5295" y="17422"/>
                  </a:cubicBezTo>
                  <a:cubicBezTo>
                    <a:pt x="5295" y="17422"/>
                    <a:pt x="5330" y="17422"/>
                    <a:pt x="5330" y="17388"/>
                  </a:cubicBezTo>
                  <a:cubicBezTo>
                    <a:pt x="5330" y="17388"/>
                    <a:pt x="5330" y="17388"/>
                    <a:pt x="5330" y="17388"/>
                  </a:cubicBezTo>
                  <a:cubicBezTo>
                    <a:pt x="5330" y="17355"/>
                    <a:pt x="5365" y="17355"/>
                    <a:pt x="5400" y="17355"/>
                  </a:cubicBezTo>
                  <a:cubicBezTo>
                    <a:pt x="5400" y="17321"/>
                    <a:pt x="5400" y="17321"/>
                    <a:pt x="5400" y="17321"/>
                  </a:cubicBezTo>
                  <a:cubicBezTo>
                    <a:pt x="5400" y="17321"/>
                    <a:pt x="5400" y="17288"/>
                    <a:pt x="5400" y="17288"/>
                  </a:cubicBezTo>
                  <a:cubicBezTo>
                    <a:pt x="5400" y="17288"/>
                    <a:pt x="5400" y="17288"/>
                    <a:pt x="5400" y="17288"/>
                  </a:cubicBezTo>
                  <a:cubicBezTo>
                    <a:pt x="5400" y="17288"/>
                    <a:pt x="5400" y="17288"/>
                    <a:pt x="5400" y="17288"/>
                  </a:cubicBezTo>
                  <a:cubicBezTo>
                    <a:pt x="5435" y="17288"/>
                    <a:pt x="5435" y="17288"/>
                    <a:pt x="5435" y="17288"/>
                  </a:cubicBezTo>
                  <a:cubicBezTo>
                    <a:pt x="5435" y="17321"/>
                    <a:pt x="5435" y="17321"/>
                    <a:pt x="5435" y="17321"/>
                  </a:cubicBezTo>
                  <a:cubicBezTo>
                    <a:pt x="5435" y="17321"/>
                    <a:pt x="5435" y="17321"/>
                    <a:pt x="5400" y="17321"/>
                  </a:cubicBezTo>
                  <a:cubicBezTo>
                    <a:pt x="5400" y="17321"/>
                    <a:pt x="5400" y="17355"/>
                    <a:pt x="5400" y="17355"/>
                  </a:cubicBezTo>
                  <a:cubicBezTo>
                    <a:pt x="5365" y="17388"/>
                    <a:pt x="5365" y="17388"/>
                    <a:pt x="5330" y="17388"/>
                  </a:cubicBezTo>
                  <a:cubicBezTo>
                    <a:pt x="5330" y="17388"/>
                    <a:pt x="5330" y="17422"/>
                    <a:pt x="5330" y="17422"/>
                  </a:cubicBezTo>
                  <a:cubicBezTo>
                    <a:pt x="5330" y="17422"/>
                    <a:pt x="5330" y="17422"/>
                    <a:pt x="5330" y="17422"/>
                  </a:cubicBezTo>
                  <a:cubicBezTo>
                    <a:pt x="5330" y="17456"/>
                    <a:pt x="5330" y="17456"/>
                    <a:pt x="5330" y="17456"/>
                  </a:cubicBezTo>
                  <a:cubicBezTo>
                    <a:pt x="5295" y="17456"/>
                    <a:pt x="5295" y="17456"/>
                    <a:pt x="5260" y="17456"/>
                  </a:cubicBezTo>
                  <a:cubicBezTo>
                    <a:pt x="5260" y="17523"/>
                    <a:pt x="5190" y="17489"/>
                    <a:pt x="5119" y="17489"/>
                  </a:cubicBezTo>
                  <a:cubicBezTo>
                    <a:pt x="5119" y="17556"/>
                    <a:pt x="5225" y="17523"/>
                    <a:pt x="5225" y="17590"/>
                  </a:cubicBezTo>
                  <a:cubicBezTo>
                    <a:pt x="5260" y="17590"/>
                    <a:pt x="5260" y="17623"/>
                    <a:pt x="5260" y="17657"/>
                  </a:cubicBezTo>
                  <a:cubicBezTo>
                    <a:pt x="5330" y="17657"/>
                    <a:pt x="5330" y="17690"/>
                    <a:pt x="5365" y="17690"/>
                  </a:cubicBezTo>
                  <a:cubicBezTo>
                    <a:pt x="5365" y="17657"/>
                    <a:pt x="5400" y="17657"/>
                    <a:pt x="5400" y="17657"/>
                  </a:cubicBezTo>
                  <a:cubicBezTo>
                    <a:pt x="5400" y="17623"/>
                    <a:pt x="5435" y="17623"/>
                    <a:pt x="5435" y="17590"/>
                  </a:cubicBezTo>
                  <a:cubicBezTo>
                    <a:pt x="5435" y="17590"/>
                    <a:pt x="5435" y="17590"/>
                    <a:pt x="5435" y="17590"/>
                  </a:cubicBezTo>
                  <a:cubicBezTo>
                    <a:pt x="5435" y="17556"/>
                    <a:pt x="5435" y="17523"/>
                    <a:pt x="5470" y="17489"/>
                  </a:cubicBezTo>
                  <a:cubicBezTo>
                    <a:pt x="5470" y="17489"/>
                    <a:pt x="5470" y="17489"/>
                    <a:pt x="5470" y="17489"/>
                  </a:cubicBezTo>
                  <a:cubicBezTo>
                    <a:pt x="5470" y="17422"/>
                    <a:pt x="5470" y="17422"/>
                    <a:pt x="5505" y="17355"/>
                  </a:cubicBezTo>
                  <a:cubicBezTo>
                    <a:pt x="5505" y="17355"/>
                    <a:pt x="5505" y="17355"/>
                    <a:pt x="5505" y="17355"/>
                  </a:cubicBezTo>
                  <a:cubicBezTo>
                    <a:pt x="5505" y="17321"/>
                    <a:pt x="5505" y="17321"/>
                    <a:pt x="5540" y="17321"/>
                  </a:cubicBezTo>
                  <a:cubicBezTo>
                    <a:pt x="5540" y="17321"/>
                    <a:pt x="5540" y="17355"/>
                    <a:pt x="5540" y="17355"/>
                  </a:cubicBezTo>
                  <a:cubicBezTo>
                    <a:pt x="5540" y="17355"/>
                    <a:pt x="5505" y="17355"/>
                    <a:pt x="5505" y="17388"/>
                  </a:cubicBezTo>
                  <a:cubicBezTo>
                    <a:pt x="5505" y="17388"/>
                    <a:pt x="5505" y="17456"/>
                    <a:pt x="5470" y="17489"/>
                  </a:cubicBezTo>
                  <a:cubicBezTo>
                    <a:pt x="5470" y="17489"/>
                    <a:pt x="5470" y="17489"/>
                    <a:pt x="5470" y="17523"/>
                  </a:cubicBezTo>
                  <a:cubicBezTo>
                    <a:pt x="5470" y="17523"/>
                    <a:pt x="5470" y="17556"/>
                    <a:pt x="5470" y="17590"/>
                  </a:cubicBezTo>
                  <a:cubicBezTo>
                    <a:pt x="5470" y="17590"/>
                    <a:pt x="5470" y="17590"/>
                    <a:pt x="5470" y="17590"/>
                  </a:cubicBezTo>
                  <a:cubicBezTo>
                    <a:pt x="5435" y="17690"/>
                    <a:pt x="5400" y="17724"/>
                    <a:pt x="5295" y="17724"/>
                  </a:cubicBezTo>
                  <a:cubicBezTo>
                    <a:pt x="5295" y="17690"/>
                    <a:pt x="5260" y="17690"/>
                    <a:pt x="5260" y="17690"/>
                  </a:cubicBezTo>
                  <a:cubicBezTo>
                    <a:pt x="5260" y="17657"/>
                    <a:pt x="5225" y="17623"/>
                    <a:pt x="5225" y="17590"/>
                  </a:cubicBezTo>
                  <a:cubicBezTo>
                    <a:pt x="5155" y="17556"/>
                    <a:pt x="5084" y="17523"/>
                    <a:pt x="5014" y="17489"/>
                  </a:cubicBezTo>
                  <a:cubicBezTo>
                    <a:pt x="4979" y="17456"/>
                    <a:pt x="4944" y="17388"/>
                    <a:pt x="4839" y="17388"/>
                  </a:cubicBezTo>
                  <a:cubicBezTo>
                    <a:pt x="4804" y="17489"/>
                    <a:pt x="4944" y="17422"/>
                    <a:pt x="4944" y="17489"/>
                  </a:cubicBezTo>
                  <a:cubicBezTo>
                    <a:pt x="4979" y="17523"/>
                    <a:pt x="5049" y="17523"/>
                    <a:pt x="5049" y="17590"/>
                  </a:cubicBezTo>
                  <a:cubicBezTo>
                    <a:pt x="5119" y="17590"/>
                    <a:pt x="5014" y="17690"/>
                    <a:pt x="5084" y="17690"/>
                  </a:cubicBezTo>
                  <a:cubicBezTo>
                    <a:pt x="5084" y="17724"/>
                    <a:pt x="5049" y="17724"/>
                    <a:pt x="5014" y="17724"/>
                  </a:cubicBezTo>
                  <a:cubicBezTo>
                    <a:pt x="5014" y="17757"/>
                    <a:pt x="5014" y="17791"/>
                    <a:pt x="5014" y="17791"/>
                  </a:cubicBezTo>
                  <a:cubicBezTo>
                    <a:pt x="5014" y="17824"/>
                    <a:pt x="4979" y="17925"/>
                    <a:pt x="5014" y="17925"/>
                  </a:cubicBezTo>
                  <a:cubicBezTo>
                    <a:pt x="5014" y="17992"/>
                    <a:pt x="5084" y="17959"/>
                    <a:pt x="5084" y="18026"/>
                  </a:cubicBezTo>
                  <a:cubicBezTo>
                    <a:pt x="5014" y="18026"/>
                    <a:pt x="5119" y="18059"/>
                    <a:pt x="5084" y="18093"/>
                  </a:cubicBezTo>
                  <a:cubicBezTo>
                    <a:pt x="5119" y="18093"/>
                    <a:pt x="5119" y="18126"/>
                    <a:pt x="5155" y="18126"/>
                  </a:cubicBezTo>
                  <a:cubicBezTo>
                    <a:pt x="5260" y="18160"/>
                    <a:pt x="5190" y="18059"/>
                    <a:pt x="5295" y="18093"/>
                  </a:cubicBezTo>
                  <a:cubicBezTo>
                    <a:pt x="5295" y="18093"/>
                    <a:pt x="5330" y="18093"/>
                    <a:pt x="5330" y="18126"/>
                  </a:cubicBezTo>
                  <a:cubicBezTo>
                    <a:pt x="5365" y="18126"/>
                    <a:pt x="5400" y="18193"/>
                    <a:pt x="5330" y="18193"/>
                  </a:cubicBezTo>
                  <a:cubicBezTo>
                    <a:pt x="5365" y="18227"/>
                    <a:pt x="5365" y="18261"/>
                    <a:pt x="5330" y="18294"/>
                  </a:cubicBezTo>
                  <a:cubicBezTo>
                    <a:pt x="5365" y="18328"/>
                    <a:pt x="5365" y="18361"/>
                    <a:pt x="5365" y="18395"/>
                  </a:cubicBezTo>
                  <a:cubicBezTo>
                    <a:pt x="5365" y="18395"/>
                    <a:pt x="5400" y="18428"/>
                    <a:pt x="5400" y="18428"/>
                  </a:cubicBezTo>
                  <a:cubicBezTo>
                    <a:pt x="5470" y="18428"/>
                    <a:pt x="5470" y="18428"/>
                    <a:pt x="5505" y="18428"/>
                  </a:cubicBezTo>
                  <a:cubicBezTo>
                    <a:pt x="5540" y="18395"/>
                    <a:pt x="5505" y="18328"/>
                    <a:pt x="5540" y="18328"/>
                  </a:cubicBezTo>
                  <a:cubicBezTo>
                    <a:pt x="5505" y="18227"/>
                    <a:pt x="5575" y="18193"/>
                    <a:pt x="5575" y="18093"/>
                  </a:cubicBezTo>
                  <a:cubicBezTo>
                    <a:pt x="5610" y="18059"/>
                    <a:pt x="5610" y="18093"/>
                    <a:pt x="5645" y="18093"/>
                  </a:cubicBezTo>
                  <a:cubicBezTo>
                    <a:pt x="5645" y="18059"/>
                    <a:pt x="5645" y="18093"/>
                    <a:pt x="5681" y="18093"/>
                  </a:cubicBezTo>
                  <a:cubicBezTo>
                    <a:pt x="5751" y="18059"/>
                    <a:pt x="5751" y="17992"/>
                    <a:pt x="5821" y="17959"/>
                  </a:cubicBezTo>
                  <a:cubicBezTo>
                    <a:pt x="5821" y="17925"/>
                    <a:pt x="5856" y="17892"/>
                    <a:pt x="5926" y="17892"/>
                  </a:cubicBezTo>
                  <a:cubicBezTo>
                    <a:pt x="5926" y="17858"/>
                    <a:pt x="5961" y="17858"/>
                    <a:pt x="5961" y="17892"/>
                  </a:cubicBezTo>
                  <a:cubicBezTo>
                    <a:pt x="5961" y="17892"/>
                    <a:pt x="5961" y="17892"/>
                    <a:pt x="5926" y="17892"/>
                  </a:cubicBezTo>
                  <a:cubicBezTo>
                    <a:pt x="5891" y="17925"/>
                    <a:pt x="5856" y="17959"/>
                    <a:pt x="5821" y="18026"/>
                  </a:cubicBezTo>
                  <a:cubicBezTo>
                    <a:pt x="5786" y="18026"/>
                    <a:pt x="5751" y="18093"/>
                    <a:pt x="5716" y="18126"/>
                  </a:cubicBezTo>
                  <a:cubicBezTo>
                    <a:pt x="5716" y="18160"/>
                    <a:pt x="5716" y="18193"/>
                    <a:pt x="5716" y="18261"/>
                  </a:cubicBezTo>
                  <a:cubicBezTo>
                    <a:pt x="5681" y="18261"/>
                    <a:pt x="5681" y="18294"/>
                    <a:pt x="5681" y="18294"/>
                  </a:cubicBezTo>
                  <a:cubicBezTo>
                    <a:pt x="5645" y="18294"/>
                    <a:pt x="5645" y="18294"/>
                    <a:pt x="5645" y="18328"/>
                  </a:cubicBezTo>
                  <a:cubicBezTo>
                    <a:pt x="5610" y="18328"/>
                    <a:pt x="5610" y="18328"/>
                    <a:pt x="5575" y="18328"/>
                  </a:cubicBezTo>
                  <a:cubicBezTo>
                    <a:pt x="5575" y="18361"/>
                    <a:pt x="5575" y="18428"/>
                    <a:pt x="5540" y="18462"/>
                  </a:cubicBezTo>
                  <a:cubicBezTo>
                    <a:pt x="5505" y="18462"/>
                    <a:pt x="5505" y="18462"/>
                    <a:pt x="5470" y="18462"/>
                  </a:cubicBezTo>
                  <a:cubicBezTo>
                    <a:pt x="5435" y="18462"/>
                    <a:pt x="5435" y="18495"/>
                    <a:pt x="5400" y="18495"/>
                  </a:cubicBezTo>
                  <a:cubicBezTo>
                    <a:pt x="5400" y="18495"/>
                    <a:pt x="5365" y="18529"/>
                    <a:pt x="5365" y="18529"/>
                  </a:cubicBezTo>
                  <a:cubicBezTo>
                    <a:pt x="5330" y="18529"/>
                    <a:pt x="5330" y="18596"/>
                    <a:pt x="5295" y="18629"/>
                  </a:cubicBezTo>
                  <a:cubicBezTo>
                    <a:pt x="5295" y="18663"/>
                    <a:pt x="5365" y="18663"/>
                    <a:pt x="5365" y="18697"/>
                  </a:cubicBezTo>
                  <a:cubicBezTo>
                    <a:pt x="5330" y="18697"/>
                    <a:pt x="5330" y="18697"/>
                    <a:pt x="5295" y="18697"/>
                  </a:cubicBezTo>
                  <a:cubicBezTo>
                    <a:pt x="5295" y="18764"/>
                    <a:pt x="5365" y="18730"/>
                    <a:pt x="5330" y="18831"/>
                  </a:cubicBezTo>
                  <a:cubicBezTo>
                    <a:pt x="5400" y="18831"/>
                    <a:pt x="5330" y="18931"/>
                    <a:pt x="5295" y="18898"/>
                  </a:cubicBezTo>
                  <a:cubicBezTo>
                    <a:pt x="5295" y="18898"/>
                    <a:pt x="5260" y="18864"/>
                    <a:pt x="5295" y="18864"/>
                  </a:cubicBezTo>
                  <a:cubicBezTo>
                    <a:pt x="5330" y="18864"/>
                    <a:pt x="5330" y="18831"/>
                    <a:pt x="5330" y="18797"/>
                  </a:cubicBezTo>
                  <a:cubicBezTo>
                    <a:pt x="5260" y="18797"/>
                    <a:pt x="5190" y="18764"/>
                    <a:pt x="5225" y="18831"/>
                  </a:cubicBezTo>
                  <a:cubicBezTo>
                    <a:pt x="5190" y="18831"/>
                    <a:pt x="5190" y="18831"/>
                    <a:pt x="5190" y="18831"/>
                  </a:cubicBezTo>
                  <a:cubicBezTo>
                    <a:pt x="5190" y="18831"/>
                    <a:pt x="5190" y="18831"/>
                    <a:pt x="5190" y="18831"/>
                  </a:cubicBezTo>
                  <a:cubicBezTo>
                    <a:pt x="5155" y="18797"/>
                    <a:pt x="5155" y="18797"/>
                    <a:pt x="5155" y="18764"/>
                  </a:cubicBezTo>
                  <a:cubicBezTo>
                    <a:pt x="5155" y="18764"/>
                    <a:pt x="5119" y="18831"/>
                    <a:pt x="5084" y="18797"/>
                  </a:cubicBezTo>
                  <a:cubicBezTo>
                    <a:pt x="5084" y="18797"/>
                    <a:pt x="5084" y="18797"/>
                    <a:pt x="5084" y="18797"/>
                  </a:cubicBezTo>
                  <a:cubicBezTo>
                    <a:pt x="5084" y="18797"/>
                    <a:pt x="5084" y="18797"/>
                    <a:pt x="5084" y="18797"/>
                  </a:cubicBezTo>
                  <a:cubicBezTo>
                    <a:pt x="5084" y="18831"/>
                    <a:pt x="5084" y="18831"/>
                    <a:pt x="5049" y="18831"/>
                  </a:cubicBezTo>
                  <a:cubicBezTo>
                    <a:pt x="5049" y="18864"/>
                    <a:pt x="5049" y="18864"/>
                    <a:pt x="5014" y="18864"/>
                  </a:cubicBezTo>
                  <a:cubicBezTo>
                    <a:pt x="4979" y="18898"/>
                    <a:pt x="4979" y="18931"/>
                    <a:pt x="4909" y="18965"/>
                  </a:cubicBezTo>
                  <a:cubicBezTo>
                    <a:pt x="4909" y="18898"/>
                    <a:pt x="4909" y="18864"/>
                    <a:pt x="4909" y="18797"/>
                  </a:cubicBezTo>
                  <a:cubicBezTo>
                    <a:pt x="4944" y="18797"/>
                    <a:pt x="4944" y="18797"/>
                    <a:pt x="5014" y="18797"/>
                  </a:cubicBezTo>
                  <a:cubicBezTo>
                    <a:pt x="5014" y="18764"/>
                    <a:pt x="5014" y="18764"/>
                    <a:pt x="5014" y="18764"/>
                  </a:cubicBezTo>
                  <a:cubicBezTo>
                    <a:pt x="5014" y="18730"/>
                    <a:pt x="5014" y="18730"/>
                    <a:pt x="5049" y="18730"/>
                  </a:cubicBezTo>
                  <a:cubicBezTo>
                    <a:pt x="5049" y="18730"/>
                    <a:pt x="5049" y="18764"/>
                    <a:pt x="5049" y="18764"/>
                  </a:cubicBezTo>
                  <a:cubicBezTo>
                    <a:pt x="5049" y="18764"/>
                    <a:pt x="5084" y="18764"/>
                    <a:pt x="5084" y="18764"/>
                  </a:cubicBezTo>
                  <a:cubicBezTo>
                    <a:pt x="5119" y="18797"/>
                    <a:pt x="5155" y="18730"/>
                    <a:pt x="5190" y="18730"/>
                  </a:cubicBezTo>
                  <a:cubicBezTo>
                    <a:pt x="5190" y="18730"/>
                    <a:pt x="5190" y="18730"/>
                    <a:pt x="5190" y="18730"/>
                  </a:cubicBezTo>
                  <a:cubicBezTo>
                    <a:pt x="5190" y="18697"/>
                    <a:pt x="5190" y="18697"/>
                    <a:pt x="5190" y="18697"/>
                  </a:cubicBezTo>
                  <a:cubicBezTo>
                    <a:pt x="5190" y="18663"/>
                    <a:pt x="5190" y="18663"/>
                    <a:pt x="5225" y="18663"/>
                  </a:cubicBezTo>
                  <a:cubicBezTo>
                    <a:pt x="5225" y="18663"/>
                    <a:pt x="5260" y="18629"/>
                    <a:pt x="5260" y="18629"/>
                  </a:cubicBezTo>
                  <a:cubicBezTo>
                    <a:pt x="5260" y="18562"/>
                    <a:pt x="5225" y="18596"/>
                    <a:pt x="5155" y="18562"/>
                  </a:cubicBezTo>
                  <a:cubicBezTo>
                    <a:pt x="5190" y="18529"/>
                    <a:pt x="5190" y="18495"/>
                    <a:pt x="5155" y="18495"/>
                  </a:cubicBezTo>
                  <a:cubicBezTo>
                    <a:pt x="5119" y="18428"/>
                    <a:pt x="5084" y="18395"/>
                    <a:pt x="5014" y="18395"/>
                  </a:cubicBezTo>
                  <a:cubicBezTo>
                    <a:pt x="5014" y="18395"/>
                    <a:pt x="5014" y="18428"/>
                    <a:pt x="4979" y="18428"/>
                  </a:cubicBezTo>
                  <a:cubicBezTo>
                    <a:pt x="4979" y="18462"/>
                    <a:pt x="5014" y="18462"/>
                    <a:pt x="5014" y="18462"/>
                  </a:cubicBezTo>
                  <a:cubicBezTo>
                    <a:pt x="5014" y="18462"/>
                    <a:pt x="5014" y="18462"/>
                    <a:pt x="5014" y="18495"/>
                  </a:cubicBezTo>
                  <a:cubicBezTo>
                    <a:pt x="5014" y="18495"/>
                    <a:pt x="5014" y="18495"/>
                    <a:pt x="5014" y="18495"/>
                  </a:cubicBezTo>
                  <a:cubicBezTo>
                    <a:pt x="5014" y="18495"/>
                    <a:pt x="5014" y="18495"/>
                    <a:pt x="4979" y="18495"/>
                  </a:cubicBezTo>
                  <a:cubicBezTo>
                    <a:pt x="4979" y="18495"/>
                    <a:pt x="4979" y="18495"/>
                    <a:pt x="4979" y="18495"/>
                  </a:cubicBezTo>
                  <a:cubicBezTo>
                    <a:pt x="4979" y="18495"/>
                    <a:pt x="4979" y="18495"/>
                    <a:pt x="4944" y="18495"/>
                  </a:cubicBezTo>
                  <a:cubicBezTo>
                    <a:pt x="4979" y="18529"/>
                    <a:pt x="5014" y="18529"/>
                    <a:pt x="5014" y="18596"/>
                  </a:cubicBezTo>
                  <a:cubicBezTo>
                    <a:pt x="5014" y="18596"/>
                    <a:pt x="5014" y="18596"/>
                    <a:pt x="5014" y="18596"/>
                  </a:cubicBezTo>
                  <a:cubicBezTo>
                    <a:pt x="5014" y="18596"/>
                    <a:pt x="5014" y="18596"/>
                    <a:pt x="5014" y="18596"/>
                  </a:cubicBezTo>
                  <a:cubicBezTo>
                    <a:pt x="5014" y="18596"/>
                    <a:pt x="5014" y="18596"/>
                    <a:pt x="5014" y="18596"/>
                  </a:cubicBezTo>
                  <a:cubicBezTo>
                    <a:pt x="4979" y="18629"/>
                    <a:pt x="4979" y="18629"/>
                    <a:pt x="4979" y="18629"/>
                  </a:cubicBezTo>
                  <a:cubicBezTo>
                    <a:pt x="4979" y="18629"/>
                    <a:pt x="4979" y="18629"/>
                    <a:pt x="4979" y="18596"/>
                  </a:cubicBezTo>
                  <a:cubicBezTo>
                    <a:pt x="4979" y="18596"/>
                    <a:pt x="4979" y="18596"/>
                    <a:pt x="4979" y="18596"/>
                  </a:cubicBezTo>
                  <a:cubicBezTo>
                    <a:pt x="4979" y="18596"/>
                    <a:pt x="4979" y="18596"/>
                    <a:pt x="4979" y="18596"/>
                  </a:cubicBezTo>
                  <a:cubicBezTo>
                    <a:pt x="4979" y="18529"/>
                    <a:pt x="4909" y="18529"/>
                    <a:pt x="4874" y="18529"/>
                  </a:cubicBezTo>
                  <a:cubicBezTo>
                    <a:pt x="4874" y="18529"/>
                    <a:pt x="4874" y="18529"/>
                    <a:pt x="4874" y="18562"/>
                  </a:cubicBezTo>
                  <a:cubicBezTo>
                    <a:pt x="4874" y="18562"/>
                    <a:pt x="4874" y="18562"/>
                    <a:pt x="4874" y="18562"/>
                  </a:cubicBezTo>
                  <a:cubicBezTo>
                    <a:pt x="4839" y="18596"/>
                    <a:pt x="4804" y="18629"/>
                    <a:pt x="4804" y="18663"/>
                  </a:cubicBezTo>
                  <a:cubicBezTo>
                    <a:pt x="4804" y="18697"/>
                    <a:pt x="4839" y="18730"/>
                    <a:pt x="4909" y="18730"/>
                  </a:cubicBezTo>
                  <a:cubicBezTo>
                    <a:pt x="4909" y="18764"/>
                    <a:pt x="4839" y="18764"/>
                    <a:pt x="4839" y="18797"/>
                  </a:cubicBezTo>
                  <a:cubicBezTo>
                    <a:pt x="4839" y="18864"/>
                    <a:pt x="4874" y="18898"/>
                    <a:pt x="4839" y="18965"/>
                  </a:cubicBezTo>
                  <a:cubicBezTo>
                    <a:pt x="4874" y="18998"/>
                    <a:pt x="4874" y="18998"/>
                    <a:pt x="4874" y="18965"/>
                  </a:cubicBezTo>
                  <a:cubicBezTo>
                    <a:pt x="4909" y="18965"/>
                    <a:pt x="4909" y="19032"/>
                    <a:pt x="4874" y="19032"/>
                  </a:cubicBezTo>
                  <a:cubicBezTo>
                    <a:pt x="4874" y="19065"/>
                    <a:pt x="4874" y="19099"/>
                    <a:pt x="4874" y="19099"/>
                  </a:cubicBezTo>
                  <a:cubicBezTo>
                    <a:pt x="4874" y="19166"/>
                    <a:pt x="4874" y="19200"/>
                    <a:pt x="4874" y="19233"/>
                  </a:cubicBezTo>
                  <a:cubicBezTo>
                    <a:pt x="4804" y="19233"/>
                    <a:pt x="4769" y="19267"/>
                    <a:pt x="4734" y="19334"/>
                  </a:cubicBezTo>
                  <a:cubicBezTo>
                    <a:pt x="4734" y="19334"/>
                    <a:pt x="4769" y="19334"/>
                    <a:pt x="4769" y="19334"/>
                  </a:cubicBezTo>
                  <a:cubicBezTo>
                    <a:pt x="4769" y="19367"/>
                    <a:pt x="4769" y="19367"/>
                    <a:pt x="4769" y="19401"/>
                  </a:cubicBezTo>
                  <a:cubicBezTo>
                    <a:pt x="4804" y="19501"/>
                    <a:pt x="4734" y="19535"/>
                    <a:pt x="4769" y="19636"/>
                  </a:cubicBezTo>
                  <a:cubicBezTo>
                    <a:pt x="4804" y="19636"/>
                    <a:pt x="4839" y="19636"/>
                    <a:pt x="4839" y="19569"/>
                  </a:cubicBezTo>
                  <a:cubicBezTo>
                    <a:pt x="4874" y="19569"/>
                    <a:pt x="4874" y="19501"/>
                    <a:pt x="4909" y="19501"/>
                  </a:cubicBezTo>
                  <a:cubicBezTo>
                    <a:pt x="4909" y="19401"/>
                    <a:pt x="4909" y="19334"/>
                    <a:pt x="4874" y="19267"/>
                  </a:cubicBezTo>
                  <a:cubicBezTo>
                    <a:pt x="4944" y="19267"/>
                    <a:pt x="4944" y="19334"/>
                    <a:pt x="4944" y="19401"/>
                  </a:cubicBezTo>
                  <a:cubicBezTo>
                    <a:pt x="4979" y="19401"/>
                    <a:pt x="4979" y="19401"/>
                    <a:pt x="5014" y="19434"/>
                  </a:cubicBezTo>
                  <a:cubicBezTo>
                    <a:pt x="5014" y="19468"/>
                    <a:pt x="5049" y="19468"/>
                    <a:pt x="5049" y="19501"/>
                  </a:cubicBezTo>
                  <a:cubicBezTo>
                    <a:pt x="5084" y="19468"/>
                    <a:pt x="5084" y="19468"/>
                    <a:pt x="5119" y="19468"/>
                  </a:cubicBezTo>
                  <a:cubicBezTo>
                    <a:pt x="5155" y="19468"/>
                    <a:pt x="5155" y="19434"/>
                    <a:pt x="5155" y="19434"/>
                  </a:cubicBezTo>
                  <a:cubicBezTo>
                    <a:pt x="5190" y="19434"/>
                    <a:pt x="5155" y="19501"/>
                    <a:pt x="5190" y="19501"/>
                  </a:cubicBezTo>
                  <a:cubicBezTo>
                    <a:pt x="5225" y="19501"/>
                    <a:pt x="5225" y="19468"/>
                    <a:pt x="5260" y="19468"/>
                  </a:cubicBezTo>
                  <a:cubicBezTo>
                    <a:pt x="5225" y="19434"/>
                    <a:pt x="5260" y="19434"/>
                    <a:pt x="5260" y="19434"/>
                  </a:cubicBezTo>
                  <a:cubicBezTo>
                    <a:pt x="5260" y="19401"/>
                    <a:pt x="5330" y="19434"/>
                    <a:pt x="5365" y="19434"/>
                  </a:cubicBezTo>
                  <a:cubicBezTo>
                    <a:pt x="5365" y="19367"/>
                    <a:pt x="5365" y="19334"/>
                    <a:pt x="5365" y="19300"/>
                  </a:cubicBezTo>
                  <a:cubicBezTo>
                    <a:pt x="5365" y="19267"/>
                    <a:pt x="5330" y="19300"/>
                    <a:pt x="5295" y="19300"/>
                  </a:cubicBezTo>
                  <a:cubicBezTo>
                    <a:pt x="5260" y="19200"/>
                    <a:pt x="5365" y="19300"/>
                    <a:pt x="5400" y="19267"/>
                  </a:cubicBezTo>
                  <a:cubicBezTo>
                    <a:pt x="5400" y="19233"/>
                    <a:pt x="5365" y="19200"/>
                    <a:pt x="5400" y="19200"/>
                  </a:cubicBezTo>
                  <a:cubicBezTo>
                    <a:pt x="5435" y="19200"/>
                    <a:pt x="5470" y="19233"/>
                    <a:pt x="5505" y="19233"/>
                  </a:cubicBezTo>
                  <a:cubicBezTo>
                    <a:pt x="5470" y="19267"/>
                    <a:pt x="5470" y="19233"/>
                    <a:pt x="5435" y="19267"/>
                  </a:cubicBezTo>
                  <a:cubicBezTo>
                    <a:pt x="5435" y="19267"/>
                    <a:pt x="5435" y="19267"/>
                    <a:pt x="5400" y="19267"/>
                  </a:cubicBezTo>
                  <a:cubicBezTo>
                    <a:pt x="5400" y="19300"/>
                    <a:pt x="5435" y="19334"/>
                    <a:pt x="5400" y="19334"/>
                  </a:cubicBezTo>
                  <a:cubicBezTo>
                    <a:pt x="5365" y="19434"/>
                    <a:pt x="5470" y="19401"/>
                    <a:pt x="5470" y="19468"/>
                  </a:cubicBezTo>
                  <a:cubicBezTo>
                    <a:pt x="5435" y="19501"/>
                    <a:pt x="5365" y="19501"/>
                    <a:pt x="5365" y="19535"/>
                  </a:cubicBezTo>
                  <a:cubicBezTo>
                    <a:pt x="5365" y="19569"/>
                    <a:pt x="5400" y="19602"/>
                    <a:pt x="5400" y="19636"/>
                  </a:cubicBezTo>
                  <a:cubicBezTo>
                    <a:pt x="5435" y="19669"/>
                    <a:pt x="5435" y="19703"/>
                    <a:pt x="5470" y="19703"/>
                  </a:cubicBezTo>
                  <a:cubicBezTo>
                    <a:pt x="5435" y="19770"/>
                    <a:pt x="5330" y="19736"/>
                    <a:pt x="5330" y="19837"/>
                  </a:cubicBezTo>
                  <a:cubicBezTo>
                    <a:pt x="5330" y="19904"/>
                    <a:pt x="5365" y="19904"/>
                    <a:pt x="5400" y="19938"/>
                  </a:cubicBezTo>
                  <a:cubicBezTo>
                    <a:pt x="5400" y="19938"/>
                    <a:pt x="5400" y="19971"/>
                    <a:pt x="5400" y="19971"/>
                  </a:cubicBezTo>
                  <a:cubicBezTo>
                    <a:pt x="5400" y="20005"/>
                    <a:pt x="5400" y="20005"/>
                    <a:pt x="5400" y="20038"/>
                  </a:cubicBezTo>
                  <a:cubicBezTo>
                    <a:pt x="5400" y="20038"/>
                    <a:pt x="5400" y="20038"/>
                    <a:pt x="5435" y="20038"/>
                  </a:cubicBezTo>
                  <a:cubicBezTo>
                    <a:pt x="5435" y="20038"/>
                    <a:pt x="5435" y="20038"/>
                    <a:pt x="5435" y="20038"/>
                  </a:cubicBezTo>
                  <a:cubicBezTo>
                    <a:pt x="5435" y="20105"/>
                    <a:pt x="5400" y="20139"/>
                    <a:pt x="5470" y="20139"/>
                  </a:cubicBezTo>
                  <a:cubicBezTo>
                    <a:pt x="5470" y="20139"/>
                    <a:pt x="5470" y="20172"/>
                    <a:pt x="5470" y="20172"/>
                  </a:cubicBezTo>
                  <a:cubicBezTo>
                    <a:pt x="5470" y="20172"/>
                    <a:pt x="5470" y="20172"/>
                    <a:pt x="5470" y="20139"/>
                  </a:cubicBezTo>
                  <a:cubicBezTo>
                    <a:pt x="5400" y="20139"/>
                    <a:pt x="5400" y="20105"/>
                    <a:pt x="5400" y="20038"/>
                  </a:cubicBezTo>
                  <a:cubicBezTo>
                    <a:pt x="5400" y="20038"/>
                    <a:pt x="5400" y="20038"/>
                    <a:pt x="5365" y="20038"/>
                  </a:cubicBezTo>
                  <a:cubicBezTo>
                    <a:pt x="5365" y="20038"/>
                    <a:pt x="5330" y="20038"/>
                    <a:pt x="5330" y="20005"/>
                  </a:cubicBezTo>
                  <a:cubicBezTo>
                    <a:pt x="5295" y="20005"/>
                    <a:pt x="5260" y="20005"/>
                    <a:pt x="5190" y="20005"/>
                  </a:cubicBezTo>
                  <a:cubicBezTo>
                    <a:pt x="5225" y="19971"/>
                    <a:pt x="5225" y="19971"/>
                    <a:pt x="5225" y="19938"/>
                  </a:cubicBezTo>
                  <a:cubicBezTo>
                    <a:pt x="5190" y="19904"/>
                    <a:pt x="5155" y="19904"/>
                    <a:pt x="5155" y="19870"/>
                  </a:cubicBezTo>
                  <a:cubicBezTo>
                    <a:pt x="5119" y="19870"/>
                    <a:pt x="5119" y="19837"/>
                    <a:pt x="5084" y="19837"/>
                  </a:cubicBezTo>
                  <a:cubicBezTo>
                    <a:pt x="5049" y="19837"/>
                    <a:pt x="5049" y="19870"/>
                    <a:pt x="5049" y="19904"/>
                  </a:cubicBezTo>
                  <a:cubicBezTo>
                    <a:pt x="5049" y="19938"/>
                    <a:pt x="5049" y="19971"/>
                    <a:pt x="5049" y="19971"/>
                  </a:cubicBezTo>
                  <a:cubicBezTo>
                    <a:pt x="5014" y="19971"/>
                    <a:pt x="5014" y="20005"/>
                    <a:pt x="5014" y="20005"/>
                  </a:cubicBezTo>
                  <a:cubicBezTo>
                    <a:pt x="5049" y="20072"/>
                    <a:pt x="4944" y="20038"/>
                    <a:pt x="4979" y="20105"/>
                  </a:cubicBezTo>
                  <a:cubicBezTo>
                    <a:pt x="4944" y="20139"/>
                    <a:pt x="4944" y="20206"/>
                    <a:pt x="4909" y="20239"/>
                  </a:cubicBezTo>
                  <a:cubicBezTo>
                    <a:pt x="4909" y="20306"/>
                    <a:pt x="4944" y="20340"/>
                    <a:pt x="4944" y="20407"/>
                  </a:cubicBezTo>
                  <a:cubicBezTo>
                    <a:pt x="4944" y="20407"/>
                    <a:pt x="4944" y="20407"/>
                    <a:pt x="4944" y="20441"/>
                  </a:cubicBezTo>
                  <a:cubicBezTo>
                    <a:pt x="4944" y="20441"/>
                    <a:pt x="4944" y="20474"/>
                    <a:pt x="4944" y="20508"/>
                  </a:cubicBezTo>
                  <a:cubicBezTo>
                    <a:pt x="4979" y="20508"/>
                    <a:pt x="4979" y="20508"/>
                    <a:pt x="4979" y="20508"/>
                  </a:cubicBezTo>
                  <a:cubicBezTo>
                    <a:pt x="4979" y="20541"/>
                    <a:pt x="5014" y="20575"/>
                    <a:pt x="5049" y="20575"/>
                  </a:cubicBezTo>
                  <a:cubicBezTo>
                    <a:pt x="5049" y="20608"/>
                    <a:pt x="5084" y="20608"/>
                    <a:pt x="5084" y="20608"/>
                  </a:cubicBezTo>
                  <a:cubicBezTo>
                    <a:pt x="5084" y="20608"/>
                    <a:pt x="5119" y="20608"/>
                    <a:pt x="5119" y="20608"/>
                  </a:cubicBezTo>
                  <a:cubicBezTo>
                    <a:pt x="5119" y="20608"/>
                    <a:pt x="5119" y="20608"/>
                    <a:pt x="5119" y="20608"/>
                  </a:cubicBezTo>
                  <a:cubicBezTo>
                    <a:pt x="5155" y="20642"/>
                    <a:pt x="5155" y="20642"/>
                    <a:pt x="5190" y="20642"/>
                  </a:cubicBezTo>
                  <a:cubicBezTo>
                    <a:pt x="5190" y="20675"/>
                    <a:pt x="5190" y="20675"/>
                    <a:pt x="5190" y="20675"/>
                  </a:cubicBezTo>
                  <a:cubicBezTo>
                    <a:pt x="5225" y="20675"/>
                    <a:pt x="5295" y="20675"/>
                    <a:pt x="5260" y="20742"/>
                  </a:cubicBezTo>
                  <a:cubicBezTo>
                    <a:pt x="5260" y="20742"/>
                    <a:pt x="5260" y="20742"/>
                    <a:pt x="5260" y="20776"/>
                  </a:cubicBezTo>
                  <a:cubicBezTo>
                    <a:pt x="5295" y="20776"/>
                    <a:pt x="5295" y="20776"/>
                    <a:pt x="5295" y="20810"/>
                  </a:cubicBezTo>
                  <a:cubicBezTo>
                    <a:pt x="5330" y="20810"/>
                    <a:pt x="5330" y="20843"/>
                    <a:pt x="5330" y="20843"/>
                  </a:cubicBezTo>
                  <a:cubicBezTo>
                    <a:pt x="5330" y="20843"/>
                    <a:pt x="5365" y="20843"/>
                    <a:pt x="5365" y="20843"/>
                  </a:cubicBezTo>
                  <a:cubicBezTo>
                    <a:pt x="5365" y="20910"/>
                    <a:pt x="5400" y="20910"/>
                    <a:pt x="5400" y="20944"/>
                  </a:cubicBezTo>
                  <a:cubicBezTo>
                    <a:pt x="5400" y="20944"/>
                    <a:pt x="5400" y="20977"/>
                    <a:pt x="5400" y="20977"/>
                  </a:cubicBezTo>
                  <a:cubicBezTo>
                    <a:pt x="5435" y="20977"/>
                    <a:pt x="5435" y="21011"/>
                    <a:pt x="5505" y="21011"/>
                  </a:cubicBezTo>
                  <a:cubicBezTo>
                    <a:pt x="5505" y="21044"/>
                    <a:pt x="5540" y="21078"/>
                    <a:pt x="5610" y="21078"/>
                  </a:cubicBezTo>
                  <a:cubicBezTo>
                    <a:pt x="5575" y="21179"/>
                    <a:pt x="5786" y="21078"/>
                    <a:pt x="5716" y="21212"/>
                  </a:cubicBezTo>
                  <a:cubicBezTo>
                    <a:pt x="5821" y="21246"/>
                    <a:pt x="5786" y="21145"/>
                    <a:pt x="5856" y="21179"/>
                  </a:cubicBezTo>
                  <a:cubicBezTo>
                    <a:pt x="5856" y="21246"/>
                    <a:pt x="5821" y="21246"/>
                    <a:pt x="5786" y="21279"/>
                  </a:cubicBezTo>
                  <a:cubicBezTo>
                    <a:pt x="5751" y="21279"/>
                    <a:pt x="5751" y="21313"/>
                    <a:pt x="5716" y="21346"/>
                  </a:cubicBezTo>
                  <a:cubicBezTo>
                    <a:pt x="5716" y="21447"/>
                    <a:pt x="5786" y="21447"/>
                    <a:pt x="5856" y="21413"/>
                  </a:cubicBezTo>
                  <a:cubicBezTo>
                    <a:pt x="5856" y="21413"/>
                    <a:pt x="5891" y="21447"/>
                    <a:pt x="5891" y="21447"/>
                  </a:cubicBezTo>
                  <a:cubicBezTo>
                    <a:pt x="5961" y="21480"/>
                    <a:pt x="5996" y="21413"/>
                    <a:pt x="6066" y="21413"/>
                  </a:cubicBezTo>
                  <a:cubicBezTo>
                    <a:pt x="6066" y="21480"/>
                    <a:pt x="6066" y="21514"/>
                    <a:pt x="6136" y="21514"/>
                  </a:cubicBezTo>
                  <a:cubicBezTo>
                    <a:pt x="6136" y="21547"/>
                    <a:pt x="6101" y="21547"/>
                    <a:pt x="6101" y="21581"/>
                  </a:cubicBezTo>
                  <a:cubicBezTo>
                    <a:pt x="6136" y="21581"/>
                    <a:pt x="6171" y="21581"/>
                    <a:pt x="6206" y="21581"/>
                  </a:cubicBezTo>
                  <a:cubicBezTo>
                    <a:pt x="6206" y="21547"/>
                    <a:pt x="6206" y="21547"/>
                    <a:pt x="6206" y="21514"/>
                  </a:cubicBezTo>
                  <a:cubicBezTo>
                    <a:pt x="6277" y="21514"/>
                    <a:pt x="6277" y="21547"/>
                    <a:pt x="6312" y="21581"/>
                  </a:cubicBezTo>
                  <a:cubicBezTo>
                    <a:pt x="6347" y="21581"/>
                    <a:pt x="6382" y="21547"/>
                    <a:pt x="6382" y="21581"/>
                  </a:cubicBezTo>
                  <a:cubicBezTo>
                    <a:pt x="6417" y="21581"/>
                    <a:pt x="6417" y="21581"/>
                    <a:pt x="6452" y="21581"/>
                  </a:cubicBezTo>
                  <a:cubicBezTo>
                    <a:pt x="6487" y="21581"/>
                    <a:pt x="6522" y="21581"/>
                    <a:pt x="6592" y="21581"/>
                  </a:cubicBezTo>
                  <a:cubicBezTo>
                    <a:pt x="6662" y="21581"/>
                    <a:pt x="6697" y="21514"/>
                    <a:pt x="6803" y="21547"/>
                  </a:cubicBezTo>
                  <a:cubicBezTo>
                    <a:pt x="6838" y="21547"/>
                    <a:pt x="6873" y="21547"/>
                    <a:pt x="6873" y="21547"/>
                  </a:cubicBezTo>
                  <a:cubicBezTo>
                    <a:pt x="6873" y="21581"/>
                    <a:pt x="6873" y="21581"/>
                    <a:pt x="6908" y="21581"/>
                  </a:cubicBezTo>
                  <a:cubicBezTo>
                    <a:pt x="6943" y="21581"/>
                    <a:pt x="6908" y="21547"/>
                    <a:pt x="6943" y="21547"/>
                  </a:cubicBezTo>
                  <a:cubicBezTo>
                    <a:pt x="6978" y="21547"/>
                    <a:pt x="6978" y="21514"/>
                    <a:pt x="6978" y="21514"/>
                  </a:cubicBezTo>
                  <a:cubicBezTo>
                    <a:pt x="6908" y="21480"/>
                    <a:pt x="6978" y="21413"/>
                    <a:pt x="6978" y="21413"/>
                  </a:cubicBezTo>
                  <a:cubicBezTo>
                    <a:pt x="7048" y="21380"/>
                    <a:pt x="7013" y="21480"/>
                    <a:pt x="7083" y="21514"/>
                  </a:cubicBezTo>
                  <a:cubicBezTo>
                    <a:pt x="7118" y="21514"/>
                    <a:pt x="7153" y="21480"/>
                    <a:pt x="7153" y="21447"/>
                  </a:cubicBezTo>
                  <a:cubicBezTo>
                    <a:pt x="7153" y="21413"/>
                    <a:pt x="7188" y="21447"/>
                    <a:pt x="7188" y="21413"/>
                  </a:cubicBezTo>
                  <a:cubicBezTo>
                    <a:pt x="7258" y="21380"/>
                    <a:pt x="7258" y="21346"/>
                    <a:pt x="7294" y="21313"/>
                  </a:cubicBezTo>
                  <a:cubicBezTo>
                    <a:pt x="7364" y="21313"/>
                    <a:pt x="7364" y="21279"/>
                    <a:pt x="7434" y="21279"/>
                  </a:cubicBezTo>
                  <a:cubicBezTo>
                    <a:pt x="7434" y="21279"/>
                    <a:pt x="7434" y="21246"/>
                    <a:pt x="7434" y="21279"/>
                  </a:cubicBezTo>
                  <a:cubicBezTo>
                    <a:pt x="7469" y="21279"/>
                    <a:pt x="7469" y="21246"/>
                    <a:pt x="7469" y="21212"/>
                  </a:cubicBezTo>
                  <a:cubicBezTo>
                    <a:pt x="7504" y="21212"/>
                    <a:pt x="7504" y="21212"/>
                    <a:pt x="7504" y="21179"/>
                  </a:cubicBezTo>
                  <a:cubicBezTo>
                    <a:pt x="7574" y="21179"/>
                    <a:pt x="7574" y="21078"/>
                    <a:pt x="7679" y="21044"/>
                  </a:cubicBezTo>
                  <a:cubicBezTo>
                    <a:pt x="7644" y="20977"/>
                    <a:pt x="7714" y="20977"/>
                    <a:pt x="7714" y="20910"/>
                  </a:cubicBezTo>
                  <a:cubicBezTo>
                    <a:pt x="7784" y="20877"/>
                    <a:pt x="7819" y="20843"/>
                    <a:pt x="7855" y="20776"/>
                  </a:cubicBezTo>
                  <a:cubicBezTo>
                    <a:pt x="7925" y="20776"/>
                    <a:pt x="7995" y="20742"/>
                    <a:pt x="8030" y="20709"/>
                  </a:cubicBezTo>
                  <a:cubicBezTo>
                    <a:pt x="8030" y="20675"/>
                    <a:pt x="8030" y="20675"/>
                    <a:pt x="8065" y="20675"/>
                  </a:cubicBezTo>
                  <a:cubicBezTo>
                    <a:pt x="8065" y="20675"/>
                    <a:pt x="8065" y="20642"/>
                    <a:pt x="8065" y="20642"/>
                  </a:cubicBezTo>
                  <a:cubicBezTo>
                    <a:pt x="8030" y="20642"/>
                    <a:pt x="8030" y="20642"/>
                    <a:pt x="8030" y="20608"/>
                  </a:cubicBezTo>
                  <a:cubicBezTo>
                    <a:pt x="7960" y="20575"/>
                    <a:pt x="8170" y="20608"/>
                    <a:pt x="8100" y="20508"/>
                  </a:cubicBezTo>
                  <a:cubicBezTo>
                    <a:pt x="8170" y="20541"/>
                    <a:pt x="8135" y="20474"/>
                    <a:pt x="8205" y="20474"/>
                  </a:cubicBezTo>
                  <a:cubicBezTo>
                    <a:pt x="8170" y="20407"/>
                    <a:pt x="8065" y="20441"/>
                    <a:pt x="8100" y="20340"/>
                  </a:cubicBezTo>
                  <a:cubicBezTo>
                    <a:pt x="8205" y="20340"/>
                    <a:pt x="8205" y="20340"/>
                    <a:pt x="8205" y="20340"/>
                  </a:cubicBezTo>
                  <a:cubicBezTo>
                    <a:pt x="8240" y="20340"/>
                    <a:pt x="8275" y="20306"/>
                    <a:pt x="8310" y="20273"/>
                  </a:cubicBezTo>
                  <a:cubicBezTo>
                    <a:pt x="8345" y="20273"/>
                    <a:pt x="8345" y="20239"/>
                    <a:pt x="8381" y="20239"/>
                  </a:cubicBezTo>
                  <a:cubicBezTo>
                    <a:pt x="8416" y="20239"/>
                    <a:pt x="8416" y="20206"/>
                    <a:pt x="8416" y="20206"/>
                  </a:cubicBezTo>
                  <a:cubicBezTo>
                    <a:pt x="8486" y="20206"/>
                    <a:pt x="8486" y="20206"/>
                    <a:pt x="8486" y="20206"/>
                  </a:cubicBezTo>
                  <a:cubicBezTo>
                    <a:pt x="8486" y="20105"/>
                    <a:pt x="8416" y="20105"/>
                    <a:pt x="8416" y="20038"/>
                  </a:cubicBezTo>
                  <a:cubicBezTo>
                    <a:pt x="8486" y="20038"/>
                    <a:pt x="8486" y="20038"/>
                    <a:pt x="8486" y="20038"/>
                  </a:cubicBezTo>
                  <a:cubicBezTo>
                    <a:pt x="8486" y="20038"/>
                    <a:pt x="8521" y="20038"/>
                    <a:pt x="8556" y="20038"/>
                  </a:cubicBezTo>
                  <a:cubicBezTo>
                    <a:pt x="8591" y="20139"/>
                    <a:pt x="8626" y="20172"/>
                    <a:pt x="8696" y="20206"/>
                  </a:cubicBezTo>
                  <a:cubicBezTo>
                    <a:pt x="8766" y="20239"/>
                    <a:pt x="8731" y="20172"/>
                    <a:pt x="8801" y="20172"/>
                  </a:cubicBezTo>
                  <a:cubicBezTo>
                    <a:pt x="8801" y="20139"/>
                    <a:pt x="8836" y="20139"/>
                    <a:pt x="8871" y="20139"/>
                  </a:cubicBezTo>
                  <a:cubicBezTo>
                    <a:pt x="8942" y="20172"/>
                    <a:pt x="8871" y="20038"/>
                    <a:pt x="8942" y="20038"/>
                  </a:cubicBezTo>
                  <a:cubicBezTo>
                    <a:pt x="8942" y="20005"/>
                    <a:pt x="8977" y="20005"/>
                    <a:pt x="9012" y="19971"/>
                  </a:cubicBezTo>
                  <a:cubicBezTo>
                    <a:pt x="8977" y="19938"/>
                    <a:pt x="9012" y="19904"/>
                    <a:pt x="9047" y="19870"/>
                  </a:cubicBezTo>
                  <a:cubicBezTo>
                    <a:pt x="9047" y="19870"/>
                    <a:pt x="9047" y="19870"/>
                    <a:pt x="9047" y="19870"/>
                  </a:cubicBezTo>
                  <a:cubicBezTo>
                    <a:pt x="9047" y="19837"/>
                    <a:pt x="9082" y="19837"/>
                    <a:pt x="9047" y="19870"/>
                  </a:cubicBezTo>
                  <a:cubicBezTo>
                    <a:pt x="9082" y="19938"/>
                    <a:pt x="8977" y="19971"/>
                    <a:pt x="9047" y="20005"/>
                  </a:cubicBezTo>
                  <a:cubicBezTo>
                    <a:pt x="9047" y="20005"/>
                    <a:pt x="9047" y="20005"/>
                    <a:pt x="9047" y="20038"/>
                  </a:cubicBezTo>
                  <a:cubicBezTo>
                    <a:pt x="9047" y="20038"/>
                    <a:pt x="9047" y="20038"/>
                    <a:pt x="9047" y="20038"/>
                  </a:cubicBezTo>
                  <a:cubicBezTo>
                    <a:pt x="9012" y="20038"/>
                    <a:pt x="9012" y="20105"/>
                    <a:pt x="9047" y="20105"/>
                  </a:cubicBezTo>
                  <a:cubicBezTo>
                    <a:pt x="9047" y="20105"/>
                    <a:pt x="9047" y="20105"/>
                    <a:pt x="9047" y="20105"/>
                  </a:cubicBezTo>
                  <a:cubicBezTo>
                    <a:pt x="9082" y="20105"/>
                    <a:pt x="9082" y="20105"/>
                    <a:pt x="9117" y="20105"/>
                  </a:cubicBezTo>
                  <a:cubicBezTo>
                    <a:pt x="9152" y="20105"/>
                    <a:pt x="9117" y="20072"/>
                    <a:pt x="9117" y="20038"/>
                  </a:cubicBezTo>
                  <a:cubicBezTo>
                    <a:pt x="9117" y="20038"/>
                    <a:pt x="9117" y="20005"/>
                    <a:pt x="9152" y="20005"/>
                  </a:cubicBezTo>
                  <a:cubicBezTo>
                    <a:pt x="9152" y="19971"/>
                    <a:pt x="9117" y="19971"/>
                    <a:pt x="9082" y="19971"/>
                  </a:cubicBezTo>
                  <a:cubicBezTo>
                    <a:pt x="9082" y="19971"/>
                    <a:pt x="9117" y="19971"/>
                    <a:pt x="9117" y="19971"/>
                  </a:cubicBezTo>
                  <a:cubicBezTo>
                    <a:pt x="9117" y="19938"/>
                    <a:pt x="9117" y="19938"/>
                    <a:pt x="9152" y="19938"/>
                  </a:cubicBezTo>
                  <a:cubicBezTo>
                    <a:pt x="9152" y="19904"/>
                    <a:pt x="9152" y="19870"/>
                    <a:pt x="9152" y="19870"/>
                  </a:cubicBezTo>
                  <a:cubicBezTo>
                    <a:pt x="9152" y="19870"/>
                    <a:pt x="9117" y="19870"/>
                    <a:pt x="9117" y="19837"/>
                  </a:cubicBezTo>
                  <a:cubicBezTo>
                    <a:pt x="9047" y="19803"/>
                    <a:pt x="9187" y="19803"/>
                    <a:pt x="9187" y="19803"/>
                  </a:cubicBezTo>
                  <a:cubicBezTo>
                    <a:pt x="9222" y="19703"/>
                    <a:pt x="9152" y="19669"/>
                    <a:pt x="9187" y="19569"/>
                  </a:cubicBezTo>
                  <a:cubicBezTo>
                    <a:pt x="9152" y="19535"/>
                    <a:pt x="9117" y="19535"/>
                    <a:pt x="9117" y="19501"/>
                  </a:cubicBezTo>
                  <a:cubicBezTo>
                    <a:pt x="9117" y="19468"/>
                    <a:pt x="9047" y="19434"/>
                    <a:pt x="9012" y="19434"/>
                  </a:cubicBezTo>
                  <a:cubicBezTo>
                    <a:pt x="9012" y="19401"/>
                    <a:pt x="9047" y="19401"/>
                    <a:pt x="9082" y="19367"/>
                  </a:cubicBezTo>
                  <a:cubicBezTo>
                    <a:pt x="9117" y="19367"/>
                    <a:pt x="9117" y="19434"/>
                    <a:pt x="9187" y="19434"/>
                  </a:cubicBezTo>
                  <a:cubicBezTo>
                    <a:pt x="9222" y="19401"/>
                    <a:pt x="9222" y="19367"/>
                    <a:pt x="9257" y="19367"/>
                  </a:cubicBezTo>
                  <a:cubicBezTo>
                    <a:pt x="9292" y="19300"/>
                    <a:pt x="9257" y="19233"/>
                    <a:pt x="9257" y="19166"/>
                  </a:cubicBezTo>
                  <a:cubicBezTo>
                    <a:pt x="9222" y="19133"/>
                    <a:pt x="9222" y="19099"/>
                    <a:pt x="9187" y="19099"/>
                  </a:cubicBezTo>
                  <a:cubicBezTo>
                    <a:pt x="9187" y="19065"/>
                    <a:pt x="9222" y="19032"/>
                    <a:pt x="9187" y="19032"/>
                  </a:cubicBezTo>
                  <a:cubicBezTo>
                    <a:pt x="9152" y="19032"/>
                    <a:pt x="9152" y="18998"/>
                    <a:pt x="9117" y="18998"/>
                  </a:cubicBezTo>
                  <a:cubicBezTo>
                    <a:pt x="9117" y="18998"/>
                    <a:pt x="9082" y="18998"/>
                    <a:pt x="9082" y="18965"/>
                  </a:cubicBezTo>
                  <a:cubicBezTo>
                    <a:pt x="9082" y="18898"/>
                    <a:pt x="9117" y="18831"/>
                    <a:pt x="9117" y="18730"/>
                  </a:cubicBezTo>
                  <a:cubicBezTo>
                    <a:pt x="9152" y="18730"/>
                    <a:pt x="9187" y="18663"/>
                    <a:pt x="9257" y="18697"/>
                  </a:cubicBezTo>
                  <a:cubicBezTo>
                    <a:pt x="9222" y="18764"/>
                    <a:pt x="9327" y="18764"/>
                    <a:pt x="9327" y="18797"/>
                  </a:cubicBezTo>
                  <a:cubicBezTo>
                    <a:pt x="9292" y="18797"/>
                    <a:pt x="9292" y="18831"/>
                    <a:pt x="9292" y="18831"/>
                  </a:cubicBezTo>
                  <a:cubicBezTo>
                    <a:pt x="9327" y="18831"/>
                    <a:pt x="9432" y="18898"/>
                    <a:pt x="9362" y="18931"/>
                  </a:cubicBezTo>
                  <a:cubicBezTo>
                    <a:pt x="9362" y="18864"/>
                    <a:pt x="9327" y="18965"/>
                    <a:pt x="9257" y="18931"/>
                  </a:cubicBezTo>
                  <a:cubicBezTo>
                    <a:pt x="9292" y="18965"/>
                    <a:pt x="9257" y="18965"/>
                    <a:pt x="9257" y="18965"/>
                  </a:cubicBezTo>
                  <a:cubicBezTo>
                    <a:pt x="9222" y="19099"/>
                    <a:pt x="9292" y="19133"/>
                    <a:pt x="9327" y="19200"/>
                  </a:cubicBezTo>
                  <a:cubicBezTo>
                    <a:pt x="9292" y="19334"/>
                    <a:pt x="9327" y="19401"/>
                    <a:pt x="9327" y="19535"/>
                  </a:cubicBezTo>
                  <a:cubicBezTo>
                    <a:pt x="9327" y="19535"/>
                    <a:pt x="9327" y="19569"/>
                    <a:pt x="9327" y="19569"/>
                  </a:cubicBezTo>
                  <a:cubicBezTo>
                    <a:pt x="9327" y="19602"/>
                    <a:pt x="9327" y="19636"/>
                    <a:pt x="9327" y="19669"/>
                  </a:cubicBezTo>
                  <a:cubicBezTo>
                    <a:pt x="9327" y="19703"/>
                    <a:pt x="9362" y="19703"/>
                    <a:pt x="9362" y="19736"/>
                  </a:cubicBezTo>
                  <a:cubicBezTo>
                    <a:pt x="9397" y="19736"/>
                    <a:pt x="9397" y="19736"/>
                    <a:pt x="9432" y="19736"/>
                  </a:cubicBezTo>
                  <a:cubicBezTo>
                    <a:pt x="9397" y="19803"/>
                    <a:pt x="9397" y="19837"/>
                    <a:pt x="9362" y="19870"/>
                  </a:cubicBezTo>
                  <a:cubicBezTo>
                    <a:pt x="9397" y="19904"/>
                    <a:pt x="9397" y="19938"/>
                    <a:pt x="9397" y="19938"/>
                  </a:cubicBezTo>
                  <a:cubicBezTo>
                    <a:pt x="9397" y="19938"/>
                    <a:pt x="9432" y="19938"/>
                    <a:pt x="9432" y="19938"/>
                  </a:cubicBezTo>
                  <a:cubicBezTo>
                    <a:pt x="9468" y="19938"/>
                    <a:pt x="9503" y="20005"/>
                    <a:pt x="9573" y="19971"/>
                  </a:cubicBezTo>
                  <a:cubicBezTo>
                    <a:pt x="9573" y="20005"/>
                    <a:pt x="9608" y="20005"/>
                    <a:pt x="9608" y="20038"/>
                  </a:cubicBezTo>
                  <a:cubicBezTo>
                    <a:pt x="9643" y="20072"/>
                    <a:pt x="9748" y="20005"/>
                    <a:pt x="9713" y="20105"/>
                  </a:cubicBezTo>
                  <a:cubicBezTo>
                    <a:pt x="9748" y="20105"/>
                    <a:pt x="9748" y="20105"/>
                    <a:pt x="9748" y="20105"/>
                  </a:cubicBezTo>
                  <a:cubicBezTo>
                    <a:pt x="9783" y="20105"/>
                    <a:pt x="9853" y="20105"/>
                    <a:pt x="9888" y="20139"/>
                  </a:cubicBezTo>
                  <a:cubicBezTo>
                    <a:pt x="9888" y="20206"/>
                    <a:pt x="9888" y="20239"/>
                    <a:pt x="9923" y="20273"/>
                  </a:cubicBezTo>
                  <a:cubicBezTo>
                    <a:pt x="9923" y="20340"/>
                    <a:pt x="9888" y="20441"/>
                    <a:pt x="9923" y="20508"/>
                  </a:cubicBezTo>
                  <a:cubicBezTo>
                    <a:pt x="10029" y="20508"/>
                    <a:pt x="10064" y="20441"/>
                    <a:pt x="10169" y="20474"/>
                  </a:cubicBezTo>
                  <a:cubicBezTo>
                    <a:pt x="10169" y="20407"/>
                    <a:pt x="10204" y="20441"/>
                    <a:pt x="10239" y="20374"/>
                  </a:cubicBezTo>
                  <a:cubicBezTo>
                    <a:pt x="10239" y="20340"/>
                    <a:pt x="10274" y="20306"/>
                    <a:pt x="10274" y="20239"/>
                  </a:cubicBezTo>
                  <a:cubicBezTo>
                    <a:pt x="10309" y="20206"/>
                    <a:pt x="10274" y="20139"/>
                    <a:pt x="10309" y="20105"/>
                  </a:cubicBezTo>
                  <a:cubicBezTo>
                    <a:pt x="10344" y="20038"/>
                    <a:pt x="10379" y="20005"/>
                    <a:pt x="10344" y="19938"/>
                  </a:cubicBezTo>
                  <a:cubicBezTo>
                    <a:pt x="10344" y="19904"/>
                    <a:pt x="10309" y="19870"/>
                    <a:pt x="10309" y="19803"/>
                  </a:cubicBezTo>
                  <a:cubicBezTo>
                    <a:pt x="10309" y="19803"/>
                    <a:pt x="10309" y="19770"/>
                    <a:pt x="10309" y="19770"/>
                  </a:cubicBezTo>
                  <a:cubicBezTo>
                    <a:pt x="10309" y="19770"/>
                    <a:pt x="10274" y="19770"/>
                    <a:pt x="10274" y="19770"/>
                  </a:cubicBezTo>
                  <a:cubicBezTo>
                    <a:pt x="10274" y="19770"/>
                    <a:pt x="10274" y="19736"/>
                    <a:pt x="10274" y="19736"/>
                  </a:cubicBezTo>
                  <a:cubicBezTo>
                    <a:pt x="10274" y="19736"/>
                    <a:pt x="10239" y="19736"/>
                    <a:pt x="10239" y="19736"/>
                  </a:cubicBezTo>
                  <a:cubicBezTo>
                    <a:pt x="10239" y="19669"/>
                    <a:pt x="10239" y="19636"/>
                    <a:pt x="10239" y="19569"/>
                  </a:cubicBezTo>
                  <a:cubicBezTo>
                    <a:pt x="10239" y="19569"/>
                    <a:pt x="10204" y="19569"/>
                    <a:pt x="10204" y="19569"/>
                  </a:cubicBezTo>
                  <a:cubicBezTo>
                    <a:pt x="10204" y="19535"/>
                    <a:pt x="10204" y="19501"/>
                    <a:pt x="10169" y="19501"/>
                  </a:cubicBezTo>
                  <a:cubicBezTo>
                    <a:pt x="10169" y="19434"/>
                    <a:pt x="10169" y="19367"/>
                    <a:pt x="10169" y="19334"/>
                  </a:cubicBezTo>
                  <a:cubicBezTo>
                    <a:pt x="10204" y="19334"/>
                    <a:pt x="10204" y="19300"/>
                    <a:pt x="10239" y="19300"/>
                  </a:cubicBezTo>
                  <a:cubicBezTo>
                    <a:pt x="10239" y="19300"/>
                    <a:pt x="10274" y="19300"/>
                    <a:pt x="10274" y="19267"/>
                  </a:cubicBezTo>
                  <a:cubicBezTo>
                    <a:pt x="10309" y="19267"/>
                    <a:pt x="10344" y="19233"/>
                    <a:pt x="10379" y="19233"/>
                  </a:cubicBezTo>
                  <a:cubicBezTo>
                    <a:pt x="10379" y="19133"/>
                    <a:pt x="10309" y="19133"/>
                    <a:pt x="10309" y="19099"/>
                  </a:cubicBezTo>
                  <a:cubicBezTo>
                    <a:pt x="10309" y="19065"/>
                    <a:pt x="10309" y="19032"/>
                    <a:pt x="10309" y="19032"/>
                  </a:cubicBezTo>
                  <a:cubicBezTo>
                    <a:pt x="10344" y="19032"/>
                    <a:pt x="10379" y="19032"/>
                    <a:pt x="10414" y="19032"/>
                  </a:cubicBezTo>
                  <a:cubicBezTo>
                    <a:pt x="10414" y="19032"/>
                    <a:pt x="10379" y="18998"/>
                    <a:pt x="10414" y="18998"/>
                  </a:cubicBezTo>
                  <a:cubicBezTo>
                    <a:pt x="10414" y="18998"/>
                    <a:pt x="10449" y="18998"/>
                    <a:pt x="10449" y="18965"/>
                  </a:cubicBezTo>
                  <a:cubicBezTo>
                    <a:pt x="10449" y="18965"/>
                    <a:pt x="10449" y="18965"/>
                    <a:pt x="10449" y="18965"/>
                  </a:cubicBezTo>
                  <a:cubicBezTo>
                    <a:pt x="10449" y="18965"/>
                    <a:pt x="10449" y="18965"/>
                    <a:pt x="10449" y="18965"/>
                  </a:cubicBezTo>
                  <a:cubicBezTo>
                    <a:pt x="10484" y="18965"/>
                    <a:pt x="10484" y="18965"/>
                    <a:pt x="10484" y="18965"/>
                  </a:cubicBezTo>
                  <a:cubicBezTo>
                    <a:pt x="10484" y="18965"/>
                    <a:pt x="10484" y="18965"/>
                    <a:pt x="10484" y="18965"/>
                  </a:cubicBezTo>
                  <a:cubicBezTo>
                    <a:pt x="10484" y="18965"/>
                    <a:pt x="10484" y="18965"/>
                    <a:pt x="10484" y="18965"/>
                  </a:cubicBezTo>
                  <a:cubicBezTo>
                    <a:pt x="10484" y="18965"/>
                    <a:pt x="10484" y="18965"/>
                    <a:pt x="10484" y="18965"/>
                  </a:cubicBezTo>
                  <a:cubicBezTo>
                    <a:pt x="10484" y="18965"/>
                    <a:pt x="10484" y="18965"/>
                    <a:pt x="10484" y="18965"/>
                  </a:cubicBezTo>
                  <a:cubicBezTo>
                    <a:pt x="10484" y="18965"/>
                    <a:pt x="10484" y="18965"/>
                    <a:pt x="10484"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625" y="18965"/>
                    <a:pt x="10625" y="18965"/>
                  </a:cubicBezTo>
                  <a:cubicBezTo>
                    <a:pt x="10625" y="18931"/>
                    <a:pt x="10660" y="18898"/>
                    <a:pt x="10695" y="18864"/>
                  </a:cubicBezTo>
                  <a:cubicBezTo>
                    <a:pt x="10695" y="18864"/>
                    <a:pt x="10695" y="18864"/>
                    <a:pt x="10695" y="18864"/>
                  </a:cubicBezTo>
                  <a:cubicBezTo>
                    <a:pt x="10695" y="18864"/>
                    <a:pt x="10695" y="18864"/>
                    <a:pt x="10695" y="18864"/>
                  </a:cubicBezTo>
                  <a:cubicBezTo>
                    <a:pt x="10695" y="18864"/>
                    <a:pt x="10695" y="18864"/>
                    <a:pt x="10695" y="18864"/>
                  </a:cubicBezTo>
                  <a:cubicBezTo>
                    <a:pt x="10695" y="18864"/>
                    <a:pt x="10695" y="18864"/>
                    <a:pt x="10695" y="18864"/>
                  </a:cubicBezTo>
                  <a:cubicBezTo>
                    <a:pt x="10695" y="18864"/>
                    <a:pt x="10695" y="18864"/>
                    <a:pt x="10695" y="18864"/>
                  </a:cubicBezTo>
                  <a:cubicBezTo>
                    <a:pt x="10695" y="18864"/>
                    <a:pt x="10730" y="18864"/>
                    <a:pt x="10730" y="18864"/>
                  </a:cubicBezTo>
                  <a:cubicBezTo>
                    <a:pt x="10730" y="18864"/>
                    <a:pt x="10730" y="18864"/>
                    <a:pt x="10730" y="18864"/>
                  </a:cubicBezTo>
                  <a:cubicBezTo>
                    <a:pt x="10730" y="18831"/>
                    <a:pt x="10730" y="18831"/>
                    <a:pt x="10730" y="18831"/>
                  </a:cubicBezTo>
                  <a:cubicBezTo>
                    <a:pt x="10730" y="18831"/>
                    <a:pt x="10730" y="18831"/>
                    <a:pt x="10730" y="18831"/>
                  </a:cubicBezTo>
                  <a:cubicBezTo>
                    <a:pt x="10730" y="18797"/>
                    <a:pt x="10800" y="18797"/>
                    <a:pt x="10800" y="18764"/>
                  </a:cubicBezTo>
                  <a:cubicBezTo>
                    <a:pt x="10800" y="18764"/>
                    <a:pt x="10800" y="18764"/>
                    <a:pt x="10800" y="18764"/>
                  </a:cubicBezTo>
                  <a:cubicBezTo>
                    <a:pt x="10800" y="18764"/>
                    <a:pt x="10800" y="18764"/>
                    <a:pt x="10835" y="18730"/>
                  </a:cubicBezTo>
                  <a:cubicBezTo>
                    <a:pt x="10835" y="18730"/>
                    <a:pt x="10835" y="18730"/>
                    <a:pt x="10835" y="18730"/>
                  </a:cubicBezTo>
                  <a:cubicBezTo>
                    <a:pt x="10870" y="18730"/>
                    <a:pt x="10835" y="18629"/>
                    <a:pt x="10905" y="18629"/>
                  </a:cubicBezTo>
                  <a:cubicBezTo>
                    <a:pt x="10905" y="18629"/>
                    <a:pt x="10905" y="18629"/>
                    <a:pt x="10905" y="18629"/>
                  </a:cubicBezTo>
                  <a:cubicBezTo>
                    <a:pt x="10905" y="18629"/>
                    <a:pt x="10905" y="18629"/>
                    <a:pt x="10905" y="18629"/>
                  </a:cubicBezTo>
                  <a:cubicBezTo>
                    <a:pt x="10905" y="18629"/>
                    <a:pt x="10905" y="18629"/>
                    <a:pt x="10905" y="18629"/>
                  </a:cubicBezTo>
                  <a:cubicBezTo>
                    <a:pt x="10940" y="18629"/>
                    <a:pt x="10940" y="18562"/>
                    <a:pt x="10975" y="18562"/>
                  </a:cubicBezTo>
                  <a:cubicBezTo>
                    <a:pt x="10975" y="18462"/>
                    <a:pt x="10905" y="18462"/>
                    <a:pt x="10905" y="18395"/>
                  </a:cubicBezTo>
                  <a:cubicBezTo>
                    <a:pt x="10940" y="18361"/>
                    <a:pt x="10940" y="18294"/>
                    <a:pt x="10975" y="18261"/>
                  </a:cubicBezTo>
                  <a:cubicBezTo>
                    <a:pt x="10975" y="18227"/>
                    <a:pt x="10975" y="18227"/>
                    <a:pt x="10975" y="18227"/>
                  </a:cubicBezTo>
                  <a:cubicBezTo>
                    <a:pt x="11010" y="18193"/>
                    <a:pt x="11045" y="18160"/>
                    <a:pt x="11045" y="18126"/>
                  </a:cubicBezTo>
                  <a:cubicBezTo>
                    <a:pt x="11045" y="18093"/>
                    <a:pt x="11045" y="18059"/>
                    <a:pt x="11045" y="18026"/>
                  </a:cubicBezTo>
                  <a:cubicBezTo>
                    <a:pt x="11010" y="18026"/>
                    <a:pt x="11010" y="17959"/>
                    <a:pt x="10975" y="17959"/>
                  </a:cubicBezTo>
                  <a:cubicBezTo>
                    <a:pt x="10975" y="17925"/>
                    <a:pt x="10975" y="17925"/>
                    <a:pt x="10975" y="17925"/>
                  </a:cubicBezTo>
                  <a:cubicBezTo>
                    <a:pt x="10975" y="17925"/>
                    <a:pt x="10975" y="17925"/>
                    <a:pt x="10975" y="17925"/>
                  </a:cubicBezTo>
                  <a:cubicBezTo>
                    <a:pt x="10975" y="17892"/>
                    <a:pt x="10975" y="17858"/>
                    <a:pt x="10940" y="17858"/>
                  </a:cubicBezTo>
                  <a:cubicBezTo>
                    <a:pt x="10940" y="17858"/>
                    <a:pt x="10940" y="17858"/>
                    <a:pt x="10940" y="17858"/>
                  </a:cubicBezTo>
                  <a:cubicBezTo>
                    <a:pt x="10940" y="17824"/>
                    <a:pt x="10940" y="17791"/>
                    <a:pt x="10940" y="17791"/>
                  </a:cubicBezTo>
                  <a:cubicBezTo>
                    <a:pt x="10940" y="17791"/>
                    <a:pt x="10940" y="17791"/>
                    <a:pt x="10940" y="17791"/>
                  </a:cubicBezTo>
                  <a:cubicBezTo>
                    <a:pt x="10940" y="17791"/>
                    <a:pt x="10940" y="17791"/>
                    <a:pt x="10940" y="17791"/>
                  </a:cubicBezTo>
                  <a:cubicBezTo>
                    <a:pt x="10940" y="17791"/>
                    <a:pt x="10940" y="17791"/>
                    <a:pt x="10940" y="17791"/>
                  </a:cubicBezTo>
                  <a:cubicBezTo>
                    <a:pt x="10940" y="17791"/>
                    <a:pt x="10940" y="17757"/>
                    <a:pt x="10940" y="17757"/>
                  </a:cubicBezTo>
                  <a:cubicBezTo>
                    <a:pt x="10940" y="17724"/>
                    <a:pt x="10870" y="17690"/>
                    <a:pt x="10905" y="17657"/>
                  </a:cubicBezTo>
                  <a:cubicBezTo>
                    <a:pt x="10905" y="17657"/>
                    <a:pt x="10905" y="17657"/>
                    <a:pt x="10905" y="17657"/>
                  </a:cubicBezTo>
                  <a:cubicBezTo>
                    <a:pt x="10870" y="17623"/>
                    <a:pt x="10870" y="17556"/>
                    <a:pt x="10870" y="17523"/>
                  </a:cubicBezTo>
                  <a:cubicBezTo>
                    <a:pt x="10870" y="17523"/>
                    <a:pt x="10870" y="17523"/>
                    <a:pt x="10870" y="17523"/>
                  </a:cubicBezTo>
                  <a:cubicBezTo>
                    <a:pt x="10870" y="17523"/>
                    <a:pt x="10870" y="17523"/>
                    <a:pt x="10870" y="17523"/>
                  </a:cubicBezTo>
                  <a:cubicBezTo>
                    <a:pt x="10870" y="17523"/>
                    <a:pt x="10870" y="17523"/>
                    <a:pt x="10870" y="17523"/>
                  </a:cubicBezTo>
                  <a:cubicBezTo>
                    <a:pt x="10870" y="17523"/>
                    <a:pt x="10870" y="17523"/>
                    <a:pt x="10870" y="17523"/>
                  </a:cubicBezTo>
                  <a:cubicBezTo>
                    <a:pt x="10870" y="17489"/>
                    <a:pt x="10870" y="17489"/>
                    <a:pt x="10870" y="17489"/>
                  </a:cubicBezTo>
                  <a:cubicBezTo>
                    <a:pt x="10870" y="17489"/>
                    <a:pt x="10870" y="17489"/>
                    <a:pt x="10870" y="17489"/>
                  </a:cubicBezTo>
                  <a:cubicBezTo>
                    <a:pt x="10870" y="17489"/>
                    <a:pt x="10870" y="17489"/>
                    <a:pt x="10870" y="17489"/>
                  </a:cubicBezTo>
                  <a:cubicBezTo>
                    <a:pt x="10870" y="17489"/>
                    <a:pt x="10870" y="17489"/>
                    <a:pt x="10870" y="17489"/>
                  </a:cubicBezTo>
                  <a:cubicBezTo>
                    <a:pt x="10870" y="17489"/>
                    <a:pt x="10870" y="17489"/>
                    <a:pt x="10870" y="17489"/>
                  </a:cubicBezTo>
                  <a:cubicBezTo>
                    <a:pt x="10870" y="17489"/>
                    <a:pt x="10870" y="17456"/>
                    <a:pt x="10870" y="17456"/>
                  </a:cubicBezTo>
                  <a:cubicBezTo>
                    <a:pt x="10870" y="17456"/>
                    <a:pt x="10870" y="17456"/>
                    <a:pt x="10870" y="17456"/>
                  </a:cubicBezTo>
                  <a:cubicBezTo>
                    <a:pt x="10870" y="17456"/>
                    <a:pt x="10870" y="17456"/>
                    <a:pt x="10870" y="17456"/>
                  </a:cubicBezTo>
                  <a:cubicBezTo>
                    <a:pt x="10835" y="17422"/>
                    <a:pt x="10835" y="17388"/>
                    <a:pt x="10800" y="17355"/>
                  </a:cubicBezTo>
                  <a:cubicBezTo>
                    <a:pt x="10800" y="17355"/>
                    <a:pt x="10800" y="17355"/>
                    <a:pt x="10800" y="17321"/>
                  </a:cubicBezTo>
                  <a:cubicBezTo>
                    <a:pt x="10800" y="17321"/>
                    <a:pt x="10800" y="17321"/>
                    <a:pt x="10800" y="17321"/>
                  </a:cubicBezTo>
                  <a:cubicBezTo>
                    <a:pt x="10800" y="17321"/>
                    <a:pt x="10800" y="17321"/>
                    <a:pt x="10800" y="17288"/>
                  </a:cubicBezTo>
                  <a:cubicBezTo>
                    <a:pt x="10800" y="17288"/>
                    <a:pt x="10800" y="17288"/>
                    <a:pt x="10800" y="17288"/>
                  </a:cubicBezTo>
                  <a:cubicBezTo>
                    <a:pt x="10800" y="17288"/>
                    <a:pt x="10800" y="17288"/>
                    <a:pt x="10800" y="17288"/>
                  </a:cubicBezTo>
                  <a:cubicBezTo>
                    <a:pt x="10800" y="17288"/>
                    <a:pt x="10800" y="17288"/>
                    <a:pt x="10800" y="17254"/>
                  </a:cubicBezTo>
                  <a:cubicBezTo>
                    <a:pt x="10870" y="17254"/>
                    <a:pt x="10940" y="17221"/>
                    <a:pt x="11045" y="17221"/>
                  </a:cubicBezTo>
                  <a:cubicBezTo>
                    <a:pt x="11045" y="17187"/>
                    <a:pt x="11081" y="17187"/>
                    <a:pt x="11081" y="17187"/>
                  </a:cubicBezTo>
                  <a:cubicBezTo>
                    <a:pt x="11081" y="17154"/>
                    <a:pt x="11081" y="17154"/>
                    <a:pt x="11081" y="17154"/>
                  </a:cubicBezTo>
                  <a:cubicBezTo>
                    <a:pt x="11081" y="17154"/>
                    <a:pt x="11116" y="17154"/>
                    <a:pt x="11116" y="17154"/>
                  </a:cubicBezTo>
                  <a:cubicBezTo>
                    <a:pt x="11116" y="17154"/>
                    <a:pt x="11116" y="17120"/>
                    <a:pt x="11116" y="17120"/>
                  </a:cubicBezTo>
                  <a:cubicBezTo>
                    <a:pt x="11116" y="17120"/>
                    <a:pt x="11116" y="17120"/>
                    <a:pt x="11116" y="17120"/>
                  </a:cubicBezTo>
                  <a:cubicBezTo>
                    <a:pt x="11151" y="17120"/>
                    <a:pt x="11151" y="17087"/>
                    <a:pt x="11151" y="17087"/>
                  </a:cubicBezTo>
                  <a:cubicBezTo>
                    <a:pt x="11151" y="17087"/>
                    <a:pt x="11151" y="17053"/>
                    <a:pt x="11151" y="17053"/>
                  </a:cubicBezTo>
                  <a:cubicBezTo>
                    <a:pt x="11151" y="17053"/>
                    <a:pt x="11186" y="17053"/>
                    <a:pt x="11186" y="17053"/>
                  </a:cubicBezTo>
                  <a:cubicBezTo>
                    <a:pt x="11186" y="17053"/>
                    <a:pt x="11186" y="17020"/>
                    <a:pt x="11186" y="17020"/>
                  </a:cubicBezTo>
                  <a:cubicBezTo>
                    <a:pt x="11221" y="16919"/>
                    <a:pt x="11256" y="16852"/>
                    <a:pt x="11256" y="16718"/>
                  </a:cubicBezTo>
                  <a:cubicBezTo>
                    <a:pt x="11221" y="16684"/>
                    <a:pt x="11186" y="16617"/>
                    <a:pt x="11186" y="16583"/>
                  </a:cubicBezTo>
                  <a:cubicBezTo>
                    <a:pt x="11186" y="16583"/>
                    <a:pt x="11151" y="16583"/>
                    <a:pt x="11151" y="16583"/>
                  </a:cubicBezTo>
                  <a:cubicBezTo>
                    <a:pt x="11151" y="16583"/>
                    <a:pt x="11151" y="16550"/>
                    <a:pt x="11151" y="16550"/>
                  </a:cubicBezTo>
                  <a:cubicBezTo>
                    <a:pt x="11151" y="16550"/>
                    <a:pt x="11116" y="16516"/>
                    <a:pt x="11116" y="16516"/>
                  </a:cubicBezTo>
                  <a:cubicBezTo>
                    <a:pt x="11116" y="16516"/>
                    <a:pt x="11116" y="16516"/>
                    <a:pt x="11116" y="16483"/>
                  </a:cubicBezTo>
                  <a:cubicBezTo>
                    <a:pt x="11081" y="16483"/>
                    <a:pt x="11081" y="16483"/>
                    <a:pt x="11045" y="16483"/>
                  </a:cubicBezTo>
                  <a:cubicBezTo>
                    <a:pt x="11045" y="16416"/>
                    <a:pt x="10975" y="16449"/>
                    <a:pt x="10975" y="16382"/>
                  </a:cubicBezTo>
                  <a:cubicBezTo>
                    <a:pt x="10905" y="16349"/>
                    <a:pt x="10870" y="16315"/>
                    <a:pt x="10870" y="16282"/>
                  </a:cubicBezTo>
                  <a:cubicBezTo>
                    <a:pt x="10835" y="16248"/>
                    <a:pt x="10765" y="16248"/>
                    <a:pt x="10765" y="16181"/>
                  </a:cubicBezTo>
                  <a:cubicBezTo>
                    <a:pt x="10765" y="16114"/>
                    <a:pt x="10730" y="16114"/>
                    <a:pt x="10730" y="16047"/>
                  </a:cubicBezTo>
                  <a:cubicBezTo>
                    <a:pt x="10765" y="16047"/>
                    <a:pt x="10730" y="15980"/>
                    <a:pt x="10730" y="15980"/>
                  </a:cubicBezTo>
                  <a:cubicBezTo>
                    <a:pt x="10730" y="15980"/>
                    <a:pt x="10765" y="15980"/>
                    <a:pt x="10765" y="15980"/>
                  </a:cubicBezTo>
                  <a:cubicBezTo>
                    <a:pt x="10765" y="15946"/>
                    <a:pt x="10765" y="15913"/>
                    <a:pt x="10730" y="15879"/>
                  </a:cubicBezTo>
                  <a:cubicBezTo>
                    <a:pt x="10800" y="15879"/>
                    <a:pt x="10765" y="15745"/>
                    <a:pt x="10765" y="15711"/>
                  </a:cubicBezTo>
                  <a:cubicBezTo>
                    <a:pt x="10800" y="15644"/>
                    <a:pt x="10800" y="15544"/>
                    <a:pt x="10800" y="15477"/>
                  </a:cubicBezTo>
                  <a:cubicBezTo>
                    <a:pt x="10800" y="15410"/>
                    <a:pt x="10800" y="15376"/>
                    <a:pt x="10800" y="15342"/>
                  </a:cubicBezTo>
                  <a:cubicBezTo>
                    <a:pt x="10800" y="15342"/>
                    <a:pt x="10800" y="15342"/>
                    <a:pt x="10800" y="15342"/>
                  </a:cubicBezTo>
                  <a:cubicBezTo>
                    <a:pt x="10800" y="15309"/>
                    <a:pt x="10800" y="15309"/>
                    <a:pt x="10800" y="15309"/>
                  </a:cubicBezTo>
                  <a:cubicBezTo>
                    <a:pt x="10800" y="15275"/>
                    <a:pt x="10765" y="15275"/>
                    <a:pt x="10730" y="15275"/>
                  </a:cubicBezTo>
                  <a:cubicBezTo>
                    <a:pt x="10730" y="15275"/>
                    <a:pt x="10730" y="15275"/>
                    <a:pt x="10695" y="15275"/>
                  </a:cubicBezTo>
                  <a:cubicBezTo>
                    <a:pt x="10695" y="15242"/>
                    <a:pt x="10695" y="15242"/>
                    <a:pt x="10695" y="15242"/>
                  </a:cubicBezTo>
                  <a:cubicBezTo>
                    <a:pt x="10695" y="15175"/>
                    <a:pt x="10660" y="15175"/>
                    <a:pt x="10660" y="15108"/>
                  </a:cubicBezTo>
                  <a:cubicBezTo>
                    <a:pt x="10660" y="15074"/>
                    <a:pt x="10660" y="15041"/>
                    <a:pt x="10625" y="15041"/>
                  </a:cubicBezTo>
                  <a:cubicBezTo>
                    <a:pt x="10625" y="14974"/>
                    <a:pt x="10625" y="14940"/>
                    <a:pt x="10555" y="14940"/>
                  </a:cubicBezTo>
                  <a:cubicBezTo>
                    <a:pt x="10590" y="14940"/>
                    <a:pt x="10555" y="14906"/>
                    <a:pt x="10555" y="14906"/>
                  </a:cubicBezTo>
                  <a:cubicBezTo>
                    <a:pt x="10555" y="14906"/>
                    <a:pt x="10590" y="14906"/>
                    <a:pt x="10590" y="14906"/>
                  </a:cubicBezTo>
                  <a:cubicBezTo>
                    <a:pt x="10590" y="14873"/>
                    <a:pt x="10555" y="14873"/>
                    <a:pt x="10555" y="14873"/>
                  </a:cubicBezTo>
                  <a:cubicBezTo>
                    <a:pt x="10555" y="14873"/>
                    <a:pt x="10555" y="14739"/>
                    <a:pt x="10555" y="14705"/>
                  </a:cubicBezTo>
                  <a:cubicBezTo>
                    <a:pt x="10555" y="14705"/>
                    <a:pt x="10590" y="14739"/>
                    <a:pt x="10590" y="14705"/>
                  </a:cubicBezTo>
                  <a:cubicBezTo>
                    <a:pt x="10590" y="14705"/>
                    <a:pt x="10590" y="14672"/>
                    <a:pt x="10590" y="14638"/>
                  </a:cubicBezTo>
                  <a:cubicBezTo>
                    <a:pt x="10590" y="14638"/>
                    <a:pt x="10625" y="14638"/>
                    <a:pt x="10625" y="14638"/>
                  </a:cubicBezTo>
                  <a:cubicBezTo>
                    <a:pt x="10625" y="14605"/>
                    <a:pt x="10625" y="14571"/>
                    <a:pt x="10660" y="14571"/>
                  </a:cubicBezTo>
                  <a:cubicBezTo>
                    <a:pt x="10625" y="14470"/>
                    <a:pt x="10590" y="14437"/>
                    <a:pt x="10625" y="14336"/>
                  </a:cubicBezTo>
                  <a:cubicBezTo>
                    <a:pt x="10625" y="14269"/>
                    <a:pt x="10660" y="14236"/>
                    <a:pt x="10695" y="14169"/>
                  </a:cubicBezTo>
                  <a:cubicBezTo>
                    <a:pt x="10695" y="14135"/>
                    <a:pt x="10660" y="14101"/>
                    <a:pt x="10660" y="14068"/>
                  </a:cubicBezTo>
                  <a:cubicBezTo>
                    <a:pt x="10660" y="14034"/>
                    <a:pt x="10660" y="14001"/>
                    <a:pt x="10625" y="14001"/>
                  </a:cubicBezTo>
                  <a:cubicBezTo>
                    <a:pt x="10625" y="13967"/>
                    <a:pt x="10625" y="13900"/>
                    <a:pt x="10590" y="13900"/>
                  </a:cubicBezTo>
                  <a:cubicBezTo>
                    <a:pt x="10590" y="13833"/>
                    <a:pt x="10590" y="13766"/>
                    <a:pt x="10555" y="13733"/>
                  </a:cubicBezTo>
                  <a:cubicBezTo>
                    <a:pt x="10625" y="13699"/>
                    <a:pt x="10625" y="13632"/>
                    <a:pt x="10660" y="13565"/>
                  </a:cubicBezTo>
                  <a:cubicBezTo>
                    <a:pt x="10695" y="13565"/>
                    <a:pt x="10695" y="13531"/>
                    <a:pt x="10730" y="13531"/>
                  </a:cubicBezTo>
                  <a:cubicBezTo>
                    <a:pt x="10695" y="13464"/>
                    <a:pt x="10730" y="13397"/>
                    <a:pt x="10730" y="13330"/>
                  </a:cubicBezTo>
                  <a:cubicBezTo>
                    <a:pt x="10695" y="13263"/>
                    <a:pt x="10695" y="13263"/>
                    <a:pt x="10695" y="13229"/>
                  </a:cubicBezTo>
                  <a:cubicBezTo>
                    <a:pt x="10730" y="13162"/>
                    <a:pt x="10765" y="13129"/>
                    <a:pt x="10800" y="13095"/>
                  </a:cubicBezTo>
                  <a:cubicBezTo>
                    <a:pt x="10800" y="13028"/>
                    <a:pt x="10870" y="13062"/>
                    <a:pt x="10870" y="12995"/>
                  </a:cubicBezTo>
                  <a:cubicBezTo>
                    <a:pt x="10940" y="12961"/>
                    <a:pt x="10975" y="12894"/>
                    <a:pt x="11045" y="12861"/>
                  </a:cubicBezTo>
                  <a:cubicBezTo>
                    <a:pt x="11010" y="12793"/>
                    <a:pt x="11116" y="12793"/>
                    <a:pt x="11081" y="12726"/>
                  </a:cubicBezTo>
                  <a:cubicBezTo>
                    <a:pt x="11151" y="12726"/>
                    <a:pt x="11151" y="12659"/>
                    <a:pt x="11221" y="12626"/>
                  </a:cubicBezTo>
                  <a:cubicBezTo>
                    <a:pt x="11221" y="12626"/>
                    <a:pt x="11221" y="12592"/>
                    <a:pt x="11256" y="12592"/>
                  </a:cubicBezTo>
                  <a:cubicBezTo>
                    <a:pt x="11256" y="12592"/>
                    <a:pt x="11256" y="12559"/>
                    <a:pt x="11291" y="12559"/>
                  </a:cubicBezTo>
                  <a:cubicBezTo>
                    <a:pt x="11291" y="12559"/>
                    <a:pt x="11291" y="12525"/>
                    <a:pt x="11291" y="12525"/>
                  </a:cubicBezTo>
                  <a:cubicBezTo>
                    <a:pt x="11326" y="12525"/>
                    <a:pt x="11326" y="12492"/>
                    <a:pt x="11361" y="12492"/>
                  </a:cubicBezTo>
                  <a:cubicBezTo>
                    <a:pt x="11431" y="12492"/>
                    <a:pt x="11501" y="12492"/>
                    <a:pt x="11606" y="12492"/>
                  </a:cubicBezTo>
                  <a:cubicBezTo>
                    <a:pt x="11606" y="12492"/>
                    <a:pt x="11606" y="12525"/>
                    <a:pt x="11642" y="12525"/>
                  </a:cubicBezTo>
                  <a:cubicBezTo>
                    <a:pt x="11677" y="12525"/>
                    <a:pt x="11712" y="12525"/>
                    <a:pt x="11712" y="12525"/>
                  </a:cubicBezTo>
                  <a:cubicBezTo>
                    <a:pt x="11712" y="12525"/>
                    <a:pt x="11712" y="12559"/>
                    <a:pt x="11712" y="12559"/>
                  </a:cubicBezTo>
                  <a:cubicBezTo>
                    <a:pt x="11747" y="12559"/>
                    <a:pt x="11817" y="12525"/>
                    <a:pt x="11852" y="12559"/>
                  </a:cubicBezTo>
                  <a:cubicBezTo>
                    <a:pt x="11852" y="12592"/>
                    <a:pt x="11887" y="12559"/>
                    <a:pt x="11887" y="12592"/>
                  </a:cubicBezTo>
                  <a:cubicBezTo>
                    <a:pt x="11957" y="12592"/>
                    <a:pt x="11992" y="12626"/>
                    <a:pt x="12027" y="12626"/>
                  </a:cubicBezTo>
                  <a:cubicBezTo>
                    <a:pt x="12062" y="12592"/>
                    <a:pt x="12062" y="12559"/>
                    <a:pt x="12097" y="12559"/>
                  </a:cubicBezTo>
                  <a:cubicBezTo>
                    <a:pt x="12097" y="12525"/>
                    <a:pt x="12097" y="12492"/>
                    <a:pt x="12132" y="12492"/>
                  </a:cubicBezTo>
                  <a:cubicBezTo>
                    <a:pt x="12132" y="12492"/>
                    <a:pt x="12132" y="12458"/>
                    <a:pt x="12168" y="12458"/>
                  </a:cubicBezTo>
                  <a:cubicBezTo>
                    <a:pt x="12168" y="12257"/>
                    <a:pt x="12132" y="12156"/>
                    <a:pt x="12097" y="11988"/>
                  </a:cubicBezTo>
                  <a:cubicBezTo>
                    <a:pt x="12062" y="11988"/>
                    <a:pt x="12062" y="11955"/>
                    <a:pt x="12062" y="11955"/>
                  </a:cubicBezTo>
                  <a:cubicBezTo>
                    <a:pt x="12062" y="11921"/>
                    <a:pt x="12027" y="11955"/>
                    <a:pt x="12027" y="11955"/>
                  </a:cubicBezTo>
                  <a:cubicBezTo>
                    <a:pt x="11992" y="11921"/>
                    <a:pt x="11992" y="11888"/>
                    <a:pt x="11992" y="11888"/>
                  </a:cubicBezTo>
                  <a:cubicBezTo>
                    <a:pt x="11957" y="11888"/>
                    <a:pt x="11922" y="11888"/>
                    <a:pt x="11922" y="11854"/>
                  </a:cubicBezTo>
                  <a:cubicBezTo>
                    <a:pt x="11922" y="11854"/>
                    <a:pt x="11887" y="11854"/>
                    <a:pt x="11852" y="11854"/>
                  </a:cubicBezTo>
                  <a:cubicBezTo>
                    <a:pt x="11887" y="11754"/>
                    <a:pt x="11782" y="11787"/>
                    <a:pt x="11782" y="11720"/>
                  </a:cubicBezTo>
                  <a:cubicBezTo>
                    <a:pt x="11817" y="11653"/>
                    <a:pt x="11817" y="11586"/>
                    <a:pt x="11852" y="11552"/>
                  </a:cubicBezTo>
                  <a:cubicBezTo>
                    <a:pt x="11887" y="11519"/>
                    <a:pt x="11922" y="11485"/>
                    <a:pt x="11922" y="11418"/>
                  </a:cubicBezTo>
                  <a:cubicBezTo>
                    <a:pt x="11922" y="11418"/>
                    <a:pt x="11957" y="11385"/>
                    <a:pt x="11957" y="11418"/>
                  </a:cubicBezTo>
                  <a:cubicBezTo>
                    <a:pt x="11992" y="11318"/>
                    <a:pt x="12062" y="11284"/>
                    <a:pt x="12027" y="11183"/>
                  </a:cubicBezTo>
                  <a:cubicBezTo>
                    <a:pt x="12097" y="11183"/>
                    <a:pt x="12062" y="11116"/>
                    <a:pt x="12097" y="11116"/>
                  </a:cubicBezTo>
                  <a:cubicBezTo>
                    <a:pt x="12097" y="11049"/>
                    <a:pt x="12132" y="11049"/>
                    <a:pt x="12132" y="11016"/>
                  </a:cubicBezTo>
                  <a:cubicBezTo>
                    <a:pt x="12168" y="10982"/>
                    <a:pt x="12168" y="10982"/>
                    <a:pt x="12238" y="10982"/>
                  </a:cubicBezTo>
                  <a:cubicBezTo>
                    <a:pt x="12203" y="10882"/>
                    <a:pt x="12273" y="10815"/>
                    <a:pt x="12238" y="10714"/>
                  </a:cubicBezTo>
                  <a:cubicBezTo>
                    <a:pt x="12273" y="10714"/>
                    <a:pt x="12273" y="10680"/>
                    <a:pt x="12308" y="10647"/>
                  </a:cubicBezTo>
                  <a:cubicBezTo>
                    <a:pt x="12343" y="10647"/>
                    <a:pt x="12343" y="10613"/>
                    <a:pt x="12343" y="10580"/>
                  </a:cubicBezTo>
                  <a:cubicBezTo>
                    <a:pt x="12343" y="10580"/>
                    <a:pt x="12343" y="10580"/>
                    <a:pt x="12343" y="10546"/>
                  </a:cubicBezTo>
                  <a:cubicBezTo>
                    <a:pt x="12343" y="10546"/>
                    <a:pt x="12343" y="10546"/>
                    <a:pt x="12343" y="10546"/>
                  </a:cubicBezTo>
                  <a:cubicBezTo>
                    <a:pt x="12343" y="10546"/>
                    <a:pt x="12343" y="10513"/>
                    <a:pt x="12343" y="10513"/>
                  </a:cubicBezTo>
                  <a:cubicBezTo>
                    <a:pt x="12343" y="10513"/>
                    <a:pt x="12343" y="10513"/>
                    <a:pt x="12343" y="10513"/>
                  </a:cubicBezTo>
                  <a:cubicBezTo>
                    <a:pt x="12343" y="10513"/>
                    <a:pt x="12343" y="10513"/>
                    <a:pt x="12343" y="10513"/>
                  </a:cubicBezTo>
                  <a:cubicBezTo>
                    <a:pt x="12343" y="10513"/>
                    <a:pt x="12343" y="10513"/>
                    <a:pt x="12343" y="10513"/>
                  </a:cubicBezTo>
                  <a:cubicBezTo>
                    <a:pt x="12343" y="10513"/>
                    <a:pt x="12343" y="10513"/>
                    <a:pt x="12343" y="10513"/>
                  </a:cubicBezTo>
                  <a:cubicBezTo>
                    <a:pt x="12343" y="10479"/>
                    <a:pt x="12343" y="10446"/>
                    <a:pt x="12343" y="10446"/>
                  </a:cubicBezTo>
                  <a:cubicBezTo>
                    <a:pt x="12343" y="10446"/>
                    <a:pt x="12343" y="10446"/>
                    <a:pt x="12343" y="10446"/>
                  </a:cubicBezTo>
                  <a:cubicBezTo>
                    <a:pt x="12343" y="10446"/>
                    <a:pt x="12343" y="10446"/>
                    <a:pt x="12343" y="10446"/>
                  </a:cubicBezTo>
                  <a:cubicBezTo>
                    <a:pt x="12343" y="10446"/>
                    <a:pt x="12343" y="10446"/>
                    <a:pt x="12343" y="10446"/>
                  </a:cubicBezTo>
                  <a:cubicBezTo>
                    <a:pt x="12343" y="10446"/>
                    <a:pt x="12343" y="10412"/>
                    <a:pt x="12343" y="10379"/>
                  </a:cubicBezTo>
                  <a:cubicBezTo>
                    <a:pt x="12343" y="10412"/>
                    <a:pt x="12343" y="10446"/>
                    <a:pt x="12343" y="10446"/>
                  </a:cubicBezTo>
                  <a:cubicBezTo>
                    <a:pt x="12343" y="10446"/>
                    <a:pt x="12343" y="10412"/>
                    <a:pt x="12343" y="10379"/>
                  </a:cubicBezTo>
                  <a:cubicBezTo>
                    <a:pt x="12343" y="10244"/>
                    <a:pt x="12343" y="10244"/>
                    <a:pt x="12343" y="10244"/>
                  </a:cubicBezTo>
                  <a:cubicBezTo>
                    <a:pt x="12413" y="10211"/>
                    <a:pt x="12378" y="10110"/>
                    <a:pt x="12378" y="10010"/>
                  </a:cubicBezTo>
                  <a:cubicBezTo>
                    <a:pt x="12378" y="10010"/>
                    <a:pt x="12413" y="10010"/>
                    <a:pt x="12413" y="10010"/>
                  </a:cubicBezTo>
                  <a:cubicBezTo>
                    <a:pt x="12413" y="9976"/>
                    <a:pt x="12413" y="9976"/>
                    <a:pt x="12413" y="9942"/>
                  </a:cubicBezTo>
                  <a:cubicBezTo>
                    <a:pt x="12413" y="9942"/>
                    <a:pt x="12413" y="9942"/>
                    <a:pt x="12413" y="9909"/>
                  </a:cubicBezTo>
                  <a:cubicBezTo>
                    <a:pt x="12413" y="9909"/>
                    <a:pt x="12413" y="9909"/>
                    <a:pt x="12413" y="9909"/>
                  </a:cubicBezTo>
                  <a:cubicBezTo>
                    <a:pt x="12413" y="9875"/>
                    <a:pt x="12413" y="9842"/>
                    <a:pt x="12413" y="9808"/>
                  </a:cubicBezTo>
                  <a:cubicBezTo>
                    <a:pt x="12413" y="9808"/>
                    <a:pt x="12413" y="9775"/>
                    <a:pt x="12413" y="9775"/>
                  </a:cubicBezTo>
                  <a:cubicBezTo>
                    <a:pt x="12413" y="9775"/>
                    <a:pt x="12413" y="9775"/>
                    <a:pt x="12413" y="9775"/>
                  </a:cubicBezTo>
                  <a:cubicBezTo>
                    <a:pt x="12413" y="9775"/>
                    <a:pt x="12413" y="9808"/>
                    <a:pt x="12413" y="9808"/>
                  </a:cubicBezTo>
                  <a:cubicBezTo>
                    <a:pt x="12413" y="9808"/>
                    <a:pt x="12413" y="9808"/>
                    <a:pt x="12413" y="9808"/>
                  </a:cubicBezTo>
                  <a:cubicBezTo>
                    <a:pt x="12413" y="9808"/>
                    <a:pt x="12413" y="9808"/>
                    <a:pt x="12413" y="9808"/>
                  </a:cubicBezTo>
                  <a:cubicBezTo>
                    <a:pt x="12413" y="9808"/>
                    <a:pt x="12413" y="9808"/>
                    <a:pt x="12413" y="9808"/>
                  </a:cubicBezTo>
                  <a:cubicBezTo>
                    <a:pt x="12413" y="9808"/>
                    <a:pt x="12413" y="9808"/>
                    <a:pt x="12413" y="9808"/>
                  </a:cubicBezTo>
                  <a:cubicBezTo>
                    <a:pt x="12413" y="9808"/>
                    <a:pt x="12413" y="9808"/>
                    <a:pt x="12413" y="9842"/>
                  </a:cubicBezTo>
                  <a:cubicBezTo>
                    <a:pt x="12413" y="9775"/>
                    <a:pt x="12343" y="9775"/>
                    <a:pt x="12378" y="9708"/>
                  </a:cubicBezTo>
                  <a:cubicBezTo>
                    <a:pt x="12378" y="9574"/>
                    <a:pt x="12378" y="9574"/>
                    <a:pt x="12378" y="9574"/>
                  </a:cubicBezTo>
                  <a:cubicBezTo>
                    <a:pt x="12378" y="9506"/>
                    <a:pt x="12308" y="9506"/>
                    <a:pt x="12343" y="9439"/>
                  </a:cubicBezTo>
                  <a:cubicBezTo>
                    <a:pt x="12343" y="9406"/>
                    <a:pt x="12378" y="9372"/>
                    <a:pt x="12413" y="9372"/>
                  </a:cubicBezTo>
                  <a:cubicBezTo>
                    <a:pt x="12448" y="9372"/>
                    <a:pt x="12483"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623" y="9339"/>
                    <a:pt x="12623" y="9339"/>
                    <a:pt x="12623" y="9339"/>
                  </a:cubicBezTo>
                  <a:cubicBezTo>
                    <a:pt x="12623" y="9339"/>
                    <a:pt x="12623" y="9339"/>
                    <a:pt x="12623" y="9339"/>
                  </a:cubicBezTo>
                  <a:cubicBezTo>
                    <a:pt x="12623" y="9339"/>
                    <a:pt x="12658" y="9339"/>
                    <a:pt x="12658" y="9339"/>
                  </a:cubicBezTo>
                  <a:cubicBezTo>
                    <a:pt x="12658" y="9305"/>
                    <a:pt x="12694" y="9305"/>
                    <a:pt x="12694" y="9305"/>
                  </a:cubicBezTo>
                  <a:cubicBezTo>
                    <a:pt x="12694" y="9305"/>
                    <a:pt x="12694" y="9305"/>
                    <a:pt x="12694" y="9305"/>
                  </a:cubicBezTo>
                  <a:cubicBezTo>
                    <a:pt x="12694" y="9272"/>
                    <a:pt x="12694" y="9272"/>
                    <a:pt x="12694" y="9272"/>
                  </a:cubicBezTo>
                  <a:cubicBezTo>
                    <a:pt x="12729" y="9272"/>
                    <a:pt x="12729" y="9272"/>
                    <a:pt x="12729" y="9272"/>
                  </a:cubicBezTo>
                  <a:cubicBezTo>
                    <a:pt x="12729" y="9272"/>
                    <a:pt x="12729" y="9272"/>
                    <a:pt x="12729" y="9272"/>
                  </a:cubicBezTo>
                  <a:cubicBezTo>
                    <a:pt x="12729" y="9272"/>
                    <a:pt x="12729" y="9272"/>
                    <a:pt x="12729" y="9272"/>
                  </a:cubicBezTo>
                  <a:cubicBezTo>
                    <a:pt x="12799" y="9272"/>
                    <a:pt x="12799" y="9238"/>
                    <a:pt x="12834" y="9238"/>
                  </a:cubicBezTo>
                  <a:cubicBezTo>
                    <a:pt x="12834" y="9238"/>
                    <a:pt x="12834" y="9238"/>
                    <a:pt x="12834" y="9238"/>
                  </a:cubicBezTo>
                  <a:cubicBezTo>
                    <a:pt x="12834" y="9238"/>
                    <a:pt x="12834" y="9238"/>
                    <a:pt x="12869" y="9238"/>
                  </a:cubicBezTo>
                  <a:cubicBezTo>
                    <a:pt x="12869" y="9238"/>
                    <a:pt x="12869" y="9238"/>
                    <a:pt x="12869" y="9238"/>
                  </a:cubicBezTo>
                  <a:cubicBezTo>
                    <a:pt x="12869" y="9238"/>
                    <a:pt x="12869" y="9238"/>
                    <a:pt x="12869" y="9238"/>
                  </a:cubicBezTo>
                  <a:cubicBezTo>
                    <a:pt x="12869" y="9238"/>
                    <a:pt x="12869" y="9238"/>
                    <a:pt x="12869" y="9238"/>
                  </a:cubicBezTo>
                  <a:cubicBezTo>
                    <a:pt x="12869" y="9238"/>
                    <a:pt x="12869" y="9238"/>
                    <a:pt x="12869" y="9238"/>
                  </a:cubicBezTo>
                  <a:cubicBezTo>
                    <a:pt x="12869" y="9238"/>
                    <a:pt x="12869" y="9238"/>
                    <a:pt x="12869" y="9238"/>
                  </a:cubicBezTo>
                  <a:cubicBezTo>
                    <a:pt x="12904" y="9205"/>
                    <a:pt x="12904" y="9205"/>
                    <a:pt x="12939" y="9205"/>
                  </a:cubicBezTo>
                  <a:cubicBezTo>
                    <a:pt x="12939" y="9205"/>
                    <a:pt x="12939" y="9205"/>
                    <a:pt x="12939" y="9205"/>
                  </a:cubicBezTo>
                  <a:cubicBezTo>
                    <a:pt x="12939" y="9205"/>
                    <a:pt x="12939" y="9205"/>
                    <a:pt x="12939" y="9205"/>
                  </a:cubicBezTo>
                  <a:cubicBezTo>
                    <a:pt x="12939" y="9205"/>
                    <a:pt x="12939" y="9205"/>
                    <a:pt x="12939" y="9205"/>
                  </a:cubicBezTo>
                  <a:cubicBezTo>
                    <a:pt x="12939" y="9205"/>
                    <a:pt x="12939" y="9205"/>
                    <a:pt x="12939" y="9205"/>
                  </a:cubicBezTo>
                  <a:cubicBezTo>
                    <a:pt x="12939" y="9205"/>
                    <a:pt x="12939" y="9205"/>
                    <a:pt x="12939" y="9205"/>
                  </a:cubicBezTo>
                  <a:cubicBezTo>
                    <a:pt x="12939" y="9205"/>
                    <a:pt x="12939" y="9171"/>
                    <a:pt x="12939" y="9171"/>
                  </a:cubicBezTo>
                  <a:cubicBezTo>
                    <a:pt x="12939" y="9171"/>
                    <a:pt x="12939" y="9171"/>
                    <a:pt x="12939" y="9171"/>
                  </a:cubicBezTo>
                  <a:cubicBezTo>
                    <a:pt x="12939" y="9171"/>
                    <a:pt x="12939" y="9171"/>
                    <a:pt x="12939" y="9171"/>
                  </a:cubicBezTo>
                  <a:cubicBezTo>
                    <a:pt x="12939" y="9171"/>
                    <a:pt x="12939" y="9171"/>
                    <a:pt x="12939" y="9171"/>
                  </a:cubicBezTo>
                  <a:cubicBezTo>
                    <a:pt x="12974" y="9171"/>
                    <a:pt x="12974" y="9171"/>
                    <a:pt x="12974" y="9171"/>
                  </a:cubicBezTo>
                  <a:cubicBezTo>
                    <a:pt x="12974" y="9138"/>
                    <a:pt x="12974" y="9138"/>
                    <a:pt x="13044" y="9138"/>
                  </a:cubicBezTo>
                  <a:cubicBezTo>
                    <a:pt x="13044" y="9037"/>
                    <a:pt x="13009" y="9003"/>
                    <a:pt x="13009" y="8903"/>
                  </a:cubicBezTo>
                  <a:cubicBezTo>
                    <a:pt x="13009" y="8836"/>
                    <a:pt x="13079" y="8802"/>
                    <a:pt x="13044" y="8701"/>
                  </a:cubicBezTo>
                  <a:cubicBezTo>
                    <a:pt x="13079" y="8735"/>
                    <a:pt x="13079" y="8701"/>
                    <a:pt x="13079" y="8701"/>
                  </a:cubicBezTo>
                  <a:cubicBezTo>
                    <a:pt x="13114" y="8701"/>
                    <a:pt x="13114" y="8668"/>
                    <a:pt x="13114" y="8668"/>
                  </a:cubicBezTo>
                  <a:cubicBezTo>
                    <a:pt x="13114" y="8634"/>
                    <a:pt x="13114" y="8634"/>
                    <a:pt x="13114" y="8634"/>
                  </a:cubicBezTo>
                  <a:cubicBezTo>
                    <a:pt x="13114" y="8634"/>
                    <a:pt x="13149" y="8634"/>
                    <a:pt x="13149" y="8634"/>
                  </a:cubicBezTo>
                  <a:cubicBezTo>
                    <a:pt x="13149" y="8634"/>
                    <a:pt x="13149" y="8601"/>
                    <a:pt x="13149" y="8601"/>
                  </a:cubicBezTo>
                  <a:cubicBezTo>
                    <a:pt x="13184" y="8567"/>
                    <a:pt x="13219" y="8534"/>
                    <a:pt x="13255" y="8500"/>
                  </a:cubicBezTo>
                  <a:cubicBezTo>
                    <a:pt x="13255" y="8400"/>
                    <a:pt x="13325" y="8400"/>
                    <a:pt x="13290" y="8299"/>
                  </a:cubicBezTo>
                  <a:cubicBezTo>
                    <a:pt x="13325" y="8265"/>
                    <a:pt x="13395" y="8265"/>
                    <a:pt x="13395" y="8198"/>
                  </a:cubicBezTo>
                  <a:cubicBezTo>
                    <a:pt x="13430" y="8198"/>
                    <a:pt x="13430" y="8165"/>
                    <a:pt x="13465" y="8131"/>
                  </a:cubicBezTo>
                  <a:cubicBezTo>
                    <a:pt x="13500" y="8131"/>
                    <a:pt x="13500" y="8098"/>
                    <a:pt x="13535" y="8064"/>
                  </a:cubicBezTo>
                  <a:cubicBezTo>
                    <a:pt x="13570" y="8064"/>
                    <a:pt x="13535" y="7997"/>
                    <a:pt x="13605" y="7997"/>
                  </a:cubicBezTo>
                  <a:cubicBezTo>
                    <a:pt x="13605" y="7863"/>
                    <a:pt x="13570" y="7762"/>
                    <a:pt x="13570" y="7628"/>
                  </a:cubicBezTo>
                  <a:cubicBezTo>
                    <a:pt x="13570" y="7595"/>
                    <a:pt x="13535" y="7561"/>
                    <a:pt x="13500" y="7528"/>
                  </a:cubicBezTo>
                  <a:cubicBezTo>
                    <a:pt x="13500" y="7528"/>
                    <a:pt x="13500" y="7494"/>
                    <a:pt x="13500" y="7494"/>
                  </a:cubicBezTo>
                  <a:cubicBezTo>
                    <a:pt x="13500" y="7461"/>
                    <a:pt x="13465" y="7494"/>
                    <a:pt x="13465" y="7494"/>
                  </a:cubicBezTo>
                  <a:cubicBezTo>
                    <a:pt x="13465" y="7461"/>
                    <a:pt x="13465" y="7461"/>
                    <a:pt x="13465" y="7461"/>
                  </a:cubicBezTo>
                  <a:cubicBezTo>
                    <a:pt x="13465" y="7461"/>
                    <a:pt x="13465" y="7461"/>
                    <a:pt x="13465" y="7427"/>
                  </a:cubicBezTo>
                  <a:cubicBezTo>
                    <a:pt x="13465" y="7427"/>
                    <a:pt x="13465" y="7393"/>
                    <a:pt x="13465" y="7393"/>
                  </a:cubicBezTo>
                  <a:cubicBezTo>
                    <a:pt x="13465" y="7326"/>
                    <a:pt x="13465" y="7293"/>
                    <a:pt x="13535" y="7293"/>
                  </a:cubicBezTo>
                  <a:cubicBezTo>
                    <a:pt x="13535" y="7259"/>
                    <a:pt x="13570" y="7226"/>
                    <a:pt x="13605" y="7226"/>
                  </a:cubicBezTo>
                  <a:cubicBezTo>
                    <a:pt x="13605" y="7192"/>
                    <a:pt x="13640" y="7159"/>
                    <a:pt x="13640" y="7125"/>
                  </a:cubicBezTo>
                  <a:cubicBezTo>
                    <a:pt x="13640" y="7125"/>
                    <a:pt x="13640" y="7092"/>
                    <a:pt x="13675" y="7092"/>
                  </a:cubicBezTo>
                  <a:cubicBezTo>
                    <a:pt x="13675" y="6890"/>
                    <a:pt x="13745" y="6790"/>
                    <a:pt x="13781" y="6622"/>
                  </a:cubicBezTo>
                  <a:cubicBezTo>
                    <a:pt x="13816" y="6622"/>
                    <a:pt x="13851" y="6555"/>
                    <a:pt x="13886" y="6555"/>
                  </a:cubicBezTo>
                  <a:cubicBezTo>
                    <a:pt x="13886" y="6521"/>
                    <a:pt x="13921" y="6521"/>
                    <a:pt x="13956" y="6521"/>
                  </a:cubicBezTo>
                  <a:cubicBezTo>
                    <a:pt x="13921" y="6488"/>
                    <a:pt x="13956" y="6488"/>
                    <a:pt x="13956" y="6488"/>
                  </a:cubicBezTo>
                  <a:cubicBezTo>
                    <a:pt x="13991" y="6488"/>
                    <a:pt x="13991" y="6454"/>
                    <a:pt x="14026" y="6454"/>
                  </a:cubicBezTo>
                  <a:cubicBezTo>
                    <a:pt x="14166" y="6454"/>
                    <a:pt x="14236" y="6521"/>
                    <a:pt x="14377" y="6555"/>
                  </a:cubicBezTo>
                  <a:cubicBezTo>
                    <a:pt x="14412" y="6555"/>
                    <a:pt x="14412" y="6521"/>
                    <a:pt x="14412" y="6521"/>
                  </a:cubicBezTo>
                  <a:cubicBezTo>
                    <a:pt x="14447" y="6521"/>
                    <a:pt x="14447" y="6488"/>
                    <a:pt x="14447" y="6454"/>
                  </a:cubicBezTo>
                  <a:cubicBezTo>
                    <a:pt x="14482" y="6454"/>
                    <a:pt x="14482" y="6421"/>
                    <a:pt x="14482" y="6387"/>
                  </a:cubicBezTo>
                  <a:cubicBezTo>
                    <a:pt x="14517" y="6421"/>
                    <a:pt x="14517" y="6320"/>
                    <a:pt x="14552" y="6320"/>
                  </a:cubicBezTo>
                  <a:cubicBezTo>
                    <a:pt x="14552" y="6287"/>
                    <a:pt x="14552" y="6220"/>
                    <a:pt x="14587" y="6186"/>
                  </a:cubicBezTo>
                  <a:cubicBezTo>
                    <a:pt x="14552" y="6119"/>
                    <a:pt x="14517" y="6052"/>
                    <a:pt x="14517" y="5951"/>
                  </a:cubicBezTo>
                  <a:cubicBezTo>
                    <a:pt x="14517" y="5918"/>
                    <a:pt x="14517" y="5884"/>
                    <a:pt x="14517" y="5884"/>
                  </a:cubicBezTo>
                  <a:cubicBezTo>
                    <a:pt x="14552" y="5851"/>
                    <a:pt x="14517" y="5783"/>
                    <a:pt x="14517" y="5716"/>
                  </a:cubicBezTo>
                  <a:cubicBezTo>
                    <a:pt x="14552" y="5716"/>
                    <a:pt x="14552" y="5716"/>
                    <a:pt x="14552" y="5716"/>
                  </a:cubicBezTo>
                  <a:cubicBezTo>
                    <a:pt x="14552" y="5750"/>
                    <a:pt x="14587" y="5716"/>
                    <a:pt x="14587" y="5683"/>
                  </a:cubicBezTo>
                  <a:cubicBezTo>
                    <a:pt x="14622" y="5683"/>
                    <a:pt x="14622" y="5716"/>
                    <a:pt x="14657" y="5716"/>
                  </a:cubicBezTo>
                  <a:cubicBezTo>
                    <a:pt x="14657" y="5683"/>
                    <a:pt x="14657" y="5683"/>
                    <a:pt x="14692" y="5683"/>
                  </a:cubicBezTo>
                  <a:cubicBezTo>
                    <a:pt x="14727" y="5683"/>
                    <a:pt x="14762" y="5683"/>
                    <a:pt x="14762" y="5683"/>
                  </a:cubicBezTo>
                  <a:cubicBezTo>
                    <a:pt x="14797" y="5683"/>
                    <a:pt x="14797" y="5649"/>
                    <a:pt x="14797" y="5649"/>
                  </a:cubicBezTo>
                  <a:cubicBezTo>
                    <a:pt x="14868" y="5616"/>
                    <a:pt x="14973" y="5683"/>
                    <a:pt x="15008" y="5683"/>
                  </a:cubicBezTo>
                  <a:cubicBezTo>
                    <a:pt x="15043" y="5683"/>
                    <a:pt x="15113" y="5683"/>
                    <a:pt x="15148" y="5683"/>
                  </a:cubicBezTo>
                  <a:cubicBezTo>
                    <a:pt x="15148" y="5716"/>
                    <a:pt x="15253" y="5716"/>
                    <a:pt x="15253" y="5783"/>
                  </a:cubicBezTo>
                  <a:cubicBezTo>
                    <a:pt x="15358" y="5783"/>
                    <a:pt x="15464" y="5817"/>
                    <a:pt x="15569" y="5783"/>
                  </a:cubicBezTo>
                  <a:cubicBezTo>
                    <a:pt x="15569" y="5750"/>
                    <a:pt x="15639" y="5750"/>
                    <a:pt x="15639" y="5716"/>
                  </a:cubicBezTo>
                  <a:cubicBezTo>
                    <a:pt x="15674" y="5683"/>
                    <a:pt x="15674" y="5649"/>
                    <a:pt x="15674" y="5616"/>
                  </a:cubicBezTo>
                  <a:cubicBezTo>
                    <a:pt x="15674" y="5549"/>
                    <a:pt x="15639" y="5582"/>
                    <a:pt x="15604" y="5549"/>
                  </a:cubicBezTo>
                  <a:cubicBezTo>
                    <a:pt x="15604" y="5549"/>
                    <a:pt x="15604" y="5549"/>
                    <a:pt x="15604" y="5549"/>
                  </a:cubicBezTo>
                  <a:cubicBezTo>
                    <a:pt x="15604" y="5515"/>
                    <a:pt x="15604" y="5515"/>
                    <a:pt x="15569" y="5482"/>
                  </a:cubicBezTo>
                  <a:cubicBezTo>
                    <a:pt x="15604" y="5448"/>
                    <a:pt x="15604" y="5415"/>
                    <a:pt x="15639" y="5415"/>
                  </a:cubicBezTo>
                  <a:cubicBezTo>
                    <a:pt x="15639" y="5381"/>
                    <a:pt x="15639" y="5415"/>
                    <a:pt x="15639" y="5415"/>
                  </a:cubicBezTo>
                  <a:cubicBezTo>
                    <a:pt x="15674" y="5381"/>
                    <a:pt x="15639" y="5347"/>
                    <a:pt x="15639" y="5347"/>
                  </a:cubicBezTo>
                  <a:cubicBezTo>
                    <a:pt x="15639" y="5347"/>
                    <a:pt x="15674" y="5347"/>
                    <a:pt x="15674" y="5347"/>
                  </a:cubicBezTo>
                  <a:cubicBezTo>
                    <a:pt x="15674" y="5347"/>
                    <a:pt x="15674" y="5314"/>
                    <a:pt x="15674" y="5314"/>
                  </a:cubicBezTo>
                  <a:cubicBezTo>
                    <a:pt x="15709" y="5247"/>
                    <a:pt x="15744" y="5180"/>
                    <a:pt x="15744" y="5079"/>
                  </a:cubicBezTo>
                  <a:cubicBezTo>
                    <a:pt x="15744" y="5079"/>
                    <a:pt x="15709" y="5046"/>
                    <a:pt x="15709" y="5012"/>
                  </a:cubicBezTo>
                  <a:cubicBezTo>
                    <a:pt x="15674" y="4979"/>
                    <a:pt x="15674" y="4945"/>
                    <a:pt x="15674" y="4911"/>
                  </a:cubicBezTo>
                  <a:cubicBezTo>
                    <a:pt x="15639" y="4878"/>
                    <a:pt x="15639" y="4844"/>
                    <a:pt x="15639" y="4811"/>
                  </a:cubicBezTo>
                  <a:cubicBezTo>
                    <a:pt x="15744" y="4844"/>
                    <a:pt x="15779" y="4744"/>
                    <a:pt x="15884" y="4777"/>
                  </a:cubicBezTo>
                  <a:cubicBezTo>
                    <a:pt x="15919" y="4811"/>
                    <a:pt x="15919" y="4777"/>
                    <a:pt x="15955" y="4777"/>
                  </a:cubicBezTo>
                  <a:cubicBezTo>
                    <a:pt x="16025" y="4777"/>
                    <a:pt x="16025" y="4811"/>
                    <a:pt x="16060" y="4777"/>
                  </a:cubicBezTo>
                  <a:cubicBezTo>
                    <a:pt x="16130" y="4777"/>
                    <a:pt x="16095" y="4677"/>
                    <a:pt x="16165" y="4677"/>
                  </a:cubicBezTo>
                  <a:cubicBezTo>
                    <a:pt x="16165" y="4576"/>
                    <a:pt x="16095" y="4542"/>
                    <a:pt x="16095" y="4442"/>
                  </a:cubicBezTo>
                  <a:cubicBezTo>
                    <a:pt x="16130" y="4442"/>
                    <a:pt x="16130" y="4408"/>
                    <a:pt x="16165" y="4408"/>
                  </a:cubicBezTo>
                  <a:cubicBezTo>
                    <a:pt x="16165" y="4408"/>
                    <a:pt x="16200" y="4408"/>
                    <a:pt x="16200" y="4408"/>
                  </a:cubicBezTo>
                  <a:cubicBezTo>
                    <a:pt x="16200" y="4408"/>
                    <a:pt x="16200" y="4375"/>
                    <a:pt x="16200" y="4375"/>
                  </a:cubicBezTo>
                  <a:cubicBezTo>
                    <a:pt x="16235" y="4375"/>
                    <a:pt x="16270" y="4375"/>
                    <a:pt x="16305" y="4375"/>
                  </a:cubicBezTo>
                  <a:cubicBezTo>
                    <a:pt x="16481" y="4408"/>
                    <a:pt x="16516" y="4542"/>
                    <a:pt x="16621" y="4610"/>
                  </a:cubicBezTo>
                  <a:cubicBezTo>
                    <a:pt x="16621" y="4643"/>
                    <a:pt x="16656" y="4643"/>
                    <a:pt x="16656" y="4677"/>
                  </a:cubicBezTo>
                  <a:cubicBezTo>
                    <a:pt x="16656" y="4677"/>
                    <a:pt x="16656" y="4677"/>
                    <a:pt x="16656" y="4677"/>
                  </a:cubicBezTo>
                  <a:cubicBezTo>
                    <a:pt x="16656" y="4677"/>
                    <a:pt x="16656" y="4677"/>
                    <a:pt x="16656" y="4677"/>
                  </a:cubicBezTo>
                  <a:cubicBezTo>
                    <a:pt x="16656" y="4677"/>
                    <a:pt x="16656" y="4677"/>
                    <a:pt x="16656" y="4677"/>
                  </a:cubicBezTo>
                  <a:cubicBezTo>
                    <a:pt x="16656" y="4677"/>
                    <a:pt x="16656" y="4677"/>
                    <a:pt x="16656" y="4677"/>
                  </a:cubicBezTo>
                  <a:cubicBezTo>
                    <a:pt x="16656" y="4677"/>
                    <a:pt x="16656" y="4677"/>
                    <a:pt x="16656" y="4677"/>
                  </a:cubicBezTo>
                  <a:cubicBezTo>
                    <a:pt x="16656" y="4677"/>
                    <a:pt x="16656" y="4677"/>
                    <a:pt x="16656" y="4677"/>
                  </a:cubicBezTo>
                  <a:cubicBezTo>
                    <a:pt x="16691" y="4710"/>
                    <a:pt x="16726" y="4777"/>
                    <a:pt x="16761" y="4777"/>
                  </a:cubicBezTo>
                  <a:cubicBezTo>
                    <a:pt x="16761" y="4811"/>
                    <a:pt x="16761" y="4811"/>
                    <a:pt x="16761" y="4811"/>
                  </a:cubicBezTo>
                  <a:cubicBezTo>
                    <a:pt x="16761" y="4811"/>
                    <a:pt x="16761" y="4811"/>
                    <a:pt x="16761" y="4811"/>
                  </a:cubicBezTo>
                  <a:cubicBezTo>
                    <a:pt x="16761" y="4811"/>
                    <a:pt x="16761" y="4811"/>
                    <a:pt x="16761" y="4811"/>
                  </a:cubicBezTo>
                  <a:cubicBezTo>
                    <a:pt x="16866" y="4844"/>
                    <a:pt x="16761" y="4911"/>
                    <a:pt x="16796" y="4945"/>
                  </a:cubicBezTo>
                  <a:cubicBezTo>
                    <a:pt x="16796" y="4945"/>
                    <a:pt x="16796" y="4945"/>
                    <a:pt x="16831" y="4945"/>
                  </a:cubicBezTo>
                  <a:cubicBezTo>
                    <a:pt x="16831" y="4945"/>
                    <a:pt x="16831" y="4945"/>
                    <a:pt x="16831" y="4945"/>
                  </a:cubicBezTo>
                  <a:cubicBezTo>
                    <a:pt x="16831" y="4945"/>
                    <a:pt x="16831" y="4945"/>
                    <a:pt x="16831" y="4979"/>
                  </a:cubicBezTo>
                  <a:cubicBezTo>
                    <a:pt x="16866" y="5012"/>
                    <a:pt x="16831" y="5046"/>
                    <a:pt x="16866" y="5079"/>
                  </a:cubicBezTo>
                  <a:cubicBezTo>
                    <a:pt x="16866" y="5079"/>
                    <a:pt x="16866" y="5079"/>
                    <a:pt x="16866" y="5079"/>
                  </a:cubicBezTo>
                  <a:cubicBezTo>
                    <a:pt x="16866" y="5079"/>
                    <a:pt x="16866" y="5079"/>
                    <a:pt x="16866" y="5079"/>
                  </a:cubicBezTo>
                  <a:cubicBezTo>
                    <a:pt x="16866" y="5079"/>
                    <a:pt x="16866" y="5079"/>
                    <a:pt x="16866" y="5079"/>
                  </a:cubicBezTo>
                  <a:cubicBezTo>
                    <a:pt x="16866" y="5079"/>
                    <a:pt x="16866" y="5079"/>
                    <a:pt x="16866" y="5079"/>
                  </a:cubicBezTo>
                  <a:cubicBezTo>
                    <a:pt x="16901" y="5079"/>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46"/>
                    <a:pt x="16901" y="5146"/>
                  </a:cubicBezTo>
                  <a:cubicBezTo>
                    <a:pt x="16901" y="5146"/>
                    <a:pt x="16936" y="5146"/>
                    <a:pt x="16936" y="5146"/>
                  </a:cubicBezTo>
                  <a:cubicBezTo>
                    <a:pt x="17147" y="5146"/>
                    <a:pt x="17252" y="5213"/>
                    <a:pt x="17462" y="5213"/>
                  </a:cubicBezTo>
                  <a:cubicBezTo>
                    <a:pt x="17497" y="5180"/>
                    <a:pt x="17568" y="5213"/>
                    <a:pt x="17603" y="5180"/>
                  </a:cubicBezTo>
                  <a:cubicBezTo>
                    <a:pt x="17638" y="5146"/>
                    <a:pt x="17708" y="5146"/>
                    <a:pt x="17743" y="5113"/>
                  </a:cubicBezTo>
                  <a:cubicBezTo>
                    <a:pt x="17778" y="5079"/>
                    <a:pt x="17778" y="5046"/>
                    <a:pt x="17778" y="4979"/>
                  </a:cubicBezTo>
                  <a:cubicBezTo>
                    <a:pt x="17813" y="4979"/>
                    <a:pt x="17848" y="4945"/>
                    <a:pt x="17883" y="4945"/>
                  </a:cubicBezTo>
                  <a:cubicBezTo>
                    <a:pt x="17953" y="4945"/>
                    <a:pt x="17988" y="4945"/>
                    <a:pt x="18058" y="4945"/>
                  </a:cubicBezTo>
                  <a:cubicBezTo>
                    <a:pt x="18058" y="4945"/>
                    <a:pt x="18058" y="4979"/>
                    <a:pt x="18058" y="4979"/>
                  </a:cubicBezTo>
                  <a:cubicBezTo>
                    <a:pt x="18058" y="4979"/>
                    <a:pt x="18094" y="5012"/>
                    <a:pt x="18094" y="5012"/>
                  </a:cubicBezTo>
                  <a:cubicBezTo>
                    <a:pt x="18094" y="5012"/>
                    <a:pt x="18129" y="5012"/>
                    <a:pt x="18129" y="5012"/>
                  </a:cubicBezTo>
                  <a:cubicBezTo>
                    <a:pt x="18129" y="5012"/>
                    <a:pt x="18129" y="5012"/>
                    <a:pt x="18129" y="5012"/>
                  </a:cubicBezTo>
                  <a:cubicBezTo>
                    <a:pt x="18164" y="5046"/>
                    <a:pt x="18199" y="5012"/>
                    <a:pt x="18199" y="5012"/>
                  </a:cubicBezTo>
                  <a:cubicBezTo>
                    <a:pt x="18199" y="5079"/>
                    <a:pt x="18304" y="5079"/>
                    <a:pt x="18304" y="5146"/>
                  </a:cubicBezTo>
                  <a:cubicBezTo>
                    <a:pt x="18374" y="5113"/>
                    <a:pt x="18374" y="5180"/>
                    <a:pt x="18444" y="5180"/>
                  </a:cubicBezTo>
                  <a:cubicBezTo>
                    <a:pt x="18514" y="5146"/>
                    <a:pt x="18549" y="5113"/>
                    <a:pt x="18619" y="5079"/>
                  </a:cubicBezTo>
                  <a:cubicBezTo>
                    <a:pt x="18619" y="4979"/>
                    <a:pt x="18619" y="4878"/>
                    <a:pt x="18619" y="4777"/>
                  </a:cubicBezTo>
                  <a:cubicBezTo>
                    <a:pt x="18619" y="4744"/>
                    <a:pt x="18690" y="4710"/>
                    <a:pt x="18690" y="4643"/>
                  </a:cubicBezTo>
                  <a:cubicBezTo>
                    <a:pt x="18725" y="4610"/>
                    <a:pt x="18760" y="4576"/>
                    <a:pt x="18795" y="4509"/>
                  </a:cubicBezTo>
                  <a:cubicBezTo>
                    <a:pt x="18795" y="4475"/>
                    <a:pt x="18865" y="4509"/>
                    <a:pt x="18865" y="4442"/>
                  </a:cubicBezTo>
                  <a:cubicBezTo>
                    <a:pt x="18865" y="4341"/>
                    <a:pt x="18830" y="4308"/>
                    <a:pt x="18795" y="4241"/>
                  </a:cubicBezTo>
                  <a:cubicBezTo>
                    <a:pt x="18830" y="4207"/>
                    <a:pt x="18795" y="4140"/>
                    <a:pt x="18795" y="4073"/>
                  </a:cubicBezTo>
                  <a:cubicBezTo>
                    <a:pt x="18760" y="4006"/>
                    <a:pt x="18795" y="3905"/>
                    <a:pt x="18795" y="3838"/>
                  </a:cubicBezTo>
                  <a:cubicBezTo>
                    <a:pt x="18760" y="3805"/>
                    <a:pt x="18760" y="3805"/>
                    <a:pt x="18760" y="3771"/>
                  </a:cubicBezTo>
                  <a:cubicBezTo>
                    <a:pt x="18795" y="3670"/>
                    <a:pt x="18760" y="3536"/>
                    <a:pt x="18795" y="3402"/>
                  </a:cubicBezTo>
                  <a:cubicBezTo>
                    <a:pt x="18795" y="3369"/>
                    <a:pt x="18795" y="3335"/>
                    <a:pt x="18795" y="3301"/>
                  </a:cubicBezTo>
                  <a:cubicBezTo>
                    <a:pt x="18795" y="3301"/>
                    <a:pt x="18795" y="3301"/>
                    <a:pt x="18830" y="3301"/>
                  </a:cubicBezTo>
                  <a:cubicBezTo>
                    <a:pt x="18830" y="3301"/>
                    <a:pt x="18830" y="3301"/>
                    <a:pt x="18830" y="3301"/>
                  </a:cubicBezTo>
                  <a:cubicBezTo>
                    <a:pt x="18830" y="3301"/>
                    <a:pt x="18830" y="3301"/>
                    <a:pt x="18830" y="3268"/>
                  </a:cubicBezTo>
                  <a:cubicBezTo>
                    <a:pt x="18830" y="3268"/>
                    <a:pt x="18830" y="3268"/>
                    <a:pt x="18830" y="3268"/>
                  </a:cubicBezTo>
                  <a:cubicBezTo>
                    <a:pt x="18830" y="3268"/>
                    <a:pt x="18830" y="3268"/>
                    <a:pt x="18830" y="3268"/>
                  </a:cubicBezTo>
                  <a:cubicBezTo>
                    <a:pt x="18830" y="3268"/>
                    <a:pt x="18830" y="3268"/>
                    <a:pt x="18830" y="3268"/>
                  </a:cubicBezTo>
                  <a:cubicBezTo>
                    <a:pt x="18830" y="3268"/>
                    <a:pt x="18830" y="3268"/>
                    <a:pt x="18830" y="3268"/>
                  </a:cubicBezTo>
                  <a:cubicBezTo>
                    <a:pt x="18830" y="3268"/>
                    <a:pt x="18830" y="3268"/>
                    <a:pt x="18830" y="3268"/>
                  </a:cubicBezTo>
                  <a:cubicBezTo>
                    <a:pt x="18830" y="3234"/>
                    <a:pt x="18830" y="3234"/>
                    <a:pt x="18830" y="3234"/>
                  </a:cubicBezTo>
                  <a:cubicBezTo>
                    <a:pt x="18830" y="3234"/>
                    <a:pt x="18830" y="3234"/>
                    <a:pt x="18830" y="3234"/>
                  </a:cubicBezTo>
                  <a:cubicBezTo>
                    <a:pt x="18830" y="3201"/>
                    <a:pt x="18865" y="3167"/>
                    <a:pt x="18900" y="3134"/>
                  </a:cubicBezTo>
                  <a:cubicBezTo>
                    <a:pt x="18900" y="3134"/>
                    <a:pt x="18900" y="3134"/>
                    <a:pt x="18900" y="3134"/>
                  </a:cubicBezTo>
                  <a:cubicBezTo>
                    <a:pt x="18900" y="3134"/>
                    <a:pt x="18900" y="3100"/>
                    <a:pt x="18900" y="3100"/>
                  </a:cubicBezTo>
                  <a:cubicBezTo>
                    <a:pt x="18900" y="3100"/>
                    <a:pt x="18900" y="3100"/>
                    <a:pt x="18900" y="3100"/>
                  </a:cubicBezTo>
                  <a:cubicBezTo>
                    <a:pt x="18900" y="3100"/>
                    <a:pt x="18900" y="3100"/>
                    <a:pt x="18900" y="3100"/>
                  </a:cubicBezTo>
                  <a:cubicBezTo>
                    <a:pt x="18900" y="3100"/>
                    <a:pt x="18900" y="3100"/>
                    <a:pt x="18900" y="3100"/>
                  </a:cubicBezTo>
                  <a:cubicBezTo>
                    <a:pt x="18900" y="3100"/>
                    <a:pt x="18935" y="3100"/>
                    <a:pt x="18935" y="3100"/>
                  </a:cubicBezTo>
                  <a:cubicBezTo>
                    <a:pt x="18935" y="3100"/>
                    <a:pt x="18935" y="3100"/>
                    <a:pt x="18935" y="3100"/>
                  </a:cubicBezTo>
                  <a:cubicBezTo>
                    <a:pt x="18935" y="3100"/>
                    <a:pt x="18935" y="3067"/>
                    <a:pt x="18935" y="3067"/>
                  </a:cubicBezTo>
                  <a:cubicBezTo>
                    <a:pt x="18935" y="3067"/>
                    <a:pt x="18935" y="3067"/>
                    <a:pt x="18935" y="3067"/>
                  </a:cubicBezTo>
                  <a:cubicBezTo>
                    <a:pt x="18935" y="3067"/>
                    <a:pt x="18935" y="3067"/>
                    <a:pt x="18935" y="3067"/>
                  </a:cubicBezTo>
                  <a:cubicBezTo>
                    <a:pt x="18935" y="3067"/>
                    <a:pt x="18935" y="3067"/>
                    <a:pt x="18935" y="3067"/>
                  </a:cubicBezTo>
                  <a:cubicBezTo>
                    <a:pt x="18935" y="3067"/>
                    <a:pt x="18935" y="3067"/>
                    <a:pt x="18935" y="3067"/>
                  </a:cubicBezTo>
                  <a:cubicBezTo>
                    <a:pt x="18935" y="3067"/>
                    <a:pt x="18935" y="3067"/>
                    <a:pt x="18935" y="3067"/>
                  </a:cubicBezTo>
                  <a:cubicBezTo>
                    <a:pt x="18935" y="3033"/>
                    <a:pt x="18935" y="3033"/>
                    <a:pt x="18935" y="3033"/>
                  </a:cubicBezTo>
                  <a:cubicBezTo>
                    <a:pt x="18935" y="3033"/>
                    <a:pt x="18935" y="3033"/>
                    <a:pt x="18935" y="3033"/>
                  </a:cubicBezTo>
                  <a:cubicBezTo>
                    <a:pt x="18935" y="3033"/>
                    <a:pt x="18935" y="3033"/>
                    <a:pt x="18935" y="3033"/>
                  </a:cubicBezTo>
                  <a:cubicBezTo>
                    <a:pt x="18935" y="3033"/>
                    <a:pt x="18935" y="3033"/>
                    <a:pt x="18935" y="3033"/>
                  </a:cubicBezTo>
                  <a:cubicBezTo>
                    <a:pt x="18935" y="3033"/>
                    <a:pt x="18970" y="3000"/>
                    <a:pt x="18970" y="3000"/>
                  </a:cubicBezTo>
                  <a:cubicBezTo>
                    <a:pt x="18970" y="3000"/>
                    <a:pt x="18970" y="3000"/>
                    <a:pt x="18970" y="3000"/>
                  </a:cubicBezTo>
                  <a:cubicBezTo>
                    <a:pt x="18970" y="3000"/>
                    <a:pt x="18970" y="3000"/>
                    <a:pt x="18970" y="3000"/>
                  </a:cubicBezTo>
                  <a:cubicBezTo>
                    <a:pt x="18970" y="3000"/>
                    <a:pt x="18970" y="3000"/>
                    <a:pt x="18970" y="2966"/>
                  </a:cubicBezTo>
                  <a:cubicBezTo>
                    <a:pt x="18970" y="2966"/>
                    <a:pt x="18970" y="2966"/>
                    <a:pt x="18970" y="2966"/>
                  </a:cubicBezTo>
                  <a:cubicBezTo>
                    <a:pt x="18970" y="2966"/>
                    <a:pt x="18970" y="2966"/>
                    <a:pt x="18970" y="2966"/>
                  </a:cubicBezTo>
                  <a:cubicBezTo>
                    <a:pt x="18970" y="2966"/>
                    <a:pt x="18970" y="2966"/>
                    <a:pt x="18970" y="2966"/>
                  </a:cubicBezTo>
                  <a:cubicBezTo>
                    <a:pt x="18970" y="2966"/>
                    <a:pt x="18970" y="2966"/>
                    <a:pt x="18970" y="2966"/>
                  </a:cubicBezTo>
                  <a:cubicBezTo>
                    <a:pt x="18970" y="2966"/>
                    <a:pt x="18970" y="2966"/>
                    <a:pt x="18970" y="2966"/>
                  </a:cubicBezTo>
                  <a:cubicBezTo>
                    <a:pt x="18970" y="2966"/>
                    <a:pt x="18970" y="2933"/>
                    <a:pt x="18970" y="2933"/>
                  </a:cubicBezTo>
                  <a:cubicBezTo>
                    <a:pt x="18970" y="2933"/>
                    <a:pt x="18970" y="2933"/>
                    <a:pt x="18970" y="2933"/>
                  </a:cubicBezTo>
                  <a:cubicBezTo>
                    <a:pt x="19005" y="2933"/>
                    <a:pt x="19005" y="2933"/>
                    <a:pt x="19005" y="2933"/>
                  </a:cubicBezTo>
                  <a:cubicBezTo>
                    <a:pt x="19005" y="2933"/>
                    <a:pt x="19005" y="2933"/>
                    <a:pt x="19005" y="2933"/>
                  </a:cubicBezTo>
                  <a:cubicBezTo>
                    <a:pt x="19005" y="2933"/>
                    <a:pt x="19005" y="2933"/>
                    <a:pt x="19005" y="2933"/>
                  </a:cubicBezTo>
                  <a:cubicBezTo>
                    <a:pt x="19005" y="2933"/>
                    <a:pt x="19005" y="2933"/>
                    <a:pt x="19005" y="2933"/>
                  </a:cubicBezTo>
                  <a:cubicBezTo>
                    <a:pt x="19005" y="2933"/>
                    <a:pt x="19005" y="2933"/>
                    <a:pt x="19005" y="2933"/>
                  </a:cubicBezTo>
                  <a:cubicBezTo>
                    <a:pt x="19110" y="2933"/>
                    <a:pt x="19110" y="2899"/>
                    <a:pt x="19181" y="2865"/>
                  </a:cubicBezTo>
                  <a:cubicBezTo>
                    <a:pt x="19181" y="2933"/>
                    <a:pt x="19251" y="2899"/>
                    <a:pt x="19286" y="2899"/>
                  </a:cubicBezTo>
                  <a:cubicBezTo>
                    <a:pt x="19286" y="2865"/>
                    <a:pt x="19321" y="2865"/>
                    <a:pt x="19356" y="2865"/>
                  </a:cubicBezTo>
                  <a:cubicBezTo>
                    <a:pt x="19356" y="2832"/>
                    <a:pt x="19391" y="2798"/>
                    <a:pt x="19426" y="2765"/>
                  </a:cubicBezTo>
                  <a:cubicBezTo>
                    <a:pt x="19496" y="2765"/>
                    <a:pt x="19461" y="2698"/>
                    <a:pt x="19531" y="2698"/>
                  </a:cubicBezTo>
                  <a:cubicBezTo>
                    <a:pt x="19566" y="2631"/>
                    <a:pt x="19601" y="2631"/>
                    <a:pt x="19671" y="2631"/>
                  </a:cubicBezTo>
                  <a:cubicBezTo>
                    <a:pt x="19706" y="2631"/>
                    <a:pt x="19706" y="2631"/>
                    <a:pt x="19706" y="2631"/>
                  </a:cubicBezTo>
                  <a:cubicBezTo>
                    <a:pt x="19706" y="2664"/>
                    <a:pt x="19742" y="2664"/>
                    <a:pt x="19742" y="2664"/>
                  </a:cubicBezTo>
                  <a:cubicBezTo>
                    <a:pt x="19777" y="2698"/>
                    <a:pt x="19777" y="2698"/>
                    <a:pt x="19812" y="2698"/>
                  </a:cubicBezTo>
                  <a:cubicBezTo>
                    <a:pt x="19847" y="2765"/>
                    <a:pt x="19917" y="2765"/>
                    <a:pt x="19952" y="2832"/>
                  </a:cubicBezTo>
                  <a:cubicBezTo>
                    <a:pt x="19952" y="2865"/>
                    <a:pt x="19987" y="2865"/>
                    <a:pt x="19987" y="2865"/>
                  </a:cubicBezTo>
                  <a:cubicBezTo>
                    <a:pt x="19987" y="2899"/>
                    <a:pt x="19987" y="2899"/>
                    <a:pt x="19987" y="2933"/>
                  </a:cubicBezTo>
                  <a:cubicBezTo>
                    <a:pt x="20197" y="2933"/>
                    <a:pt x="20338" y="2966"/>
                    <a:pt x="20478" y="3000"/>
                  </a:cubicBezTo>
                  <a:cubicBezTo>
                    <a:pt x="20478" y="3100"/>
                    <a:pt x="20548" y="3067"/>
                    <a:pt x="20513" y="3167"/>
                  </a:cubicBezTo>
                  <a:cubicBezTo>
                    <a:pt x="20618" y="3167"/>
                    <a:pt x="20583" y="3268"/>
                    <a:pt x="20618" y="3335"/>
                  </a:cubicBezTo>
                  <a:cubicBezTo>
                    <a:pt x="20618" y="3335"/>
                    <a:pt x="20618" y="3335"/>
                    <a:pt x="20583" y="3335"/>
                  </a:cubicBezTo>
                  <a:cubicBezTo>
                    <a:pt x="20583" y="3369"/>
                    <a:pt x="20583" y="3402"/>
                    <a:pt x="20548" y="3402"/>
                  </a:cubicBezTo>
                  <a:cubicBezTo>
                    <a:pt x="20548" y="3436"/>
                    <a:pt x="20548" y="3469"/>
                    <a:pt x="20513" y="3469"/>
                  </a:cubicBezTo>
                  <a:cubicBezTo>
                    <a:pt x="20513" y="3503"/>
                    <a:pt x="20513" y="3536"/>
                    <a:pt x="20478" y="3536"/>
                  </a:cubicBezTo>
                  <a:cubicBezTo>
                    <a:pt x="20478" y="3670"/>
                    <a:pt x="20478" y="3771"/>
                    <a:pt x="20478" y="3872"/>
                  </a:cubicBezTo>
                  <a:cubicBezTo>
                    <a:pt x="20548" y="3872"/>
                    <a:pt x="20513" y="3972"/>
                    <a:pt x="20548" y="3939"/>
                  </a:cubicBezTo>
                  <a:cubicBezTo>
                    <a:pt x="20618" y="3939"/>
                    <a:pt x="20583" y="4006"/>
                    <a:pt x="20653" y="4006"/>
                  </a:cubicBezTo>
                  <a:cubicBezTo>
                    <a:pt x="20723" y="4006"/>
                    <a:pt x="20758" y="3972"/>
                    <a:pt x="20794" y="3939"/>
                  </a:cubicBezTo>
                  <a:cubicBezTo>
                    <a:pt x="20829" y="3872"/>
                    <a:pt x="20758" y="3872"/>
                    <a:pt x="20794" y="3805"/>
                  </a:cubicBezTo>
                  <a:cubicBezTo>
                    <a:pt x="20829" y="3771"/>
                    <a:pt x="20794" y="3704"/>
                    <a:pt x="20794" y="3637"/>
                  </a:cubicBezTo>
                  <a:cubicBezTo>
                    <a:pt x="20864" y="3637"/>
                    <a:pt x="20794" y="3603"/>
                    <a:pt x="20794" y="3570"/>
                  </a:cubicBezTo>
                  <a:cubicBezTo>
                    <a:pt x="20829" y="3570"/>
                    <a:pt x="20829" y="3570"/>
                    <a:pt x="20829" y="3536"/>
                  </a:cubicBezTo>
                  <a:cubicBezTo>
                    <a:pt x="20864" y="3503"/>
                    <a:pt x="20899" y="3469"/>
                    <a:pt x="20969" y="3469"/>
                  </a:cubicBezTo>
                  <a:cubicBezTo>
                    <a:pt x="20969" y="3402"/>
                    <a:pt x="21004" y="3402"/>
                    <a:pt x="21004" y="3335"/>
                  </a:cubicBezTo>
                  <a:cubicBezTo>
                    <a:pt x="21109" y="3335"/>
                    <a:pt x="21074" y="3234"/>
                    <a:pt x="21144" y="3234"/>
                  </a:cubicBezTo>
                  <a:cubicBezTo>
                    <a:pt x="21144" y="3167"/>
                    <a:pt x="21144" y="3134"/>
                    <a:pt x="21144" y="3100"/>
                  </a:cubicBezTo>
                  <a:cubicBezTo>
                    <a:pt x="21144" y="3067"/>
                    <a:pt x="21144" y="3033"/>
                    <a:pt x="21144" y="3000"/>
                  </a:cubicBezTo>
                  <a:cubicBezTo>
                    <a:pt x="21144" y="3000"/>
                    <a:pt x="21109" y="3000"/>
                    <a:pt x="21144" y="3000"/>
                  </a:cubicBezTo>
                  <a:cubicBezTo>
                    <a:pt x="21179" y="3000"/>
                    <a:pt x="21214" y="3033"/>
                    <a:pt x="21214" y="3067"/>
                  </a:cubicBezTo>
                  <a:cubicBezTo>
                    <a:pt x="21214" y="3067"/>
                    <a:pt x="21249" y="3100"/>
                    <a:pt x="21284" y="3100"/>
                  </a:cubicBezTo>
                  <a:cubicBezTo>
                    <a:pt x="21284" y="3067"/>
                    <a:pt x="21355" y="3067"/>
                    <a:pt x="21390" y="3067"/>
                  </a:cubicBezTo>
                  <a:cubicBezTo>
                    <a:pt x="21460" y="3067"/>
                    <a:pt x="21495" y="3033"/>
                    <a:pt x="21530" y="3033"/>
                  </a:cubicBezTo>
                  <a:cubicBezTo>
                    <a:pt x="21565" y="2966"/>
                    <a:pt x="21600" y="2933"/>
                    <a:pt x="21600" y="2865"/>
                  </a:cubicBezTo>
                  <a:cubicBezTo>
                    <a:pt x="21600" y="2832"/>
                    <a:pt x="21565" y="2832"/>
                    <a:pt x="21600" y="2765"/>
                  </a:cubicBezTo>
                  <a:close/>
                  <a:moveTo>
                    <a:pt x="5400" y="18831"/>
                  </a:moveTo>
                  <a:cubicBezTo>
                    <a:pt x="5330" y="18797"/>
                    <a:pt x="5435" y="18730"/>
                    <a:pt x="5505" y="18764"/>
                  </a:cubicBezTo>
                  <a:cubicBezTo>
                    <a:pt x="5505" y="18797"/>
                    <a:pt x="5400" y="18764"/>
                    <a:pt x="5400" y="18831"/>
                  </a:cubicBezTo>
                  <a:close/>
                  <a:moveTo>
                    <a:pt x="5891" y="19200"/>
                  </a:moveTo>
                  <a:cubicBezTo>
                    <a:pt x="5856" y="19200"/>
                    <a:pt x="5821" y="19200"/>
                    <a:pt x="5821" y="19200"/>
                  </a:cubicBezTo>
                  <a:cubicBezTo>
                    <a:pt x="5786" y="19200"/>
                    <a:pt x="5786" y="19200"/>
                    <a:pt x="5751" y="19200"/>
                  </a:cubicBezTo>
                  <a:cubicBezTo>
                    <a:pt x="5751" y="19200"/>
                    <a:pt x="5751" y="19233"/>
                    <a:pt x="5716" y="19267"/>
                  </a:cubicBezTo>
                  <a:cubicBezTo>
                    <a:pt x="5716" y="19267"/>
                    <a:pt x="5716" y="19267"/>
                    <a:pt x="5716" y="19267"/>
                  </a:cubicBezTo>
                  <a:cubicBezTo>
                    <a:pt x="5681" y="19300"/>
                    <a:pt x="5681" y="19300"/>
                    <a:pt x="5645" y="19334"/>
                  </a:cubicBezTo>
                  <a:cubicBezTo>
                    <a:pt x="5575" y="19334"/>
                    <a:pt x="5505" y="19367"/>
                    <a:pt x="5505" y="19434"/>
                  </a:cubicBezTo>
                  <a:cubicBezTo>
                    <a:pt x="5505" y="19501"/>
                    <a:pt x="5610" y="19468"/>
                    <a:pt x="5645" y="19468"/>
                  </a:cubicBezTo>
                  <a:cubicBezTo>
                    <a:pt x="5645" y="19468"/>
                    <a:pt x="5645" y="19501"/>
                    <a:pt x="5645" y="19535"/>
                  </a:cubicBezTo>
                  <a:cubicBezTo>
                    <a:pt x="5716" y="19535"/>
                    <a:pt x="5751" y="19535"/>
                    <a:pt x="5786" y="19501"/>
                  </a:cubicBezTo>
                  <a:cubicBezTo>
                    <a:pt x="5821" y="19501"/>
                    <a:pt x="5856" y="19501"/>
                    <a:pt x="5856" y="19569"/>
                  </a:cubicBezTo>
                  <a:cubicBezTo>
                    <a:pt x="5821" y="19569"/>
                    <a:pt x="5821" y="19535"/>
                    <a:pt x="5821" y="19535"/>
                  </a:cubicBezTo>
                  <a:cubicBezTo>
                    <a:pt x="5786" y="19535"/>
                    <a:pt x="5786" y="19569"/>
                    <a:pt x="5716" y="19569"/>
                  </a:cubicBezTo>
                  <a:cubicBezTo>
                    <a:pt x="5681" y="19569"/>
                    <a:pt x="5681" y="19569"/>
                    <a:pt x="5645" y="19569"/>
                  </a:cubicBezTo>
                  <a:cubicBezTo>
                    <a:pt x="5645" y="19602"/>
                    <a:pt x="5610" y="19602"/>
                    <a:pt x="5610" y="19602"/>
                  </a:cubicBezTo>
                  <a:cubicBezTo>
                    <a:pt x="5610" y="19602"/>
                    <a:pt x="5610" y="19636"/>
                    <a:pt x="5575" y="19636"/>
                  </a:cubicBezTo>
                  <a:cubicBezTo>
                    <a:pt x="5575" y="19669"/>
                    <a:pt x="5540" y="19636"/>
                    <a:pt x="5540" y="19636"/>
                  </a:cubicBezTo>
                  <a:cubicBezTo>
                    <a:pt x="5505" y="19669"/>
                    <a:pt x="5540" y="19703"/>
                    <a:pt x="5505" y="19703"/>
                  </a:cubicBezTo>
                  <a:cubicBezTo>
                    <a:pt x="5505" y="19703"/>
                    <a:pt x="5505" y="19703"/>
                    <a:pt x="5505" y="19703"/>
                  </a:cubicBezTo>
                  <a:cubicBezTo>
                    <a:pt x="5470" y="19636"/>
                    <a:pt x="5610" y="19602"/>
                    <a:pt x="5505" y="19569"/>
                  </a:cubicBezTo>
                  <a:cubicBezTo>
                    <a:pt x="5505" y="19569"/>
                    <a:pt x="5540" y="19569"/>
                    <a:pt x="5575" y="19569"/>
                  </a:cubicBezTo>
                  <a:cubicBezTo>
                    <a:pt x="5610" y="19602"/>
                    <a:pt x="5610" y="19569"/>
                    <a:pt x="5645" y="19569"/>
                  </a:cubicBezTo>
                  <a:cubicBezTo>
                    <a:pt x="5645" y="19535"/>
                    <a:pt x="5610" y="19535"/>
                    <a:pt x="5610" y="19501"/>
                  </a:cubicBezTo>
                  <a:cubicBezTo>
                    <a:pt x="5610" y="19468"/>
                    <a:pt x="5575" y="19501"/>
                    <a:pt x="5575" y="19535"/>
                  </a:cubicBezTo>
                  <a:cubicBezTo>
                    <a:pt x="5540" y="19535"/>
                    <a:pt x="5540" y="19501"/>
                    <a:pt x="5540" y="19501"/>
                  </a:cubicBezTo>
                  <a:cubicBezTo>
                    <a:pt x="5505" y="19501"/>
                    <a:pt x="5505" y="19501"/>
                    <a:pt x="5505" y="19501"/>
                  </a:cubicBezTo>
                  <a:cubicBezTo>
                    <a:pt x="5505" y="19434"/>
                    <a:pt x="5505" y="19401"/>
                    <a:pt x="5505" y="19367"/>
                  </a:cubicBezTo>
                  <a:cubicBezTo>
                    <a:pt x="5540" y="19334"/>
                    <a:pt x="5575" y="19300"/>
                    <a:pt x="5610" y="19300"/>
                  </a:cubicBezTo>
                  <a:cubicBezTo>
                    <a:pt x="5645" y="19300"/>
                    <a:pt x="5645" y="19233"/>
                    <a:pt x="5716" y="19233"/>
                  </a:cubicBezTo>
                  <a:cubicBezTo>
                    <a:pt x="5716" y="19166"/>
                    <a:pt x="5716" y="19133"/>
                    <a:pt x="5716" y="19099"/>
                  </a:cubicBezTo>
                  <a:cubicBezTo>
                    <a:pt x="5786" y="19099"/>
                    <a:pt x="5786" y="19133"/>
                    <a:pt x="5786" y="19166"/>
                  </a:cubicBezTo>
                  <a:cubicBezTo>
                    <a:pt x="5856" y="19133"/>
                    <a:pt x="5891" y="19133"/>
                    <a:pt x="5961" y="19166"/>
                  </a:cubicBezTo>
                  <a:cubicBezTo>
                    <a:pt x="5961" y="19200"/>
                    <a:pt x="5891" y="19166"/>
                    <a:pt x="5891" y="19200"/>
                  </a:cubicBezTo>
                  <a:close/>
                  <a:moveTo>
                    <a:pt x="5996" y="17858"/>
                  </a:moveTo>
                  <a:cubicBezTo>
                    <a:pt x="5996" y="17824"/>
                    <a:pt x="6031" y="17824"/>
                    <a:pt x="6031" y="17824"/>
                  </a:cubicBezTo>
                  <a:cubicBezTo>
                    <a:pt x="6031" y="17858"/>
                    <a:pt x="5996" y="17858"/>
                    <a:pt x="5996" y="17858"/>
                  </a:cubicBezTo>
                  <a:close/>
                  <a:moveTo>
                    <a:pt x="10029" y="12961"/>
                  </a:moveTo>
                  <a:cubicBezTo>
                    <a:pt x="10029" y="12961"/>
                    <a:pt x="10029" y="12961"/>
                    <a:pt x="10029" y="12961"/>
                  </a:cubicBezTo>
                  <a:cubicBezTo>
                    <a:pt x="9994" y="12961"/>
                    <a:pt x="9994" y="12995"/>
                    <a:pt x="9958" y="12995"/>
                  </a:cubicBezTo>
                  <a:cubicBezTo>
                    <a:pt x="9958" y="12995"/>
                    <a:pt x="9958" y="13028"/>
                    <a:pt x="9958" y="13028"/>
                  </a:cubicBezTo>
                  <a:cubicBezTo>
                    <a:pt x="9923" y="13028"/>
                    <a:pt x="9923" y="13062"/>
                    <a:pt x="9888" y="13062"/>
                  </a:cubicBezTo>
                  <a:cubicBezTo>
                    <a:pt x="9853" y="12995"/>
                    <a:pt x="9818" y="13095"/>
                    <a:pt x="9748" y="13062"/>
                  </a:cubicBezTo>
                  <a:cubicBezTo>
                    <a:pt x="9748" y="13062"/>
                    <a:pt x="9748" y="13095"/>
                    <a:pt x="9748" y="13095"/>
                  </a:cubicBezTo>
                  <a:cubicBezTo>
                    <a:pt x="9748" y="13095"/>
                    <a:pt x="9748" y="13095"/>
                    <a:pt x="9748" y="13095"/>
                  </a:cubicBezTo>
                  <a:cubicBezTo>
                    <a:pt x="9713" y="13129"/>
                    <a:pt x="9643" y="13129"/>
                    <a:pt x="9643" y="13162"/>
                  </a:cubicBezTo>
                  <a:cubicBezTo>
                    <a:pt x="9643" y="13162"/>
                    <a:pt x="9643" y="13196"/>
                    <a:pt x="9643" y="13196"/>
                  </a:cubicBezTo>
                  <a:cubicBezTo>
                    <a:pt x="9608" y="13196"/>
                    <a:pt x="9608" y="13229"/>
                    <a:pt x="9573" y="13229"/>
                  </a:cubicBezTo>
                  <a:cubicBezTo>
                    <a:pt x="9573" y="13229"/>
                    <a:pt x="9573" y="13229"/>
                    <a:pt x="9573" y="13229"/>
                  </a:cubicBezTo>
                  <a:cubicBezTo>
                    <a:pt x="9573" y="13229"/>
                    <a:pt x="9573" y="13229"/>
                    <a:pt x="9573" y="13263"/>
                  </a:cubicBezTo>
                  <a:cubicBezTo>
                    <a:pt x="9573" y="13263"/>
                    <a:pt x="9538" y="13263"/>
                    <a:pt x="9538" y="13263"/>
                  </a:cubicBezTo>
                  <a:cubicBezTo>
                    <a:pt x="9538" y="13263"/>
                    <a:pt x="9538" y="13263"/>
                    <a:pt x="9538" y="13263"/>
                  </a:cubicBezTo>
                  <a:cubicBezTo>
                    <a:pt x="9503" y="13297"/>
                    <a:pt x="9503" y="13330"/>
                    <a:pt x="9538" y="13330"/>
                  </a:cubicBezTo>
                  <a:cubicBezTo>
                    <a:pt x="9538" y="13330"/>
                    <a:pt x="9573" y="13330"/>
                    <a:pt x="9608" y="13330"/>
                  </a:cubicBezTo>
                  <a:cubicBezTo>
                    <a:pt x="9643" y="13330"/>
                    <a:pt x="9643" y="13297"/>
                    <a:pt x="9678" y="13297"/>
                  </a:cubicBezTo>
                  <a:cubicBezTo>
                    <a:pt x="9678" y="13263"/>
                    <a:pt x="9748" y="13196"/>
                    <a:pt x="9748" y="13263"/>
                  </a:cubicBezTo>
                  <a:cubicBezTo>
                    <a:pt x="9748" y="13297"/>
                    <a:pt x="9678" y="13263"/>
                    <a:pt x="9678" y="13330"/>
                  </a:cubicBezTo>
                  <a:cubicBezTo>
                    <a:pt x="9643" y="13330"/>
                    <a:pt x="9643" y="13364"/>
                    <a:pt x="9643" y="13397"/>
                  </a:cubicBezTo>
                  <a:cubicBezTo>
                    <a:pt x="9643" y="13464"/>
                    <a:pt x="9713" y="13431"/>
                    <a:pt x="9713" y="13464"/>
                  </a:cubicBezTo>
                  <a:cubicBezTo>
                    <a:pt x="9678" y="13464"/>
                    <a:pt x="9643" y="13464"/>
                    <a:pt x="9678" y="13498"/>
                  </a:cubicBezTo>
                  <a:cubicBezTo>
                    <a:pt x="9643" y="13498"/>
                    <a:pt x="9643" y="13498"/>
                    <a:pt x="9643" y="13464"/>
                  </a:cubicBezTo>
                  <a:cubicBezTo>
                    <a:pt x="9503" y="13431"/>
                    <a:pt x="9362" y="13397"/>
                    <a:pt x="9187" y="13397"/>
                  </a:cubicBezTo>
                  <a:cubicBezTo>
                    <a:pt x="9187" y="13431"/>
                    <a:pt x="9152" y="13464"/>
                    <a:pt x="9152" y="13498"/>
                  </a:cubicBezTo>
                  <a:cubicBezTo>
                    <a:pt x="9082" y="13464"/>
                    <a:pt x="9187" y="13598"/>
                    <a:pt x="9117" y="13565"/>
                  </a:cubicBezTo>
                  <a:cubicBezTo>
                    <a:pt x="9117" y="13531"/>
                    <a:pt x="9082" y="13531"/>
                    <a:pt x="9082" y="13498"/>
                  </a:cubicBezTo>
                  <a:cubicBezTo>
                    <a:pt x="9082" y="13464"/>
                    <a:pt x="9117" y="13464"/>
                    <a:pt x="9117" y="13397"/>
                  </a:cubicBezTo>
                  <a:cubicBezTo>
                    <a:pt x="9082" y="13397"/>
                    <a:pt x="9082" y="13397"/>
                    <a:pt x="9047" y="13364"/>
                  </a:cubicBezTo>
                  <a:cubicBezTo>
                    <a:pt x="9012" y="13364"/>
                    <a:pt x="9047" y="13330"/>
                    <a:pt x="9047" y="13364"/>
                  </a:cubicBezTo>
                  <a:cubicBezTo>
                    <a:pt x="9117" y="13397"/>
                    <a:pt x="9117" y="13397"/>
                    <a:pt x="9187" y="13364"/>
                  </a:cubicBezTo>
                  <a:cubicBezTo>
                    <a:pt x="9222" y="13364"/>
                    <a:pt x="9222" y="13364"/>
                    <a:pt x="9257" y="13330"/>
                  </a:cubicBezTo>
                  <a:cubicBezTo>
                    <a:pt x="9292" y="13297"/>
                    <a:pt x="9327" y="13297"/>
                    <a:pt x="9362" y="13263"/>
                  </a:cubicBezTo>
                  <a:cubicBezTo>
                    <a:pt x="9362" y="13263"/>
                    <a:pt x="9397" y="13263"/>
                    <a:pt x="9432" y="13263"/>
                  </a:cubicBezTo>
                  <a:cubicBezTo>
                    <a:pt x="9432" y="13263"/>
                    <a:pt x="9432" y="13263"/>
                    <a:pt x="9432" y="13229"/>
                  </a:cubicBezTo>
                  <a:cubicBezTo>
                    <a:pt x="9432" y="13229"/>
                    <a:pt x="9432" y="13229"/>
                    <a:pt x="9432" y="13229"/>
                  </a:cubicBezTo>
                  <a:cubicBezTo>
                    <a:pt x="9503" y="13229"/>
                    <a:pt x="9503" y="13196"/>
                    <a:pt x="9573" y="13162"/>
                  </a:cubicBezTo>
                  <a:cubicBezTo>
                    <a:pt x="9573" y="13162"/>
                    <a:pt x="9573" y="13162"/>
                    <a:pt x="9573" y="13162"/>
                  </a:cubicBezTo>
                  <a:cubicBezTo>
                    <a:pt x="9608" y="13162"/>
                    <a:pt x="9608" y="13129"/>
                    <a:pt x="9643" y="13129"/>
                  </a:cubicBezTo>
                  <a:cubicBezTo>
                    <a:pt x="9643" y="13129"/>
                    <a:pt x="9643" y="13129"/>
                    <a:pt x="9643" y="13095"/>
                  </a:cubicBezTo>
                  <a:cubicBezTo>
                    <a:pt x="9643" y="13095"/>
                    <a:pt x="9643" y="13095"/>
                    <a:pt x="9678" y="13095"/>
                  </a:cubicBezTo>
                  <a:cubicBezTo>
                    <a:pt x="9678" y="13095"/>
                    <a:pt x="9678" y="13095"/>
                    <a:pt x="9713" y="13095"/>
                  </a:cubicBezTo>
                  <a:cubicBezTo>
                    <a:pt x="9713" y="13062"/>
                    <a:pt x="9748" y="13062"/>
                    <a:pt x="9748" y="13062"/>
                  </a:cubicBezTo>
                  <a:cubicBezTo>
                    <a:pt x="9748" y="13028"/>
                    <a:pt x="9818" y="13028"/>
                    <a:pt x="9818" y="13028"/>
                  </a:cubicBezTo>
                  <a:cubicBezTo>
                    <a:pt x="9853" y="13028"/>
                    <a:pt x="9888" y="13028"/>
                    <a:pt x="9923" y="13028"/>
                  </a:cubicBezTo>
                  <a:cubicBezTo>
                    <a:pt x="9923" y="12995"/>
                    <a:pt x="9923" y="12995"/>
                    <a:pt x="9923" y="12995"/>
                  </a:cubicBezTo>
                  <a:cubicBezTo>
                    <a:pt x="9923" y="12995"/>
                    <a:pt x="9923" y="12995"/>
                    <a:pt x="9923" y="12995"/>
                  </a:cubicBezTo>
                  <a:cubicBezTo>
                    <a:pt x="9923" y="12961"/>
                    <a:pt x="10029" y="12961"/>
                    <a:pt x="9994" y="12894"/>
                  </a:cubicBezTo>
                  <a:cubicBezTo>
                    <a:pt x="9994" y="12894"/>
                    <a:pt x="9958" y="12894"/>
                    <a:pt x="9923" y="12894"/>
                  </a:cubicBezTo>
                  <a:cubicBezTo>
                    <a:pt x="9923" y="12894"/>
                    <a:pt x="9923" y="12894"/>
                    <a:pt x="9923" y="12894"/>
                  </a:cubicBezTo>
                  <a:cubicBezTo>
                    <a:pt x="9923" y="12894"/>
                    <a:pt x="9888" y="12894"/>
                    <a:pt x="9888" y="12894"/>
                  </a:cubicBezTo>
                  <a:cubicBezTo>
                    <a:pt x="9888" y="12861"/>
                    <a:pt x="9888" y="12827"/>
                    <a:pt x="9853" y="12793"/>
                  </a:cubicBezTo>
                  <a:cubicBezTo>
                    <a:pt x="9818" y="12793"/>
                    <a:pt x="9783" y="12827"/>
                    <a:pt x="9748" y="12793"/>
                  </a:cubicBezTo>
                  <a:cubicBezTo>
                    <a:pt x="9818" y="12760"/>
                    <a:pt x="9853" y="12726"/>
                    <a:pt x="9923" y="12726"/>
                  </a:cubicBezTo>
                  <a:cubicBezTo>
                    <a:pt x="9923" y="12693"/>
                    <a:pt x="9958" y="12693"/>
                    <a:pt x="9994" y="12626"/>
                  </a:cubicBezTo>
                  <a:cubicBezTo>
                    <a:pt x="10029" y="12659"/>
                    <a:pt x="10064" y="12525"/>
                    <a:pt x="10099" y="12626"/>
                  </a:cubicBezTo>
                  <a:cubicBezTo>
                    <a:pt x="10099" y="12626"/>
                    <a:pt x="10099" y="12659"/>
                    <a:pt x="10064" y="12659"/>
                  </a:cubicBezTo>
                  <a:cubicBezTo>
                    <a:pt x="10064" y="12659"/>
                    <a:pt x="10029" y="12693"/>
                    <a:pt x="9994" y="12693"/>
                  </a:cubicBezTo>
                  <a:cubicBezTo>
                    <a:pt x="9994" y="12760"/>
                    <a:pt x="9888" y="12760"/>
                    <a:pt x="9923" y="12861"/>
                  </a:cubicBezTo>
                  <a:cubicBezTo>
                    <a:pt x="9958" y="12827"/>
                    <a:pt x="9994" y="12894"/>
                    <a:pt x="9994" y="12861"/>
                  </a:cubicBezTo>
                  <a:cubicBezTo>
                    <a:pt x="10029" y="12861"/>
                    <a:pt x="9994" y="12827"/>
                    <a:pt x="10029" y="12861"/>
                  </a:cubicBezTo>
                  <a:cubicBezTo>
                    <a:pt x="10029" y="12928"/>
                    <a:pt x="10134" y="12894"/>
                    <a:pt x="10134" y="12961"/>
                  </a:cubicBezTo>
                  <a:cubicBezTo>
                    <a:pt x="10099" y="12961"/>
                    <a:pt x="10064" y="12961"/>
                    <a:pt x="10029" y="12961"/>
                  </a:cubicBezTo>
                  <a:close/>
                  <a:moveTo>
                    <a:pt x="9888" y="12928"/>
                  </a:moveTo>
                  <a:cubicBezTo>
                    <a:pt x="9888" y="12928"/>
                    <a:pt x="9923" y="12928"/>
                    <a:pt x="9923" y="12928"/>
                  </a:cubicBezTo>
                  <a:cubicBezTo>
                    <a:pt x="9923" y="12928"/>
                    <a:pt x="9923" y="12928"/>
                    <a:pt x="9923" y="12928"/>
                  </a:cubicBezTo>
                  <a:cubicBezTo>
                    <a:pt x="9958" y="12961"/>
                    <a:pt x="9888" y="12961"/>
                    <a:pt x="9923" y="12961"/>
                  </a:cubicBezTo>
                  <a:cubicBezTo>
                    <a:pt x="9888" y="12961"/>
                    <a:pt x="9888" y="12961"/>
                    <a:pt x="9888" y="12961"/>
                  </a:cubicBezTo>
                  <a:cubicBezTo>
                    <a:pt x="9853" y="12961"/>
                    <a:pt x="9818" y="12961"/>
                    <a:pt x="9888" y="12961"/>
                  </a:cubicBezTo>
                  <a:cubicBezTo>
                    <a:pt x="9888" y="12928"/>
                    <a:pt x="9888" y="12928"/>
                    <a:pt x="9888" y="12928"/>
                  </a:cubicBezTo>
                  <a:close/>
                  <a:moveTo>
                    <a:pt x="20794" y="2765"/>
                  </a:moveTo>
                  <a:cubicBezTo>
                    <a:pt x="20794" y="2798"/>
                    <a:pt x="20758" y="2832"/>
                    <a:pt x="20723" y="2832"/>
                  </a:cubicBezTo>
                  <a:cubicBezTo>
                    <a:pt x="20723" y="2798"/>
                    <a:pt x="20688" y="2765"/>
                    <a:pt x="20723" y="2698"/>
                  </a:cubicBezTo>
                  <a:cubicBezTo>
                    <a:pt x="20723" y="2731"/>
                    <a:pt x="20723" y="2731"/>
                    <a:pt x="20723" y="2765"/>
                  </a:cubicBezTo>
                  <a:cubicBezTo>
                    <a:pt x="20758" y="2765"/>
                    <a:pt x="20794" y="2765"/>
                    <a:pt x="20794" y="2765"/>
                  </a:cubicBezTo>
                  <a:cubicBezTo>
                    <a:pt x="20794" y="2765"/>
                    <a:pt x="20829" y="2765"/>
                    <a:pt x="20794" y="2765"/>
                  </a:cubicBezTo>
                  <a:close/>
                  <a:moveTo>
                    <a:pt x="9643" y="20139"/>
                  </a:moveTo>
                  <a:cubicBezTo>
                    <a:pt x="9643" y="20139"/>
                    <a:pt x="9608" y="20105"/>
                    <a:pt x="9608" y="20105"/>
                  </a:cubicBezTo>
                  <a:cubicBezTo>
                    <a:pt x="9573" y="20105"/>
                    <a:pt x="9573" y="20105"/>
                    <a:pt x="9538" y="20105"/>
                  </a:cubicBezTo>
                  <a:cubicBezTo>
                    <a:pt x="9538" y="20072"/>
                    <a:pt x="9538" y="20038"/>
                    <a:pt x="9468" y="20038"/>
                  </a:cubicBezTo>
                  <a:cubicBezTo>
                    <a:pt x="9468" y="20072"/>
                    <a:pt x="9468" y="20072"/>
                    <a:pt x="9432" y="20072"/>
                  </a:cubicBezTo>
                  <a:cubicBezTo>
                    <a:pt x="9432" y="20072"/>
                    <a:pt x="9432" y="20105"/>
                    <a:pt x="9432" y="20105"/>
                  </a:cubicBezTo>
                  <a:cubicBezTo>
                    <a:pt x="9432" y="20105"/>
                    <a:pt x="9468" y="20139"/>
                    <a:pt x="9432" y="20139"/>
                  </a:cubicBezTo>
                  <a:cubicBezTo>
                    <a:pt x="9503" y="20139"/>
                    <a:pt x="9503" y="20172"/>
                    <a:pt x="9503" y="20206"/>
                  </a:cubicBezTo>
                  <a:cubicBezTo>
                    <a:pt x="9573" y="20172"/>
                    <a:pt x="9538" y="20239"/>
                    <a:pt x="9608" y="20239"/>
                  </a:cubicBezTo>
                  <a:cubicBezTo>
                    <a:pt x="9608" y="20206"/>
                    <a:pt x="9643" y="20206"/>
                    <a:pt x="9678" y="20172"/>
                  </a:cubicBezTo>
                  <a:cubicBezTo>
                    <a:pt x="9643" y="20172"/>
                    <a:pt x="9643" y="20172"/>
                    <a:pt x="9643" y="20139"/>
                  </a:cubicBezTo>
                  <a:close/>
                  <a:moveTo>
                    <a:pt x="12378" y="9775"/>
                  </a:moveTo>
                  <a:cubicBezTo>
                    <a:pt x="12378" y="9775"/>
                    <a:pt x="12378" y="9775"/>
                    <a:pt x="12378" y="9775"/>
                  </a:cubicBezTo>
                  <a:cubicBezTo>
                    <a:pt x="12378" y="9775"/>
                    <a:pt x="12378" y="9775"/>
                    <a:pt x="12378" y="9775"/>
                  </a:cubicBezTo>
                  <a:cubicBezTo>
                    <a:pt x="12378" y="9775"/>
                    <a:pt x="12378" y="9775"/>
                    <a:pt x="12378" y="9775"/>
                  </a:cubicBezTo>
                  <a:close/>
                  <a:moveTo>
                    <a:pt x="6768" y="14269"/>
                  </a:moveTo>
                  <a:cubicBezTo>
                    <a:pt x="6768" y="14269"/>
                    <a:pt x="6803" y="14269"/>
                    <a:pt x="6768" y="14236"/>
                  </a:cubicBezTo>
                  <a:cubicBezTo>
                    <a:pt x="6803" y="14236"/>
                    <a:pt x="6838" y="14202"/>
                    <a:pt x="6838" y="14169"/>
                  </a:cubicBezTo>
                  <a:cubicBezTo>
                    <a:pt x="6768" y="14169"/>
                    <a:pt x="6768" y="14135"/>
                    <a:pt x="6697" y="14135"/>
                  </a:cubicBezTo>
                  <a:cubicBezTo>
                    <a:pt x="6697" y="14202"/>
                    <a:pt x="6662" y="14303"/>
                    <a:pt x="6768" y="14269"/>
                  </a:cubicBezTo>
                  <a:close/>
                  <a:moveTo>
                    <a:pt x="6382" y="14269"/>
                  </a:moveTo>
                  <a:cubicBezTo>
                    <a:pt x="6382" y="14269"/>
                    <a:pt x="6382" y="14269"/>
                    <a:pt x="6382" y="14303"/>
                  </a:cubicBezTo>
                  <a:cubicBezTo>
                    <a:pt x="6417" y="14303"/>
                    <a:pt x="6452" y="14303"/>
                    <a:pt x="6452" y="14303"/>
                  </a:cubicBezTo>
                  <a:cubicBezTo>
                    <a:pt x="6452" y="14269"/>
                    <a:pt x="6452" y="14236"/>
                    <a:pt x="6382" y="14269"/>
                  </a:cubicBezTo>
                  <a:close/>
                  <a:moveTo>
                    <a:pt x="6066" y="14672"/>
                  </a:moveTo>
                  <a:cubicBezTo>
                    <a:pt x="6101" y="14571"/>
                    <a:pt x="5926" y="14605"/>
                    <a:pt x="5961" y="14672"/>
                  </a:cubicBezTo>
                  <a:cubicBezTo>
                    <a:pt x="5996" y="14672"/>
                    <a:pt x="6031" y="14672"/>
                    <a:pt x="6066" y="14672"/>
                  </a:cubicBezTo>
                  <a:close/>
                  <a:moveTo>
                    <a:pt x="6171" y="14470"/>
                  </a:moveTo>
                  <a:cubicBezTo>
                    <a:pt x="6242" y="14470"/>
                    <a:pt x="6277" y="14437"/>
                    <a:pt x="6312" y="14437"/>
                  </a:cubicBezTo>
                  <a:cubicBezTo>
                    <a:pt x="6312" y="14370"/>
                    <a:pt x="6417" y="14403"/>
                    <a:pt x="6382" y="14336"/>
                  </a:cubicBezTo>
                  <a:cubicBezTo>
                    <a:pt x="6312" y="14336"/>
                    <a:pt x="6277" y="14336"/>
                    <a:pt x="6206" y="14336"/>
                  </a:cubicBezTo>
                  <a:cubicBezTo>
                    <a:pt x="6206" y="14403"/>
                    <a:pt x="6171" y="14403"/>
                    <a:pt x="6171" y="14470"/>
                  </a:cubicBezTo>
                  <a:close/>
                  <a:moveTo>
                    <a:pt x="6768" y="14336"/>
                  </a:moveTo>
                  <a:cubicBezTo>
                    <a:pt x="6768" y="14269"/>
                    <a:pt x="6662" y="14303"/>
                    <a:pt x="6627" y="14269"/>
                  </a:cubicBezTo>
                  <a:cubicBezTo>
                    <a:pt x="6592" y="14303"/>
                    <a:pt x="6592" y="14370"/>
                    <a:pt x="6592" y="14403"/>
                  </a:cubicBezTo>
                  <a:cubicBezTo>
                    <a:pt x="6662" y="14403"/>
                    <a:pt x="6803" y="14437"/>
                    <a:pt x="6768" y="14336"/>
                  </a:cubicBezTo>
                  <a:close/>
                  <a:moveTo>
                    <a:pt x="8766" y="12861"/>
                  </a:moveTo>
                  <a:cubicBezTo>
                    <a:pt x="8766" y="12827"/>
                    <a:pt x="8801" y="12760"/>
                    <a:pt x="8696" y="12793"/>
                  </a:cubicBezTo>
                  <a:cubicBezTo>
                    <a:pt x="8696" y="12827"/>
                    <a:pt x="8661" y="12827"/>
                    <a:pt x="8696" y="12861"/>
                  </a:cubicBezTo>
                  <a:cubicBezTo>
                    <a:pt x="8696" y="12861"/>
                    <a:pt x="8731" y="12861"/>
                    <a:pt x="8766" y="12861"/>
                  </a:cubicBezTo>
                  <a:close/>
                  <a:moveTo>
                    <a:pt x="6066" y="14672"/>
                  </a:moveTo>
                  <a:cubicBezTo>
                    <a:pt x="6101" y="14705"/>
                    <a:pt x="6101" y="14672"/>
                    <a:pt x="6066" y="14672"/>
                  </a:cubicBezTo>
                  <a:close/>
                  <a:moveTo>
                    <a:pt x="6136" y="14638"/>
                  </a:moveTo>
                  <a:cubicBezTo>
                    <a:pt x="6171" y="14638"/>
                    <a:pt x="6277" y="14672"/>
                    <a:pt x="6277" y="14605"/>
                  </a:cubicBezTo>
                  <a:cubicBezTo>
                    <a:pt x="6242" y="14605"/>
                    <a:pt x="6171" y="14605"/>
                    <a:pt x="6171" y="14571"/>
                  </a:cubicBezTo>
                  <a:cubicBezTo>
                    <a:pt x="6171" y="14538"/>
                    <a:pt x="6171" y="14504"/>
                    <a:pt x="6171" y="14504"/>
                  </a:cubicBezTo>
                  <a:cubicBezTo>
                    <a:pt x="6136" y="14470"/>
                    <a:pt x="6101" y="14504"/>
                    <a:pt x="6066" y="14504"/>
                  </a:cubicBezTo>
                  <a:cubicBezTo>
                    <a:pt x="6066" y="14504"/>
                    <a:pt x="6031" y="14538"/>
                    <a:pt x="6066" y="14571"/>
                  </a:cubicBezTo>
                  <a:cubicBezTo>
                    <a:pt x="6066" y="14605"/>
                    <a:pt x="6171" y="14571"/>
                    <a:pt x="6136" y="14638"/>
                  </a:cubicBezTo>
                  <a:close/>
                  <a:moveTo>
                    <a:pt x="6206" y="14806"/>
                  </a:moveTo>
                  <a:cubicBezTo>
                    <a:pt x="6206" y="14806"/>
                    <a:pt x="6206" y="14772"/>
                    <a:pt x="6242" y="14806"/>
                  </a:cubicBezTo>
                  <a:cubicBezTo>
                    <a:pt x="6242" y="14772"/>
                    <a:pt x="6242" y="14739"/>
                    <a:pt x="6242" y="14705"/>
                  </a:cubicBezTo>
                  <a:cubicBezTo>
                    <a:pt x="6206" y="14672"/>
                    <a:pt x="6171" y="14672"/>
                    <a:pt x="6136" y="14672"/>
                  </a:cubicBezTo>
                  <a:cubicBezTo>
                    <a:pt x="6136" y="14705"/>
                    <a:pt x="6101" y="14739"/>
                    <a:pt x="6101" y="14772"/>
                  </a:cubicBezTo>
                  <a:cubicBezTo>
                    <a:pt x="6136" y="14772"/>
                    <a:pt x="6136" y="14839"/>
                    <a:pt x="6206" y="14806"/>
                  </a:cubicBezTo>
                  <a:close/>
                  <a:moveTo>
                    <a:pt x="6312" y="14772"/>
                  </a:moveTo>
                  <a:cubicBezTo>
                    <a:pt x="6347" y="14772"/>
                    <a:pt x="6382" y="14739"/>
                    <a:pt x="6417" y="14739"/>
                  </a:cubicBezTo>
                  <a:cubicBezTo>
                    <a:pt x="6452" y="14739"/>
                    <a:pt x="6522" y="14739"/>
                    <a:pt x="6522" y="14705"/>
                  </a:cubicBezTo>
                  <a:cubicBezTo>
                    <a:pt x="6452" y="14705"/>
                    <a:pt x="6452" y="14638"/>
                    <a:pt x="6382" y="14638"/>
                  </a:cubicBezTo>
                  <a:cubicBezTo>
                    <a:pt x="6312" y="14638"/>
                    <a:pt x="6312" y="14672"/>
                    <a:pt x="6277" y="14672"/>
                  </a:cubicBezTo>
                  <a:cubicBezTo>
                    <a:pt x="6277" y="14705"/>
                    <a:pt x="6312" y="14739"/>
                    <a:pt x="6312" y="14772"/>
                  </a:cubicBezTo>
                  <a:close/>
                  <a:moveTo>
                    <a:pt x="6522" y="14437"/>
                  </a:moveTo>
                  <a:cubicBezTo>
                    <a:pt x="6522" y="14403"/>
                    <a:pt x="6557" y="14403"/>
                    <a:pt x="6557" y="14403"/>
                  </a:cubicBezTo>
                  <a:cubicBezTo>
                    <a:pt x="6522" y="14403"/>
                    <a:pt x="6557" y="14370"/>
                    <a:pt x="6522" y="14336"/>
                  </a:cubicBezTo>
                  <a:cubicBezTo>
                    <a:pt x="6522" y="14370"/>
                    <a:pt x="6487" y="14370"/>
                    <a:pt x="6487" y="14403"/>
                  </a:cubicBezTo>
                  <a:cubicBezTo>
                    <a:pt x="6522" y="14403"/>
                    <a:pt x="6522" y="14437"/>
                    <a:pt x="6522" y="14437"/>
                  </a:cubicBezTo>
                  <a:close/>
                  <a:moveTo>
                    <a:pt x="8556" y="13062"/>
                  </a:moveTo>
                  <a:cubicBezTo>
                    <a:pt x="8521" y="13062"/>
                    <a:pt x="8521" y="13028"/>
                    <a:pt x="8451" y="13028"/>
                  </a:cubicBezTo>
                  <a:cubicBezTo>
                    <a:pt x="8451" y="13062"/>
                    <a:pt x="8451" y="13095"/>
                    <a:pt x="8416" y="13095"/>
                  </a:cubicBezTo>
                  <a:cubicBezTo>
                    <a:pt x="8416" y="13095"/>
                    <a:pt x="8416" y="13095"/>
                    <a:pt x="8416" y="13095"/>
                  </a:cubicBezTo>
                  <a:cubicBezTo>
                    <a:pt x="8451" y="13129"/>
                    <a:pt x="8591" y="13162"/>
                    <a:pt x="8556" y="13062"/>
                  </a:cubicBezTo>
                  <a:close/>
                  <a:moveTo>
                    <a:pt x="7960" y="13397"/>
                  </a:moveTo>
                  <a:cubicBezTo>
                    <a:pt x="8065" y="13397"/>
                    <a:pt x="8100" y="13364"/>
                    <a:pt x="8135" y="13330"/>
                  </a:cubicBezTo>
                  <a:cubicBezTo>
                    <a:pt x="8170" y="13330"/>
                    <a:pt x="8205" y="13364"/>
                    <a:pt x="8205" y="13330"/>
                  </a:cubicBezTo>
                  <a:cubicBezTo>
                    <a:pt x="8205" y="13330"/>
                    <a:pt x="8205" y="13330"/>
                    <a:pt x="8205" y="13330"/>
                  </a:cubicBezTo>
                  <a:cubicBezTo>
                    <a:pt x="8205" y="13330"/>
                    <a:pt x="8240" y="13330"/>
                    <a:pt x="8240" y="13330"/>
                  </a:cubicBezTo>
                  <a:cubicBezTo>
                    <a:pt x="8275" y="13330"/>
                    <a:pt x="8275" y="13330"/>
                    <a:pt x="8310" y="13330"/>
                  </a:cubicBezTo>
                  <a:cubicBezTo>
                    <a:pt x="8310" y="13297"/>
                    <a:pt x="8416" y="13330"/>
                    <a:pt x="8451" y="13330"/>
                  </a:cubicBezTo>
                  <a:cubicBezTo>
                    <a:pt x="8451" y="13297"/>
                    <a:pt x="8486" y="13263"/>
                    <a:pt x="8556" y="13263"/>
                  </a:cubicBezTo>
                  <a:cubicBezTo>
                    <a:pt x="8556" y="13263"/>
                    <a:pt x="8556" y="13229"/>
                    <a:pt x="8556" y="13196"/>
                  </a:cubicBezTo>
                  <a:cubicBezTo>
                    <a:pt x="8556" y="13162"/>
                    <a:pt x="8556" y="13162"/>
                    <a:pt x="8521" y="13162"/>
                  </a:cubicBezTo>
                  <a:cubicBezTo>
                    <a:pt x="8486" y="13162"/>
                    <a:pt x="8381" y="13162"/>
                    <a:pt x="8381" y="13095"/>
                  </a:cubicBezTo>
                  <a:cubicBezTo>
                    <a:pt x="8416" y="13095"/>
                    <a:pt x="8416" y="13095"/>
                    <a:pt x="8416" y="13095"/>
                  </a:cubicBezTo>
                  <a:cubicBezTo>
                    <a:pt x="8416" y="13028"/>
                    <a:pt x="8381" y="13028"/>
                    <a:pt x="8345" y="13028"/>
                  </a:cubicBezTo>
                  <a:cubicBezTo>
                    <a:pt x="8345" y="13062"/>
                    <a:pt x="8240" y="13129"/>
                    <a:pt x="8240" y="13062"/>
                  </a:cubicBezTo>
                  <a:cubicBezTo>
                    <a:pt x="8275" y="13062"/>
                    <a:pt x="8310" y="13062"/>
                    <a:pt x="8310" y="13028"/>
                  </a:cubicBezTo>
                  <a:cubicBezTo>
                    <a:pt x="8275" y="13028"/>
                    <a:pt x="8240" y="13062"/>
                    <a:pt x="8170" y="13028"/>
                  </a:cubicBezTo>
                  <a:cubicBezTo>
                    <a:pt x="8205" y="13095"/>
                    <a:pt x="8135" y="13095"/>
                    <a:pt x="8100" y="13095"/>
                  </a:cubicBezTo>
                  <a:cubicBezTo>
                    <a:pt x="8065" y="13129"/>
                    <a:pt x="8030" y="13129"/>
                    <a:pt x="7995" y="13129"/>
                  </a:cubicBezTo>
                  <a:cubicBezTo>
                    <a:pt x="7960" y="13196"/>
                    <a:pt x="7890" y="13229"/>
                    <a:pt x="7890" y="13330"/>
                  </a:cubicBezTo>
                  <a:cubicBezTo>
                    <a:pt x="7925" y="13364"/>
                    <a:pt x="7960" y="13364"/>
                    <a:pt x="7960" y="13397"/>
                  </a:cubicBezTo>
                  <a:close/>
                  <a:moveTo>
                    <a:pt x="7609" y="13498"/>
                  </a:moveTo>
                  <a:cubicBezTo>
                    <a:pt x="7644" y="13498"/>
                    <a:pt x="7714" y="13498"/>
                    <a:pt x="7749" y="13498"/>
                  </a:cubicBezTo>
                  <a:cubicBezTo>
                    <a:pt x="7784" y="13464"/>
                    <a:pt x="7819" y="13464"/>
                    <a:pt x="7819" y="13397"/>
                  </a:cubicBezTo>
                  <a:cubicBezTo>
                    <a:pt x="7784" y="13397"/>
                    <a:pt x="7784" y="13330"/>
                    <a:pt x="7784" y="13330"/>
                  </a:cubicBezTo>
                  <a:cubicBezTo>
                    <a:pt x="7784" y="13297"/>
                    <a:pt x="7749" y="13297"/>
                    <a:pt x="7749" y="13263"/>
                  </a:cubicBezTo>
                  <a:cubicBezTo>
                    <a:pt x="7679" y="13229"/>
                    <a:pt x="7679" y="13297"/>
                    <a:pt x="7644" y="13297"/>
                  </a:cubicBezTo>
                  <a:cubicBezTo>
                    <a:pt x="7574" y="13297"/>
                    <a:pt x="7574" y="13330"/>
                    <a:pt x="7504" y="13330"/>
                  </a:cubicBezTo>
                  <a:cubicBezTo>
                    <a:pt x="7504" y="13364"/>
                    <a:pt x="7504" y="13397"/>
                    <a:pt x="7504" y="13397"/>
                  </a:cubicBezTo>
                  <a:cubicBezTo>
                    <a:pt x="7539" y="13464"/>
                    <a:pt x="7609" y="13431"/>
                    <a:pt x="7609" y="13498"/>
                  </a:cubicBezTo>
                  <a:close/>
                  <a:moveTo>
                    <a:pt x="8661" y="13095"/>
                  </a:moveTo>
                  <a:cubicBezTo>
                    <a:pt x="8661" y="13095"/>
                    <a:pt x="8696" y="13095"/>
                    <a:pt x="8696" y="13095"/>
                  </a:cubicBezTo>
                  <a:cubicBezTo>
                    <a:pt x="8731" y="13095"/>
                    <a:pt x="8766" y="13062"/>
                    <a:pt x="8696" y="13028"/>
                  </a:cubicBezTo>
                  <a:cubicBezTo>
                    <a:pt x="8696" y="13028"/>
                    <a:pt x="8696" y="13028"/>
                    <a:pt x="8696" y="13028"/>
                  </a:cubicBezTo>
                  <a:cubicBezTo>
                    <a:pt x="8696" y="13028"/>
                    <a:pt x="8696" y="13028"/>
                    <a:pt x="8696" y="13028"/>
                  </a:cubicBezTo>
                  <a:cubicBezTo>
                    <a:pt x="8696" y="13028"/>
                    <a:pt x="8696" y="13028"/>
                    <a:pt x="8696" y="13028"/>
                  </a:cubicBezTo>
                  <a:cubicBezTo>
                    <a:pt x="8696" y="13028"/>
                    <a:pt x="8626" y="13062"/>
                    <a:pt x="8661" y="13095"/>
                  </a:cubicBezTo>
                  <a:cubicBezTo>
                    <a:pt x="8661" y="13095"/>
                    <a:pt x="8661" y="13095"/>
                    <a:pt x="8661" y="13095"/>
                  </a:cubicBezTo>
                  <a:close/>
                  <a:moveTo>
                    <a:pt x="8065" y="13028"/>
                  </a:moveTo>
                  <a:cubicBezTo>
                    <a:pt x="8170" y="13028"/>
                    <a:pt x="8240" y="12995"/>
                    <a:pt x="8345" y="12995"/>
                  </a:cubicBezTo>
                  <a:cubicBezTo>
                    <a:pt x="8310" y="12928"/>
                    <a:pt x="8381" y="12793"/>
                    <a:pt x="8310" y="12793"/>
                  </a:cubicBezTo>
                  <a:cubicBezTo>
                    <a:pt x="8275" y="12827"/>
                    <a:pt x="8240" y="12827"/>
                    <a:pt x="8240" y="12861"/>
                  </a:cubicBezTo>
                  <a:cubicBezTo>
                    <a:pt x="8205" y="12894"/>
                    <a:pt x="8170" y="12894"/>
                    <a:pt x="8135" y="12928"/>
                  </a:cubicBezTo>
                  <a:cubicBezTo>
                    <a:pt x="8065" y="12928"/>
                    <a:pt x="7960" y="12928"/>
                    <a:pt x="7960" y="12995"/>
                  </a:cubicBezTo>
                  <a:cubicBezTo>
                    <a:pt x="7995" y="12995"/>
                    <a:pt x="8030" y="12995"/>
                    <a:pt x="8065" y="13028"/>
                  </a:cubicBezTo>
                  <a:close/>
                  <a:moveTo>
                    <a:pt x="8100" y="13498"/>
                  </a:moveTo>
                  <a:cubicBezTo>
                    <a:pt x="8135" y="13531"/>
                    <a:pt x="8135" y="13498"/>
                    <a:pt x="8135" y="13464"/>
                  </a:cubicBezTo>
                  <a:cubicBezTo>
                    <a:pt x="8135" y="13431"/>
                    <a:pt x="8100" y="13431"/>
                    <a:pt x="8100" y="13397"/>
                  </a:cubicBezTo>
                  <a:cubicBezTo>
                    <a:pt x="8065" y="13397"/>
                    <a:pt x="8030" y="13397"/>
                    <a:pt x="7995" y="13397"/>
                  </a:cubicBezTo>
                  <a:cubicBezTo>
                    <a:pt x="7995" y="13464"/>
                    <a:pt x="7995" y="13498"/>
                    <a:pt x="7995" y="13531"/>
                  </a:cubicBezTo>
                  <a:cubicBezTo>
                    <a:pt x="8065" y="13531"/>
                    <a:pt x="8065" y="13498"/>
                    <a:pt x="8100" y="13498"/>
                  </a:cubicBezTo>
                  <a:close/>
                  <a:moveTo>
                    <a:pt x="7714" y="13565"/>
                  </a:moveTo>
                  <a:cubicBezTo>
                    <a:pt x="7749" y="13598"/>
                    <a:pt x="7784" y="13565"/>
                    <a:pt x="7819" y="13565"/>
                  </a:cubicBezTo>
                  <a:cubicBezTo>
                    <a:pt x="7819" y="13565"/>
                    <a:pt x="7819" y="13531"/>
                    <a:pt x="7819" y="13498"/>
                  </a:cubicBezTo>
                  <a:cubicBezTo>
                    <a:pt x="7819" y="13498"/>
                    <a:pt x="7784" y="13498"/>
                    <a:pt x="7749" y="13498"/>
                  </a:cubicBezTo>
                  <a:cubicBezTo>
                    <a:pt x="7749" y="13531"/>
                    <a:pt x="7714" y="13531"/>
                    <a:pt x="7714" y="13565"/>
                  </a:cubicBezTo>
                  <a:close/>
                  <a:moveTo>
                    <a:pt x="7890" y="13565"/>
                  </a:moveTo>
                  <a:cubicBezTo>
                    <a:pt x="7925" y="13565"/>
                    <a:pt x="7925" y="13598"/>
                    <a:pt x="7890" y="13598"/>
                  </a:cubicBezTo>
                  <a:cubicBezTo>
                    <a:pt x="7890" y="13598"/>
                    <a:pt x="7855" y="13598"/>
                    <a:pt x="7819" y="13598"/>
                  </a:cubicBezTo>
                  <a:cubicBezTo>
                    <a:pt x="7819" y="13699"/>
                    <a:pt x="7855" y="13733"/>
                    <a:pt x="7925" y="13800"/>
                  </a:cubicBezTo>
                  <a:cubicBezTo>
                    <a:pt x="7960" y="13733"/>
                    <a:pt x="7995" y="13800"/>
                    <a:pt x="8030" y="13800"/>
                  </a:cubicBezTo>
                  <a:cubicBezTo>
                    <a:pt x="8030" y="13699"/>
                    <a:pt x="7995" y="13665"/>
                    <a:pt x="7995" y="13598"/>
                  </a:cubicBezTo>
                  <a:cubicBezTo>
                    <a:pt x="7960" y="13565"/>
                    <a:pt x="7995" y="13565"/>
                    <a:pt x="7995" y="13531"/>
                  </a:cubicBezTo>
                  <a:cubicBezTo>
                    <a:pt x="7995" y="13498"/>
                    <a:pt x="7960" y="13498"/>
                    <a:pt x="7890" y="13498"/>
                  </a:cubicBezTo>
                  <a:cubicBezTo>
                    <a:pt x="7890" y="13531"/>
                    <a:pt x="7890" y="13565"/>
                    <a:pt x="7890" y="13565"/>
                  </a:cubicBezTo>
                  <a:close/>
                  <a:moveTo>
                    <a:pt x="4839" y="16718"/>
                  </a:moveTo>
                  <a:cubicBezTo>
                    <a:pt x="4874" y="16751"/>
                    <a:pt x="4874" y="16718"/>
                    <a:pt x="4839" y="16718"/>
                  </a:cubicBezTo>
                  <a:close/>
                  <a:moveTo>
                    <a:pt x="4769" y="16785"/>
                  </a:moveTo>
                  <a:cubicBezTo>
                    <a:pt x="4804" y="16785"/>
                    <a:pt x="4804" y="16718"/>
                    <a:pt x="4839" y="16718"/>
                  </a:cubicBezTo>
                  <a:cubicBezTo>
                    <a:pt x="4874" y="16684"/>
                    <a:pt x="4874" y="16684"/>
                    <a:pt x="4944" y="16684"/>
                  </a:cubicBezTo>
                  <a:cubicBezTo>
                    <a:pt x="4979" y="16684"/>
                    <a:pt x="5014" y="16651"/>
                    <a:pt x="5014" y="16617"/>
                  </a:cubicBezTo>
                  <a:cubicBezTo>
                    <a:pt x="5014" y="16617"/>
                    <a:pt x="4979" y="16583"/>
                    <a:pt x="5014" y="16583"/>
                  </a:cubicBezTo>
                  <a:cubicBezTo>
                    <a:pt x="5014" y="16583"/>
                    <a:pt x="5014" y="16583"/>
                    <a:pt x="5014" y="16583"/>
                  </a:cubicBezTo>
                  <a:cubicBezTo>
                    <a:pt x="5014" y="16583"/>
                    <a:pt x="5014" y="16550"/>
                    <a:pt x="5014" y="16516"/>
                  </a:cubicBezTo>
                  <a:cubicBezTo>
                    <a:pt x="5014" y="16483"/>
                    <a:pt x="5014" y="16449"/>
                    <a:pt x="4979" y="16449"/>
                  </a:cubicBezTo>
                  <a:cubicBezTo>
                    <a:pt x="4979" y="16483"/>
                    <a:pt x="4909" y="16483"/>
                    <a:pt x="4909" y="16483"/>
                  </a:cubicBezTo>
                  <a:cubicBezTo>
                    <a:pt x="4909" y="16516"/>
                    <a:pt x="4909" y="16516"/>
                    <a:pt x="4874" y="16516"/>
                  </a:cubicBezTo>
                  <a:cubicBezTo>
                    <a:pt x="4839" y="16550"/>
                    <a:pt x="4839" y="16617"/>
                    <a:pt x="4804" y="16617"/>
                  </a:cubicBezTo>
                  <a:cubicBezTo>
                    <a:pt x="4804" y="16651"/>
                    <a:pt x="4804" y="16718"/>
                    <a:pt x="4769" y="16718"/>
                  </a:cubicBezTo>
                  <a:cubicBezTo>
                    <a:pt x="4769" y="16684"/>
                    <a:pt x="4804" y="16617"/>
                    <a:pt x="4769" y="16617"/>
                  </a:cubicBezTo>
                  <a:cubicBezTo>
                    <a:pt x="4769" y="16651"/>
                    <a:pt x="4699" y="16651"/>
                    <a:pt x="4699" y="16718"/>
                  </a:cubicBezTo>
                  <a:cubicBezTo>
                    <a:pt x="4699" y="16751"/>
                    <a:pt x="4734" y="16785"/>
                    <a:pt x="4769" y="16785"/>
                  </a:cubicBezTo>
                  <a:close/>
                  <a:moveTo>
                    <a:pt x="4769" y="17422"/>
                  </a:moveTo>
                  <a:cubicBezTo>
                    <a:pt x="4769" y="17422"/>
                    <a:pt x="4769" y="17388"/>
                    <a:pt x="4769" y="17422"/>
                  </a:cubicBezTo>
                  <a:cubicBezTo>
                    <a:pt x="4804" y="17422"/>
                    <a:pt x="4804" y="17254"/>
                    <a:pt x="4769" y="17254"/>
                  </a:cubicBezTo>
                  <a:cubicBezTo>
                    <a:pt x="4769" y="17288"/>
                    <a:pt x="4769" y="17321"/>
                    <a:pt x="4734" y="17321"/>
                  </a:cubicBezTo>
                  <a:cubicBezTo>
                    <a:pt x="4734" y="17355"/>
                    <a:pt x="4699" y="17422"/>
                    <a:pt x="4769" y="17422"/>
                  </a:cubicBezTo>
                  <a:close/>
                  <a:moveTo>
                    <a:pt x="7819" y="20910"/>
                  </a:moveTo>
                  <a:cubicBezTo>
                    <a:pt x="7819" y="20910"/>
                    <a:pt x="7819" y="20910"/>
                    <a:pt x="7819" y="20910"/>
                  </a:cubicBezTo>
                  <a:cubicBezTo>
                    <a:pt x="7749" y="20910"/>
                    <a:pt x="7714" y="20944"/>
                    <a:pt x="7749" y="20977"/>
                  </a:cubicBezTo>
                  <a:cubicBezTo>
                    <a:pt x="7784" y="20977"/>
                    <a:pt x="7784" y="20977"/>
                    <a:pt x="7819" y="20944"/>
                  </a:cubicBezTo>
                  <a:cubicBezTo>
                    <a:pt x="7855" y="20944"/>
                    <a:pt x="7855" y="20910"/>
                    <a:pt x="7819" y="20910"/>
                  </a:cubicBezTo>
                  <a:close/>
                  <a:moveTo>
                    <a:pt x="4032" y="18629"/>
                  </a:moveTo>
                  <a:cubicBezTo>
                    <a:pt x="4032" y="18629"/>
                    <a:pt x="4032" y="18629"/>
                    <a:pt x="4032" y="18663"/>
                  </a:cubicBezTo>
                  <a:cubicBezTo>
                    <a:pt x="4068" y="18629"/>
                    <a:pt x="4068" y="18629"/>
                    <a:pt x="4032" y="18629"/>
                  </a:cubicBezTo>
                  <a:close/>
                  <a:moveTo>
                    <a:pt x="4839" y="17724"/>
                  </a:moveTo>
                  <a:cubicBezTo>
                    <a:pt x="4839" y="17724"/>
                    <a:pt x="4839" y="17757"/>
                    <a:pt x="4839" y="17791"/>
                  </a:cubicBezTo>
                  <a:cubicBezTo>
                    <a:pt x="4839" y="17824"/>
                    <a:pt x="4839" y="17824"/>
                    <a:pt x="4839" y="17858"/>
                  </a:cubicBezTo>
                  <a:cubicBezTo>
                    <a:pt x="4839" y="17858"/>
                    <a:pt x="4804" y="17858"/>
                    <a:pt x="4804" y="17892"/>
                  </a:cubicBezTo>
                  <a:cubicBezTo>
                    <a:pt x="4769" y="17892"/>
                    <a:pt x="4769" y="17892"/>
                    <a:pt x="4769" y="17925"/>
                  </a:cubicBezTo>
                  <a:cubicBezTo>
                    <a:pt x="4804" y="17925"/>
                    <a:pt x="4804" y="17959"/>
                    <a:pt x="4804" y="17992"/>
                  </a:cubicBezTo>
                  <a:cubicBezTo>
                    <a:pt x="4804" y="17992"/>
                    <a:pt x="4839" y="17992"/>
                    <a:pt x="4839" y="18026"/>
                  </a:cubicBezTo>
                  <a:cubicBezTo>
                    <a:pt x="4839" y="18026"/>
                    <a:pt x="4874" y="18026"/>
                    <a:pt x="4874" y="18026"/>
                  </a:cubicBezTo>
                  <a:cubicBezTo>
                    <a:pt x="4874" y="18059"/>
                    <a:pt x="4944" y="18059"/>
                    <a:pt x="4979" y="18059"/>
                  </a:cubicBezTo>
                  <a:cubicBezTo>
                    <a:pt x="4979" y="17925"/>
                    <a:pt x="4944" y="17892"/>
                    <a:pt x="4979" y="17791"/>
                  </a:cubicBezTo>
                  <a:cubicBezTo>
                    <a:pt x="4944" y="17791"/>
                    <a:pt x="4944" y="17757"/>
                    <a:pt x="4944" y="17724"/>
                  </a:cubicBezTo>
                  <a:cubicBezTo>
                    <a:pt x="4909" y="17724"/>
                    <a:pt x="4909" y="17690"/>
                    <a:pt x="4909" y="17657"/>
                  </a:cubicBezTo>
                  <a:cubicBezTo>
                    <a:pt x="4874" y="17623"/>
                    <a:pt x="4839" y="17590"/>
                    <a:pt x="4839" y="17556"/>
                  </a:cubicBezTo>
                  <a:cubicBezTo>
                    <a:pt x="4839" y="17523"/>
                    <a:pt x="4839" y="17523"/>
                    <a:pt x="4839" y="17523"/>
                  </a:cubicBezTo>
                  <a:cubicBezTo>
                    <a:pt x="4839" y="17556"/>
                    <a:pt x="4804" y="17590"/>
                    <a:pt x="4804" y="17623"/>
                  </a:cubicBezTo>
                  <a:cubicBezTo>
                    <a:pt x="4804" y="17657"/>
                    <a:pt x="4839" y="17657"/>
                    <a:pt x="4839" y="17724"/>
                  </a:cubicBezTo>
                  <a:close/>
                  <a:moveTo>
                    <a:pt x="4944" y="19501"/>
                  </a:moveTo>
                  <a:cubicBezTo>
                    <a:pt x="4909" y="19501"/>
                    <a:pt x="4944" y="19569"/>
                    <a:pt x="4909" y="19569"/>
                  </a:cubicBezTo>
                  <a:cubicBezTo>
                    <a:pt x="4909" y="19602"/>
                    <a:pt x="4909" y="19636"/>
                    <a:pt x="4909" y="19636"/>
                  </a:cubicBezTo>
                  <a:cubicBezTo>
                    <a:pt x="4944" y="19636"/>
                    <a:pt x="4944" y="19669"/>
                    <a:pt x="5014" y="19669"/>
                  </a:cubicBezTo>
                  <a:cubicBezTo>
                    <a:pt x="5049" y="19636"/>
                    <a:pt x="5049" y="19501"/>
                    <a:pt x="4944" y="19501"/>
                  </a:cubicBezTo>
                  <a:close/>
                  <a:moveTo>
                    <a:pt x="4979" y="18193"/>
                  </a:moveTo>
                  <a:cubicBezTo>
                    <a:pt x="4979" y="18193"/>
                    <a:pt x="4944" y="18193"/>
                    <a:pt x="4944" y="18193"/>
                  </a:cubicBezTo>
                  <a:cubicBezTo>
                    <a:pt x="4944" y="18193"/>
                    <a:pt x="4944" y="18227"/>
                    <a:pt x="4944" y="18227"/>
                  </a:cubicBezTo>
                  <a:cubicBezTo>
                    <a:pt x="4944" y="18227"/>
                    <a:pt x="4944" y="18227"/>
                    <a:pt x="4909" y="18227"/>
                  </a:cubicBezTo>
                  <a:cubicBezTo>
                    <a:pt x="4909" y="18261"/>
                    <a:pt x="4944" y="18294"/>
                    <a:pt x="4944" y="18294"/>
                  </a:cubicBezTo>
                  <a:cubicBezTo>
                    <a:pt x="4909" y="18294"/>
                    <a:pt x="4909" y="18328"/>
                    <a:pt x="4839" y="18328"/>
                  </a:cubicBezTo>
                  <a:cubicBezTo>
                    <a:pt x="4839" y="18395"/>
                    <a:pt x="4874" y="18395"/>
                    <a:pt x="4944" y="18395"/>
                  </a:cubicBezTo>
                  <a:cubicBezTo>
                    <a:pt x="4944" y="18361"/>
                    <a:pt x="4944" y="18328"/>
                    <a:pt x="4979" y="18328"/>
                  </a:cubicBezTo>
                  <a:cubicBezTo>
                    <a:pt x="4979" y="18361"/>
                    <a:pt x="4979" y="18361"/>
                    <a:pt x="5014" y="18361"/>
                  </a:cubicBezTo>
                  <a:cubicBezTo>
                    <a:pt x="5014" y="18294"/>
                    <a:pt x="5049" y="18193"/>
                    <a:pt x="4979" y="18193"/>
                  </a:cubicBezTo>
                  <a:close/>
                  <a:moveTo>
                    <a:pt x="4874" y="18160"/>
                  </a:moveTo>
                  <a:cubicBezTo>
                    <a:pt x="4874" y="18160"/>
                    <a:pt x="4909" y="18160"/>
                    <a:pt x="4909" y="18160"/>
                  </a:cubicBezTo>
                  <a:cubicBezTo>
                    <a:pt x="4909" y="18160"/>
                    <a:pt x="4909" y="18193"/>
                    <a:pt x="4909" y="18193"/>
                  </a:cubicBezTo>
                  <a:cubicBezTo>
                    <a:pt x="4944" y="18160"/>
                    <a:pt x="4944" y="18126"/>
                    <a:pt x="4944" y="18093"/>
                  </a:cubicBezTo>
                  <a:cubicBezTo>
                    <a:pt x="4909" y="18093"/>
                    <a:pt x="4909" y="18093"/>
                    <a:pt x="4874" y="18093"/>
                  </a:cubicBezTo>
                  <a:cubicBezTo>
                    <a:pt x="4874" y="18093"/>
                    <a:pt x="4874" y="18126"/>
                    <a:pt x="4874" y="18160"/>
                  </a:cubicBezTo>
                  <a:close/>
                  <a:moveTo>
                    <a:pt x="5014" y="15946"/>
                  </a:moveTo>
                  <a:cubicBezTo>
                    <a:pt x="5014" y="15980"/>
                    <a:pt x="5014" y="16013"/>
                    <a:pt x="5014" y="16013"/>
                  </a:cubicBezTo>
                  <a:cubicBezTo>
                    <a:pt x="5049" y="16013"/>
                    <a:pt x="5084" y="16013"/>
                    <a:pt x="5084" y="16013"/>
                  </a:cubicBezTo>
                  <a:cubicBezTo>
                    <a:pt x="5084" y="15980"/>
                    <a:pt x="5084" y="15946"/>
                    <a:pt x="5014" y="15946"/>
                  </a:cubicBezTo>
                  <a:close/>
                  <a:moveTo>
                    <a:pt x="5084" y="16315"/>
                  </a:moveTo>
                  <a:cubicBezTo>
                    <a:pt x="5084" y="16315"/>
                    <a:pt x="5119" y="16315"/>
                    <a:pt x="5084" y="16282"/>
                  </a:cubicBezTo>
                  <a:cubicBezTo>
                    <a:pt x="5084" y="16282"/>
                    <a:pt x="5049" y="16282"/>
                    <a:pt x="5084" y="16315"/>
                  </a:cubicBezTo>
                  <a:close/>
                  <a:moveTo>
                    <a:pt x="5260" y="15577"/>
                  </a:moveTo>
                  <a:cubicBezTo>
                    <a:pt x="5260" y="15510"/>
                    <a:pt x="5330" y="15544"/>
                    <a:pt x="5330" y="15477"/>
                  </a:cubicBezTo>
                  <a:cubicBezTo>
                    <a:pt x="5295" y="15477"/>
                    <a:pt x="5295" y="15443"/>
                    <a:pt x="5260" y="15443"/>
                  </a:cubicBezTo>
                  <a:cubicBezTo>
                    <a:pt x="5225" y="15410"/>
                    <a:pt x="5155" y="15443"/>
                    <a:pt x="5155" y="15376"/>
                  </a:cubicBezTo>
                  <a:cubicBezTo>
                    <a:pt x="5155" y="15376"/>
                    <a:pt x="5119" y="15376"/>
                    <a:pt x="5084" y="15376"/>
                  </a:cubicBezTo>
                  <a:cubicBezTo>
                    <a:pt x="5119" y="15443"/>
                    <a:pt x="5014" y="15410"/>
                    <a:pt x="5014" y="15477"/>
                  </a:cubicBezTo>
                  <a:cubicBezTo>
                    <a:pt x="5155" y="15510"/>
                    <a:pt x="4944" y="15510"/>
                    <a:pt x="5014" y="15611"/>
                  </a:cubicBezTo>
                  <a:cubicBezTo>
                    <a:pt x="5119" y="15611"/>
                    <a:pt x="5155" y="15577"/>
                    <a:pt x="5260" y="15577"/>
                  </a:cubicBezTo>
                  <a:close/>
                  <a:moveTo>
                    <a:pt x="5786" y="14772"/>
                  </a:moveTo>
                  <a:cubicBezTo>
                    <a:pt x="5786" y="14739"/>
                    <a:pt x="5786" y="14739"/>
                    <a:pt x="5786" y="14705"/>
                  </a:cubicBezTo>
                  <a:cubicBezTo>
                    <a:pt x="5751" y="14672"/>
                    <a:pt x="5751" y="14705"/>
                    <a:pt x="5716" y="14705"/>
                  </a:cubicBezTo>
                  <a:cubicBezTo>
                    <a:pt x="5645" y="14739"/>
                    <a:pt x="5645" y="14772"/>
                    <a:pt x="5645" y="14839"/>
                  </a:cubicBezTo>
                  <a:cubicBezTo>
                    <a:pt x="5751" y="14873"/>
                    <a:pt x="5716" y="14772"/>
                    <a:pt x="5786" y="14772"/>
                  </a:cubicBezTo>
                  <a:close/>
                  <a:moveTo>
                    <a:pt x="5119" y="16248"/>
                  </a:moveTo>
                  <a:cubicBezTo>
                    <a:pt x="5084" y="16248"/>
                    <a:pt x="5084" y="16215"/>
                    <a:pt x="5084" y="16181"/>
                  </a:cubicBezTo>
                  <a:cubicBezTo>
                    <a:pt x="5049" y="16248"/>
                    <a:pt x="5049" y="16181"/>
                    <a:pt x="5014" y="16181"/>
                  </a:cubicBezTo>
                  <a:cubicBezTo>
                    <a:pt x="5014" y="16282"/>
                    <a:pt x="4944" y="16248"/>
                    <a:pt x="4944" y="16282"/>
                  </a:cubicBezTo>
                  <a:cubicBezTo>
                    <a:pt x="4979" y="16282"/>
                    <a:pt x="5014" y="16282"/>
                    <a:pt x="5014" y="16315"/>
                  </a:cubicBezTo>
                  <a:cubicBezTo>
                    <a:pt x="5014" y="16248"/>
                    <a:pt x="5119" y="16282"/>
                    <a:pt x="5119" y="16248"/>
                  </a:cubicBezTo>
                  <a:close/>
                  <a:moveTo>
                    <a:pt x="5014" y="15879"/>
                  </a:moveTo>
                  <a:cubicBezTo>
                    <a:pt x="5014" y="15879"/>
                    <a:pt x="5014" y="15879"/>
                    <a:pt x="5014" y="15879"/>
                  </a:cubicBezTo>
                  <a:cubicBezTo>
                    <a:pt x="5014" y="15879"/>
                    <a:pt x="5049" y="15879"/>
                    <a:pt x="5049" y="15879"/>
                  </a:cubicBezTo>
                  <a:cubicBezTo>
                    <a:pt x="5084" y="15846"/>
                    <a:pt x="5014" y="15779"/>
                    <a:pt x="5014" y="15779"/>
                  </a:cubicBezTo>
                  <a:cubicBezTo>
                    <a:pt x="5014" y="15779"/>
                    <a:pt x="5049" y="15779"/>
                    <a:pt x="5049" y="15779"/>
                  </a:cubicBezTo>
                  <a:cubicBezTo>
                    <a:pt x="5049" y="15779"/>
                    <a:pt x="5049" y="15745"/>
                    <a:pt x="5049" y="15711"/>
                  </a:cubicBezTo>
                  <a:cubicBezTo>
                    <a:pt x="5049" y="15711"/>
                    <a:pt x="5049" y="15678"/>
                    <a:pt x="5014" y="15678"/>
                  </a:cubicBezTo>
                  <a:cubicBezTo>
                    <a:pt x="4944" y="15711"/>
                    <a:pt x="4979" y="15779"/>
                    <a:pt x="5014" y="15812"/>
                  </a:cubicBezTo>
                  <a:cubicBezTo>
                    <a:pt x="5014" y="15846"/>
                    <a:pt x="4944" y="15812"/>
                    <a:pt x="4944" y="15879"/>
                  </a:cubicBezTo>
                  <a:cubicBezTo>
                    <a:pt x="4979" y="15879"/>
                    <a:pt x="4979" y="15879"/>
                    <a:pt x="5014" y="15879"/>
                  </a:cubicBezTo>
                  <a:close/>
                  <a:moveTo>
                    <a:pt x="5821" y="14873"/>
                  </a:moveTo>
                  <a:cubicBezTo>
                    <a:pt x="5821" y="14806"/>
                    <a:pt x="5821" y="14772"/>
                    <a:pt x="5786" y="14772"/>
                  </a:cubicBezTo>
                  <a:cubicBezTo>
                    <a:pt x="5786" y="14806"/>
                    <a:pt x="5751" y="14873"/>
                    <a:pt x="5821" y="14873"/>
                  </a:cubicBezTo>
                  <a:close/>
                  <a:moveTo>
                    <a:pt x="4874" y="16349"/>
                  </a:moveTo>
                  <a:cubicBezTo>
                    <a:pt x="4874" y="16315"/>
                    <a:pt x="4874" y="16315"/>
                    <a:pt x="4909" y="16315"/>
                  </a:cubicBezTo>
                  <a:cubicBezTo>
                    <a:pt x="4909" y="16315"/>
                    <a:pt x="4944" y="16282"/>
                    <a:pt x="4909" y="16248"/>
                  </a:cubicBezTo>
                  <a:cubicBezTo>
                    <a:pt x="4874" y="16282"/>
                    <a:pt x="4874" y="16215"/>
                    <a:pt x="4804" y="16248"/>
                  </a:cubicBezTo>
                  <a:cubicBezTo>
                    <a:pt x="4804" y="16282"/>
                    <a:pt x="4804" y="16315"/>
                    <a:pt x="4769" y="16349"/>
                  </a:cubicBezTo>
                  <a:cubicBezTo>
                    <a:pt x="4839" y="16349"/>
                    <a:pt x="4839" y="16315"/>
                    <a:pt x="4874" y="16349"/>
                  </a:cubicBezTo>
                  <a:close/>
                  <a:moveTo>
                    <a:pt x="666" y="15"/>
                  </a:moveTo>
                  <a:cubicBezTo>
                    <a:pt x="666" y="15"/>
                    <a:pt x="596" y="15"/>
                    <a:pt x="596" y="15"/>
                  </a:cubicBezTo>
                  <a:cubicBezTo>
                    <a:pt x="596" y="15"/>
                    <a:pt x="596" y="15"/>
                    <a:pt x="596" y="15"/>
                  </a:cubicBezTo>
                  <a:cubicBezTo>
                    <a:pt x="596" y="-19"/>
                    <a:pt x="561" y="15"/>
                    <a:pt x="561" y="15"/>
                  </a:cubicBezTo>
                  <a:cubicBezTo>
                    <a:pt x="561" y="15"/>
                    <a:pt x="526" y="15"/>
                    <a:pt x="491" y="15"/>
                  </a:cubicBezTo>
                  <a:cubicBezTo>
                    <a:pt x="491" y="48"/>
                    <a:pt x="491" y="48"/>
                    <a:pt x="456" y="48"/>
                  </a:cubicBezTo>
                  <a:cubicBezTo>
                    <a:pt x="456" y="48"/>
                    <a:pt x="456" y="82"/>
                    <a:pt x="421" y="82"/>
                  </a:cubicBezTo>
                  <a:cubicBezTo>
                    <a:pt x="421" y="82"/>
                    <a:pt x="421" y="82"/>
                    <a:pt x="421" y="82"/>
                  </a:cubicBezTo>
                  <a:cubicBezTo>
                    <a:pt x="421" y="115"/>
                    <a:pt x="421" y="115"/>
                    <a:pt x="386" y="115"/>
                  </a:cubicBezTo>
                  <a:cubicBezTo>
                    <a:pt x="386" y="182"/>
                    <a:pt x="245" y="149"/>
                    <a:pt x="175" y="149"/>
                  </a:cubicBezTo>
                  <a:cubicBezTo>
                    <a:pt x="140" y="249"/>
                    <a:pt x="0" y="216"/>
                    <a:pt x="0" y="316"/>
                  </a:cubicBezTo>
                  <a:cubicBezTo>
                    <a:pt x="35" y="316"/>
                    <a:pt x="0" y="383"/>
                    <a:pt x="0" y="383"/>
                  </a:cubicBezTo>
                  <a:cubicBezTo>
                    <a:pt x="140" y="417"/>
                    <a:pt x="140" y="316"/>
                    <a:pt x="245" y="316"/>
                  </a:cubicBezTo>
                  <a:cubicBezTo>
                    <a:pt x="245" y="316"/>
                    <a:pt x="281" y="316"/>
                    <a:pt x="316" y="316"/>
                  </a:cubicBezTo>
                  <a:cubicBezTo>
                    <a:pt x="386" y="316"/>
                    <a:pt x="456" y="316"/>
                    <a:pt x="491" y="316"/>
                  </a:cubicBezTo>
                  <a:cubicBezTo>
                    <a:pt x="526" y="283"/>
                    <a:pt x="561" y="283"/>
                    <a:pt x="561" y="283"/>
                  </a:cubicBezTo>
                  <a:cubicBezTo>
                    <a:pt x="596" y="249"/>
                    <a:pt x="596" y="249"/>
                    <a:pt x="631" y="249"/>
                  </a:cubicBezTo>
                  <a:cubicBezTo>
                    <a:pt x="666" y="216"/>
                    <a:pt x="631" y="182"/>
                    <a:pt x="666" y="182"/>
                  </a:cubicBezTo>
                  <a:cubicBezTo>
                    <a:pt x="666" y="149"/>
                    <a:pt x="771" y="149"/>
                    <a:pt x="736" y="82"/>
                  </a:cubicBezTo>
                  <a:cubicBezTo>
                    <a:pt x="701" y="82"/>
                    <a:pt x="701" y="15"/>
                    <a:pt x="666" y="15"/>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6" name="Rectangle 118">
              <a:extLst>
                <a:ext uri="{FF2B5EF4-FFF2-40B4-BE49-F238E27FC236}">
                  <a16:creationId xmlns:a16="http://schemas.microsoft.com/office/drawing/2014/main" id="{9A24336A-F3D4-DE49-8E3A-E825AA4312A9}"/>
                </a:ext>
              </a:extLst>
            </p:cNvPr>
            <p:cNvSpPr txBox="1"/>
            <p:nvPr/>
          </p:nvSpPr>
          <p:spPr>
            <a:xfrm>
              <a:off x="4183050" y="2903437"/>
              <a:ext cx="643427" cy="245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NORWAY</a:t>
              </a:r>
            </a:p>
          </p:txBody>
        </p:sp>
        <p:sp>
          <p:nvSpPr>
            <p:cNvPr id="167" name="Freeform 119">
              <a:extLst>
                <a:ext uri="{FF2B5EF4-FFF2-40B4-BE49-F238E27FC236}">
                  <a16:creationId xmlns:a16="http://schemas.microsoft.com/office/drawing/2014/main" id="{A12EDA37-A575-0D40-B20A-6A6989DC7700}"/>
                </a:ext>
              </a:extLst>
            </p:cNvPr>
            <p:cNvSpPr/>
            <p:nvPr/>
          </p:nvSpPr>
          <p:spPr>
            <a:xfrm>
              <a:off x="3454273" y="4959486"/>
              <a:ext cx="689891" cy="749342"/>
            </a:xfrm>
            <a:custGeom>
              <a:avLst/>
              <a:gdLst/>
              <a:ahLst/>
              <a:cxnLst>
                <a:cxn ang="0">
                  <a:pos x="wd2" y="hd2"/>
                </a:cxn>
                <a:cxn ang="5400000">
                  <a:pos x="wd2" y="hd2"/>
                </a:cxn>
                <a:cxn ang="10800000">
                  <a:pos x="wd2" y="hd2"/>
                </a:cxn>
                <a:cxn ang="16200000">
                  <a:pos x="wd2" y="hd2"/>
                </a:cxn>
              </a:cxnLst>
              <a:rect l="0" t="0" r="r" b="b"/>
              <a:pathLst>
                <a:path w="21600" h="21506" extrusionOk="0">
                  <a:moveTo>
                    <a:pt x="14400" y="750"/>
                  </a:moveTo>
                  <a:cubicBezTo>
                    <a:pt x="14400" y="750"/>
                    <a:pt x="14585" y="750"/>
                    <a:pt x="14585" y="750"/>
                  </a:cubicBezTo>
                  <a:cubicBezTo>
                    <a:pt x="15138" y="918"/>
                    <a:pt x="15323" y="918"/>
                    <a:pt x="15323" y="412"/>
                  </a:cubicBezTo>
                  <a:cubicBezTo>
                    <a:pt x="14769" y="581"/>
                    <a:pt x="14585" y="412"/>
                    <a:pt x="14031" y="412"/>
                  </a:cubicBezTo>
                  <a:cubicBezTo>
                    <a:pt x="14215" y="581"/>
                    <a:pt x="13292" y="243"/>
                    <a:pt x="13662" y="750"/>
                  </a:cubicBezTo>
                  <a:cubicBezTo>
                    <a:pt x="13846" y="750"/>
                    <a:pt x="14031" y="750"/>
                    <a:pt x="14400" y="750"/>
                  </a:cubicBezTo>
                  <a:close/>
                  <a:moveTo>
                    <a:pt x="11815" y="1256"/>
                  </a:moveTo>
                  <a:cubicBezTo>
                    <a:pt x="11815" y="918"/>
                    <a:pt x="12369" y="918"/>
                    <a:pt x="12554" y="750"/>
                  </a:cubicBezTo>
                  <a:cubicBezTo>
                    <a:pt x="12738" y="750"/>
                    <a:pt x="12923" y="750"/>
                    <a:pt x="13292" y="750"/>
                  </a:cubicBezTo>
                  <a:cubicBezTo>
                    <a:pt x="13292" y="412"/>
                    <a:pt x="12738" y="581"/>
                    <a:pt x="12738" y="412"/>
                  </a:cubicBezTo>
                  <a:cubicBezTo>
                    <a:pt x="12738" y="412"/>
                    <a:pt x="12554" y="412"/>
                    <a:pt x="12554" y="412"/>
                  </a:cubicBezTo>
                  <a:cubicBezTo>
                    <a:pt x="12554" y="581"/>
                    <a:pt x="12185" y="412"/>
                    <a:pt x="12000" y="412"/>
                  </a:cubicBezTo>
                  <a:cubicBezTo>
                    <a:pt x="12000" y="750"/>
                    <a:pt x="11631" y="581"/>
                    <a:pt x="11631" y="750"/>
                  </a:cubicBezTo>
                  <a:cubicBezTo>
                    <a:pt x="11262" y="750"/>
                    <a:pt x="11446" y="1087"/>
                    <a:pt x="11077" y="918"/>
                  </a:cubicBezTo>
                  <a:cubicBezTo>
                    <a:pt x="10892" y="1425"/>
                    <a:pt x="11446" y="1256"/>
                    <a:pt x="11815" y="1256"/>
                  </a:cubicBezTo>
                  <a:close/>
                  <a:moveTo>
                    <a:pt x="16800" y="750"/>
                  </a:moveTo>
                  <a:cubicBezTo>
                    <a:pt x="16800" y="581"/>
                    <a:pt x="16800" y="581"/>
                    <a:pt x="16985" y="581"/>
                  </a:cubicBezTo>
                  <a:cubicBezTo>
                    <a:pt x="16985" y="581"/>
                    <a:pt x="16985" y="412"/>
                    <a:pt x="17169" y="412"/>
                  </a:cubicBezTo>
                  <a:cubicBezTo>
                    <a:pt x="17169" y="412"/>
                    <a:pt x="17169" y="412"/>
                    <a:pt x="17354" y="412"/>
                  </a:cubicBezTo>
                  <a:cubicBezTo>
                    <a:pt x="17354" y="243"/>
                    <a:pt x="17354" y="243"/>
                    <a:pt x="17354" y="243"/>
                  </a:cubicBezTo>
                  <a:cubicBezTo>
                    <a:pt x="16800" y="75"/>
                    <a:pt x="16800" y="412"/>
                    <a:pt x="16431" y="412"/>
                  </a:cubicBezTo>
                  <a:cubicBezTo>
                    <a:pt x="16062" y="243"/>
                    <a:pt x="16062" y="581"/>
                    <a:pt x="16062" y="750"/>
                  </a:cubicBezTo>
                  <a:cubicBezTo>
                    <a:pt x="16431" y="918"/>
                    <a:pt x="16431" y="750"/>
                    <a:pt x="16800" y="750"/>
                  </a:cubicBezTo>
                  <a:close/>
                  <a:moveTo>
                    <a:pt x="9415" y="2268"/>
                  </a:moveTo>
                  <a:cubicBezTo>
                    <a:pt x="9600" y="2268"/>
                    <a:pt x="9600" y="2268"/>
                    <a:pt x="9785" y="2268"/>
                  </a:cubicBezTo>
                  <a:cubicBezTo>
                    <a:pt x="9785" y="2268"/>
                    <a:pt x="9785" y="2268"/>
                    <a:pt x="9785" y="2268"/>
                  </a:cubicBezTo>
                  <a:cubicBezTo>
                    <a:pt x="9785" y="2100"/>
                    <a:pt x="9969" y="1931"/>
                    <a:pt x="10154" y="1931"/>
                  </a:cubicBezTo>
                  <a:cubicBezTo>
                    <a:pt x="10338" y="1762"/>
                    <a:pt x="10523" y="1593"/>
                    <a:pt x="10708" y="1593"/>
                  </a:cubicBezTo>
                  <a:cubicBezTo>
                    <a:pt x="10892" y="1593"/>
                    <a:pt x="10892" y="1593"/>
                    <a:pt x="11077" y="1425"/>
                  </a:cubicBezTo>
                  <a:cubicBezTo>
                    <a:pt x="10708" y="1256"/>
                    <a:pt x="10523" y="1593"/>
                    <a:pt x="10154" y="1593"/>
                  </a:cubicBezTo>
                  <a:cubicBezTo>
                    <a:pt x="10154" y="1593"/>
                    <a:pt x="10154" y="1593"/>
                    <a:pt x="10154" y="1593"/>
                  </a:cubicBezTo>
                  <a:cubicBezTo>
                    <a:pt x="10154" y="1593"/>
                    <a:pt x="9969" y="1593"/>
                    <a:pt x="9969" y="1593"/>
                  </a:cubicBezTo>
                  <a:cubicBezTo>
                    <a:pt x="9969" y="1593"/>
                    <a:pt x="9969" y="1931"/>
                    <a:pt x="9785" y="1931"/>
                  </a:cubicBezTo>
                  <a:cubicBezTo>
                    <a:pt x="9785" y="1931"/>
                    <a:pt x="9600" y="1762"/>
                    <a:pt x="9600" y="1931"/>
                  </a:cubicBezTo>
                  <a:cubicBezTo>
                    <a:pt x="9600" y="1931"/>
                    <a:pt x="9600" y="1931"/>
                    <a:pt x="9600" y="1931"/>
                  </a:cubicBezTo>
                  <a:cubicBezTo>
                    <a:pt x="9600" y="1931"/>
                    <a:pt x="9415" y="1931"/>
                    <a:pt x="9415" y="1931"/>
                  </a:cubicBezTo>
                  <a:cubicBezTo>
                    <a:pt x="9415" y="2100"/>
                    <a:pt x="9415" y="2100"/>
                    <a:pt x="9415" y="2268"/>
                  </a:cubicBezTo>
                  <a:close/>
                  <a:moveTo>
                    <a:pt x="18092" y="412"/>
                  </a:moveTo>
                  <a:cubicBezTo>
                    <a:pt x="18092" y="243"/>
                    <a:pt x="18092" y="75"/>
                    <a:pt x="17908" y="75"/>
                  </a:cubicBezTo>
                  <a:cubicBezTo>
                    <a:pt x="17908" y="75"/>
                    <a:pt x="17723" y="-94"/>
                    <a:pt x="17723" y="75"/>
                  </a:cubicBezTo>
                  <a:cubicBezTo>
                    <a:pt x="17538" y="75"/>
                    <a:pt x="17538" y="243"/>
                    <a:pt x="17538" y="412"/>
                  </a:cubicBezTo>
                  <a:cubicBezTo>
                    <a:pt x="17723" y="412"/>
                    <a:pt x="17908" y="412"/>
                    <a:pt x="18092" y="412"/>
                  </a:cubicBezTo>
                  <a:close/>
                  <a:moveTo>
                    <a:pt x="18646" y="75"/>
                  </a:moveTo>
                  <a:cubicBezTo>
                    <a:pt x="18462" y="75"/>
                    <a:pt x="18462" y="75"/>
                    <a:pt x="18277" y="75"/>
                  </a:cubicBezTo>
                  <a:cubicBezTo>
                    <a:pt x="18277" y="243"/>
                    <a:pt x="18277" y="243"/>
                    <a:pt x="18277" y="412"/>
                  </a:cubicBezTo>
                  <a:cubicBezTo>
                    <a:pt x="18646" y="412"/>
                    <a:pt x="18646" y="243"/>
                    <a:pt x="18646" y="75"/>
                  </a:cubicBezTo>
                  <a:close/>
                  <a:moveTo>
                    <a:pt x="3138" y="12731"/>
                  </a:moveTo>
                  <a:cubicBezTo>
                    <a:pt x="3323" y="12731"/>
                    <a:pt x="3323" y="12731"/>
                    <a:pt x="3508" y="12900"/>
                  </a:cubicBezTo>
                  <a:cubicBezTo>
                    <a:pt x="3508" y="12900"/>
                    <a:pt x="3508" y="12900"/>
                    <a:pt x="3508" y="12900"/>
                  </a:cubicBezTo>
                  <a:cubicBezTo>
                    <a:pt x="3692" y="12900"/>
                    <a:pt x="3877" y="12900"/>
                    <a:pt x="3877" y="12900"/>
                  </a:cubicBezTo>
                  <a:cubicBezTo>
                    <a:pt x="3877" y="13069"/>
                    <a:pt x="4062" y="13237"/>
                    <a:pt x="4062" y="13406"/>
                  </a:cubicBezTo>
                  <a:cubicBezTo>
                    <a:pt x="4062" y="13406"/>
                    <a:pt x="4062" y="13406"/>
                    <a:pt x="4246" y="13406"/>
                  </a:cubicBezTo>
                  <a:cubicBezTo>
                    <a:pt x="4246" y="13406"/>
                    <a:pt x="4246" y="13406"/>
                    <a:pt x="4246" y="13575"/>
                  </a:cubicBezTo>
                  <a:cubicBezTo>
                    <a:pt x="4246" y="13575"/>
                    <a:pt x="4246" y="13575"/>
                    <a:pt x="4246" y="13575"/>
                  </a:cubicBezTo>
                  <a:cubicBezTo>
                    <a:pt x="4431" y="13575"/>
                    <a:pt x="4431" y="13575"/>
                    <a:pt x="4431" y="13744"/>
                  </a:cubicBezTo>
                  <a:cubicBezTo>
                    <a:pt x="4431" y="13744"/>
                    <a:pt x="4431" y="13744"/>
                    <a:pt x="4615" y="13744"/>
                  </a:cubicBezTo>
                  <a:cubicBezTo>
                    <a:pt x="4615" y="13744"/>
                    <a:pt x="4615" y="13744"/>
                    <a:pt x="4615" y="13744"/>
                  </a:cubicBezTo>
                  <a:cubicBezTo>
                    <a:pt x="4615" y="13912"/>
                    <a:pt x="4800" y="13912"/>
                    <a:pt x="4800" y="13912"/>
                  </a:cubicBezTo>
                  <a:cubicBezTo>
                    <a:pt x="4800" y="13912"/>
                    <a:pt x="4800" y="13912"/>
                    <a:pt x="4800" y="13912"/>
                  </a:cubicBezTo>
                  <a:cubicBezTo>
                    <a:pt x="4985" y="13912"/>
                    <a:pt x="4985" y="13912"/>
                    <a:pt x="4985" y="13912"/>
                  </a:cubicBezTo>
                  <a:cubicBezTo>
                    <a:pt x="5169" y="14081"/>
                    <a:pt x="5354" y="13744"/>
                    <a:pt x="5538" y="13744"/>
                  </a:cubicBezTo>
                  <a:cubicBezTo>
                    <a:pt x="5538" y="13744"/>
                    <a:pt x="5723" y="13744"/>
                    <a:pt x="5723" y="13744"/>
                  </a:cubicBezTo>
                  <a:cubicBezTo>
                    <a:pt x="5908" y="13575"/>
                    <a:pt x="6092" y="13744"/>
                    <a:pt x="6277" y="13744"/>
                  </a:cubicBezTo>
                  <a:cubicBezTo>
                    <a:pt x="6277" y="13744"/>
                    <a:pt x="6277" y="13744"/>
                    <a:pt x="6277" y="13744"/>
                  </a:cubicBezTo>
                  <a:cubicBezTo>
                    <a:pt x="6277" y="13744"/>
                    <a:pt x="6277" y="13744"/>
                    <a:pt x="6277" y="13744"/>
                  </a:cubicBezTo>
                  <a:cubicBezTo>
                    <a:pt x="6277" y="13575"/>
                    <a:pt x="6277" y="13575"/>
                    <a:pt x="6277" y="13575"/>
                  </a:cubicBezTo>
                  <a:cubicBezTo>
                    <a:pt x="6277" y="13575"/>
                    <a:pt x="6277" y="13575"/>
                    <a:pt x="6277" y="13575"/>
                  </a:cubicBezTo>
                  <a:cubicBezTo>
                    <a:pt x="5908" y="13744"/>
                    <a:pt x="5908" y="13406"/>
                    <a:pt x="5538" y="13406"/>
                  </a:cubicBezTo>
                  <a:cubicBezTo>
                    <a:pt x="5538" y="13406"/>
                    <a:pt x="5538" y="13406"/>
                    <a:pt x="5538" y="13406"/>
                  </a:cubicBezTo>
                  <a:cubicBezTo>
                    <a:pt x="5538" y="13406"/>
                    <a:pt x="5538" y="13406"/>
                    <a:pt x="5538" y="13406"/>
                  </a:cubicBezTo>
                  <a:cubicBezTo>
                    <a:pt x="5538" y="13406"/>
                    <a:pt x="5538" y="13406"/>
                    <a:pt x="5538" y="13406"/>
                  </a:cubicBezTo>
                  <a:cubicBezTo>
                    <a:pt x="5354" y="13237"/>
                    <a:pt x="5354" y="13237"/>
                    <a:pt x="5354" y="13237"/>
                  </a:cubicBezTo>
                  <a:cubicBezTo>
                    <a:pt x="5354" y="13237"/>
                    <a:pt x="5354" y="13237"/>
                    <a:pt x="5354" y="13237"/>
                  </a:cubicBezTo>
                  <a:cubicBezTo>
                    <a:pt x="5169" y="13237"/>
                    <a:pt x="5169" y="13237"/>
                    <a:pt x="5169" y="13237"/>
                  </a:cubicBezTo>
                  <a:cubicBezTo>
                    <a:pt x="5169" y="13069"/>
                    <a:pt x="5169" y="13069"/>
                    <a:pt x="5169" y="13069"/>
                  </a:cubicBezTo>
                  <a:cubicBezTo>
                    <a:pt x="4985" y="13069"/>
                    <a:pt x="4985" y="13069"/>
                    <a:pt x="4985" y="13069"/>
                  </a:cubicBezTo>
                  <a:cubicBezTo>
                    <a:pt x="4985" y="13069"/>
                    <a:pt x="4985" y="13069"/>
                    <a:pt x="4985" y="12900"/>
                  </a:cubicBezTo>
                  <a:cubicBezTo>
                    <a:pt x="4985" y="12900"/>
                    <a:pt x="4800" y="12900"/>
                    <a:pt x="4800" y="12900"/>
                  </a:cubicBezTo>
                  <a:cubicBezTo>
                    <a:pt x="4800" y="12900"/>
                    <a:pt x="4800" y="12900"/>
                    <a:pt x="4800" y="12900"/>
                  </a:cubicBezTo>
                  <a:cubicBezTo>
                    <a:pt x="4615" y="12731"/>
                    <a:pt x="4431" y="12562"/>
                    <a:pt x="4246" y="12562"/>
                  </a:cubicBezTo>
                  <a:cubicBezTo>
                    <a:pt x="4062" y="12394"/>
                    <a:pt x="4062" y="12225"/>
                    <a:pt x="3692" y="12225"/>
                  </a:cubicBezTo>
                  <a:cubicBezTo>
                    <a:pt x="3138" y="12225"/>
                    <a:pt x="2954" y="12225"/>
                    <a:pt x="2769" y="12562"/>
                  </a:cubicBezTo>
                  <a:cubicBezTo>
                    <a:pt x="2769" y="12731"/>
                    <a:pt x="2954" y="12731"/>
                    <a:pt x="3138" y="12731"/>
                  </a:cubicBezTo>
                  <a:close/>
                  <a:moveTo>
                    <a:pt x="9785" y="2943"/>
                  </a:moveTo>
                  <a:cubicBezTo>
                    <a:pt x="9785" y="2775"/>
                    <a:pt x="9785" y="2437"/>
                    <a:pt x="9415" y="2268"/>
                  </a:cubicBezTo>
                  <a:cubicBezTo>
                    <a:pt x="9231" y="2775"/>
                    <a:pt x="8492" y="2943"/>
                    <a:pt x="8492" y="3618"/>
                  </a:cubicBezTo>
                  <a:cubicBezTo>
                    <a:pt x="9046" y="3787"/>
                    <a:pt x="9600" y="3281"/>
                    <a:pt x="9785" y="2943"/>
                  </a:cubicBezTo>
                  <a:close/>
                  <a:moveTo>
                    <a:pt x="3877" y="16275"/>
                  </a:moveTo>
                  <a:cubicBezTo>
                    <a:pt x="3877" y="16106"/>
                    <a:pt x="3877" y="15769"/>
                    <a:pt x="3692" y="15937"/>
                  </a:cubicBezTo>
                  <a:cubicBezTo>
                    <a:pt x="3323" y="15769"/>
                    <a:pt x="3323" y="15937"/>
                    <a:pt x="3138" y="15937"/>
                  </a:cubicBezTo>
                  <a:cubicBezTo>
                    <a:pt x="2954" y="15937"/>
                    <a:pt x="2954" y="15937"/>
                    <a:pt x="2585" y="15937"/>
                  </a:cubicBezTo>
                  <a:cubicBezTo>
                    <a:pt x="2400" y="15937"/>
                    <a:pt x="2400" y="15937"/>
                    <a:pt x="2215" y="15937"/>
                  </a:cubicBezTo>
                  <a:cubicBezTo>
                    <a:pt x="2031" y="15600"/>
                    <a:pt x="1846" y="15769"/>
                    <a:pt x="1662" y="15600"/>
                  </a:cubicBezTo>
                  <a:cubicBezTo>
                    <a:pt x="1477" y="15600"/>
                    <a:pt x="1292" y="15431"/>
                    <a:pt x="1108" y="15431"/>
                  </a:cubicBezTo>
                  <a:cubicBezTo>
                    <a:pt x="923" y="15431"/>
                    <a:pt x="738" y="15431"/>
                    <a:pt x="554" y="15431"/>
                  </a:cubicBezTo>
                  <a:cubicBezTo>
                    <a:pt x="369" y="15431"/>
                    <a:pt x="185" y="15431"/>
                    <a:pt x="0" y="15600"/>
                  </a:cubicBezTo>
                  <a:cubicBezTo>
                    <a:pt x="0" y="15769"/>
                    <a:pt x="0" y="15937"/>
                    <a:pt x="0" y="15937"/>
                  </a:cubicBezTo>
                  <a:cubicBezTo>
                    <a:pt x="0" y="16106"/>
                    <a:pt x="0" y="16106"/>
                    <a:pt x="0" y="16106"/>
                  </a:cubicBezTo>
                  <a:cubicBezTo>
                    <a:pt x="0" y="16106"/>
                    <a:pt x="0" y="16106"/>
                    <a:pt x="0" y="16275"/>
                  </a:cubicBezTo>
                  <a:cubicBezTo>
                    <a:pt x="185" y="16275"/>
                    <a:pt x="369" y="16275"/>
                    <a:pt x="554" y="16275"/>
                  </a:cubicBezTo>
                  <a:cubicBezTo>
                    <a:pt x="554" y="16275"/>
                    <a:pt x="554" y="16612"/>
                    <a:pt x="738" y="16612"/>
                  </a:cubicBezTo>
                  <a:cubicBezTo>
                    <a:pt x="738" y="16444"/>
                    <a:pt x="738" y="16275"/>
                    <a:pt x="923" y="16275"/>
                  </a:cubicBezTo>
                  <a:cubicBezTo>
                    <a:pt x="1292" y="16275"/>
                    <a:pt x="1662" y="16275"/>
                    <a:pt x="2031" y="16275"/>
                  </a:cubicBezTo>
                  <a:cubicBezTo>
                    <a:pt x="2031" y="16444"/>
                    <a:pt x="2031" y="16444"/>
                    <a:pt x="2215" y="16444"/>
                  </a:cubicBezTo>
                  <a:cubicBezTo>
                    <a:pt x="2215" y="16612"/>
                    <a:pt x="2400" y="16781"/>
                    <a:pt x="2400" y="16781"/>
                  </a:cubicBezTo>
                  <a:cubicBezTo>
                    <a:pt x="2769" y="16781"/>
                    <a:pt x="2769" y="16950"/>
                    <a:pt x="2954" y="16950"/>
                  </a:cubicBezTo>
                  <a:cubicBezTo>
                    <a:pt x="3508" y="16950"/>
                    <a:pt x="3692" y="16444"/>
                    <a:pt x="4246" y="16444"/>
                  </a:cubicBezTo>
                  <a:cubicBezTo>
                    <a:pt x="4246" y="16444"/>
                    <a:pt x="4246" y="16444"/>
                    <a:pt x="4246" y="16275"/>
                  </a:cubicBezTo>
                  <a:cubicBezTo>
                    <a:pt x="4246" y="16275"/>
                    <a:pt x="4062" y="16275"/>
                    <a:pt x="3877" y="16275"/>
                  </a:cubicBezTo>
                  <a:close/>
                  <a:moveTo>
                    <a:pt x="21600" y="2775"/>
                  </a:moveTo>
                  <a:cubicBezTo>
                    <a:pt x="21415" y="2775"/>
                    <a:pt x="21415" y="2775"/>
                    <a:pt x="21231" y="2606"/>
                  </a:cubicBezTo>
                  <a:cubicBezTo>
                    <a:pt x="21046" y="2606"/>
                    <a:pt x="20862" y="2437"/>
                    <a:pt x="20862" y="2268"/>
                  </a:cubicBezTo>
                  <a:cubicBezTo>
                    <a:pt x="20492" y="2268"/>
                    <a:pt x="20308" y="1931"/>
                    <a:pt x="20123" y="1762"/>
                  </a:cubicBezTo>
                  <a:cubicBezTo>
                    <a:pt x="20123" y="1593"/>
                    <a:pt x="19754" y="1425"/>
                    <a:pt x="19938" y="1087"/>
                  </a:cubicBezTo>
                  <a:cubicBezTo>
                    <a:pt x="19569" y="1087"/>
                    <a:pt x="19569" y="1087"/>
                    <a:pt x="19569" y="750"/>
                  </a:cubicBezTo>
                  <a:cubicBezTo>
                    <a:pt x="19015" y="1087"/>
                    <a:pt x="18277" y="918"/>
                    <a:pt x="17538" y="918"/>
                  </a:cubicBezTo>
                  <a:cubicBezTo>
                    <a:pt x="17538" y="1087"/>
                    <a:pt x="17538" y="1087"/>
                    <a:pt x="17354" y="1087"/>
                  </a:cubicBezTo>
                  <a:cubicBezTo>
                    <a:pt x="16985" y="1087"/>
                    <a:pt x="16615" y="1087"/>
                    <a:pt x="16246" y="1087"/>
                  </a:cubicBezTo>
                  <a:cubicBezTo>
                    <a:pt x="15138" y="918"/>
                    <a:pt x="14585" y="1425"/>
                    <a:pt x="13662" y="1593"/>
                  </a:cubicBezTo>
                  <a:cubicBezTo>
                    <a:pt x="13662" y="1762"/>
                    <a:pt x="13477" y="1762"/>
                    <a:pt x="13477" y="1931"/>
                  </a:cubicBezTo>
                  <a:cubicBezTo>
                    <a:pt x="13108" y="1762"/>
                    <a:pt x="13108" y="1931"/>
                    <a:pt x="12923" y="1931"/>
                  </a:cubicBezTo>
                  <a:cubicBezTo>
                    <a:pt x="12554" y="2100"/>
                    <a:pt x="12738" y="2437"/>
                    <a:pt x="12369" y="2268"/>
                  </a:cubicBezTo>
                  <a:cubicBezTo>
                    <a:pt x="12369" y="2775"/>
                    <a:pt x="12000" y="2775"/>
                    <a:pt x="12000" y="3112"/>
                  </a:cubicBezTo>
                  <a:cubicBezTo>
                    <a:pt x="11815" y="3112"/>
                    <a:pt x="11631" y="3112"/>
                    <a:pt x="11446" y="3450"/>
                  </a:cubicBezTo>
                  <a:cubicBezTo>
                    <a:pt x="11631" y="3618"/>
                    <a:pt x="11815" y="3450"/>
                    <a:pt x="12000" y="3450"/>
                  </a:cubicBezTo>
                  <a:cubicBezTo>
                    <a:pt x="12000" y="3618"/>
                    <a:pt x="12000" y="3618"/>
                    <a:pt x="12185" y="3618"/>
                  </a:cubicBezTo>
                  <a:cubicBezTo>
                    <a:pt x="12185" y="3956"/>
                    <a:pt x="12185" y="4293"/>
                    <a:pt x="12000" y="4462"/>
                  </a:cubicBezTo>
                  <a:cubicBezTo>
                    <a:pt x="11815" y="4462"/>
                    <a:pt x="12000" y="4968"/>
                    <a:pt x="11631" y="4968"/>
                  </a:cubicBezTo>
                  <a:cubicBezTo>
                    <a:pt x="11631" y="5137"/>
                    <a:pt x="12185" y="4968"/>
                    <a:pt x="12185" y="5306"/>
                  </a:cubicBezTo>
                  <a:cubicBezTo>
                    <a:pt x="12738" y="5306"/>
                    <a:pt x="13108" y="5306"/>
                    <a:pt x="13477" y="5475"/>
                  </a:cubicBezTo>
                  <a:cubicBezTo>
                    <a:pt x="13477" y="5475"/>
                    <a:pt x="13292" y="5475"/>
                    <a:pt x="13292" y="5475"/>
                  </a:cubicBezTo>
                  <a:cubicBezTo>
                    <a:pt x="13108" y="5643"/>
                    <a:pt x="13108" y="5643"/>
                    <a:pt x="12923" y="5643"/>
                  </a:cubicBezTo>
                  <a:cubicBezTo>
                    <a:pt x="12923" y="5812"/>
                    <a:pt x="12923" y="5981"/>
                    <a:pt x="12738" y="6150"/>
                  </a:cubicBezTo>
                  <a:cubicBezTo>
                    <a:pt x="12738" y="6993"/>
                    <a:pt x="12738" y="6993"/>
                    <a:pt x="12738" y="6993"/>
                  </a:cubicBezTo>
                  <a:cubicBezTo>
                    <a:pt x="12738" y="6993"/>
                    <a:pt x="12923" y="6993"/>
                    <a:pt x="12738" y="6993"/>
                  </a:cubicBezTo>
                  <a:cubicBezTo>
                    <a:pt x="12738" y="7162"/>
                    <a:pt x="12554" y="7162"/>
                    <a:pt x="12369" y="7162"/>
                  </a:cubicBezTo>
                  <a:cubicBezTo>
                    <a:pt x="12369" y="7162"/>
                    <a:pt x="12369" y="7331"/>
                    <a:pt x="12369" y="7331"/>
                  </a:cubicBezTo>
                  <a:cubicBezTo>
                    <a:pt x="12185" y="7500"/>
                    <a:pt x="12000" y="7500"/>
                    <a:pt x="12000" y="7837"/>
                  </a:cubicBezTo>
                  <a:cubicBezTo>
                    <a:pt x="11446" y="7837"/>
                    <a:pt x="11262" y="8175"/>
                    <a:pt x="10892" y="8175"/>
                  </a:cubicBezTo>
                  <a:cubicBezTo>
                    <a:pt x="10708" y="8175"/>
                    <a:pt x="10708" y="8175"/>
                    <a:pt x="10708" y="8175"/>
                  </a:cubicBezTo>
                  <a:cubicBezTo>
                    <a:pt x="10708" y="8343"/>
                    <a:pt x="10708" y="8343"/>
                    <a:pt x="10708" y="8343"/>
                  </a:cubicBezTo>
                  <a:cubicBezTo>
                    <a:pt x="10708" y="8343"/>
                    <a:pt x="10708" y="8343"/>
                    <a:pt x="10708" y="8343"/>
                  </a:cubicBezTo>
                  <a:cubicBezTo>
                    <a:pt x="10154" y="8512"/>
                    <a:pt x="10154" y="8850"/>
                    <a:pt x="9785" y="8850"/>
                  </a:cubicBezTo>
                  <a:cubicBezTo>
                    <a:pt x="9785" y="8850"/>
                    <a:pt x="9785" y="8850"/>
                    <a:pt x="9785" y="8850"/>
                  </a:cubicBezTo>
                  <a:cubicBezTo>
                    <a:pt x="9785" y="8850"/>
                    <a:pt x="9785" y="8850"/>
                    <a:pt x="9785" y="8850"/>
                  </a:cubicBezTo>
                  <a:cubicBezTo>
                    <a:pt x="9785" y="8512"/>
                    <a:pt x="10154" y="8512"/>
                    <a:pt x="9969" y="8175"/>
                  </a:cubicBezTo>
                  <a:cubicBezTo>
                    <a:pt x="9969" y="8006"/>
                    <a:pt x="9969" y="8006"/>
                    <a:pt x="10154" y="8006"/>
                  </a:cubicBezTo>
                  <a:cubicBezTo>
                    <a:pt x="10154" y="7500"/>
                    <a:pt x="10154" y="7500"/>
                    <a:pt x="10154" y="7500"/>
                  </a:cubicBezTo>
                  <a:cubicBezTo>
                    <a:pt x="9969" y="7500"/>
                    <a:pt x="9969" y="7500"/>
                    <a:pt x="9969" y="7331"/>
                  </a:cubicBezTo>
                  <a:cubicBezTo>
                    <a:pt x="9969" y="7162"/>
                    <a:pt x="9969" y="6993"/>
                    <a:pt x="10154" y="6993"/>
                  </a:cubicBezTo>
                  <a:cubicBezTo>
                    <a:pt x="10154" y="6825"/>
                    <a:pt x="10154" y="6825"/>
                    <a:pt x="10154" y="6825"/>
                  </a:cubicBezTo>
                  <a:cubicBezTo>
                    <a:pt x="10708" y="6825"/>
                    <a:pt x="10708" y="6825"/>
                    <a:pt x="10708" y="6825"/>
                  </a:cubicBezTo>
                  <a:cubicBezTo>
                    <a:pt x="10892" y="6825"/>
                    <a:pt x="11077" y="6656"/>
                    <a:pt x="11077" y="6487"/>
                  </a:cubicBezTo>
                  <a:cubicBezTo>
                    <a:pt x="11077" y="6318"/>
                    <a:pt x="11077" y="6487"/>
                    <a:pt x="11262" y="6487"/>
                  </a:cubicBezTo>
                  <a:cubicBezTo>
                    <a:pt x="11446" y="5812"/>
                    <a:pt x="10892" y="5812"/>
                    <a:pt x="10523" y="5643"/>
                  </a:cubicBezTo>
                  <a:cubicBezTo>
                    <a:pt x="10338" y="5306"/>
                    <a:pt x="10708" y="5306"/>
                    <a:pt x="10708" y="5137"/>
                  </a:cubicBezTo>
                  <a:cubicBezTo>
                    <a:pt x="10892" y="4631"/>
                    <a:pt x="10154" y="4631"/>
                    <a:pt x="10708" y="4293"/>
                  </a:cubicBezTo>
                  <a:cubicBezTo>
                    <a:pt x="10708" y="4293"/>
                    <a:pt x="10708" y="4293"/>
                    <a:pt x="10708" y="4293"/>
                  </a:cubicBezTo>
                  <a:cubicBezTo>
                    <a:pt x="11077" y="4125"/>
                    <a:pt x="11262" y="3956"/>
                    <a:pt x="11262" y="3450"/>
                  </a:cubicBezTo>
                  <a:cubicBezTo>
                    <a:pt x="10892" y="3450"/>
                    <a:pt x="10708" y="3618"/>
                    <a:pt x="10708" y="3787"/>
                  </a:cubicBezTo>
                  <a:cubicBezTo>
                    <a:pt x="10708" y="3787"/>
                    <a:pt x="10338" y="3787"/>
                    <a:pt x="10338" y="3956"/>
                  </a:cubicBezTo>
                  <a:cubicBezTo>
                    <a:pt x="10154" y="3956"/>
                    <a:pt x="10154" y="4293"/>
                    <a:pt x="9785" y="4293"/>
                  </a:cubicBezTo>
                  <a:cubicBezTo>
                    <a:pt x="9785" y="4293"/>
                    <a:pt x="9600" y="4462"/>
                    <a:pt x="9415" y="4462"/>
                  </a:cubicBezTo>
                  <a:cubicBezTo>
                    <a:pt x="8862" y="4631"/>
                    <a:pt x="9046" y="4125"/>
                    <a:pt x="8677" y="3956"/>
                  </a:cubicBezTo>
                  <a:cubicBezTo>
                    <a:pt x="8308" y="3956"/>
                    <a:pt x="8492" y="4631"/>
                    <a:pt x="8123" y="4631"/>
                  </a:cubicBezTo>
                  <a:cubicBezTo>
                    <a:pt x="8308" y="4968"/>
                    <a:pt x="7938" y="5137"/>
                    <a:pt x="8123" y="5475"/>
                  </a:cubicBezTo>
                  <a:cubicBezTo>
                    <a:pt x="7754" y="5475"/>
                    <a:pt x="7938" y="5981"/>
                    <a:pt x="7754" y="5981"/>
                  </a:cubicBezTo>
                  <a:cubicBezTo>
                    <a:pt x="7754" y="6487"/>
                    <a:pt x="7385" y="6656"/>
                    <a:pt x="7569" y="6993"/>
                  </a:cubicBezTo>
                  <a:cubicBezTo>
                    <a:pt x="7569" y="7162"/>
                    <a:pt x="7569" y="7162"/>
                    <a:pt x="7385" y="7162"/>
                  </a:cubicBezTo>
                  <a:cubicBezTo>
                    <a:pt x="7385" y="7331"/>
                    <a:pt x="7200" y="7500"/>
                    <a:pt x="7200" y="7837"/>
                  </a:cubicBezTo>
                  <a:cubicBezTo>
                    <a:pt x="7385" y="7837"/>
                    <a:pt x="7385" y="7837"/>
                    <a:pt x="7385" y="7837"/>
                  </a:cubicBezTo>
                  <a:cubicBezTo>
                    <a:pt x="7385" y="7837"/>
                    <a:pt x="7385" y="7837"/>
                    <a:pt x="7385" y="7837"/>
                  </a:cubicBezTo>
                  <a:cubicBezTo>
                    <a:pt x="7385" y="7837"/>
                    <a:pt x="7385" y="7837"/>
                    <a:pt x="7385" y="7837"/>
                  </a:cubicBezTo>
                  <a:cubicBezTo>
                    <a:pt x="7385" y="7837"/>
                    <a:pt x="7385" y="8006"/>
                    <a:pt x="7385" y="8006"/>
                  </a:cubicBezTo>
                  <a:cubicBezTo>
                    <a:pt x="7385" y="8006"/>
                    <a:pt x="7385" y="8006"/>
                    <a:pt x="7385" y="8006"/>
                  </a:cubicBezTo>
                  <a:cubicBezTo>
                    <a:pt x="7015" y="8175"/>
                    <a:pt x="7015" y="8343"/>
                    <a:pt x="6831" y="8512"/>
                  </a:cubicBezTo>
                  <a:cubicBezTo>
                    <a:pt x="6831" y="8512"/>
                    <a:pt x="6831" y="8512"/>
                    <a:pt x="6831" y="8512"/>
                  </a:cubicBezTo>
                  <a:cubicBezTo>
                    <a:pt x="6831" y="8681"/>
                    <a:pt x="6831" y="8681"/>
                    <a:pt x="6831" y="8850"/>
                  </a:cubicBezTo>
                  <a:cubicBezTo>
                    <a:pt x="6831" y="8850"/>
                    <a:pt x="6646" y="9018"/>
                    <a:pt x="6646" y="9018"/>
                  </a:cubicBezTo>
                  <a:cubicBezTo>
                    <a:pt x="6646" y="9187"/>
                    <a:pt x="6646" y="9187"/>
                    <a:pt x="6462" y="9187"/>
                  </a:cubicBezTo>
                  <a:cubicBezTo>
                    <a:pt x="6462" y="9356"/>
                    <a:pt x="6277" y="9525"/>
                    <a:pt x="6092" y="9693"/>
                  </a:cubicBezTo>
                  <a:cubicBezTo>
                    <a:pt x="5908" y="9862"/>
                    <a:pt x="5908" y="10031"/>
                    <a:pt x="5723" y="10031"/>
                  </a:cubicBezTo>
                  <a:cubicBezTo>
                    <a:pt x="5723" y="10200"/>
                    <a:pt x="5538" y="10031"/>
                    <a:pt x="5538" y="10200"/>
                  </a:cubicBezTo>
                  <a:cubicBezTo>
                    <a:pt x="5354" y="10200"/>
                    <a:pt x="5354" y="10368"/>
                    <a:pt x="5354" y="10537"/>
                  </a:cubicBezTo>
                  <a:cubicBezTo>
                    <a:pt x="5169" y="10368"/>
                    <a:pt x="5169" y="10537"/>
                    <a:pt x="5169" y="10537"/>
                  </a:cubicBezTo>
                  <a:cubicBezTo>
                    <a:pt x="4800" y="10537"/>
                    <a:pt x="4615" y="10875"/>
                    <a:pt x="4431" y="11212"/>
                  </a:cubicBezTo>
                  <a:cubicBezTo>
                    <a:pt x="4431" y="11212"/>
                    <a:pt x="4431" y="11212"/>
                    <a:pt x="4431" y="11212"/>
                  </a:cubicBezTo>
                  <a:cubicBezTo>
                    <a:pt x="4431" y="11212"/>
                    <a:pt x="4246" y="11381"/>
                    <a:pt x="4246" y="11381"/>
                  </a:cubicBezTo>
                  <a:cubicBezTo>
                    <a:pt x="4246" y="11381"/>
                    <a:pt x="4246" y="11381"/>
                    <a:pt x="4246" y="11550"/>
                  </a:cubicBezTo>
                  <a:cubicBezTo>
                    <a:pt x="4062" y="11550"/>
                    <a:pt x="4062" y="11550"/>
                    <a:pt x="4062" y="11550"/>
                  </a:cubicBezTo>
                  <a:cubicBezTo>
                    <a:pt x="4062" y="11550"/>
                    <a:pt x="4062" y="11718"/>
                    <a:pt x="4062" y="11718"/>
                  </a:cubicBezTo>
                  <a:cubicBezTo>
                    <a:pt x="4062" y="11718"/>
                    <a:pt x="4062" y="11718"/>
                    <a:pt x="4062" y="11718"/>
                  </a:cubicBezTo>
                  <a:cubicBezTo>
                    <a:pt x="3877" y="11718"/>
                    <a:pt x="3877" y="11718"/>
                    <a:pt x="3877" y="11887"/>
                  </a:cubicBezTo>
                  <a:cubicBezTo>
                    <a:pt x="3877" y="12056"/>
                    <a:pt x="4062" y="12056"/>
                    <a:pt x="4062" y="12225"/>
                  </a:cubicBezTo>
                  <a:cubicBezTo>
                    <a:pt x="4062" y="12225"/>
                    <a:pt x="4246" y="12225"/>
                    <a:pt x="4246" y="12225"/>
                  </a:cubicBezTo>
                  <a:cubicBezTo>
                    <a:pt x="4246" y="12225"/>
                    <a:pt x="4246" y="12394"/>
                    <a:pt x="4246" y="12394"/>
                  </a:cubicBezTo>
                  <a:cubicBezTo>
                    <a:pt x="4246" y="12394"/>
                    <a:pt x="4246" y="12394"/>
                    <a:pt x="4246" y="12394"/>
                  </a:cubicBezTo>
                  <a:cubicBezTo>
                    <a:pt x="4431" y="12394"/>
                    <a:pt x="4246" y="12394"/>
                    <a:pt x="4246" y="12394"/>
                  </a:cubicBezTo>
                  <a:cubicBezTo>
                    <a:pt x="4431" y="12562"/>
                    <a:pt x="4800" y="12562"/>
                    <a:pt x="4800" y="12731"/>
                  </a:cubicBezTo>
                  <a:cubicBezTo>
                    <a:pt x="4985" y="12731"/>
                    <a:pt x="4985" y="12731"/>
                    <a:pt x="4985" y="12731"/>
                  </a:cubicBezTo>
                  <a:cubicBezTo>
                    <a:pt x="5169" y="12731"/>
                    <a:pt x="5169" y="12731"/>
                    <a:pt x="5354" y="12900"/>
                  </a:cubicBezTo>
                  <a:cubicBezTo>
                    <a:pt x="5169" y="12900"/>
                    <a:pt x="5169" y="12900"/>
                    <a:pt x="5169" y="12900"/>
                  </a:cubicBezTo>
                  <a:cubicBezTo>
                    <a:pt x="5354" y="12900"/>
                    <a:pt x="5354" y="13069"/>
                    <a:pt x="5538" y="13069"/>
                  </a:cubicBezTo>
                  <a:cubicBezTo>
                    <a:pt x="5354" y="13237"/>
                    <a:pt x="5908" y="13237"/>
                    <a:pt x="5908" y="13406"/>
                  </a:cubicBezTo>
                  <a:cubicBezTo>
                    <a:pt x="6277" y="13406"/>
                    <a:pt x="6462" y="13575"/>
                    <a:pt x="6646" y="13575"/>
                  </a:cubicBezTo>
                  <a:cubicBezTo>
                    <a:pt x="6646" y="13575"/>
                    <a:pt x="6462" y="13744"/>
                    <a:pt x="6462" y="13744"/>
                  </a:cubicBezTo>
                  <a:cubicBezTo>
                    <a:pt x="6462" y="13744"/>
                    <a:pt x="6462" y="13744"/>
                    <a:pt x="6462" y="13744"/>
                  </a:cubicBezTo>
                  <a:cubicBezTo>
                    <a:pt x="5908" y="13744"/>
                    <a:pt x="5908" y="13744"/>
                    <a:pt x="5908" y="13744"/>
                  </a:cubicBezTo>
                  <a:cubicBezTo>
                    <a:pt x="5538" y="13744"/>
                    <a:pt x="5538" y="14081"/>
                    <a:pt x="5169" y="13912"/>
                  </a:cubicBezTo>
                  <a:cubicBezTo>
                    <a:pt x="4985" y="13912"/>
                    <a:pt x="4800" y="14081"/>
                    <a:pt x="4800" y="14081"/>
                  </a:cubicBezTo>
                  <a:cubicBezTo>
                    <a:pt x="4800" y="14081"/>
                    <a:pt x="4800" y="14250"/>
                    <a:pt x="4800" y="14250"/>
                  </a:cubicBezTo>
                  <a:cubicBezTo>
                    <a:pt x="4800" y="14081"/>
                    <a:pt x="4800" y="14081"/>
                    <a:pt x="4615" y="14081"/>
                  </a:cubicBezTo>
                  <a:cubicBezTo>
                    <a:pt x="4615" y="14081"/>
                    <a:pt x="4615" y="14081"/>
                    <a:pt x="4615" y="14081"/>
                  </a:cubicBezTo>
                  <a:cubicBezTo>
                    <a:pt x="4615" y="14081"/>
                    <a:pt x="4615" y="14081"/>
                    <a:pt x="4615" y="14081"/>
                  </a:cubicBezTo>
                  <a:cubicBezTo>
                    <a:pt x="4615" y="13912"/>
                    <a:pt x="4615" y="13912"/>
                    <a:pt x="4431" y="13912"/>
                  </a:cubicBezTo>
                  <a:cubicBezTo>
                    <a:pt x="4431" y="13912"/>
                    <a:pt x="4431" y="14081"/>
                    <a:pt x="4431" y="14081"/>
                  </a:cubicBezTo>
                  <a:cubicBezTo>
                    <a:pt x="4431" y="14081"/>
                    <a:pt x="4431" y="14081"/>
                    <a:pt x="4431" y="14081"/>
                  </a:cubicBezTo>
                  <a:cubicBezTo>
                    <a:pt x="4431" y="14081"/>
                    <a:pt x="4431" y="14250"/>
                    <a:pt x="4431" y="14250"/>
                  </a:cubicBezTo>
                  <a:cubicBezTo>
                    <a:pt x="4431" y="14250"/>
                    <a:pt x="4431" y="14250"/>
                    <a:pt x="4431" y="14250"/>
                  </a:cubicBezTo>
                  <a:cubicBezTo>
                    <a:pt x="4615" y="14250"/>
                    <a:pt x="4431" y="14419"/>
                    <a:pt x="4615" y="14419"/>
                  </a:cubicBezTo>
                  <a:cubicBezTo>
                    <a:pt x="4431" y="14419"/>
                    <a:pt x="4431" y="14419"/>
                    <a:pt x="4431" y="14419"/>
                  </a:cubicBezTo>
                  <a:cubicBezTo>
                    <a:pt x="4431" y="14419"/>
                    <a:pt x="4246" y="14419"/>
                    <a:pt x="4246" y="14419"/>
                  </a:cubicBezTo>
                  <a:cubicBezTo>
                    <a:pt x="4246" y="14419"/>
                    <a:pt x="3877" y="14419"/>
                    <a:pt x="3692" y="14250"/>
                  </a:cubicBezTo>
                  <a:cubicBezTo>
                    <a:pt x="3692" y="14250"/>
                    <a:pt x="3692" y="14250"/>
                    <a:pt x="3692" y="14250"/>
                  </a:cubicBezTo>
                  <a:cubicBezTo>
                    <a:pt x="3692" y="14250"/>
                    <a:pt x="3508" y="14250"/>
                    <a:pt x="3508" y="14419"/>
                  </a:cubicBezTo>
                  <a:cubicBezTo>
                    <a:pt x="3508" y="14419"/>
                    <a:pt x="3508" y="14419"/>
                    <a:pt x="3508" y="14419"/>
                  </a:cubicBezTo>
                  <a:cubicBezTo>
                    <a:pt x="3692" y="14419"/>
                    <a:pt x="3692" y="14419"/>
                    <a:pt x="3692" y="14419"/>
                  </a:cubicBezTo>
                  <a:cubicBezTo>
                    <a:pt x="3692" y="14419"/>
                    <a:pt x="3877" y="14419"/>
                    <a:pt x="3877" y="14756"/>
                  </a:cubicBezTo>
                  <a:cubicBezTo>
                    <a:pt x="3877" y="14756"/>
                    <a:pt x="3877" y="14756"/>
                    <a:pt x="3877" y="14756"/>
                  </a:cubicBezTo>
                  <a:cubicBezTo>
                    <a:pt x="4062" y="14925"/>
                    <a:pt x="4246" y="15094"/>
                    <a:pt x="4431" y="15094"/>
                  </a:cubicBezTo>
                  <a:cubicBezTo>
                    <a:pt x="4431" y="15262"/>
                    <a:pt x="4431" y="15262"/>
                    <a:pt x="4615" y="15262"/>
                  </a:cubicBezTo>
                  <a:cubicBezTo>
                    <a:pt x="4431" y="15600"/>
                    <a:pt x="4062" y="15262"/>
                    <a:pt x="3877" y="15094"/>
                  </a:cubicBezTo>
                  <a:cubicBezTo>
                    <a:pt x="3877" y="14925"/>
                    <a:pt x="3877" y="14925"/>
                    <a:pt x="3877" y="14925"/>
                  </a:cubicBezTo>
                  <a:cubicBezTo>
                    <a:pt x="3692" y="14925"/>
                    <a:pt x="3692" y="14925"/>
                    <a:pt x="3508" y="14756"/>
                  </a:cubicBezTo>
                  <a:cubicBezTo>
                    <a:pt x="3508" y="14756"/>
                    <a:pt x="3508" y="14756"/>
                    <a:pt x="3508" y="14756"/>
                  </a:cubicBezTo>
                  <a:cubicBezTo>
                    <a:pt x="3508" y="14587"/>
                    <a:pt x="3323" y="14419"/>
                    <a:pt x="3323" y="14419"/>
                  </a:cubicBezTo>
                  <a:cubicBezTo>
                    <a:pt x="3323" y="14419"/>
                    <a:pt x="3323" y="14419"/>
                    <a:pt x="3323" y="14419"/>
                  </a:cubicBezTo>
                  <a:cubicBezTo>
                    <a:pt x="3138" y="14419"/>
                    <a:pt x="3138" y="14419"/>
                    <a:pt x="3138" y="14419"/>
                  </a:cubicBezTo>
                  <a:cubicBezTo>
                    <a:pt x="3138" y="14419"/>
                    <a:pt x="3138" y="14419"/>
                    <a:pt x="3138" y="14250"/>
                  </a:cubicBezTo>
                  <a:cubicBezTo>
                    <a:pt x="3138" y="14250"/>
                    <a:pt x="2954" y="14250"/>
                    <a:pt x="2954" y="14250"/>
                  </a:cubicBezTo>
                  <a:cubicBezTo>
                    <a:pt x="2954" y="14250"/>
                    <a:pt x="2954" y="14250"/>
                    <a:pt x="2954" y="14250"/>
                  </a:cubicBezTo>
                  <a:cubicBezTo>
                    <a:pt x="2769" y="14250"/>
                    <a:pt x="2769" y="14250"/>
                    <a:pt x="2769" y="14250"/>
                  </a:cubicBezTo>
                  <a:cubicBezTo>
                    <a:pt x="2769" y="14250"/>
                    <a:pt x="2769" y="14250"/>
                    <a:pt x="2769" y="14250"/>
                  </a:cubicBezTo>
                  <a:cubicBezTo>
                    <a:pt x="2585" y="14250"/>
                    <a:pt x="2585" y="14250"/>
                    <a:pt x="2400" y="14419"/>
                  </a:cubicBezTo>
                  <a:cubicBezTo>
                    <a:pt x="2400" y="14419"/>
                    <a:pt x="2400" y="14419"/>
                    <a:pt x="2400" y="14419"/>
                  </a:cubicBezTo>
                  <a:cubicBezTo>
                    <a:pt x="2031" y="14419"/>
                    <a:pt x="2031" y="14250"/>
                    <a:pt x="1662" y="14250"/>
                  </a:cubicBezTo>
                  <a:cubicBezTo>
                    <a:pt x="1662" y="14250"/>
                    <a:pt x="1662" y="14250"/>
                    <a:pt x="1662" y="14250"/>
                  </a:cubicBezTo>
                  <a:cubicBezTo>
                    <a:pt x="1477" y="14250"/>
                    <a:pt x="1662" y="13912"/>
                    <a:pt x="1477" y="13912"/>
                  </a:cubicBezTo>
                  <a:cubicBezTo>
                    <a:pt x="1292" y="13912"/>
                    <a:pt x="1292" y="13912"/>
                    <a:pt x="1292" y="13912"/>
                  </a:cubicBezTo>
                  <a:cubicBezTo>
                    <a:pt x="1292" y="13912"/>
                    <a:pt x="1292" y="13912"/>
                    <a:pt x="1292" y="13912"/>
                  </a:cubicBezTo>
                  <a:cubicBezTo>
                    <a:pt x="1108" y="13912"/>
                    <a:pt x="1108" y="13912"/>
                    <a:pt x="1108" y="13912"/>
                  </a:cubicBezTo>
                  <a:cubicBezTo>
                    <a:pt x="1108" y="13912"/>
                    <a:pt x="1108" y="13912"/>
                    <a:pt x="1108" y="13912"/>
                  </a:cubicBezTo>
                  <a:cubicBezTo>
                    <a:pt x="1108" y="13912"/>
                    <a:pt x="923" y="13912"/>
                    <a:pt x="923" y="13912"/>
                  </a:cubicBezTo>
                  <a:cubicBezTo>
                    <a:pt x="738" y="14081"/>
                    <a:pt x="738" y="14250"/>
                    <a:pt x="554" y="14419"/>
                  </a:cubicBezTo>
                  <a:cubicBezTo>
                    <a:pt x="554" y="14587"/>
                    <a:pt x="554" y="14587"/>
                    <a:pt x="738" y="14756"/>
                  </a:cubicBezTo>
                  <a:cubicBezTo>
                    <a:pt x="738" y="14756"/>
                    <a:pt x="738" y="14756"/>
                    <a:pt x="738" y="14756"/>
                  </a:cubicBezTo>
                  <a:cubicBezTo>
                    <a:pt x="738" y="15262"/>
                    <a:pt x="1292" y="14756"/>
                    <a:pt x="1477" y="15094"/>
                  </a:cubicBezTo>
                  <a:cubicBezTo>
                    <a:pt x="1477" y="15094"/>
                    <a:pt x="1477" y="15094"/>
                    <a:pt x="1477" y="15094"/>
                  </a:cubicBezTo>
                  <a:cubicBezTo>
                    <a:pt x="1477" y="15262"/>
                    <a:pt x="1477" y="15262"/>
                    <a:pt x="1662" y="15094"/>
                  </a:cubicBezTo>
                  <a:cubicBezTo>
                    <a:pt x="1662" y="15094"/>
                    <a:pt x="1662" y="15094"/>
                    <a:pt x="1662" y="15094"/>
                  </a:cubicBezTo>
                  <a:cubicBezTo>
                    <a:pt x="2031" y="15094"/>
                    <a:pt x="2031" y="15431"/>
                    <a:pt x="2215" y="15262"/>
                  </a:cubicBezTo>
                  <a:cubicBezTo>
                    <a:pt x="2215" y="15431"/>
                    <a:pt x="2400" y="15431"/>
                    <a:pt x="2400" y="15431"/>
                  </a:cubicBezTo>
                  <a:cubicBezTo>
                    <a:pt x="2400" y="15431"/>
                    <a:pt x="2400" y="15431"/>
                    <a:pt x="2400" y="15600"/>
                  </a:cubicBezTo>
                  <a:cubicBezTo>
                    <a:pt x="2585" y="15600"/>
                    <a:pt x="2769" y="15600"/>
                    <a:pt x="2769" y="15769"/>
                  </a:cubicBezTo>
                  <a:cubicBezTo>
                    <a:pt x="2954" y="15769"/>
                    <a:pt x="2954" y="15431"/>
                    <a:pt x="3323" y="15431"/>
                  </a:cubicBezTo>
                  <a:cubicBezTo>
                    <a:pt x="3692" y="15431"/>
                    <a:pt x="3692" y="15600"/>
                    <a:pt x="4062" y="15600"/>
                  </a:cubicBezTo>
                  <a:cubicBezTo>
                    <a:pt x="4431" y="15600"/>
                    <a:pt x="4246" y="16106"/>
                    <a:pt x="4800" y="15937"/>
                  </a:cubicBezTo>
                  <a:cubicBezTo>
                    <a:pt x="4800" y="15937"/>
                    <a:pt x="4985" y="15937"/>
                    <a:pt x="4985" y="15937"/>
                  </a:cubicBezTo>
                  <a:cubicBezTo>
                    <a:pt x="5169" y="15769"/>
                    <a:pt x="5354" y="15937"/>
                    <a:pt x="5354" y="15769"/>
                  </a:cubicBezTo>
                  <a:cubicBezTo>
                    <a:pt x="5354" y="15769"/>
                    <a:pt x="5538" y="15769"/>
                    <a:pt x="5538" y="15600"/>
                  </a:cubicBezTo>
                  <a:cubicBezTo>
                    <a:pt x="5538" y="15600"/>
                    <a:pt x="5538" y="15431"/>
                    <a:pt x="5723" y="15600"/>
                  </a:cubicBezTo>
                  <a:cubicBezTo>
                    <a:pt x="7015" y="15600"/>
                    <a:pt x="7015" y="15600"/>
                    <a:pt x="7015" y="15600"/>
                  </a:cubicBezTo>
                  <a:cubicBezTo>
                    <a:pt x="7385" y="15431"/>
                    <a:pt x="7385" y="15094"/>
                    <a:pt x="7754" y="15094"/>
                  </a:cubicBezTo>
                  <a:cubicBezTo>
                    <a:pt x="7754" y="15262"/>
                    <a:pt x="8123" y="15262"/>
                    <a:pt x="8123" y="15431"/>
                  </a:cubicBezTo>
                  <a:cubicBezTo>
                    <a:pt x="8123" y="15937"/>
                    <a:pt x="8123" y="15937"/>
                    <a:pt x="8123" y="15937"/>
                  </a:cubicBezTo>
                  <a:cubicBezTo>
                    <a:pt x="8492" y="16106"/>
                    <a:pt x="8492" y="15769"/>
                    <a:pt x="8677" y="15769"/>
                  </a:cubicBezTo>
                  <a:cubicBezTo>
                    <a:pt x="8677" y="15431"/>
                    <a:pt x="9046" y="15600"/>
                    <a:pt x="9046" y="15431"/>
                  </a:cubicBezTo>
                  <a:cubicBezTo>
                    <a:pt x="9046" y="15600"/>
                    <a:pt x="9415" y="15600"/>
                    <a:pt x="9415" y="15600"/>
                  </a:cubicBezTo>
                  <a:cubicBezTo>
                    <a:pt x="9415" y="15769"/>
                    <a:pt x="9600" y="15769"/>
                    <a:pt x="9600" y="15937"/>
                  </a:cubicBezTo>
                  <a:cubicBezTo>
                    <a:pt x="9415" y="15937"/>
                    <a:pt x="9415" y="16106"/>
                    <a:pt x="9415" y="16444"/>
                  </a:cubicBezTo>
                  <a:cubicBezTo>
                    <a:pt x="9600" y="16444"/>
                    <a:pt x="9600" y="16612"/>
                    <a:pt x="9600" y="16781"/>
                  </a:cubicBezTo>
                  <a:cubicBezTo>
                    <a:pt x="9785" y="16781"/>
                    <a:pt x="9785" y="17119"/>
                    <a:pt x="9969" y="17287"/>
                  </a:cubicBezTo>
                  <a:cubicBezTo>
                    <a:pt x="10154" y="17287"/>
                    <a:pt x="10154" y="17287"/>
                    <a:pt x="10154" y="17456"/>
                  </a:cubicBezTo>
                  <a:cubicBezTo>
                    <a:pt x="10708" y="17456"/>
                    <a:pt x="10523" y="16950"/>
                    <a:pt x="11077" y="17119"/>
                  </a:cubicBezTo>
                  <a:cubicBezTo>
                    <a:pt x="11262" y="17119"/>
                    <a:pt x="11262" y="17119"/>
                    <a:pt x="11446" y="17119"/>
                  </a:cubicBezTo>
                  <a:cubicBezTo>
                    <a:pt x="11446" y="17287"/>
                    <a:pt x="11631" y="17287"/>
                    <a:pt x="11631" y="17287"/>
                  </a:cubicBezTo>
                  <a:cubicBezTo>
                    <a:pt x="11631" y="17456"/>
                    <a:pt x="11631" y="17456"/>
                    <a:pt x="11815" y="17456"/>
                  </a:cubicBezTo>
                  <a:cubicBezTo>
                    <a:pt x="11815" y="17794"/>
                    <a:pt x="11815" y="17794"/>
                    <a:pt x="11815" y="17794"/>
                  </a:cubicBezTo>
                  <a:cubicBezTo>
                    <a:pt x="12000" y="17794"/>
                    <a:pt x="12000" y="17794"/>
                    <a:pt x="12000" y="17962"/>
                  </a:cubicBezTo>
                  <a:cubicBezTo>
                    <a:pt x="12185" y="17962"/>
                    <a:pt x="12369" y="18131"/>
                    <a:pt x="12369" y="18300"/>
                  </a:cubicBezTo>
                  <a:cubicBezTo>
                    <a:pt x="12554" y="18300"/>
                    <a:pt x="12738" y="18300"/>
                    <a:pt x="12738" y="18300"/>
                  </a:cubicBezTo>
                  <a:cubicBezTo>
                    <a:pt x="12738" y="18469"/>
                    <a:pt x="12923" y="18469"/>
                    <a:pt x="12923" y="18469"/>
                  </a:cubicBezTo>
                  <a:cubicBezTo>
                    <a:pt x="13108" y="18469"/>
                    <a:pt x="13108" y="18637"/>
                    <a:pt x="13108" y="18637"/>
                  </a:cubicBezTo>
                  <a:cubicBezTo>
                    <a:pt x="13108" y="18806"/>
                    <a:pt x="13108" y="18806"/>
                    <a:pt x="13108" y="18806"/>
                  </a:cubicBezTo>
                  <a:cubicBezTo>
                    <a:pt x="13108" y="18975"/>
                    <a:pt x="12923" y="18806"/>
                    <a:pt x="12923" y="18975"/>
                  </a:cubicBezTo>
                  <a:cubicBezTo>
                    <a:pt x="12738" y="19144"/>
                    <a:pt x="12738" y="19481"/>
                    <a:pt x="12369" y="19481"/>
                  </a:cubicBezTo>
                  <a:cubicBezTo>
                    <a:pt x="12369" y="19987"/>
                    <a:pt x="12369" y="19987"/>
                    <a:pt x="12369" y="19987"/>
                  </a:cubicBezTo>
                  <a:cubicBezTo>
                    <a:pt x="12185" y="20156"/>
                    <a:pt x="12000" y="20325"/>
                    <a:pt x="12000" y="20662"/>
                  </a:cubicBezTo>
                  <a:cubicBezTo>
                    <a:pt x="11815" y="20662"/>
                    <a:pt x="11815" y="21000"/>
                    <a:pt x="11815" y="21169"/>
                  </a:cubicBezTo>
                  <a:cubicBezTo>
                    <a:pt x="12000" y="21169"/>
                    <a:pt x="12185" y="21337"/>
                    <a:pt x="12185" y="21506"/>
                  </a:cubicBezTo>
                  <a:cubicBezTo>
                    <a:pt x="13477" y="21506"/>
                    <a:pt x="13477" y="21506"/>
                    <a:pt x="13477" y="21506"/>
                  </a:cubicBezTo>
                  <a:cubicBezTo>
                    <a:pt x="13477" y="21337"/>
                    <a:pt x="13477" y="21337"/>
                    <a:pt x="13477" y="21337"/>
                  </a:cubicBezTo>
                  <a:cubicBezTo>
                    <a:pt x="13662" y="21337"/>
                    <a:pt x="13477" y="21169"/>
                    <a:pt x="13662" y="21169"/>
                  </a:cubicBezTo>
                  <a:cubicBezTo>
                    <a:pt x="13662" y="21000"/>
                    <a:pt x="13662" y="21169"/>
                    <a:pt x="13662" y="21000"/>
                  </a:cubicBezTo>
                  <a:cubicBezTo>
                    <a:pt x="13846" y="21000"/>
                    <a:pt x="14031" y="21000"/>
                    <a:pt x="14031" y="21000"/>
                  </a:cubicBezTo>
                  <a:cubicBezTo>
                    <a:pt x="14031" y="20662"/>
                    <a:pt x="13846" y="20662"/>
                    <a:pt x="13846" y="20494"/>
                  </a:cubicBezTo>
                  <a:cubicBezTo>
                    <a:pt x="13662" y="20494"/>
                    <a:pt x="13662" y="20325"/>
                    <a:pt x="13662" y="20156"/>
                  </a:cubicBezTo>
                  <a:cubicBezTo>
                    <a:pt x="13477" y="20156"/>
                    <a:pt x="13477" y="20156"/>
                    <a:pt x="13477" y="20156"/>
                  </a:cubicBezTo>
                  <a:cubicBezTo>
                    <a:pt x="13292" y="19987"/>
                    <a:pt x="13108" y="19819"/>
                    <a:pt x="13292" y="19312"/>
                  </a:cubicBezTo>
                  <a:cubicBezTo>
                    <a:pt x="13477" y="19144"/>
                    <a:pt x="13662" y="18975"/>
                    <a:pt x="14031" y="18975"/>
                  </a:cubicBezTo>
                  <a:cubicBezTo>
                    <a:pt x="14031" y="18806"/>
                    <a:pt x="14215" y="18806"/>
                    <a:pt x="14400" y="18806"/>
                  </a:cubicBezTo>
                  <a:cubicBezTo>
                    <a:pt x="14400" y="18637"/>
                    <a:pt x="14585" y="18469"/>
                    <a:pt x="14954" y="18637"/>
                  </a:cubicBezTo>
                  <a:cubicBezTo>
                    <a:pt x="14954" y="18469"/>
                    <a:pt x="14769" y="18300"/>
                    <a:pt x="14769" y="18300"/>
                  </a:cubicBezTo>
                  <a:cubicBezTo>
                    <a:pt x="14585" y="18300"/>
                    <a:pt x="14585" y="18300"/>
                    <a:pt x="14400" y="18300"/>
                  </a:cubicBezTo>
                  <a:cubicBezTo>
                    <a:pt x="14585" y="17625"/>
                    <a:pt x="15138" y="17625"/>
                    <a:pt x="15323" y="17119"/>
                  </a:cubicBezTo>
                  <a:cubicBezTo>
                    <a:pt x="15323" y="16612"/>
                    <a:pt x="15323" y="16612"/>
                    <a:pt x="15323" y="16612"/>
                  </a:cubicBezTo>
                  <a:cubicBezTo>
                    <a:pt x="15323" y="16444"/>
                    <a:pt x="15138" y="16275"/>
                    <a:pt x="14954" y="16275"/>
                  </a:cubicBezTo>
                  <a:cubicBezTo>
                    <a:pt x="14954" y="16106"/>
                    <a:pt x="14954" y="16106"/>
                    <a:pt x="14954" y="15937"/>
                  </a:cubicBezTo>
                  <a:cubicBezTo>
                    <a:pt x="14954" y="15937"/>
                    <a:pt x="14954" y="15937"/>
                    <a:pt x="14954" y="15937"/>
                  </a:cubicBezTo>
                  <a:cubicBezTo>
                    <a:pt x="14769" y="15769"/>
                    <a:pt x="14954" y="15600"/>
                    <a:pt x="14954" y="15600"/>
                  </a:cubicBezTo>
                  <a:cubicBezTo>
                    <a:pt x="14769" y="15600"/>
                    <a:pt x="14769" y="15600"/>
                    <a:pt x="14769" y="15600"/>
                  </a:cubicBezTo>
                  <a:cubicBezTo>
                    <a:pt x="14769" y="15600"/>
                    <a:pt x="14769" y="15431"/>
                    <a:pt x="14769" y="15262"/>
                  </a:cubicBezTo>
                  <a:cubicBezTo>
                    <a:pt x="14769" y="15262"/>
                    <a:pt x="14585" y="15262"/>
                    <a:pt x="14585" y="15262"/>
                  </a:cubicBezTo>
                  <a:cubicBezTo>
                    <a:pt x="14585" y="15262"/>
                    <a:pt x="14585" y="15094"/>
                    <a:pt x="14400" y="15094"/>
                  </a:cubicBezTo>
                  <a:cubicBezTo>
                    <a:pt x="14400" y="14756"/>
                    <a:pt x="14400" y="14756"/>
                    <a:pt x="14400" y="14756"/>
                  </a:cubicBezTo>
                  <a:cubicBezTo>
                    <a:pt x="14400" y="14587"/>
                    <a:pt x="14215" y="14419"/>
                    <a:pt x="14215" y="14250"/>
                  </a:cubicBezTo>
                  <a:cubicBezTo>
                    <a:pt x="14215" y="13912"/>
                    <a:pt x="14215" y="13744"/>
                    <a:pt x="14031" y="13744"/>
                  </a:cubicBezTo>
                  <a:cubicBezTo>
                    <a:pt x="14031" y="13744"/>
                    <a:pt x="14031" y="13744"/>
                    <a:pt x="14031" y="13575"/>
                  </a:cubicBezTo>
                  <a:cubicBezTo>
                    <a:pt x="14031" y="13575"/>
                    <a:pt x="14215" y="13575"/>
                    <a:pt x="14215" y="13575"/>
                  </a:cubicBezTo>
                  <a:cubicBezTo>
                    <a:pt x="14215" y="13575"/>
                    <a:pt x="14400" y="13406"/>
                    <a:pt x="14585" y="13406"/>
                  </a:cubicBezTo>
                  <a:cubicBezTo>
                    <a:pt x="14585" y="13406"/>
                    <a:pt x="14769" y="13237"/>
                    <a:pt x="14954" y="13237"/>
                  </a:cubicBezTo>
                  <a:cubicBezTo>
                    <a:pt x="14954" y="13069"/>
                    <a:pt x="14954" y="13069"/>
                    <a:pt x="14954" y="13069"/>
                  </a:cubicBezTo>
                  <a:cubicBezTo>
                    <a:pt x="14954" y="12900"/>
                    <a:pt x="15138" y="12900"/>
                    <a:pt x="15138" y="12900"/>
                  </a:cubicBezTo>
                  <a:cubicBezTo>
                    <a:pt x="15138" y="12731"/>
                    <a:pt x="15323" y="12731"/>
                    <a:pt x="15323" y="12731"/>
                  </a:cubicBezTo>
                  <a:cubicBezTo>
                    <a:pt x="15323" y="12731"/>
                    <a:pt x="15323" y="12731"/>
                    <a:pt x="15323" y="12731"/>
                  </a:cubicBezTo>
                  <a:cubicBezTo>
                    <a:pt x="15323" y="12731"/>
                    <a:pt x="15323" y="12731"/>
                    <a:pt x="15323" y="12731"/>
                  </a:cubicBezTo>
                  <a:cubicBezTo>
                    <a:pt x="15323" y="12731"/>
                    <a:pt x="15323" y="12731"/>
                    <a:pt x="15323" y="12731"/>
                  </a:cubicBezTo>
                  <a:cubicBezTo>
                    <a:pt x="15508" y="12731"/>
                    <a:pt x="15508" y="12731"/>
                    <a:pt x="15508" y="12731"/>
                  </a:cubicBezTo>
                  <a:cubicBezTo>
                    <a:pt x="15508" y="12731"/>
                    <a:pt x="15692" y="12900"/>
                    <a:pt x="15877" y="12900"/>
                  </a:cubicBezTo>
                  <a:cubicBezTo>
                    <a:pt x="16062" y="12900"/>
                    <a:pt x="16246" y="12900"/>
                    <a:pt x="16246" y="12900"/>
                  </a:cubicBezTo>
                  <a:cubicBezTo>
                    <a:pt x="16246" y="12900"/>
                    <a:pt x="16246" y="13069"/>
                    <a:pt x="16246" y="13069"/>
                  </a:cubicBezTo>
                  <a:cubicBezTo>
                    <a:pt x="16246" y="13069"/>
                    <a:pt x="16431" y="13069"/>
                    <a:pt x="16615" y="13069"/>
                  </a:cubicBezTo>
                  <a:cubicBezTo>
                    <a:pt x="17354" y="13069"/>
                    <a:pt x="18092" y="12900"/>
                    <a:pt x="18277" y="12394"/>
                  </a:cubicBezTo>
                  <a:cubicBezTo>
                    <a:pt x="18092" y="12394"/>
                    <a:pt x="17908" y="12225"/>
                    <a:pt x="17908" y="11887"/>
                  </a:cubicBezTo>
                  <a:cubicBezTo>
                    <a:pt x="17908" y="11550"/>
                    <a:pt x="18277" y="11718"/>
                    <a:pt x="18277" y="11381"/>
                  </a:cubicBezTo>
                  <a:cubicBezTo>
                    <a:pt x="18831" y="11212"/>
                    <a:pt x="19200" y="11043"/>
                    <a:pt x="19385" y="10706"/>
                  </a:cubicBezTo>
                  <a:cubicBezTo>
                    <a:pt x="19569" y="10706"/>
                    <a:pt x="19754" y="10537"/>
                    <a:pt x="19754" y="10537"/>
                  </a:cubicBezTo>
                  <a:cubicBezTo>
                    <a:pt x="19754" y="10368"/>
                    <a:pt x="19938" y="10368"/>
                    <a:pt x="19938" y="10537"/>
                  </a:cubicBezTo>
                  <a:cubicBezTo>
                    <a:pt x="20308" y="10537"/>
                    <a:pt x="20308" y="10537"/>
                    <a:pt x="20308" y="10537"/>
                  </a:cubicBezTo>
                  <a:cubicBezTo>
                    <a:pt x="20308" y="10368"/>
                    <a:pt x="20308" y="10368"/>
                    <a:pt x="20308" y="10368"/>
                  </a:cubicBezTo>
                  <a:cubicBezTo>
                    <a:pt x="20492" y="10200"/>
                    <a:pt x="20308" y="9693"/>
                    <a:pt x="20492" y="9356"/>
                  </a:cubicBezTo>
                  <a:cubicBezTo>
                    <a:pt x="20492" y="9356"/>
                    <a:pt x="20308" y="9356"/>
                    <a:pt x="20308" y="9356"/>
                  </a:cubicBezTo>
                  <a:cubicBezTo>
                    <a:pt x="20308" y="9356"/>
                    <a:pt x="20308" y="9356"/>
                    <a:pt x="20308" y="9356"/>
                  </a:cubicBezTo>
                  <a:cubicBezTo>
                    <a:pt x="20308" y="9356"/>
                    <a:pt x="20308" y="9356"/>
                    <a:pt x="20308" y="9356"/>
                  </a:cubicBezTo>
                  <a:cubicBezTo>
                    <a:pt x="20308" y="9356"/>
                    <a:pt x="20308" y="9356"/>
                    <a:pt x="20308" y="9356"/>
                  </a:cubicBezTo>
                  <a:cubicBezTo>
                    <a:pt x="20492" y="8850"/>
                    <a:pt x="20123" y="8850"/>
                    <a:pt x="19938" y="8850"/>
                  </a:cubicBezTo>
                  <a:cubicBezTo>
                    <a:pt x="19938" y="8850"/>
                    <a:pt x="19938" y="8850"/>
                    <a:pt x="19938" y="8850"/>
                  </a:cubicBezTo>
                  <a:cubicBezTo>
                    <a:pt x="19938" y="8681"/>
                    <a:pt x="19754" y="8512"/>
                    <a:pt x="19754" y="8681"/>
                  </a:cubicBezTo>
                  <a:cubicBezTo>
                    <a:pt x="19569" y="8681"/>
                    <a:pt x="19569" y="8681"/>
                    <a:pt x="19569" y="8512"/>
                  </a:cubicBezTo>
                  <a:cubicBezTo>
                    <a:pt x="19569" y="8512"/>
                    <a:pt x="19385" y="8512"/>
                    <a:pt x="19385" y="8512"/>
                  </a:cubicBezTo>
                  <a:cubicBezTo>
                    <a:pt x="19200" y="8512"/>
                    <a:pt x="19200" y="8512"/>
                    <a:pt x="19200" y="8512"/>
                  </a:cubicBezTo>
                  <a:cubicBezTo>
                    <a:pt x="18831" y="8681"/>
                    <a:pt x="18831" y="8343"/>
                    <a:pt x="18646" y="8175"/>
                  </a:cubicBezTo>
                  <a:cubicBezTo>
                    <a:pt x="18646" y="8175"/>
                    <a:pt x="18646" y="8175"/>
                    <a:pt x="18646" y="8175"/>
                  </a:cubicBezTo>
                  <a:cubicBezTo>
                    <a:pt x="18646" y="8175"/>
                    <a:pt x="18646" y="8175"/>
                    <a:pt x="18646" y="8175"/>
                  </a:cubicBezTo>
                  <a:cubicBezTo>
                    <a:pt x="18646" y="8175"/>
                    <a:pt x="18646" y="8175"/>
                    <a:pt x="18646" y="8175"/>
                  </a:cubicBezTo>
                  <a:cubicBezTo>
                    <a:pt x="18646" y="8006"/>
                    <a:pt x="18646" y="8006"/>
                    <a:pt x="18646" y="8006"/>
                  </a:cubicBezTo>
                  <a:cubicBezTo>
                    <a:pt x="18646" y="8006"/>
                    <a:pt x="18646" y="8006"/>
                    <a:pt x="18646" y="8006"/>
                  </a:cubicBezTo>
                  <a:cubicBezTo>
                    <a:pt x="18646" y="8006"/>
                    <a:pt x="18646" y="8006"/>
                    <a:pt x="18646" y="8006"/>
                  </a:cubicBezTo>
                  <a:cubicBezTo>
                    <a:pt x="18646" y="8006"/>
                    <a:pt x="18646" y="8006"/>
                    <a:pt x="18646" y="8006"/>
                  </a:cubicBezTo>
                  <a:cubicBezTo>
                    <a:pt x="18646" y="8006"/>
                    <a:pt x="18646" y="8006"/>
                    <a:pt x="18646" y="8006"/>
                  </a:cubicBezTo>
                  <a:cubicBezTo>
                    <a:pt x="18646" y="8006"/>
                    <a:pt x="18646" y="7837"/>
                    <a:pt x="18646" y="7837"/>
                  </a:cubicBezTo>
                  <a:cubicBezTo>
                    <a:pt x="18646" y="7837"/>
                    <a:pt x="18646" y="7837"/>
                    <a:pt x="18646" y="7837"/>
                  </a:cubicBezTo>
                  <a:cubicBezTo>
                    <a:pt x="18646" y="7837"/>
                    <a:pt x="18646" y="7837"/>
                    <a:pt x="18646" y="7668"/>
                  </a:cubicBezTo>
                  <a:cubicBezTo>
                    <a:pt x="18646" y="7668"/>
                    <a:pt x="18646" y="7668"/>
                    <a:pt x="18646" y="7668"/>
                  </a:cubicBezTo>
                  <a:cubicBezTo>
                    <a:pt x="18646" y="7668"/>
                    <a:pt x="18646" y="7668"/>
                    <a:pt x="18646" y="7668"/>
                  </a:cubicBezTo>
                  <a:cubicBezTo>
                    <a:pt x="19015" y="7837"/>
                    <a:pt x="19754" y="7668"/>
                    <a:pt x="20308" y="7837"/>
                  </a:cubicBezTo>
                  <a:cubicBezTo>
                    <a:pt x="20677" y="7837"/>
                    <a:pt x="20308" y="7331"/>
                    <a:pt x="20677" y="7331"/>
                  </a:cubicBezTo>
                  <a:cubicBezTo>
                    <a:pt x="20492" y="6656"/>
                    <a:pt x="21046" y="6487"/>
                    <a:pt x="20862" y="5812"/>
                  </a:cubicBezTo>
                  <a:cubicBezTo>
                    <a:pt x="21231" y="5812"/>
                    <a:pt x="21231" y="5643"/>
                    <a:pt x="21231" y="5475"/>
                  </a:cubicBezTo>
                  <a:cubicBezTo>
                    <a:pt x="21600" y="5475"/>
                    <a:pt x="21415" y="5137"/>
                    <a:pt x="21600" y="5137"/>
                  </a:cubicBezTo>
                  <a:cubicBezTo>
                    <a:pt x="21600" y="4462"/>
                    <a:pt x="21600" y="3787"/>
                    <a:pt x="21600" y="3112"/>
                  </a:cubicBezTo>
                  <a:cubicBezTo>
                    <a:pt x="21600" y="2943"/>
                    <a:pt x="21600" y="2943"/>
                    <a:pt x="21600" y="2775"/>
                  </a:cubicBezTo>
                  <a:close/>
                  <a:moveTo>
                    <a:pt x="13662" y="14081"/>
                  </a:moveTo>
                  <a:cubicBezTo>
                    <a:pt x="13662" y="14250"/>
                    <a:pt x="13846" y="14250"/>
                    <a:pt x="13846" y="14419"/>
                  </a:cubicBezTo>
                  <a:cubicBezTo>
                    <a:pt x="13846" y="14250"/>
                    <a:pt x="13662" y="14250"/>
                    <a:pt x="13662" y="14081"/>
                  </a:cubicBezTo>
                  <a:close/>
                  <a:moveTo>
                    <a:pt x="14954" y="7331"/>
                  </a:moveTo>
                  <a:cubicBezTo>
                    <a:pt x="14769" y="7331"/>
                    <a:pt x="14585" y="7331"/>
                    <a:pt x="14400" y="7331"/>
                  </a:cubicBezTo>
                  <a:cubicBezTo>
                    <a:pt x="14215" y="7500"/>
                    <a:pt x="14031" y="7331"/>
                    <a:pt x="14031" y="7500"/>
                  </a:cubicBezTo>
                  <a:cubicBezTo>
                    <a:pt x="13846" y="7500"/>
                    <a:pt x="13662" y="7668"/>
                    <a:pt x="13477" y="7668"/>
                  </a:cubicBezTo>
                  <a:cubicBezTo>
                    <a:pt x="13292" y="7500"/>
                    <a:pt x="12923" y="7668"/>
                    <a:pt x="13108" y="7331"/>
                  </a:cubicBezTo>
                  <a:cubicBezTo>
                    <a:pt x="13477" y="7331"/>
                    <a:pt x="13477" y="7331"/>
                    <a:pt x="13477" y="7331"/>
                  </a:cubicBezTo>
                  <a:cubicBezTo>
                    <a:pt x="13846" y="7162"/>
                    <a:pt x="14400" y="7162"/>
                    <a:pt x="14769" y="6993"/>
                  </a:cubicBezTo>
                  <a:cubicBezTo>
                    <a:pt x="14769" y="6993"/>
                    <a:pt x="14769" y="6993"/>
                    <a:pt x="14769" y="6993"/>
                  </a:cubicBezTo>
                  <a:cubicBezTo>
                    <a:pt x="14954" y="6993"/>
                    <a:pt x="14954" y="6993"/>
                    <a:pt x="14954" y="7162"/>
                  </a:cubicBezTo>
                  <a:cubicBezTo>
                    <a:pt x="14954" y="7162"/>
                    <a:pt x="14769" y="7162"/>
                    <a:pt x="14954" y="7331"/>
                  </a:cubicBezTo>
                  <a:close/>
                  <a:moveTo>
                    <a:pt x="1477" y="13912"/>
                  </a:moveTo>
                  <a:cubicBezTo>
                    <a:pt x="1477" y="13912"/>
                    <a:pt x="1477" y="13912"/>
                    <a:pt x="1477" y="13912"/>
                  </a:cubicBezTo>
                  <a:cubicBezTo>
                    <a:pt x="1662" y="14250"/>
                    <a:pt x="2031" y="14250"/>
                    <a:pt x="2400" y="14250"/>
                  </a:cubicBezTo>
                  <a:cubicBezTo>
                    <a:pt x="2400" y="14250"/>
                    <a:pt x="2400" y="14250"/>
                    <a:pt x="2400" y="14250"/>
                  </a:cubicBezTo>
                  <a:cubicBezTo>
                    <a:pt x="2585" y="14250"/>
                    <a:pt x="2585" y="14081"/>
                    <a:pt x="2954" y="14081"/>
                  </a:cubicBezTo>
                  <a:cubicBezTo>
                    <a:pt x="2954" y="14081"/>
                    <a:pt x="2954" y="14081"/>
                    <a:pt x="2954" y="14081"/>
                  </a:cubicBezTo>
                  <a:cubicBezTo>
                    <a:pt x="2954" y="14081"/>
                    <a:pt x="2954" y="14081"/>
                    <a:pt x="2954" y="14081"/>
                  </a:cubicBezTo>
                  <a:cubicBezTo>
                    <a:pt x="2954" y="14081"/>
                    <a:pt x="2954" y="14081"/>
                    <a:pt x="2954" y="14081"/>
                  </a:cubicBezTo>
                  <a:cubicBezTo>
                    <a:pt x="2954" y="14081"/>
                    <a:pt x="2954" y="14081"/>
                    <a:pt x="2954" y="14081"/>
                  </a:cubicBezTo>
                  <a:cubicBezTo>
                    <a:pt x="2954" y="14081"/>
                    <a:pt x="2954" y="14081"/>
                    <a:pt x="2954" y="14081"/>
                  </a:cubicBezTo>
                  <a:cubicBezTo>
                    <a:pt x="2954" y="14081"/>
                    <a:pt x="2769" y="13912"/>
                    <a:pt x="2769" y="13912"/>
                  </a:cubicBezTo>
                  <a:cubicBezTo>
                    <a:pt x="2585" y="13912"/>
                    <a:pt x="2585" y="13575"/>
                    <a:pt x="2215" y="13744"/>
                  </a:cubicBezTo>
                  <a:cubicBezTo>
                    <a:pt x="2031" y="13744"/>
                    <a:pt x="2031" y="13575"/>
                    <a:pt x="2031" y="13575"/>
                  </a:cubicBezTo>
                  <a:cubicBezTo>
                    <a:pt x="2031" y="13575"/>
                    <a:pt x="2031" y="13575"/>
                    <a:pt x="2031" y="13575"/>
                  </a:cubicBezTo>
                  <a:cubicBezTo>
                    <a:pt x="1662" y="13406"/>
                    <a:pt x="1477" y="13575"/>
                    <a:pt x="1477" y="13912"/>
                  </a:cubicBezTo>
                  <a:cubicBezTo>
                    <a:pt x="1477" y="13912"/>
                    <a:pt x="1477" y="13912"/>
                    <a:pt x="1477" y="13912"/>
                  </a:cubicBezTo>
                  <a:cubicBezTo>
                    <a:pt x="1477" y="13912"/>
                    <a:pt x="1477" y="13912"/>
                    <a:pt x="1477" y="13912"/>
                  </a:cubicBezTo>
                  <a:close/>
                  <a:moveTo>
                    <a:pt x="2400" y="13237"/>
                  </a:moveTo>
                  <a:cubicBezTo>
                    <a:pt x="2400" y="13237"/>
                    <a:pt x="2400" y="13406"/>
                    <a:pt x="2585" y="13406"/>
                  </a:cubicBezTo>
                  <a:cubicBezTo>
                    <a:pt x="2585" y="13406"/>
                    <a:pt x="2769" y="13406"/>
                    <a:pt x="2769" y="13575"/>
                  </a:cubicBezTo>
                  <a:cubicBezTo>
                    <a:pt x="2769" y="13575"/>
                    <a:pt x="2769" y="13575"/>
                    <a:pt x="2769" y="13575"/>
                  </a:cubicBezTo>
                  <a:cubicBezTo>
                    <a:pt x="2954" y="13744"/>
                    <a:pt x="3138" y="13744"/>
                    <a:pt x="3138" y="14081"/>
                  </a:cubicBezTo>
                  <a:cubicBezTo>
                    <a:pt x="3138" y="14081"/>
                    <a:pt x="3138" y="14081"/>
                    <a:pt x="3323" y="14081"/>
                  </a:cubicBezTo>
                  <a:cubicBezTo>
                    <a:pt x="3323" y="14081"/>
                    <a:pt x="3323" y="14081"/>
                    <a:pt x="3323" y="14081"/>
                  </a:cubicBezTo>
                  <a:cubicBezTo>
                    <a:pt x="3508" y="14250"/>
                    <a:pt x="3508" y="14250"/>
                    <a:pt x="3692" y="14081"/>
                  </a:cubicBezTo>
                  <a:cubicBezTo>
                    <a:pt x="3692" y="14081"/>
                    <a:pt x="3692" y="14081"/>
                    <a:pt x="3692" y="14081"/>
                  </a:cubicBezTo>
                  <a:cubicBezTo>
                    <a:pt x="3877" y="13912"/>
                    <a:pt x="4062" y="13744"/>
                    <a:pt x="4062" y="13575"/>
                  </a:cubicBezTo>
                  <a:cubicBezTo>
                    <a:pt x="4062" y="13575"/>
                    <a:pt x="4062" y="13575"/>
                    <a:pt x="4062" y="13575"/>
                  </a:cubicBezTo>
                  <a:cubicBezTo>
                    <a:pt x="4062" y="13575"/>
                    <a:pt x="4062" y="13406"/>
                    <a:pt x="4062" y="13406"/>
                  </a:cubicBezTo>
                  <a:cubicBezTo>
                    <a:pt x="3692" y="13406"/>
                    <a:pt x="3508" y="13237"/>
                    <a:pt x="3508" y="12900"/>
                  </a:cubicBezTo>
                  <a:cubicBezTo>
                    <a:pt x="2769" y="13069"/>
                    <a:pt x="2769" y="12562"/>
                    <a:pt x="2031" y="12562"/>
                  </a:cubicBezTo>
                  <a:cubicBezTo>
                    <a:pt x="2031" y="12562"/>
                    <a:pt x="1846" y="12731"/>
                    <a:pt x="1846" y="12731"/>
                  </a:cubicBezTo>
                  <a:cubicBezTo>
                    <a:pt x="1846" y="12731"/>
                    <a:pt x="1846" y="12900"/>
                    <a:pt x="1662" y="12900"/>
                  </a:cubicBezTo>
                  <a:cubicBezTo>
                    <a:pt x="1662" y="13069"/>
                    <a:pt x="1662" y="13069"/>
                    <a:pt x="1662" y="13069"/>
                  </a:cubicBezTo>
                  <a:cubicBezTo>
                    <a:pt x="1662" y="13406"/>
                    <a:pt x="2215" y="13069"/>
                    <a:pt x="2400" y="13237"/>
                  </a:cubicBezTo>
                  <a:close/>
                </a:path>
              </a:pathLst>
            </a:custGeom>
            <a:solidFill>
              <a:srgbClr val="C9C9C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8" name="Freeform 121">
              <a:extLst>
                <a:ext uri="{FF2B5EF4-FFF2-40B4-BE49-F238E27FC236}">
                  <a16:creationId xmlns:a16="http://schemas.microsoft.com/office/drawing/2014/main" id="{DA383BA5-018E-004F-B52E-D4BA57D05176}"/>
                </a:ext>
              </a:extLst>
            </p:cNvPr>
            <p:cNvSpPr/>
            <p:nvPr/>
          </p:nvSpPr>
          <p:spPr>
            <a:xfrm>
              <a:off x="3866612" y="6748074"/>
              <a:ext cx="2362088" cy="3143511"/>
            </a:xfrm>
            <a:custGeom>
              <a:avLst/>
              <a:gdLst/>
              <a:ahLst/>
              <a:cxnLst>
                <a:cxn ang="0">
                  <a:pos x="wd2" y="hd2"/>
                </a:cxn>
                <a:cxn ang="5400000">
                  <a:pos x="wd2" y="hd2"/>
                </a:cxn>
                <a:cxn ang="10800000">
                  <a:pos x="wd2" y="hd2"/>
                </a:cxn>
                <a:cxn ang="16200000">
                  <a:pos x="wd2" y="hd2"/>
                </a:cxn>
              </a:cxnLst>
              <a:rect l="0" t="0" r="r" b="b"/>
              <a:pathLst>
                <a:path w="21539" h="21570" extrusionOk="0">
                  <a:moveTo>
                    <a:pt x="5263" y="12163"/>
                  </a:moveTo>
                  <a:cubicBezTo>
                    <a:pt x="5263" y="12163"/>
                    <a:pt x="5263" y="12163"/>
                    <a:pt x="5263" y="12163"/>
                  </a:cubicBezTo>
                  <a:cubicBezTo>
                    <a:pt x="5210" y="12082"/>
                    <a:pt x="5156" y="12042"/>
                    <a:pt x="5102" y="11961"/>
                  </a:cubicBezTo>
                  <a:cubicBezTo>
                    <a:pt x="5102" y="11921"/>
                    <a:pt x="5102" y="11880"/>
                    <a:pt x="5156" y="11840"/>
                  </a:cubicBezTo>
                  <a:cubicBezTo>
                    <a:pt x="5102" y="11840"/>
                    <a:pt x="5102" y="11800"/>
                    <a:pt x="5102" y="11800"/>
                  </a:cubicBezTo>
                  <a:cubicBezTo>
                    <a:pt x="5102" y="11800"/>
                    <a:pt x="5102" y="11800"/>
                    <a:pt x="5102" y="11800"/>
                  </a:cubicBezTo>
                  <a:cubicBezTo>
                    <a:pt x="5049" y="11800"/>
                    <a:pt x="5049" y="11800"/>
                    <a:pt x="5049" y="11800"/>
                  </a:cubicBezTo>
                  <a:cubicBezTo>
                    <a:pt x="5049" y="11719"/>
                    <a:pt x="5049" y="11719"/>
                    <a:pt x="4995" y="11638"/>
                  </a:cubicBezTo>
                  <a:cubicBezTo>
                    <a:pt x="4995" y="11638"/>
                    <a:pt x="4995" y="11638"/>
                    <a:pt x="4995" y="11638"/>
                  </a:cubicBezTo>
                  <a:cubicBezTo>
                    <a:pt x="4995" y="11598"/>
                    <a:pt x="4995" y="11598"/>
                    <a:pt x="4995" y="11598"/>
                  </a:cubicBezTo>
                  <a:cubicBezTo>
                    <a:pt x="4995" y="11598"/>
                    <a:pt x="4942" y="11557"/>
                    <a:pt x="4888" y="11557"/>
                  </a:cubicBezTo>
                  <a:cubicBezTo>
                    <a:pt x="4888" y="11517"/>
                    <a:pt x="4888" y="11517"/>
                    <a:pt x="4834" y="11517"/>
                  </a:cubicBezTo>
                  <a:cubicBezTo>
                    <a:pt x="4834" y="11477"/>
                    <a:pt x="4834" y="11477"/>
                    <a:pt x="4834" y="11477"/>
                  </a:cubicBezTo>
                  <a:cubicBezTo>
                    <a:pt x="4781" y="11477"/>
                    <a:pt x="4727" y="11477"/>
                    <a:pt x="4674" y="11477"/>
                  </a:cubicBezTo>
                  <a:cubicBezTo>
                    <a:pt x="4727" y="11436"/>
                    <a:pt x="4727" y="11396"/>
                    <a:pt x="4781" y="11355"/>
                  </a:cubicBezTo>
                  <a:cubicBezTo>
                    <a:pt x="4781" y="11315"/>
                    <a:pt x="4942" y="11355"/>
                    <a:pt x="4888" y="11275"/>
                  </a:cubicBezTo>
                  <a:cubicBezTo>
                    <a:pt x="4834" y="11275"/>
                    <a:pt x="4727" y="11275"/>
                    <a:pt x="4674" y="11194"/>
                  </a:cubicBezTo>
                  <a:cubicBezTo>
                    <a:pt x="4674" y="11113"/>
                    <a:pt x="4781" y="11154"/>
                    <a:pt x="4781" y="11073"/>
                  </a:cubicBezTo>
                  <a:cubicBezTo>
                    <a:pt x="4727" y="11073"/>
                    <a:pt x="4674" y="11073"/>
                    <a:pt x="4620" y="11073"/>
                  </a:cubicBezTo>
                  <a:cubicBezTo>
                    <a:pt x="4566" y="11073"/>
                    <a:pt x="4566" y="11113"/>
                    <a:pt x="4513" y="11113"/>
                  </a:cubicBezTo>
                  <a:cubicBezTo>
                    <a:pt x="4566" y="11073"/>
                    <a:pt x="4513" y="11032"/>
                    <a:pt x="4513" y="10992"/>
                  </a:cubicBezTo>
                  <a:cubicBezTo>
                    <a:pt x="4459" y="10952"/>
                    <a:pt x="4459" y="10952"/>
                    <a:pt x="4406" y="10952"/>
                  </a:cubicBezTo>
                  <a:cubicBezTo>
                    <a:pt x="4298" y="10952"/>
                    <a:pt x="4298" y="10911"/>
                    <a:pt x="4298" y="10911"/>
                  </a:cubicBezTo>
                  <a:cubicBezTo>
                    <a:pt x="4298" y="10911"/>
                    <a:pt x="4298" y="10871"/>
                    <a:pt x="4298" y="10831"/>
                  </a:cubicBezTo>
                  <a:cubicBezTo>
                    <a:pt x="4191" y="10831"/>
                    <a:pt x="4138" y="10790"/>
                    <a:pt x="4030" y="10831"/>
                  </a:cubicBezTo>
                  <a:cubicBezTo>
                    <a:pt x="3977" y="10831"/>
                    <a:pt x="3977" y="10871"/>
                    <a:pt x="3977" y="10911"/>
                  </a:cubicBezTo>
                  <a:cubicBezTo>
                    <a:pt x="4030" y="10911"/>
                    <a:pt x="4030" y="10952"/>
                    <a:pt x="4030" y="10992"/>
                  </a:cubicBezTo>
                  <a:cubicBezTo>
                    <a:pt x="3977" y="11032"/>
                    <a:pt x="3870" y="10992"/>
                    <a:pt x="3762" y="10992"/>
                  </a:cubicBezTo>
                  <a:cubicBezTo>
                    <a:pt x="3762" y="11032"/>
                    <a:pt x="3762" y="11032"/>
                    <a:pt x="3762" y="11032"/>
                  </a:cubicBezTo>
                  <a:cubicBezTo>
                    <a:pt x="3762" y="11032"/>
                    <a:pt x="3762" y="11073"/>
                    <a:pt x="3762" y="11073"/>
                  </a:cubicBezTo>
                  <a:cubicBezTo>
                    <a:pt x="3655" y="11073"/>
                    <a:pt x="3602" y="11113"/>
                    <a:pt x="3602" y="11194"/>
                  </a:cubicBezTo>
                  <a:cubicBezTo>
                    <a:pt x="3602" y="11194"/>
                    <a:pt x="3548" y="11194"/>
                    <a:pt x="3548" y="11194"/>
                  </a:cubicBezTo>
                  <a:cubicBezTo>
                    <a:pt x="3548" y="11194"/>
                    <a:pt x="3494" y="11234"/>
                    <a:pt x="3441" y="11234"/>
                  </a:cubicBezTo>
                  <a:cubicBezTo>
                    <a:pt x="3387" y="11275"/>
                    <a:pt x="3441" y="11355"/>
                    <a:pt x="3334" y="11355"/>
                  </a:cubicBezTo>
                  <a:cubicBezTo>
                    <a:pt x="3226" y="11396"/>
                    <a:pt x="3173" y="11396"/>
                    <a:pt x="3066" y="11396"/>
                  </a:cubicBezTo>
                  <a:cubicBezTo>
                    <a:pt x="3012" y="11436"/>
                    <a:pt x="3012" y="11477"/>
                    <a:pt x="2958" y="11517"/>
                  </a:cubicBezTo>
                  <a:cubicBezTo>
                    <a:pt x="2905" y="11517"/>
                    <a:pt x="2798" y="11557"/>
                    <a:pt x="2744" y="11557"/>
                  </a:cubicBezTo>
                  <a:cubicBezTo>
                    <a:pt x="2690" y="11557"/>
                    <a:pt x="2637" y="11517"/>
                    <a:pt x="2583" y="11517"/>
                  </a:cubicBezTo>
                  <a:cubicBezTo>
                    <a:pt x="2583" y="11517"/>
                    <a:pt x="2583" y="11517"/>
                    <a:pt x="2583" y="11517"/>
                  </a:cubicBezTo>
                  <a:cubicBezTo>
                    <a:pt x="2530" y="11477"/>
                    <a:pt x="2476" y="11557"/>
                    <a:pt x="2423" y="11477"/>
                  </a:cubicBezTo>
                  <a:cubicBezTo>
                    <a:pt x="2423" y="11436"/>
                    <a:pt x="2423" y="11436"/>
                    <a:pt x="2423" y="11436"/>
                  </a:cubicBezTo>
                  <a:cubicBezTo>
                    <a:pt x="2369" y="11436"/>
                    <a:pt x="2369" y="11396"/>
                    <a:pt x="2315" y="11396"/>
                  </a:cubicBezTo>
                  <a:cubicBezTo>
                    <a:pt x="2315" y="11396"/>
                    <a:pt x="2315" y="11355"/>
                    <a:pt x="2315" y="11315"/>
                  </a:cubicBezTo>
                  <a:cubicBezTo>
                    <a:pt x="2315" y="11275"/>
                    <a:pt x="2262" y="11315"/>
                    <a:pt x="2208" y="11275"/>
                  </a:cubicBezTo>
                  <a:cubicBezTo>
                    <a:pt x="2208" y="11315"/>
                    <a:pt x="2208" y="11355"/>
                    <a:pt x="2208" y="11355"/>
                  </a:cubicBezTo>
                  <a:cubicBezTo>
                    <a:pt x="2155" y="11436"/>
                    <a:pt x="2208" y="11436"/>
                    <a:pt x="2208" y="11477"/>
                  </a:cubicBezTo>
                  <a:cubicBezTo>
                    <a:pt x="2208" y="11477"/>
                    <a:pt x="2208" y="11477"/>
                    <a:pt x="2208" y="11517"/>
                  </a:cubicBezTo>
                  <a:cubicBezTo>
                    <a:pt x="2155" y="11557"/>
                    <a:pt x="2101" y="11598"/>
                    <a:pt x="2101" y="11638"/>
                  </a:cubicBezTo>
                  <a:cubicBezTo>
                    <a:pt x="2047" y="11759"/>
                    <a:pt x="2155" y="11840"/>
                    <a:pt x="2155" y="11880"/>
                  </a:cubicBezTo>
                  <a:cubicBezTo>
                    <a:pt x="2101" y="11880"/>
                    <a:pt x="2101" y="11880"/>
                    <a:pt x="2101" y="11880"/>
                  </a:cubicBezTo>
                  <a:cubicBezTo>
                    <a:pt x="2155" y="11921"/>
                    <a:pt x="2101" y="12001"/>
                    <a:pt x="2262" y="12042"/>
                  </a:cubicBezTo>
                  <a:cubicBezTo>
                    <a:pt x="2262" y="12042"/>
                    <a:pt x="2262" y="12042"/>
                    <a:pt x="2262" y="12042"/>
                  </a:cubicBezTo>
                  <a:cubicBezTo>
                    <a:pt x="2262" y="12042"/>
                    <a:pt x="2262" y="12042"/>
                    <a:pt x="2262" y="12042"/>
                  </a:cubicBezTo>
                  <a:cubicBezTo>
                    <a:pt x="2262" y="12042"/>
                    <a:pt x="2262" y="12042"/>
                    <a:pt x="2262" y="12042"/>
                  </a:cubicBezTo>
                  <a:cubicBezTo>
                    <a:pt x="2262" y="12082"/>
                    <a:pt x="2369" y="12082"/>
                    <a:pt x="2423" y="12123"/>
                  </a:cubicBezTo>
                  <a:cubicBezTo>
                    <a:pt x="2423" y="12123"/>
                    <a:pt x="2423" y="12123"/>
                    <a:pt x="2423" y="12163"/>
                  </a:cubicBezTo>
                  <a:cubicBezTo>
                    <a:pt x="2423" y="12163"/>
                    <a:pt x="2423" y="12163"/>
                    <a:pt x="2423" y="12163"/>
                  </a:cubicBezTo>
                  <a:cubicBezTo>
                    <a:pt x="2423" y="12203"/>
                    <a:pt x="2476" y="12203"/>
                    <a:pt x="2476" y="12244"/>
                  </a:cubicBezTo>
                  <a:cubicBezTo>
                    <a:pt x="2476" y="12324"/>
                    <a:pt x="2476" y="12405"/>
                    <a:pt x="2476" y="12486"/>
                  </a:cubicBezTo>
                  <a:cubicBezTo>
                    <a:pt x="2530" y="12526"/>
                    <a:pt x="2637" y="12526"/>
                    <a:pt x="2637" y="12607"/>
                  </a:cubicBezTo>
                  <a:cubicBezTo>
                    <a:pt x="2637" y="12647"/>
                    <a:pt x="2583" y="12688"/>
                    <a:pt x="2583" y="12769"/>
                  </a:cubicBezTo>
                  <a:cubicBezTo>
                    <a:pt x="2583" y="12809"/>
                    <a:pt x="2637" y="12890"/>
                    <a:pt x="2583" y="12930"/>
                  </a:cubicBezTo>
                  <a:cubicBezTo>
                    <a:pt x="2583" y="12970"/>
                    <a:pt x="2530" y="12930"/>
                    <a:pt x="2530" y="12930"/>
                  </a:cubicBezTo>
                  <a:cubicBezTo>
                    <a:pt x="2530" y="12970"/>
                    <a:pt x="2530" y="13011"/>
                    <a:pt x="2530" y="13011"/>
                  </a:cubicBezTo>
                  <a:cubicBezTo>
                    <a:pt x="2530" y="13051"/>
                    <a:pt x="2530" y="13051"/>
                    <a:pt x="2530" y="13051"/>
                  </a:cubicBezTo>
                  <a:cubicBezTo>
                    <a:pt x="2583" y="13051"/>
                    <a:pt x="2583" y="13091"/>
                    <a:pt x="2583" y="13091"/>
                  </a:cubicBezTo>
                  <a:cubicBezTo>
                    <a:pt x="2583" y="13132"/>
                    <a:pt x="2530" y="13172"/>
                    <a:pt x="2476" y="13172"/>
                  </a:cubicBezTo>
                  <a:cubicBezTo>
                    <a:pt x="2476" y="13213"/>
                    <a:pt x="2476" y="13253"/>
                    <a:pt x="2476" y="13334"/>
                  </a:cubicBezTo>
                  <a:cubicBezTo>
                    <a:pt x="2530" y="13334"/>
                    <a:pt x="2583" y="13334"/>
                    <a:pt x="2637" y="13334"/>
                  </a:cubicBezTo>
                  <a:cubicBezTo>
                    <a:pt x="2637" y="13253"/>
                    <a:pt x="2690" y="13293"/>
                    <a:pt x="2744" y="13334"/>
                  </a:cubicBezTo>
                  <a:cubicBezTo>
                    <a:pt x="2744" y="13414"/>
                    <a:pt x="2637" y="13414"/>
                    <a:pt x="2690" y="13495"/>
                  </a:cubicBezTo>
                  <a:cubicBezTo>
                    <a:pt x="2690" y="13536"/>
                    <a:pt x="2690" y="13576"/>
                    <a:pt x="2690" y="13576"/>
                  </a:cubicBezTo>
                  <a:cubicBezTo>
                    <a:pt x="2798" y="13576"/>
                    <a:pt x="2798" y="13616"/>
                    <a:pt x="2744" y="13616"/>
                  </a:cubicBezTo>
                  <a:cubicBezTo>
                    <a:pt x="2637" y="13657"/>
                    <a:pt x="2690" y="13576"/>
                    <a:pt x="2637" y="13536"/>
                  </a:cubicBezTo>
                  <a:cubicBezTo>
                    <a:pt x="2583" y="13536"/>
                    <a:pt x="2637" y="13455"/>
                    <a:pt x="2530" y="13455"/>
                  </a:cubicBezTo>
                  <a:cubicBezTo>
                    <a:pt x="2476" y="13536"/>
                    <a:pt x="2583" y="13616"/>
                    <a:pt x="2530" y="13778"/>
                  </a:cubicBezTo>
                  <a:cubicBezTo>
                    <a:pt x="2530" y="13778"/>
                    <a:pt x="2530" y="13778"/>
                    <a:pt x="2530" y="13818"/>
                  </a:cubicBezTo>
                  <a:cubicBezTo>
                    <a:pt x="2530" y="13818"/>
                    <a:pt x="2530" y="13818"/>
                    <a:pt x="2530" y="13818"/>
                  </a:cubicBezTo>
                  <a:cubicBezTo>
                    <a:pt x="2530" y="13859"/>
                    <a:pt x="2476" y="13899"/>
                    <a:pt x="2423" y="13980"/>
                  </a:cubicBezTo>
                  <a:cubicBezTo>
                    <a:pt x="2423" y="13980"/>
                    <a:pt x="2423" y="13980"/>
                    <a:pt x="2423" y="13980"/>
                  </a:cubicBezTo>
                  <a:cubicBezTo>
                    <a:pt x="2423" y="13980"/>
                    <a:pt x="2423" y="14020"/>
                    <a:pt x="2369" y="14020"/>
                  </a:cubicBezTo>
                  <a:cubicBezTo>
                    <a:pt x="2369" y="14060"/>
                    <a:pt x="2423" y="14060"/>
                    <a:pt x="2423" y="14141"/>
                  </a:cubicBezTo>
                  <a:cubicBezTo>
                    <a:pt x="2423" y="14141"/>
                    <a:pt x="2369" y="14141"/>
                    <a:pt x="2369" y="14141"/>
                  </a:cubicBezTo>
                  <a:cubicBezTo>
                    <a:pt x="2369" y="14182"/>
                    <a:pt x="2369" y="14182"/>
                    <a:pt x="2369" y="14182"/>
                  </a:cubicBezTo>
                  <a:cubicBezTo>
                    <a:pt x="2369" y="14182"/>
                    <a:pt x="2369" y="14182"/>
                    <a:pt x="2369" y="14182"/>
                  </a:cubicBezTo>
                  <a:cubicBezTo>
                    <a:pt x="2315" y="14222"/>
                    <a:pt x="2369" y="14262"/>
                    <a:pt x="2423" y="14343"/>
                  </a:cubicBezTo>
                  <a:cubicBezTo>
                    <a:pt x="2423" y="14343"/>
                    <a:pt x="2423" y="14343"/>
                    <a:pt x="2423" y="14343"/>
                  </a:cubicBezTo>
                  <a:cubicBezTo>
                    <a:pt x="2423" y="14343"/>
                    <a:pt x="2423" y="14343"/>
                    <a:pt x="2423" y="14383"/>
                  </a:cubicBezTo>
                  <a:cubicBezTo>
                    <a:pt x="2369" y="14383"/>
                    <a:pt x="2369" y="14464"/>
                    <a:pt x="2315" y="14505"/>
                  </a:cubicBezTo>
                  <a:cubicBezTo>
                    <a:pt x="2369" y="14545"/>
                    <a:pt x="2369" y="14585"/>
                    <a:pt x="2369" y="14626"/>
                  </a:cubicBezTo>
                  <a:cubicBezTo>
                    <a:pt x="2423" y="14626"/>
                    <a:pt x="2423" y="14626"/>
                    <a:pt x="2423" y="14666"/>
                  </a:cubicBezTo>
                  <a:cubicBezTo>
                    <a:pt x="2476" y="14666"/>
                    <a:pt x="2530" y="14666"/>
                    <a:pt x="2530" y="14706"/>
                  </a:cubicBezTo>
                  <a:cubicBezTo>
                    <a:pt x="2583" y="14787"/>
                    <a:pt x="2637" y="14828"/>
                    <a:pt x="2690" y="14908"/>
                  </a:cubicBezTo>
                  <a:cubicBezTo>
                    <a:pt x="2690" y="14949"/>
                    <a:pt x="2744" y="14949"/>
                    <a:pt x="2744" y="14989"/>
                  </a:cubicBezTo>
                  <a:cubicBezTo>
                    <a:pt x="2744" y="15029"/>
                    <a:pt x="2744" y="15110"/>
                    <a:pt x="2744" y="15151"/>
                  </a:cubicBezTo>
                  <a:cubicBezTo>
                    <a:pt x="2798" y="15151"/>
                    <a:pt x="2798" y="15151"/>
                    <a:pt x="2798" y="15191"/>
                  </a:cubicBezTo>
                  <a:cubicBezTo>
                    <a:pt x="2798" y="15191"/>
                    <a:pt x="2851" y="15191"/>
                    <a:pt x="2851" y="15191"/>
                  </a:cubicBezTo>
                  <a:cubicBezTo>
                    <a:pt x="2851" y="15191"/>
                    <a:pt x="2851" y="15191"/>
                    <a:pt x="2851" y="15191"/>
                  </a:cubicBezTo>
                  <a:cubicBezTo>
                    <a:pt x="2958" y="15191"/>
                    <a:pt x="2958" y="15151"/>
                    <a:pt x="2958" y="15110"/>
                  </a:cubicBezTo>
                  <a:cubicBezTo>
                    <a:pt x="2958" y="15110"/>
                    <a:pt x="2958" y="15110"/>
                    <a:pt x="2958" y="15110"/>
                  </a:cubicBezTo>
                  <a:cubicBezTo>
                    <a:pt x="3012" y="15070"/>
                    <a:pt x="3012" y="15070"/>
                    <a:pt x="3012" y="15070"/>
                  </a:cubicBezTo>
                  <a:cubicBezTo>
                    <a:pt x="3066" y="15110"/>
                    <a:pt x="3066" y="15110"/>
                    <a:pt x="3119" y="15151"/>
                  </a:cubicBezTo>
                  <a:cubicBezTo>
                    <a:pt x="3173" y="15151"/>
                    <a:pt x="3226" y="15110"/>
                    <a:pt x="3226" y="15191"/>
                  </a:cubicBezTo>
                  <a:cubicBezTo>
                    <a:pt x="3334" y="15191"/>
                    <a:pt x="3334" y="15070"/>
                    <a:pt x="3441" y="15070"/>
                  </a:cubicBezTo>
                  <a:cubicBezTo>
                    <a:pt x="3494" y="15029"/>
                    <a:pt x="3548" y="14989"/>
                    <a:pt x="3655" y="14989"/>
                  </a:cubicBezTo>
                  <a:cubicBezTo>
                    <a:pt x="3602" y="14908"/>
                    <a:pt x="3655" y="14868"/>
                    <a:pt x="3655" y="14787"/>
                  </a:cubicBezTo>
                  <a:cubicBezTo>
                    <a:pt x="3655" y="14747"/>
                    <a:pt x="3548" y="14787"/>
                    <a:pt x="3602" y="14706"/>
                  </a:cubicBezTo>
                  <a:cubicBezTo>
                    <a:pt x="3655" y="14706"/>
                    <a:pt x="3655" y="14666"/>
                    <a:pt x="3655" y="14666"/>
                  </a:cubicBezTo>
                  <a:cubicBezTo>
                    <a:pt x="3655" y="14666"/>
                    <a:pt x="3655" y="14666"/>
                    <a:pt x="3655" y="14666"/>
                  </a:cubicBezTo>
                  <a:cubicBezTo>
                    <a:pt x="3709" y="14585"/>
                    <a:pt x="3816" y="14585"/>
                    <a:pt x="3870" y="14626"/>
                  </a:cubicBezTo>
                  <a:cubicBezTo>
                    <a:pt x="3870" y="14626"/>
                    <a:pt x="3870" y="14626"/>
                    <a:pt x="3870" y="14626"/>
                  </a:cubicBezTo>
                  <a:cubicBezTo>
                    <a:pt x="3870" y="14626"/>
                    <a:pt x="3870" y="14626"/>
                    <a:pt x="3923" y="14626"/>
                  </a:cubicBezTo>
                  <a:cubicBezTo>
                    <a:pt x="3923" y="14585"/>
                    <a:pt x="3923" y="14545"/>
                    <a:pt x="4030" y="14545"/>
                  </a:cubicBezTo>
                  <a:cubicBezTo>
                    <a:pt x="4030" y="14585"/>
                    <a:pt x="4084" y="14585"/>
                    <a:pt x="4138" y="14585"/>
                  </a:cubicBezTo>
                  <a:cubicBezTo>
                    <a:pt x="4245" y="14666"/>
                    <a:pt x="4298" y="14747"/>
                    <a:pt x="4513" y="14706"/>
                  </a:cubicBezTo>
                  <a:cubicBezTo>
                    <a:pt x="4513" y="14747"/>
                    <a:pt x="4513" y="14787"/>
                    <a:pt x="4513" y="14787"/>
                  </a:cubicBezTo>
                  <a:cubicBezTo>
                    <a:pt x="4566" y="14747"/>
                    <a:pt x="4620" y="14706"/>
                    <a:pt x="4674" y="14706"/>
                  </a:cubicBezTo>
                  <a:cubicBezTo>
                    <a:pt x="4674" y="14626"/>
                    <a:pt x="4674" y="14545"/>
                    <a:pt x="4674" y="14464"/>
                  </a:cubicBezTo>
                  <a:cubicBezTo>
                    <a:pt x="4727" y="14424"/>
                    <a:pt x="4834" y="14464"/>
                    <a:pt x="4781" y="14383"/>
                  </a:cubicBezTo>
                  <a:cubicBezTo>
                    <a:pt x="4781" y="14343"/>
                    <a:pt x="4727" y="14343"/>
                    <a:pt x="4727" y="14343"/>
                  </a:cubicBezTo>
                  <a:cubicBezTo>
                    <a:pt x="4727" y="14343"/>
                    <a:pt x="4727" y="14303"/>
                    <a:pt x="4727" y="14303"/>
                  </a:cubicBezTo>
                  <a:cubicBezTo>
                    <a:pt x="4727" y="14303"/>
                    <a:pt x="4727" y="14303"/>
                    <a:pt x="4727" y="14303"/>
                  </a:cubicBezTo>
                  <a:cubicBezTo>
                    <a:pt x="4781" y="14262"/>
                    <a:pt x="4834" y="14222"/>
                    <a:pt x="4834" y="14141"/>
                  </a:cubicBezTo>
                  <a:cubicBezTo>
                    <a:pt x="4834" y="14141"/>
                    <a:pt x="4834" y="14141"/>
                    <a:pt x="4834" y="14141"/>
                  </a:cubicBezTo>
                  <a:cubicBezTo>
                    <a:pt x="4834" y="14141"/>
                    <a:pt x="4834" y="14101"/>
                    <a:pt x="4834" y="14101"/>
                  </a:cubicBezTo>
                  <a:cubicBezTo>
                    <a:pt x="4834" y="14020"/>
                    <a:pt x="4781" y="14060"/>
                    <a:pt x="4781" y="13980"/>
                  </a:cubicBezTo>
                  <a:cubicBezTo>
                    <a:pt x="4781" y="13980"/>
                    <a:pt x="4834" y="13980"/>
                    <a:pt x="4834" y="13980"/>
                  </a:cubicBezTo>
                  <a:cubicBezTo>
                    <a:pt x="4834" y="13980"/>
                    <a:pt x="4834" y="13980"/>
                    <a:pt x="4834" y="13980"/>
                  </a:cubicBezTo>
                  <a:cubicBezTo>
                    <a:pt x="4834" y="13939"/>
                    <a:pt x="4834" y="13899"/>
                    <a:pt x="4834" y="13859"/>
                  </a:cubicBezTo>
                  <a:cubicBezTo>
                    <a:pt x="4834" y="13859"/>
                    <a:pt x="4834" y="13859"/>
                    <a:pt x="4834" y="13859"/>
                  </a:cubicBezTo>
                  <a:cubicBezTo>
                    <a:pt x="4834" y="13818"/>
                    <a:pt x="4834" y="13778"/>
                    <a:pt x="4834" y="13778"/>
                  </a:cubicBezTo>
                  <a:cubicBezTo>
                    <a:pt x="4834" y="13697"/>
                    <a:pt x="4888" y="13697"/>
                    <a:pt x="4888" y="13616"/>
                  </a:cubicBezTo>
                  <a:cubicBezTo>
                    <a:pt x="4888" y="13414"/>
                    <a:pt x="4995" y="13293"/>
                    <a:pt x="4888" y="13132"/>
                  </a:cubicBezTo>
                  <a:cubicBezTo>
                    <a:pt x="4942" y="13091"/>
                    <a:pt x="4995" y="13091"/>
                    <a:pt x="4995" y="12970"/>
                  </a:cubicBezTo>
                  <a:cubicBezTo>
                    <a:pt x="4942" y="12930"/>
                    <a:pt x="4834" y="12890"/>
                    <a:pt x="4834" y="12809"/>
                  </a:cubicBezTo>
                  <a:cubicBezTo>
                    <a:pt x="4834" y="12769"/>
                    <a:pt x="4834" y="12728"/>
                    <a:pt x="4834" y="12688"/>
                  </a:cubicBezTo>
                  <a:cubicBezTo>
                    <a:pt x="4888" y="12607"/>
                    <a:pt x="4942" y="12567"/>
                    <a:pt x="4995" y="12486"/>
                  </a:cubicBezTo>
                  <a:cubicBezTo>
                    <a:pt x="5049" y="12486"/>
                    <a:pt x="5049" y="12405"/>
                    <a:pt x="5156" y="12446"/>
                  </a:cubicBezTo>
                  <a:cubicBezTo>
                    <a:pt x="5156" y="12405"/>
                    <a:pt x="5156" y="12365"/>
                    <a:pt x="5156" y="12365"/>
                  </a:cubicBezTo>
                  <a:cubicBezTo>
                    <a:pt x="5156" y="12365"/>
                    <a:pt x="5156" y="12365"/>
                    <a:pt x="5156" y="12324"/>
                  </a:cubicBezTo>
                  <a:cubicBezTo>
                    <a:pt x="5210" y="12284"/>
                    <a:pt x="5317" y="12244"/>
                    <a:pt x="5263" y="12203"/>
                  </a:cubicBezTo>
                  <a:cubicBezTo>
                    <a:pt x="5263" y="12203"/>
                    <a:pt x="5263" y="12163"/>
                    <a:pt x="5263" y="12163"/>
                  </a:cubicBezTo>
                  <a:close/>
                  <a:moveTo>
                    <a:pt x="4352" y="10831"/>
                  </a:moveTo>
                  <a:cubicBezTo>
                    <a:pt x="4352" y="10831"/>
                    <a:pt x="4298" y="10871"/>
                    <a:pt x="4298" y="10911"/>
                  </a:cubicBezTo>
                  <a:cubicBezTo>
                    <a:pt x="4352" y="10911"/>
                    <a:pt x="4352" y="10911"/>
                    <a:pt x="4406" y="10911"/>
                  </a:cubicBezTo>
                  <a:cubicBezTo>
                    <a:pt x="4406" y="10871"/>
                    <a:pt x="4406" y="10831"/>
                    <a:pt x="4352" y="10831"/>
                  </a:cubicBezTo>
                  <a:close/>
                  <a:moveTo>
                    <a:pt x="4406" y="10911"/>
                  </a:moveTo>
                  <a:cubicBezTo>
                    <a:pt x="4459" y="10911"/>
                    <a:pt x="4459" y="10911"/>
                    <a:pt x="4459" y="10911"/>
                  </a:cubicBezTo>
                  <a:cubicBezTo>
                    <a:pt x="4459" y="10952"/>
                    <a:pt x="4513" y="10952"/>
                    <a:pt x="4513" y="10992"/>
                  </a:cubicBezTo>
                  <a:cubicBezTo>
                    <a:pt x="4513" y="10992"/>
                    <a:pt x="4513" y="10992"/>
                    <a:pt x="4566" y="10992"/>
                  </a:cubicBezTo>
                  <a:cubicBezTo>
                    <a:pt x="4566" y="11032"/>
                    <a:pt x="4620" y="10992"/>
                    <a:pt x="4674" y="10992"/>
                  </a:cubicBezTo>
                  <a:cubicBezTo>
                    <a:pt x="4674" y="10992"/>
                    <a:pt x="4566" y="10952"/>
                    <a:pt x="4620" y="10911"/>
                  </a:cubicBezTo>
                  <a:cubicBezTo>
                    <a:pt x="4620" y="10911"/>
                    <a:pt x="4620" y="10911"/>
                    <a:pt x="4620" y="10911"/>
                  </a:cubicBezTo>
                  <a:cubicBezTo>
                    <a:pt x="4620" y="10911"/>
                    <a:pt x="4620" y="10871"/>
                    <a:pt x="4620" y="10831"/>
                  </a:cubicBezTo>
                  <a:cubicBezTo>
                    <a:pt x="4620" y="10831"/>
                    <a:pt x="4566" y="10831"/>
                    <a:pt x="4566" y="10871"/>
                  </a:cubicBezTo>
                  <a:cubicBezTo>
                    <a:pt x="4566" y="10871"/>
                    <a:pt x="4566" y="10871"/>
                    <a:pt x="4566" y="10871"/>
                  </a:cubicBezTo>
                  <a:cubicBezTo>
                    <a:pt x="4566" y="10871"/>
                    <a:pt x="4566" y="10871"/>
                    <a:pt x="4566" y="10871"/>
                  </a:cubicBezTo>
                  <a:cubicBezTo>
                    <a:pt x="4566" y="10911"/>
                    <a:pt x="4566" y="10911"/>
                    <a:pt x="4513" y="10911"/>
                  </a:cubicBezTo>
                  <a:cubicBezTo>
                    <a:pt x="4513" y="10911"/>
                    <a:pt x="4513" y="10871"/>
                    <a:pt x="4513" y="10871"/>
                  </a:cubicBezTo>
                  <a:cubicBezTo>
                    <a:pt x="4513" y="10871"/>
                    <a:pt x="4513" y="10831"/>
                    <a:pt x="4513" y="10831"/>
                  </a:cubicBezTo>
                  <a:cubicBezTo>
                    <a:pt x="4406" y="10790"/>
                    <a:pt x="4459" y="10911"/>
                    <a:pt x="4406" y="10911"/>
                  </a:cubicBezTo>
                  <a:cubicBezTo>
                    <a:pt x="4406" y="10911"/>
                    <a:pt x="4406" y="10911"/>
                    <a:pt x="4406" y="10911"/>
                  </a:cubicBezTo>
                  <a:close/>
                  <a:moveTo>
                    <a:pt x="2369" y="10992"/>
                  </a:moveTo>
                  <a:cubicBezTo>
                    <a:pt x="2369" y="11032"/>
                    <a:pt x="2369" y="11073"/>
                    <a:pt x="2369" y="11073"/>
                  </a:cubicBezTo>
                  <a:cubicBezTo>
                    <a:pt x="2369" y="11154"/>
                    <a:pt x="2155" y="11194"/>
                    <a:pt x="2315" y="11234"/>
                  </a:cubicBezTo>
                  <a:cubicBezTo>
                    <a:pt x="2315" y="11194"/>
                    <a:pt x="2315" y="11194"/>
                    <a:pt x="2369" y="11194"/>
                  </a:cubicBezTo>
                  <a:cubicBezTo>
                    <a:pt x="2369" y="11194"/>
                    <a:pt x="2369" y="11154"/>
                    <a:pt x="2423" y="11154"/>
                  </a:cubicBezTo>
                  <a:cubicBezTo>
                    <a:pt x="2476" y="11154"/>
                    <a:pt x="2476" y="11154"/>
                    <a:pt x="2530" y="11113"/>
                  </a:cubicBezTo>
                  <a:cubicBezTo>
                    <a:pt x="2530" y="11073"/>
                    <a:pt x="2583" y="11073"/>
                    <a:pt x="2530" y="10992"/>
                  </a:cubicBezTo>
                  <a:cubicBezTo>
                    <a:pt x="2476" y="10992"/>
                    <a:pt x="2423" y="10992"/>
                    <a:pt x="2369" y="10992"/>
                  </a:cubicBezTo>
                  <a:close/>
                  <a:moveTo>
                    <a:pt x="5049" y="11477"/>
                  </a:moveTo>
                  <a:cubicBezTo>
                    <a:pt x="5156" y="11436"/>
                    <a:pt x="4995" y="11355"/>
                    <a:pt x="5049" y="11477"/>
                  </a:cubicBezTo>
                  <a:close/>
                  <a:moveTo>
                    <a:pt x="4888" y="11477"/>
                  </a:moveTo>
                  <a:cubicBezTo>
                    <a:pt x="4942" y="11517"/>
                    <a:pt x="4995" y="11517"/>
                    <a:pt x="4995" y="11477"/>
                  </a:cubicBezTo>
                  <a:cubicBezTo>
                    <a:pt x="5049" y="11477"/>
                    <a:pt x="5049" y="11477"/>
                    <a:pt x="5049" y="11477"/>
                  </a:cubicBezTo>
                  <a:cubicBezTo>
                    <a:pt x="4995" y="11477"/>
                    <a:pt x="4942" y="11436"/>
                    <a:pt x="4888" y="11477"/>
                  </a:cubicBezTo>
                  <a:close/>
                  <a:moveTo>
                    <a:pt x="5049" y="11517"/>
                  </a:moveTo>
                  <a:cubicBezTo>
                    <a:pt x="5049" y="11517"/>
                    <a:pt x="5049" y="11517"/>
                    <a:pt x="5049" y="11517"/>
                  </a:cubicBezTo>
                  <a:cubicBezTo>
                    <a:pt x="5049" y="11517"/>
                    <a:pt x="5049" y="11517"/>
                    <a:pt x="4995" y="11517"/>
                  </a:cubicBezTo>
                  <a:cubicBezTo>
                    <a:pt x="4995" y="11517"/>
                    <a:pt x="4995" y="11517"/>
                    <a:pt x="4995" y="11517"/>
                  </a:cubicBezTo>
                  <a:cubicBezTo>
                    <a:pt x="4995" y="11517"/>
                    <a:pt x="4995" y="11517"/>
                    <a:pt x="4995" y="11517"/>
                  </a:cubicBezTo>
                  <a:cubicBezTo>
                    <a:pt x="4995" y="11598"/>
                    <a:pt x="5102" y="11557"/>
                    <a:pt x="5102" y="11598"/>
                  </a:cubicBezTo>
                  <a:cubicBezTo>
                    <a:pt x="5102" y="11557"/>
                    <a:pt x="5156" y="11477"/>
                    <a:pt x="5049" y="11517"/>
                  </a:cubicBezTo>
                  <a:close/>
                  <a:moveTo>
                    <a:pt x="2047" y="14626"/>
                  </a:moveTo>
                  <a:cubicBezTo>
                    <a:pt x="2101" y="14666"/>
                    <a:pt x="2101" y="14747"/>
                    <a:pt x="2208" y="14747"/>
                  </a:cubicBezTo>
                  <a:cubicBezTo>
                    <a:pt x="2262" y="14666"/>
                    <a:pt x="2262" y="14626"/>
                    <a:pt x="2262" y="14505"/>
                  </a:cubicBezTo>
                  <a:cubicBezTo>
                    <a:pt x="2101" y="14505"/>
                    <a:pt x="2101" y="14585"/>
                    <a:pt x="2047" y="14626"/>
                  </a:cubicBezTo>
                  <a:close/>
                  <a:moveTo>
                    <a:pt x="2530" y="14787"/>
                  </a:moveTo>
                  <a:cubicBezTo>
                    <a:pt x="2476" y="14747"/>
                    <a:pt x="2476" y="14706"/>
                    <a:pt x="2315" y="14706"/>
                  </a:cubicBezTo>
                  <a:cubicBezTo>
                    <a:pt x="2315" y="14747"/>
                    <a:pt x="2262" y="14787"/>
                    <a:pt x="2315" y="14828"/>
                  </a:cubicBezTo>
                  <a:cubicBezTo>
                    <a:pt x="2369" y="14868"/>
                    <a:pt x="2315" y="15029"/>
                    <a:pt x="2476" y="14989"/>
                  </a:cubicBezTo>
                  <a:cubicBezTo>
                    <a:pt x="2530" y="14989"/>
                    <a:pt x="2530" y="14949"/>
                    <a:pt x="2530" y="14908"/>
                  </a:cubicBezTo>
                  <a:cubicBezTo>
                    <a:pt x="2530" y="14868"/>
                    <a:pt x="2583" y="14828"/>
                    <a:pt x="2530" y="14787"/>
                  </a:cubicBezTo>
                  <a:close/>
                  <a:moveTo>
                    <a:pt x="5317" y="7641"/>
                  </a:moveTo>
                  <a:cubicBezTo>
                    <a:pt x="5478" y="7641"/>
                    <a:pt x="5424" y="7601"/>
                    <a:pt x="5370" y="7520"/>
                  </a:cubicBezTo>
                  <a:cubicBezTo>
                    <a:pt x="5424" y="7520"/>
                    <a:pt x="5478" y="7480"/>
                    <a:pt x="5478" y="7480"/>
                  </a:cubicBezTo>
                  <a:cubicBezTo>
                    <a:pt x="5317" y="7439"/>
                    <a:pt x="5317" y="7520"/>
                    <a:pt x="5317" y="7641"/>
                  </a:cubicBezTo>
                  <a:close/>
                  <a:moveTo>
                    <a:pt x="6496" y="7843"/>
                  </a:moveTo>
                  <a:cubicBezTo>
                    <a:pt x="6335" y="7843"/>
                    <a:pt x="6389" y="7924"/>
                    <a:pt x="6282" y="7924"/>
                  </a:cubicBezTo>
                  <a:cubicBezTo>
                    <a:pt x="6282" y="7924"/>
                    <a:pt x="6228" y="7924"/>
                    <a:pt x="6121" y="7924"/>
                  </a:cubicBezTo>
                  <a:cubicBezTo>
                    <a:pt x="6121" y="7964"/>
                    <a:pt x="6121" y="7964"/>
                    <a:pt x="6121" y="7964"/>
                  </a:cubicBezTo>
                  <a:cubicBezTo>
                    <a:pt x="6121" y="7924"/>
                    <a:pt x="5960" y="7964"/>
                    <a:pt x="5853" y="7924"/>
                  </a:cubicBezTo>
                  <a:cubicBezTo>
                    <a:pt x="5853" y="8004"/>
                    <a:pt x="5746" y="8085"/>
                    <a:pt x="5853" y="8126"/>
                  </a:cubicBezTo>
                  <a:cubicBezTo>
                    <a:pt x="5906" y="8126"/>
                    <a:pt x="5906" y="8126"/>
                    <a:pt x="5906" y="8126"/>
                  </a:cubicBezTo>
                  <a:cubicBezTo>
                    <a:pt x="5960" y="8166"/>
                    <a:pt x="6014" y="8166"/>
                    <a:pt x="6014" y="8206"/>
                  </a:cubicBezTo>
                  <a:cubicBezTo>
                    <a:pt x="6121" y="8206"/>
                    <a:pt x="6121" y="8126"/>
                    <a:pt x="6228" y="8126"/>
                  </a:cubicBezTo>
                  <a:cubicBezTo>
                    <a:pt x="6228" y="8166"/>
                    <a:pt x="6335" y="8166"/>
                    <a:pt x="6335" y="8206"/>
                  </a:cubicBezTo>
                  <a:cubicBezTo>
                    <a:pt x="6335" y="8206"/>
                    <a:pt x="6389" y="8206"/>
                    <a:pt x="6442" y="8206"/>
                  </a:cubicBezTo>
                  <a:cubicBezTo>
                    <a:pt x="6496" y="8166"/>
                    <a:pt x="6496" y="8085"/>
                    <a:pt x="6496" y="8045"/>
                  </a:cubicBezTo>
                  <a:cubicBezTo>
                    <a:pt x="6496" y="7964"/>
                    <a:pt x="6550" y="7964"/>
                    <a:pt x="6550" y="7924"/>
                  </a:cubicBezTo>
                  <a:cubicBezTo>
                    <a:pt x="6496" y="7883"/>
                    <a:pt x="6496" y="7883"/>
                    <a:pt x="6496" y="7843"/>
                  </a:cubicBezTo>
                  <a:close/>
                  <a:moveTo>
                    <a:pt x="5799" y="8327"/>
                  </a:moveTo>
                  <a:cubicBezTo>
                    <a:pt x="5799" y="8368"/>
                    <a:pt x="5746" y="8449"/>
                    <a:pt x="5853" y="8408"/>
                  </a:cubicBezTo>
                  <a:cubicBezTo>
                    <a:pt x="5906" y="8368"/>
                    <a:pt x="5853" y="8327"/>
                    <a:pt x="5799" y="8327"/>
                  </a:cubicBezTo>
                  <a:close/>
                  <a:moveTo>
                    <a:pt x="6121" y="8812"/>
                  </a:moveTo>
                  <a:cubicBezTo>
                    <a:pt x="6174" y="8812"/>
                    <a:pt x="6174" y="8812"/>
                    <a:pt x="6174" y="8852"/>
                  </a:cubicBezTo>
                  <a:cubicBezTo>
                    <a:pt x="6174" y="8852"/>
                    <a:pt x="6174" y="8893"/>
                    <a:pt x="6174" y="8893"/>
                  </a:cubicBezTo>
                  <a:cubicBezTo>
                    <a:pt x="6282" y="8933"/>
                    <a:pt x="6282" y="8852"/>
                    <a:pt x="6228" y="8771"/>
                  </a:cubicBezTo>
                  <a:cubicBezTo>
                    <a:pt x="6174" y="8771"/>
                    <a:pt x="6121" y="8771"/>
                    <a:pt x="6121" y="8812"/>
                  </a:cubicBezTo>
                  <a:close/>
                  <a:moveTo>
                    <a:pt x="7354" y="8852"/>
                  </a:moveTo>
                  <a:cubicBezTo>
                    <a:pt x="7300" y="8852"/>
                    <a:pt x="7300" y="8812"/>
                    <a:pt x="7354" y="8812"/>
                  </a:cubicBezTo>
                  <a:cubicBezTo>
                    <a:pt x="7354" y="8812"/>
                    <a:pt x="7354" y="8812"/>
                    <a:pt x="7354" y="8771"/>
                  </a:cubicBezTo>
                  <a:cubicBezTo>
                    <a:pt x="7246" y="8771"/>
                    <a:pt x="7139" y="8771"/>
                    <a:pt x="7139" y="8852"/>
                  </a:cubicBezTo>
                  <a:cubicBezTo>
                    <a:pt x="7246" y="8852"/>
                    <a:pt x="7246" y="8933"/>
                    <a:pt x="7300" y="8933"/>
                  </a:cubicBezTo>
                  <a:cubicBezTo>
                    <a:pt x="7300" y="8893"/>
                    <a:pt x="7300" y="8893"/>
                    <a:pt x="7354" y="8893"/>
                  </a:cubicBezTo>
                  <a:cubicBezTo>
                    <a:pt x="7354" y="8893"/>
                    <a:pt x="7354" y="8852"/>
                    <a:pt x="7354" y="8852"/>
                  </a:cubicBezTo>
                  <a:close/>
                  <a:moveTo>
                    <a:pt x="7568" y="8973"/>
                  </a:moveTo>
                  <a:cubicBezTo>
                    <a:pt x="7568" y="9014"/>
                    <a:pt x="7568" y="9054"/>
                    <a:pt x="7568" y="9054"/>
                  </a:cubicBezTo>
                  <a:cubicBezTo>
                    <a:pt x="7568" y="9054"/>
                    <a:pt x="7622" y="9054"/>
                    <a:pt x="7622" y="9054"/>
                  </a:cubicBezTo>
                  <a:cubicBezTo>
                    <a:pt x="7622" y="9014"/>
                    <a:pt x="7675" y="9014"/>
                    <a:pt x="7675" y="8973"/>
                  </a:cubicBezTo>
                  <a:cubicBezTo>
                    <a:pt x="7622" y="8973"/>
                    <a:pt x="7622" y="8973"/>
                    <a:pt x="7568" y="8973"/>
                  </a:cubicBezTo>
                  <a:close/>
                  <a:moveTo>
                    <a:pt x="11320" y="11477"/>
                  </a:moveTo>
                  <a:cubicBezTo>
                    <a:pt x="11266" y="11436"/>
                    <a:pt x="11213" y="11396"/>
                    <a:pt x="11159" y="11477"/>
                  </a:cubicBezTo>
                  <a:cubicBezTo>
                    <a:pt x="11159" y="11477"/>
                    <a:pt x="11159" y="11477"/>
                    <a:pt x="11159" y="11477"/>
                  </a:cubicBezTo>
                  <a:cubicBezTo>
                    <a:pt x="11213" y="11477"/>
                    <a:pt x="11266" y="11477"/>
                    <a:pt x="11320" y="11477"/>
                  </a:cubicBezTo>
                  <a:close/>
                  <a:moveTo>
                    <a:pt x="10891" y="11557"/>
                  </a:moveTo>
                  <a:cubicBezTo>
                    <a:pt x="10891" y="11517"/>
                    <a:pt x="10891" y="11477"/>
                    <a:pt x="10891" y="11477"/>
                  </a:cubicBezTo>
                  <a:cubicBezTo>
                    <a:pt x="10730" y="11436"/>
                    <a:pt x="10730" y="11598"/>
                    <a:pt x="10891" y="11557"/>
                  </a:cubicBezTo>
                  <a:close/>
                  <a:moveTo>
                    <a:pt x="11159" y="11477"/>
                  </a:moveTo>
                  <a:cubicBezTo>
                    <a:pt x="11159" y="11477"/>
                    <a:pt x="11159" y="11477"/>
                    <a:pt x="11159" y="11477"/>
                  </a:cubicBezTo>
                  <a:cubicBezTo>
                    <a:pt x="11105" y="11477"/>
                    <a:pt x="11105" y="11517"/>
                    <a:pt x="11105" y="11517"/>
                  </a:cubicBezTo>
                  <a:cubicBezTo>
                    <a:pt x="11159" y="11517"/>
                    <a:pt x="11159" y="11517"/>
                    <a:pt x="11159" y="11477"/>
                  </a:cubicBezTo>
                  <a:close/>
                  <a:moveTo>
                    <a:pt x="11105" y="11517"/>
                  </a:moveTo>
                  <a:cubicBezTo>
                    <a:pt x="11052" y="11517"/>
                    <a:pt x="10998" y="11517"/>
                    <a:pt x="10998" y="11557"/>
                  </a:cubicBezTo>
                  <a:cubicBezTo>
                    <a:pt x="10998" y="11557"/>
                    <a:pt x="10945" y="11557"/>
                    <a:pt x="10945" y="11598"/>
                  </a:cubicBezTo>
                  <a:cubicBezTo>
                    <a:pt x="10945" y="11598"/>
                    <a:pt x="10945" y="11638"/>
                    <a:pt x="10945" y="11638"/>
                  </a:cubicBezTo>
                  <a:cubicBezTo>
                    <a:pt x="11052" y="11678"/>
                    <a:pt x="11105" y="11598"/>
                    <a:pt x="11105" y="11517"/>
                  </a:cubicBezTo>
                  <a:close/>
                  <a:moveTo>
                    <a:pt x="12713" y="11840"/>
                  </a:moveTo>
                  <a:cubicBezTo>
                    <a:pt x="12713" y="11840"/>
                    <a:pt x="12713" y="11840"/>
                    <a:pt x="12660" y="11840"/>
                  </a:cubicBezTo>
                  <a:cubicBezTo>
                    <a:pt x="12660" y="11880"/>
                    <a:pt x="12660" y="11880"/>
                    <a:pt x="12660" y="11840"/>
                  </a:cubicBezTo>
                  <a:cubicBezTo>
                    <a:pt x="12606" y="11840"/>
                    <a:pt x="12606" y="11840"/>
                    <a:pt x="12606" y="11840"/>
                  </a:cubicBezTo>
                  <a:cubicBezTo>
                    <a:pt x="12553" y="11921"/>
                    <a:pt x="12660" y="11921"/>
                    <a:pt x="12660" y="11961"/>
                  </a:cubicBezTo>
                  <a:cubicBezTo>
                    <a:pt x="12767" y="11961"/>
                    <a:pt x="12767" y="11880"/>
                    <a:pt x="12874" y="11921"/>
                  </a:cubicBezTo>
                  <a:cubicBezTo>
                    <a:pt x="12928" y="11880"/>
                    <a:pt x="12874" y="11880"/>
                    <a:pt x="12874" y="11840"/>
                  </a:cubicBezTo>
                  <a:cubicBezTo>
                    <a:pt x="12821" y="11840"/>
                    <a:pt x="12767" y="11759"/>
                    <a:pt x="12713" y="11840"/>
                  </a:cubicBezTo>
                  <a:close/>
                  <a:moveTo>
                    <a:pt x="13249" y="12203"/>
                  </a:moveTo>
                  <a:cubicBezTo>
                    <a:pt x="13303" y="12203"/>
                    <a:pt x="13357" y="12203"/>
                    <a:pt x="13410" y="12244"/>
                  </a:cubicBezTo>
                  <a:cubicBezTo>
                    <a:pt x="13357" y="12244"/>
                    <a:pt x="13357" y="12284"/>
                    <a:pt x="13410" y="12284"/>
                  </a:cubicBezTo>
                  <a:cubicBezTo>
                    <a:pt x="13410" y="12244"/>
                    <a:pt x="13517" y="12244"/>
                    <a:pt x="13464" y="12163"/>
                  </a:cubicBezTo>
                  <a:cubicBezTo>
                    <a:pt x="13410" y="12163"/>
                    <a:pt x="13357" y="12163"/>
                    <a:pt x="13357" y="12123"/>
                  </a:cubicBezTo>
                  <a:cubicBezTo>
                    <a:pt x="13357" y="12203"/>
                    <a:pt x="13196" y="12123"/>
                    <a:pt x="13249" y="12203"/>
                  </a:cubicBezTo>
                  <a:close/>
                  <a:moveTo>
                    <a:pt x="21450" y="12647"/>
                  </a:moveTo>
                  <a:cubicBezTo>
                    <a:pt x="21450" y="12647"/>
                    <a:pt x="21450" y="12607"/>
                    <a:pt x="21450" y="12607"/>
                  </a:cubicBezTo>
                  <a:cubicBezTo>
                    <a:pt x="21450" y="12607"/>
                    <a:pt x="21450" y="12607"/>
                    <a:pt x="21396" y="12607"/>
                  </a:cubicBezTo>
                  <a:cubicBezTo>
                    <a:pt x="21396" y="12526"/>
                    <a:pt x="21396" y="12486"/>
                    <a:pt x="21396" y="12446"/>
                  </a:cubicBezTo>
                  <a:cubicBezTo>
                    <a:pt x="21343" y="12365"/>
                    <a:pt x="21235" y="12405"/>
                    <a:pt x="21289" y="12284"/>
                  </a:cubicBezTo>
                  <a:cubicBezTo>
                    <a:pt x="21182" y="12284"/>
                    <a:pt x="21128" y="12244"/>
                    <a:pt x="21075" y="12203"/>
                  </a:cubicBezTo>
                  <a:cubicBezTo>
                    <a:pt x="21075" y="12163"/>
                    <a:pt x="20967" y="12163"/>
                    <a:pt x="20914" y="12123"/>
                  </a:cubicBezTo>
                  <a:cubicBezTo>
                    <a:pt x="20914" y="12123"/>
                    <a:pt x="20860" y="12123"/>
                    <a:pt x="20860" y="12082"/>
                  </a:cubicBezTo>
                  <a:cubicBezTo>
                    <a:pt x="20860" y="12082"/>
                    <a:pt x="20860" y="12082"/>
                    <a:pt x="20860" y="12082"/>
                  </a:cubicBezTo>
                  <a:cubicBezTo>
                    <a:pt x="20807" y="12082"/>
                    <a:pt x="20807" y="12082"/>
                    <a:pt x="20807" y="12082"/>
                  </a:cubicBezTo>
                  <a:cubicBezTo>
                    <a:pt x="20807" y="12042"/>
                    <a:pt x="20753" y="12042"/>
                    <a:pt x="20753" y="12001"/>
                  </a:cubicBezTo>
                  <a:cubicBezTo>
                    <a:pt x="20699" y="12001"/>
                    <a:pt x="20699" y="12001"/>
                    <a:pt x="20699" y="12001"/>
                  </a:cubicBezTo>
                  <a:cubicBezTo>
                    <a:pt x="20646" y="12001"/>
                    <a:pt x="20592" y="11921"/>
                    <a:pt x="20592" y="11921"/>
                  </a:cubicBezTo>
                  <a:cubicBezTo>
                    <a:pt x="20592" y="11921"/>
                    <a:pt x="20592" y="11880"/>
                    <a:pt x="20592" y="11880"/>
                  </a:cubicBezTo>
                  <a:cubicBezTo>
                    <a:pt x="20539" y="11840"/>
                    <a:pt x="20485" y="11840"/>
                    <a:pt x="20539" y="11759"/>
                  </a:cubicBezTo>
                  <a:cubicBezTo>
                    <a:pt x="20431" y="11759"/>
                    <a:pt x="20431" y="11759"/>
                    <a:pt x="20378" y="11719"/>
                  </a:cubicBezTo>
                  <a:cubicBezTo>
                    <a:pt x="20163" y="11719"/>
                    <a:pt x="20163" y="11719"/>
                    <a:pt x="20163" y="11719"/>
                  </a:cubicBezTo>
                  <a:cubicBezTo>
                    <a:pt x="20163" y="11678"/>
                    <a:pt x="20056" y="11678"/>
                    <a:pt x="20056" y="11638"/>
                  </a:cubicBezTo>
                  <a:cubicBezTo>
                    <a:pt x="19949" y="11638"/>
                    <a:pt x="19949" y="11638"/>
                    <a:pt x="19949" y="11638"/>
                  </a:cubicBezTo>
                  <a:cubicBezTo>
                    <a:pt x="19949" y="11638"/>
                    <a:pt x="19949" y="11638"/>
                    <a:pt x="19949" y="11638"/>
                  </a:cubicBezTo>
                  <a:cubicBezTo>
                    <a:pt x="19895" y="11598"/>
                    <a:pt x="19842" y="11598"/>
                    <a:pt x="19735" y="11557"/>
                  </a:cubicBezTo>
                  <a:cubicBezTo>
                    <a:pt x="19735" y="11557"/>
                    <a:pt x="19735" y="11557"/>
                    <a:pt x="19735" y="11557"/>
                  </a:cubicBezTo>
                  <a:cubicBezTo>
                    <a:pt x="19735" y="11557"/>
                    <a:pt x="19735" y="11557"/>
                    <a:pt x="19735" y="11557"/>
                  </a:cubicBezTo>
                  <a:cubicBezTo>
                    <a:pt x="19681" y="11557"/>
                    <a:pt x="19574" y="11517"/>
                    <a:pt x="19520" y="11517"/>
                  </a:cubicBezTo>
                  <a:cubicBezTo>
                    <a:pt x="19520" y="11517"/>
                    <a:pt x="19520" y="11517"/>
                    <a:pt x="19520" y="11517"/>
                  </a:cubicBezTo>
                  <a:cubicBezTo>
                    <a:pt x="19520" y="11477"/>
                    <a:pt x="19467" y="11477"/>
                    <a:pt x="19413" y="11477"/>
                  </a:cubicBezTo>
                  <a:cubicBezTo>
                    <a:pt x="19413" y="11436"/>
                    <a:pt x="19306" y="11436"/>
                    <a:pt x="19306" y="11355"/>
                  </a:cubicBezTo>
                  <a:cubicBezTo>
                    <a:pt x="19252" y="11355"/>
                    <a:pt x="19199" y="11315"/>
                    <a:pt x="19145" y="11315"/>
                  </a:cubicBezTo>
                  <a:cubicBezTo>
                    <a:pt x="19145" y="11275"/>
                    <a:pt x="19145" y="11275"/>
                    <a:pt x="19145" y="11275"/>
                  </a:cubicBezTo>
                  <a:cubicBezTo>
                    <a:pt x="19091" y="11234"/>
                    <a:pt x="18984" y="11275"/>
                    <a:pt x="18984" y="11194"/>
                  </a:cubicBezTo>
                  <a:cubicBezTo>
                    <a:pt x="18984" y="11194"/>
                    <a:pt x="18984" y="11194"/>
                    <a:pt x="18931" y="11194"/>
                  </a:cubicBezTo>
                  <a:cubicBezTo>
                    <a:pt x="18931" y="11154"/>
                    <a:pt x="18877" y="11154"/>
                    <a:pt x="18877" y="11154"/>
                  </a:cubicBezTo>
                  <a:cubicBezTo>
                    <a:pt x="18824" y="11154"/>
                    <a:pt x="18824" y="11154"/>
                    <a:pt x="18824" y="11154"/>
                  </a:cubicBezTo>
                  <a:cubicBezTo>
                    <a:pt x="18770" y="11113"/>
                    <a:pt x="18716" y="11073"/>
                    <a:pt x="18663" y="11073"/>
                  </a:cubicBezTo>
                  <a:cubicBezTo>
                    <a:pt x="18663" y="11073"/>
                    <a:pt x="18663" y="11073"/>
                    <a:pt x="18663" y="11073"/>
                  </a:cubicBezTo>
                  <a:cubicBezTo>
                    <a:pt x="18663" y="11073"/>
                    <a:pt x="18663" y="11073"/>
                    <a:pt x="18609" y="11073"/>
                  </a:cubicBezTo>
                  <a:cubicBezTo>
                    <a:pt x="18609" y="10992"/>
                    <a:pt x="18448" y="11032"/>
                    <a:pt x="18448" y="10992"/>
                  </a:cubicBezTo>
                  <a:cubicBezTo>
                    <a:pt x="18341" y="10992"/>
                    <a:pt x="18288" y="10952"/>
                    <a:pt x="18180" y="10952"/>
                  </a:cubicBezTo>
                  <a:cubicBezTo>
                    <a:pt x="18127" y="10952"/>
                    <a:pt x="18073" y="10911"/>
                    <a:pt x="18073" y="10911"/>
                  </a:cubicBezTo>
                  <a:cubicBezTo>
                    <a:pt x="18020" y="10911"/>
                    <a:pt x="17966" y="10911"/>
                    <a:pt x="17966" y="10871"/>
                  </a:cubicBezTo>
                  <a:cubicBezTo>
                    <a:pt x="17805" y="10871"/>
                    <a:pt x="17752" y="10790"/>
                    <a:pt x="17591" y="10831"/>
                  </a:cubicBezTo>
                  <a:cubicBezTo>
                    <a:pt x="17591" y="10750"/>
                    <a:pt x="17484" y="10790"/>
                    <a:pt x="17484" y="10709"/>
                  </a:cubicBezTo>
                  <a:cubicBezTo>
                    <a:pt x="17430" y="10709"/>
                    <a:pt x="17376" y="10709"/>
                    <a:pt x="17376" y="10669"/>
                  </a:cubicBezTo>
                  <a:cubicBezTo>
                    <a:pt x="17108" y="10669"/>
                    <a:pt x="17001" y="10548"/>
                    <a:pt x="16840" y="10548"/>
                  </a:cubicBezTo>
                  <a:cubicBezTo>
                    <a:pt x="16787" y="10548"/>
                    <a:pt x="16787" y="10508"/>
                    <a:pt x="16787" y="10508"/>
                  </a:cubicBezTo>
                  <a:cubicBezTo>
                    <a:pt x="16733" y="10508"/>
                    <a:pt x="16733" y="10508"/>
                    <a:pt x="16733" y="10508"/>
                  </a:cubicBezTo>
                  <a:cubicBezTo>
                    <a:pt x="16680" y="10467"/>
                    <a:pt x="16626" y="10467"/>
                    <a:pt x="16572" y="10467"/>
                  </a:cubicBezTo>
                  <a:cubicBezTo>
                    <a:pt x="16519" y="10386"/>
                    <a:pt x="16465" y="10346"/>
                    <a:pt x="16412" y="10265"/>
                  </a:cubicBezTo>
                  <a:cubicBezTo>
                    <a:pt x="16412" y="10185"/>
                    <a:pt x="16465" y="10185"/>
                    <a:pt x="16519" y="10104"/>
                  </a:cubicBezTo>
                  <a:cubicBezTo>
                    <a:pt x="16572" y="10104"/>
                    <a:pt x="16572" y="10063"/>
                    <a:pt x="16572" y="10063"/>
                  </a:cubicBezTo>
                  <a:cubicBezTo>
                    <a:pt x="16572" y="10063"/>
                    <a:pt x="16626" y="10104"/>
                    <a:pt x="16626" y="10063"/>
                  </a:cubicBezTo>
                  <a:cubicBezTo>
                    <a:pt x="16626" y="10063"/>
                    <a:pt x="16626" y="10063"/>
                    <a:pt x="16680" y="10063"/>
                  </a:cubicBezTo>
                  <a:cubicBezTo>
                    <a:pt x="16680" y="10063"/>
                    <a:pt x="16680" y="10063"/>
                    <a:pt x="16680" y="10063"/>
                  </a:cubicBezTo>
                  <a:cubicBezTo>
                    <a:pt x="16680" y="10063"/>
                    <a:pt x="16680" y="10063"/>
                    <a:pt x="16680" y="10063"/>
                  </a:cubicBezTo>
                  <a:cubicBezTo>
                    <a:pt x="16733" y="10063"/>
                    <a:pt x="16733" y="10023"/>
                    <a:pt x="16787" y="9983"/>
                  </a:cubicBezTo>
                  <a:cubicBezTo>
                    <a:pt x="16787" y="9983"/>
                    <a:pt x="16787" y="9983"/>
                    <a:pt x="16840" y="9983"/>
                  </a:cubicBezTo>
                  <a:cubicBezTo>
                    <a:pt x="16840" y="9983"/>
                    <a:pt x="16840" y="9983"/>
                    <a:pt x="16840" y="9983"/>
                  </a:cubicBezTo>
                  <a:cubicBezTo>
                    <a:pt x="16840" y="9983"/>
                    <a:pt x="16840" y="9983"/>
                    <a:pt x="16840" y="9983"/>
                  </a:cubicBezTo>
                  <a:cubicBezTo>
                    <a:pt x="16894" y="9983"/>
                    <a:pt x="16948" y="9942"/>
                    <a:pt x="16948" y="9862"/>
                  </a:cubicBezTo>
                  <a:cubicBezTo>
                    <a:pt x="16948" y="9862"/>
                    <a:pt x="16948" y="9862"/>
                    <a:pt x="16948" y="9862"/>
                  </a:cubicBezTo>
                  <a:cubicBezTo>
                    <a:pt x="16948" y="9740"/>
                    <a:pt x="16840" y="9660"/>
                    <a:pt x="16787" y="9579"/>
                  </a:cubicBezTo>
                  <a:cubicBezTo>
                    <a:pt x="16733" y="9579"/>
                    <a:pt x="16733" y="9579"/>
                    <a:pt x="16733" y="9539"/>
                  </a:cubicBezTo>
                  <a:cubicBezTo>
                    <a:pt x="16465" y="9539"/>
                    <a:pt x="16465" y="9539"/>
                    <a:pt x="16465" y="9539"/>
                  </a:cubicBezTo>
                  <a:cubicBezTo>
                    <a:pt x="16304" y="9539"/>
                    <a:pt x="16197" y="9579"/>
                    <a:pt x="15983" y="9619"/>
                  </a:cubicBezTo>
                  <a:cubicBezTo>
                    <a:pt x="15929" y="9579"/>
                    <a:pt x="15929" y="9619"/>
                    <a:pt x="15876" y="9619"/>
                  </a:cubicBezTo>
                  <a:cubicBezTo>
                    <a:pt x="15715" y="9619"/>
                    <a:pt x="15500" y="9660"/>
                    <a:pt x="15340" y="9619"/>
                  </a:cubicBezTo>
                  <a:cubicBezTo>
                    <a:pt x="15340" y="9619"/>
                    <a:pt x="15286" y="9619"/>
                    <a:pt x="15232" y="9619"/>
                  </a:cubicBezTo>
                  <a:cubicBezTo>
                    <a:pt x="15232" y="9619"/>
                    <a:pt x="15232" y="9619"/>
                    <a:pt x="15232" y="9619"/>
                  </a:cubicBezTo>
                  <a:cubicBezTo>
                    <a:pt x="15125" y="9579"/>
                    <a:pt x="15125" y="9619"/>
                    <a:pt x="15072" y="9619"/>
                  </a:cubicBezTo>
                  <a:cubicBezTo>
                    <a:pt x="14964" y="9619"/>
                    <a:pt x="14964" y="9539"/>
                    <a:pt x="14857" y="9539"/>
                  </a:cubicBezTo>
                  <a:cubicBezTo>
                    <a:pt x="14804" y="9498"/>
                    <a:pt x="14696" y="9498"/>
                    <a:pt x="14696" y="9417"/>
                  </a:cubicBezTo>
                  <a:cubicBezTo>
                    <a:pt x="14589" y="9417"/>
                    <a:pt x="14482" y="9458"/>
                    <a:pt x="14428" y="9417"/>
                  </a:cubicBezTo>
                  <a:cubicBezTo>
                    <a:pt x="14428" y="9417"/>
                    <a:pt x="14375" y="9417"/>
                    <a:pt x="14375" y="9377"/>
                  </a:cubicBezTo>
                  <a:cubicBezTo>
                    <a:pt x="14375" y="9377"/>
                    <a:pt x="14375" y="9377"/>
                    <a:pt x="14375" y="9377"/>
                  </a:cubicBezTo>
                  <a:cubicBezTo>
                    <a:pt x="14375" y="9337"/>
                    <a:pt x="14268" y="9337"/>
                    <a:pt x="14268" y="9256"/>
                  </a:cubicBezTo>
                  <a:cubicBezTo>
                    <a:pt x="14268" y="9256"/>
                    <a:pt x="14214" y="9256"/>
                    <a:pt x="14268" y="9256"/>
                  </a:cubicBezTo>
                  <a:cubicBezTo>
                    <a:pt x="14268" y="9175"/>
                    <a:pt x="14268" y="9175"/>
                    <a:pt x="14268" y="9175"/>
                  </a:cubicBezTo>
                  <a:cubicBezTo>
                    <a:pt x="14214" y="9135"/>
                    <a:pt x="14107" y="9135"/>
                    <a:pt x="14053" y="9135"/>
                  </a:cubicBezTo>
                  <a:cubicBezTo>
                    <a:pt x="14000" y="9135"/>
                    <a:pt x="14000" y="9054"/>
                    <a:pt x="13892" y="9054"/>
                  </a:cubicBezTo>
                  <a:cubicBezTo>
                    <a:pt x="13839" y="9014"/>
                    <a:pt x="13785" y="8973"/>
                    <a:pt x="13732" y="8893"/>
                  </a:cubicBezTo>
                  <a:cubicBezTo>
                    <a:pt x="13678" y="8893"/>
                    <a:pt x="13678" y="8812"/>
                    <a:pt x="13571" y="8771"/>
                  </a:cubicBezTo>
                  <a:cubicBezTo>
                    <a:pt x="13571" y="8771"/>
                    <a:pt x="13571" y="8731"/>
                    <a:pt x="13517" y="8731"/>
                  </a:cubicBezTo>
                  <a:cubicBezTo>
                    <a:pt x="13517" y="8731"/>
                    <a:pt x="13517" y="8731"/>
                    <a:pt x="13517" y="8731"/>
                  </a:cubicBezTo>
                  <a:cubicBezTo>
                    <a:pt x="13410" y="8731"/>
                    <a:pt x="13464" y="8570"/>
                    <a:pt x="13357" y="8610"/>
                  </a:cubicBezTo>
                  <a:cubicBezTo>
                    <a:pt x="13357" y="8610"/>
                    <a:pt x="13357" y="8610"/>
                    <a:pt x="13357" y="8570"/>
                  </a:cubicBezTo>
                  <a:cubicBezTo>
                    <a:pt x="13357" y="8570"/>
                    <a:pt x="13303" y="8529"/>
                    <a:pt x="13249" y="8489"/>
                  </a:cubicBezTo>
                  <a:cubicBezTo>
                    <a:pt x="13249" y="8489"/>
                    <a:pt x="13249" y="8489"/>
                    <a:pt x="13249" y="8489"/>
                  </a:cubicBezTo>
                  <a:cubicBezTo>
                    <a:pt x="13249" y="8489"/>
                    <a:pt x="13249" y="8489"/>
                    <a:pt x="13249" y="8489"/>
                  </a:cubicBezTo>
                  <a:cubicBezTo>
                    <a:pt x="13249" y="8489"/>
                    <a:pt x="13196" y="8489"/>
                    <a:pt x="13196" y="8489"/>
                  </a:cubicBezTo>
                  <a:cubicBezTo>
                    <a:pt x="13196" y="8408"/>
                    <a:pt x="13089" y="8408"/>
                    <a:pt x="13089" y="8327"/>
                  </a:cubicBezTo>
                  <a:cubicBezTo>
                    <a:pt x="13089" y="8327"/>
                    <a:pt x="13089" y="8327"/>
                    <a:pt x="13089" y="8327"/>
                  </a:cubicBezTo>
                  <a:cubicBezTo>
                    <a:pt x="13089" y="8327"/>
                    <a:pt x="13035" y="8327"/>
                    <a:pt x="13035" y="8327"/>
                  </a:cubicBezTo>
                  <a:cubicBezTo>
                    <a:pt x="13035" y="8287"/>
                    <a:pt x="12981" y="8287"/>
                    <a:pt x="12981" y="8287"/>
                  </a:cubicBezTo>
                  <a:cubicBezTo>
                    <a:pt x="12981" y="8287"/>
                    <a:pt x="12981" y="8287"/>
                    <a:pt x="12981" y="8287"/>
                  </a:cubicBezTo>
                  <a:cubicBezTo>
                    <a:pt x="12981" y="8206"/>
                    <a:pt x="12928" y="8206"/>
                    <a:pt x="12874" y="8126"/>
                  </a:cubicBezTo>
                  <a:cubicBezTo>
                    <a:pt x="12874" y="8126"/>
                    <a:pt x="12874" y="8126"/>
                    <a:pt x="12874" y="8126"/>
                  </a:cubicBezTo>
                  <a:cubicBezTo>
                    <a:pt x="12874" y="8045"/>
                    <a:pt x="12821" y="7964"/>
                    <a:pt x="12767" y="7843"/>
                  </a:cubicBezTo>
                  <a:cubicBezTo>
                    <a:pt x="12767" y="7843"/>
                    <a:pt x="12767" y="7843"/>
                    <a:pt x="12767" y="7843"/>
                  </a:cubicBezTo>
                  <a:cubicBezTo>
                    <a:pt x="12767" y="7803"/>
                    <a:pt x="12767" y="7803"/>
                    <a:pt x="12767" y="7803"/>
                  </a:cubicBezTo>
                  <a:cubicBezTo>
                    <a:pt x="12767" y="7722"/>
                    <a:pt x="12660" y="7722"/>
                    <a:pt x="12713" y="7641"/>
                  </a:cubicBezTo>
                  <a:cubicBezTo>
                    <a:pt x="12713" y="7641"/>
                    <a:pt x="12713" y="7641"/>
                    <a:pt x="12713" y="7641"/>
                  </a:cubicBezTo>
                  <a:cubicBezTo>
                    <a:pt x="12660" y="7601"/>
                    <a:pt x="12660" y="7560"/>
                    <a:pt x="12660" y="7480"/>
                  </a:cubicBezTo>
                  <a:cubicBezTo>
                    <a:pt x="12660" y="7480"/>
                    <a:pt x="12660" y="7480"/>
                    <a:pt x="12660" y="7480"/>
                  </a:cubicBezTo>
                  <a:cubicBezTo>
                    <a:pt x="12660" y="7439"/>
                    <a:pt x="12660" y="7439"/>
                    <a:pt x="12660" y="7439"/>
                  </a:cubicBezTo>
                  <a:cubicBezTo>
                    <a:pt x="12660" y="7439"/>
                    <a:pt x="12660" y="7399"/>
                    <a:pt x="12660" y="7399"/>
                  </a:cubicBezTo>
                  <a:cubicBezTo>
                    <a:pt x="12606" y="7358"/>
                    <a:pt x="12553" y="7318"/>
                    <a:pt x="12553" y="7278"/>
                  </a:cubicBezTo>
                  <a:cubicBezTo>
                    <a:pt x="12553" y="7278"/>
                    <a:pt x="12553" y="7278"/>
                    <a:pt x="12553" y="7237"/>
                  </a:cubicBezTo>
                  <a:cubicBezTo>
                    <a:pt x="12553" y="7237"/>
                    <a:pt x="12553" y="7197"/>
                    <a:pt x="12499" y="7197"/>
                  </a:cubicBezTo>
                  <a:cubicBezTo>
                    <a:pt x="12499" y="7197"/>
                    <a:pt x="12499" y="7197"/>
                    <a:pt x="12499" y="7197"/>
                  </a:cubicBezTo>
                  <a:cubicBezTo>
                    <a:pt x="12499" y="7157"/>
                    <a:pt x="12499" y="7157"/>
                    <a:pt x="12499" y="7157"/>
                  </a:cubicBezTo>
                  <a:cubicBezTo>
                    <a:pt x="12499" y="7157"/>
                    <a:pt x="12499" y="7157"/>
                    <a:pt x="12499" y="7157"/>
                  </a:cubicBezTo>
                  <a:cubicBezTo>
                    <a:pt x="12499" y="7076"/>
                    <a:pt x="12499" y="7035"/>
                    <a:pt x="12392" y="6995"/>
                  </a:cubicBezTo>
                  <a:cubicBezTo>
                    <a:pt x="12392" y="6995"/>
                    <a:pt x="12392" y="6995"/>
                    <a:pt x="12392" y="6995"/>
                  </a:cubicBezTo>
                  <a:cubicBezTo>
                    <a:pt x="12392" y="6955"/>
                    <a:pt x="12338" y="6914"/>
                    <a:pt x="12338" y="6874"/>
                  </a:cubicBezTo>
                  <a:cubicBezTo>
                    <a:pt x="12338" y="6874"/>
                    <a:pt x="12338" y="6874"/>
                    <a:pt x="12338" y="6874"/>
                  </a:cubicBezTo>
                  <a:cubicBezTo>
                    <a:pt x="12338" y="6874"/>
                    <a:pt x="12338" y="6874"/>
                    <a:pt x="12285" y="6874"/>
                  </a:cubicBezTo>
                  <a:cubicBezTo>
                    <a:pt x="12285" y="6834"/>
                    <a:pt x="12285" y="6834"/>
                    <a:pt x="12285" y="6834"/>
                  </a:cubicBezTo>
                  <a:cubicBezTo>
                    <a:pt x="12285" y="6793"/>
                    <a:pt x="12285" y="6753"/>
                    <a:pt x="12231" y="6712"/>
                  </a:cubicBezTo>
                  <a:cubicBezTo>
                    <a:pt x="12231" y="6712"/>
                    <a:pt x="12231" y="6712"/>
                    <a:pt x="12231" y="6712"/>
                  </a:cubicBezTo>
                  <a:cubicBezTo>
                    <a:pt x="12231" y="6712"/>
                    <a:pt x="12231" y="6672"/>
                    <a:pt x="12231" y="6672"/>
                  </a:cubicBezTo>
                  <a:cubicBezTo>
                    <a:pt x="12231" y="6672"/>
                    <a:pt x="12177" y="6672"/>
                    <a:pt x="12177" y="6672"/>
                  </a:cubicBezTo>
                  <a:cubicBezTo>
                    <a:pt x="12177" y="6672"/>
                    <a:pt x="12177" y="6632"/>
                    <a:pt x="12177" y="6632"/>
                  </a:cubicBezTo>
                  <a:cubicBezTo>
                    <a:pt x="12177" y="6632"/>
                    <a:pt x="12177" y="6632"/>
                    <a:pt x="12177" y="6632"/>
                  </a:cubicBezTo>
                  <a:cubicBezTo>
                    <a:pt x="12177" y="6591"/>
                    <a:pt x="12177" y="6591"/>
                    <a:pt x="12124" y="6551"/>
                  </a:cubicBezTo>
                  <a:cubicBezTo>
                    <a:pt x="12124" y="6551"/>
                    <a:pt x="12124" y="6551"/>
                    <a:pt x="12124" y="6551"/>
                  </a:cubicBezTo>
                  <a:cubicBezTo>
                    <a:pt x="12070" y="6511"/>
                    <a:pt x="12017" y="6430"/>
                    <a:pt x="11909" y="6511"/>
                  </a:cubicBezTo>
                  <a:cubicBezTo>
                    <a:pt x="11909" y="6511"/>
                    <a:pt x="11909" y="6511"/>
                    <a:pt x="11909" y="6511"/>
                  </a:cubicBezTo>
                  <a:cubicBezTo>
                    <a:pt x="11909" y="6511"/>
                    <a:pt x="11909" y="6511"/>
                    <a:pt x="11909" y="6511"/>
                  </a:cubicBezTo>
                  <a:cubicBezTo>
                    <a:pt x="11749" y="6511"/>
                    <a:pt x="11802" y="6389"/>
                    <a:pt x="11641" y="6430"/>
                  </a:cubicBezTo>
                  <a:cubicBezTo>
                    <a:pt x="11695" y="6389"/>
                    <a:pt x="11695" y="6389"/>
                    <a:pt x="11641" y="6389"/>
                  </a:cubicBezTo>
                  <a:cubicBezTo>
                    <a:pt x="11641" y="6389"/>
                    <a:pt x="11641" y="6389"/>
                    <a:pt x="11641" y="6389"/>
                  </a:cubicBezTo>
                  <a:cubicBezTo>
                    <a:pt x="11588" y="6349"/>
                    <a:pt x="11534" y="6349"/>
                    <a:pt x="11481" y="6309"/>
                  </a:cubicBezTo>
                  <a:cubicBezTo>
                    <a:pt x="11481" y="6309"/>
                    <a:pt x="11481" y="6309"/>
                    <a:pt x="11481" y="6309"/>
                  </a:cubicBezTo>
                  <a:cubicBezTo>
                    <a:pt x="11481" y="6309"/>
                    <a:pt x="11427" y="6309"/>
                    <a:pt x="11427" y="6309"/>
                  </a:cubicBezTo>
                  <a:cubicBezTo>
                    <a:pt x="11427" y="6228"/>
                    <a:pt x="11320" y="6228"/>
                    <a:pt x="11266" y="6188"/>
                  </a:cubicBezTo>
                  <a:cubicBezTo>
                    <a:pt x="11266" y="6188"/>
                    <a:pt x="11266" y="6188"/>
                    <a:pt x="11266" y="6188"/>
                  </a:cubicBezTo>
                  <a:cubicBezTo>
                    <a:pt x="11213" y="6147"/>
                    <a:pt x="11213" y="6107"/>
                    <a:pt x="11159" y="6066"/>
                  </a:cubicBezTo>
                  <a:cubicBezTo>
                    <a:pt x="11105" y="6107"/>
                    <a:pt x="11105" y="6026"/>
                    <a:pt x="11052" y="6026"/>
                  </a:cubicBezTo>
                  <a:cubicBezTo>
                    <a:pt x="10998" y="6026"/>
                    <a:pt x="10945" y="5986"/>
                    <a:pt x="10945" y="5945"/>
                  </a:cubicBezTo>
                  <a:cubicBezTo>
                    <a:pt x="10784" y="5945"/>
                    <a:pt x="10784" y="5865"/>
                    <a:pt x="10623" y="5905"/>
                  </a:cubicBezTo>
                  <a:cubicBezTo>
                    <a:pt x="10623" y="5865"/>
                    <a:pt x="10623" y="5865"/>
                    <a:pt x="10569" y="5865"/>
                  </a:cubicBezTo>
                  <a:cubicBezTo>
                    <a:pt x="10623" y="5743"/>
                    <a:pt x="10462" y="5784"/>
                    <a:pt x="10409" y="5743"/>
                  </a:cubicBezTo>
                  <a:cubicBezTo>
                    <a:pt x="10355" y="5663"/>
                    <a:pt x="10248" y="5622"/>
                    <a:pt x="10194" y="5582"/>
                  </a:cubicBezTo>
                  <a:cubicBezTo>
                    <a:pt x="10194" y="5542"/>
                    <a:pt x="10141" y="5542"/>
                    <a:pt x="10087" y="5542"/>
                  </a:cubicBezTo>
                  <a:cubicBezTo>
                    <a:pt x="10087" y="5501"/>
                    <a:pt x="10087" y="5461"/>
                    <a:pt x="10087" y="5420"/>
                  </a:cubicBezTo>
                  <a:cubicBezTo>
                    <a:pt x="10033" y="5420"/>
                    <a:pt x="10033" y="5461"/>
                    <a:pt x="10033" y="5420"/>
                  </a:cubicBezTo>
                  <a:cubicBezTo>
                    <a:pt x="9980" y="5420"/>
                    <a:pt x="10033" y="5380"/>
                    <a:pt x="9980" y="5380"/>
                  </a:cubicBezTo>
                  <a:cubicBezTo>
                    <a:pt x="9980" y="5299"/>
                    <a:pt x="9873" y="5299"/>
                    <a:pt x="9873" y="5259"/>
                  </a:cubicBezTo>
                  <a:cubicBezTo>
                    <a:pt x="9873" y="5138"/>
                    <a:pt x="9873" y="5138"/>
                    <a:pt x="9873" y="5138"/>
                  </a:cubicBezTo>
                  <a:cubicBezTo>
                    <a:pt x="9819" y="5057"/>
                    <a:pt x="9873" y="4976"/>
                    <a:pt x="9819" y="4896"/>
                  </a:cubicBezTo>
                  <a:cubicBezTo>
                    <a:pt x="9819" y="4815"/>
                    <a:pt x="9819" y="4815"/>
                    <a:pt x="9819" y="4694"/>
                  </a:cubicBezTo>
                  <a:cubicBezTo>
                    <a:pt x="9819" y="4694"/>
                    <a:pt x="9765" y="4694"/>
                    <a:pt x="9712" y="4694"/>
                  </a:cubicBezTo>
                  <a:cubicBezTo>
                    <a:pt x="9712" y="4694"/>
                    <a:pt x="9712" y="4653"/>
                    <a:pt x="9658" y="4653"/>
                  </a:cubicBezTo>
                  <a:cubicBezTo>
                    <a:pt x="9658" y="4613"/>
                    <a:pt x="9605" y="4492"/>
                    <a:pt x="9712" y="4492"/>
                  </a:cubicBezTo>
                  <a:cubicBezTo>
                    <a:pt x="9658" y="4451"/>
                    <a:pt x="9712" y="4451"/>
                    <a:pt x="9712" y="4411"/>
                  </a:cubicBezTo>
                  <a:cubicBezTo>
                    <a:pt x="9712" y="4371"/>
                    <a:pt x="9712" y="4330"/>
                    <a:pt x="9765" y="4330"/>
                  </a:cubicBezTo>
                  <a:cubicBezTo>
                    <a:pt x="9765" y="4330"/>
                    <a:pt x="9819" y="4330"/>
                    <a:pt x="9873" y="4330"/>
                  </a:cubicBezTo>
                  <a:cubicBezTo>
                    <a:pt x="9873" y="4330"/>
                    <a:pt x="9926" y="4371"/>
                    <a:pt x="9926" y="4371"/>
                  </a:cubicBezTo>
                  <a:cubicBezTo>
                    <a:pt x="9926" y="4371"/>
                    <a:pt x="9926" y="4371"/>
                    <a:pt x="9926" y="4371"/>
                  </a:cubicBezTo>
                  <a:cubicBezTo>
                    <a:pt x="9980" y="4371"/>
                    <a:pt x="9980" y="4330"/>
                    <a:pt x="9980" y="4330"/>
                  </a:cubicBezTo>
                  <a:cubicBezTo>
                    <a:pt x="10087" y="4371"/>
                    <a:pt x="10087" y="4250"/>
                    <a:pt x="10194" y="4250"/>
                  </a:cubicBezTo>
                  <a:cubicBezTo>
                    <a:pt x="10141" y="4169"/>
                    <a:pt x="10194" y="4129"/>
                    <a:pt x="10248" y="4048"/>
                  </a:cubicBezTo>
                  <a:cubicBezTo>
                    <a:pt x="10194" y="4048"/>
                    <a:pt x="10248" y="3967"/>
                    <a:pt x="10194" y="3967"/>
                  </a:cubicBezTo>
                  <a:cubicBezTo>
                    <a:pt x="10141" y="3967"/>
                    <a:pt x="10087" y="3886"/>
                    <a:pt x="10087" y="3886"/>
                  </a:cubicBezTo>
                  <a:cubicBezTo>
                    <a:pt x="10087" y="3846"/>
                    <a:pt x="9926" y="3886"/>
                    <a:pt x="9873" y="3846"/>
                  </a:cubicBezTo>
                  <a:cubicBezTo>
                    <a:pt x="9873" y="3725"/>
                    <a:pt x="9873" y="3725"/>
                    <a:pt x="9873" y="3725"/>
                  </a:cubicBezTo>
                  <a:cubicBezTo>
                    <a:pt x="9873" y="3684"/>
                    <a:pt x="9873" y="3604"/>
                    <a:pt x="9819" y="3604"/>
                  </a:cubicBezTo>
                  <a:cubicBezTo>
                    <a:pt x="9712" y="3644"/>
                    <a:pt x="9658" y="3604"/>
                    <a:pt x="9605" y="3523"/>
                  </a:cubicBezTo>
                  <a:cubicBezTo>
                    <a:pt x="9658" y="3402"/>
                    <a:pt x="9712" y="3281"/>
                    <a:pt x="9712" y="3160"/>
                  </a:cubicBezTo>
                  <a:cubicBezTo>
                    <a:pt x="9765" y="3160"/>
                    <a:pt x="9819" y="3160"/>
                    <a:pt x="9819" y="3119"/>
                  </a:cubicBezTo>
                  <a:cubicBezTo>
                    <a:pt x="9819" y="3119"/>
                    <a:pt x="9819" y="3119"/>
                    <a:pt x="9819" y="3119"/>
                  </a:cubicBezTo>
                  <a:cubicBezTo>
                    <a:pt x="9873" y="3079"/>
                    <a:pt x="9926" y="3119"/>
                    <a:pt x="9926" y="3079"/>
                  </a:cubicBezTo>
                  <a:cubicBezTo>
                    <a:pt x="10033" y="3079"/>
                    <a:pt x="9980" y="2958"/>
                    <a:pt x="10141" y="2998"/>
                  </a:cubicBezTo>
                  <a:cubicBezTo>
                    <a:pt x="10301" y="2998"/>
                    <a:pt x="10301" y="2998"/>
                    <a:pt x="10301" y="2998"/>
                  </a:cubicBezTo>
                  <a:cubicBezTo>
                    <a:pt x="10301" y="3079"/>
                    <a:pt x="10141" y="3079"/>
                    <a:pt x="10141" y="3200"/>
                  </a:cubicBezTo>
                  <a:cubicBezTo>
                    <a:pt x="10248" y="3200"/>
                    <a:pt x="10248" y="3200"/>
                    <a:pt x="10248" y="3200"/>
                  </a:cubicBezTo>
                  <a:cubicBezTo>
                    <a:pt x="10248" y="3200"/>
                    <a:pt x="10301" y="3160"/>
                    <a:pt x="10301" y="3160"/>
                  </a:cubicBezTo>
                  <a:cubicBezTo>
                    <a:pt x="10301" y="3160"/>
                    <a:pt x="10301" y="3160"/>
                    <a:pt x="10301" y="3160"/>
                  </a:cubicBezTo>
                  <a:cubicBezTo>
                    <a:pt x="10355" y="3200"/>
                    <a:pt x="10409" y="3119"/>
                    <a:pt x="10462" y="3119"/>
                  </a:cubicBezTo>
                  <a:cubicBezTo>
                    <a:pt x="10462" y="3119"/>
                    <a:pt x="10516" y="3079"/>
                    <a:pt x="10516" y="3079"/>
                  </a:cubicBezTo>
                  <a:cubicBezTo>
                    <a:pt x="10516" y="3079"/>
                    <a:pt x="10516" y="3079"/>
                    <a:pt x="10569" y="3079"/>
                  </a:cubicBezTo>
                  <a:cubicBezTo>
                    <a:pt x="10569" y="3038"/>
                    <a:pt x="10623" y="3038"/>
                    <a:pt x="10623" y="3038"/>
                  </a:cubicBezTo>
                  <a:cubicBezTo>
                    <a:pt x="10677" y="2998"/>
                    <a:pt x="10677" y="2998"/>
                    <a:pt x="10677" y="2998"/>
                  </a:cubicBezTo>
                  <a:cubicBezTo>
                    <a:pt x="10677" y="2958"/>
                    <a:pt x="10677" y="2958"/>
                    <a:pt x="10730" y="2958"/>
                  </a:cubicBezTo>
                  <a:cubicBezTo>
                    <a:pt x="10784" y="2998"/>
                    <a:pt x="10837" y="2917"/>
                    <a:pt x="10891" y="2877"/>
                  </a:cubicBezTo>
                  <a:cubicBezTo>
                    <a:pt x="10891" y="2877"/>
                    <a:pt x="10891" y="2877"/>
                    <a:pt x="10891" y="2877"/>
                  </a:cubicBezTo>
                  <a:cubicBezTo>
                    <a:pt x="10945" y="2877"/>
                    <a:pt x="10998" y="2837"/>
                    <a:pt x="10998" y="2837"/>
                  </a:cubicBezTo>
                  <a:cubicBezTo>
                    <a:pt x="10998" y="2837"/>
                    <a:pt x="11052" y="2837"/>
                    <a:pt x="11052" y="2837"/>
                  </a:cubicBezTo>
                  <a:cubicBezTo>
                    <a:pt x="11052" y="2837"/>
                    <a:pt x="11052" y="2796"/>
                    <a:pt x="11052" y="2796"/>
                  </a:cubicBezTo>
                  <a:cubicBezTo>
                    <a:pt x="11052" y="2796"/>
                    <a:pt x="11105" y="2796"/>
                    <a:pt x="11105" y="2796"/>
                  </a:cubicBezTo>
                  <a:cubicBezTo>
                    <a:pt x="11159" y="2796"/>
                    <a:pt x="11159" y="2796"/>
                    <a:pt x="11159" y="2796"/>
                  </a:cubicBezTo>
                  <a:cubicBezTo>
                    <a:pt x="11213" y="2796"/>
                    <a:pt x="11266" y="2715"/>
                    <a:pt x="11266" y="2675"/>
                  </a:cubicBezTo>
                  <a:cubicBezTo>
                    <a:pt x="11266" y="2635"/>
                    <a:pt x="11320" y="2635"/>
                    <a:pt x="11320" y="2594"/>
                  </a:cubicBezTo>
                  <a:cubicBezTo>
                    <a:pt x="11373" y="2594"/>
                    <a:pt x="11320" y="2675"/>
                    <a:pt x="11427" y="2675"/>
                  </a:cubicBezTo>
                  <a:cubicBezTo>
                    <a:pt x="11588" y="2675"/>
                    <a:pt x="11588" y="2675"/>
                    <a:pt x="11588" y="2675"/>
                  </a:cubicBezTo>
                  <a:cubicBezTo>
                    <a:pt x="11641" y="2675"/>
                    <a:pt x="11695" y="2675"/>
                    <a:pt x="11641" y="2635"/>
                  </a:cubicBezTo>
                  <a:cubicBezTo>
                    <a:pt x="11641" y="2594"/>
                    <a:pt x="11695" y="2635"/>
                    <a:pt x="11749" y="2635"/>
                  </a:cubicBezTo>
                  <a:cubicBezTo>
                    <a:pt x="11749" y="2675"/>
                    <a:pt x="11749" y="2715"/>
                    <a:pt x="11802" y="2715"/>
                  </a:cubicBezTo>
                  <a:cubicBezTo>
                    <a:pt x="11909" y="2715"/>
                    <a:pt x="11909" y="2635"/>
                    <a:pt x="11963" y="2635"/>
                  </a:cubicBezTo>
                  <a:cubicBezTo>
                    <a:pt x="11963" y="2594"/>
                    <a:pt x="12017" y="2594"/>
                    <a:pt x="11963" y="2554"/>
                  </a:cubicBezTo>
                  <a:cubicBezTo>
                    <a:pt x="11963" y="2554"/>
                    <a:pt x="11963" y="2514"/>
                    <a:pt x="12017" y="2514"/>
                  </a:cubicBezTo>
                  <a:cubicBezTo>
                    <a:pt x="12017" y="2392"/>
                    <a:pt x="11909" y="2392"/>
                    <a:pt x="11909" y="2312"/>
                  </a:cubicBezTo>
                  <a:cubicBezTo>
                    <a:pt x="11963" y="2271"/>
                    <a:pt x="11963" y="2231"/>
                    <a:pt x="12017" y="2191"/>
                  </a:cubicBezTo>
                  <a:cubicBezTo>
                    <a:pt x="11802" y="2191"/>
                    <a:pt x="11802" y="2191"/>
                    <a:pt x="11802" y="2191"/>
                  </a:cubicBezTo>
                  <a:cubicBezTo>
                    <a:pt x="11802" y="2110"/>
                    <a:pt x="11749" y="2110"/>
                    <a:pt x="11749" y="2069"/>
                  </a:cubicBezTo>
                  <a:cubicBezTo>
                    <a:pt x="11749" y="1989"/>
                    <a:pt x="11802" y="1989"/>
                    <a:pt x="11856" y="1948"/>
                  </a:cubicBezTo>
                  <a:cubicBezTo>
                    <a:pt x="11909" y="1908"/>
                    <a:pt x="11909" y="1868"/>
                    <a:pt x="11909" y="1787"/>
                  </a:cubicBezTo>
                  <a:cubicBezTo>
                    <a:pt x="11856" y="1787"/>
                    <a:pt x="11856" y="1706"/>
                    <a:pt x="11802" y="1706"/>
                  </a:cubicBezTo>
                  <a:cubicBezTo>
                    <a:pt x="11802" y="1666"/>
                    <a:pt x="11641" y="1706"/>
                    <a:pt x="11588" y="1706"/>
                  </a:cubicBezTo>
                  <a:cubicBezTo>
                    <a:pt x="11588" y="1706"/>
                    <a:pt x="11588" y="1706"/>
                    <a:pt x="11534" y="1706"/>
                  </a:cubicBezTo>
                  <a:cubicBezTo>
                    <a:pt x="11534" y="1706"/>
                    <a:pt x="11534" y="1746"/>
                    <a:pt x="11534" y="1706"/>
                  </a:cubicBezTo>
                  <a:cubicBezTo>
                    <a:pt x="11481" y="1746"/>
                    <a:pt x="11481" y="1706"/>
                    <a:pt x="11427" y="1706"/>
                  </a:cubicBezTo>
                  <a:cubicBezTo>
                    <a:pt x="11481" y="1545"/>
                    <a:pt x="11481" y="1423"/>
                    <a:pt x="11641" y="1343"/>
                  </a:cubicBezTo>
                  <a:cubicBezTo>
                    <a:pt x="11641" y="1343"/>
                    <a:pt x="11641" y="1343"/>
                    <a:pt x="11641" y="1343"/>
                  </a:cubicBezTo>
                  <a:cubicBezTo>
                    <a:pt x="11641" y="1343"/>
                    <a:pt x="11641" y="1343"/>
                    <a:pt x="11641" y="1343"/>
                  </a:cubicBezTo>
                  <a:cubicBezTo>
                    <a:pt x="11695" y="1383"/>
                    <a:pt x="11695" y="1343"/>
                    <a:pt x="11695" y="1343"/>
                  </a:cubicBezTo>
                  <a:cubicBezTo>
                    <a:pt x="11695" y="1343"/>
                    <a:pt x="11695" y="1343"/>
                    <a:pt x="11695" y="1343"/>
                  </a:cubicBezTo>
                  <a:cubicBezTo>
                    <a:pt x="11695" y="1343"/>
                    <a:pt x="11695" y="1343"/>
                    <a:pt x="11695" y="1343"/>
                  </a:cubicBezTo>
                  <a:cubicBezTo>
                    <a:pt x="11695" y="1343"/>
                    <a:pt x="11695" y="1343"/>
                    <a:pt x="11695" y="1343"/>
                  </a:cubicBezTo>
                  <a:cubicBezTo>
                    <a:pt x="11695" y="1343"/>
                    <a:pt x="11695" y="1343"/>
                    <a:pt x="11695" y="1343"/>
                  </a:cubicBezTo>
                  <a:cubicBezTo>
                    <a:pt x="11695" y="1343"/>
                    <a:pt x="11749" y="1343"/>
                    <a:pt x="11749" y="1343"/>
                  </a:cubicBezTo>
                  <a:cubicBezTo>
                    <a:pt x="11749" y="1343"/>
                    <a:pt x="11749" y="1343"/>
                    <a:pt x="11749" y="1343"/>
                  </a:cubicBezTo>
                  <a:cubicBezTo>
                    <a:pt x="11749" y="1343"/>
                    <a:pt x="11749" y="1343"/>
                    <a:pt x="11749" y="1343"/>
                  </a:cubicBezTo>
                  <a:cubicBezTo>
                    <a:pt x="11749" y="1343"/>
                    <a:pt x="11749" y="1343"/>
                    <a:pt x="11749" y="1343"/>
                  </a:cubicBezTo>
                  <a:cubicBezTo>
                    <a:pt x="11749" y="1343"/>
                    <a:pt x="11749" y="1343"/>
                    <a:pt x="11749" y="1343"/>
                  </a:cubicBezTo>
                  <a:cubicBezTo>
                    <a:pt x="11749" y="1343"/>
                    <a:pt x="11749" y="1343"/>
                    <a:pt x="11749" y="1343"/>
                  </a:cubicBezTo>
                  <a:cubicBezTo>
                    <a:pt x="11802" y="1302"/>
                    <a:pt x="11802" y="1262"/>
                    <a:pt x="11909" y="1262"/>
                  </a:cubicBezTo>
                  <a:cubicBezTo>
                    <a:pt x="11909" y="1222"/>
                    <a:pt x="11909" y="1222"/>
                    <a:pt x="11963" y="1222"/>
                  </a:cubicBezTo>
                  <a:cubicBezTo>
                    <a:pt x="11963" y="1222"/>
                    <a:pt x="11963" y="1181"/>
                    <a:pt x="12017" y="1181"/>
                  </a:cubicBezTo>
                  <a:cubicBezTo>
                    <a:pt x="12017" y="1181"/>
                    <a:pt x="12017" y="1181"/>
                    <a:pt x="12017" y="1181"/>
                  </a:cubicBezTo>
                  <a:cubicBezTo>
                    <a:pt x="12017" y="1181"/>
                    <a:pt x="12017" y="1181"/>
                    <a:pt x="12017" y="1181"/>
                  </a:cubicBezTo>
                  <a:cubicBezTo>
                    <a:pt x="12017" y="1181"/>
                    <a:pt x="12017" y="1181"/>
                    <a:pt x="12017" y="1181"/>
                  </a:cubicBezTo>
                  <a:cubicBezTo>
                    <a:pt x="12017" y="1181"/>
                    <a:pt x="12017" y="1181"/>
                    <a:pt x="12017" y="1181"/>
                  </a:cubicBezTo>
                  <a:cubicBezTo>
                    <a:pt x="11963" y="1181"/>
                    <a:pt x="11909" y="1141"/>
                    <a:pt x="11909" y="1141"/>
                  </a:cubicBezTo>
                  <a:cubicBezTo>
                    <a:pt x="11909" y="1141"/>
                    <a:pt x="11856" y="1141"/>
                    <a:pt x="11856" y="1141"/>
                  </a:cubicBezTo>
                  <a:cubicBezTo>
                    <a:pt x="11856" y="1141"/>
                    <a:pt x="11856" y="1100"/>
                    <a:pt x="11856" y="1100"/>
                  </a:cubicBezTo>
                  <a:cubicBezTo>
                    <a:pt x="11802" y="1100"/>
                    <a:pt x="11749" y="1100"/>
                    <a:pt x="11695" y="1100"/>
                  </a:cubicBezTo>
                  <a:cubicBezTo>
                    <a:pt x="11641" y="1100"/>
                    <a:pt x="11641" y="1060"/>
                    <a:pt x="11534" y="1060"/>
                  </a:cubicBezTo>
                  <a:cubicBezTo>
                    <a:pt x="11320" y="1060"/>
                    <a:pt x="11320" y="1060"/>
                    <a:pt x="11320" y="1060"/>
                  </a:cubicBezTo>
                  <a:cubicBezTo>
                    <a:pt x="11320" y="1060"/>
                    <a:pt x="11266" y="1060"/>
                    <a:pt x="11266" y="1060"/>
                  </a:cubicBezTo>
                  <a:cubicBezTo>
                    <a:pt x="11266" y="1100"/>
                    <a:pt x="11213" y="1100"/>
                    <a:pt x="11159" y="1100"/>
                  </a:cubicBezTo>
                  <a:cubicBezTo>
                    <a:pt x="11159" y="1060"/>
                    <a:pt x="11052" y="1060"/>
                    <a:pt x="10998" y="1020"/>
                  </a:cubicBezTo>
                  <a:cubicBezTo>
                    <a:pt x="10784" y="1020"/>
                    <a:pt x="10677" y="1020"/>
                    <a:pt x="10569" y="979"/>
                  </a:cubicBezTo>
                  <a:cubicBezTo>
                    <a:pt x="10516" y="939"/>
                    <a:pt x="10462" y="939"/>
                    <a:pt x="10409" y="899"/>
                  </a:cubicBezTo>
                  <a:cubicBezTo>
                    <a:pt x="10301" y="899"/>
                    <a:pt x="10301" y="899"/>
                    <a:pt x="10301" y="899"/>
                  </a:cubicBezTo>
                  <a:cubicBezTo>
                    <a:pt x="10301" y="899"/>
                    <a:pt x="10248" y="899"/>
                    <a:pt x="10248" y="899"/>
                  </a:cubicBezTo>
                  <a:cubicBezTo>
                    <a:pt x="10194" y="818"/>
                    <a:pt x="10087" y="818"/>
                    <a:pt x="10087" y="777"/>
                  </a:cubicBezTo>
                  <a:cubicBezTo>
                    <a:pt x="10033" y="777"/>
                    <a:pt x="10033" y="737"/>
                    <a:pt x="9926" y="737"/>
                  </a:cubicBezTo>
                  <a:cubicBezTo>
                    <a:pt x="9873" y="737"/>
                    <a:pt x="9873" y="697"/>
                    <a:pt x="9873" y="656"/>
                  </a:cubicBezTo>
                  <a:cubicBezTo>
                    <a:pt x="9819" y="656"/>
                    <a:pt x="9819" y="616"/>
                    <a:pt x="9765" y="616"/>
                  </a:cubicBezTo>
                  <a:cubicBezTo>
                    <a:pt x="9712" y="576"/>
                    <a:pt x="9712" y="535"/>
                    <a:pt x="9712" y="495"/>
                  </a:cubicBezTo>
                  <a:cubicBezTo>
                    <a:pt x="9658" y="414"/>
                    <a:pt x="9497" y="414"/>
                    <a:pt x="9551" y="293"/>
                  </a:cubicBezTo>
                  <a:cubicBezTo>
                    <a:pt x="9551" y="212"/>
                    <a:pt x="9551" y="172"/>
                    <a:pt x="9605" y="172"/>
                  </a:cubicBezTo>
                  <a:cubicBezTo>
                    <a:pt x="9605" y="131"/>
                    <a:pt x="9712" y="172"/>
                    <a:pt x="9712" y="51"/>
                  </a:cubicBezTo>
                  <a:cubicBezTo>
                    <a:pt x="9712" y="51"/>
                    <a:pt x="9658" y="51"/>
                    <a:pt x="9605" y="51"/>
                  </a:cubicBezTo>
                  <a:cubicBezTo>
                    <a:pt x="9605" y="-30"/>
                    <a:pt x="9497" y="10"/>
                    <a:pt x="9444" y="10"/>
                  </a:cubicBezTo>
                  <a:cubicBezTo>
                    <a:pt x="9337" y="51"/>
                    <a:pt x="9283" y="51"/>
                    <a:pt x="9176" y="51"/>
                  </a:cubicBezTo>
                  <a:cubicBezTo>
                    <a:pt x="9176" y="91"/>
                    <a:pt x="9122" y="91"/>
                    <a:pt x="9069" y="131"/>
                  </a:cubicBezTo>
                  <a:cubicBezTo>
                    <a:pt x="9015" y="131"/>
                    <a:pt x="9015" y="172"/>
                    <a:pt x="8961" y="172"/>
                  </a:cubicBezTo>
                  <a:cubicBezTo>
                    <a:pt x="8854" y="172"/>
                    <a:pt x="8693" y="172"/>
                    <a:pt x="8533" y="172"/>
                  </a:cubicBezTo>
                  <a:cubicBezTo>
                    <a:pt x="8425" y="172"/>
                    <a:pt x="8372" y="131"/>
                    <a:pt x="8265" y="131"/>
                  </a:cubicBezTo>
                  <a:cubicBezTo>
                    <a:pt x="8157" y="131"/>
                    <a:pt x="8104" y="172"/>
                    <a:pt x="7943" y="172"/>
                  </a:cubicBezTo>
                  <a:cubicBezTo>
                    <a:pt x="7890" y="212"/>
                    <a:pt x="7782" y="253"/>
                    <a:pt x="7729" y="253"/>
                  </a:cubicBezTo>
                  <a:cubicBezTo>
                    <a:pt x="7675" y="253"/>
                    <a:pt x="7675" y="293"/>
                    <a:pt x="7675" y="333"/>
                  </a:cubicBezTo>
                  <a:cubicBezTo>
                    <a:pt x="7622" y="333"/>
                    <a:pt x="7622" y="333"/>
                    <a:pt x="7622" y="333"/>
                  </a:cubicBezTo>
                  <a:cubicBezTo>
                    <a:pt x="7622" y="374"/>
                    <a:pt x="7568" y="414"/>
                    <a:pt x="7568" y="414"/>
                  </a:cubicBezTo>
                  <a:cubicBezTo>
                    <a:pt x="7514" y="454"/>
                    <a:pt x="7514" y="495"/>
                    <a:pt x="7461" y="535"/>
                  </a:cubicBezTo>
                  <a:cubicBezTo>
                    <a:pt x="7461" y="535"/>
                    <a:pt x="7407" y="535"/>
                    <a:pt x="7407" y="576"/>
                  </a:cubicBezTo>
                  <a:cubicBezTo>
                    <a:pt x="7193" y="576"/>
                    <a:pt x="7086" y="454"/>
                    <a:pt x="6978" y="374"/>
                  </a:cubicBezTo>
                  <a:cubicBezTo>
                    <a:pt x="6818" y="414"/>
                    <a:pt x="6710" y="454"/>
                    <a:pt x="6550" y="535"/>
                  </a:cubicBezTo>
                  <a:cubicBezTo>
                    <a:pt x="6550" y="535"/>
                    <a:pt x="6550" y="535"/>
                    <a:pt x="6496" y="535"/>
                  </a:cubicBezTo>
                  <a:cubicBezTo>
                    <a:pt x="6496" y="535"/>
                    <a:pt x="6496" y="576"/>
                    <a:pt x="6496" y="576"/>
                  </a:cubicBezTo>
                  <a:cubicBezTo>
                    <a:pt x="6496" y="576"/>
                    <a:pt x="6496" y="616"/>
                    <a:pt x="6496" y="616"/>
                  </a:cubicBezTo>
                  <a:cubicBezTo>
                    <a:pt x="6496" y="656"/>
                    <a:pt x="6496" y="697"/>
                    <a:pt x="6496" y="737"/>
                  </a:cubicBezTo>
                  <a:cubicBezTo>
                    <a:pt x="6496" y="777"/>
                    <a:pt x="6496" y="777"/>
                    <a:pt x="6496" y="777"/>
                  </a:cubicBezTo>
                  <a:cubicBezTo>
                    <a:pt x="6496" y="777"/>
                    <a:pt x="6496" y="818"/>
                    <a:pt x="6496" y="818"/>
                  </a:cubicBezTo>
                  <a:cubicBezTo>
                    <a:pt x="6496" y="858"/>
                    <a:pt x="6496" y="858"/>
                    <a:pt x="6442" y="858"/>
                  </a:cubicBezTo>
                  <a:cubicBezTo>
                    <a:pt x="6442" y="858"/>
                    <a:pt x="6442" y="858"/>
                    <a:pt x="6442" y="899"/>
                  </a:cubicBezTo>
                  <a:cubicBezTo>
                    <a:pt x="6442" y="899"/>
                    <a:pt x="6496" y="899"/>
                    <a:pt x="6496" y="899"/>
                  </a:cubicBezTo>
                  <a:cubicBezTo>
                    <a:pt x="6496" y="899"/>
                    <a:pt x="6496" y="899"/>
                    <a:pt x="6496" y="939"/>
                  </a:cubicBezTo>
                  <a:cubicBezTo>
                    <a:pt x="6550" y="939"/>
                    <a:pt x="6550" y="939"/>
                    <a:pt x="6550" y="979"/>
                  </a:cubicBezTo>
                  <a:cubicBezTo>
                    <a:pt x="6550" y="979"/>
                    <a:pt x="6496" y="979"/>
                    <a:pt x="6496" y="939"/>
                  </a:cubicBezTo>
                  <a:cubicBezTo>
                    <a:pt x="6496" y="939"/>
                    <a:pt x="6496" y="939"/>
                    <a:pt x="6496" y="939"/>
                  </a:cubicBezTo>
                  <a:cubicBezTo>
                    <a:pt x="6335" y="979"/>
                    <a:pt x="6335" y="899"/>
                    <a:pt x="6282" y="899"/>
                  </a:cubicBezTo>
                  <a:cubicBezTo>
                    <a:pt x="6282" y="818"/>
                    <a:pt x="6174" y="858"/>
                    <a:pt x="6121" y="858"/>
                  </a:cubicBezTo>
                  <a:cubicBezTo>
                    <a:pt x="6067" y="858"/>
                    <a:pt x="6014" y="858"/>
                    <a:pt x="6014" y="899"/>
                  </a:cubicBezTo>
                  <a:cubicBezTo>
                    <a:pt x="5960" y="899"/>
                    <a:pt x="5960" y="899"/>
                    <a:pt x="5960" y="899"/>
                  </a:cubicBezTo>
                  <a:cubicBezTo>
                    <a:pt x="5960" y="899"/>
                    <a:pt x="5960" y="899"/>
                    <a:pt x="5960" y="899"/>
                  </a:cubicBezTo>
                  <a:cubicBezTo>
                    <a:pt x="5960" y="899"/>
                    <a:pt x="5960" y="899"/>
                    <a:pt x="5960" y="899"/>
                  </a:cubicBezTo>
                  <a:cubicBezTo>
                    <a:pt x="5960" y="899"/>
                    <a:pt x="5960" y="899"/>
                    <a:pt x="5960" y="899"/>
                  </a:cubicBezTo>
                  <a:cubicBezTo>
                    <a:pt x="5960" y="899"/>
                    <a:pt x="5960" y="899"/>
                    <a:pt x="5960" y="899"/>
                  </a:cubicBezTo>
                  <a:cubicBezTo>
                    <a:pt x="5960" y="939"/>
                    <a:pt x="5960" y="939"/>
                    <a:pt x="5906" y="939"/>
                  </a:cubicBezTo>
                  <a:cubicBezTo>
                    <a:pt x="5906" y="939"/>
                    <a:pt x="5906" y="939"/>
                    <a:pt x="5906" y="939"/>
                  </a:cubicBezTo>
                  <a:cubicBezTo>
                    <a:pt x="5906" y="939"/>
                    <a:pt x="5906" y="939"/>
                    <a:pt x="5906" y="939"/>
                  </a:cubicBezTo>
                  <a:cubicBezTo>
                    <a:pt x="5853" y="939"/>
                    <a:pt x="5799" y="979"/>
                    <a:pt x="5853" y="1020"/>
                  </a:cubicBezTo>
                  <a:cubicBezTo>
                    <a:pt x="5853" y="1020"/>
                    <a:pt x="5853" y="1020"/>
                    <a:pt x="5853" y="1020"/>
                  </a:cubicBezTo>
                  <a:cubicBezTo>
                    <a:pt x="5853" y="1020"/>
                    <a:pt x="5853" y="1020"/>
                    <a:pt x="5853" y="1020"/>
                  </a:cubicBezTo>
                  <a:cubicBezTo>
                    <a:pt x="5853" y="1020"/>
                    <a:pt x="5853" y="1020"/>
                    <a:pt x="5853" y="1020"/>
                  </a:cubicBezTo>
                  <a:cubicBezTo>
                    <a:pt x="5853" y="1060"/>
                    <a:pt x="5853" y="1060"/>
                    <a:pt x="5853" y="1060"/>
                  </a:cubicBezTo>
                  <a:cubicBezTo>
                    <a:pt x="5853" y="1060"/>
                    <a:pt x="5853" y="1060"/>
                    <a:pt x="5853" y="1100"/>
                  </a:cubicBezTo>
                  <a:cubicBezTo>
                    <a:pt x="5853" y="1100"/>
                    <a:pt x="5853" y="1100"/>
                    <a:pt x="5853" y="1100"/>
                  </a:cubicBezTo>
                  <a:cubicBezTo>
                    <a:pt x="5853" y="1100"/>
                    <a:pt x="5853" y="1100"/>
                    <a:pt x="5853" y="1141"/>
                  </a:cubicBezTo>
                  <a:cubicBezTo>
                    <a:pt x="5853" y="1141"/>
                    <a:pt x="5853" y="1141"/>
                    <a:pt x="5853" y="1141"/>
                  </a:cubicBezTo>
                  <a:cubicBezTo>
                    <a:pt x="5853" y="1141"/>
                    <a:pt x="5853" y="1141"/>
                    <a:pt x="5853" y="1181"/>
                  </a:cubicBezTo>
                  <a:cubicBezTo>
                    <a:pt x="5853" y="1181"/>
                    <a:pt x="5853" y="1181"/>
                    <a:pt x="5853" y="1181"/>
                  </a:cubicBezTo>
                  <a:cubicBezTo>
                    <a:pt x="5853" y="1181"/>
                    <a:pt x="5906" y="1181"/>
                    <a:pt x="5906" y="1181"/>
                  </a:cubicBezTo>
                  <a:cubicBezTo>
                    <a:pt x="5906" y="1181"/>
                    <a:pt x="5906" y="1222"/>
                    <a:pt x="5906" y="1222"/>
                  </a:cubicBezTo>
                  <a:cubicBezTo>
                    <a:pt x="5906" y="1222"/>
                    <a:pt x="5906" y="1222"/>
                    <a:pt x="5906" y="1222"/>
                  </a:cubicBezTo>
                  <a:cubicBezTo>
                    <a:pt x="5906" y="1222"/>
                    <a:pt x="5906" y="1222"/>
                    <a:pt x="5906" y="1222"/>
                  </a:cubicBezTo>
                  <a:cubicBezTo>
                    <a:pt x="5906" y="1262"/>
                    <a:pt x="5906" y="1262"/>
                    <a:pt x="5960" y="1262"/>
                  </a:cubicBezTo>
                  <a:cubicBezTo>
                    <a:pt x="5960" y="1262"/>
                    <a:pt x="5960" y="1262"/>
                    <a:pt x="5960" y="1262"/>
                  </a:cubicBezTo>
                  <a:cubicBezTo>
                    <a:pt x="5960" y="1262"/>
                    <a:pt x="5960" y="1262"/>
                    <a:pt x="5960" y="1262"/>
                  </a:cubicBezTo>
                  <a:cubicBezTo>
                    <a:pt x="5960" y="1262"/>
                    <a:pt x="5960" y="1302"/>
                    <a:pt x="6014" y="1302"/>
                  </a:cubicBezTo>
                  <a:cubicBezTo>
                    <a:pt x="6014" y="1302"/>
                    <a:pt x="6014" y="1302"/>
                    <a:pt x="6014" y="1302"/>
                  </a:cubicBezTo>
                  <a:cubicBezTo>
                    <a:pt x="6014" y="1423"/>
                    <a:pt x="6014" y="1423"/>
                    <a:pt x="6014" y="1423"/>
                  </a:cubicBezTo>
                  <a:cubicBezTo>
                    <a:pt x="6014" y="1504"/>
                    <a:pt x="6121" y="1464"/>
                    <a:pt x="6067" y="1545"/>
                  </a:cubicBezTo>
                  <a:cubicBezTo>
                    <a:pt x="6014" y="1545"/>
                    <a:pt x="5960" y="1545"/>
                    <a:pt x="5960" y="1504"/>
                  </a:cubicBezTo>
                  <a:cubicBezTo>
                    <a:pt x="5906" y="1504"/>
                    <a:pt x="5853" y="1464"/>
                    <a:pt x="5853" y="1464"/>
                  </a:cubicBezTo>
                  <a:cubicBezTo>
                    <a:pt x="5853" y="1383"/>
                    <a:pt x="5853" y="1383"/>
                    <a:pt x="5853" y="1383"/>
                  </a:cubicBezTo>
                  <a:cubicBezTo>
                    <a:pt x="5853" y="1343"/>
                    <a:pt x="5799" y="1302"/>
                    <a:pt x="5799" y="1262"/>
                  </a:cubicBezTo>
                  <a:cubicBezTo>
                    <a:pt x="5799" y="1262"/>
                    <a:pt x="5746" y="1262"/>
                    <a:pt x="5746" y="1262"/>
                  </a:cubicBezTo>
                  <a:cubicBezTo>
                    <a:pt x="5746" y="1262"/>
                    <a:pt x="5746" y="1262"/>
                    <a:pt x="5692" y="1302"/>
                  </a:cubicBezTo>
                  <a:cubicBezTo>
                    <a:pt x="5692" y="1302"/>
                    <a:pt x="5692" y="1302"/>
                    <a:pt x="5638" y="1302"/>
                  </a:cubicBezTo>
                  <a:cubicBezTo>
                    <a:pt x="5638" y="1302"/>
                    <a:pt x="5638" y="1302"/>
                    <a:pt x="5638" y="1302"/>
                  </a:cubicBezTo>
                  <a:cubicBezTo>
                    <a:pt x="5638" y="1302"/>
                    <a:pt x="5585" y="1302"/>
                    <a:pt x="5585" y="1302"/>
                  </a:cubicBezTo>
                  <a:cubicBezTo>
                    <a:pt x="5585" y="1302"/>
                    <a:pt x="5585" y="1302"/>
                    <a:pt x="5585" y="1302"/>
                  </a:cubicBezTo>
                  <a:cubicBezTo>
                    <a:pt x="5585" y="1302"/>
                    <a:pt x="5531" y="1302"/>
                    <a:pt x="5531" y="1302"/>
                  </a:cubicBezTo>
                  <a:cubicBezTo>
                    <a:pt x="5531" y="1302"/>
                    <a:pt x="5531" y="1302"/>
                    <a:pt x="5531" y="1302"/>
                  </a:cubicBezTo>
                  <a:cubicBezTo>
                    <a:pt x="5478" y="1302"/>
                    <a:pt x="5478" y="1343"/>
                    <a:pt x="5478" y="1343"/>
                  </a:cubicBezTo>
                  <a:cubicBezTo>
                    <a:pt x="5478" y="1343"/>
                    <a:pt x="5478" y="1343"/>
                    <a:pt x="5478" y="1343"/>
                  </a:cubicBezTo>
                  <a:cubicBezTo>
                    <a:pt x="5424" y="1343"/>
                    <a:pt x="5424" y="1343"/>
                    <a:pt x="5424" y="1343"/>
                  </a:cubicBezTo>
                  <a:cubicBezTo>
                    <a:pt x="5370" y="1343"/>
                    <a:pt x="5370" y="1343"/>
                    <a:pt x="5370" y="1343"/>
                  </a:cubicBezTo>
                  <a:cubicBezTo>
                    <a:pt x="5370" y="1343"/>
                    <a:pt x="5370" y="1343"/>
                    <a:pt x="5370" y="1343"/>
                  </a:cubicBezTo>
                  <a:cubicBezTo>
                    <a:pt x="5317" y="1343"/>
                    <a:pt x="5263" y="1383"/>
                    <a:pt x="5210" y="1302"/>
                  </a:cubicBezTo>
                  <a:cubicBezTo>
                    <a:pt x="5210" y="1302"/>
                    <a:pt x="5210" y="1302"/>
                    <a:pt x="5210" y="1302"/>
                  </a:cubicBezTo>
                  <a:cubicBezTo>
                    <a:pt x="5210" y="1302"/>
                    <a:pt x="5156" y="1302"/>
                    <a:pt x="5156" y="1302"/>
                  </a:cubicBezTo>
                  <a:cubicBezTo>
                    <a:pt x="5156" y="1302"/>
                    <a:pt x="5156" y="1302"/>
                    <a:pt x="5156" y="1302"/>
                  </a:cubicBezTo>
                  <a:cubicBezTo>
                    <a:pt x="5156" y="1302"/>
                    <a:pt x="5156" y="1302"/>
                    <a:pt x="5102" y="1302"/>
                  </a:cubicBezTo>
                  <a:cubicBezTo>
                    <a:pt x="5102" y="1262"/>
                    <a:pt x="5102" y="1262"/>
                    <a:pt x="5102" y="1262"/>
                  </a:cubicBezTo>
                  <a:cubicBezTo>
                    <a:pt x="5102" y="1262"/>
                    <a:pt x="5102" y="1262"/>
                    <a:pt x="5102" y="1262"/>
                  </a:cubicBezTo>
                  <a:cubicBezTo>
                    <a:pt x="5102" y="1262"/>
                    <a:pt x="5102" y="1262"/>
                    <a:pt x="5102" y="1262"/>
                  </a:cubicBezTo>
                  <a:cubicBezTo>
                    <a:pt x="5102" y="1262"/>
                    <a:pt x="5049" y="1262"/>
                    <a:pt x="5049" y="1262"/>
                  </a:cubicBezTo>
                  <a:cubicBezTo>
                    <a:pt x="5049" y="1060"/>
                    <a:pt x="5049" y="1060"/>
                    <a:pt x="5049" y="1060"/>
                  </a:cubicBezTo>
                  <a:cubicBezTo>
                    <a:pt x="5049" y="1060"/>
                    <a:pt x="4995" y="1020"/>
                    <a:pt x="4942" y="1020"/>
                  </a:cubicBezTo>
                  <a:cubicBezTo>
                    <a:pt x="4942" y="1020"/>
                    <a:pt x="4942" y="1020"/>
                    <a:pt x="4942" y="1020"/>
                  </a:cubicBezTo>
                  <a:cubicBezTo>
                    <a:pt x="4942" y="1020"/>
                    <a:pt x="4942" y="1020"/>
                    <a:pt x="4942" y="1020"/>
                  </a:cubicBezTo>
                  <a:cubicBezTo>
                    <a:pt x="4942" y="1020"/>
                    <a:pt x="4942" y="1020"/>
                    <a:pt x="4942" y="1020"/>
                  </a:cubicBezTo>
                  <a:cubicBezTo>
                    <a:pt x="4942" y="1020"/>
                    <a:pt x="4942" y="1020"/>
                    <a:pt x="4942" y="1020"/>
                  </a:cubicBezTo>
                  <a:cubicBezTo>
                    <a:pt x="4942" y="1020"/>
                    <a:pt x="4942" y="1020"/>
                    <a:pt x="4942" y="1020"/>
                  </a:cubicBezTo>
                  <a:cubicBezTo>
                    <a:pt x="4942" y="1020"/>
                    <a:pt x="4942" y="1020"/>
                    <a:pt x="4942" y="1020"/>
                  </a:cubicBezTo>
                  <a:cubicBezTo>
                    <a:pt x="4888" y="1020"/>
                    <a:pt x="4888" y="1020"/>
                    <a:pt x="4888" y="979"/>
                  </a:cubicBezTo>
                  <a:cubicBezTo>
                    <a:pt x="4888" y="979"/>
                    <a:pt x="4834" y="979"/>
                    <a:pt x="4834" y="979"/>
                  </a:cubicBezTo>
                  <a:cubicBezTo>
                    <a:pt x="4834" y="979"/>
                    <a:pt x="4834" y="979"/>
                    <a:pt x="4834" y="979"/>
                  </a:cubicBezTo>
                  <a:cubicBezTo>
                    <a:pt x="4834" y="979"/>
                    <a:pt x="4834" y="979"/>
                    <a:pt x="4834" y="979"/>
                  </a:cubicBezTo>
                  <a:cubicBezTo>
                    <a:pt x="4834" y="979"/>
                    <a:pt x="4834" y="1020"/>
                    <a:pt x="4834" y="1020"/>
                  </a:cubicBezTo>
                  <a:cubicBezTo>
                    <a:pt x="4834" y="1020"/>
                    <a:pt x="4781" y="1020"/>
                    <a:pt x="4781" y="1020"/>
                  </a:cubicBezTo>
                  <a:cubicBezTo>
                    <a:pt x="4781" y="1020"/>
                    <a:pt x="4781" y="1020"/>
                    <a:pt x="4781" y="1020"/>
                  </a:cubicBezTo>
                  <a:cubicBezTo>
                    <a:pt x="4727" y="1020"/>
                    <a:pt x="4674" y="1020"/>
                    <a:pt x="4620" y="1060"/>
                  </a:cubicBezTo>
                  <a:cubicBezTo>
                    <a:pt x="4620" y="1060"/>
                    <a:pt x="4620" y="1060"/>
                    <a:pt x="4620" y="1060"/>
                  </a:cubicBezTo>
                  <a:cubicBezTo>
                    <a:pt x="4620" y="1060"/>
                    <a:pt x="4620" y="1060"/>
                    <a:pt x="4620" y="1060"/>
                  </a:cubicBezTo>
                  <a:cubicBezTo>
                    <a:pt x="4566" y="1181"/>
                    <a:pt x="4620" y="1222"/>
                    <a:pt x="4620" y="1262"/>
                  </a:cubicBezTo>
                  <a:cubicBezTo>
                    <a:pt x="4620" y="1302"/>
                    <a:pt x="4620" y="1302"/>
                    <a:pt x="4620" y="1302"/>
                  </a:cubicBezTo>
                  <a:cubicBezTo>
                    <a:pt x="4620" y="1302"/>
                    <a:pt x="4620" y="1302"/>
                    <a:pt x="4620" y="1302"/>
                  </a:cubicBezTo>
                  <a:cubicBezTo>
                    <a:pt x="4620" y="1302"/>
                    <a:pt x="4620" y="1302"/>
                    <a:pt x="4620" y="1343"/>
                  </a:cubicBezTo>
                  <a:cubicBezTo>
                    <a:pt x="4620" y="1343"/>
                    <a:pt x="4620" y="1383"/>
                    <a:pt x="4566" y="1383"/>
                  </a:cubicBezTo>
                  <a:cubicBezTo>
                    <a:pt x="4566" y="1423"/>
                    <a:pt x="4566" y="1423"/>
                    <a:pt x="4566" y="1423"/>
                  </a:cubicBezTo>
                  <a:cubicBezTo>
                    <a:pt x="4566" y="1423"/>
                    <a:pt x="4566" y="1464"/>
                    <a:pt x="4513" y="1464"/>
                  </a:cubicBezTo>
                  <a:cubicBezTo>
                    <a:pt x="4513" y="1464"/>
                    <a:pt x="4513" y="1464"/>
                    <a:pt x="4513" y="1464"/>
                  </a:cubicBezTo>
                  <a:cubicBezTo>
                    <a:pt x="4459" y="1504"/>
                    <a:pt x="4459" y="1504"/>
                    <a:pt x="4459" y="1585"/>
                  </a:cubicBezTo>
                  <a:cubicBezTo>
                    <a:pt x="4459" y="1585"/>
                    <a:pt x="4459" y="1585"/>
                    <a:pt x="4459" y="1585"/>
                  </a:cubicBezTo>
                  <a:cubicBezTo>
                    <a:pt x="4459" y="1585"/>
                    <a:pt x="4459" y="1585"/>
                    <a:pt x="4406" y="1585"/>
                  </a:cubicBezTo>
                  <a:cubicBezTo>
                    <a:pt x="4406" y="1585"/>
                    <a:pt x="4406" y="1585"/>
                    <a:pt x="4406" y="1585"/>
                  </a:cubicBezTo>
                  <a:cubicBezTo>
                    <a:pt x="4406" y="1585"/>
                    <a:pt x="4406" y="1585"/>
                    <a:pt x="4406" y="1625"/>
                  </a:cubicBezTo>
                  <a:cubicBezTo>
                    <a:pt x="4406" y="1625"/>
                    <a:pt x="4406" y="1625"/>
                    <a:pt x="4406" y="1625"/>
                  </a:cubicBezTo>
                  <a:cubicBezTo>
                    <a:pt x="4406" y="1625"/>
                    <a:pt x="4406" y="1625"/>
                    <a:pt x="4406" y="1625"/>
                  </a:cubicBezTo>
                  <a:cubicBezTo>
                    <a:pt x="4352" y="1666"/>
                    <a:pt x="4298" y="1666"/>
                    <a:pt x="4245" y="1706"/>
                  </a:cubicBezTo>
                  <a:cubicBezTo>
                    <a:pt x="4191" y="1908"/>
                    <a:pt x="4138" y="2069"/>
                    <a:pt x="4191" y="2271"/>
                  </a:cubicBezTo>
                  <a:cubicBezTo>
                    <a:pt x="4084" y="2271"/>
                    <a:pt x="4030" y="2231"/>
                    <a:pt x="4030" y="2150"/>
                  </a:cubicBezTo>
                  <a:cubicBezTo>
                    <a:pt x="4030" y="2110"/>
                    <a:pt x="3923" y="2110"/>
                    <a:pt x="3923" y="2029"/>
                  </a:cubicBezTo>
                  <a:cubicBezTo>
                    <a:pt x="3923" y="1989"/>
                    <a:pt x="3977" y="1989"/>
                    <a:pt x="3977" y="1908"/>
                  </a:cubicBezTo>
                  <a:cubicBezTo>
                    <a:pt x="3977" y="1868"/>
                    <a:pt x="3923" y="1868"/>
                    <a:pt x="3923" y="1827"/>
                  </a:cubicBezTo>
                  <a:cubicBezTo>
                    <a:pt x="3923" y="1787"/>
                    <a:pt x="3870" y="1827"/>
                    <a:pt x="3762" y="1827"/>
                  </a:cubicBezTo>
                  <a:cubicBezTo>
                    <a:pt x="3762" y="1787"/>
                    <a:pt x="3762" y="1787"/>
                    <a:pt x="3709" y="1787"/>
                  </a:cubicBezTo>
                  <a:cubicBezTo>
                    <a:pt x="3655" y="1706"/>
                    <a:pt x="3548" y="1625"/>
                    <a:pt x="3441" y="1585"/>
                  </a:cubicBezTo>
                  <a:cubicBezTo>
                    <a:pt x="3441" y="1545"/>
                    <a:pt x="3441" y="1545"/>
                    <a:pt x="3441" y="1545"/>
                  </a:cubicBezTo>
                  <a:cubicBezTo>
                    <a:pt x="3441" y="1464"/>
                    <a:pt x="3387" y="1423"/>
                    <a:pt x="3387" y="1383"/>
                  </a:cubicBezTo>
                  <a:cubicBezTo>
                    <a:pt x="3387" y="1383"/>
                    <a:pt x="3387" y="1383"/>
                    <a:pt x="3387" y="1383"/>
                  </a:cubicBezTo>
                  <a:cubicBezTo>
                    <a:pt x="3387" y="1383"/>
                    <a:pt x="3387" y="1383"/>
                    <a:pt x="3387" y="1383"/>
                  </a:cubicBezTo>
                  <a:cubicBezTo>
                    <a:pt x="3387" y="1383"/>
                    <a:pt x="3387" y="1343"/>
                    <a:pt x="3387" y="1343"/>
                  </a:cubicBezTo>
                  <a:cubicBezTo>
                    <a:pt x="3387" y="1343"/>
                    <a:pt x="3387" y="1343"/>
                    <a:pt x="3387" y="1343"/>
                  </a:cubicBezTo>
                  <a:cubicBezTo>
                    <a:pt x="3387" y="1343"/>
                    <a:pt x="3387" y="1343"/>
                    <a:pt x="3387" y="1343"/>
                  </a:cubicBezTo>
                  <a:cubicBezTo>
                    <a:pt x="3387" y="1343"/>
                    <a:pt x="3387" y="1343"/>
                    <a:pt x="3387" y="1343"/>
                  </a:cubicBezTo>
                  <a:cubicBezTo>
                    <a:pt x="3387" y="1343"/>
                    <a:pt x="3387" y="1343"/>
                    <a:pt x="3387" y="1343"/>
                  </a:cubicBezTo>
                  <a:cubicBezTo>
                    <a:pt x="3387" y="1262"/>
                    <a:pt x="3441" y="1222"/>
                    <a:pt x="3441" y="1181"/>
                  </a:cubicBezTo>
                  <a:cubicBezTo>
                    <a:pt x="3387" y="1141"/>
                    <a:pt x="3334" y="1100"/>
                    <a:pt x="3334" y="1060"/>
                  </a:cubicBezTo>
                  <a:cubicBezTo>
                    <a:pt x="3173" y="1020"/>
                    <a:pt x="3173" y="1100"/>
                    <a:pt x="3012" y="1060"/>
                  </a:cubicBezTo>
                  <a:cubicBezTo>
                    <a:pt x="3012" y="1100"/>
                    <a:pt x="3012" y="1100"/>
                    <a:pt x="2958" y="1100"/>
                  </a:cubicBezTo>
                  <a:cubicBezTo>
                    <a:pt x="3012" y="1222"/>
                    <a:pt x="2851" y="1222"/>
                    <a:pt x="2851" y="1262"/>
                  </a:cubicBezTo>
                  <a:cubicBezTo>
                    <a:pt x="2744" y="1262"/>
                    <a:pt x="2744" y="1302"/>
                    <a:pt x="2690" y="1343"/>
                  </a:cubicBezTo>
                  <a:cubicBezTo>
                    <a:pt x="2690" y="1383"/>
                    <a:pt x="2583" y="1343"/>
                    <a:pt x="2583" y="1383"/>
                  </a:cubicBezTo>
                  <a:cubicBezTo>
                    <a:pt x="2530" y="1383"/>
                    <a:pt x="2583" y="1423"/>
                    <a:pt x="2530" y="1464"/>
                  </a:cubicBezTo>
                  <a:cubicBezTo>
                    <a:pt x="2476" y="1504"/>
                    <a:pt x="2530" y="1545"/>
                    <a:pt x="2583" y="1585"/>
                  </a:cubicBezTo>
                  <a:cubicBezTo>
                    <a:pt x="2583" y="1585"/>
                    <a:pt x="2583" y="1585"/>
                    <a:pt x="2583" y="1585"/>
                  </a:cubicBezTo>
                  <a:cubicBezTo>
                    <a:pt x="2583" y="1585"/>
                    <a:pt x="2583" y="1585"/>
                    <a:pt x="2583" y="1585"/>
                  </a:cubicBezTo>
                  <a:cubicBezTo>
                    <a:pt x="2583" y="1585"/>
                    <a:pt x="2583" y="1585"/>
                    <a:pt x="2583" y="1585"/>
                  </a:cubicBezTo>
                  <a:cubicBezTo>
                    <a:pt x="2583" y="1585"/>
                    <a:pt x="2583" y="1585"/>
                    <a:pt x="2583" y="1585"/>
                  </a:cubicBezTo>
                  <a:cubicBezTo>
                    <a:pt x="2583" y="1625"/>
                    <a:pt x="2583" y="1625"/>
                    <a:pt x="2583" y="1625"/>
                  </a:cubicBezTo>
                  <a:cubicBezTo>
                    <a:pt x="2583" y="1625"/>
                    <a:pt x="2583" y="1625"/>
                    <a:pt x="2583" y="1625"/>
                  </a:cubicBezTo>
                  <a:cubicBezTo>
                    <a:pt x="2583" y="1625"/>
                    <a:pt x="2583" y="1625"/>
                    <a:pt x="2583" y="1625"/>
                  </a:cubicBezTo>
                  <a:cubicBezTo>
                    <a:pt x="2476" y="1625"/>
                    <a:pt x="2530" y="1706"/>
                    <a:pt x="2423" y="1706"/>
                  </a:cubicBezTo>
                  <a:cubicBezTo>
                    <a:pt x="2369" y="1746"/>
                    <a:pt x="2423" y="1787"/>
                    <a:pt x="2369" y="1787"/>
                  </a:cubicBezTo>
                  <a:cubicBezTo>
                    <a:pt x="2369" y="1827"/>
                    <a:pt x="2369" y="1827"/>
                    <a:pt x="2315" y="1868"/>
                  </a:cubicBezTo>
                  <a:cubicBezTo>
                    <a:pt x="2262" y="1868"/>
                    <a:pt x="2208" y="1868"/>
                    <a:pt x="2208" y="1908"/>
                  </a:cubicBezTo>
                  <a:cubicBezTo>
                    <a:pt x="2101" y="1908"/>
                    <a:pt x="2155" y="1989"/>
                    <a:pt x="2047" y="1948"/>
                  </a:cubicBezTo>
                  <a:cubicBezTo>
                    <a:pt x="1994" y="1908"/>
                    <a:pt x="1994" y="1908"/>
                    <a:pt x="1940" y="1908"/>
                  </a:cubicBezTo>
                  <a:cubicBezTo>
                    <a:pt x="1887" y="1868"/>
                    <a:pt x="1887" y="1827"/>
                    <a:pt x="1833" y="1827"/>
                  </a:cubicBezTo>
                  <a:cubicBezTo>
                    <a:pt x="1779" y="1827"/>
                    <a:pt x="1672" y="1827"/>
                    <a:pt x="1619" y="1827"/>
                  </a:cubicBezTo>
                  <a:cubicBezTo>
                    <a:pt x="1619" y="1827"/>
                    <a:pt x="1565" y="1827"/>
                    <a:pt x="1511" y="1827"/>
                  </a:cubicBezTo>
                  <a:cubicBezTo>
                    <a:pt x="1458" y="1827"/>
                    <a:pt x="1458" y="1868"/>
                    <a:pt x="1404" y="1868"/>
                  </a:cubicBezTo>
                  <a:cubicBezTo>
                    <a:pt x="1404" y="1908"/>
                    <a:pt x="1297" y="1868"/>
                    <a:pt x="1297" y="1908"/>
                  </a:cubicBezTo>
                  <a:cubicBezTo>
                    <a:pt x="1190" y="1908"/>
                    <a:pt x="1136" y="1948"/>
                    <a:pt x="1083" y="1989"/>
                  </a:cubicBezTo>
                  <a:cubicBezTo>
                    <a:pt x="975" y="1989"/>
                    <a:pt x="975" y="1989"/>
                    <a:pt x="975" y="1989"/>
                  </a:cubicBezTo>
                  <a:cubicBezTo>
                    <a:pt x="761" y="1989"/>
                    <a:pt x="761" y="1989"/>
                    <a:pt x="761" y="1989"/>
                  </a:cubicBezTo>
                  <a:cubicBezTo>
                    <a:pt x="654" y="2029"/>
                    <a:pt x="600" y="2069"/>
                    <a:pt x="493" y="2110"/>
                  </a:cubicBezTo>
                  <a:cubicBezTo>
                    <a:pt x="493" y="2110"/>
                    <a:pt x="439" y="2110"/>
                    <a:pt x="439" y="2110"/>
                  </a:cubicBezTo>
                  <a:cubicBezTo>
                    <a:pt x="439" y="2150"/>
                    <a:pt x="386" y="2150"/>
                    <a:pt x="386" y="2150"/>
                  </a:cubicBezTo>
                  <a:cubicBezTo>
                    <a:pt x="386" y="2191"/>
                    <a:pt x="332" y="2191"/>
                    <a:pt x="332" y="2191"/>
                  </a:cubicBezTo>
                  <a:cubicBezTo>
                    <a:pt x="332" y="2312"/>
                    <a:pt x="279" y="2312"/>
                    <a:pt x="279" y="2392"/>
                  </a:cubicBezTo>
                  <a:cubicBezTo>
                    <a:pt x="279" y="2433"/>
                    <a:pt x="332" y="2392"/>
                    <a:pt x="386" y="2392"/>
                  </a:cubicBezTo>
                  <a:cubicBezTo>
                    <a:pt x="386" y="2352"/>
                    <a:pt x="439" y="2392"/>
                    <a:pt x="439" y="2392"/>
                  </a:cubicBezTo>
                  <a:cubicBezTo>
                    <a:pt x="493" y="2473"/>
                    <a:pt x="547" y="2514"/>
                    <a:pt x="600" y="2554"/>
                  </a:cubicBezTo>
                  <a:cubicBezTo>
                    <a:pt x="600" y="2635"/>
                    <a:pt x="600" y="2635"/>
                    <a:pt x="600" y="2635"/>
                  </a:cubicBezTo>
                  <a:cubicBezTo>
                    <a:pt x="654" y="2675"/>
                    <a:pt x="654" y="2675"/>
                    <a:pt x="707" y="2715"/>
                  </a:cubicBezTo>
                  <a:cubicBezTo>
                    <a:pt x="707" y="2756"/>
                    <a:pt x="761" y="2796"/>
                    <a:pt x="815" y="2796"/>
                  </a:cubicBezTo>
                  <a:cubicBezTo>
                    <a:pt x="815" y="2837"/>
                    <a:pt x="815" y="2837"/>
                    <a:pt x="815" y="2837"/>
                  </a:cubicBezTo>
                  <a:cubicBezTo>
                    <a:pt x="868" y="2877"/>
                    <a:pt x="922" y="2877"/>
                    <a:pt x="975" y="2917"/>
                  </a:cubicBezTo>
                  <a:cubicBezTo>
                    <a:pt x="975" y="2958"/>
                    <a:pt x="975" y="2958"/>
                    <a:pt x="975" y="2958"/>
                  </a:cubicBezTo>
                  <a:cubicBezTo>
                    <a:pt x="922" y="2958"/>
                    <a:pt x="922" y="3038"/>
                    <a:pt x="868" y="3038"/>
                  </a:cubicBezTo>
                  <a:cubicBezTo>
                    <a:pt x="868" y="3038"/>
                    <a:pt x="815" y="3038"/>
                    <a:pt x="815" y="3079"/>
                  </a:cubicBezTo>
                  <a:cubicBezTo>
                    <a:pt x="815" y="3160"/>
                    <a:pt x="868" y="3160"/>
                    <a:pt x="868" y="3200"/>
                  </a:cubicBezTo>
                  <a:cubicBezTo>
                    <a:pt x="761" y="3200"/>
                    <a:pt x="761" y="3281"/>
                    <a:pt x="600" y="3281"/>
                  </a:cubicBezTo>
                  <a:cubicBezTo>
                    <a:pt x="600" y="3321"/>
                    <a:pt x="439" y="3281"/>
                    <a:pt x="439" y="3361"/>
                  </a:cubicBezTo>
                  <a:cubicBezTo>
                    <a:pt x="386" y="3361"/>
                    <a:pt x="332" y="3321"/>
                    <a:pt x="279" y="3321"/>
                  </a:cubicBezTo>
                  <a:cubicBezTo>
                    <a:pt x="225" y="3361"/>
                    <a:pt x="171" y="3361"/>
                    <a:pt x="118" y="3402"/>
                  </a:cubicBezTo>
                  <a:cubicBezTo>
                    <a:pt x="118" y="3442"/>
                    <a:pt x="-43" y="3361"/>
                    <a:pt x="11" y="3483"/>
                  </a:cubicBezTo>
                  <a:cubicBezTo>
                    <a:pt x="11" y="3523"/>
                    <a:pt x="11" y="3563"/>
                    <a:pt x="118" y="3563"/>
                  </a:cubicBezTo>
                  <a:cubicBezTo>
                    <a:pt x="118" y="3644"/>
                    <a:pt x="171" y="3644"/>
                    <a:pt x="171" y="3684"/>
                  </a:cubicBezTo>
                  <a:cubicBezTo>
                    <a:pt x="171" y="3765"/>
                    <a:pt x="118" y="3765"/>
                    <a:pt x="118" y="3846"/>
                  </a:cubicBezTo>
                  <a:cubicBezTo>
                    <a:pt x="279" y="3927"/>
                    <a:pt x="493" y="3967"/>
                    <a:pt x="600" y="4088"/>
                  </a:cubicBezTo>
                  <a:cubicBezTo>
                    <a:pt x="547" y="4169"/>
                    <a:pt x="654" y="4169"/>
                    <a:pt x="600" y="4250"/>
                  </a:cubicBezTo>
                  <a:cubicBezTo>
                    <a:pt x="547" y="4290"/>
                    <a:pt x="439" y="4371"/>
                    <a:pt x="332" y="4411"/>
                  </a:cubicBezTo>
                  <a:cubicBezTo>
                    <a:pt x="332" y="4451"/>
                    <a:pt x="332" y="4451"/>
                    <a:pt x="332" y="4451"/>
                  </a:cubicBezTo>
                  <a:cubicBezTo>
                    <a:pt x="332" y="4492"/>
                    <a:pt x="332" y="4492"/>
                    <a:pt x="279" y="4492"/>
                  </a:cubicBezTo>
                  <a:cubicBezTo>
                    <a:pt x="279" y="4613"/>
                    <a:pt x="386" y="4653"/>
                    <a:pt x="332" y="4734"/>
                  </a:cubicBezTo>
                  <a:cubicBezTo>
                    <a:pt x="332" y="4815"/>
                    <a:pt x="279" y="4815"/>
                    <a:pt x="332" y="4896"/>
                  </a:cubicBezTo>
                  <a:cubicBezTo>
                    <a:pt x="332" y="4936"/>
                    <a:pt x="386" y="4976"/>
                    <a:pt x="332" y="5017"/>
                  </a:cubicBezTo>
                  <a:cubicBezTo>
                    <a:pt x="439" y="5017"/>
                    <a:pt x="386" y="5057"/>
                    <a:pt x="439" y="5097"/>
                  </a:cubicBezTo>
                  <a:cubicBezTo>
                    <a:pt x="439" y="5097"/>
                    <a:pt x="493" y="5138"/>
                    <a:pt x="493" y="5138"/>
                  </a:cubicBezTo>
                  <a:cubicBezTo>
                    <a:pt x="547" y="5138"/>
                    <a:pt x="493" y="5178"/>
                    <a:pt x="547" y="5178"/>
                  </a:cubicBezTo>
                  <a:cubicBezTo>
                    <a:pt x="600" y="5178"/>
                    <a:pt x="600" y="5259"/>
                    <a:pt x="600" y="5259"/>
                  </a:cubicBezTo>
                  <a:cubicBezTo>
                    <a:pt x="654" y="5299"/>
                    <a:pt x="707" y="5299"/>
                    <a:pt x="707" y="5340"/>
                  </a:cubicBezTo>
                  <a:cubicBezTo>
                    <a:pt x="922" y="5340"/>
                    <a:pt x="922" y="5340"/>
                    <a:pt x="922" y="5340"/>
                  </a:cubicBezTo>
                  <a:cubicBezTo>
                    <a:pt x="922" y="5420"/>
                    <a:pt x="1029" y="5380"/>
                    <a:pt x="1083" y="5420"/>
                  </a:cubicBezTo>
                  <a:cubicBezTo>
                    <a:pt x="1136" y="5420"/>
                    <a:pt x="1190" y="5461"/>
                    <a:pt x="1297" y="5420"/>
                  </a:cubicBezTo>
                  <a:cubicBezTo>
                    <a:pt x="1404" y="5420"/>
                    <a:pt x="1458" y="5380"/>
                    <a:pt x="1565" y="5380"/>
                  </a:cubicBezTo>
                  <a:cubicBezTo>
                    <a:pt x="1619" y="5380"/>
                    <a:pt x="1619" y="5380"/>
                    <a:pt x="1672" y="5420"/>
                  </a:cubicBezTo>
                  <a:cubicBezTo>
                    <a:pt x="1672" y="5501"/>
                    <a:pt x="1672" y="5582"/>
                    <a:pt x="1565" y="5582"/>
                  </a:cubicBezTo>
                  <a:cubicBezTo>
                    <a:pt x="1565" y="5622"/>
                    <a:pt x="1511" y="5663"/>
                    <a:pt x="1458" y="5703"/>
                  </a:cubicBezTo>
                  <a:cubicBezTo>
                    <a:pt x="1458" y="5743"/>
                    <a:pt x="1458" y="5784"/>
                    <a:pt x="1404" y="5784"/>
                  </a:cubicBezTo>
                  <a:cubicBezTo>
                    <a:pt x="1404" y="5905"/>
                    <a:pt x="1404" y="6026"/>
                    <a:pt x="1351" y="6107"/>
                  </a:cubicBezTo>
                  <a:cubicBezTo>
                    <a:pt x="1404" y="6107"/>
                    <a:pt x="1565" y="6147"/>
                    <a:pt x="1511" y="6066"/>
                  </a:cubicBezTo>
                  <a:cubicBezTo>
                    <a:pt x="1672" y="6066"/>
                    <a:pt x="1779" y="6026"/>
                    <a:pt x="1887" y="5986"/>
                  </a:cubicBezTo>
                  <a:cubicBezTo>
                    <a:pt x="1994" y="5986"/>
                    <a:pt x="2101" y="5986"/>
                    <a:pt x="2208" y="5945"/>
                  </a:cubicBezTo>
                  <a:cubicBezTo>
                    <a:pt x="2262" y="5945"/>
                    <a:pt x="2262" y="5905"/>
                    <a:pt x="2315" y="5905"/>
                  </a:cubicBezTo>
                  <a:cubicBezTo>
                    <a:pt x="2369" y="5905"/>
                    <a:pt x="2369" y="5865"/>
                    <a:pt x="2423" y="5824"/>
                  </a:cubicBezTo>
                  <a:cubicBezTo>
                    <a:pt x="2476" y="5824"/>
                    <a:pt x="2423" y="5743"/>
                    <a:pt x="2530" y="5743"/>
                  </a:cubicBezTo>
                  <a:cubicBezTo>
                    <a:pt x="2476" y="5663"/>
                    <a:pt x="2583" y="5703"/>
                    <a:pt x="2530" y="5622"/>
                  </a:cubicBezTo>
                  <a:cubicBezTo>
                    <a:pt x="2690" y="5582"/>
                    <a:pt x="2690" y="5461"/>
                    <a:pt x="2744" y="5420"/>
                  </a:cubicBezTo>
                  <a:cubicBezTo>
                    <a:pt x="2798" y="5380"/>
                    <a:pt x="2798" y="5340"/>
                    <a:pt x="2905" y="5340"/>
                  </a:cubicBezTo>
                  <a:cubicBezTo>
                    <a:pt x="2958" y="5259"/>
                    <a:pt x="3119" y="5299"/>
                    <a:pt x="3066" y="5138"/>
                  </a:cubicBezTo>
                  <a:cubicBezTo>
                    <a:pt x="3173" y="5178"/>
                    <a:pt x="3119" y="5097"/>
                    <a:pt x="3226" y="5097"/>
                  </a:cubicBezTo>
                  <a:cubicBezTo>
                    <a:pt x="3280" y="5097"/>
                    <a:pt x="3280" y="5057"/>
                    <a:pt x="3280" y="5057"/>
                  </a:cubicBezTo>
                  <a:cubicBezTo>
                    <a:pt x="3334" y="5057"/>
                    <a:pt x="3387" y="5017"/>
                    <a:pt x="3441" y="5057"/>
                  </a:cubicBezTo>
                  <a:cubicBezTo>
                    <a:pt x="3441" y="5017"/>
                    <a:pt x="3441" y="5017"/>
                    <a:pt x="3441" y="5017"/>
                  </a:cubicBezTo>
                  <a:cubicBezTo>
                    <a:pt x="3494" y="4976"/>
                    <a:pt x="3548" y="5017"/>
                    <a:pt x="3548" y="4976"/>
                  </a:cubicBezTo>
                  <a:cubicBezTo>
                    <a:pt x="3602" y="4976"/>
                    <a:pt x="3655" y="4976"/>
                    <a:pt x="3709" y="4976"/>
                  </a:cubicBezTo>
                  <a:cubicBezTo>
                    <a:pt x="3762" y="4976"/>
                    <a:pt x="3762" y="4976"/>
                    <a:pt x="3762" y="5017"/>
                  </a:cubicBezTo>
                  <a:cubicBezTo>
                    <a:pt x="3816" y="5017"/>
                    <a:pt x="3870" y="5017"/>
                    <a:pt x="3870" y="5057"/>
                  </a:cubicBezTo>
                  <a:cubicBezTo>
                    <a:pt x="4030" y="5057"/>
                    <a:pt x="4030" y="5057"/>
                    <a:pt x="4030" y="5057"/>
                  </a:cubicBezTo>
                  <a:cubicBezTo>
                    <a:pt x="4084" y="5057"/>
                    <a:pt x="4138" y="5057"/>
                    <a:pt x="4138" y="5097"/>
                  </a:cubicBezTo>
                  <a:cubicBezTo>
                    <a:pt x="4352" y="5057"/>
                    <a:pt x="4352" y="5178"/>
                    <a:pt x="4513" y="5138"/>
                  </a:cubicBezTo>
                  <a:cubicBezTo>
                    <a:pt x="4513" y="5259"/>
                    <a:pt x="4674" y="5259"/>
                    <a:pt x="4727" y="5340"/>
                  </a:cubicBezTo>
                  <a:cubicBezTo>
                    <a:pt x="4834" y="5340"/>
                    <a:pt x="4942" y="5380"/>
                    <a:pt x="5049" y="5420"/>
                  </a:cubicBezTo>
                  <a:cubicBezTo>
                    <a:pt x="5102" y="5461"/>
                    <a:pt x="5102" y="5501"/>
                    <a:pt x="5210" y="5501"/>
                  </a:cubicBezTo>
                  <a:cubicBezTo>
                    <a:pt x="5210" y="5542"/>
                    <a:pt x="5210" y="5582"/>
                    <a:pt x="5263" y="5582"/>
                  </a:cubicBezTo>
                  <a:cubicBezTo>
                    <a:pt x="5263" y="5703"/>
                    <a:pt x="5263" y="5703"/>
                    <a:pt x="5263" y="5703"/>
                  </a:cubicBezTo>
                  <a:cubicBezTo>
                    <a:pt x="5424" y="5703"/>
                    <a:pt x="5424" y="5703"/>
                    <a:pt x="5424" y="5703"/>
                  </a:cubicBezTo>
                  <a:cubicBezTo>
                    <a:pt x="5478" y="5703"/>
                    <a:pt x="5478" y="5663"/>
                    <a:pt x="5531" y="5622"/>
                  </a:cubicBezTo>
                  <a:cubicBezTo>
                    <a:pt x="5531" y="5663"/>
                    <a:pt x="5585" y="5703"/>
                    <a:pt x="5638" y="5703"/>
                  </a:cubicBezTo>
                  <a:cubicBezTo>
                    <a:pt x="5638" y="5703"/>
                    <a:pt x="5746" y="5743"/>
                    <a:pt x="5746" y="5703"/>
                  </a:cubicBezTo>
                  <a:cubicBezTo>
                    <a:pt x="5746" y="5703"/>
                    <a:pt x="5746" y="5703"/>
                    <a:pt x="5799" y="5703"/>
                  </a:cubicBezTo>
                  <a:cubicBezTo>
                    <a:pt x="5799" y="5784"/>
                    <a:pt x="5960" y="5784"/>
                    <a:pt x="5906" y="5865"/>
                  </a:cubicBezTo>
                  <a:cubicBezTo>
                    <a:pt x="5960" y="5905"/>
                    <a:pt x="6014" y="5945"/>
                    <a:pt x="6121" y="5945"/>
                  </a:cubicBezTo>
                  <a:cubicBezTo>
                    <a:pt x="6121" y="5986"/>
                    <a:pt x="6121" y="5986"/>
                    <a:pt x="6121" y="5986"/>
                  </a:cubicBezTo>
                  <a:cubicBezTo>
                    <a:pt x="6121" y="6026"/>
                    <a:pt x="6174" y="6066"/>
                    <a:pt x="6174" y="6066"/>
                  </a:cubicBezTo>
                  <a:cubicBezTo>
                    <a:pt x="6228" y="6228"/>
                    <a:pt x="6228" y="6470"/>
                    <a:pt x="6228" y="6672"/>
                  </a:cubicBezTo>
                  <a:cubicBezTo>
                    <a:pt x="6228" y="6712"/>
                    <a:pt x="6228" y="6712"/>
                    <a:pt x="6228" y="6712"/>
                  </a:cubicBezTo>
                  <a:cubicBezTo>
                    <a:pt x="6228" y="6712"/>
                    <a:pt x="6228" y="6712"/>
                    <a:pt x="6228" y="6712"/>
                  </a:cubicBezTo>
                  <a:cubicBezTo>
                    <a:pt x="6282" y="6753"/>
                    <a:pt x="6282" y="6793"/>
                    <a:pt x="6282" y="6793"/>
                  </a:cubicBezTo>
                  <a:cubicBezTo>
                    <a:pt x="6282" y="6834"/>
                    <a:pt x="6282" y="6834"/>
                    <a:pt x="6335" y="6834"/>
                  </a:cubicBezTo>
                  <a:cubicBezTo>
                    <a:pt x="6389" y="6834"/>
                    <a:pt x="6389" y="6914"/>
                    <a:pt x="6389" y="6955"/>
                  </a:cubicBezTo>
                  <a:cubicBezTo>
                    <a:pt x="6442" y="6955"/>
                    <a:pt x="6442" y="6955"/>
                    <a:pt x="6442" y="6955"/>
                  </a:cubicBezTo>
                  <a:cubicBezTo>
                    <a:pt x="6442" y="6955"/>
                    <a:pt x="6442" y="6995"/>
                    <a:pt x="6442" y="6995"/>
                  </a:cubicBezTo>
                  <a:cubicBezTo>
                    <a:pt x="6442" y="6995"/>
                    <a:pt x="6442" y="6995"/>
                    <a:pt x="6442" y="6995"/>
                  </a:cubicBezTo>
                  <a:cubicBezTo>
                    <a:pt x="6496" y="7035"/>
                    <a:pt x="6496" y="7076"/>
                    <a:pt x="6550" y="7116"/>
                  </a:cubicBezTo>
                  <a:cubicBezTo>
                    <a:pt x="6550" y="7116"/>
                    <a:pt x="6550" y="7116"/>
                    <a:pt x="6550" y="7157"/>
                  </a:cubicBezTo>
                  <a:cubicBezTo>
                    <a:pt x="6550" y="7157"/>
                    <a:pt x="6603" y="7197"/>
                    <a:pt x="6603" y="7197"/>
                  </a:cubicBezTo>
                  <a:cubicBezTo>
                    <a:pt x="6603" y="7197"/>
                    <a:pt x="6603" y="7237"/>
                    <a:pt x="6603" y="7237"/>
                  </a:cubicBezTo>
                  <a:cubicBezTo>
                    <a:pt x="6603" y="7318"/>
                    <a:pt x="6657" y="7399"/>
                    <a:pt x="6603" y="7480"/>
                  </a:cubicBezTo>
                  <a:cubicBezTo>
                    <a:pt x="6603" y="7560"/>
                    <a:pt x="6550" y="7601"/>
                    <a:pt x="6496" y="7641"/>
                  </a:cubicBezTo>
                  <a:cubicBezTo>
                    <a:pt x="6550" y="7681"/>
                    <a:pt x="6550" y="7722"/>
                    <a:pt x="6550" y="7803"/>
                  </a:cubicBezTo>
                  <a:cubicBezTo>
                    <a:pt x="6710" y="7803"/>
                    <a:pt x="6764" y="7762"/>
                    <a:pt x="6978" y="7762"/>
                  </a:cubicBezTo>
                  <a:cubicBezTo>
                    <a:pt x="6978" y="7803"/>
                    <a:pt x="6978" y="7843"/>
                    <a:pt x="7032" y="7843"/>
                  </a:cubicBezTo>
                  <a:cubicBezTo>
                    <a:pt x="7086" y="7964"/>
                    <a:pt x="6978" y="7964"/>
                    <a:pt x="6978" y="8045"/>
                  </a:cubicBezTo>
                  <a:cubicBezTo>
                    <a:pt x="7032" y="8085"/>
                    <a:pt x="7086" y="8045"/>
                    <a:pt x="7086" y="8085"/>
                  </a:cubicBezTo>
                  <a:cubicBezTo>
                    <a:pt x="7193" y="8085"/>
                    <a:pt x="7193" y="8126"/>
                    <a:pt x="7246" y="8126"/>
                  </a:cubicBezTo>
                  <a:cubicBezTo>
                    <a:pt x="7300" y="8206"/>
                    <a:pt x="7461" y="8206"/>
                    <a:pt x="7461" y="8327"/>
                  </a:cubicBezTo>
                  <a:cubicBezTo>
                    <a:pt x="7514" y="8368"/>
                    <a:pt x="7568" y="8368"/>
                    <a:pt x="7622" y="8408"/>
                  </a:cubicBezTo>
                  <a:cubicBezTo>
                    <a:pt x="7622" y="8408"/>
                    <a:pt x="7622" y="8408"/>
                    <a:pt x="7622" y="8408"/>
                  </a:cubicBezTo>
                  <a:cubicBezTo>
                    <a:pt x="7622" y="8489"/>
                    <a:pt x="7622" y="8529"/>
                    <a:pt x="7729" y="8529"/>
                  </a:cubicBezTo>
                  <a:cubicBezTo>
                    <a:pt x="7729" y="8570"/>
                    <a:pt x="7729" y="8570"/>
                    <a:pt x="7729" y="8570"/>
                  </a:cubicBezTo>
                  <a:cubicBezTo>
                    <a:pt x="7729" y="8570"/>
                    <a:pt x="7782" y="8570"/>
                    <a:pt x="7729" y="8570"/>
                  </a:cubicBezTo>
                  <a:cubicBezTo>
                    <a:pt x="7782" y="8691"/>
                    <a:pt x="7568" y="8610"/>
                    <a:pt x="7622" y="8691"/>
                  </a:cubicBezTo>
                  <a:cubicBezTo>
                    <a:pt x="7568" y="8812"/>
                    <a:pt x="7675" y="8812"/>
                    <a:pt x="7729" y="8852"/>
                  </a:cubicBezTo>
                  <a:cubicBezTo>
                    <a:pt x="7782" y="8893"/>
                    <a:pt x="7782" y="8852"/>
                    <a:pt x="7836" y="8852"/>
                  </a:cubicBezTo>
                  <a:cubicBezTo>
                    <a:pt x="7836" y="8852"/>
                    <a:pt x="7836" y="8852"/>
                    <a:pt x="7836" y="8852"/>
                  </a:cubicBezTo>
                  <a:cubicBezTo>
                    <a:pt x="7890" y="8852"/>
                    <a:pt x="7890" y="8852"/>
                    <a:pt x="7943" y="8852"/>
                  </a:cubicBezTo>
                  <a:cubicBezTo>
                    <a:pt x="7943" y="8771"/>
                    <a:pt x="7943" y="8771"/>
                    <a:pt x="7943" y="8771"/>
                  </a:cubicBezTo>
                  <a:cubicBezTo>
                    <a:pt x="7943" y="8771"/>
                    <a:pt x="7997" y="8771"/>
                    <a:pt x="7997" y="8771"/>
                  </a:cubicBezTo>
                  <a:cubicBezTo>
                    <a:pt x="7997" y="8771"/>
                    <a:pt x="7997" y="8771"/>
                    <a:pt x="8050" y="8771"/>
                  </a:cubicBezTo>
                  <a:cubicBezTo>
                    <a:pt x="8104" y="8812"/>
                    <a:pt x="8157" y="8812"/>
                    <a:pt x="8211" y="8852"/>
                  </a:cubicBezTo>
                  <a:cubicBezTo>
                    <a:pt x="8318" y="8812"/>
                    <a:pt x="8318" y="8893"/>
                    <a:pt x="8425" y="8852"/>
                  </a:cubicBezTo>
                  <a:cubicBezTo>
                    <a:pt x="8425" y="8933"/>
                    <a:pt x="8425" y="8933"/>
                    <a:pt x="8479" y="8933"/>
                  </a:cubicBezTo>
                  <a:cubicBezTo>
                    <a:pt x="8479" y="8973"/>
                    <a:pt x="8479" y="8973"/>
                    <a:pt x="8533" y="8973"/>
                  </a:cubicBezTo>
                  <a:cubicBezTo>
                    <a:pt x="8533" y="9054"/>
                    <a:pt x="8640" y="9054"/>
                    <a:pt x="8693" y="9054"/>
                  </a:cubicBezTo>
                  <a:cubicBezTo>
                    <a:pt x="8640" y="9135"/>
                    <a:pt x="8747" y="9135"/>
                    <a:pt x="8693" y="9216"/>
                  </a:cubicBezTo>
                  <a:cubicBezTo>
                    <a:pt x="8747" y="9216"/>
                    <a:pt x="8747" y="9256"/>
                    <a:pt x="8747" y="9256"/>
                  </a:cubicBezTo>
                  <a:cubicBezTo>
                    <a:pt x="8747" y="9256"/>
                    <a:pt x="8801" y="9256"/>
                    <a:pt x="8801" y="9256"/>
                  </a:cubicBezTo>
                  <a:cubicBezTo>
                    <a:pt x="8801" y="9296"/>
                    <a:pt x="8801" y="9296"/>
                    <a:pt x="8854" y="9337"/>
                  </a:cubicBezTo>
                  <a:cubicBezTo>
                    <a:pt x="8854" y="9337"/>
                    <a:pt x="8801" y="9337"/>
                    <a:pt x="8854" y="9337"/>
                  </a:cubicBezTo>
                  <a:cubicBezTo>
                    <a:pt x="8854" y="9337"/>
                    <a:pt x="8854" y="9337"/>
                    <a:pt x="8854" y="9337"/>
                  </a:cubicBezTo>
                  <a:cubicBezTo>
                    <a:pt x="8854" y="9337"/>
                    <a:pt x="8854" y="9377"/>
                    <a:pt x="8854" y="9377"/>
                  </a:cubicBezTo>
                  <a:cubicBezTo>
                    <a:pt x="8908" y="9377"/>
                    <a:pt x="8961" y="9377"/>
                    <a:pt x="8961" y="9417"/>
                  </a:cubicBezTo>
                  <a:cubicBezTo>
                    <a:pt x="8961" y="9458"/>
                    <a:pt x="9122" y="9458"/>
                    <a:pt x="9122" y="9498"/>
                  </a:cubicBezTo>
                  <a:cubicBezTo>
                    <a:pt x="9229" y="9539"/>
                    <a:pt x="9229" y="9579"/>
                    <a:pt x="9337" y="9619"/>
                  </a:cubicBezTo>
                  <a:cubicBezTo>
                    <a:pt x="9390" y="9700"/>
                    <a:pt x="9497" y="9740"/>
                    <a:pt x="9605" y="9781"/>
                  </a:cubicBezTo>
                  <a:cubicBezTo>
                    <a:pt x="9605" y="9862"/>
                    <a:pt x="9712" y="9902"/>
                    <a:pt x="9712" y="9983"/>
                  </a:cubicBezTo>
                  <a:cubicBezTo>
                    <a:pt x="9712" y="9983"/>
                    <a:pt x="9712" y="9983"/>
                    <a:pt x="9765" y="9983"/>
                  </a:cubicBezTo>
                  <a:cubicBezTo>
                    <a:pt x="9819" y="9983"/>
                    <a:pt x="9819" y="10023"/>
                    <a:pt x="9819" y="10023"/>
                  </a:cubicBezTo>
                  <a:cubicBezTo>
                    <a:pt x="9819" y="10063"/>
                    <a:pt x="9819" y="10063"/>
                    <a:pt x="9873" y="10063"/>
                  </a:cubicBezTo>
                  <a:cubicBezTo>
                    <a:pt x="9873" y="10104"/>
                    <a:pt x="9926" y="10104"/>
                    <a:pt x="9926" y="10104"/>
                  </a:cubicBezTo>
                  <a:cubicBezTo>
                    <a:pt x="9980" y="10104"/>
                    <a:pt x="9980" y="10144"/>
                    <a:pt x="9980" y="10185"/>
                  </a:cubicBezTo>
                  <a:cubicBezTo>
                    <a:pt x="9980" y="10185"/>
                    <a:pt x="10033" y="10144"/>
                    <a:pt x="10087" y="10185"/>
                  </a:cubicBezTo>
                  <a:cubicBezTo>
                    <a:pt x="10087" y="10185"/>
                    <a:pt x="10087" y="10225"/>
                    <a:pt x="10141" y="10225"/>
                  </a:cubicBezTo>
                  <a:cubicBezTo>
                    <a:pt x="10141" y="10265"/>
                    <a:pt x="10194" y="10346"/>
                    <a:pt x="10194" y="10386"/>
                  </a:cubicBezTo>
                  <a:cubicBezTo>
                    <a:pt x="10248" y="10427"/>
                    <a:pt x="10248" y="10427"/>
                    <a:pt x="10301" y="10467"/>
                  </a:cubicBezTo>
                  <a:cubicBezTo>
                    <a:pt x="10301" y="10508"/>
                    <a:pt x="10409" y="10508"/>
                    <a:pt x="10462" y="10548"/>
                  </a:cubicBezTo>
                  <a:cubicBezTo>
                    <a:pt x="10462" y="10629"/>
                    <a:pt x="10623" y="10588"/>
                    <a:pt x="10623" y="10669"/>
                  </a:cubicBezTo>
                  <a:cubicBezTo>
                    <a:pt x="10730" y="10669"/>
                    <a:pt x="10784" y="10669"/>
                    <a:pt x="10891" y="10669"/>
                  </a:cubicBezTo>
                  <a:cubicBezTo>
                    <a:pt x="10891" y="10709"/>
                    <a:pt x="10998" y="10709"/>
                    <a:pt x="11052" y="10750"/>
                  </a:cubicBezTo>
                  <a:cubicBezTo>
                    <a:pt x="11052" y="10831"/>
                    <a:pt x="11105" y="10911"/>
                    <a:pt x="11105" y="10992"/>
                  </a:cubicBezTo>
                  <a:cubicBezTo>
                    <a:pt x="11213" y="10992"/>
                    <a:pt x="11320" y="10992"/>
                    <a:pt x="11320" y="10911"/>
                  </a:cubicBezTo>
                  <a:cubicBezTo>
                    <a:pt x="11373" y="10911"/>
                    <a:pt x="11373" y="10952"/>
                    <a:pt x="11373" y="10992"/>
                  </a:cubicBezTo>
                  <a:cubicBezTo>
                    <a:pt x="11481" y="10992"/>
                    <a:pt x="11481" y="10871"/>
                    <a:pt x="11588" y="10911"/>
                  </a:cubicBezTo>
                  <a:cubicBezTo>
                    <a:pt x="11749" y="10871"/>
                    <a:pt x="11749" y="10952"/>
                    <a:pt x="11909" y="10911"/>
                  </a:cubicBezTo>
                  <a:cubicBezTo>
                    <a:pt x="11909" y="10952"/>
                    <a:pt x="11963" y="10952"/>
                    <a:pt x="12017" y="10952"/>
                  </a:cubicBezTo>
                  <a:cubicBezTo>
                    <a:pt x="12017" y="10992"/>
                    <a:pt x="12070" y="10992"/>
                    <a:pt x="12070" y="10992"/>
                  </a:cubicBezTo>
                  <a:cubicBezTo>
                    <a:pt x="12231" y="10992"/>
                    <a:pt x="12231" y="10911"/>
                    <a:pt x="12392" y="10911"/>
                  </a:cubicBezTo>
                  <a:cubicBezTo>
                    <a:pt x="12392" y="10952"/>
                    <a:pt x="12392" y="10992"/>
                    <a:pt x="12445" y="10992"/>
                  </a:cubicBezTo>
                  <a:cubicBezTo>
                    <a:pt x="12499" y="10992"/>
                    <a:pt x="12499" y="10992"/>
                    <a:pt x="12499" y="11032"/>
                  </a:cubicBezTo>
                  <a:cubicBezTo>
                    <a:pt x="12553" y="11073"/>
                    <a:pt x="12606" y="11113"/>
                    <a:pt x="12660" y="11154"/>
                  </a:cubicBezTo>
                  <a:cubicBezTo>
                    <a:pt x="12660" y="11154"/>
                    <a:pt x="12660" y="11154"/>
                    <a:pt x="12660" y="11194"/>
                  </a:cubicBezTo>
                  <a:cubicBezTo>
                    <a:pt x="12660" y="11194"/>
                    <a:pt x="12713" y="11194"/>
                    <a:pt x="12713" y="11234"/>
                  </a:cubicBezTo>
                  <a:cubicBezTo>
                    <a:pt x="12713" y="11234"/>
                    <a:pt x="12767" y="11234"/>
                    <a:pt x="12767" y="11275"/>
                  </a:cubicBezTo>
                  <a:cubicBezTo>
                    <a:pt x="12767" y="11355"/>
                    <a:pt x="12767" y="11396"/>
                    <a:pt x="12821" y="11436"/>
                  </a:cubicBezTo>
                  <a:cubicBezTo>
                    <a:pt x="12821" y="11436"/>
                    <a:pt x="12874" y="11436"/>
                    <a:pt x="12874" y="11436"/>
                  </a:cubicBezTo>
                  <a:cubicBezTo>
                    <a:pt x="12874" y="11436"/>
                    <a:pt x="12874" y="11436"/>
                    <a:pt x="12874" y="11477"/>
                  </a:cubicBezTo>
                  <a:cubicBezTo>
                    <a:pt x="12874" y="11477"/>
                    <a:pt x="12874" y="11436"/>
                    <a:pt x="12874" y="11477"/>
                  </a:cubicBezTo>
                  <a:cubicBezTo>
                    <a:pt x="12928" y="11477"/>
                    <a:pt x="12928" y="11557"/>
                    <a:pt x="12981" y="11557"/>
                  </a:cubicBezTo>
                  <a:cubicBezTo>
                    <a:pt x="12981" y="11638"/>
                    <a:pt x="13035" y="11678"/>
                    <a:pt x="13035" y="11759"/>
                  </a:cubicBezTo>
                  <a:cubicBezTo>
                    <a:pt x="12981" y="11759"/>
                    <a:pt x="12981" y="11759"/>
                    <a:pt x="12981" y="11759"/>
                  </a:cubicBezTo>
                  <a:cubicBezTo>
                    <a:pt x="12981" y="11800"/>
                    <a:pt x="12981" y="11800"/>
                    <a:pt x="12928" y="11800"/>
                  </a:cubicBezTo>
                  <a:cubicBezTo>
                    <a:pt x="12928" y="11800"/>
                    <a:pt x="12928" y="11800"/>
                    <a:pt x="12928" y="11840"/>
                  </a:cubicBezTo>
                  <a:cubicBezTo>
                    <a:pt x="12928" y="11840"/>
                    <a:pt x="12928" y="11840"/>
                    <a:pt x="12928" y="11840"/>
                  </a:cubicBezTo>
                  <a:cubicBezTo>
                    <a:pt x="12981" y="11840"/>
                    <a:pt x="12981" y="11840"/>
                    <a:pt x="13035" y="11840"/>
                  </a:cubicBezTo>
                  <a:cubicBezTo>
                    <a:pt x="13035" y="11840"/>
                    <a:pt x="13035" y="11800"/>
                    <a:pt x="13035" y="11840"/>
                  </a:cubicBezTo>
                  <a:cubicBezTo>
                    <a:pt x="13035" y="11800"/>
                    <a:pt x="13089" y="11800"/>
                    <a:pt x="13142" y="11759"/>
                  </a:cubicBezTo>
                  <a:cubicBezTo>
                    <a:pt x="13196" y="11719"/>
                    <a:pt x="13196" y="11759"/>
                    <a:pt x="13249" y="11759"/>
                  </a:cubicBezTo>
                  <a:cubicBezTo>
                    <a:pt x="13357" y="11759"/>
                    <a:pt x="13303" y="11678"/>
                    <a:pt x="13410" y="11678"/>
                  </a:cubicBezTo>
                  <a:cubicBezTo>
                    <a:pt x="13410" y="11719"/>
                    <a:pt x="13571" y="11719"/>
                    <a:pt x="13517" y="11759"/>
                  </a:cubicBezTo>
                  <a:cubicBezTo>
                    <a:pt x="13571" y="11800"/>
                    <a:pt x="13624" y="11800"/>
                    <a:pt x="13624" y="11840"/>
                  </a:cubicBezTo>
                  <a:cubicBezTo>
                    <a:pt x="13624" y="11840"/>
                    <a:pt x="13624" y="11840"/>
                    <a:pt x="13624" y="11840"/>
                  </a:cubicBezTo>
                  <a:cubicBezTo>
                    <a:pt x="13624" y="11840"/>
                    <a:pt x="13624" y="11840"/>
                    <a:pt x="13624" y="11840"/>
                  </a:cubicBezTo>
                  <a:cubicBezTo>
                    <a:pt x="13678" y="11840"/>
                    <a:pt x="13785" y="11840"/>
                    <a:pt x="13785" y="11840"/>
                  </a:cubicBezTo>
                  <a:cubicBezTo>
                    <a:pt x="13785" y="11921"/>
                    <a:pt x="13732" y="11921"/>
                    <a:pt x="13678" y="11961"/>
                  </a:cubicBezTo>
                  <a:cubicBezTo>
                    <a:pt x="13678" y="11961"/>
                    <a:pt x="13678" y="11961"/>
                    <a:pt x="13678" y="11961"/>
                  </a:cubicBezTo>
                  <a:cubicBezTo>
                    <a:pt x="13624" y="12001"/>
                    <a:pt x="13624" y="12001"/>
                    <a:pt x="13624" y="12001"/>
                  </a:cubicBezTo>
                  <a:cubicBezTo>
                    <a:pt x="13624" y="12042"/>
                    <a:pt x="13571" y="12082"/>
                    <a:pt x="13571" y="12001"/>
                  </a:cubicBezTo>
                  <a:cubicBezTo>
                    <a:pt x="13517" y="12001"/>
                    <a:pt x="13517" y="12042"/>
                    <a:pt x="13517" y="12042"/>
                  </a:cubicBezTo>
                  <a:cubicBezTo>
                    <a:pt x="13464" y="12123"/>
                    <a:pt x="13464" y="12163"/>
                    <a:pt x="13571" y="12203"/>
                  </a:cubicBezTo>
                  <a:cubicBezTo>
                    <a:pt x="13571" y="12203"/>
                    <a:pt x="13571" y="12203"/>
                    <a:pt x="13624" y="12203"/>
                  </a:cubicBezTo>
                  <a:cubicBezTo>
                    <a:pt x="13624" y="12163"/>
                    <a:pt x="13624" y="12123"/>
                    <a:pt x="13678" y="12123"/>
                  </a:cubicBezTo>
                  <a:cubicBezTo>
                    <a:pt x="13678" y="12123"/>
                    <a:pt x="13732" y="12123"/>
                    <a:pt x="13732" y="12082"/>
                  </a:cubicBezTo>
                  <a:cubicBezTo>
                    <a:pt x="13839" y="12082"/>
                    <a:pt x="13839" y="12123"/>
                    <a:pt x="13946" y="12123"/>
                  </a:cubicBezTo>
                  <a:cubicBezTo>
                    <a:pt x="14053" y="12123"/>
                    <a:pt x="14000" y="12042"/>
                    <a:pt x="14107" y="12082"/>
                  </a:cubicBezTo>
                  <a:cubicBezTo>
                    <a:pt x="14214" y="12082"/>
                    <a:pt x="14214" y="12001"/>
                    <a:pt x="14268" y="12001"/>
                  </a:cubicBezTo>
                  <a:cubicBezTo>
                    <a:pt x="14321" y="12001"/>
                    <a:pt x="14321" y="12001"/>
                    <a:pt x="14375" y="12001"/>
                  </a:cubicBezTo>
                  <a:cubicBezTo>
                    <a:pt x="14375" y="12001"/>
                    <a:pt x="14375" y="12001"/>
                    <a:pt x="14375" y="12001"/>
                  </a:cubicBezTo>
                  <a:cubicBezTo>
                    <a:pt x="14428" y="12001"/>
                    <a:pt x="14482" y="12001"/>
                    <a:pt x="14482" y="12042"/>
                  </a:cubicBezTo>
                  <a:cubicBezTo>
                    <a:pt x="14482" y="12042"/>
                    <a:pt x="14482" y="12042"/>
                    <a:pt x="14482" y="12042"/>
                  </a:cubicBezTo>
                  <a:cubicBezTo>
                    <a:pt x="14536" y="12082"/>
                    <a:pt x="14589" y="12082"/>
                    <a:pt x="14589" y="12123"/>
                  </a:cubicBezTo>
                  <a:cubicBezTo>
                    <a:pt x="14589" y="12123"/>
                    <a:pt x="14589" y="12123"/>
                    <a:pt x="14589" y="12123"/>
                  </a:cubicBezTo>
                  <a:cubicBezTo>
                    <a:pt x="14589" y="12123"/>
                    <a:pt x="14643" y="12163"/>
                    <a:pt x="14643" y="12203"/>
                  </a:cubicBezTo>
                  <a:cubicBezTo>
                    <a:pt x="14696" y="12203"/>
                    <a:pt x="14643" y="12365"/>
                    <a:pt x="14750" y="12405"/>
                  </a:cubicBezTo>
                  <a:cubicBezTo>
                    <a:pt x="14750" y="12446"/>
                    <a:pt x="14750" y="12446"/>
                    <a:pt x="14750" y="12486"/>
                  </a:cubicBezTo>
                  <a:cubicBezTo>
                    <a:pt x="14750" y="12486"/>
                    <a:pt x="14750" y="12486"/>
                    <a:pt x="14750" y="12486"/>
                  </a:cubicBezTo>
                  <a:cubicBezTo>
                    <a:pt x="14750" y="12486"/>
                    <a:pt x="14696" y="12486"/>
                    <a:pt x="14696" y="12486"/>
                  </a:cubicBezTo>
                  <a:cubicBezTo>
                    <a:pt x="14696" y="12526"/>
                    <a:pt x="14696" y="12567"/>
                    <a:pt x="14696" y="12607"/>
                  </a:cubicBezTo>
                  <a:cubicBezTo>
                    <a:pt x="14696" y="12647"/>
                    <a:pt x="14589" y="12647"/>
                    <a:pt x="14643" y="12728"/>
                  </a:cubicBezTo>
                  <a:cubicBezTo>
                    <a:pt x="14643" y="12728"/>
                    <a:pt x="14643" y="12809"/>
                    <a:pt x="14696" y="12809"/>
                  </a:cubicBezTo>
                  <a:cubicBezTo>
                    <a:pt x="14750" y="12809"/>
                    <a:pt x="14804" y="12849"/>
                    <a:pt x="14857" y="12890"/>
                  </a:cubicBezTo>
                  <a:cubicBezTo>
                    <a:pt x="14911" y="12890"/>
                    <a:pt x="14964" y="12890"/>
                    <a:pt x="14964" y="12890"/>
                  </a:cubicBezTo>
                  <a:cubicBezTo>
                    <a:pt x="15018" y="12890"/>
                    <a:pt x="15018" y="12890"/>
                    <a:pt x="15018" y="12890"/>
                  </a:cubicBezTo>
                  <a:cubicBezTo>
                    <a:pt x="15125" y="12890"/>
                    <a:pt x="15125" y="12930"/>
                    <a:pt x="15179" y="12970"/>
                  </a:cubicBezTo>
                  <a:cubicBezTo>
                    <a:pt x="15179" y="12970"/>
                    <a:pt x="15179" y="12970"/>
                    <a:pt x="15232" y="13011"/>
                  </a:cubicBezTo>
                  <a:cubicBezTo>
                    <a:pt x="15286" y="13011"/>
                    <a:pt x="15340" y="13051"/>
                    <a:pt x="15340" y="13132"/>
                  </a:cubicBezTo>
                  <a:cubicBezTo>
                    <a:pt x="15393" y="13132"/>
                    <a:pt x="15393" y="13132"/>
                    <a:pt x="15393" y="13132"/>
                  </a:cubicBezTo>
                  <a:cubicBezTo>
                    <a:pt x="15393" y="13253"/>
                    <a:pt x="15608" y="13172"/>
                    <a:pt x="15554" y="13253"/>
                  </a:cubicBezTo>
                  <a:cubicBezTo>
                    <a:pt x="15554" y="13253"/>
                    <a:pt x="15608" y="13213"/>
                    <a:pt x="15608" y="13213"/>
                  </a:cubicBezTo>
                  <a:cubicBezTo>
                    <a:pt x="15608" y="13213"/>
                    <a:pt x="15608" y="13213"/>
                    <a:pt x="15608" y="13213"/>
                  </a:cubicBezTo>
                  <a:cubicBezTo>
                    <a:pt x="15608" y="13132"/>
                    <a:pt x="15715" y="13172"/>
                    <a:pt x="15768" y="13091"/>
                  </a:cubicBezTo>
                  <a:cubicBezTo>
                    <a:pt x="15768" y="13091"/>
                    <a:pt x="15768" y="13091"/>
                    <a:pt x="15768" y="13091"/>
                  </a:cubicBezTo>
                  <a:cubicBezTo>
                    <a:pt x="15822" y="13091"/>
                    <a:pt x="15822" y="13051"/>
                    <a:pt x="15876" y="13051"/>
                  </a:cubicBezTo>
                  <a:cubicBezTo>
                    <a:pt x="15929" y="13051"/>
                    <a:pt x="15929" y="13051"/>
                    <a:pt x="15929" y="13051"/>
                  </a:cubicBezTo>
                  <a:cubicBezTo>
                    <a:pt x="15929" y="13051"/>
                    <a:pt x="15929" y="13051"/>
                    <a:pt x="15929" y="13051"/>
                  </a:cubicBezTo>
                  <a:cubicBezTo>
                    <a:pt x="16036" y="13051"/>
                    <a:pt x="15983" y="13132"/>
                    <a:pt x="16090" y="13132"/>
                  </a:cubicBezTo>
                  <a:cubicBezTo>
                    <a:pt x="16036" y="13213"/>
                    <a:pt x="16197" y="13172"/>
                    <a:pt x="16197" y="13253"/>
                  </a:cubicBezTo>
                  <a:cubicBezTo>
                    <a:pt x="16197" y="13253"/>
                    <a:pt x="16251" y="13253"/>
                    <a:pt x="16197" y="13293"/>
                  </a:cubicBezTo>
                  <a:cubicBezTo>
                    <a:pt x="16197" y="13293"/>
                    <a:pt x="16251" y="13293"/>
                    <a:pt x="16251" y="13334"/>
                  </a:cubicBezTo>
                  <a:cubicBezTo>
                    <a:pt x="16251" y="13334"/>
                    <a:pt x="16251" y="13374"/>
                    <a:pt x="16304" y="13374"/>
                  </a:cubicBezTo>
                  <a:cubicBezTo>
                    <a:pt x="16304" y="13414"/>
                    <a:pt x="16304" y="13455"/>
                    <a:pt x="16304" y="13495"/>
                  </a:cubicBezTo>
                  <a:cubicBezTo>
                    <a:pt x="16358" y="13536"/>
                    <a:pt x="16358" y="13657"/>
                    <a:pt x="16412" y="13737"/>
                  </a:cubicBezTo>
                  <a:cubicBezTo>
                    <a:pt x="16412" y="13737"/>
                    <a:pt x="16465" y="13737"/>
                    <a:pt x="16465" y="13778"/>
                  </a:cubicBezTo>
                  <a:cubicBezTo>
                    <a:pt x="16465" y="13778"/>
                    <a:pt x="16519" y="13859"/>
                    <a:pt x="16465" y="13899"/>
                  </a:cubicBezTo>
                  <a:cubicBezTo>
                    <a:pt x="16519" y="13980"/>
                    <a:pt x="16572" y="14060"/>
                    <a:pt x="16680" y="14060"/>
                  </a:cubicBezTo>
                  <a:cubicBezTo>
                    <a:pt x="16680" y="14060"/>
                    <a:pt x="16680" y="14060"/>
                    <a:pt x="16680" y="14101"/>
                  </a:cubicBezTo>
                  <a:cubicBezTo>
                    <a:pt x="16626" y="14141"/>
                    <a:pt x="16733" y="14141"/>
                    <a:pt x="16787" y="14222"/>
                  </a:cubicBezTo>
                  <a:cubicBezTo>
                    <a:pt x="16787" y="14222"/>
                    <a:pt x="16787" y="14222"/>
                    <a:pt x="16787" y="14222"/>
                  </a:cubicBezTo>
                  <a:cubicBezTo>
                    <a:pt x="16787" y="14222"/>
                    <a:pt x="16787" y="14262"/>
                    <a:pt x="16840" y="14262"/>
                  </a:cubicBezTo>
                  <a:cubicBezTo>
                    <a:pt x="16840" y="14303"/>
                    <a:pt x="16787" y="14303"/>
                    <a:pt x="16840" y="14343"/>
                  </a:cubicBezTo>
                  <a:cubicBezTo>
                    <a:pt x="16840" y="14383"/>
                    <a:pt x="16840" y="14424"/>
                    <a:pt x="16840" y="14505"/>
                  </a:cubicBezTo>
                  <a:cubicBezTo>
                    <a:pt x="16894" y="14545"/>
                    <a:pt x="16840" y="14585"/>
                    <a:pt x="16894" y="14626"/>
                  </a:cubicBezTo>
                  <a:cubicBezTo>
                    <a:pt x="16894" y="14666"/>
                    <a:pt x="16948" y="14626"/>
                    <a:pt x="16948" y="14666"/>
                  </a:cubicBezTo>
                  <a:cubicBezTo>
                    <a:pt x="16948" y="14706"/>
                    <a:pt x="16894" y="14747"/>
                    <a:pt x="16948" y="14787"/>
                  </a:cubicBezTo>
                  <a:cubicBezTo>
                    <a:pt x="16948" y="14828"/>
                    <a:pt x="16948" y="14828"/>
                    <a:pt x="16948" y="14868"/>
                  </a:cubicBezTo>
                  <a:cubicBezTo>
                    <a:pt x="16948" y="14868"/>
                    <a:pt x="16948" y="14868"/>
                    <a:pt x="16948" y="14868"/>
                  </a:cubicBezTo>
                  <a:cubicBezTo>
                    <a:pt x="16948" y="14908"/>
                    <a:pt x="17001" y="14949"/>
                    <a:pt x="17055" y="14989"/>
                  </a:cubicBezTo>
                  <a:cubicBezTo>
                    <a:pt x="17055" y="14989"/>
                    <a:pt x="17055" y="14989"/>
                    <a:pt x="17055" y="14989"/>
                  </a:cubicBezTo>
                  <a:cubicBezTo>
                    <a:pt x="17055" y="14989"/>
                    <a:pt x="17055" y="15029"/>
                    <a:pt x="17055" y="15029"/>
                  </a:cubicBezTo>
                  <a:cubicBezTo>
                    <a:pt x="17108" y="15029"/>
                    <a:pt x="17108" y="15029"/>
                    <a:pt x="17108" y="15070"/>
                  </a:cubicBezTo>
                  <a:cubicBezTo>
                    <a:pt x="17108" y="15110"/>
                    <a:pt x="17216" y="15110"/>
                    <a:pt x="17216" y="15191"/>
                  </a:cubicBezTo>
                  <a:cubicBezTo>
                    <a:pt x="17216" y="15231"/>
                    <a:pt x="17216" y="15272"/>
                    <a:pt x="17216" y="15352"/>
                  </a:cubicBezTo>
                  <a:cubicBezTo>
                    <a:pt x="17162" y="15352"/>
                    <a:pt x="17162" y="15393"/>
                    <a:pt x="17108" y="15433"/>
                  </a:cubicBezTo>
                  <a:cubicBezTo>
                    <a:pt x="17055" y="15433"/>
                    <a:pt x="16948" y="15433"/>
                    <a:pt x="16840" y="15433"/>
                  </a:cubicBezTo>
                  <a:cubicBezTo>
                    <a:pt x="16787" y="15433"/>
                    <a:pt x="16733" y="15474"/>
                    <a:pt x="16733" y="15474"/>
                  </a:cubicBezTo>
                  <a:cubicBezTo>
                    <a:pt x="16680" y="15474"/>
                    <a:pt x="16680" y="15474"/>
                    <a:pt x="16680" y="15474"/>
                  </a:cubicBezTo>
                  <a:cubicBezTo>
                    <a:pt x="16680" y="15514"/>
                    <a:pt x="16519" y="15514"/>
                    <a:pt x="16572" y="15595"/>
                  </a:cubicBezTo>
                  <a:cubicBezTo>
                    <a:pt x="16572" y="15595"/>
                    <a:pt x="16519" y="15595"/>
                    <a:pt x="16519" y="15595"/>
                  </a:cubicBezTo>
                  <a:cubicBezTo>
                    <a:pt x="16519" y="15595"/>
                    <a:pt x="16519" y="15595"/>
                    <a:pt x="16519" y="15635"/>
                  </a:cubicBezTo>
                  <a:cubicBezTo>
                    <a:pt x="16519" y="15716"/>
                    <a:pt x="16680" y="15716"/>
                    <a:pt x="16733" y="15837"/>
                  </a:cubicBezTo>
                  <a:cubicBezTo>
                    <a:pt x="16733" y="15918"/>
                    <a:pt x="16680" y="15918"/>
                    <a:pt x="16626" y="15998"/>
                  </a:cubicBezTo>
                  <a:cubicBezTo>
                    <a:pt x="16626" y="15998"/>
                    <a:pt x="16626" y="15998"/>
                    <a:pt x="16626" y="15998"/>
                  </a:cubicBezTo>
                  <a:cubicBezTo>
                    <a:pt x="16572" y="16039"/>
                    <a:pt x="16626" y="16079"/>
                    <a:pt x="16572" y="16120"/>
                  </a:cubicBezTo>
                  <a:cubicBezTo>
                    <a:pt x="16572" y="16120"/>
                    <a:pt x="16572" y="16120"/>
                    <a:pt x="16572" y="16160"/>
                  </a:cubicBezTo>
                  <a:cubicBezTo>
                    <a:pt x="16572" y="16160"/>
                    <a:pt x="16572" y="16160"/>
                    <a:pt x="16572" y="16160"/>
                  </a:cubicBezTo>
                  <a:cubicBezTo>
                    <a:pt x="16572" y="16160"/>
                    <a:pt x="16519" y="16160"/>
                    <a:pt x="16519" y="16160"/>
                  </a:cubicBezTo>
                  <a:cubicBezTo>
                    <a:pt x="16519" y="16200"/>
                    <a:pt x="16519" y="16200"/>
                    <a:pt x="16519" y="16200"/>
                  </a:cubicBezTo>
                  <a:cubicBezTo>
                    <a:pt x="16519" y="16241"/>
                    <a:pt x="16519" y="16281"/>
                    <a:pt x="16412" y="16281"/>
                  </a:cubicBezTo>
                  <a:cubicBezTo>
                    <a:pt x="16412" y="16281"/>
                    <a:pt x="16412" y="16281"/>
                    <a:pt x="16412" y="16281"/>
                  </a:cubicBezTo>
                  <a:cubicBezTo>
                    <a:pt x="16358" y="16321"/>
                    <a:pt x="16358" y="16321"/>
                    <a:pt x="16358" y="16321"/>
                  </a:cubicBezTo>
                  <a:cubicBezTo>
                    <a:pt x="16304" y="16362"/>
                    <a:pt x="16251" y="16362"/>
                    <a:pt x="16197" y="16443"/>
                  </a:cubicBezTo>
                  <a:cubicBezTo>
                    <a:pt x="16197" y="16443"/>
                    <a:pt x="16197" y="16483"/>
                    <a:pt x="16197" y="16483"/>
                  </a:cubicBezTo>
                  <a:cubicBezTo>
                    <a:pt x="16197" y="16483"/>
                    <a:pt x="16197" y="16523"/>
                    <a:pt x="16197" y="16523"/>
                  </a:cubicBezTo>
                  <a:cubicBezTo>
                    <a:pt x="16197" y="16604"/>
                    <a:pt x="16197" y="16644"/>
                    <a:pt x="16197" y="16725"/>
                  </a:cubicBezTo>
                  <a:cubicBezTo>
                    <a:pt x="16197" y="16766"/>
                    <a:pt x="16197" y="16806"/>
                    <a:pt x="16197" y="16806"/>
                  </a:cubicBezTo>
                  <a:cubicBezTo>
                    <a:pt x="16197" y="16806"/>
                    <a:pt x="16197" y="16806"/>
                    <a:pt x="16197" y="16846"/>
                  </a:cubicBezTo>
                  <a:cubicBezTo>
                    <a:pt x="16197" y="16887"/>
                    <a:pt x="16251" y="16927"/>
                    <a:pt x="16304" y="16967"/>
                  </a:cubicBezTo>
                  <a:cubicBezTo>
                    <a:pt x="16304" y="16967"/>
                    <a:pt x="16304" y="16967"/>
                    <a:pt x="16304" y="16967"/>
                  </a:cubicBezTo>
                  <a:cubicBezTo>
                    <a:pt x="16358" y="16967"/>
                    <a:pt x="16358" y="16967"/>
                    <a:pt x="16412" y="16967"/>
                  </a:cubicBezTo>
                  <a:cubicBezTo>
                    <a:pt x="16412" y="16967"/>
                    <a:pt x="16412" y="16967"/>
                    <a:pt x="16412" y="16967"/>
                  </a:cubicBezTo>
                  <a:cubicBezTo>
                    <a:pt x="16412" y="16967"/>
                    <a:pt x="16465" y="16967"/>
                    <a:pt x="16465" y="17008"/>
                  </a:cubicBezTo>
                  <a:cubicBezTo>
                    <a:pt x="16572" y="17008"/>
                    <a:pt x="16733" y="17008"/>
                    <a:pt x="16894" y="17008"/>
                  </a:cubicBezTo>
                  <a:cubicBezTo>
                    <a:pt x="16948" y="16967"/>
                    <a:pt x="17001" y="16967"/>
                    <a:pt x="17055" y="16927"/>
                  </a:cubicBezTo>
                  <a:cubicBezTo>
                    <a:pt x="17162" y="16967"/>
                    <a:pt x="17108" y="16887"/>
                    <a:pt x="17216" y="16887"/>
                  </a:cubicBezTo>
                  <a:cubicBezTo>
                    <a:pt x="17216" y="16766"/>
                    <a:pt x="17269" y="16644"/>
                    <a:pt x="17269" y="16483"/>
                  </a:cubicBezTo>
                  <a:cubicBezTo>
                    <a:pt x="17269" y="16483"/>
                    <a:pt x="17323" y="16483"/>
                    <a:pt x="17323" y="16443"/>
                  </a:cubicBezTo>
                  <a:cubicBezTo>
                    <a:pt x="17323" y="16443"/>
                    <a:pt x="17323" y="16443"/>
                    <a:pt x="17323" y="16443"/>
                  </a:cubicBezTo>
                  <a:cubicBezTo>
                    <a:pt x="17376" y="16402"/>
                    <a:pt x="17484" y="16402"/>
                    <a:pt x="17484" y="16362"/>
                  </a:cubicBezTo>
                  <a:cubicBezTo>
                    <a:pt x="17484" y="16362"/>
                    <a:pt x="17484" y="16362"/>
                    <a:pt x="17484" y="16362"/>
                  </a:cubicBezTo>
                  <a:cubicBezTo>
                    <a:pt x="17484" y="16362"/>
                    <a:pt x="17484" y="16321"/>
                    <a:pt x="17484" y="16321"/>
                  </a:cubicBezTo>
                  <a:cubicBezTo>
                    <a:pt x="17537" y="16321"/>
                    <a:pt x="17591" y="16281"/>
                    <a:pt x="17644" y="16281"/>
                  </a:cubicBezTo>
                  <a:cubicBezTo>
                    <a:pt x="17644" y="16281"/>
                    <a:pt x="17698" y="16281"/>
                    <a:pt x="17698" y="16281"/>
                  </a:cubicBezTo>
                  <a:cubicBezTo>
                    <a:pt x="17698" y="16281"/>
                    <a:pt x="17698" y="16281"/>
                    <a:pt x="17698" y="16281"/>
                  </a:cubicBezTo>
                  <a:cubicBezTo>
                    <a:pt x="17752" y="16281"/>
                    <a:pt x="17805" y="16200"/>
                    <a:pt x="17859" y="16200"/>
                  </a:cubicBezTo>
                  <a:cubicBezTo>
                    <a:pt x="17859" y="16200"/>
                    <a:pt x="17859" y="16200"/>
                    <a:pt x="17859" y="16160"/>
                  </a:cubicBezTo>
                  <a:cubicBezTo>
                    <a:pt x="17859" y="16160"/>
                    <a:pt x="17859" y="16160"/>
                    <a:pt x="17859" y="16160"/>
                  </a:cubicBezTo>
                  <a:cubicBezTo>
                    <a:pt x="17859" y="16160"/>
                    <a:pt x="17859" y="16160"/>
                    <a:pt x="17859" y="16160"/>
                  </a:cubicBezTo>
                  <a:cubicBezTo>
                    <a:pt x="17966" y="16160"/>
                    <a:pt x="17966" y="16079"/>
                    <a:pt x="18020" y="16079"/>
                  </a:cubicBezTo>
                  <a:cubicBezTo>
                    <a:pt x="18020" y="16079"/>
                    <a:pt x="18020" y="16079"/>
                    <a:pt x="18020" y="16079"/>
                  </a:cubicBezTo>
                  <a:cubicBezTo>
                    <a:pt x="18020" y="16039"/>
                    <a:pt x="18020" y="15998"/>
                    <a:pt x="18073" y="15998"/>
                  </a:cubicBezTo>
                  <a:cubicBezTo>
                    <a:pt x="18127" y="15837"/>
                    <a:pt x="18020" y="15797"/>
                    <a:pt x="18073" y="15635"/>
                  </a:cubicBezTo>
                  <a:cubicBezTo>
                    <a:pt x="18020" y="15635"/>
                    <a:pt x="18020" y="15635"/>
                    <a:pt x="18020" y="15635"/>
                  </a:cubicBezTo>
                  <a:cubicBezTo>
                    <a:pt x="17912" y="15474"/>
                    <a:pt x="18020" y="15312"/>
                    <a:pt x="18180" y="15272"/>
                  </a:cubicBezTo>
                  <a:cubicBezTo>
                    <a:pt x="18127" y="15231"/>
                    <a:pt x="18288" y="15272"/>
                    <a:pt x="18288" y="15191"/>
                  </a:cubicBezTo>
                  <a:cubicBezTo>
                    <a:pt x="18341" y="15191"/>
                    <a:pt x="18341" y="15151"/>
                    <a:pt x="18395" y="15110"/>
                  </a:cubicBezTo>
                  <a:cubicBezTo>
                    <a:pt x="18502" y="15151"/>
                    <a:pt x="18556" y="15070"/>
                    <a:pt x="18663" y="15070"/>
                  </a:cubicBezTo>
                  <a:cubicBezTo>
                    <a:pt x="18770" y="15070"/>
                    <a:pt x="18877" y="15110"/>
                    <a:pt x="18984" y="15110"/>
                  </a:cubicBezTo>
                  <a:cubicBezTo>
                    <a:pt x="18984" y="15110"/>
                    <a:pt x="18984" y="15070"/>
                    <a:pt x="19038" y="15070"/>
                  </a:cubicBezTo>
                  <a:cubicBezTo>
                    <a:pt x="19038" y="15070"/>
                    <a:pt x="19038" y="15029"/>
                    <a:pt x="19091" y="15029"/>
                  </a:cubicBezTo>
                  <a:cubicBezTo>
                    <a:pt x="19145" y="14949"/>
                    <a:pt x="19199" y="14908"/>
                    <a:pt x="19199" y="14828"/>
                  </a:cubicBezTo>
                  <a:cubicBezTo>
                    <a:pt x="19199" y="14828"/>
                    <a:pt x="19145" y="14828"/>
                    <a:pt x="19199" y="14787"/>
                  </a:cubicBezTo>
                  <a:cubicBezTo>
                    <a:pt x="19145" y="14787"/>
                    <a:pt x="19091" y="14787"/>
                    <a:pt x="19038" y="14747"/>
                  </a:cubicBezTo>
                  <a:cubicBezTo>
                    <a:pt x="19038" y="14666"/>
                    <a:pt x="19038" y="14626"/>
                    <a:pt x="19038" y="14545"/>
                  </a:cubicBezTo>
                  <a:cubicBezTo>
                    <a:pt x="19091" y="14464"/>
                    <a:pt x="18931" y="14464"/>
                    <a:pt x="18931" y="14383"/>
                  </a:cubicBezTo>
                  <a:cubicBezTo>
                    <a:pt x="18984" y="14383"/>
                    <a:pt x="18984" y="14343"/>
                    <a:pt x="18984" y="14303"/>
                  </a:cubicBezTo>
                  <a:cubicBezTo>
                    <a:pt x="18984" y="14262"/>
                    <a:pt x="18984" y="14262"/>
                    <a:pt x="19038" y="14262"/>
                  </a:cubicBezTo>
                  <a:cubicBezTo>
                    <a:pt x="19038" y="14222"/>
                    <a:pt x="19091" y="14222"/>
                    <a:pt x="19091" y="14182"/>
                  </a:cubicBezTo>
                  <a:cubicBezTo>
                    <a:pt x="19091" y="14141"/>
                    <a:pt x="19038" y="14182"/>
                    <a:pt x="19038" y="14141"/>
                  </a:cubicBezTo>
                  <a:cubicBezTo>
                    <a:pt x="18984" y="14141"/>
                    <a:pt x="18984" y="14141"/>
                    <a:pt x="18931" y="14141"/>
                  </a:cubicBezTo>
                  <a:cubicBezTo>
                    <a:pt x="18931" y="14060"/>
                    <a:pt x="18824" y="14060"/>
                    <a:pt x="18824" y="13980"/>
                  </a:cubicBezTo>
                  <a:cubicBezTo>
                    <a:pt x="18716" y="14020"/>
                    <a:pt x="18609" y="13980"/>
                    <a:pt x="18556" y="13980"/>
                  </a:cubicBezTo>
                  <a:cubicBezTo>
                    <a:pt x="18502" y="13939"/>
                    <a:pt x="18448" y="13899"/>
                    <a:pt x="18448" y="13859"/>
                  </a:cubicBezTo>
                  <a:cubicBezTo>
                    <a:pt x="18448" y="13859"/>
                    <a:pt x="18448" y="13859"/>
                    <a:pt x="18448" y="13818"/>
                  </a:cubicBezTo>
                  <a:cubicBezTo>
                    <a:pt x="18395" y="13818"/>
                    <a:pt x="18395" y="13818"/>
                    <a:pt x="18395" y="13818"/>
                  </a:cubicBezTo>
                  <a:cubicBezTo>
                    <a:pt x="18341" y="13778"/>
                    <a:pt x="18288" y="13737"/>
                    <a:pt x="18234" y="13778"/>
                  </a:cubicBezTo>
                  <a:cubicBezTo>
                    <a:pt x="18234" y="13778"/>
                    <a:pt x="18234" y="13778"/>
                    <a:pt x="18180" y="13778"/>
                  </a:cubicBezTo>
                  <a:cubicBezTo>
                    <a:pt x="18073" y="13778"/>
                    <a:pt x="18020" y="13818"/>
                    <a:pt x="17859" y="13778"/>
                  </a:cubicBezTo>
                  <a:cubicBezTo>
                    <a:pt x="17859" y="13737"/>
                    <a:pt x="17859" y="13697"/>
                    <a:pt x="17805" y="13697"/>
                  </a:cubicBezTo>
                  <a:cubicBezTo>
                    <a:pt x="17859" y="13576"/>
                    <a:pt x="17698" y="13616"/>
                    <a:pt x="17698" y="13495"/>
                  </a:cubicBezTo>
                  <a:cubicBezTo>
                    <a:pt x="17805" y="13495"/>
                    <a:pt x="17752" y="13374"/>
                    <a:pt x="17859" y="13374"/>
                  </a:cubicBezTo>
                  <a:cubicBezTo>
                    <a:pt x="17859" y="13334"/>
                    <a:pt x="17912" y="13293"/>
                    <a:pt x="17966" y="13293"/>
                  </a:cubicBezTo>
                  <a:cubicBezTo>
                    <a:pt x="17912" y="13253"/>
                    <a:pt x="17966" y="13253"/>
                    <a:pt x="17966" y="13213"/>
                  </a:cubicBezTo>
                  <a:cubicBezTo>
                    <a:pt x="17966" y="13091"/>
                    <a:pt x="17859" y="13051"/>
                    <a:pt x="17912" y="12890"/>
                  </a:cubicBezTo>
                  <a:cubicBezTo>
                    <a:pt x="17912" y="12890"/>
                    <a:pt x="17912" y="12890"/>
                    <a:pt x="17912" y="12890"/>
                  </a:cubicBezTo>
                  <a:cubicBezTo>
                    <a:pt x="17912" y="12890"/>
                    <a:pt x="17912" y="12890"/>
                    <a:pt x="17966" y="12890"/>
                  </a:cubicBezTo>
                  <a:cubicBezTo>
                    <a:pt x="17966" y="12849"/>
                    <a:pt x="18020" y="12849"/>
                    <a:pt x="18073" y="12809"/>
                  </a:cubicBezTo>
                  <a:cubicBezTo>
                    <a:pt x="18073" y="12809"/>
                    <a:pt x="18073" y="12809"/>
                    <a:pt x="18073" y="12769"/>
                  </a:cubicBezTo>
                  <a:cubicBezTo>
                    <a:pt x="18073" y="12728"/>
                    <a:pt x="18127" y="12688"/>
                    <a:pt x="18127" y="12688"/>
                  </a:cubicBezTo>
                  <a:cubicBezTo>
                    <a:pt x="18127" y="12688"/>
                    <a:pt x="18180" y="12688"/>
                    <a:pt x="18180" y="12688"/>
                  </a:cubicBezTo>
                  <a:cubicBezTo>
                    <a:pt x="18180" y="12607"/>
                    <a:pt x="18234" y="12647"/>
                    <a:pt x="18288" y="12567"/>
                  </a:cubicBezTo>
                  <a:cubicBezTo>
                    <a:pt x="18288" y="12567"/>
                    <a:pt x="18288" y="12567"/>
                    <a:pt x="18288" y="12567"/>
                  </a:cubicBezTo>
                  <a:cubicBezTo>
                    <a:pt x="18288" y="12526"/>
                    <a:pt x="18288" y="12526"/>
                    <a:pt x="18288" y="12486"/>
                  </a:cubicBezTo>
                  <a:cubicBezTo>
                    <a:pt x="18288" y="12486"/>
                    <a:pt x="18288" y="12486"/>
                    <a:pt x="18288" y="12486"/>
                  </a:cubicBezTo>
                  <a:cubicBezTo>
                    <a:pt x="18341" y="12405"/>
                    <a:pt x="18395" y="12365"/>
                    <a:pt x="18448" y="12284"/>
                  </a:cubicBezTo>
                  <a:cubicBezTo>
                    <a:pt x="18448" y="12284"/>
                    <a:pt x="18448" y="12244"/>
                    <a:pt x="18448" y="12203"/>
                  </a:cubicBezTo>
                  <a:cubicBezTo>
                    <a:pt x="18502" y="12203"/>
                    <a:pt x="18502" y="12203"/>
                    <a:pt x="18502" y="12203"/>
                  </a:cubicBezTo>
                  <a:cubicBezTo>
                    <a:pt x="18609" y="12163"/>
                    <a:pt x="18770" y="12163"/>
                    <a:pt x="18824" y="12123"/>
                  </a:cubicBezTo>
                  <a:cubicBezTo>
                    <a:pt x="18931" y="12163"/>
                    <a:pt x="18931" y="12163"/>
                    <a:pt x="19038" y="12123"/>
                  </a:cubicBezTo>
                  <a:cubicBezTo>
                    <a:pt x="19091" y="12163"/>
                    <a:pt x="19038" y="12203"/>
                    <a:pt x="19038" y="12203"/>
                  </a:cubicBezTo>
                  <a:cubicBezTo>
                    <a:pt x="18984" y="12203"/>
                    <a:pt x="18984" y="12203"/>
                    <a:pt x="18984" y="12203"/>
                  </a:cubicBezTo>
                  <a:cubicBezTo>
                    <a:pt x="18931" y="12244"/>
                    <a:pt x="18931" y="12244"/>
                    <a:pt x="18931" y="12284"/>
                  </a:cubicBezTo>
                  <a:cubicBezTo>
                    <a:pt x="18931" y="12365"/>
                    <a:pt x="19038" y="12324"/>
                    <a:pt x="19145" y="12324"/>
                  </a:cubicBezTo>
                  <a:cubicBezTo>
                    <a:pt x="19145" y="12365"/>
                    <a:pt x="19145" y="12365"/>
                    <a:pt x="19199" y="12365"/>
                  </a:cubicBezTo>
                  <a:cubicBezTo>
                    <a:pt x="19199" y="12405"/>
                    <a:pt x="19199" y="12405"/>
                    <a:pt x="19199" y="12405"/>
                  </a:cubicBezTo>
                  <a:cubicBezTo>
                    <a:pt x="19199" y="12486"/>
                    <a:pt x="19413" y="12365"/>
                    <a:pt x="19359" y="12446"/>
                  </a:cubicBezTo>
                  <a:cubicBezTo>
                    <a:pt x="19413" y="12446"/>
                    <a:pt x="19413" y="12446"/>
                    <a:pt x="19413" y="12446"/>
                  </a:cubicBezTo>
                  <a:cubicBezTo>
                    <a:pt x="19413" y="12486"/>
                    <a:pt x="19467" y="12486"/>
                    <a:pt x="19574" y="12526"/>
                  </a:cubicBezTo>
                  <a:cubicBezTo>
                    <a:pt x="19574" y="12526"/>
                    <a:pt x="19574" y="12526"/>
                    <a:pt x="19574" y="12526"/>
                  </a:cubicBezTo>
                  <a:cubicBezTo>
                    <a:pt x="19574" y="12526"/>
                    <a:pt x="19574" y="12526"/>
                    <a:pt x="19574" y="12526"/>
                  </a:cubicBezTo>
                  <a:cubicBezTo>
                    <a:pt x="19788" y="12526"/>
                    <a:pt x="19949" y="12486"/>
                    <a:pt x="20163" y="12486"/>
                  </a:cubicBezTo>
                  <a:cubicBezTo>
                    <a:pt x="20163" y="12526"/>
                    <a:pt x="20217" y="12526"/>
                    <a:pt x="20271" y="12526"/>
                  </a:cubicBezTo>
                  <a:cubicBezTo>
                    <a:pt x="20271" y="12567"/>
                    <a:pt x="20271" y="12567"/>
                    <a:pt x="20271" y="12567"/>
                  </a:cubicBezTo>
                  <a:cubicBezTo>
                    <a:pt x="20271" y="12607"/>
                    <a:pt x="20271" y="12647"/>
                    <a:pt x="20324" y="12647"/>
                  </a:cubicBezTo>
                  <a:cubicBezTo>
                    <a:pt x="20324" y="12688"/>
                    <a:pt x="20378" y="12688"/>
                    <a:pt x="20378" y="12728"/>
                  </a:cubicBezTo>
                  <a:cubicBezTo>
                    <a:pt x="20431" y="12728"/>
                    <a:pt x="20431" y="12769"/>
                    <a:pt x="20485" y="12769"/>
                  </a:cubicBezTo>
                  <a:cubicBezTo>
                    <a:pt x="20485" y="12849"/>
                    <a:pt x="20485" y="12930"/>
                    <a:pt x="20485" y="12970"/>
                  </a:cubicBezTo>
                  <a:cubicBezTo>
                    <a:pt x="20485" y="12970"/>
                    <a:pt x="20485" y="12970"/>
                    <a:pt x="20485" y="12970"/>
                  </a:cubicBezTo>
                  <a:cubicBezTo>
                    <a:pt x="20485" y="13011"/>
                    <a:pt x="20539" y="13051"/>
                    <a:pt x="20592" y="13132"/>
                  </a:cubicBezTo>
                  <a:cubicBezTo>
                    <a:pt x="20592" y="13132"/>
                    <a:pt x="20592" y="13132"/>
                    <a:pt x="20592" y="13132"/>
                  </a:cubicBezTo>
                  <a:cubicBezTo>
                    <a:pt x="20592" y="13132"/>
                    <a:pt x="20592" y="13132"/>
                    <a:pt x="20592" y="13132"/>
                  </a:cubicBezTo>
                  <a:cubicBezTo>
                    <a:pt x="20646" y="13132"/>
                    <a:pt x="20646" y="13213"/>
                    <a:pt x="20753" y="13213"/>
                  </a:cubicBezTo>
                  <a:cubicBezTo>
                    <a:pt x="20753" y="13253"/>
                    <a:pt x="20807" y="13253"/>
                    <a:pt x="20807" y="13293"/>
                  </a:cubicBezTo>
                  <a:cubicBezTo>
                    <a:pt x="21021" y="13293"/>
                    <a:pt x="21021" y="13293"/>
                    <a:pt x="21021" y="13293"/>
                  </a:cubicBezTo>
                  <a:cubicBezTo>
                    <a:pt x="21075" y="13334"/>
                    <a:pt x="21128" y="13253"/>
                    <a:pt x="21128" y="13334"/>
                  </a:cubicBezTo>
                  <a:cubicBezTo>
                    <a:pt x="21128" y="13334"/>
                    <a:pt x="21128" y="13334"/>
                    <a:pt x="21182" y="13334"/>
                  </a:cubicBezTo>
                  <a:cubicBezTo>
                    <a:pt x="21182" y="13334"/>
                    <a:pt x="21182" y="13334"/>
                    <a:pt x="21182" y="13334"/>
                  </a:cubicBezTo>
                  <a:cubicBezTo>
                    <a:pt x="21182" y="13293"/>
                    <a:pt x="21235" y="13414"/>
                    <a:pt x="21289" y="13374"/>
                  </a:cubicBezTo>
                  <a:cubicBezTo>
                    <a:pt x="21289" y="13334"/>
                    <a:pt x="21343" y="13293"/>
                    <a:pt x="21343" y="13253"/>
                  </a:cubicBezTo>
                  <a:cubicBezTo>
                    <a:pt x="21343" y="13253"/>
                    <a:pt x="21343" y="13253"/>
                    <a:pt x="21343" y="13253"/>
                  </a:cubicBezTo>
                  <a:cubicBezTo>
                    <a:pt x="21343" y="13051"/>
                    <a:pt x="21343" y="13051"/>
                    <a:pt x="21343" y="13051"/>
                  </a:cubicBezTo>
                  <a:cubicBezTo>
                    <a:pt x="21343" y="13051"/>
                    <a:pt x="21343" y="13051"/>
                    <a:pt x="21343" y="13051"/>
                  </a:cubicBezTo>
                  <a:cubicBezTo>
                    <a:pt x="21289" y="13011"/>
                    <a:pt x="21450" y="12970"/>
                    <a:pt x="21396" y="12930"/>
                  </a:cubicBezTo>
                  <a:cubicBezTo>
                    <a:pt x="21396" y="12930"/>
                    <a:pt x="21396" y="12890"/>
                    <a:pt x="21396" y="12890"/>
                  </a:cubicBezTo>
                  <a:cubicBezTo>
                    <a:pt x="21396" y="12890"/>
                    <a:pt x="21396" y="12890"/>
                    <a:pt x="21396" y="12849"/>
                  </a:cubicBezTo>
                  <a:cubicBezTo>
                    <a:pt x="21396" y="12849"/>
                    <a:pt x="21396" y="12849"/>
                    <a:pt x="21450" y="12849"/>
                  </a:cubicBezTo>
                  <a:cubicBezTo>
                    <a:pt x="21450" y="12809"/>
                    <a:pt x="21503" y="12769"/>
                    <a:pt x="21503" y="12728"/>
                  </a:cubicBezTo>
                  <a:cubicBezTo>
                    <a:pt x="21503" y="12728"/>
                    <a:pt x="21503" y="12728"/>
                    <a:pt x="21503" y="12728"/>
                  </a:cubicBezTo>
                  <a:cubicBezTo>
                    <a:pt x="21557" y="12647"/>
                    <a:pt x="21557" y="12647"/>
                    <a:pt x="21450" y="12647"/>
                  </a:cubicBezTo>
                  <a:close/>
                  <a:moveTo>
                    <a:pt x="15500" y="15312"/>
                  </a:moveTo>
                  <a:cubicBezTo>
                    <a:pt x="15447" y="15312"/>
                    <a:pt x="15393" y="15312"/>
                    <a:pt x="15340" y="15352"/>
                  </a:cubicBezTo>
                  <a:cubicBezTo>
                    <a:pt x="15340" y="15393"/>
                    <a:pt x="15340" y="15433"/>
                    <a:pt x="15340" y="15433"/>
                  </a:cubicBezTo>
                  <a:cubicBezTo>
                    <a:pt x="15500" y="15474"/>
                    <a:pt x="15500" y="15393"/>
                    <a:pt x="15500" y="15312"/>
                  </a:cubicBezTo>
                  <a:close/>
                  <a:moveTo>
                    <a:pt x="11534" y="15554"/>
                  </a:moveTo>
                  <a:cubicBezTo>
                    <a:pt x="11481" y="15554"/>
                    <a:pt x="11481" y="15514"/>
                    <a:pt x="11427" y="15554"/>
                  </a:cubicBezTo>
                  <a:cubicBezTo>
                    <a:pt x="11427" y="15595"/>
                    <a:pt x="11373" y="15595"/>
                    <a:pt x="11427" y="15635"/>
                  </a:cubicBezTo>
                  <a:cubicBezTo>
                    <a:pt x="11481" y="15675"/>
                    <a:pt x="11588" y="15635"/>
                    <a:pt x="11534" y="15554"/>
                  </a:cubicBezTo>
                  <a:close/>
                  <a:moveTo>
                    <a:pt x="15125" y="15635"/>
                  </a:moveTo>
                  <a:cubicBezTo>
                    <a:pt x="15072" y="15675"/>
                    <a:pt x="15072" y="15675"/>
                    <a:pt x="15072" y="15716"/>
                  </a:cubicBezTo>
                  <a:cubicBezTo>
                    <a:pt x="15179" y="15756"/>
                    <a:pt x="15232" y="15635"/>
                    <a:pt x="15125" y="15635"/>
                  </a:cubicBezTo>
                  <a:close/>
                  <a:moveTo>
                    <a:pt x="14643" y="15756"/>
                  </a:moveTo>
                  <a:cubicBezTo>
                    <a:pt x="14643" y="15756"/>
                    <a:pt x="14643" y="15756"/>
                    <a:pt x="14643" y="15756"/>
                  </a:cubicBezTo>
                  <a:cubicBezTo>
                    <a:pt x="14589" y="15756"/>
                    <a:pt x="14536" y="15797"/>
                    <a:pt x="14589" y="15877"/>
                  </a:cubicBezTo>
                  <a:cubicBezTo>
                    <a:pt x="14643" y="15837"/>
                    <a:pt x="14696" y="15877"/>
                    <a:pt x="14750" y="15837"/>
                  </a:cubicBezTo>
                  <a:cubicBezTo>
                    <a:pt x="14750" y="15797"/>
                    <a:pt x="14750" y="15797"/>
                    <a:pt x="14750" y="15797"/>
                  </a:cubicBezTo>
                  <a:cubicBezTo>
                    <a:pt x="14750" y="15797"/>
                    <a:pt x="14750" y="15756"/>
                    <a:pt x="14750" y="15756"/>
                  </a:cubicBezTo>
                  <a:cubicBezTo>
                    <a:pt x="14696" y="15716"/>
                    <a:pt x="14696" y="15716"/>
                    <a:pt x="14643" y="15756"/>
                  </a:cubicBezTo>
                  <a:close/>
                  <a:moveTo>
                    <a:pt x="14107" y="15797"/>
                  </a:moveTo>
                  <a:cubicBezTo>
                    <a:pt x="14107" y="15797"/>
                    <a:pt x="14107" y="15797"/>
                    <a:pt x="14107" y="15837"/>
                  </a:cubicBezTo>
                  <a:cubicBezTo>
                    <a:pt x="14160" y="15837"/>
                    <a:pt x="14268" y="15877"/>
                    <a:pt x="14214" y="15756"/>
                  </a:cubicBezTo>
                  <a:cubicBezTo>
                    <a:pt x="14214" y="15756"/>
                    <a:pt x="14214" y="15756"/>
                    <a:pt x="14214" y="15756"/>
                  </a:cubicBezTo>
                  <a:cubicBezTo>
                    <a:pt x="14160" y="15716"/>
                    <a:pt x="14107" y="15716"/>
                    <a:pt x="14053" y="15756"/>
                  </a:cubicBezTo>
                  <a:cubicBezTo>
                    <a:pt x="14053" y="15756"/>
                    <a:pt x="14053" y="15756"/>
                    <a:pt x="14053" y="15756"/>
                  </a:cubicBezTo>
                  <a:cubicBezTo>
                    <a:pt x="14107" y="15756"/>
                    <a:pt x="14107" y="15756"/>
                    <a:pt x="14107" y="15756"/>
                  </a:cubicBezTo>
                  <a:cubicBezTo>
                    <a:pt x="14107" y="15756"/>
                    <a:pt x="14107" y="15797"/>
                    <a:pt x="14107" y="15797"/>
                  </a:cubicBezTo>
                  <a:close/>
                  <a:moveTo>
                    <a:pt x="13785" y="15877"/>
                  </a:moveTo>
                  <a:cubicBezTo>
                    <a:pt x="13785" y="15877"/>
                    <a:pt x="13732" y="15797"/>
                    <a:pt x="13678" y="15837"/>
                  </a:cubicBezTo>
                  <a:cubicBezTo>
                    <a:pt x="13678" y="15837"/>
                    <a:pt x="13678" y="15837"/>
                    <a:pt x="13678" y="15877"/>
                  </a:cubicBezTo>
                  <a:cubicBezTo>
                    <a:pt x="13678" y="15918"/>
                    <a:pt x="13678" y="15918"/>
                    <a:pt x="13785" y="15918"/>
                  </a:cubicBezTo>
                  <a:cubicBezTo>
                    <a:pt x="13732" y="15918"/>
                    <a:pt x="13839" y="15918"/>
                    <a:pt x="13785" y="15877"/>
                  </a:cubicBezTo>
                  <a:close/>
                  <a:moveTo>
                    <a:pt x="14964" y="15877"/>
                  </a:moveTo>
                  <a:cubicBezTo>
                    <a:pt x="14911" y="15877"/>
                    <a:pt x="14857" y="15837"/>
                    <a:pt x="14804" y="15837"/>
                  </a:cubicBezTo>
                  <a:cubicBezTo>
                    <a:pt x="14804" y="15877"/>
                    <a:pt x="14750" y="15918"/>
                    <a:pt x="14750" y="15958"/>
                  </a:cubicBezTo>
                  <a:cubicBezTo>
                    <a:pt x="14804" y="15998"/>
                    <a:pt x="14804" y="15998"/>
                    <a:pt x="14857" y="16039"/>
                  </a:cubicBezTo>
                  <a:cubicBezTo>
                    <a:pt x="14857" y="16079"/>
                    <a:pt x="14857" y="16160"/>
                    <a:pt x="14964" y="16120"/>
                  </a:cubicBezTo>
                  <a:cubicBezTo>
                    <a:pt x="15072" y="16120"/>
                    <a:pt x="14857" y="16079"/>
                    <a:pt x="14911" y="15998"/>
                  </a:cubicBezTo>
                  <a:cubicBezTo>
                    <a:pt x="14964" y="15998"/>
                    <a:pt x="14964" y="15958"/>
                    <a:pt x="14964" y="15877"/>
                  </a:cubicBezTo>
                  <a:close/>
                  <a:moveTo>
                    <a:pt x="16197" y="16362"/>
                  </a:moveTo>
                  <a:cubicBezTo>
                    <a:pt x="16251" y="16321"/>
                    <a:pt x="16304" y="16321"/>
                    <a:pt x="16304" y="16281"/>
                  </a:cubicBezTo>
                  <a:cubicBezTo>
                    <a:pt x="16197" y="16281"/>
                    <a:pt x="16197" y="16241"/>
                    <a:pt x="16036" y="16241"/>
                  </a:cubicBezTo>
                  <a:cubicBezTo>
                    <a:pt x="15983" y="16241"/>
                    <a:pt x="15929" y="16241"/>
                    <a:pt x="15929" y="16281"/>
                  </a:cubicBezTo>
                  <a:cubicBezTo>
                    <a:pt x="15876" y="16281"/>
                    <a:pt x="15876" y="16321"/>
                    <a:pt x="15822" y="16321"/>
                  </a:cubicBezTo>
                  <a:cubicBezTo>
                    <a:pt x="15715" y="16362"/>
                    <a:pt x="15715" y="16402"/>
                    <a:pt x="15608" y="16402"/>
                  </a:cubicBezTo>
                  <a:cubicBezTo>
                    <a:pt x="15500" y="16402"/>
                    <a:pt x="15500" y="16321"/>
                    <a:pt x="15447" y="16281"/>
                  </a:cubicBezTo>
                  <a:cubicBezTo>
                    <a:pt x="15447" y="16402"/>
                    <a:pt x="15393" y="16402"/>
                    <a:pt x="15340" y="16483"/>
                  </a:cubicBezTo>
                  <a:cubicBezTo>
                    <a:pt x="15340" y="16523"/>
                    <a:pt x="15286" y="16564"/>
                    <a:pt x="15232" y="16564"/>
                  </a:cubicBezTo>
                  <a:cubicBezTo>
                    <a:pt x="15179" y="16564"/>
                    <a:pt x="15125" y="16523"/>
                    <a:pt x="15072" y="16523"/>
                  </a:cubicBezTo>
                  <a:cubicBezTo>
                    <a:pt x="15072" y="16523"/>
                    <a:pt x="15072" y="16523"/>
                    <a:pt x="15072" y="16523"/>
                  </a:cubicBezTo>
                  <a:cubicBezTo>
                    <a:pt x="15018" y="16523"/>
                    <a:pt x="14964" y="16443"/>
                    <a:pt x="14857" y="16483"/>
                  </a:cubicBezTo>
                  <a:cubicBezTo>
                    <a:pt x="14857" y="16483"/>
                    <a:pt x="14857" y="16483"/>
                    <a:pt x="14857" y="16483"/>
                  </a:cubicBezTo>
                  <a:cubicBezTo>
                    <a:pt x="14857" y="16483"/>
                    <a:pt x="14857" y="16483"/>
                    <a:pt x="14857" y="16483"/>
                  </a:cubicBezTo>
                  <a:cubicBezTo>
                    <a:pt x="14750" y="16443"/>
                    <a:pt x="14750" y="16523"/>
                    <a:pt x="14696" y="16523"/>
                  </a:cubicBezTo>
                  <a:cubicBezTo>
                    <a:pt x="14643" y="16523"/>
                    <a:pt x="14536" y="16523"/>
                    <a:pt x="14482" y="16523"/>
                  </a:cubicBezTo>
                  <a:cubicBezTo>
                    <a:pt x="14482" y="16564"/>
                    <a:pt x="14482" y="16564"/>
                    <a:pt x="14428" y="16564"/>
                  </a:cubicBezTo>
                  <a:cubicBezTo>
                    <a:pt x="14375" y="16564"/>
                    <a:pt x="14428" y="16685"/>
                    <a:pt x="14321" y="16644"/>
                  </a:cubicBezTo>
                  <a:cubicBezTo>
                    <a:pt x="14268" y="16685"/>
                    <a:pt x="14268" y="16725"/>
                    <a:pt x="14214" y="16725"/>
                  </a:cubicBezTo>
                  <a:cubicBezTo>
                    <a:pt x="14107" y="16725"/>
                    <a:pt x="14053" y="16766"/>
                    <a:pt x="13946" y="16766"/>
                  </a:cubicBezTo>
                  <a:cubicBezTo>
                    <a:pt x="13892" y="16766"/>
                    <a:pt x="13892" y="16766"/>
                    <a:pt x="13839" y="16766"/>
                  </a:cubicBezTo>
                  <a:cubicBezTo>
                    <a:pt x="13839" y="16766"/>
                    <a:pt x="13839" y="16766"/>
                    <a:pt x="13839" y="16766"/>
                  </a:cubicBezTo>
                  <a:cubicBezTo>
                    <a:pt x="13785" y="16725"/>
                    <a:pt x="13678" y="16806"/>
                    <a:pt x="13624" y="16806"/>
                  </a:cubicBezTo>
                  <a:cubicBezTo>
                    <a:pt x="13624" y="16806"/>
                    <a:pt x="13624" y="16806"/>
                    <a:pt x="13571" y="16806"/>
                  </a:cubicBezTo>
                  <a:cubicBezTo>
                    <a:pt x="13571" y="16806"/>
                    <a:pt x="13517" y="16846"/>
                    <a:pt x="13464" y="16846"/>
                  </a:cubicBezTo>
                  <a:cubicBezTo>
                    <a:pt x="13464" y="16846"/>
                    <a:pt x="13464" y="16846"/>
                    <a:pt x="13464" y="16846"/>
                  </a:cubicBezTo>
                  <a:cubicBezTo>
                    <a:pt x="13410" y="16806"/>
                    <a:pt x="13357" y="16725"/>
                    <a:pt x="13357" y="16806"/>
                  </a:cubicBezTo>
                  <a:cubicBezTo>
                    <a:pt x="13249" y="16806"/>
                    <a:pt x="13249" y="16766"/>
                    <a:pt x="13142" y="16766"/>
                  </a:cubicBezTo>
                  <a:cubicBezTo>
                    <a:pt x="13089" y="16766"/>
                    <a:pt x="13089" y="16806"/>
                    <a:pt x="13089" y="16806"/>
                  </a:cubicBezTo>
                  <a:cubicBezTo>
                    <a:pt x="13035" y="16806"/>
                    <a:pt x="13035" y="16806"/>
                    <a:pt x="13035" y="16806"/>
                  </a:cubicBezTo>
                  <a:cubicBezTo>
                    <a:pt x="12981" y="16766"/>
                    <a:pt x="12928" y="16846"/>
                    <a:pt x="12874" y="16846"/>
                  </a:cubicBezTo>
                  <a:cubicBezTo>
                    <a:pt x="12874" y="16846"/>
                    <a:pt x="12874" y="16846"/>
                    <a:pt x="12874" y="16846"/>
                  </a:cubicBezTo>
                  <a:cubicBezTo>
                    <a:pt x="12874" y="16846"/>
                    <a:pt x="12821" y="16846"/>
                    <a:pt x="12821" y="16846"/>
                  </a:cubicBezTo>
                  <a:cubicBezTo>
                    <a:pt x="12767" y="16846"/>
                    <a:pt x="12606" y="16846"/>
                    <a:pt x="12499" y="16846"/>
                  </a:cubicBezTo>
                  <a:cubicBezTo>
                    <a:pt x="12499" y="16846"/>
                    <a:pt x="12445" y="16846"/>
                    <a:pt x="12445" y="16846"/>
                  </a:cubicBezTo>
                  <a:cubicBezTo>
                    <a:pt x="12445" y="16846"/>
                    <a:pt x="12445" y="16846"/>
                    <a:pt x="12445" y="16846"/>
                  </a:cubicBezTo>
                  <a:cubicBezTo>
                    <a:pt x="12445" y="16725"/>
                    <a:pt x="12338" y="16725"/>
                    <a:pt x="12285" y="16685"/>
                  </a:cubicBezTo>
                  <a:cubicBezTo>
                    <a:pt x="12285" y="16685"/>
                    <a:pt x="12285" y="16685"/>
                    <a:pt x="12285" y="16685"/>
                  </a:cubicBezTo>
                  <a:cubicBezTo>
                    <a:pt x="12231" y="16685"/>
                    <a:pt x="12231" y="16644"/>
                    <a:pt x="12231" y="16644"/>
                  </a:cubicBezTo>
                  <a:cubicBezTo>
                    <a:pt x="12177" y="16644"/>
                    <a:pt x="12070" y="16644"/>
                    <a:pt x="12017" y="16644"/>
                  </a:cubicBezTo>
                  <a:cubicBezTo>
                    <a:pt x="11909" y="16604"/>
                    <a:pt x="11909" y="16523"/>
                    <a:pt x="11802" y="16523"/>
                  </a:cubicBezTo>
                  <a:cubicBezTo>
                    <a:pt x="11802" y="16523"/>
                    <a:pt x="11802" y="16523"/>
                    <a:pt x="11802" y="16523"/>
                  </a:cubicBezTo>
                  <a:cubicBezTo>
                    <a:pt x="11695" y="16564"/>
                    <a:pt x="11695" y="16443"/>
                    <a:pt x="11588" y="16523"/>
                  </a:cubicBezTo>
                  <a:cubicBezTo>
                    <a:pt x="11588" y="16523"/>
                    <a:pt x="11588" y="16523"/>
                    <a:pt x="11588" y="16523"/>
                  </a:cubicBezTo>
                  <a:cubicBezTo>
                    <a:pt x="11481" y="16523"/>
                    <a:pt x="11427" y="16523"/>
                    <a:pt x="11320" y="16523"/>
                  </a:cubicBezTo>
                  <a:cubicBezTo>
                    <a:pt x="11320" y="16564"/>
                    <a:pt x="11266" y="16564"/>
                    <a:pt x="11266" y="16604"/>
                  </a:cubicBezTo>
                  <a:cubicBezTo>
                    <a:pt x="11266" y="16604"/>
                    <a:pt x="11266" y="16604"/>
                    <a:pt x="11213" y="16604"/>
                  </a:cubicBezTo>
                  <a:cubicBezTo>
                    <a:pt x="11213" y="16644"/>
                    <a:pt x="11213" y="16725"/>
                    <a:pt x="11159" y="16725"/>
                  </a:cubicBezTo>
                  <a:cubicBezTo>
                    <a:pt x="11159" y="16725"/>
                    <a:pt x="11159" y="16725"/>
                    <a:pt x="11159" y="16725"/>
                  </a:cubicBezTo>
                  <a:cubicBezTo>
                    <a:pt x="11105" y="16766"/>
                    <a:pt x="11052" y="16766"/>
                    <a:pt x="10998" y="16766"/>
                  </a:cubicBezTo>
                  <a:cubicBezTo>
                    <a:pt x="10998" y="16806"/>
                    <a:pt x="10998" y="16806"/>
                    <a:pt x="10998" y="16806"/>
                  </a:cubicBezTo>
                  <a:cubicBezTo>
                    <a:pt x="10945" y="16766"/>
                    <a:pt x="10891" y="16725"/>
                    <a:pt x="10837" y="16725"/>
                  </a:cubicBezTo>
                  <a:cubicBezTo>
                    <a:pt x="10837" y="16725"/>
                    <a:pt x="10837" y="16725"/>
                    <a:pt x="10837" y="16725"/>
                  </a:cubicBezTo>
                  <a:cubicBezTo>
                    <a:pt x="10837" y="16725"/>
                    <a:pt x="10784" y="16685"/>
                    <a:pt x="10784" y="16685"/>
                  </a:cubicBezTo>
                  <a:cubicBezTo>
                    <a:pt x="10784" y="16644"/>
                    <a:pt x="10730" y="16604"/>
                    <a:pt x="10730" y="16564"/>
                  </a:cubicBezTo>
                  <a:cubicBezTo>
                    <a:pt x="10730" y="16523"/>
                    <a:pt x="10730" y="16523"/>
                    <a:pt x="10677" y="16523"/>
                  </a:cubicBezTo>
                  <a:cubicBezTo>
                    <a:pt x="10569" y="16523"/>
                    <a:pt x="10623" y="16604"/>
                    <a:pt x="10623" y="16644"/>
                  </a:cubicBezTo>
                  <a:cubicBezTo>
                    <a:pt x="10409" y="16644"/>
                    <a:pt x="10462" y="16766"/>
                    <a:pt x="10301" y="16766"/>
                  </a:cubicBezTo>
                  <a:cubicBezTo>
                    <a:pt x="10301" y="16806"/>
                    <a:pt x="10194" y="16846"/>
                    <a:pt x="10141" y="16887"/>
                  </a:cubicBezTo>
                  <a:cubicBezTo>
                    <a:pt x="10194" y="17008"/>
                    <a:pt x="10033" y="16967"/>
                    <a:pt x="10033" y="17089"/>
                  </a:cubicBezTo>
                  <a:cubicBezTo>
                    <a:pt x="10087" y="17169"/>
                    <a:pt x="10087" y="17290"/>
                    <a:pt x="10087" y="17452"/>
                  </a:cubicBezTo>
                  <a:cubicBezTo>
                    <a:pt x="10141" y="17452"/>
                    <a:pt x="10087" y="17573"/>
                    <a:pt x="10194" y="17533"/>
                  </a:cubicBezTo>
                  <a:cubicBezTo>
                    <a:pt x="10194" y="17613"/>
                    <a:pt x="10301" y="17573"/>
                    <a:pt x="10301" y="17613"/>
                  </a:cubicBezTo>
                  <a:cubicBezTo>
                    <a:pt x="10409" y="17654"/>
                    <a:pt x="10409" y="17734"/>
                    <a:pt x="10569" y="17734"/>
                  </a:cubicBezTo>
                  <a:cubicBezTo>
                    <a:pt x="10623" y="17694"/>
                    <a:pt x="10784" y="17694"/>
                    <a:pt x="10945" y="17694"/>
                  </a:cubicBezTo>
                  <a:cubicBezTo>
                    <a:pt x="10945" y="17734"/>
                    <a:pt x="10998" y="17734"/>
                    <a:pt x="11052" y="17775"/>
                  </a:cubicBezTo>
                  <a:cubicBezTo>
                    <a:pt x="11105" y="17775"/>
                    <a:pt x="11105" y="17815"/>
                    <a:pt x="11105" y="17815"/>
                  </a:cubicBezTo>
                  <a:cubicBezTo>
                    <a:pt x="11105" y="17815"/>
                    <a:pt x="11213" y="17815"/>
                    <a:pt x="11159" y="17856"/>
                  </a:cubicBezTo>
                  <a:cubicBezTo>
                    <a:pt x="11320" y="17856"/>
                    <a:pt x="11427" y="17896"/>
                    <a:pt x="11534" y="17896"/>
                  </a:cubicBezTo>
                  <a:cubicBezTo>
                    <a:pt x="11588" y="18017"/>
                    <a:pt x="11749" y="18057"/>
                    <a:pt x="11802" y="18138"/>
                  </a:cubicBezTo>
                  <a:cubicBezTo>
                    <a:pt x="12017" y="18179"/>
                    <a:pt x="12070" y="18259"/>
                    <a:pt x="12285" y="18259"/>
                  </a:cubicBezTo>
                  <a:cubicBezTo>
                    <a:pt x="12285" y="18300"/>
                    <a:pt x="12285" y="18300"/>
                    <a:pt x="12338" y="18340"/>
                  </a:cubicBezTo>
                  <a:cubicBezTo>
                    <a:pt x="12338" y="18380"/>
                    <a:pt x="12338" y="18421"/>
                    <a:pt x="12392" y="18421"/>
                  </a:cubicBezTo>
                  <a:cubicBezTo>
                    <a:pt x="12392" y="18380"/>
                    <a:pt x="12392" y="18380"/>
                    <a:pt x="12392" y="18421"/>
                  </a:cubicBezTo>
                  <a:cubicBezTo>
                    <a:pt x="12445" y="18421"/>
                    <a:pt x="12445" y="18421"/>
                    <a:pt x="12499" y="18421"/>
                  </a:cubicBezTo>
                  <a:cubicBezTo>
                    <a:pt x="12499" y="18461"/>
                    <a:pt x="12553" y="18461"/>
                    <a:pt x="12660" y="18461"/>
                  </a:cubicBezTo>
                  <a:cubicBezTo>
                    <a:pt x="12713" y="18502"/>
                    <a:pt x="12767" y="18542"/>
                    <a:pt x="12874" y="18542"/>
                  </a:cubicBezTo>
                  <a:cubicBezTo>
                    <a:pt x="13035" y="18542"/>
                    <a:pt x="13196" y="18542"/>
                    <a:pt x="13303" y="18542"/>
                  </a:cubicBezTo>
                  <a:cubicBezTo>
                    <a:pt x="13357" y="18582"/>
                    <a:pt x="13357" y="18582"/>
                    <a:pt x="13410" y="18582"/>
                  </a:cubicBezTo>
                  <a:cubicBezTo>
                    <a:pt x="13410" y="18582"/>
                    <a:pt x="13464" y="18582"/>
                    <a:pt x="13464" y="18582"/>
                  </a:cubicBezTo>
                  <a:cubicBezTo>
                    <a:pt x="13517" y="18582"/>
                    <a:pt x="13517" y="18663"/>
                    <a:pt x="13624" y="18663"/>
                  </a:cubicBezTo>
                  <a:cubicBezTo>
                    <a:pt x="13624" y="18663"/>
                    <a:pt x="13624" y="18663"/>
                    <a:pt x="13624" y="18663"/>
                  </a:cubicBezTo>
                  <a:cubicBezTo>
                    <a:pt x="13678" y="18663"/>
                    <a:pt x="13678" y="18663"/>
                    <a:pt x="13732" y="18703"/>
                  </a:cubicBezTo>
                  <a:cubicBezTo>
                    <a:pt x="13732" y="18784"/>
                    <a:pt x="13839" y="18784"/>
                    <a:pt x="13892" y="18905"/>
                  </a:cubicBezTo>
                  <a:cubicBezTo>
                    <a:pt x="13892" y="18905"/>
                    <a:pt x="13892" y="18905"/>
                    <a:pt x="13892" y="18905"/>
                  </a:cubicBezTo>
                  <a:cubicBezTo>
                    <a:pt x="13839" y="18986"/>
                    <a:pt x="13892" y="18986"/>
                    <a:pt x="13946" y="19026"/>
                  </a:cubicBezTo>
                  <a:cubicBezTo>
                    <a:pt x="13946" y="19026"/>
                    <a:pt x="13946" y="19026"/>
                    <a:pt x="13946" y="19026"/>
                  </a:cubicBezTo>
                  <a:cubicBezTo>
                    <a:pt x="14053" y="19026"/>
                    <a:pt x="14000" y="19148"/>
                    <a:pt x="14107" y="19107"/>
                  </a:cubicBezTo>
                  <a:cubicBezTo>
                    <a:pt x="14107" y="19107"/>
                    <a:pt x="14107" y="19107"/>
                    <a:pt x="14107" y="19107"/>
                  </a:cubicBezTo>
                  <a:cubicBezTo>
                    <a:pt x="14214" y="19107"/>
                    <a:pt x="14268" y="19188"/>
                    <a:pt x="14375" y="19148"/>
                  </a:cubicBezTo>
                  <a:cubicBezTo>
                    <a:pt x="14428" y="19188"/>
                    <a:pt x="14428" y="19269"/>
                    <a:pt x="14536" y="19269"/>
                  </a:cubicBezTo>
                  <a:cubicBezTo>
                    <a:pt x="14696" y="19269"/>
                    <a:pt x="14750" y="19228"/>
                    <a:pt x="14911" y="19228"/>
                  </a:cubicBezTo>
                  <a:cubicBezTo>
                    <a:pt x="14964" y="19228"/>
                    <a:pt x="15018" y="19269"/>
                    <a:pt x="15072" y="19269"/>
                  </a:cubicBezTo>
                  <a:cubicBezTo>
                    <a:pt x="15125" y="19269"/>
                    <a:pt x="15179" y="19309"/>
                    <a:pt x="15232" y="19349"/>
                  </a:cubicBezTo>
                  <a:cubicBezTo>
                    <a:pt x="15232" y="19349"/>
                    <a:pt x="15232" y="19349"/>
                    <a:pt x="15232" y="19349"/>
                  </a:cubicBezTo>
                  <a:cubicBezTo>
                    <a:pt x="15232" y="19349"/>
                    <a:pt x="15232" y="19349"/>
                    <a:pt x="15232" y="19349"/>
                  </a:cubicBezTo>
                  <a:cubicBezTo>
                    <a:pt x="15286" y="19309"/>
                    <a:pt x="15393" y="19349"/>
                    <a:pt x="15393" y="19269"/>
                  </a:cubicBezTo>
                  <a:cubicBezTo>
                    <a:pt x="15393" y="19269"/>
                    <a:pt x="15393" y="19269"/>
                    <a:pt x="15340" y="19269"/>
                  </a:cubicBezTo>
                  <a:cubicBezTo>
                    <a:pt x="15340" y="19148"/>
                    <a:pt x="15286" y="19107"/>
                    <a:pt x="15340" y="18986"/>
                  </a:cubicBezTo>
                  <a:cubicBezTo>
                    <a:pt x="15340" y="18946"/>
                    <a:pt x="15393" y="18905"/>
                    <a:pt x="15393" y="18825"/>
                  </a:cubicBezTo>
                  <a:cubicBezTo>
                    <a:pt x="15500" y="18825"/>
                    <a:pt x="15447" y="18744"/>
                    <a:pt x="15608" y="18744"/>
                  </a:cubicBezTo>
                  <a:cubicBezTo>
                    <a:pt x="15661" y="18744"/>
                    <a:pt x="15608" y="18623"/>
                    <a:pt x="15715" y="18663"/>
                  </a:cubicBezTo>
                  <a:cubicBezTo>
                    <a:pt x="15715" y="18582"/>
                    <a:pt x="15661" y="18582"/>
                    <a:pt x="15715" y="18502"/>
                  </a:cubicBezTo>
                  <a:cubicBezTo>
                    <a:pt x="15715" y="18502"/>
                    <a:pt x="15715" y="18502"/>
                    <a:pt x="15715" y="18502"/>
                  </a:cubicBezTo>
                  <a:cubicBezTo>
                    <a:pt x="15768" y="18461"/>
                    <a:pt x="15608" y="18502"/>
                    <a:pt x="15661" y="18461"/>
                  </a:cubicBezTo>
                  <a:cubicBezTo>
                    <a:pt x="15608" y="18461"/>
                    <a:pt x="15608" y="18461"/>
                    <a:pt x="15608" y="18461"/>
                  </a:cubicBezTo>
                  <a:cubicBezTo>
                    <a:pt x="15554" y="18502"/>
                    <a:pt x="15608" y="18380"/>
                    <a:pt x="15554" y="18421"/>
                  </a:cubicBezTo>
                  <a:cubicBezTo>
                    <a:pt x="15554" y="18421"/>
                    <a:pt x="15554" y="18380"/>
                    <a:pt x="15554" y="18380"/>
                  </a:cubicBezTo>
                  <a:cubicBezTo>
                    <a:pt x="15500" y="18380"/>
                    <a:pt x="15500" y="18380"/>
                    <a:pt x="15500" y="18380"/>
                  </a:cubicBezTo>
                  <a:cubicBezTo>
                    <a:pt x="15447" y="18380"/>
                    <a:pt x="15447" y="18380"/>
                    <a:pt x="15447" y="18380"/>
                  </a:cubicBezTo>
                  <a:cubicBezTo>
                    <a:pt x="15447" y="18340"/>
                    <a:pt x="15393" y="18300"/>
                    <a:pt x="15447" y="18259"/>
                  </a:cubicBezTo>
                  <a:cubicBezTo>
                    <a:pt x="15447" y="18259"/>
                    <a:pt x="15500" y="18259"/>
                    <a:pt x="15500" y="18259"/>
                  </a:cubicBezTo>
                  <a:cubicBezTo>
                    <a:pt x="15500" y="18259"/>
                    <a:pt x="15554" y="18219"/>
                    <a:pt x="15554" y="18219"/>
                  </a:cubicBezTo>
                  <a:cubicBezTo>
                    <a:pt x="15447" y="18219"/>
                    <a:pt x="15447" y="18138"/>
                    <a:pt x="15393" y="18098"/>
                  </a:cubicBezTo>
                  <a:cubicBezTo>
                    <a:pt x="15393" y="18057"/>
                    <a:pt x="15232" y="18098"/>
                    <a:pt x="15232" y="18017"/>
                  </a:cubicBezTo>
                  <a:cubicBezTo>
                    <a:pt x="15232" y="17936"/>
                    <a:pt x="15179" y="17936"/>
                    <a:pt x="15232" y="17856"/>
                  </a:cubicBezTo>
                  <a:cubicBezTo>
                    <a:pt x="15232" y="17775"/>
                    <a:pt x="15232" y="17734"/>
                    <a:pt x="15340" y="17694"/>
                  </a:cubicBezTo>
                  <a:cubicBezTo>
                    <a:pt x="15340" y="17533"/>
                    <a:pt x="15447" y="17411"/>
                    <a:pt x="15447" y="17250"/>
                  </a:cubicBezTo>
                  <a:cubicBezTo>
                    <a:pt x="15500" y="17250"/>
                    <a:pt x="15500" y="17210"/>
                    <a:pt x="15554" y="17169"/>
                  </a:cubicBezTo>
                  <a:cubicBezTo>
                    <a:pt x="15554" y="17169"/>
                    <a:pt x="15608" y="17169"/>
                    <a:pt x="15608" y="17169"/>
                  </a:cubicBezTo>
                  <a:cubicBezTo>
                    <a:pt x="15608" y="17169"/>
                    <a:pt x="15608" y="17129"/>
                    <a:pt x="15661" y="17129"/>
                  </a:cubicBezTo>
                  <a:cubicBezTo>
                    <a:pt x="15661" y="17129"/>
                    <a:pt x="15661" y="17129"/>
                    <a:pt x="15661" y="17129"/>
                  </a:cubicBezTo>
                  <a:cubicBezTo>
                    <a:pt x="15768" y="17089"/>
                    <a:pt x="15661" y="17008"/>
                    <a:pt x="15715" y="16967"/>
                  </a:cubicBezTo>
                  <a:cubicBezTo>
                    <a:pt x="15768" y="16967"/>
                    <a:pt x="15768" y="16967"/>
                    <a:pt x="15768" y="16967"/>
                  </a:cubicBezTo>
                  <a:cubicBezTo>
                    <a:pt x="15822" y="16967"/>
                    <a:pt x="15822" y="16967"/>
                    <a:pt x="15822" y="16887"/>
                  </a:cubicBezTo>
                  <a:cubicBezTo>
                    <a:pt x="15822" y="16887"/>
                    <a:pt x="15822" y="16887"/>
                    <a:pt x="15822" y="16887"/>
                  </a:cubicBezTo>
                  <a:cubicBezTo>
                    <a:pt x="15822" y="16887"/>
                    <a:pt x="15822" y="16887"/>
                    <a:pt x="15822" y="16887"/>
                  </a:cubicBezTo>
                  <a:cubicBezTo>
                    <a:pt x="15876" y="16887"/>
                    <a:pt x="15876" y="16887"/>
                    <a:pt x="15876" y="16887"/>
                  </a:cubicBezTo>
                  <a:cubicBezTo>
                    <a:pt x="15876" y="16846"/>
                    <a:pt x="15876" y="16846"/>
                    <a:pt x="15876" y="16846"/>
                  </a:cubicBezTo>
                  <a:cubicBezTo>
                    <a:pt x="15929" y="16846"/>
                    <a:pt x="15929" y="16806"/>
                    <a:pt x="15983" y="16806"/>
                  </a:cubicBezTo>
                  <a:cubicBezTo>
                    <a:pt x="15983" y="16766"/>
                    <a:pt x="15983" y="16766"/>
                    <a:pt x="15983" y="16766"/>
                  </a:cubicBezTo>
                  <a:cubicBezTo>
                    <a:pt x="15983" y="16725"/>
                    <a:pt x="16090" y="16685"/>
                    <a:pt x="16090" y="16644"/>
                  </a:cubicBezTo>
                  <a:cubicBezTo>
                    <a:pt x="16090" y="16604"/>
                    <a:pt x="16090" y="16604"/>
                    <a:pt x="16090" y="16604"/>
                  </a:cubicBezTo>
                  <a:cubicBezTo>
                    <a:pt x="16090" y="16564"/>
                    <a:pt x="16144" y="16523"/>
                    <a:pt x="16144" y="16443"/>
                  </a:cubicBezTo>
                  <a:cubicBezTo>
                    <a:pt x="16197" y="16443"/>
                    <a:pt x="16197" y="16402"/>
                    <a:pt x="16197" y="16362"/>
                  </a:cubicBezTo>
                  <a:cubicBezTo>
                    <a:pt x="16197" y="16362"/>
                    <a:pt x="16251" y="16362"/>
                    <a:pt x="16197" y="16362"/>
                  </a:cubicBezTo>
                  <a:close/>
                  <a:moveTo>
                    <a:pt x="9926" y="16846"/>
                  </a:moveTo>
                  <a:cubicBezTo>
                    <a:pt x="9873" y="16846"/>
                    <a:pt x="9873" y="16846"/>
                    <a:pt x="9819" y="16846"/>
                  </a:cubicBezTo>
                  <a:cubicBezTo>
                    <a:pt x="9819" y="16887"/>
                    <a:pt x="9819" y="16927"/>
                    <a:pt x="9819" y="16927"/>
                  </a:cubicBezTo>
                  <a:cubicBezTo>
                    <a:pt x="9819" y="16887"/>
                    <a:pt x="9926" y="16927"/>
                    <a:pt x="9926" y="16846"/>
                  </a:cubicBezTo>
                  <a:close/>
                  <a:moveTo>
                    <a:pt x="9337" y="16887"/>
                  </a:moveTo>
                  <a:cubicBezTo>
                    <a:pt x="9283" y="16967"/>
                    <a:pt x="9390" y="17048"/>
                    <a:pt x="9497" y="17008"/>
                  </a:cubicBezTo>
                  <a:cubicBezTo>
                    <a:pt x="9497" y="16927"/>
                    <a:pt x="9444" y="16887"/>
                    <a:pt x="9337" y="16887"/>
                  </a:cubicBezTo>
                  <a:close/>
                  <a:moveTo>
                    <a:pt x="9712" y="16927"/>
                  </a:moveTo>
                  <a:cubicBezTo>
                    <a:pt x="9658" y="17048"/>
                    <a:pt x="9819" y="17008"/>
                    <a:pt x="9819" y="17089"/>
                  </a:cubicBezTo>
                  <a:cubicBezTo>
                    <a:pt x="9873" y="17089"/>
                    <a:pt x="9980" y="17089"/>
                    <a:pt x="9980" y="17008"/>
                  </a:cubicBezTo>
                  <a:cubicBezTo>
                    <a:pt x="9819" y="17048"/>
                    <a:pt x="9819" y="16967"/>
                    <a:pt x="9712" y="16927"/>
                  </a:cubicBezTo>
                  <a:close/>
                  <a:moveTo>
                    <a:pt x="9337" y="19148"/>
                  </a:moveTo>
                  <a:cubicBezTo>
                    <a:pt x="9283" y="19148"/>
                    <a:pt x="9337" y="19148"/>
                    <a:pt x="9337" y="19148"/>
                  </a:cubicBezTo>
                  <a:cubicBezTo>
                    <a:pt x="9283" y="19107"/>
                    <a:pt x="9229" y="19107"/>
                    <a:pt x="9176" y="19107"/>
                  </a:cubicBezTo>
                  <a:cubicBezTo>
                    <a:pt x="9176" y="19107"/>
                    <a:pt x="9229" y="19067"/>
                    <a:pt x="9176" y="19067"/>
                  </a:cubicBezTo>
                  <a:cubicBezTo>
                    <a:pt x="9176" y="19067"/>
                    <a:pt x="9122" y="19107"/>
                    <a:pt x="9122" y="19067"/>
                  </a:cubicBezTo>
                  <a:cubicBezTo>
                    <a:pt x="9122" y="19067"/>
                    <a:pt x="9069" y="19067"/>
                    <a:pt x="9069" y="19067"/>
                  </a:cubicBezTo>
                  <a:cubicBezTo>
                    <a:pt x="9069" y="19107"/>
                    <a:pt x="9069" y="19148"/>
                    <a:pt x="9069" y="19188"/>
                  </a:cubicBezTo>
                  <a:cubicBezTo>
                    <a:pt x="9069" y="19228"/>
                    <a:pt x="9122" y="19228"/>
                    <a:pt x="9122" y="19269"/>
                  </a:cubicBezTo>
                  <a:cubicBezTo>
                    <a:pt x="9122" y="19269"/>
                    <a:pt x="9122" y="19269"/>
                    <a:pt x="9122" y="19269"/>
                  </a:cubicBezTo>
                  <a:cubicBezTo>
                    <a:pt x="9122" y="19269"/>
                    <a:pt x="9176" y="19269"/>
                    <a:pt x="9176" y="19269"/>
                  </a:cubicBezTo>
                  <a:cubicBezTo>
                    <a:pt x="9176" y="19269"/>
                    <a:pt x="9176" y="19309"/>
                    <a:pt x="9176" y="19309"/>
                  </a:cubicBezTo>
                  <a:cubicBezTo>
                    <a:pt x="9229" y="19309"/>
                    <a:pt x="9229" y="19349"/>
                    <a:pt x="9337" y="19349"/>
                  </a:cubicBezTo>
                  <a:cubicBezTo>
                    <a:pt x="9337" y="19269"/>
                    <a:pt x="9337" y="19228"/>
                    <a:pt x="9337" y="19188"/>
                  </a:cubicBezTo>
                  <a:cubicBezTo>
                    <a:pt x="9337" y="19148"/>
                    <a:pt x="9337" y="19188"/>
                    <a:pt x="9337" y="19148"/>
                  </a:cubicBezTo>
                  <a:close/>
                  <a:moveTo>
                    <a:pt x="10516" y="21449"/>
                  </a:moveTo>
                  <a:cubicBezTo>
                    <a:pt x="10462" y="21449"/>
                    <a:pt x="10409" y="21449"/>
                    <a:pt x="10301" y="21449"/>
                  </a:cubicBezTo>
                  <a:cubicBezTo>
                    <a:pt x="10301" y="21489"/>
                    <a:pt x="10355" y="21530"/>
                    <a:pt x="10409" y="21489"/>
                  </a:cubicBezTo>
                  <a:cubicBezTo>
                    <a:pt x="10409" y="21530"/>
                    <a:pt x="10462" y="21530"/>
                    <a:pt x="10516" y="21530"/>
                  </a:cubicBezTo>
                  <a:cubicBezTo>
                    <a:pt x="10516" y="21570"/>
                    <a:pt x="10569" y="21570"/>
                    <a:pt x="10623" y="21570"/>
                  </a:cubicBezTo>
                  <a:cubicBezTo>
                    <a:pt x="10623" y="21530"/>
                    <a:pt x="10677" y="21530"/>
                    <a:pt x="10677" y="21489"/>
                  </a:cubicBezTo>
                  <a:cubicBezTo>
                    <a:pt x="10677" y="21449"/>
                    <a:pt x="10569" y="21449"/>
                    <a:pt x="10516" y="21449"/>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9" name="Rectangle 122">
              <a:extLst>
                <a:ext uri="{FF2B5EF4-FFF2-40B4-BE49-F238E27FC236}">
                  <a16:creationId xmlns:a16="http://schemas.microsoft.com/office/drawing/2014/main" id="{AE0DF5C5-7913-B04B-846A-6C75F41F1CA0}"/>
                </a:ext>
              </a:extLst>
            </p:cNvPr>
            <p:cNvSpPr txBox="1"/>
            <p:nvPr/>
          </p:nvSpPr>
          <p:spPr>
            <a:xfrm>
              <a:off x="4696557" y="7732664"/>
              <a:ext cx="476307" cy="212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ITALY</a:t>
              </a:r>
            </a:p>
          </p:txBody>
        </p:sp>
        <p:sp>
          <p:nvSpPr>
            <p:cNvPr id="170" name="Freeform 123">
              <a:extLst>
                <a:ext uri="{FF2B5EF4-FFF2-40B4-BE49-F238E27FC236}">
                  <a16:creationId xmlns:a16="http://schemas.microsoft.com/office/drawing/2014/main" id="{B63A3E2B-DAE1-9345-8206-B487E53512EF}"/>
                </a:ext>
              </a:extLst>
            </p:cNvPr>
            <p:cNvSpPr/>
            <p:nvPr/>
          </p:nvSpPr>
          <p:spPr>
            <a:xfrm>
              <a:off x="3877435" y="4605906"/>
              <a:ext cx="1511424" cy="2108935"/>
            </a:xfrm>
            <a:custGeom>
              <a:avLst/>
              <a:gdLst/>
              <a:ahLst/>
              <a:cxnLst>
                <a:cxn ang="0">
                  <a:pos x="wd2" y="hd2"/>
                </a:cxn>
                <a:cxn ang="5400000">
                  <a:pos x="wd2" y="hd2"/>
                </a:cxn>
                <a:cxn ang="10800000">
                  <a:pos x="wd2" y="hd2"/>
                </a:cxn>
                <a:cxn ang="16200000">
                  <a:pos x="wd2" y="hd2"/>
                </a:cxn>
              </a:cxnLst>
              <a:rect l="0" t="0" r="r" b="b"/>
              <a:pathLst>
                <a:path w="21551" h="21508" extrusionOk="0">
                  <a:moveTo>
                    <a:pt x="5979" y="3496"/>
                  </a:moveTo>
                  <a:cubicBezTo>
                    <a:pt x="5979" y="3496"/>
                    <a:pt x="6146" y="3496"/>
                    <a:pt x="6146" y="3436"/>
                  </a:cubicBezTo>
                  <a:cubicBezTo>
                    <a:pt x="6063" y="3436"/>
                    <a:pt x="6063" y="3436"/>
                    <a:pt x="5979" y="3436"/>
                  </a:cubicBezTo>
                  <a:cubicBezTo>
                    <a:pt x="5895" y="3436"/>
                    <a:pt x="5811" y="3496"/>
                    <a:pt x="5811" y="3496"/>
                  </a:cubicBezTo>
                  <a:cubicBezTo>
                    <a:pt x="5895" y="3496"/>
                    <a:pt x="5895" y="3556"/>
                    <a:pt x="5979" y="3496"/>
                  </a:cubicBezTo>
                  <a:close/>
                  <a:moveTo>
                    <a:pt x="12677" y="1816"/>
                  </a:moveTo>
                  <a:cubicBezTo>
                    <a:pt x="12677" y="1876"/>
                    <a:pt x="12760" y="1936"/>
                    <a:pt x="12844" y="1936"/>
                  </a:cubicBezTo>
                  <a:cubicBezTo>
                    <a:pt x="13011" y="1936"/>
                    <a:pt x="13095" y="1936"/>
                    <a:pt x="13179" y="1936"/>
                  </a:cubicBezTo>
                  <a:cubicBezTo>
                    <a:pt x="13179" y="1756"/>
                    <a:pt x="13011" y="1756"/>
                    <a:pt x="13095" y="1636"/>
                  </a:cubicBezTo>
                  <a:cubicBezTo>
                    <a:pt x="13011" y="1636"/>
                    <a:pt x="12928" y="1636"/>
                    <a:pt x="12844" y="1636"/>
                  </a:cubicBezTo>
                  <a:cubicBezTo>
                    <a:pt x="12844" y="1576"/>
                    <a:pt x="12844" y="1516"/>
                    <a:pt x="12760" y="1516"/>
                  </a:cubicBezTo>
                  <a:cubicBezTo>
                    <a:pt x="12677" y="1516"/>
                    <a:pt x="12593" y="1516"/>
                    <a:pt x="12509" y="1516"/>
                  </a:cubicBezTo>
                  <a:cubicBezTo>
                    <a:pt x="12593" y="1696"/>
                    <a:pt x="12425" y="1636"/>
                    <a:pt x="12425" y="1816"/>
                  </a:cubicBezTo>
                  <a:cubicBezTo>
                    <a:pt x="12509" y="1816"/>
                    <a:pt x="12509" y="1876"/>
                    <a:pt x="12677" y="1816"/>
                  </a:cubicBezTo>
                  <a:close/>
                  <a:moveTo>
                    <a:pt x="5225" y="3376"/>
                  </a:moveTo>
                  <a:cubicBezTo>
                    <a:pt x="5225" y="3376"/>
                    <a:pt x="5225" y="3316"/>
                    <a:pt x="5225" y="3316"/>
                  </a:cubicBezTo>
                  <a:cubicBezTo>
                    <a:pt x="5225" y="3316"/>
                    <a:pt x="5225" y="3316"/>
                    <a:pt x="5309" y="3316"/>
                  </a:cubicBezTo>
                  <a:cubicBezTo>
                    <a:pt x="5393" y="3316"/>
                    <a:pt x="5477" y="3376"/>
                    <a:pt x="5644" y="3376"/>
                  </a:cubicBezTo>
                  <a:cubicBezTo>
                    <a:pt x="5644" y="3376"/>
                    <a:pt x="5644" y="3316"/>
                    <a:pt x="5644" y="3316"/>
                  </a:cubicBezTo>
                  <a:cubicBezTo>
                    <a:pt x="5644" y="3316"/>
                    <a:pt x="5560" y="3256"/>
                    <a:pt x="5560" y="3256"/>
                  </a:cubicBezTo>
                  <a:cubicBezTo>
                    <a:pt x="5477" y="3256"/>
                    <a:pt x="5477" y="3316"/>
                    <a:pt x="5393" y="3316"/>
                  </a:cubicBezTo>
                  <a:cubicBezTo>
                    <a:pt x="5393" y="3256"/>
                    <a:pt x="5393" y="3196"/>
                    <a:pt x="5393" y="3196"/>
                  </a:cubicBezTo>
                  <a:cubicBezTo>
                    <a:pt x="5309" y="3256"/>
                    <a:pt x="5225" y="3256"/>
                    <a:pt x="5142" y="3256"/>
                  </a:cubicBezTo>
                  <a:cubicBezTo>
                    <a:pt x="5142" y="3316"/>
                    <a:pt x="5058" y="3316"/>
                    <a:pt x="4974" y="3376"/>
                  </a:cubicBezTo>
                  <a:cubicBezTo>
                    <a:pt x="5058" y="3376"/>
                    <a:pt x="5058" y="3376"/>
                    <a:pt x="5058" y="3376"/>
                  </a:cubicBezTo>
                  <a:cubicBezTo>
                    <a:pt x="5142" y="3376"/>
                    <a:pt x="5142" y="3376"/>
                    <a:pt x="5225" y="3376"/>
                  </a:cubicBezTo>
                  <a:close/>
                  <a:moveTo>
                    <a:pt x="17700" y="1396"/>
                  </a:moveTo>
                  <a:cubicBezTo>
                    <a:pt x="17700" y="1456"/>
                    <a:pt x="17700" y="1456"/>
                    <a:pt x="17700" y="1396"/>
                  </a:cubicBezTo>
                  <a:cubicBezTo>
                    <a:pt x="17784" y="1396"/>
                    <a:pt x="17784" y="1396"/>
                    <a:pt x="17867" y="1396"/>
                  </a:cubicBezTo>
                  <a:cubicBezTo>
                    <a:pt x="17867" y="1276"/>
                    <a:pt x="17867" y="1216"/>
                    <a:pt x="17867" y="1156"/>
                  </a:cubicBezTo>
                  <a:cubicBezTo>
                    <a:pt x="17700" y="1156"/>
                    <a:pt x="17700" y="1096"/>
                    <a:pt x="17532" y="1096"/>
                  </a:cubicBezTo>
                  <a:cubicBezTo>
                    <a:pt x="17532" y="1156"/>
                    <a:pt x="17449" y="1156"/>
                    <a:pt x="17449" y="1216"/>
                  </a:cubicBezTo>
                  <a:cubicBezTo>
                    <a:pt x="17449" y="1216"/>
                    <a:pt x="17365" y="1216"/>
                    <a:pt x="17365" y="1276"/>
                  </a:cubicBezTo>
                  <a:cubicBezTo>
                    <a:pt x="17365" y="1336"/>
                    <a:pt x="17365" y="1396"/>
                    <a:pt x="17449" y="1456"/>
                  </a:cubicBezTo>
                  <a:cubicBezTo>
                    <a:pt x="17532" y="1456"/>
                    <a:pt x="17616" y="1456"/>
                    <a:pt x="17700" y="1396"/>
                  </a:cubicBezTo>
                  <a:close/>
                  <a:moveTo>
                    <a:pt x="4807" y="3436"/>
                  </a:moveTo>
                  <a:cubicBezTo>
                    <a:pt x="4891" y="3256"/>
                    <a:pt x="4556" y="3376"/>
                    <a:pt x="4472" y="3316"/>
                  </a:cubicBezTo>
                  <a:cubicBezTo>
                    <a:pt x="4388" y="3316"/>
                    <a:pt x="4304" y="3316"/>
                    <a:pt x="4304" y="3376"/>
                  </a:cubicBezTo>
                  <a:cubicBezTo>
                    <a:pt x="4472" y="3436"/>
                    <a:pt x="4639" y="3436"/>
                    <a:pt x="4807" y="3436"/>
                  </a:cubicBezTo>
                  <a:close/>
                  <a:moveTo>
                    <a:pt x="16946" y="1756"/>
                  </a:moveTo>
                  <a:cubicBezTo>
                    <a:pt x="17030" y="1756"/>
                    <a:pt x="17030" y="1756"/>
                    <a:pt x="17030" y="1816"/>
                  </a:cubicBezTo>
                  <a:cubicBezTo>
                    <a:pt x="17198" y="1876"/>
                    <a:pt x="17030" y="1636"/>
                    <a:pt x="17198" y="1696"/>
                  </a:cubicBezTo>
                  <a:cubicBezTo>
                    <a:pt x="17198" y="1576"/>
                    <a:pt x="17198" y="1516"/>
                    <a:pt x="17198" y="1456"/>
                  </a:cubicBezTo>
                  <a:cubicBezTo>
                    <a:pt x="17198" y="1456"/>
                    <a:pt x="17281" y="1456"/>
                    <a:pt x="17281" y="1396"/>
                  </a:cubicBezTo>
                  <a:cubicBezTo>
                    <a:pt x="17281" y="1396"/>
                    <a:pt x="17198" y="1396"/>
                    <a:pt x="17198" y="1336"/>
                  </a:cubicBezTo>
                  <a:cubicBezTo>
                    <a:pt x="17114" y="1336"/>
                    <a:pt x="17114" y="1336"/>
                    <a:pt x="17114" y="1396"/>
                  </a:cubicBezTo>
                  <a:cubicBezTo>
                    <a:pt x="17114" y="1396"/>
                    <a:pt x="17030" y="1396"/>
                    <a:pt x="17030" y="1396"/>
                  </a:cubicBezTo>
                  <a:cubicBezTo>
                    <a:pt x="17030" y="1456"/>
                    <a:pt x="16946" y="1456"/>
                    <a:pt x="16946" y="1516"/>
                  </a:cubicBezTo>
                  <a:cubicBezTo>
                    <a:pt x="17114" y="1516"/>
                    <a:pt x="16946" y="1696"/>
                    <a:pt x="16946" y="1756"/>
                  </a:cubicBezTo>
                  <a:close/>
                  <a:moveTo>
                    <a:pt x="19039" y="2896"/>
                  </a:moveTo>
                  <a:cubicBezTo>
                    <a:pt x="19039" y="2896"/>
                    <a:pt x="19123" y="2896"/>
                    <a:pt x="19123" y="2896"/>
                  </a:cubicBezTo>
                  <a:cubicBezTo>
                    <a:pt x="19207" y="2956"/>
                    <a:pt x="19207" y="2956"/>
                    <a:pt x="19207" y="3016"/>
                  </a:cubicBezTo>
                  <a:cubicBezTo>
                    <a:pt x="19123" y="3076"/>
                    <a:pt x="18956" y="2896"/>
                    <a:pt x="18872" y="3016"/>
                  </a:cubicBezTo>
                  <a:cubicBezTo>
                    <a:pt x="19039" y="3076"/>
                    <a:pt x="18872" y="3256"/>
                    <a:pt x="18872" y="3376"/>
                  </a:cubicBezTo>
                  <a:cubicBezTo>
                    <a:pt x="19123" y="3436"/>
                    <a:pt x="19207" y="3316"/>
                    <a:pt x="19374" y="3316"/>
                  </a:cubicBezTo>
                  <a:cubicBezTo>
                    <a:pt x="19458" y="3316"/>
                    <a:pt x="19625" y="3316"/>
                    <a:pt x="19793" y="3316"/>
                  </a:cubicBezTo>
                  <a:cubicBezTo>
                    <a:pt x="19793" y="3256"/>
                    <a:pt x="19793" y="3256"/>
                    <a:pt x="19793" y="3196"/>
                  </a:cubicBezTo>
                  <a:cubicBezTo>
                    <a:pt x="19793" y="3196"/>
                    <a:pt x="19709" y="3196"/>
                    <a:pt x="19709" y="3196"/>
                  </a:cubicBezTo>
                  <a:cubicBezTo>
                    <a:pt x="19625" y="3196"/>
                    <a:pt x="19793" y="3196"/>
                    <a:pt x="19793" y="3196"/>
                  </a:cubicBezTo>
                  <a:cubicBezTo>
                    <a:pt x="19793" y="3136"/>
                    <a:pt x="19877" y="3136"/>
                    <a:pt x="19960" y="3136"/>
                  </a:cubicBezTo>
                  <a:cubicBezTo>
                    <a:pt x="19960" y="3136"/>
                    <a:pt x="19960" y="3076"/>
                    <a:pt x="19960" y="3076"/>
                  </a:cubicBezTo>
                  <a:cubicBezTo>
                    <a:pt x="19877" y="3076"/>
                    <a:pt x="19793" y="3076"/>
                    <a:pt x="19793" y="3016"/>
                  </a:cubicBezTo>
                  <a:cubicBezTo>
                    <a:pt x="19709" y="3016"/>
                    <a:pt x="19709" y="2956"/>
                    <a:pt x="19625" y="2956"/>
                  </a:cubicBezTo>
                  <a:cubicBezTo>
                    <a:pt x="19625" y="2836"/>
                    <a:pt x="19458" y="2896"/>
                    <a:pt x="19374" y="2776"/>
                  </a:cubicBezTo>
                  <a:cubicBezTo>
                    <a:pt x="19291" y="2776"/>
                    <a:pt x="19207" y="2716"/>
                    <a:pt x="19039" y="2776"/>
                  </a:cubicBezTo>
                  <a:cubicBezTo>
                    <a:pt x="19039" y="2656"/>
                    <a:pt x="18872" y="2656"/>
                    <a:pt x="18704" y="2596"/>
                  </a:cubicBezTo>
                  <a:cubicBezTo>
                    <a:pt x="18621" y="2656"/>
                    <a:pt x="18704" y="2836"/>
                    <a:pt x="18704" y="2956"/>
                  </a:cubicBezTo>
                  <a:cubicBezTo>
                    <a:pt x="18956" y="3016"/>
                    <a:pt x="18872" y="2836"/>
                    <a:pt x="19039" y="2896"/>
                  </a:cubicBezTo>
                  <a:close/>
                  <a:moveTo>
                    <a:pt x="17449" y="1696"/>
                  </a:moveTo>
                  <a:cubicBezTo>
                    <a:pt x="17449" y="1756"/>
                    <a:pt x="17365" y="1756"/>
                    <a:pt x="17365" y="1816"/>
                  </a:cubicBezTo>
                  <a:cubicBezTo>
                    <a:pt x="17365" y="1876"/>
                    <a:pt x="17449" y="1876"/>
                    <a:pt x="17532" y="1876"/>
                  </a:cubicBezTo>
                  <a:cubicBezTo>
                    <a:pt x="17532" y="1936"/>
                    <a:pt x="17532" y="1936"/>
                    <a:pt x="17532" y="1996"/>
                  </a:cubicBezTo>
                  <a:cubicBezTo>
                    <a:pt x="17365" y="1996"/>
                    <a:pt x="17365" y="1936"/>
                    <a:pt x="17281" y="1936"/>
                  </a:cubicBezTo>
                  <a:cubicBezTo>
                    <a:pt x="17281" y="1996"/>
                    <a:pt x="17281" y="1996"/>
                    <a:pt x="17281" y="2056"/>
                  </a:cubicBezTo>
                  <a:cubicBezTo>
                    <a:pt x="17198" y="2056"/>
                    <a:pt x="17114" y="2056"/>
                    <a:pt x="17114" y="2056"/>
                  </a:cubicBezTo>
                  <a:cubicBezTo>
                    <a:pt x="17198" y="2116"/>
                    <a:pt x="17198" y="2176"/>
                    <a:pt x="17281" y="2236"/>
                  </a:cubicBezTo>
                  <a:cubicBezTo>
                    <a:pt x="17281" y="2236"/>
                    <a:pt x="17365" y="2236"/>
                    <a:pt x="17281" y="2236"/>
                  </a:cubicBezTo>
                  <a:cubicBezTo>
                    <a:pt x="17532" y="2296"/>
                    <a:pt x="17616" y="2236"/>
                    <a:pt x="17867" y="2236"/>
                  </a:cubicBezTo>
                  <a:cubicBezTo>
                    <a:pt x="17867" y="2116"/>
                    <a:pt x="18035" y="2056"/>
                    <a:pt x="18202" y="2056"/>
                  </a:cubicBezTo>
                  <a:cubicBezTo>
                    <a:pt x="18370" y="2056"/>
                    <a:pt x="18286" y="2236"/>
                    <a:pt x="18453" y="2296"/>
                  </a:cubicBezTo>
                  <a:cubicBezTo>
                    <a:pt x="18453" y="2236"/>
                    <a:pt x="18537" y="2236"/>
                    <a:pt x="18621" y="2236"/>
                  </a:cubicBezTo>
                  <a:cubicBezTo>
                    <a:pt x="18621" y="2116"/>
                    <a:pt x="18621" y="2056"/>
                    <a:pt x="18621" y="1996"/>
                  </a:cubicBezTo>
                  <a:cubicBezTo>
                    <a:pt x="18537" y="1876"/>
                    <a:pt x="18286" y="1816"/>
                    <a:pt x="18286" y="1696"/>
                  </a:cubicBezTo>
                  <a:cubicBezTo>
                    <a:pt x="18286" y="1576"/>
                    <a:pt x="18537" y="1456"/>
                    <a:pt x="18370" y="1336"/>
                  </a:cubicBezTo>
                  <a:cubicBezTo>
                    <a:pt x="18202" y="1276"/>
                    <a:pt x="18286" y="1456"/>
                    <a:pt x="18035" y="1396"/>
                  </a:cubicBezTo>
                  <a:cubicBezTo>
                    <a:pt x="18035" y="1396"/>
                    <a:pt x="18035" y="1396"/>
                    <a:pt x="18035" y="1396"/>
                  </a:cubicBezTo>
                  <a:cubicBezTo>
                    <a:pt x="18035" y="1336"/>
                    <a:pt x="17951" y="1336"/>
                    <a:pt x="17867" y="1336"/>
                  </a:cubicBezTo>
                  <a:cubicBezTo>
                    <a:pt x="17867" y="1396"/>
                    <a:pt x="17867" y="1456"/>
                    <a:pt x="17867" y="1516"/>
                  </a:cubicBezTo>
                  <a:cubicBezTo>
                    <a:pt x="17867" y="1576"/>
                    <a:pt x="18035" y="1576"/>
                    <a:pt x="17867" y="1636"/>
                  </a:cubicBezTo>
                  <a:cubicBezTo>
                    <a:pt x="17784" y="1636"/>
                    <a:pt x="17867" y="1456"/>
                    <a:pt x="17700" y="1516"/>
                  </a:cubicBezTo>
                  <a:cubicBezTo>
                    <a:pt x="17532" y="1516"/>
                    <a:pt x="17449" y="1516"/>
                    <a:pt x="17281" y="1516"/>
                  </a:cubicBezTo>
                  <a:cubicBezTo>
                    <a:pt x="17281" y="1516"/>
                    <a:pt x="17281" y="1576"/>
                    <a:pt x="17281" y="1636"/>
                  </a:cubicBezTo>
                  <a:cubicBezTo>
                    <a:pt x="17365" y="1636"/>
                    <a:pt x="17449" y="1636"/>
                    <a:pt x="17449" y="1696"/>
                  </a:cubicBezTo>
                  <a:close/>
                  <a:moveTo>
                    <a:pt x="3886" y="3436"/>
                  </a:moveTo>
                  <a:cubicBezTo>
                    <a:pt x="3970" y="3436"/>
                    <a:pt x="3970" y="3436"/>
                    <a:pt x="3970" y="3436"/>
                  </a:cubicBezTo>
                  <a:cubicBezTo>
                    <a:pt x="3970" y="3436"/>
                    <a:pt x="4053" y="3436"/>
                    <a:pt x="4053" y="3376"/>
                  </a:cubicBezTo>
                  <a:cubicBezTo>
                    <a:pt x="3970" y="3436"/>
                    <a:pt x="3635" y="3316"/>
                    <a:pt x="3635" y="3436"/>
                  </a:cubicBezTo>
                  <a:cubicBezTo>
                    <a:pt x="3718" y="3436"/>
                    <a:pt x="3802" y="3436"/>
                    <a:pt x="3886" y="3436"/>
                  </a:cubicBezTo>
                  <a:close/>
                  <a:moveTo>
                    <a:pt x="3300" y="3556"/>
                  </a:moveTo>
                  <a:cubicBezTo>
                    <a:pt x="3049" y="3496"/>
                    <a:pt x="3384" y="3556"/>
                    <a:pt x="3300" y="3436"/>
                  </a:cubicBezTo>
                  <a:cubicBezTo>
                    <a:pt x="3049" y="3376"/>
                    <a:pt x="3049" y="3496"/>
                    <a:pt x="2965" y="3616"/>
                  </a:cubicBezTo>
                  <a:cubicBezTo>
                    <a:pt x="3049" y="3556"/>
                    <a:pt x="3300" y="3616"/>
                    <a:pt x="3300" y="3556"/>
                  </a:cubicBezTo>
                  <a:close/>
                  <a:moveTo>
                    <a:pt x="6816" y="1516"/>
                  </a:moveTo>
                  <a:cubicBezTo>
                    <a:pt x="6816" y="1636"/>
                    <a:pt x="6900" y="1696"/>
                    <a:pt x="7067" y="1696"/>
                  </a:cubicBezTo>
                  <a:cubicBezTo>
                    <a:pt x="7067" y="1576"/>
                    <a:pt x="6984" y="1576"/>
                    <a:pt x="6900" y="1516"/>
                  </a:cubicBezTo>
                  <a:cubicBezTo>
                    <a:pt x="6900" y="1516"/>
                    <a:pt x="6900" y="1516"/>
                    <a:pt x="6900" y="1516"/>
                  </a:cubicBezTo>
                  <a:cubicBezTo>
                    <a:pt x="6816" y="1516"/>
                    <a:pt x="6816" y="1516"/>
                    <a:pt x="6816" y="1516"/>
                  </a:cubicBezTo>
                  <a:close/>
                  <a:moveTo>
                    <a:pt x="21467" y="10156"/>
                  </a:moveTo>
                  <a:cubicBezTo>
                    <a:pt x="21384" y="10096"/>
                    <a:pt x="21300" y="10036"/>
                    <a:pt x="21300" y="9916"/>
                  </a:cubicBezTo>
                  <a:cubicBezTo>
                    <a:pt x="21300" y="9916"/>
                    <a:pt x="21216" y="9796"/>
                    <a:pt x="21132" y="9796"/>
                  </a:cubicBezTo>
                  <a:cubicBezTo>
                    <a:pt x="21132" y="9796"/>
                    <a:pt x="21132" y="9796"/>
                    <a:pt x="21049" y="9796"/>
                  </a:cubicBezTo>
                  <a:cubicBezTo>
                    <a:pt x="20965" y="9796"/>
                    <a:pt x="20965" y="9736"/>
                    <a:pt x="20965" y="9736"/>
                  </a:cubicBezTo>
                  <a:cubicBezTo>
                    <a:pt x="20881" y="9736"/>
                    <a:pt x="20881" y="9676"/>
                    <a:pt x="20881" y="9676"/>
                  </a:cubicBezTo>
                  <a:cubicBezTo>
                    <a:pt x="20881" y="9496"/>
                    <a:pt x="20798" y="9436"/>
                    <a:pt x="20798" y="9256"/>
                  </a:cubicBezTo>
                  <a:cubicBezTo>
                    <a:pt x="20798" y="9256"/>
                    <a:pt x="20798" y="9256"/>
                    <a:pt x="20798" y="9256"/>
                  </a:cubicBezTo>
                  <a:cubicBezTo>
                    <a:pt x="20714" y="9196"/>
                    <a:pt x="20714" y="9136"/>
                    <a:pt x="20714" y="9136"/>
                  </a:cubicBezTo>
                  <a:cubicBezTo>
                    <a:pt x="20714" y="9076"/>
                    <a:pt x="20630" y="9136"/>
                    <a:pt x="20630" y="9136"/>
                  </a:cubicBezTo>
                  <a:cubicBezTo>
                    <a:pt x="20630" y="9076"/>
                    <a:pt x="20630" y="9016"/>
                    <a:pt x="20630" y="9016"/>
                  </a:cubicBezTo>
                  <a:cubicBezTo>
                    <a:pt x="20630" y="9016"/>
                    <a:pt x="20630" y="9016"/>
                    <a:pt x="20546" y="9016"/>
                  </a:cubicBezTo>
                  <a:cubicBezTo>
                    <a:pt x="20546" y="9016"/>
                    <a:pt x="20630" y="8956"/>
                    <a:pt x="20546" y="8956"/>
                  </a:cubicBezTo>
                  <a:cubicBezTo>
                    <a:pt x="20546" y="8776"/>
                    <a:pt x="20714" y="8716"/>
                    <a:pt x="20714" y="8596"/>
                  </a:cubicBezTo>
                  <a:cubicBezTo>
                    <a:pt x="20630" y="8416"/>
                    <a:pt x="20714" y="8356"/>
                    <a:pt x="20798" y="8176"/>
                  </a:cubicBezTo>
                  <a:cubicBezTo>
                    <a:pt x="20798" y="8056"/>
                    <a:pt x="20630" y="8056"/>
                    <a:pt x="20630" y="7936"/>
                  </a:cubicBezTo>
                  <a:cubicBezTo>
                    <a:pt x="20630" y="7756"/>
                    <a:pt x="20630" y="7756"/>
                    <a:pt x="20630" y="7756"/>
                  </a:cubicBezTo>
                  <a:cubicBezTo>
                    <a:pt x="20630" y="7636"/>
                    <a:pt x="20463" y="7636"/>
                    <a:pt x="20463" y="7516"/>
                  </a:cubicBezTo>
                  <a:cubicBezTo>
                    <a:pt x="20463" y="7216"/>
                    <a:pt x="20463" y="7216"/>
                    <a:pt x="20463" y="7216"/>
                  </a:cubicBezTo>
                  <a:cubicBezTo>
                    <a:pt x="20546" y="7096"/>
                    <a:pt x="20630" y="7036"/>
                    <a:pt x="20546" y="6856"/>
                  </a:cubicBezTo>
                  <a:cubicBezTo>
                    <a:pt x="20546" y="6736"/>
                    <a:pt x="20379" y="6796"/>
                    <a:pt x="20379" y="6616"/>
                  </a:cubicBezTo>
                  <a:cubicBezTo>
                    <a:pt x="20379" y="6616"/>
                    <a:pt x="20379" y="6616"/>
                    <a:pt x="20379" y="6616"/>
                  </a:cubicBezTo>
                  <a:cubicBezTo>
                    <a:pt x="20295" y="6616"/>
                    <a:pt x="20295" y="6616"/>
                    <a:pt x="20295" y="6616"/>
                  </a:cubicBezTo>
                  <a:cubicBezTo>
                    <a:pt x="20295" y="6556"/>
                    <a:pt x="20211" y="6556"/>
                    <a:pt x="20211" y="6556"/>
                  </a:cubicBezTo>
                  <a:cubicBezTo>
                    <a:pt x="20211" y="6496"/>
                    <a:pt x="20128" y="6496"/>
                    <a:pt x="20128" y="6496"/>
                  </a:cubicBezTo>
                  <a:cubicBezTo>
                    <a:pt x="20128" y="6436"/>
                    <a:pt x="20044" y="6436"/>
                    <a:pt x="19960" y="6436"/>
                  </a:cubicBezTo>
                  <a:cubicBezTo>
                    <a:pt x="20044" y="6376"/>
                    <a:pt x="19960" y="6376"/>
                    <a:pt x="19960" y="6376"/>
                  </a:cubicBezTo>
                  <a:cubicBezTo>
                    <a:pt x="19877" y="6316"/>
                    <a:pt x="19793" y="6316"/>
                    <a:pt x="19709" y="6316"/>
                  </a:cubicBezTo>
                  <a:cubicBezTo>
                    <a:pt x="19709" y="6256"/>
                    <a:pt x="19625" y="6256"/>
                    <a:pt x="19625" y="6256"/>
                  </a:cubicBezTo>
                  <a:cubicBezTo>
                    <a:pt x="19625" y="6256"/>
                    <a:pt x="19542" y="6196"/>
                    <a:pt x="19542" y="6196"/>
                  </a:cubicBezTo>
                  <a:cubicBezTo>
                    <a:pt x="19542" y="6076"/>
                    <a:pt x="19542" y="5896"/>
                    <a:pt x="19458" y="5776"/>
                  </a:cubicBezTo>
                  <a:cubicBezTo>
                    <a:pt x="19458" y="5656"/>
                    <a:pt x="19542" y="5596"/>
                    <a:pt x="19709" y="5536"/>
                  </a:cubicBezTo>
                  <a:cubicBezTo>
                    <a:pt x="19793" y="5536"/>
                    <a:pt x="19709" y="5416"/>
                    <a:pt x="19793" y="5416"/>
                  </a:cubicBezTo>
                  <a:cubicBezTo>
                    <a:pt x="19877" y="5416"/>
                    <a:pt x="19877" y="5356"/>
                    <a:pt x="19877" y="5296"/>
                  </a:cubicBezTo>
                  <a:cubicBezTo>
                    <a:pt x="19877" y="5296"/>
                    <a:pt x="19877" y="5236"/>
                    <a:pt x="19960" y="5236"/>
                  </a:cubicBezTo>
                  <a:cubicBezTo>
                    <a:pt x="19877" y="5116"/>
                    <a:pt x="19960" y="5116"/>
                    <a:pt x="19960" y="4996"/>
                  </a:cubicBezTo>
                  <a:cubicBezTo>
                    <a:pt x="19960" y="4996"/>
                    <a:pt x="20044" y="4936"/>
                    <a:pt x="20044" y="4996"/>
                  </a:cubicBezTo>
                  <a:cubicBezTo>
                    <a:pt x="20044" y="4816"/>
                    <a:pt x="20044" y="4816"/>
                    <a:pt x="20044" y="4816"/>
                  </a:cubicBezTo>
                  <a:cubicBezTo>
                    <a:pt x="20044" y="4816"/>
                    <a:pt x="20128" y="4816"/>
                    <a:pt x="20128" y="4756"/>
                  </a:cubicBezTo>
                  <a:cubicBezTo>
                    <a:pt x="20128" y="4696"/>
                    <a:pt x="20211" y="4696"/>
                    <a:pt x="20211" y="4696"/>
                  </a:cubicBezTo>
                  <a:cubicBezTo>
                    <a:pt x="20211" y="4636"/>
                    <a:pt x="20128" y="4576"/>
                    <a:pt x="20211" y="4576"/>
                  </a:cubicBezTo>
                  <a:cubicBezTo>
                    <a:pt x="20211" y="4576"/>
                    <a:pt x="20211" y="4576"/>
                    <a:pt x="20211" y="4576"/>
                  </a:cubicBezTo>
                  <a:cubicBezTo>
                    <a:pt x="20211" y="4516"/>
                    <a:pt x="20211" y="4336"/>
                    <a:pt x="20211" y="4276"/>
                  </a:cubicBezTo>
                  <a:cubicBezTo>
                    <a:pt x="20211" y="4276"/>
                    <a:pt x="20211" y="4276"/>
                    <a:pt x="20211" y="4276"/>
                  </a:cubicBezTo>
                  <a:cubicBezTo>
                    <a:pt x="20128" y="4276"/>
                    <a:pt x="20211" y="4156"/>
                    <a:pt x="20211" y="4156"/>
                  </a:cubicBezTo>
                  <a:cubicBezTo>
                    <a:pt x="20128" y="4036"/>
                    <a:pt x="20044" y="3976"/>
                    <a:pt x="20044" y="3916"/>
                  </a:cubicBezTo>
                  <a:cubicBezTo>
                    <a:pt x="19960" y="3856"/>
                    <a:pt x="20044" y="3796"/>
                    <a:pt x="19877" y="3796"/>
                  </a:cubicBezTo>
                  <a:cubicBezTo>
                    <a:pt x="19877" y="3676"/>
                    <a:pt x="19793" y="3736"/>
                    <a:pt x="19793" y="3616"/>
                  </a:cubicBezTo>
                  <a:cubicBezTo>
                    <a:pt x="19709" y="3616"/>
                    <a:pt x="19709" y="3676"/>
                    <a:pt x="19625" y="3676"/>
                  </a:cubicBezTo>
                  <a:cubicBezTo>
                    <a:pt x="19458" y="3616"/>
                    <a:pt x="19291" y="3676"/>
                    <a:pt x="19123" y="3616"/>
                  </a:cubicBezTo>
                  <a:cubicBezTo>
                    <a:pt x="19123" y="3616"/>
                    <a:pt x="19123" y="3616"/>
                    <a:pt x="19123" y="3616"/>
                  </a:cubicBezTo>
                  <a:cubicBezTo>
                    <a:pt x="19123" y="3556"/>
                    <a:pt x="18956" y="3616"/>
                    <a:pt x="19039" y="3556"/>
                  </a:cubicBezTo>
                  <a:cubicBezTo>
                    <a:pt x="18956" y="3556"/>
                    <a:pt x="18956" y="3496"/>
                    <a:pt x="18872" y="3496"/>
                  </a:cubicBezTo>
                  <a:cubicBezTo>
                    <a:pt x="18872" y="3436"/>
                    <a:pt x="18788" y="3376"/>
                    <a:pt x="18704" y="3376"/>
                  </a:cubicBezTo>
                  <a:cubicBezTo>
                    <a:pt x="18704" y="3256"/>
                    <a:pt x="18872" y="3316"/>
                    <a:pt x="18872" y="3196"/>
                  </a:cubicBezTo>
                  <a:cubicBezTo>
                    <a:pt x="18788" y="3076"/>
                    <a:pt x="18621" y="3076"/>
                    <a:pt x="18621" y="3016"/>
                  </a:cubicBezTo>
                  <a:cubicBezTo>
                    <a:pt x="18621" y="2956"/>
                    <a:pt x="18537" y="2956"/>
                    <a:pt x="18537" y="2956"/>
                  </a:cubicBezTo>
                  <a:cubicBezTo>
                    <a:pt x="18537" y="2656"/>
                    <a:pt x="18537" y="2656"/>
                    <a:pt x="18537" y="2656"/>
                  </a:cubicBezTo>
                  <a:cubicBezTo>
                    <a:pt x="18370" y="2656"/>
                    <a:pt x="18370" y="2656"/>
                    <a:pt x="18202" y="2656"/>
                  </a:cubicBezTo>
                  <a:cubicBezTo>
                    <a:pt x="18118" y="2716"/>
                    <a:pt x="18118" y="2716"/>
                    <a:pt x="18035" y="2716"/>
                  </a:cubicBezTo>
                  <a:cubicBezTo>
                    <a:pt x="18035" y="2776"/>
                    <a:pt x="17951" y="2776"/>
                    <a:pt x="17867" y="2776"/>
                  </a:cubicBezTo>
                  <a:cubicBezTo>
                    <a:pt x="17951" y="2776"/>
                    <a:pt x="17867" y="2776"/>
                    <a:pt x="17867" y="2776"/>
                  </a:cubicBezTo>
                  <a:cubicBezTo>
                    <a:pt x="17867" y="2716"/>
                    <a:pt x="17867" y="2716"/>
                    <a:pt x="17867" y="2656"/>
                  </a:cubicBezTo>
                  <a:cubicBezTo>
                    <a:pt x="17784" y="2656"/>
                    <a:pt x="17700" y="2656"/>
                    <a:pt x="17700" y="2656"/>
                  </a:cubicBezTo>
                  <a:cubicBezTo>
                    <a:pt x="17700" y="2596"/>
                    <a:pt x="17700" y="2596"/>
                    <a:pt x="17700" y="2536"/>
                  </a:cubicBezTo>
                  <a:cubicBezTo>
                    <a:pt x="17700" y="2536"/>
                    <a:pt x="17700" y="2536"/>
                    <a:pt x="17700" y="2536"/>
                  </a:cubicBezTo>
                  <a:cubicBezTo>
                    <a:pt x="17616" y="2536"/>
                    <a:pt x="17700" y="2536"/>
                    <a:pt x="17700" y="2476"/>
                  </a:cubicBezTo>
                  <a:cubicBezTo>
                    <a:pt x="17616" y="2476"/>
                    <a:pt x="17616" y="2476"/>
                    <a:pt x="17616" y="2416"/>
                  </a:cubicBezTo>
                  <a:cubicBezTo>
                    <a:pt x="17449" y="2356"/>
                    <a:pt x="17281" y="2296"/>
                    <a:pt x="17114" y="2236"/>
                  </a:cubicBezTo>
                  <a:cubicBezTo>
                    <a:pt x="17114" y="2236"/>
                    <a:pt x="17114" y="2176"/>
                    <a:pt x="17114" y="2176"/>
                  </a:cubicBezTo>
                  <a:cubicBezTo>
                    <a:pt x="17114" y="2116"/>
                    <a:pt x="17114" y="2056"/>
                    <a:pt x="17030" y="2056"/>
                  </a:cubicBezTo>
                  <a:cubicBezTo>
                    <a:pt x="17030" y="1936"/>
                    <a:pt x="16863" y="1996"/>
                    <a:pt x="16946" y="1816"/>
                  </a:cubicBezTo>
                  <a:cubicBezTo>
                    <a:pt x="16779" y="1876"/>
                    <a:pt x="16695" y="1936"/>
                    <a:pt x="16611" y="1936"/>
                  </a:cubicBezTo>
                  <a:cubicBezTo>
                    <a:pt x="16528" y="1996"/>
                    <a:pt x="16528" y="1996"/>
                    <a:pt x="16444" y="1996"/>
                  </a:cubicBezTo>
                  <a:cubicBezTo>
                    <a:pt x="16360" y="1996"/>
                    <a:pt x="16360" y="2056"/>
                    <a:pt x="16360" y="2056"/>
                  </a:cubicBezTo>
                  <a:cubicBezTo>
                    <a:pt x="16360" y="2056"/>
                    <a:pt x="16360" y="2056"/>
                    <a:pt x="16360" y="1996"/>
                  </a:cubicBezTo>
                  <a:cubicBezTo>
                    <a:pt x="16193" y="1996"/>
                    <a:pt x="16193" y="1936"/>
                    <a:pt x="16025" y="1936"/>
                  </a:cubicBezTo>
                  <a:cubicBezTo>
                    <a:pt x="16025" y="1876"/>
                    <a:pt x="16277" y="1936"/>
                    <a:pt x="16360" y="1936"/>
                  </a:cubicBezTo>
                  <a:cubicBezTo>
                    <a:pt x="16444" y="1936"/>
                    <a:pt x="16444" y="1816"/>
                    <a:pt x="16528" y="1816"/>
                  </a:cubicBezTo>
                  <a:cubicBezTo>
                    <a:pt x="16528" y="1756"/>
                    <a:pt x="16444" y="1816"/>
                    <a:pt x="16360" y="1816"/>
                  </a:cubicBezTo>
                  <a:cubicBezTo>
                    <a:pt x="16277" y="1816"/>
                    <a:pt x="16277" y="1756"/>
                    <a:pt x="16193" y="1756"/>
                  </a:cubicBezTo>
                  <a:cubicBezTo>
                    <a:pt x="16025" y="1756"/>
                    <a:pt x="15942" y="1696"/>
                    <a:pt x="15774" y="1696"/>
                  </a:cubicBezTo>
                  <a:cubicBezTo>
                    <a:pt x="15691" y="1696"/>
                    <a:pt x="15691" y="1756"/>
                    <a:pt x="15691" y="1816"/>
                  </a:cubicBezTo>
                  <a:cubicBezTo>
                    <a:pt x="15691" y="1876"/>
                    <a:pt x="15607" y="1876"/>
                    <a:pt x="15607" y="1876"/>
                  </a:cubicBezTo>
                  <a:cubicBezTo>
                    <a:pt x="15523" y="1876"/>
                    <a:pt x="15607" y="1936"/>
                    <a:pt x="15607" y="1936"/>
                  </a:cubicBezTo>
                  <a:cubicBezTo>
                    <a:pt x="15439" y="1996"/>
                    <a:pt x="15272" y="2056"/>
                    <a:pt x="15356" y="2236"/>
                  </a:cubicBezTo>
                  <a:cubicBezTo>
                    <a:pt x="15188" y="2236"/>
                    <a:pt x="15021" y="2356"/>
                    <a:pt x="14937" y="2476"/>
                  </a:cubicBezTo>
                  <a:cubicBezTo>
                    <a:pt x="14602" y="2476"/>
                    <a:pt x="14602" y="2476"/>
                    <a:pt x="14602" y="2476"/>
                  </a:cubicBezTo>
                  <a:cubicBezTo>
                    <a:pt x="14518" y="2476"/>
                    <a:pt x="14518" y="2536"/>
                    <a:pt x="14435" y="2536"/>
                  </a:cubicBezTo>
                  <a:cubicBezTo>
                    <a:pt x="14184" y="2536"/>
                    <a:pt x="14016" y="2536"/>
                    <a:pt x="13849" y="2656"/>
                  </a:cubicBezTo>
                  <a:cubicBezTo>
                    <a:pt x="13765" y="2656"/>
                    <a:pt x="13765" y="2716"/>
                    <a:pt x="13681" y="2776"/>
                  </a:cubicBezTo>
                  <a:cubicBezTo>
                    <a:pt x="13598" y="2776"/>
                    <a:pt x="13681" y="2836"/>
                    <a:pt x="13681" y="2836"/>
                  </a:cubicBezTo>
                  <a:cubicBezTo>
                    <a:pt x="13681" y="2896"/>
                    <a:pt x="13681" y="2896"/>
                    <a:pt x="13681" y="2896"/>
                  </a:cubicBezTo>
                  <a:cubicBezTo>
                    <a:pt x="13430" y="2896"/>
                    <a:pt x="13430" y="2956"/>
                    <a:pt x="13263" y="2956"/>
                  </a:cubicBezTo>
                  <a:cubicBezTo>
                    <a:pt x="13263" y="3076"/>
                    <a:pt x="13430" y="3076"/>
                    <a:pt x="13430" y="3136"/>
                  </a:cubicBezTo>
                  <a:cubicBezTo>
                    <a:pt x="13430" y="3136"/>
                    <a:pt x="13430" y="3196"/>
                    <a:pt x="13430" y="3196"/>
                  </a:cubicBezTo>
                  <a:cubicBezTo>
                    <a:pt x="13346" y="3136"/>
                    <a:pt x="13346" y="3196"/>
                    <a:pt x="13263" y="3196"/>
                  </a:cubicBezTo>
                  <a:cubicBezTo>
                    <a:pt x="13263" y="3136"/>
                    <a:pt x="13263" y="3136"/>
                    <a:pt x="13263" y="3136"/>
                  </a:cubicBezTo>
                  <a:cubicBezTo>
                    <a:pt x="13263" y="3136"/>
                    <a:pt x="13263" y="3136"/>
                    <a:pt x="13263" y="3136"/>
                  </a:cubicBezTo>
                  <a:cubicBezTo>
                    <a:pt x="13263" y="3136"/>
                    <a:pt x="13263" y="3076"/>
                    <a:pt x="13263" y="3076"/>
                  </a:cubicBezTo>
                  <a:cubicBezTo>
                    <a:pt x="13179" y="3076"/>
                    <a:pt x="13179" y="3076"/>
                    <a:pt x="13095" y="3076"/>
                  </a:cubicBezTo>
                  <a:cubicBezTo>
                    <a:pt x="13095" y="3076"/>
                    <a:pt x="13095" y="3016"/>
                    <a:pt x="13095" y="3016"/>
                  </a:cubicBezTo>
                  <a:cubicBezTo>
                    <a:pt x="13095" y="3016"/>
                    <a:pt x="13011" y="3016"/>
                    <a:pt x="12928" y="3016"/>
                  </a:cubicBezTo>
                  <a:cubicBezTo>
                    <a:pt x="12928" y="2956"/>
                    <a:pt x="12928" y="2956"/>
                    <a:pt x="12844" y="2956"/>
                  </a:cubicBezTo>
                  <a:cubicBezTo>
                    <a:pt x="12844" y="2956"/>
                    <a:pt x="12760" y="2896"/>
                    <a:pt x="12677" y="2896"/>
                  </a:cubicBezTo>
                  <a:cubicBezTo>
                    <a:pt x="12425" y="2896"/>
                    <a:pt x="12425" y="3076"/>
                    <a:pt x="12091" y="3016"/>
                  </a:cubicBezTo>
                  <a:cubicBezTo>
                    <a:pt x="12174" y="2956"/>
                    <a:pt x="12174" y="2956"/>
                    <a:pt x="12091" y="2896"/>
                  </a:cubicBezTo>
                  <a:cubicBezTo>
                    <a:pt x="12091" y="2836"/>
                    <a:pt x="12007" y="2836"/>
                    <a:pt x="12007" y="2776"/>
                  </a:cubicBezTo>
                  <a:cubicBezTo>
                    <a:pt x="12091" y="2776"/>
                    <a:pt x="12091" y="2716"/>
                    <a:pt x="12174" y="2716"/>
                  </a:cubicBezTo>
                  <a:cubicBezTo>
                    <a:pt x="12174" y="2716"/>
                    <a:pt x="12258" y="2776"/>
                    <a:pt x="12258" y="2776"/>
                  </a:cubicBezTo>
                  <a:cubicBezTo>
                    <a:pt x="12258" y="2716"/>
                    <a:pt x="12258" y="2716"/>
                    <a:pt x="12258" y="2716"/>
                  </a:cubicBezTo>
                  <a:cubicBezTo>
                    <a:pt x="12258" y="2716"/>
                    <a:pt x="12258" y="2716"/>
                    <a:pt x="12258" y="2716"/>
                  </a:cubicBezTo>
                  <a:cubicBezTo>
                    <a:pt x="12342" y="2716"/>
                    <a:pt x="12258" y="2656"/>
                    <a:pt x="12258" y="2656"/>
                  </a:cubicBezTo>
                  <a:cubicBezTo>
                    <a:pt x="12425" y="2656"/>
                    <a:pt x="12509" y="2656"/>
                    <a:pt x="12509" y="2656"/>
                  </a:cubicBezTo>
                  <a:cubicBezTo>
                    <a:pt x="12593" y="2656"/>
                    <a:pt x="12593" y="2596"/>
                    <a:pt x="12593" y="2536"/>
                  </a:cubicBezTo>
                  <a:cubicBezTo>
                    <a:pt x="12677" y="2536"/>
                    <a:pt x="12677" y="2536"/>
                    <a:pt x="12677" y="2476"/>
                  </a:cubicBezTo>
                  <a:cubicBezTo>
                    <a:pt x="12677" y="2476"/>
                    <a:pt x="12760" y="2416"/>
                    <a:pt x="12760" y="2356"/>
                  </a:cubicBezTo>
                  <a:cubicBezTo>
                    <a:pt x="12760" y="2296"/>
                    <a:pt x="12760" y="2176"/>
                    <a:pt x="12760" y="2056"/>
                  </a:cubicBezTo>
                  <a:cubicBezTo>
                    <a:pt x="12760" y="1936"/>
                    <a:pt x="12593" y="1996"/>
                    <a:pt x="12593" y="1936"/>
                  </a:cubicBezTo>
                  <a:cubicBezTo>
                    <a:pt x="12258" y="1876"/>
                    <a:pt x="12091" y="1996"/>
                    <a:pt x="11839" y="1996"/>
                  </a:cubicBezTo>
                  <a:cubicBezTo>
                    <a:pt x="11672" y="1996"/>
                    <a:pt x="11588" y="1936"/>
                    <a:pt x="11421" y="1876"/>
                  </a:cubicBezTo>
                  <a:cubicBezTo>
                    <a:pt x="11337" y="1876"/>
                    <a:pt x="11337" y="1816"/>
                    <a:pt x="11253" y="1816"/>
                  </a:cubicBezTo>
                  <a:cubicBezTo>
                    <a:pt x="11170" y="1816"/>
                    <a:pt x="11170" y="1756"/>
                    <a:pt x="11086" y="1756"/>
                  </a:cubicBezTo>
                  <a:cubicBezTo>
                    <a:pt x="10835" y="1756"/>
                    <a:pt x="10835" y="1756"/>
                    <a:pt x="10835" y="1756"/>
                  </a:cubicBezTo>
                  <a:cubicBezTo>
                    <a:pt x="10835" y="1816"/>
                    <a:pt x="10751" y="1756"/>
                    <a:pt x="10751" y="1816"/>
                  </a:cubicBezTo>
                  <a:cubicBezTo>
                    <a:pt x="10584" y="1816"/>
                    <a:pt x="10751" y="1756"/>
                    <a:pt x="10751" y="1696"/>
                  </a:cubicBezTo>
                  <a:cubicBezTo>
                    <a:pt x="10667" y="1696"/>
                    <a:pt x="10667" y="1636"/>
                    <a:pt x="10667" y="1636"/>
                  </a:cubicBezTo>
                  <a:cubicBezTo>
                    <a:pt x="10584" y="1636"/>
                    <a:pt x="10584" y="1636"/>
                    <a:pt x="10584" y="1576"/>
                  </a:cubicBezTo>
                  <a:cubicBezTo>
                    <a:pt x="10165" y="1576"/>
                    <a:pt x="10165" y="1576"/>
                    <a:pt x="10165" y="1576"/>
                  </a:cubicBezTo>
                  <a:cubicBezTo>
                    <a:pt x="10081" y="1636"/>
                    <a:pt x="10081" y="1696"/>
                    <a:pt x="9914" y="1696"/>
                  </a:cubicBezTo>
                  <a:cubicBezTo>
                    <a:pt x="9998" y="1636"/>
                    <a:pt x="9998" y="1576"/>
                    <a:pt x="10165" y="1576"/>
                  </a:cubicBezTo>
                  <a:cubicBezTo>
                    <a:pt x="10165" y="1516"/>
                    <a:pt x="10332" y="1516"/>
                    <a:pt x="10416" y="1456"/>
                  </a:cubicBezTo>
                  <a:cubicBezTo>
                    <a:pt x="10416" y="1276"/>
                    <a:pt x="10416" y="1276"/>
                    <a:pt x="10416" y="1276"/>
                  </a:cubicBezTo>
                  <a:cubicBezTo>
                    <a:pt x="10332" y="1216"/>
                    <a:pt x="10332" y="1156"/>
                    <a:pt x="10416" y="1156"/>
                  </a:cubicBezTo>
                  <a:cubicBezTo>
                    <a:pt x="10332" y="1096"/>
                    <a:pt x="10332" y="976"/>
                    <a:pt x="10332" y="856"/>
                  </a:cubicBezTo>
                  <a:cubicBezTo>
                    <a:pt x="10332" y="856"/>
                    <a:pt x="10165" y="856"/>
                    <a:pt x="10165" y="796"/>
                  </a:cubicBezTo>
                  <a:cubicBezTo>
                    <a:pt x="9998" y="796"/>
                    <a:pt x="9998" y="676"/>
                    <a:pt x="9746" y="676"/>
                  </a:cubicBezTo>
                  <a:cubicBezTo>
                    <a:pt x="9663" y="616"/>
                    <a:pt x="9663" y="616"/>
                    <a:pt x="9579" y="556"/>
                  </a:cubicBezTo>
                  <a:cubicBezTo>
                    <a:pt x="9579" y="496"/>
                    <a:pt x="9579" y="436"/>
                    <a:pt x="9495" y="436"/>
                  </a:cubicBezTo>
                  <a:cubicBezTo>
                    <a:pt x="9411" y="496"/>
                    <a:pt x="9244" y="496"/>
                    <a:pt x="9244" y="556"/>
                  </a:cubicBezTo>
                  <a:cubicBezTo>
                    <a:pt x="9160" y="556"/>
                    <a:pt x="8909" y="496"/>
                    <a:pt x="8825" y="436"/>
                  </a:cubicBezTo>
                  <a:cubicBezTo>
                    <a:pt x="8407" y="436"/>
                    <a:pt x="8407" y="436"/>
                    <a:pt x="8407" y="436"/>
                  </a:cubicBezTo>
                  <a:cubicBezTo>
                    <a:pt x="8407" y="436"/>
                    <a:pt x="8323" y="496"/>
                    <a:pt x="8239" y="436"/>
                  </a:cubicBezTo>
                  <a:cubicBezTo>
                    <a:pt x="8239" y="436"/>
                    <a:pt x="8323" y="436"/>
                    <a:pt x="8239" y="436"/>
                  </a:cubicBezTo>
                  <a:cubicBezTo>
                    <a:pt x="8239" y="376"/>
                    <a:pt x="8239" y="436"/>
                    <a:pt x="8239" y="436"/>
                  </a:cubicBezTo>
                  <a:cubicBezTo>
                    <a:pt x="8239" y="436"/>
                    <a:pt x="8239" y="376"/>
                    <a:pt x="8239" y="376"/>
                  </a:cubicBezTo>
                  <a:cubicBezTo>
                    <a:pt x="8156" y="376"/>
                    <a:pt x="8072" y="376"/>
                    <a:pt x="8072" y="316"/>
                  </a:cubicBezTo>
                  <a:cubicBezTo>
                    <a:pt x="7486" y="316"/>
                    <a:pt x="7486" y="316"/>
                    <a:pt x="7486" y="316"/>
                  </a:cubicBezTo>
                  <a:cubicBezTo>
                    <a:pt x="7486" y="376"/>
                    <a:pt x="7486" y="376"/>
                    <a:pt x="7402" y="376"/>
                  </a:cubicBezTo>
                  <a:cubicBezTo>
                    <a:pt x="6900" y="376"/>
                    <a:pt x="6900" y="376"/>
                    <a:pt x="6900" y="376"/>
                  </a:cubicBezTo>
                  <a:cubicBezTo>
                    <a:pt x="6900" y="256"/>
                    <a:pt x="6984" y="256"/>
                    <a:pt x="6984" y="136"/>
                  </a:cubicBezTo>
                  <a:cubicBezTo>
                    <a:pt x="6984" y="136"/>
                    <a:pt x="7067" y="136"/>
                    <a:pt x="7067" y="76"/>
                  </a:cubicBezTo>
                  <a:cubicBezTo>
                    <a:pt x="7067" y="76"/>
                    <a:pt x="6984" y="76"/>
                    <a:pt x="6984" y="16"/>
                  </a:cubicBezTo>
                  <a:cubicBezTo>
                    <a:pt x="6984" y="16"/>
                    <a:pt x="6984" y="16"/>
                    <a:pt x="6984" y="16"/>
                  </a:cubicBezTo>
                  <a:cubicBezTo>
                    <a:pt x="6816" y="-44"/>
                    <a:pt x="6816" y="76"/>
                    <a:pt x="6816" y="136"/>
                  </a:cubicBezTo>
                  <a:cubicBezTo>
                    <a:pt x="6816" y="136"/>
                    <a:pt x="6816" y="136"/>
                    <a:pt x="6816" y="136"/>
                  </a:cubicBezTo>
                  <a:cubicBezTo>
                    <a:pt x="6816" y="196"/>
                    <a:pt x="6732" y="196"/>
                    <a:pt x="6732" y="196"/>
                  </a:cubicBezTo>
                  <a:cubicBezTo>
                    <a:pt x="6732" y="196"/>
                    <a:pt x="6732" y="196"/>
                    <a:pt x="6732" y="196"/>
                  </a:cubicBezTo>
                  <a:cubicBezTo>
                    <a:pt x="6565" y="256"/>
                    <a:pt x="6565" y="316"/>
                    <a:pt x="6649" y="436"/>
                  </a:cubicBezTo>
                  <a:cubicBezTo>
                    <a:pt x="6649" y="436"/>
                    <a:pt x="6649" y="436"/>
                    <a:pt x="6649" y="436"/>
                  </a:cubicBezTo>
                  <a:cubicBezTo>
                    <a:pt x="6649" y="496"/>
                    <a:pt x="6649" y="496"/>
                    <a:pt x="6649" y="496"/>
                  </a:cubicBezTo>
                  <a:cubicBezTo>
                    <a:pt x="6649" y="556"/>
                    <a:pt x="6565" y="616"/>
                    <a:pt x="6565" y="676"/>
                  </a:cubicBezTo>
                  <a:cubicBezTo>
                    <a:pt x="6565" y="676"/>
                    <a:pt x="6565" y="676"/>
                    <a:pt x="6565" y="736"/>
                  </a:cubicBezTo>
                  <a:cubicBezTo>
                    <a:pt x="6565" y="736"/>
                    <a:pt x="6565" y="736"/>
                    <a:pt x="6565" y="736"/>
                  </a:cubicBezTo>
                  <a:cubicBezTo>
                    <a:pt x="6565" y="736"/>
                    <a:pt x="6565" y="736"/>
                    <a:pt x="6565" y="796"/>
                  </a:cubicBezTo>
                  <a:cubicBezTo>
                    <a:pt x="6481" y="796"/>
                    <a:pt x="6565" y="856"/>
                    <a:pt x="6565" y="856"/>
                  </a:cubicBezTo>
                  <a:cubicBezTo>
                    <a:pt x="6732" y="916"/>
                    <a:pt x="6732" y="856"/>
                    <a:pt x="6732" y="736"/>
                  </a:cubicBezTo>
                  <a:cubicBezTo>
                    <a:pt x="6732" y="736"/>
                    <a:pt x="6732" y="736"/>
                    <a:pt x="6732" y="736"/>
                  </a:cubicBezTo>
                  <a:cubicBezTo>
                    <a:pt x="6732" y="736"/>
                    <a:pt x="6732" y="736"/>
                    <a:pt x="6732" y="736"/>
                  </a:cubicBezTo>
                  <a:cubicBezTo>
                    <a:pt x="6732" y="676"/>
                    <a:pt x="6732" y="676"/>
                    <a:pt x="6732" y="676"/>
                  </a:cubicBezTo>
                  <a:cubicBezTo>
                    <a:pt x="6816" y="676"/>
                    <a:pt x="6732" y="616"/>
                    <a:pt x="6816" y="556"/>
                  </a:cubicBezTo>
                  <a:cubicBezTo>
                    <a:pt x="6816" y="556"/>
                    <a:pt x="6816" y="556"/>
                    <a:pt x="6816" y="556"/>
                  </a:cubicBezTo>
                  <a:cubicBezTo>
                    <a:pt x="6984" y="556"/>
                    <a:pt x="6984" y="436"/>
                    <a:pt x="7067" y="496"/>
                  </a:cubicBezTo>
                  <a:cubicBezTo>
                    <a:pt x="7067" y="496"/>
                    <a:pt x="7067" y="496"/>
                    <a:pt x="7067" y="496"/>
                  </a:cubicBezTo>
                  <a:cubicBezTo>
                    <a:pt x="7151" y="496"/>
                    <a:pt x="7151" y="496"/>
                    <a:pt x="7235" y="496"/>
                  </a:cubicBezTo>
                  <a:cubicBezTo>
                    <a:pt x="7235" y="496"/>
                    <a:pt x="7235" y="496"/>
                    <a:pt x="7235" y="496"/>
                  </a:cubicBezTo>
                  <a:cubicBezTo>
                    <a:pt x="7318" y="436"/>
                    <a:pt x="7318" y="616"/>
                    <a:pt x="7486" y="556"/>
                  </a:cubicBezTo>
                  <a:cubicBezTo>
                    <a:pt x="7486" y="556"/>
                    <a:pt x="7486" y="556"/>
                    <a:pt x="7486" y="556"/>
                  </a:cubicBezTo>
                  <a:cubicBezTo>
                    <a:pt x="7486" y="556"/>
                    <a:pt x="7486" y="556"/>
                    <a:pt x="7486" y="556"/>
                  </a:cubicBezTo>
                  <a:cubicBezTo>
                    <a:pt x="7486" y="856"/>
                    <a:pt x="7486" y="856"/>
                    <a:pt x="7486" y="856"/>
                  </a:cubicBezTo>
                  <a:cubicBezTo>
                    <a:pt x="7486" y="916"/>
                    <a:pt x="7402" y="976"/>
                    <a:pt x="7318" y="1036"/>
                  </a:cubicBezTo>
                  <a:cubicBezTo>
                    <a:pt x="7318" y="1036"/>
                    <a:pt x="7318" y="1036"/>
                    <a:pt x="7318" y="1036"/>
                  </a:cubicBezTo>
                  <a:cubicBezTo>
                    <a:pt x="7235" y="1096"/>
                    <a:pt x="7067" y="1096"/>
                    <a:pt x="7151" y="1216"/>
                  </a:cubicBezTo>
                  <a:cubicBezTo>
                    <a:pt x="7151" y="1216"/>
                    <a:pt x="7235" y="1096"/>
                    <a:pt x="7318" y="1156"/>
                  </a:cubicBezTo>
                  <a:cubicBezTo>
                    <a:pt x="7402" y="1156"/>
                    <a:pt x="7402" y="1156"/>
                    <a:pt x="7402" y="1156"/>
                  </a:cubicBezTo>
                  <a:cubicBezTo>
                    <a:pt x="7486" y="1156"/>
                    <a:pt x="7486" y="1156"/>
                    <a:pt x="7570" y="1096"/>
                  </a:cubicBezTo>
                  <a:cubicBezTo>
                    <a:pt x="7570" y="1096"/>
                    <a:pt x="7570" y="1096"/>
                    <a:pt x="7570" y="1096"/>
                  </a:cubicBezTo>
                  <a:cubicBezTo>
                    <a:pt x="7570" y="1036"/>
                    <a:pt x="7653" y="1096"/>
                    <a:pt x="7737" y="1096"/>
                  </a:cubicBezTo>
                  <a:cubicBezTo>
                    <a:pt x="7570" y="1156"/>
                    <a:pt x="7821" y="1156"/>
                    <a:pt x="7737" y="1216"/>
                  </a:cubicBezTo>
                  <a:cubicBezTo>
                    <a:pt x="7737" y="1216"/>
                    <a:pt x="7821" y="1216"/>
                    <a:pt x="7821" y="1276"/>
                  </a:cubicBezTo>
                  <a:cubicBezTo>
                    <a:pt x="7821" y="1276"/>
                    <a:pt x="7821" y="1276"/>
                    <a:pt x="7737" y="1276"/>
                  </a:cubicBezTo>
                  <a:cubicBezTo>
                    <a:pt x="7737" y="1336"/>
                    <a:pt x="7737" y="1336"/>
                    <a:pt x="7653" y="1336"/>
                  </a:cubicBezTo>
                  <a:cubicBezTo>
                    <a:pt x="7653" y="1396"/>
                    <a:pt x="7737" y="1396"/>
                    <a:pt x="7821" y="1396"/>
                  </a:cubicBezTo>
                  <a:cubicBezTo>
                    <a:pt x="7821" y="1456"/>
                    <a:pt x="7570" y="1456"/>
                    <a:pt x="7653" y="1576"/>
                  </a:cubicBezTo>
                  <a:cubicBezTo>
                    <a:pt x="7737" y="1576"/>
                    <a:pt x="7737" y="1576"/>
                    <a:pt x="7737" y="1576"/>
                  </a:cubicBezTo>
                  <a:cubicBezTo>
                    <a:pt x="7737" y="1636"/>
                    <a:pt x="7737" y="1636"/>
                    <a:pt x="7737" y="1636"/>
                  </a:cubicBezTo>
                  <a:cubicBezTo>
                    <a:pt x="7737" y="1636"/>
                    <a:pt x="7821" y="1636"/>
                    <a:pt x="7904" y="1636"/>
                  </a:cubicBezTo>
                  <a:cubicBezTo>
                    <a:pt x="7904" y="1636"/>
                    <a:pt x="7904" y="1636"/>
                    <a:pt x="7904" y="1636"/>
                  </a:cubicBezTo>
                  <a:cubicBezTo>
                    <a:pt x="7988" y="1636"/>
                    <a:pt x="7988" y="1636"/>
                    <a:pt x="8072" y="1636"/>
                  </a:cubicBezTo>
                  <a:cubicBezTo>
                    <a:pt x="8072" y="1576"/>
                    <a:pt x="8156" y="1576"/>
                    <a:pt x="8156" y="1636"/>
                  </a:cubicBezTo>
                  <a:cubicBezTo>
                    <a:pt x="8072" y="1636"/>
                    <a:pt x="8072" y="1636"/>
                    <a:pt x="8072" y="1636"/>
                  </a:cubicBezTo>
                  <a:cubicBezTo>
                    <a:pt x="8072" y="1636"/>
                    <a:pt x="7988" y="1636"/>
                    <a:pt x="7988" y="1636"/>
                  </a:cubicBezTo>
                  <a:cubicBezTo>
                    <a:pt x="7988" y="1636"/>
                    <a:pt x="7988" y="1636"/>
                    <a:pt x="7988" y="1636"/>
                  </a:cubicBezTo>
                  <a:cubicBezTo>
                    <a:pt x="7821" y="1636"/>
                    <a:pt x="7737" y="1756"/>
                    <a:pt x="7653" y="1696"/>
                  </a:cubicBezTo>
                  <a:cubicBezTo>
                    <a:pt x="7653" y="1696"/>
                    <a:pt x="7653" y="1696"/>
                    <a:pt x="7653" y="1696"/>
                  </a:cubicBezTo>
                  <a:cubicBezTo>
                    <a:pt x="7570" y="1756"/>
                    <a:pt x="7570" y="1756"/>
                    <a:pt x="7486" y="1756"/>
                  </a:cubicBezTo>
                  <a:cubicBezTo>
                    <a:pt x="7235" y="1756"/>
                    <a:pt x="7235" y="1756"/>
                    <a:pt x="7235" y="1756"/>
                  </a:cubicBezTo>
                  <a:cubicBezTo>
                    <a:pt x="7151" y="1756"/>
                    <a:pt x="7067" y="1816"/>
                    <a:pt x="7067" y="1876"/>
                  </a:cubicBezTo>
                  <a:cubicBezTo>
                    <a:pt x="7067" y="1876"/>
                    <a:pt x="7067" y="1936"/>
                    <a:pt x="7067" y="1936"/>
                  </a:cubicBezTo>
                  <a:cubicBezTo>
                    <a:pt x="6984" y="2116"/>
                    <a:pt x="7151" y="2176"/>
                    <a:pt x="7402" y="2116"/>
                  </a:cubicBezTo>
                  <a:cubicBezTo>
                    <a:pt x="7402" y="2116"/>
                    <a:pt x="7402" y="2056"/>
                    <a:pt x="7486" y="2056"/>
                  </a:cubicBezTo>
                  <a:cubicBezTo>
                    <a:pt x="7486" y="2116"/>
                    <a:pt x="7486" y="2116"/>
                    <a:pt x="7570" y="2116"/>
                  </a:cubicBezTo>
                  <a:cubicBezTo>
                    <a:pt x="7570" y="2236"/>
                    <a:pt x="7486" y="2296"/>
                    <a:pt x="7486" y="2416"/>
                  </a:cubicBezTo>
                  <a:cubicBezTo>
                    <a:pt x="7486" y="2536"/>
                    <a:pt x="7821" y="2476"/>
                    <a:pt x="7821" y="2596"/>
                  </a:cubicBezTo>
                  <a:cubicBezTo>
                    <a:pt x="7821" y="2656"/>
                    <a:pt x="7737" y="2656"/>
                    <a:pt x="7653" y="2656"/>
                  </a:cubicBezTo>
                  <a:cubicBezTo>
                    <a:pt x="7570" y="2656"/>
                    <a:pt x="7570" y="2716"/>
                    <a:pt x="7486" y="2716"/>
                  </a:cubicBezTo>
                  <a:cubicBezTo>
                    <a:pt x="7486" y="2716"/>
                    <a:pt x="7486" y="2776"/>
                    <a:pt x="7486" y="2776"/>
                  </a:cubicBezTo>
                  <a:cubicBezTo>
                    <a:pt x="7486" y="2776"/>
                    <a:pt x="7486" y="2776"/>
                    <a:pt x="7486" y="2776"/>
                  </a:cubicBezTo>
                  <a:cubicBezTo>
                    <a:pt x="7570" y="2836"/>
                    <a:pt x="7486" y="2956"/>
                    <a:pt x="7570" y="3016"/>
                  </a:cubicBezTo>
                  <a:cubicBezTo>
                    <a:pt x="7570" y="3016"/>
                    <a:pt x="7570" y="3016"/>
                    <a:pt x="7570" y="3016"/>
                  </a:cubicBezTo>
                  <a:cubicBezTo>
                    <a:pt x="7653" y="3016"/>
                    <a:pt x="7737" y="3136"/>
                    <a:pt x="7821" y="3136"/>
                  </a:cubicBezTo>
                  <a:cubicBezTo>
                    <a:pt x="7821" y="3136"/>
                    <a:pt x="7821" y="3136"/>
                    <a:pt x="7821" y="3136"/>
                  </a:cubicBezTo>
                  <a:cubicBezTo>
                    <a:pt x="7904" y="3136"/>
                    <a:pt x="7988" y="3136"/>
                    <a:pt x="8072" y="3196"/>
                  </a:cubicBezTo>
                  <a:cubicBezTo>
                    <a:pt x="8156" y="3196"/>
                    <a:pt x="8156" y="3196"/>
                    <a:pt x="8156" y="3196"/>
                  </a:cubicBezTo>
                  <a:cubicBezTo>
                    <a:pt x="8156" y="3196"/>
                    <a:pt x="8072" y="3256"/>
                    <a:pt x="8072" y="3256"/>
                  </a:cubicBezTo>
                  <a:cubicBezTo>
                    <a:pt x="7904" y="3376"/>
                    <a:pt x="7653" y="3256"/>
                    <a:pt x="7486" y="3256"/>
                  </a:cubicBezTo>
                  <a:cubicBezTo>
                    <a:pt x="7318" y="3256"/>
                    <a:pt x="7318" y="3256"/>
                    <a:pt x="7318" y="3256"/>
                  </a:cubicBezTo>
                  <a:cubicBezTo>
                    <a:pt x="7151" y="3256"/>
                    <a:pt x="7067" y="3256"/>
                    <a:pt x="7067" y="3196"/>
                  </a:cubicBezTo>
                  <a:cubicBezTo>
                    <a:pt x="7067" y="3136"/>
                    <a:pt x="6984" y="3136"/>
                    <a:pt x="6984" y="3196"/>
                  </a:cubicBezTo>
                  <a:cubicBezTo>
                    <a:pt x="6900" y="3196"/>
                    <a:pt x="6816" y="3256"/>
                    <a:pt x="6816" y="3316"/>
                  </a:cubicBezTo>
                  <a:cubicBezTo>
                    <a:pt x="6732" y="3316"/>
                    <a:pt x="6816" y="3376"/>
                    <a:pt x="6732" y="3376"/>
                  </a:cubicBezTo>
                  <a:cubicBezTo>
                    <a:pt x="6649" y="3436"/>
                    <a:pt x="6649" y="3436"/>
                    <a:pt x="6649" y="3436"/>
                  </a:cubicBezTo>
                  <a:cubicBezTo>
                    <a:pt x="6649" y="3616"/>
                    <a:pt x="6649" y="3736"/>
                    <a:pt x="6732" y="3856"/>
                  </a:cubicBezTo>
                  <a:cubicBezTo>
                    <a:pt x="6732" y="3916"/>
                    <a:pt x="6816" y="3916"/>
                    <a:pt x="6816" y="3976"/>
                  </a:cubicBezTo>
                  <a:cubicBezTo>
                    <a:pt x="6649" y="3976"/>
                    <a:pt x="6649" y="3916"/>
                    <a:pt x="6565" y="3856"/>
                  </a:cubicBezTo>
                  <a:cubicBezTo>
                    <a:pt x="6481" y="3856"/>
                    <a:pt x="6481" y="3796"/>
                    <a:pt x="6398" y="3796"/>
                  </a:cubicBezTo>
                  <a:cubicBezTo>
                    <a:pt x="6230" y="3796"/>
                    <a:pt x="6230" y="3796"/>
                    <a:pt x="6230" y="3796"/>
                  </a:cubicBezTo>
                  <a:cubicBezTo>
                    <a:pt x="6146" y="3796"/>
                    <a:pt x="6146" y="3796"/>
                    <a:pt x="6146" y="3796"/>
                  </a:cubicBezTo>
                  <a:cubicBezTo>
                    <a:pt x="6146" y="3856"/>
                    <a:pt x="6146" y="3856"/>
                    <a:pt x="6146" y="3856"/>
                  </a:cubicBezTo>
                  <a:cubicBezTo>
                    <a:pt x="6230" y="3916"/>
                    <a:pt x="5979" y="3976"/>
                    <a:pt x="6146" y="4036"/>
                  </a:cubicBezTo>
                  <a:cubicBezTo>
                    <a:pt x="6146" y="4036"/>
                    <a:pt x="6146" y="4096"/>
                    <a:pt x="6146" y="4096"/>
                  </a:cubicBezTo>
                  <a:cubicBezTo>
                    <a:pt x="6146" y="4096"/>
                    <a:pt x="6146" y="4096"/>
                    <a:pt x="6146" y="4096"/>
                  </a:cubicBezTo>
                  <a:cubicBezTo>
                    <a:pt x="6230" y="4096"/>
                    <a:pt x="6230" y="4156"/>
                    <a:pt x="6230" y="4216"/>
                  </a:cubicBezTo>
                  <a:cubicBezTo>
                    <a:pt x="6146" y="4216"/>
                    <a:pt x="6146" y="4276"/>
                    <a:pt x="6146" y="4276"/>
                  </a:cubicBezTo>
                  <a:cubicBezTo>
                    <a:pt x="5979" y="4276"/>
                    <a:pt x="5895" y="4216"/>
                    <a:pt x="5895" y="4096"/>
                  </a:cubicBezTo>
                  <a:cubicBezTo>
                    <a:pt x="5895" y="3736"/>
                    <a:pt x="5895" y="3736"/>
                    <a:pt x="5895" y="3736"/>
                  </a:cubicBezTo>
                  <a:cubicBezTo>
                    <a:pt x="5811" y="3676"/>
                    <a:pt x="5811" y="3616"/>
                    <a:pt x="5728" y="3496"/>
                  </a:cubicBezTo>
                  <a:cubicBezTo>
                    <a:pt x="5644" y="3496"/>
                    <a:pt x="5644" y="3496"/>
                    <a:pt x="5560" y="3436"/>
                  </a:cubicBezTo>
                  <a:cubicBezTo>
                    <a:pt x="5477" y="3496"/>
                    <a:pt x="5225" y="3436"/>
                    <a:pt x="4974" y="3436"/>
                  </a:cubicBezTo>
                  <a:cubicBezTo>
                    <a:pt x="4891" y="3436"/>
                    <a:pt x="4891" y="3496"/>
                    <a:pt x="4807" y="3496"/>
                  </a:cubicBezTo>
                  <a:cubicBezTo>
                    <a:pt x="4723" y="3496"/>
                    <a:pt x="4639" y="3496"/>
                    <a:pt x="4639" y="3556"/>
                  </a:cubicBezTo>
                  <a:cubicBezTo>
                    <a:pt x="4472" y="3556"/>
                    <a:pt x="4472" y="3556"/>
                    <a:pt x="4472" y="3556"/>
                  </a:cubicBezTo>
                  <a:cubicBezTo>
                    <a:pt x="4472" y="3556"/>
                    <a:pt x="4388" y="3556"/>
                    <a:pt x="4388" y="3496"/>
                  </a:cubicBezTo>
                  <a:cubicBezTo>
                    <a:pt x="4053" y="3496"/>
                    <a:pt x="4053" y="3496"/>
                    <a:pt x="4053" y="3496"/>
                  </a:cubicBezTo>
                  <a:cubicBezTo>
                    <a:pt x="3886" y="3556"/>
                    <a:pt x="3802" y="3616"/>
                    <a:pt x="3635" y="3676"/>
                  </a:cubicBezTo>
                  <a:cubicBezTo>
                    <a:pt x="3551" y="3736"/>
                    <a:pt x="3551" y="3796"/>
                    <a:pt x="3551" y="3856"/>
                  </a:cubicBezTo>
                  <a:cubicBezTo>
                    <a:pt x="3467" y="3916"/>
                    <a:pt x="3467" y="3976"/>
                    <a:pt x="3384" y="3976"/>
                  </a:cubicBezTo>
                  <a:cubicBezTo>
                    <a:pt x="3300" y="3976"/>
                    <a:pt x="3300" y="3976"/>
                    <a:pt x="3300" y="4036"/>
                  </a:cubicBezTo>
                  <a:cubicBezTo>
                    <a:pt x="3216" y="4156"/>
                    <a:pt x="3300" y="4216"/>
                    <a:pt x="3384" y="4276"/>
                  </a:cubicBezTo>
                  <a:cubicBezTo>
                    <a:pt x="3384" y="4336"/>
                    <a:pt x="3384" y="4336"/>
                    <a:pt x="3384" y="4336"/>
                  </a:cubicBezTo>
                  <a:cubicBezTo>
                    <a:pt x="3467" y="4336"/>
                    <a:pt x="3551" y="4396"/>
                    <a:pt x="3635" y="4396"/>
                  </a:cubicBezTo>
                  <a:cubicBezTo>
                    <a:pt x="3635" y="4396"/>
                    <a:pt x="3635" y="4396"/>
                    <a:pt x="3635" y="4396"/>
                  </a:cubicBezTo>
                  <a:cubicBezTo>
                    <a:pt x="3635" y="4516"/>
                    <a:pt x="3886" y="4456"/>
                    <a:pt x="3802" y="4576"/>
                  </a:cubicBezTo>
                  <a:cubicBezTo>
                    <a:pt x="3802" y="4576"/>
                    <a:pt x="3802" y="4576"/>
                    <a:pt x="3802" y="4636"/>
                  </a:cubicBezTo>
                  <a:cubicBezTo>
                    <a:pt x="3802" y="4636"/>
                    <a:pt x="3802" y="4636"/>
                    <a:pt x="3802" y="4696"/>
                  </a:cubicBezTo>
                  <a:cubicBezTo>
                    <a:pt x="3802" y="5416"/>
                    <a:pt x="3802" y="5416"/>
                    <a:pt x="3802" y="5416"/>
                  </a:cubicBezTo>
                  <a:cubicBezTo>
                    <a:pt x="3718" y="5416"/>
                    <a:pt x="3802" y="5536"/>
                    <a:pt x="3635" y="5536"/>
                  </a:cubicBezTo>
                  <a:cubicBezTo>
                    <a:pt x="3635" y="5596"/>
                    <a:pt x="3635" y="5656"/>
                    <a:pt x="3467" y="5656"/>
                  </a:cubicBezTo>
                  <a:cubicBezTo>
                    <a:pt x="3551" y="5896"/>
                    <a:pt x="3300" y="5956"/>
                    <a:pt x="3384" y="6196"/>
                  </a:cubicBezTo>
                  <a:cubicBezTo>
                    <a:pt x="3216" y="6196"/>
                    <a:pt x="3384" y="6376"/>
                    <a:pt x="3216" y="6376"/>
                  </a:cubicBezTo>
                  <a:cubicBezTo>
                    <a:pt x="2965" y="6316"/>
                    <a:pt x="2630" y="6376"/>
                    <a:pt x="2463" y="6316"/>
                  </a:cubicBezTo>
                  <a:cubicBezTo>
                    <a:pt x="2463" y="6316"/>
                    <a:pt x="2463" y="6316"/>
                    <a:pt x="2463" y="6316"/>
                  </a:cubicBezTo>
                  <a:cubicBezTo>
                    <a:pt x="2463" y="6316"/>
                    <a:pt x="2463" y="6316"/>
                    <a:pt x="2463" y="6316"/>
                  </a:cubicBezTo>
                  <a:cubicBezTo>
                    <a:pt x="2463" y="6376"/>
                    <a:pt x="2463" y="6376"/>
                    <a:pt x="2463" y="6376"/>
                  </a:cubicBezTo>
                  <a:cubicBezTo>
                    <a:pt x="2463" y="6376"/>
                    <a:pt x="2463" y="6376"/>
                    <a:pt x="2463" y="6376"/>
                  </a:cubicBezTo>
                  <a:cubicBezTo>
                    <a:pt x="2463" y="6376"/>
                    <a:pt x="2463" y="6436"/>
                    <a:pt x="2463" y="6436"/>
                  </a:cubicBezTo>
                  <a:cubicBezTo>
                    <a:pt x="2463" y="6436"/>
                    <a:pt x="2463" y="6436"/>
                    <a:pt x="2463" y="6436"/>
                  </a:cubicBezTo>
                  <a:cubicBezTo>
                    <a:pt x="2463" y="6436"/>
                    <a:pt x="2463" y="6436"/>
                    <a:pt x="2463" y="6436"/>
                  </a:cubicBezTo>
                  <a:cubicBezTo>
                    <a:pt x="2463" y="6436"/>
                    <a:pt x="2463" y="6436"/>
                    <a:pt x="2463" y="6436"/>
                  </a:cubicBezTo>
                  <a:cubicBezTo>
                    <a:pt x="2463" y="6436"/>
                    <a:pt x="2463" y="6436"/>
                    <a:pt x="2463" y="6436"/>
                  </a:cubicBezTo>
                  <a:cubicBezTo>
                    <a:pt x="2463" y="6436"/>
                    <a:pt x="2463" y="6436"/>
                    <a:pt x="2463" y="6496"/>
                  </a:cubicBezTo>
                  <a:cubicBezTo>
                    <a:pt x="2463" y="6496"/>
                    <a:pt x="2463" y="6496"/>
                    <a:pt x="2463" y="6496"/>
                  </a:cubicBezTo>
                  <a:cubicBezTo>
                    <a:pt x="2463" y="6496"/>
                    <a:pt x="2463" y="6496"/>
                    <a:pt x="2463" y="6496"/>
                  </a:cubicBezTo>
                  <a:cubicBezTo>
                    <a:pt x="2463" y="6496"/>
                    <a:pt x="2463" y="6496"/>
                    <a:pt x="2463" y="6496"/>
                  </a:cubicBezTo>
                  <a:cubicBezTo>
                    <a:pt x="2463" y="6496"/>
                    <a:pt x="2463" y="6496"/>
                    <a:pt x="2463" y="6496"/>
                  </a:cubicBezTo>
                  <a:cubicBezTo>
                    <a:pt x="2546" y="6556"/>
                    <a:pt x="2546" y="6676"/>
                    <a:pt x="2714" y="6616"/>
                  </a:cubicBezTo>
                  <a:cubicBezTo>
                    <a:pt x="2714" y="6616"/>
                    <a:pt x="2714" y="6616"/>
                    <a:pt x="2798" y="6616"/>
                  </a:cubicBezTo>
                  <a:cubicBezTo>
                    <a:pt x="2798" y="6616"/>
                    <a:pt x="2881" y="6616"/>
                    <a:pt x="2881" y="6616"/>
                  </a:cubicBezTo>
                  <a:cubicBezTo>
                    <a:pt x="2881" y="6676"/>
                    <a:pt x="2881" y="6676"/>
                    <a:pt x="2965" y="6676"/>
                  </a:cubicBezTo>
                  <a:cubicBezTo>
                    <a:pt x="2965" y="6616"/>
                    <a:pt x="3049" y="6676"/>
                    <a:pt x="3049" y="6736"/>
                  </a:cubicBezTo>
                  <a:cubicBezTo>
                    <a:pt x="3049" y="6736"/>
                    <a:pt x="3049" y="6736"/>
                    <a:pt x="3049" y="6736"/>
                  </a:cubicBezTo>
                  <a:cubicBezTo>
                    <a:pt x="3132" y="6736"/>
                    <a:pt x="3300" y="6736"/>
                    <a:pt x="3216" y="6916"/>
                  </a:cubicBezTo>
                  <a:cubicBezTo>
                    <a:pt x="3216" y="6916"/>
                    <a:pt x="3216" y="6916"/>
                    <a:pt x="3216" y="6916"/>
                  </a:cubicBezTo>
                  <a:cubicBezTo>
                    <a:pt x="3216" y="6916"/>
                    <a:pt x="3216" y="6916"/>
                    <a:pt x="3216" y="6916"/>
                  </a:cubicBezTo>
                  <a:cubicBezTo>
                    <a:pt x="3216" y="6916"/>
                    <a:pt x="3216" y="6916"/>
                    <a:pt x="3216" y="6916"/>
                  </a:cubicBezTo>
                  <a:cubicBezTo>
                    <a:pt x="3216" y="6916"/>
                    <a:pt x="3216" y="6916"/>
                    <a:pt x="3216" y="6916"/>
                  </a:cubicBezTo>
                  <a:cubicBezTo>
                    <a:pt x="3216" y="6916"/>
                    <a:pt x="3300" y="6916"/>
                    <a:pt x="3300" y="6916"/>
                  </a:cubicBezTo>
                  <a:cubicBezTo>
                    <a:pt x="3216" y="7036"/>
                    <a:pt x="3300" y="7216"/>
                    <a:pt x="3216" y="7276"/>
                  </a:cubicBezTo>
                  <a:cubicBezTo>
                    <a:pt x="3216" y="7336"/>
                    <a:pt x="3216" y="7336"/>
                    <a:pt x="3216" y="7336"/>
                  </a:cubicBezTo>
                  <a:cubicBezTo>
                    <a:pt x="3049" y="7336"/>
                    <a:pt x="3049" y="7336"/>
                    <a:pt x="3049" y="7336"/>
                  </a:cubicBezTo>
                  <a:cubicBezTo>
                    <a:pt x="3049" y="7276"/>
                    <a:pt x="2965" y="7276"/>
                    <a:pt x="2965" y="7336"/>
                  </a:cubicBezTo>
                  <a:cubicBezTo>
                    <a:pt x="2965" y="7336"/>
                    <a:pt x="2881" y="7396"/>
                    <a:pt x="2798" y="7396"/>
                  </a:cubicBezTo>
                  <a:cubicBezTo>
                    <a:pt x="2714" y="7516"/>
                    <a:pt x="2546" y="7576"/>
                    <a:pt x="2295" y="7636"/>
                  </a:cubicBezTo>
                  <a:cubicBezTo>
                    <a:pt x="2295" y="7756"/>
                    <a:pt x="2128" y="7696"/>
                    <a:pt x="2128" y="7816"/>
                  </a:cubicBezTo>
                  <a:cubicBezTo>
                    <a:pt x="2128" y="7936"/>
                    <a:pt x="2211" y="7996"/>
                    <a:pt x="2295" y="7996"/>
                  </a:cubicBezTo>
                  <a:cubicBezTo>
                    <a:pt x="2211" y="8176"/>
                    <a:pt x="1877" y="8236"/>
                    <a:pt x="1542" y="8236"/>
                  </a:cubicBezTo>
                  <a:cubicBezTo>
                    <a:pt x="1458" y="8236"/>
                    <a:pt x="1374" y="8236"/>
                    <a:pt x="1374" y="8236"/>
                  </a:cubicBezTo>
                  <a:cubicBezTo>
                    <a:pt x="1374" y="8236"/>
                    <a:pt x="1374" y="8176"/>
                    <a:pt x="1374" y="8176"/>
                  </a:cubicBezTo>
                  <a:cubicBezTo>
                    <a:pt x="1374" y="8176"/>
                    <a:pt x="1291" y="8176"/>
                    <a:pt x="1207" y="8176"/>
                  </a:cubicBezTo>
                  <a:cubicBezTo>
                    <a:pt x="1123" y="8176"/>
                    <a:pt x="1039" y="8116"/>
                    <a:pt x="1039" y="8116"/>
                  </a:cubicBezTo>
                  <a:cubicBezTo>
                    <a:pt x="1039" y="8116"/>
                    <a:pt x="1039" y="8116"/>
                    <a:pt x="956" y="8116"/>
                  </a:cubicBezTo>
                  <a:cubicBezTo>
                    <a:pt x="956" y="8116"/>
                    <a:pt x="956" y="8116"/>
                    <a:pt x="956" y="8116"/>
                  </a:cubicBezTo>
                  <a:cubicBezTo>
                    <a:pt x="956" y="8116"/>
                    <a:pt x="956" y="8116"/>
                    <a:pt x="956" y="8116"/>
                  </a:cubicBezTo>
                  <a:cubicBezTo>
                    <a:pt x="956" y="8116"/>
                    <a:pt x="956" y="8116"/>
                    <a:pt x="956" y="8116"/>
                  </a:cubicBezTo>
                  <a:cubicBezTo>
                    <a:pt x="956" y="8116"/>
                    <a:pt x="872" y="8116"/>
                    <a:pt x="872" y="8176"/>
                  </a:cubicBezTo>
                  <a:cubicBezTo>
                    <a:pt x="872" y="8176"/>
                    <a:pt x="872" y="8176"/>
                    <a:pt x="872" y="8176"/>
                  </a:cubicBezTo>
                  <a:cubicBezTo>
                    <a:pt x="872" y="8176"/>
                    <a:pt x="788" y="8176"/>
                    <a:pt x="788" y="8236"/>
                  </a:cubicBezTo>
                  <a:cubicBezTo>
                    <a:pt x="788" y="8236"/>
                    <a:pt x="788" y="8236"/>
                    <a:pt x="788" y="8296"/>
                  </a:cubicBezTo>
                  <a:cubicBezTo>
                    <a:pt x="704" y="8296"/>
                    <a:pt x="621" y="8356"/>
                    <a:pt x="621" y="8356"/>
                  </a:cubicBezTo>
                  <a:cubicBezTo>
                    <a:pt x="537" y="8356"/>
                    <a:pt x="453" y="8416"/>
                    <a:pt x="453" y="8416"/>
                  </a:cubicBezTo>
                  <a:cubicBezTo>
                    <a:pt x="453" y="8416"/>
                    <a:pt x="370" y="8416"/>
                    <a:pt x="370" y="8416"/>
                  </a:cubicBezTo>
                  <a:cubicBezTo>
                    <a:pt x="370" y="8476"/>
                    <a:pt x="370" y="8476"/>
                    <a:pt x="370" y="8476"/>
                  </a:cubicBezTo>
                  <a:cubicBezTo>
                    <a:pt x="370" y="8476"/>
                    <a:pt x="370" y="8476"/>
                    <a:pt x="370" y="8476"/>
                  </a:cubicBezTo>
                  <a:cubicBezTo>
                    <a:pt x="453" y="8476"/>
                    <a:pt x="453" y="8536"/>
                    <a:pt x="453" y="8656"/>
                  </a:cubicBezTo>
                  <a:cubicBezTo>
                    <a:pt x="453" y="8716"/>
                    <a:pt x="537" y="8776"/>
                    <a:pt x="537" y="8836"/>
                  </a:cubicBezTo>
                  <a:cubicBezTo>
                    <a:pt x="537" y="8956"/>
                    <a:pt x="537" y="8956"/>
                    <a:pt x="537" y="8956"/>
                  </a:cubicBezTo>
                  <a:cubicBezTo>
                    <a:pt x="621" y="8956"/>
                    <a:pt x="621" y="9016"/>
                    <a:pt x="621" y="9016"/>
                  </a:cubicBezTo>
                  <a:cubicBezTo>
                    <a:pt x="621" y="9016"/>
                    <a:pt x="704" y="9016"/>
                    <a:pt x="704" y="9016"/>
                  </a:cubicBezTo>
                  <a:cubicBezTo>
                    <a:pt x="704" y="9076"/>
                    <a:pt x="704" y="9136"/>
                    <a:pt x="704" y="9136"/>
                  </a:cubicBezTo>
                  <a:cubicBezTo>
                    <a:pt x="704" y="9136"/>
                    <a:pt x="704" y="9136"/>
                    <a:pt x="788" y="9136"/>
                  </a:cubicBezTo>
                  <a:cubicBezTo>
                    <a:pt x="788" y="9136"/>
                    <a:pt x="704" y="9196"/>
                    <a:pt x="788" y="9256"/>
                  </a:cubicBezTo>
                  <a:cubicBezTo>
                    <a:pt x="788" y="9256"/>
                    <a:pt x="788" y="9256"/>
                    <a:pt x="788" y="9256"/>
                  </a:cubicBezTo>
                  <a:cubicBezTo>
                    <a:pt x="788" y="9316"/>
                    <a:pt x="788" y="9316"/>
                    <a:pt x="788" y="9376"/>
                  </a:cubicBezTo>
                  <a:cubicBezTo>
                    <a:pt x="872" y="9376"/>
                    <a:pt x="956" y="9436"/>
                    <a:pt x="956" y="9496"/>
                  </a:cubicBezTo>
                  <a:cubicBezTo>
                    <a:pt x="956" y="9676"/>
                    <a:pt x="956" y="9676"/>
                    <a:pt x="956" y="9676"/>
                  </a:cubicBezTo>
                  <a:cubicBezTo>
                    <a:pt x="872" y="9856"/>
                    <a:pt x="621" y="9856"/>
                    <a:pt x="537" y="10096"/>
                  </a:cubicBezTo>
                  <a:cubicBezTo>
                    <a:pt x="621" y="10096"/>
                    <a:pt x="621" y="10096"/>
                    <a:pt x="704" y="10096"/>
                  </a:cubicBezTo>
                  <a:cubicBezTo>
                    <a:pt x="704" y="10096"/>
                    <a:pt x="788" y="10156"/>
                    <a:pt x="788" y="10216"/>
                  </a:cubicBezTo>
                  <a:cubicBezTo>
                    <a:pt x="621" y="10156"/>
                    <a:pt x="537" y="10216"/>
                    <a:pt x="537" y="10276"/>
                  </a:cubicBezTo>
                  <a:cubicBezTo>
                    <a:pt x="453" y="10276"/>
                    <a:pt x="370" y="10276"/>
                    <a:pt x="370" y="10336"/>
                  </a:cubicBezTo>
                  <a:cubicBezTo>
                    <a:pt x="202" y="10336"/>
                    <a:pt x="118" y="10396"/>
                    <a:pt x="35" y="10456"/>
                  </a:cubicBezTo>
                  <a:cubicBezTo>
                    <a:pt x="-49" y="10636"/>
                    <a:pt x="35" y="10696"/>
                    <a:pt x="118" y="10756"/>
                  </a:cubicBezTo>
                  <a:cubicBezTo>
                    <a:pt x="202" y="10756"/>
                    <a:pt x="202" y="10756"/>
                    <a:pt x="202" y="10756"/>
                  </a:cubicBezTo>
                  <a:cubicBezTo>
                    <a:pt x="202" y="10816"/>
                    <a:pt x="202" y="10876"/>
                    <a:pt x="286" y="10876"/>
                  </a:cubicBezTo>
                  <a:cubicBezTo>
                    <a:pt x="286" y="10936"/>
                    <a:pt x="370" y="10936"/>
                    <a:pt x="370" y="11056"/>
                  </a:cubicBezTo>
                  <a:cubicBezTo>
                    <a:pt x="370" y="11056"/>
                    <a:pt x="286" y="11056"/>
                    <a:pt x="202" y="11056"/>
                  </a:cubicBezTo>
                  <a:cubicBezTo>
                    <a:pt x="202" y="11116"/>
                    <a:pt x="202" y="11056"/>
                    <a:pt x="202" y="11116"/>
                  </a:cubicBezTo>
                  <a:cubicBezTo>
                    <a:pt x="118" y="11116"/>
                    <a:pt x="202" y="11176"/>
                    <a:pt x="118" y="11176"/>
                  </a:cubicBezTo>
                  <a:cubicBezTo>
                    <a:pt x="118" y="11236"/>
                    <a:pt x="118" y="11236"/>
                    <a:pt x="118" y="11236"/>
                  </a:cubicBezTo>
                  <a:cubicBezTo>
                    <a:pt x="202" y="11236"/>
                    <a:pt x="202" y="11296"/>
                    <a:pt x="202" y="11296"/>
                  </a:cubicBezTo>
                  <a:cubicBezTo>
                    <a:pt x="286" y="11296"/>
                    <a:pt x="286" y="11296"/>
                    <a:pt x="286" y="11296"/>
                  </a:cubicBezTo>
                  <a:cubicBezTo>
                    <a:pt x="286" y="11296"/>
                    <a:pt x="370" y="11356"/>
                    <a:pt x="370" y="11356"/>
                  </a:cubicBezTo>
                  <a:cubicBezTo>
                    <a:pt x="370" y="11356"/>
                    <a:pt x="453" y="11356"/>
                    <a:pt x="453" y="11416"/>
                  </a:cubicBezTo>
                  <a:cubicBezTo>
                    <a:pt x="453" y="11416"/>
                    <a:pt x="537" y="11416"/>
                    <a:pt x="537" y="11476"/>
                  </a:cubicBezTo>
                  <a:cubicBezTo>
                    <a:pt x="453" y="11656"/>
                    <a:pt x="621" y="11656"/>
                    <a:pt x="704" y="11776"/>
                  </a:cubicBezTo>
                  <a:cubicBezTo>
                    <a:pt x="704" y="11836"/>
                    <a:pt x="537" y="11836"/>
                    <a:pt x="537" y="11956"/>
                  </a:cubicBezTo>
                  <a:cubicBezTo>
                    <a:pt x="621" y="12016"/>
                    <a:pt x="704" y="12016"/>
                    <a:pt x="788" y="12016"/>
                  </a:cubicBezTo>
                  <a:cubicBezTo>
                    <a:pt x="788" y="12136"/>
                    <a:pt x="872" y="12076"/>
                    <a:pt x="872" y="12196"/>
                  </a:cubicBezTo>
                  <a:cubicBezTo>
                    <a:pt x="872" y="12316"/>
                    <a:pt x="788" y="12316"/>
                    <a:pt x="788" y="12436"/>
                  </a:cubicBezTo>
                  <a:cubicBezTo>
                    <a:pt x="872" y="12496"/>
                    <a:pt x="956" y="12496"/>
                    <a:pt x="956" y="12556"/>
                  </a:cubicBezTo>
                  <a:cubicBezTo>
                    <a:pt x="1039" y="12556"/>
                    <a:pt x="1039" y="12556"/>
                    <a:pt x="1039" y="12556"/>
                  </a:cubicBezTo>
                  <a:cubicBezTo>
                    <a:pt x="956" y="12676"/>
                    <a:pt x="788" y="12736"/>
                    <a:pt x="621" y="12796"/>
                  </a:cubicBezTo>
                  <a:cubicBezTo>
                    <a:pt x="621" y="12856"/>
                    <a:pt x="453" y="12856"/>
                    <a:pt x="453" y="12916"/>
                  </a:cubicBezTo>
                  <a:cubicBezTo>
                    <a:pt x="453" y="12976"/>
                    <a:pt x="286" y="12916"/>
                    <a:pt x="286" y="12976"/>
                  </a:cubicBezTo>
                  <a:cubicBezTo>
                    <a:pt x="286" y="13036"/>
                    <a:pt x="286" y="13036"/>
                    <a:pt x="202" y="13036"/>
                  </a:cubicBezTo>
                  <a:cubicBezTo>
                    <a:pt x="202" y="13036"/>
                    <a:pt x="202" y="13036"/>
                    <a:pt x="202" y="13036"/>
                  </a:cubicBezTo>
                  <a:cubicBezTo>
                    <a:pt x="118" y="13096"/>
                    <a:pt x="202" y="13156"/>
                    <a:pt x="118" y="13156"/>
                  </a:cubicBezTo>
                  <a:cubicBezTo>
                    <a:pt x="118" y="13276"/>
                    <a:pt x="202" y="13276"/>
                    <a:pt x="202" y="13396"/>
                  </a:cubicBezTo>
                  <a:cubicBezTo>
                    <a:pt x="286" y="13396"/>
                    <a:pt x="286" y="13576"/>
                    <a:pt x="286" y="13636"/>
                  </a:cubicBezTo>
                  <a:cubicBezTo>
                    <a:pt x="370" y="13636"/>
                    <a:pt x="370" y="13756"/>
                    <a:pt x="370" y="13816"/>
                  </a:cubicBezTo>
                  <a:cubicBezTo>
                    <a:pt x="370" y="13816"/>
                    <a:pt x="453" y="13756"/>
                    <a:pt x="453" y="13816"/>
                  </a:cubicBezTo>
                  <a:cubicBezTo>
                    <a:pt x="453" y="13816"/>
                    <a:pt x="453" y="13816"/>
                    <a:pt x="453" y="13816"/>
                  </a:cubicBezTo>
                  <a:cubicBezTo>
                    <a:pt x="453" y="13816"/>
                    <a:pt x="537" y="13816"/>
                    <a:pt x="537" y="13816"/>
                  </a:cubicBezTo>
                  <a:cubicBezTo>
                    <a:pt x="537" y="13816"/>
                    <a:pt x="537" y="13876"/>
                    <a:pt x="537" y="13936"/>
                  </a:cubicBezTo>
                  <a:cubicBezTo>
                    <a:pt x="537" y="13936"/>
                    <a:pt x="621" y="13936"/>
                    <a:pt x="621" y="13936"/>
                  </a:cubicBezTo>
                  <a:cubicBezTo>
                    <a:pt x="704" y="13936"/>
                    <a:pt x="704" y="13936"/>
                    <a:pt x="704" y="13996"/>
                  </a:cubicBezTo>
                  <a:cubicBezTo>
                    <a:pt x="704" y="13996"/>
                    <a:pt x="788" y="13996"/>
                    <a:pt x="788" y="14056"/>
                  </a:cubicBezTo>
                  <a:cubicBezTo>
                    <a:pt x="956" y="13996"/>
                    <a:pt x="872" y="14116"/>
                    <a:pt x="872" y="14236"/>
                  </a:cubicBezTo>
                  <a:cubicBezTo>
                    <a:pt x="872" y="14236"/>
                    <a:pt x="872" y="14236"/>
                    <a:pt x="872" y="14236"/>
                  </a:cubicBezTo>
                  <a:cubicBezTo>
                    <a:pt x="872" y="14356"/>
                    <a:pt x="704" y="14296"/>
                    <a:pt x="788" y="14416"/>
                  </a:cubicBezTo>
                  <a:cubicBezTo>
                    <a:pt x="788" y="14536"/>
                    <a:pt x="537" y="14476"/>
                    <a:pt x="621" y="14596"/>
                  </a:cubicBezTo>
                  <a:cubicBezTo>
                    <a:pt x="537" y="14596"/>
                    <a:pt x="453" y="14656"/>
                    <a:pt x="453" y="14776"/>
                  </a:cubicBezTo>
                  <a:cubicBezTo>
                    <a:pt x="453" y="14776"/>
                    <a:pt x="453" y="14776"/>
                    <a:pt x="370" y="14776"/>
                  </a:cubicBezTo>
                  <a:cubicBezTo>
                    <a:pt x="453" y="14896"/>
                    <a:pt x="537" y="14956"/>
                    <a:pt x="537" y="15076"/>
                  </a:cubicBezTo>
                  <a:cubicBezTo>
                    <a:pt x="621" y="15196"/>
                    <a:pt x="704" y="15196"/>
                    <a:pt x="788" y="15256"/>
                  </a:cubicBezTo>
                  <a:cubicBezTo>
                    <a:pt x="872" y="15256"/>
                    <a:pt x="788" y="15376"/>
                    <a:pt x="956" y="15376"/>
                  </a:cubicBezTo>
                  <a:cubicBezTo>
                    <a:pt x="872" y="15496"/>
                    <a:pt x="1039" y="15496"/>
                    <a:pt x="956" y="15616"/>
                  </a:cubicBezTo>
                  <a:cubicBezTo>
                    <a:pt x="1039" y="15736"/>
                    <a:pt x="1291" y="15796"/>
                    <a:pt x="1458" y="15856"/>
                  </a:cubicBezTo>
                  <a:cubicBezTo>
                    <a:pt x="1625" y="15916"/>
                    <a:pt x="1709" y="15796"/>
                    <a:pt x="1877" y="15856"/>
                  </a:cubicBezTo>
                  <a:cubicBezTo>
                    <a:pt x="1877" y="15976"/>
                    <a:pt x="2044" y="15976"/>
                    <a:pt x="2044" y="16036"/>
                  </a:cubicBezTo>
                  <a:cubicBezTo>
                    <a:pt x="2044" y="16036"/>
                    <a:pt x="2128" y="16036"/>
                    <a:pt x="2128" y="16036"/>
                  </a:cubicBezTo>
                  <a:cubicBezTo>
                    <a:pt x="2379" y="16036"/>
                    <a:pt x="2463" y="16096"/>
                    <a:pt x="2714" y="16156"/>
                  </a:cubicBezTo>
                  <a:cubicBezTo>
                    <a:pt x="2798" y="16096"/>
                    <a:pt x="2881" y="16036"/>
                    <a:pt x="3049" y="15976"/>
                  </a:cubicBezTo>
                  <a:cubicBezTo>
                    <a:pt x="3049" y="15976"/>
                    <a:pt x="3049" y="16036"/>
                    <a:pt x="3132" y="16036"/>
                  </a:cubicBezTo>
                  <a:cubicBezTo>
                    <a:pt x="3216" y="16036"/>
                    <a:pt x="3132" y="16096"/>
                    <a:pt x="3216" y="16096"/>
                  </a:cubicBezTo>
                  <a:cubicBezTo>
                    <a:pt x="3216" y="16096"/>
                    <a:pt x="3216" y="16096"/>
                    <a:pt x="3300" y="16096"/>
                  </a:cubicBezTo>
                  <a:cubicBezTo>
                    <a:pt x="3300" y="16096"/>
                    <a:pt x="3216" y="16096"/>
                    <a:pt x="3300" y="16156"/>
                  </a:cubicBezTo>
                  <a:cubicBezTo>
                    <a:pt x="3300" y="16156"/>
                    <a:pt x="3384" y="16096"/>
                    <a:pt x="3384" y="16156"/>
                  </a:cubicBezTo>
                  <a:cubicBezTo>
                    <a:pt x="3384" y="16156"/>
                    <a:pt x="3384" y="16156"/>
                    <a:pt x="3467" y="16156"/>
                  </a:cubicBezTo>
                  <a:cubicBezTo>
                    <a:pt x="3467" y="16156"/>
                    <a:pt x="3467" y="16156"/>
                    <a:pt x="3467" y="16156"/>
                  </a:cubicBezTo>
                  <a:cubicBezTo>
                    <a:pt x="3551" y="16156"/>
                    <a:pt x="3635" y="16096"/>
                    <a:pt x="3718" y="16156"/>
                  </a:cubicBezTo>
                  <a:cubicBezTo>
                    <a:pt x="3718" y="16156"/>
                    <a:pt x="3802" y="16156"/>
                    <a:pt x="3802" y="16156"/>
                  </a:cubicBezTo>
                  <a:cubicBezTo>
                    <a:pt x="3886" y="16156"/>
                    <a:pt x="3886" y="16216"/>
                    <a:pt x="4053" y="16216"/>
                  </a:cubicBezTo>
                  <a:cubicBezTo>
                    <a:pt x="4388" y="16216"/>
                    <a:pt x="4388" y="16216"/>
                    <a:pt x="4388" y="16216"/>
                  </a:cubicBezTo>
                  <a:cubicBezTo>
                    <a:pt x="4388" y="16216"/>
                    <a:pt x="4388" y="16276"/>
                    <a:pt x="4388" y="16276"/>
                  </a:cubicBezTo>
                  <a:cubicBezTo>
                    <a:pt x="4388" y="16276"/>
                    <a:pt x="4472" y="16336"/>
                    <a:pt x="4388" y="16336"/>
                  </a:cubicBezTo>
                  <a:cubicBezTo>
                    <a:pt x="4639" y="16336"/>
                    <a:pt x="4639" y="16396"/>
                    <a:pt x="4807" y="16396"/>
                  </a:cubicBezTo>
                  <a:cubicBezTo>
                    <a:pt x="4807" y="16456"/>
                    <a:pt x="4891" y="16396"/>
                    <a:pt x="4891" y="16456"/>
                  </a:cubicBezTo>
                  <a:cubicBezTo>
                    <a:pt x="4974" y="16456"/>
                    <a:pt x="4974" y="16516"/>
                    <a:pt x="5058" y="16516"/>
                  </a:cubicBezTo>
                  <a:cubicBezTo>
                    <a:pt x="5058" y="16696"/>
                    <a:pt x="4807" y="16636"/>
                    <a:pt x="4807" y="16816"/>
                  </a:cubicBezTo>
                  <a:cubicBezTo>
                    <a:pt x="4723" y="16816"/>
                    <a:pt x="4639" y="16936"/>
                    <a:pt x="4639" y="16996"/>
                  </a:cubicBezTo>
                  <a:cubicBezTo>
                    <a:pt x="4556" y="16996"/>
                    <a:pt x="4639" y="17056"/>
                    <a:pt x="4639" y="17056"/>
                  </a:cubicBezTo>
                  <a:cubicBezTo>
                    <a:pt x="4556" y="17056"/>
                    <a:pt x="4556" y="17056"/>
                    <a:pt x="4556" y="17056"/>
                  </a:cubicBezTo>
                  <a:cubicBezTo>
                    <a:pt x="4556" y="17056"/>
                    <a:pt x="4556" y="17056"/>
                    <a:pt x="4556" y="17116"/>
                  </a:cubicBezTo>
                  <a:cubicBezTo>
                    <a:pt x="4556" y="17116"/>
                    <a:pt x="4472" y="17056"/>
                    <a:pt x="4472" y="17116"/>
                  </a:cubicBezTo>
                  <a:cubicBezTo>
                    <a:pt x="4472" y="17116"/>
                    <a:pt x="4472" y="17116"/>
                    <a:pt x="4472" y="17116"/>
                  </a:cubicBezTo>
                  <a:cubicBezTo>
                    <a:pt x="4472" y="17116"/>
                    <a:pt x="4472" y="17116"/>
                    <a:pt x="4388" y="17116"/>
                  </a:cubicBezTo>
                  <a:cubicBezTo>
                    <a:pt x="4388" y="17176"/>
                    <a:pt x="4472" y="17236"/>
                    <a:pt x="4388" y="17236"/>
                  </a:cubicBezTo>
                  <a:cubicBezTo>
                    <a:pt x="4388" y="17296"/>
                    <a:pt x="4304" y="17296"/>
                    <a:pt x="4221" y="17296"/>
                  </a:cubicBezTo>
                  <a:cubicBezTo>
                    <a:pt x="4221" y="17296"/>
                    <a:pt x="4221" y="17356"/>
                    <a:pt x="4221" y="17356"/>
                  </a:cubicBezTo>
                  <a:cubicBezTo>
                    <a:pt x="4221" y="17356"/>
                    <a:pt x="4221" y="17356"/>
                    <a:pt x="4221" y="17356"/>
                  </a:cubicBezTo>
                  <a:cubicBezTo>
                    <a:pt x="4137" y="17356"/>
                    <a:pt x="4137" y="17416"/>
                    <a:pt x="4137" y="17416"/>
                  </a:cubicBezTo>
                  <a:cubicBezTo>
                    <a:pt x="4137" y="17416"/>
                    <a:pt x="4053" y="17416"/>
                    <a:pt x="4053" y="17416"/>
                  </a:cubicBezTo>
                  <a:cubicBezTo>
                    <a:pt x="4053" y="17416"/>
                    <a:pt x="4053" y="17476"/>
                    <a:pt x="4053" y="17536"/>
                  </a:cubicBezTo>
                  <a:cubicBezTo>
                    <a:pt x="4053" y="17536"/>
                    <a:pt x="4053" y="17476"/>
                    <a:pt x="4053" y="17536"/>
                  </a:cubicBezTo>
                  <a:cubicBezTo>
                    <a:pt x="3970" y="17536"/>
                    <a:pt x="4053" y="17536"/>
                    <a:pt x="4053" y="17536"/>
                  </a:cubicBezTo>
                  <a:cubicBezTo>
                    <a:pt x="3970" y="17536"/>
                    <a:pt x="3970" y="17536"/>
                    <a:pt x="3970" y="17536"/>
                  </a:cubicBezTo>
                  <a:cubicBezTo>
                    <a:pt x="3970" y="17596"/>
                    <a:pt x="3970" y="17656"/>
                    <a:pt x="3886" y="17656"/>
                  </a:cubicBezTo>
                  <a:cubicBezTo>
                    <a:pt x="3886" y="17896"/>
                    <a:pt x="3802" y="18076"/>
                    <a:pt x="3802" y="18316"/>
                  </a:cubicBezTo>
                  <a:cubicBezTo>
                    <a:pt x="3635" y="18316"/>
                    <a:pt x="3718" y="18436"/>
                    <a:pt x="3635" y="18436"/>
                  </a:cubicBezTo>
                  <a:cubicBezTo>
                    <a:pt x="3635" y="18496"/>
                    <a:pt x="3551" y="18496"/>
                    <a:pt x="3467" y="18496"/>
                  </a:cubicBezTo>
                  <a:cubicBezTo>
                    <a:pt x="3467" y="18496"/>
                    <a:pt x="3467" y="18556"/>
                    <a:pt x="3467" y="18616"/>
                  </a:cubicBezTo>
                  <a:cubicBezTo>
                    <a:pt x="3467" y="18616"/>
                    <a:pt x="3467" y="18616"/>
                    <a:pt x="3467" y="18616"/>
                  </a:cubicBezTo>
                  <a:cubicBezTo>
                    <a:pt x="3384" y="18616"/>
                    <a:pt x="3467" y="18676"/>
                    <a:pt x="3467" y="18676"/>
                  </a:cubicBezTo>
                  <a:cubicBezTo>
                    <a:pt x="3384" y="18676"/>
                    <a:pt x="3300" y="18676"/>
                    <a:pt x="3300" y="18736"/>
                  </a:cubicBezTo>
                  <a:cubicBezTo>
                    <a:pt x="3300" y="18796"/>
                    <a:pt x="3132" y="18796"/>
                    <a:pt x="3132" y="18916"/>
                  </a:cubicBezTo>
                  <a:cubicBezTo>
                    <a:pt x="3216" y="18916"/>
                    <a:pt x="3216" y="18976"/>
                    <a:pt x="3132" y="18976"/>
                  </a:cubicBezTo>
                  <a:cubicBezTo>
                    <a:pt x="3132" y="19156"/>
                    <a:pt x="3216" y="19156"/>
                    <a:pt x="3216" y="19336"/>
                  </a:cubicBezTo>
                  <a:cubicBezTo>
                    <a:pt x="3132" y="19396"/>
                    <a:pt x="3132" y="19516"/>
                    <a:pt x="3049" y="19636"/>
                  </a:cubicBezTo>
                  <a:cubicBezTo>
                    <a:pt x="3049" y="19756"/>
                    <a:pt x="3132" y="19816"/>
                    <a:pt x="3049" y="19876"/>
                  </a:cubicBezTo>
                  <a:cubicBezTo>
                    <a:pt x="3049" y="19936"/>
                    <a:pt x="2965" y="19996"/>
                    <a:pt x="3049" y="20056"/>
                  </a:cubicBezTo>
                  <a:cubicBezTo>
                    <a:pt x="3049" y="20056"/>
                    <a:pt x="3049" y="20116"/>
                    <a:pt x="3049" y="20116"/>
                  </a:cubicBezTo>
                  <a:cubicBezTo>
                    <a:pt x="3049" y="20176"/>
                    <a:pt x="3049" y="20116"/>
                    <a:pt x="3049" y="20116"/>
                  </a:cubicBezTo>
                  <a:cubicBezTo>
                    <a:pt x="2965" y="20176"/>
                    <a:pt x="3049" y="20236"/>
                    <a:pt x="3049" y="20296"/>
                  </a:cubicBezTo>
                  <a:cubicBezTo>
                    <a:pt x="3132" y="20296"/>
                    <a:pt x="3132" y="20296"/>
                    <a:pt x="3300" y="20296"/>
                  </a:cubicBezTo>
                  <a:cubicBezTo>
                    <a:pt x="3384" y="20356"/>
                    <a:pt x="3551" y="20356"/>
                    <a:pt x="3718" y="20356"/>
                  </a:cubicBezTo>
                  <a:cubicBezTo>
                    <a:pt x="3718" y="20296"/>
                    <a:pt x="3802" y="20296"/>
                    <a:pt x="3886" y="20296"/>
                  </a:cubicBezTo>
                  <a:cubicBezTo>
                    <a:pt x="4221" y="20296"/>
                    <a:pt x="4556" y="20296"/>
                    <a:pt x="4807" y="20296"/>
                  </a:cubicBezTo>
                  <a:cubicBezTo>
                    <a:pt x="4974" y="20236"/>
                    <a:pt x="4974" y="20416"/>
                    <a:pt x="5225" y="20356"/>
                  </a:cubicBezTo>
                  <a:cubicBezTo>
                    <a:pt x="5225" y="20296"/>
                    <a:pt x="5225" y="20296"/>
                    <a:pt x="5309" y="20296"/>
                  </a:cubicBezTo>
                  <a:cubicBezTo>
                    <a:pt x="5393" y="20296"/>
                    <a:pt x="5393" y="20296"/>
                    <a:pt x="5393" y="20296"/>
                  </a:cubicBezTo>
                  <a:cubicBezTo>
                    <a:pt x="5477" y="20236"/>
                    <a:pt x="5477" y="20236"/>
                    <a:pt x="5560" y="20176"/>
                  </a:cubicBezTo>
                  <a:cubicBezTo>
                    <a:pt x="5560" y="20176"/>
                    <a:pt x="5644" y="20176"/>
                    <a:pt x="5644" y="20176"/>
                  </a:cubicBezTo>
                  <a:cubicBezTo>
                    <a:pt x="5644" y="20176"/>
                    <a:pt x="5644" y="20176"/>
                    <a:pt x="5644" y="20176"/>
                  </a:cubicBezTo>
                  <a:cubicBezTo>
                    <a:pt x="5644" y="20176"/>
                    <a:pt x="5644" y="20116"/>
                    <a:pt x="5644" y="20116"/>
                  </a:cubicBezTo>
                  <a:cubicBezTo>
                    <a:pt x="5644" y="20116"/>
                    <a:pt x="5644" y="20116"/>
                    <a:pt x="5644" y="20116"/>
                  </a:cubicBezTo>
                  <a:cubicBezTo>
                    <a:pt x="5644" y="20116"/>
                    <a:pt x="5644" y="20056"/>
                    <a:pt x="5644" y="20056"/>
                  </a:cubicBezTo>
                  <a:cubicBezTo>
                    <a:pt x="5644" y="19996"/>
                    <a:pt x="5644" y="19996"/>
                    <a:pt x="5644" y="19996"/>
                  </a:cubicBezTo>
                  <a:cubicBezTo>
                    <a:pt x="5644" y="19996"/>
                    <a:pt x="5644" y="19996"/>
                    <a:pt x="5560" y="19996"/>
                  </a:cubicBezTo>
                  <a:cubicBezTo>
                    <a:pt x="5560" y="19996"/>
                    <a:pt x="5560" y="19996"/>
                    <a:pt x="5477" y="19996"/>
                  </a:cubicBezTo>
                  <a:cubicBezTo>
                    <a:pt x="5477" y="19996"/>
                    <a:pt x="5477" y="19996"/>
                    <a:pt x="5477" y="19996"/>
                  </a:cubicBezTo>
                  <a:cubicBezTo>
                    <a:pt x="5477" y="19996"/>
                    <a:pt x="5477" y="19996"/>
                    <a:pt x="5477" y="19996"/>
                  </a:cubicBezTo>
                  <a:cubicBezTo>
                    <a:pt x="5477" y="19996"/>
                    <a:pt x="5477"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477" y="19996"/>
                    <a:pt x="5393" y="19936"/>
                    <a:pt x="5393" y="19876"/>
                  </a:cubicBezTo>
                  <a:cubicBezTo>
                    <a:pt x="5393" y="19876"/>
                    <a:pt x="5477" y="19876"/>
                    <a:pt x="5477" y="19876"/>
                  </a:cubicBezTo>
                  <a:cubicBezTo>
                    <a:pt x="5477" y="19876"/>
                    <a:pt x="5477" y="19876"/>
                    <a:pt x="5477" y="19876"/>
                  </a:cubicBezTo>
                  <a:cubicBezTo>
                    <a:pt x="5477" y="19876"/>
                    <a:pt x="5477" y="19816"/>
                    <a:pt x="5477" y="19816"/>
                  </a:cubicBezTo>
                  <a:cubicBezTo>
                    <a:pt x="5477" y="19816"/>
                    <a:pt x="5477" y="19816"/>
                    <a:pt x="5560" y="19816"/>
                  </a:cubicBezTo>
                  <a:cubicBezTo>
                    <a:pt x="5560" y="19816"/>
                    <a:pt x="5560" y="19816"/>
                    <a:pt x="5560" y="19816"/>
                  </a:cubicBezTo>
                  <a:cubicBezTo>
                    <a:pt x="5560" y="19816"/>
                    <a:pt x="5560" y="19816"/>
                    <a:pt x="5560" y="19816"/>
                  </a:cubicBezTo>
                  <a:cubicBezTo>
                    <a:pt x="5560" y="19816"/>
                    <a:pt x="5560" y="19816"/>
                    <a:pt x="5560" y="19816"/>
                  </a:cubicBezTo>
                  <a:cubicBezTo>
                    <a:pt x="5560" y="19816"/>
                    <a:pt x="5560" y="19816"/>
                    <a:pt x="5560" y="19816"/>
                  </a:cubicBezTo>
                  <a:cubicBezTo>
                    <a:pt x="5560" y="19816"/>
                    <a:pt x="5644" y="19816"/>
                    <a:pt x="5644" y="19816"/>
                  </a:cubicBezTo>
                  <a:cubicBezTo>
                    <a:pt x="5644" y="19816"/>
                    <a:pt x="5644" y="19816"/>
                    <a:pt x="5644" y="19816"/>
                  </a:cubicBezTo>
                  <a:cubicBezTo>
                    <a:pt x="5644" y="19816"/>
                    <a:pt x="5644" y="19816"/>
                    <a:pt x="5644" y="19816"/>
                  </a:cubicBezTo>
                  <a:cubicBezTo>
                    <a:pt x="5644" y="19816"/>
                    <a:pt x="5644" y="19816"/>
                    <a:pt x="5644" y="19816"/>
                  </a:cubicBezTo>
                  <a:cubicBezTo>
                    <a:pt x="5644" y="19816"/>
                    <a:pt x="5644" y="19816"/>
                    <a:pt x="5644" y="19816"/>
                  </a:cubicBezTo>
                  <a:cubicBezTo>
                    <a:pt x="5644" y="19816"/>
                    <a:pt x="5644" y="19816"/>
                    <a:pt x="5644" y="19816"/>
                  </a:cubicBezTo>
                  <a:cubicBezTo>
                    <a:pt x="5728" y="19816"/>
                    <a:pt x="5728" y="19816"/>
                    <a:pt x="5728" y="19816"/>
                  </a:cubicBezTo>
                  <a:cubicBezTo>
                    <a:pt x="5728" y="19876"/>
                    <a:pt x="5728" y="19876"/>
                    <a:pt x="5728" y="19876"/>
                  </a:cubicBezTo>
                  <a:cubicBezTo>
                    <a:pt x="5728" y="19876"/>
                    <a:pt x="5728" y="19876"/>
                    <a:pt x="5728" y="19876"/>
                  </a:cubicBezTo>
                  <a:cubicBezTo>
                    <a:pt x="5728" y="19876"/>
                    <a:pt x="5728" y="19876"/>
                    <a:pt x="5728" y="19876"/>
                  </a:cubicBezTo>
                  <a:cubicBezTo>
                    <a:pt x="5728" y="19876"/>
                    <a:pt x="5728" y="19876"/>
                    <a:pt x="5728" y="19876"/>
                  </a:cubicBezTo>
                  <a:cubicBezTo>
                    <a:pt x="5728" y="19876"/>
                    <a:pt x="5728" y="19876"/>
                    <a:pt x="5811" y="19876"/>
                  </a:cubicBezTo>
                  <a:cubicBezTo>
                    <a:pt x="5811" y="19876"/>
                    <a:pt x="5811" y="19876"/>
                    <a:pt x="5811" y="19876"/>
                  </a:cubicBezTo>
                  <a:cubicBezTo>
                    <a:pt x="5811" y="19876"/>
                    <a:pt x="5811" y="19876"/>
                    <a:pt x="5811" y="19876"/>
                  </a:cubicBezTo>
                  <a:cubicBezTo>
                    <a:pt x="5811" y="19876"/>
                    <a:pt x="5811" y="19876"/>
                    <a:pt x="5811" y="19876"/>
                  </a:cubicBezTo>
                  <a:cubicBezTo>
                    <a:pt x="5811" y="19876"/>
                    <a:pt x="5811" y="19876"/>
                    <a:pt x="5811" y="19876"/>
                  </a:cubicBezTo>
                  <a:cubicBezTo>
                    <a:pt x="5811" y="19876"/>
                    <a:pt x="5811" y="19876"/>
                    <a:pt x="5811" y="19876"/>
                  </a:cubicBezTo>
                  <a:cubicBezTo>
                    <a:pt x="5811" y="19936"/>
                    <a:pt x="5811" y="19936"/>
                    <a:pt x="5811" y="19936"/>
                  </a:cubicBezTo>
                  <a:cubicBezTo>
                    <a:pt x="5811" y="19936"/>
                    <a:pt x="5811" y="19936"/>
                    <a:pt x="5811" y="19936"/>
                  </a:cubicBezTo>
                  <a:cubicBezTo>
                    <a:pt x="5811" y="19936"/>
                    <a:pt x="5811" y="19936"/>
                    <a:pt x="5811" y="19936"/>
                  </a:cubicBezTo>
                  <a:cubicBezTo>
                    <a:pt x="5811" y="19936"/>
                    <a:pt x="5811" y="19936"/>
                    <a:pt x="5895" y="19936"/>
                  </a:cubicBezTo>
                  <a:cubicBezTo>
                    <a:pt x="5895" y="19936"/>
                    <a:pt x="5895" y="19936"/>
                    <a:pt x="5895" y="19936"/>
                  </a:cubicBezTo>
                  <a:cubicBezTo>
                    <a:pt x="5895" y="19936"/>
                    <a:pt x="5895" y="19936"/>
                    <a:pt x="5895" y="19996"/>
                  </a:cubicBezTo>
                  <a:cubicBezTo>
                    <a:pt x="5979" y="19996"/>
                    <a:pt x="5979" y="19996"/>
                    <a:pt x="5979" y="19996"/>
                  </a:cubicBezTo>
                  <a:cubicBezTo>
                    <a:pt x="5979" y="19996"/>
                    <a:pt x="5979" y="19996"/>
                    <a:pt x="6063" y="19996"/>
                  </a:cubicBezTo>
                  <a:cubicBezTo>
                    <a:pt x="6063" y="19996"/>
                    <a:pt x="6063" y="19996"/>
                    <a:pt x="6063" y="19996"/>
                  </a:cubicBezTo>
                  <a:cubicBezTo>
                    <a:pt x="6063" y="19996"/>
                    <a:pt x="6063" y="19996"/>
                    <a:pt x="6146" y="19996"/>
                  </a:cubicBezTo>
                  <a:cubicBezTo>
                    <a:pt x="6230" y="20056"/>
                    <a:pt x="6230" y="20056"/>
                    <a:pt x="6314" y="20116"/>
                  </a:cubicBezTo>
                  <a:cubicBezTo>
                    <a:pt x="6230" y="20236"/>
                    <a:pt x="6398" y="20176"/>
                    <a:pt x="6481" y="20236"/>
                  </a:cubicBezTo>
                  <a:cubicBezTo>
                    <a:pt x="6481" y="20116"/>
                    <a:pt x="6732" y="20236"/>
                    <a:pt x="6900" y="20176"/>
                  </a:cubicBezTo>
                  <a:cubicBezTo>
                    <a:pt x="6900" y="20236"/>
                    <a:pt x="6900" y="20236"/>
                    <a:pt x="6984" y="20236"/>
                  </a:cubicBezTo>
                  <a:cubicBezTo>
                    <a:pt x="7067" y="20236"/>
                    <a:pt x="7067" y="20236"/>
                    <a:pt x="7067" y="20296"/>
                  </a:cubicBezTo>
                  <a:cubicBezTo>
                    <a:pt x="7151" y="20296"/>
                    <a:pt x="7235" y="20296"/>
                    <a:pt x="7318" y="20296"/>
                  </a:cubicBezTo>
                  <a:cubicBezTo>
                    <a:pt x="7318" y="20296"/>
                    <a:pt x="7318" y="20356"/>
                    <a:pt x="7318" y="20356"/>
                  </a:cubicBezTo>
                  <a:cubicBezTo>
                    <a:pt x="7318" y="20356"/>
                    <a:pt x="7318" y="20356"/>
                    <a:pt x="7318" y="20356"/>
                  </a:cubicBezTo>
                  <a:cubicBezTo>
                    <a:pt x="7318" y="20356"/>
                    <a:pt x="7318" y="20356"/>
                    <a:pt x="7318" y="20356"/>
                  </a:cubicBezTo>
                  <a:cubicBezTo>
                    <a:pt x="7318" y="20356"/>
                    <a:pt x="7318" y="20356"/>
                    <a:pt x="7318" y="20356"/>
                  </a:cubicBezTo>
                  <a:cubicBezTo>
                    <a:pt x="7318" y="20356"/>
                    <a:pt x="7402" y="20356"/>
                    <a:pt x="7402" y="20356"/>
                  </a:cubicBezTo>
                  <a:cubicBezTo>
                    <a:pt x="7402" y="2035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86" y="20476"/>
                    <a:pt x="7486" y="20476"/>
                    <a:pt x="7570" y="20536"/>
                  </a:cubicBezTo>
                  <a:cubicBezTo>
                    <a:pt x="7570" y="20536"/>
                    <a:pt x="7570" y="20536"/>
                    <a:pt x="7570" y="20536"/>
                  </a:cubicBezTo>
                  <a:cubicBezTo>
                    <a:pt x="7570" y="20536"/>
                    <a:pt x="7570" y="20536"/>
                    <a:pt x="7570" y="20536"/>
                  </a:cubicBezTo>
                  <a:cubicBezTo>
                    <a:pt x="7570" y="20536"/>
                    <a:pt x="7570" y="20536"/>
                    <a:pt x="7570" y="20536"/>
                  </a:cubicBezTo>
                  <a:cubicBezTo>
                    <a:pt x="7570" y="20536"/>
                    <a:pt x="7570" y="20536"/>
                    <a:pt x="7570" y="20536"/>
                  </a:cubicBezTo>
                  <a:cubicBezTo>
                    <a:pt x="7570" y="20536"/>
                    <a:pt x="7570" y="20536"/>
                    <a:pt x="7570" y="20536"/>
                  </a:cubicBezTo>
                  <a:cubicBezTo>
                    <a:pt x="7570" y="20536"/>
                    <a:pt x="7570" y="20536"/>
                    <a:pt x="7570" y="20536"/>
                  </a:cubicBezTo>
                  <a:cubicBezTo>
                    <a:pt x="7653" y="20596"/>
                    <a:pt x="7653" y="20596"/>
                    <a:pt x="7653" y="20596"/>
                  </a:cubicBezTo>
                  <a:cubicBezTo>
                    <a:pt x="7653" y="20596"/>
                    <a:pt x="7737" y="20596"/>
                    <a:pt x="7653" y="20656"/>
                  </a:cubicBezTo>
                  <a:cubicBezTo>
                    <a:pt x="7737" y="20656"/>
                    <a:pt x="7737" y="20656"/>
                    <a:pt x="7737" y="20656"/>
                  </a:cubicBezTo>
                  <a:cubicBezTo>
                    <a:pt x="7821" y="20716"/>
                    <a:pt x="7821" y="20716"/>
                    <a:pt x="7821" y="20716"/>
                  </a:cubicBezTo>
                  <a:cubicBezTo>
                    <a:pt x="7988" y="20716"/>
                    <a:pt x="7988" y="20776"/>
                    <a:pt x="8072" y="20776"/>
                  </a:cubicBezTo>
                  <a:cubicBezTo>
                    <a:pt x="8072" y="20776"/>
                    <a:pt x="8072" y="20776"/>
                    <a:pt x="8072" y="20776"/>
                  </a:cubicBezTo>
                  <a:cubicBezTo>
                    <a:pt x="8156" y="20776"/>
                    <a:pt x="8239" y="20776"/>
                    <a:pt x="8323" y="20776"/>
                  </a:cubicBezTo>
                  <a:cubicBezTo>
                    <a:pt x="8323" y="20716"/>
                    <a:pt x="8323" y="20716"/>
                    <a:pt x="8323" y="20716"/>
                  </a:cubicBezTo>
                  <a:cubicBezTo>
                    <a:pt x="8323" y="20716"/>
                    <a:pt x="8407" y="20716"/>
                    <a:pt x="8407" y="20716"/>
                  </a:cubicBezTo>
                  <a:cubicBezTo>
                    <a:pt x="8407" y="20716"/>
                    <a:pt x="8491" y="20716"/>
                    <a:pt x="8491" y="20656"/>
                  </a:cubicBezTo>
                  <a:cubicBezTo>
                    <a:pt x="8491" y="20656"/>
                    <a:pt x="8574" y="20656"/>
                    <a:pt x="8658" y="20596"/>
                  </a:cubicBezTo>
                  <a:cubicBezTo>
                    <a:pt x="8658" y="20596"/>
                    <a:pt x="8658" y="20596"/>
                    <a:pt x="8658" y="20596"/>
                  </a:cubicBezTo>
                  <a:cubicBezTo>
                    <a:pt x="8658" y="20596"/>
                    <a:pt x="8658" y="20596"/>
                    <a:pt x="8658" y="20596"/>
                  </a:cubicBezTo>
                  <a:cubicBezTo>
                    <a:pt x="8658" y="20596"/>
                    <a:pt x="8658" y="20596"/>
                    <a:pt x="8658" y="20596"/>
                  </a:cubicBezTo>
                  <a:cubicBezTo>
                    <a:pt x="8658" y="20596"/>
                    <a:pt x="8742" y="20596"/>
                    <a:pt x="8742" y="20596"/>
                  </a:cubicBezTo>
                  <a:cubicBezTo>
                    <a:pt x="8742" y="20596"/>
                    <a:pt x="8742" y="20596"/>
                    <a:pt x="8742" y="20596"/>
                  </a:cubicBezTo>
                  <a:cubicBezTo>
                    <a:pt x="8742" y="20596"/>
                    <a:pt x="8742" y="20656"/>
                    <a:pt x="8825" y="20656"/>
                  </a:cubicBezTo>
                  <a:cubicBezTo>
                    <a:pt x="8909" y="20716"/>
                    <a:pt x="8993" y="20716"/>
                    <a:pt x="8993" y="20776"/>
                  </a:cubicBezTo>
                  <a:cubicBezTo>
                    <a:pt x="8993" y="20836"/>
                    <a:pt x="9077" y="20896"/>
                    <a:pt x="9077" y="21016"/>
                  </a:cubicBezTo>
                  <a:cubicBezTo>
                    <a:pt x="9244" y="21016"/>
                    <a:pt x="9244" y="21136"/>
                    <a:pt x="9244" y="21196"/>
                  </a:cubicBezTo>
                  <a:cubicBezTo>
                    <a:pt x="9495" y="21136"/>
                    <a:pt x="9328" y="21376"/>
                    <a:pt x="9579" y="21316"/>
                  </a:cubicBezTo>
                  <a:cubicBezTo>
                    <a:pt x="9495" y="21436"/>
                    <a:pt x="9663" y="21436"/>
                    <a:pt x="9663" y="21496"/>
                  </a:cubicBezTo>
                  <a:cubicBezTo>
                    <a:pt x="9830" y="21556"/>
                    <a:pt x="9663" y="21376"/>
                    <a:pt x="9746" y="21316"/>
                  </a:cubicBezTo>
                  <a:cubicBezTo>
                    <a:pt x="9830" y="21256"/>
                    <a:pt x="9998" y="21196"/>
                    <a:pt x="10081" y="21136"/>
                  </a:cubicBezTo>
                  <a:cubicBezTo>
                    <a:pt x="10081" y="21016"/>
                    <a:pt x="10332" y="21016"/>
                    <a:pt x="10332" y="20896"/>
                  </a:cubicBezTo>
                  <a:cubicBezTo>
                    <a:pt x="10332" y="20836"/>
                    <a:pt x="10249" y="20836"/>
                    <a:pt x="10249" y="20836"/>
                  </a:cubicBezTo>
                  <a:cubicBezTo>
                    <a:pt x="10249" y="20776"/>
                    <a:pt x="10165" y="20776"/>
                    <a:pt x="10165" y="20776"/>
                  </a:cubicBezTo>
                  <a:cubicBezTo>
                    <a:pt x="10165" y="20716"/>
                    <a:pt x="10249" y="20656"/>
                    <a:pt x="10249" y="20536"/>
                  </a:cubicBezTo>
                  <a:cubicBezTo>
                    <a:pt x="10584" y="20536"/>
                    <a:pt x="10835" y="20596"/>
                    <a:pt x="11170" y="20596"/>
                  </a:cubicBezTo>
                  <a:cubicBezTo>
                    <a:pt x="11170" y="20656"/>
                    <a:pt x="11253" y="20716"/>
                    <a:pt x="11337" y="20656"/>
                  </a:cubicBezTo>
                  <a:cubicBezTo>
                    <a:pt x="11337" y="20836"/>
                    <a:pt x="11421" y="20836"/>
                    <a:pt x="11504" y="20896"/>
                  </a:cubicBezTo>
                  <a:cubicBezTo>
                    <a:pt x="11672" y="20896"/>
                    <a:pt x="11504" y="21076"/>
                    <a:pt x="11756" y="21016"/>
                  </a:cubicBezTo>
                  <a:cubicBezTo>
                    <a:pt x="11839" y="21016"/>
                    <a:pt x="11923" y="20956"/>
                    <a:pt x="12091" y="20956"/>
                  </a:cubicBezTo>
                  <a:cubicBezTo>
                    <a:pt x="12091" y="21076"/>
                    <a:pt x="12258" y="20956"/>
                    <a:pt x="12425" y="20956"/>
                  </a:cubicBezTo>
                  <a:cubicBezTo>
                    <a:pt x="12509" y="20956"/>
                    <a:pt x="12509" y="20956"/>
                    <a:pt x="12509" y="20956"/>
                  </a:cubicBezTo>
                  <a:cubicBezTo>
                    <a:pt x="12593" y="20836"/>
                    <a:pt x="12677" y="20896"/>
                    <a:pt x="12760" y="20836"/>
                  </a:cubicBezTo>
                  <a:cubicBezTo>
                    <a:pt x="12760" y="20836"/>
                    <a:pt x="12844" y="20776"/>
                    <a:pt x="12844" y="20776"/>
                  </a:cubicBezTo>
                  <a:cubicBezTo>
                    <a:pt x="12844" y="20776"/>
                    <a:pt x="12928" y="20776"/>
                    <a:pt x="12928" y="20716"/>
                  </a:cubicBezTo>
                  <a:cubicBezTo>
                    <a:pt x="13179" y="20716"/>
                    <a:pt x="13346" y="20596"/>
                    <a:pt x="13514" y="20536"/>
                  </a:cubicBezTo>
                  <a:cubicBezTo>
                    <a:pt x="13849" y="20536"/>
                    <a:pt x="14267" y="20476"/>
                    <a:pt x="14686" y="20536"/>
                  </a:cubicBezTo>
                  <a:cubicBezTo>
                    <a:pt x="14770" y="20416"/>
                    <a:pt x="14770" y="20236"/>
                    <a:pt x="14937" y="20236"/>
                  </a:cubicBezTo>
                  <a:cubicBezTo>
                    <a:pt x="14937" y="20236"/>
                    <a:pt x="14937" y="20236"/>
                    <a:pt x="14937" y="20296"/>
                  </a:cubicBezTo>
                  <a:cubicBezTo>
                    <a:pt x="14937" y="20296"/>
                    <a:pt x="15021" y="20236"/>
                    <a:pt x="15021" y="20236"/>
                  </a:cubicBezTo>
                  <a:cubicBezTo>
                    <a:pt x="15021" y="20236"/>
                    <a:pt x="15021" y="20296"/>
                    <a:pt x="15104" y="20296"/>
                  </a:cubicBezTo>
                  <a:cubicBezTo>
                    <a:pt x="15104" y="20356"/>
                    <a:pt x="15356" y="20296"/>
                    <a:pt x="15356" y="20296"/>
                  </a:cubicBezTo>
                  <a:cubicBezTo>
                    <a:pt x="15356" y="20356"/>
                    <a:pt x="15523" y="20356"/>
                    <a:pt x="15523" y="20416"/>
                  </a:cubicBezTo>
                  <a:cubicBezTo>
                    <a:pt x="15607" y="20416"/>
                    <a:pt x="15607" y="20416"/>
                    <a:pt x="15607" y="20416"/>
                  </a:cubicBezTo>
                  <a:cubicBezTo>
                    <a:pt x="15691" y="20416"/>
                    <a:pt x="15607" y="20296"/>
                    <a:pt x="15774" y="20296"/>
                  </a:cubicBezTo>
                  <a:cubicBezTo>
                    <a:pt x="15942" y="20356"/>
                    <a:pt x="16025" y="20296"/>
                    <a:pt x="16109" y="20296"/>
                  </a:cubicBezTo>
                  <a:cubicBezTo>
                    <a:pt x="16193" y="20356"/>
                    <a:pt x="16277" y="20296"/>
                    <a:pt x="16360" y="20296"/>
                  </a:cubicBezTo>
                  <a:cubicBezTo>
                    <a:pt x="16360" y="20416"/>
                    <a:pt x="16360" y="20536"/>
                    <a:pt x="16444" y="20536"/>
                  </a:cubicBezTo>
                  <a:cubicBezTo>
                    <a:pt x="16528" y="20596"/>
                    <a:pt x="16528" y="20596"/>
                    <a:pt x="16528" y="20656"/>
                  </a:cubicBezTo>
                  <a:cubicBezTo>
                    <a:pt x="16528" y="20656"/>
                    <a:pt x="16528" y="20656"/>
                    <a:pt x="16528" y="20656"/>
                  </a:cubicBezTo>
                  <a:cubicBezTo>
                    <a:pt x="16611" y="20716"/>
                    <a:pt x="16695" y="20716"/>
                    <a:pt x="16695" y="20716"/>
                  </a:cubicBezTo>
                  <a:cubicBezTo>
                    <a:pt x="16695" y="20716"/>
                    <a:pt x="16779" y="20776"/>
                    <a:pt x="16695" y="20836"/>
                  </a:cubicBezTo>
                  <a:cubicBezTo>
                    <a:pt x="16946" y="20836"/>
                    <a:pt x="16946" y="20836"/>
                    <a:pt x="16946" y="20836"/>
                  </a:cubicBezTo>
                  <a:cubicBezTo>
                    <a:pt x="16946" y="20416"/>
                    <a:pt x="16946" y="20416"/>
                    <a:pt x="16946" y="20416"/>
                  </a:cubicBezTo>
                  <a:cubicBezTo>
                    <a:pt x="16863" y="20416"/>
                    <a:pt x="16863" y="20356"/>
                    <a:pt x="16863" y="20296"/>
                  </a:cubicBezTo>
                  <a:cubicBezTo>
                    <a:pt x="16779" y="20296"/>
                    <a:pt x="16779" y="20176"/>
                    <a:pt x="16695" y="20176"/>
                  </a:cubicBezTo>
                  <a:cubicBezTo>
                    <a:pt x="16695" y="20056"/>
                    <a:pt x="16611" y="20056"/>
                    <a:pt x="16528" y="19996"/>
                  </a:cubicBezTo>
                  <a:cubicBezTo>
                    <a:pt x="16611" y="19996"/>
                    <a:pt x="16611" y="19876"/>
                    <a:pt x="16695" y="19876"/>
                  </a:cubicBezTo>
                  <a:cubicBezTo>
                    <a:pt x="16695" y="19696"/>
                    <a:pt x="16695" y="19696"/>
                    <a:pt x="16695" y="19696"/>
                  </a:cubicBezTo>
                  <a:cubicBezTo>
                    <a:pt x="16695" y="19696"/>
                    <a:pt x="16611" y="19696"/>
                    <a:pt x="16611" y="19576"/>
                  </a:cubicBezTo>
                  <a:cubicBezTo>
                    <a:pt x="16611" y="19516"/>
                    <a:pt x="16528" y="19516"/>
                    <a:pt x="16528" y="19456"/>
                  </a:cubicBezTo>
                  <a:cubicBezTo>
                    <a:pt x="16528" y="19456"/>
                    <a:pt x="16528" y="19396"/>
                    <a:pt x="16528" y="19456"/>
                  </a:cubicBezTo>
                  <a:cubicBezTo>
                    <a:pt x="16528" y="19396"/>
                    <a:pt x="16528" y="19336"/>
                    <a:pt x="16528" y="19336"/>
                  </a:cubicBezTo>
                  <a:cubicBezTo>
                    <a:pt x="16360" y="19276"/>
                    <a:pt x="16528" y="19156"/>
                    <a:pt x="16528" y="19036"/>
                  </a:cubicBezTo>
                  <a:cubicBezTo>
                    <a:pt x="16528" y="19036"/>
                    <a:pt x="16528" y="19036"/>
                    <a:pt x="16611" y="19036"/>
                  </a:cubicBezTo>
                  <a:cubicBezTo>
                    <a:pt x="16611" y="18976"/>
                    <a:pt x="16695" y="18976"/>
                    <a:pt x="16695" y="18916"/>
                  </a:cubicBezTo>
                  <a:cubicBezTo>
                    <a:pt x="16863" y="18916"/>
                    <a:pt x="16946" y="18916"/>
                    <a:pt x="17030" y="18796"/>
                  </a:cubicBezTo>
                  <a:cubicBezTo>
                    <a:pt x="17198" y="18796"/>
                    <a:pt x="17198" y="18736"/>
                    <a:pt x="17281" y="18736"/>
                  </a:cubicBezTo>
                  <a:cubicBezTo>
                    <a:pt x="17449" y="18736"/>
                    <a:pt x="17532" y="18616"/>
                    <a:pt x="17700" y="18616"/>
                  </a:cubicBezTo>
                  <a:cubicBezTo>
                    <a:pt x="17700" y="18616"/>
                    <a:pt x="17700" y="18616"/>
                    <a:pt x="17700" y="18556"/>
                  </a:cubicBezTo>
                  <a:cubicBezTo>
                    <a:pt x="17784" y="18556"/>
                    <a:pt x="17784" y="18496"/>
                    <a:pt x="17867" y="18496"/>
                  </a:cubicBezTo>
                  <a:cubicBezTo>
                    <a:pt x="17867" y="18376"/>
                    <a:pt x="18035" y="18376"/>
                    <a:pt x="18035" y="18256"/>
                  </a:cubicBezTo>
                  <a:cubicBezTo>
                    <a:pt x="18035" y="18256"/>
                    <a:pt x="18035" y="18196"/>
                    <a:pt x="18035" y="18196"/>
                  </a:cubicBezTo>
                  <a:cubicBezTo>
                    <a:pt x="18035" y="18196"/>
                    <a:pt x="18035" y="18196"/>
                    <a:pt x="18035" y="18196"/>
                  </a:cubicBezTo>
                  <a:cubicBezTo>
                    <a:pt x="18035" y="18196"/>
                    <a:pt x="18035" y="18136"/>
                    <a:pt x="18035" y="18136"/>
                  </a:cubicBezTo>
                  <a:cubicBezTo>
                    <a:pt x="18035" y="18136"/>
                    <a:pt x="18035" y="18076"/>
                    <a:pt x="18035" y="18076"/>
                  </a:cubicBezTo>
                  <a:cubicBezTo>
                    <a:pt x="18035" y="18076"/>
                    <a:pt x="18035" y="18076"/>
                    <a:pt x="18035" y="18076"/>
                  </a:cubicBezTo>
                  <a:cubicBezTo>
                    <a:pt x="18035" y="18076"/>
                    <a:pt x="18035" y="18076"/>
                    <a:pt x="18035" y="18076"/>
                  </a:cubicBezTo>
                  <a:cubicBezTo>
                    <a:pt x="18035" y="18076"/>
                    <a:pt x="18035" y="18016"/>
                    <a:pt x="18035" y="18016"/>
                  </a:cubicBezTo>
                  <a:cubicBezTo>
                    <a:pt x="18035" y="18016"/>
                    <a:pt x="18035" y="18016"/>
                    <a:pt x="18035" y="18016"/>
                  </a:cubicBezTo>
                  <a:cubicBezTo>
                    <a:pt x="18035" y="18016"/>
                    <a:pt x="18035" y="18016"/>
                    <a:pt x="18035" y="18016"/>
                  </a:cubicBezTo>
                  <a:cubicBezTo>
                    <a:pt x="18035" y="18016"/>
                    <a:pt x="18035" y="17956"/>
                    <a:pt x="18035" y="17956"/>
                  </a:cubicBezTo>
                  <a:cubicBezTo>
                    <a:pt x="18035" y="17956"/>
                    <a:pt x="18035" y="17956"/>
                    <a:pt x="18035" y="17956"/>
                  </a:cubicBezTo>
                  <a:cubicBezTo>
                    <a:pt x="18035" y="17956"/>
                    <a:pt x="18035" y="17956"/>
                    <a:pt x="18035" y="17956"/>
                  </a:cubicBezTo>
                  <a:cubicBezTo>
                    <a:pt x="18035" y="17956"/>
                    <a:pt x="18035" y="17956"/>
                    <a:pt x="18035" y="17956"/>
                  </a:cubicBezTo>
                  <a:cubicBezTo>
                    <a:pt x="18035" y="17956"/>
                    <a:pt x="18035" y="17896"/>
                    <a:pt x="18035" y="17896"/>
                  </a:cubicBezTo>
                  <a:cubicBezTo>
                    <a:pt x="18035" y="17896"/>
                    <a:pt x="18035" y="17896"/>
                    <a:pt x="18035" y="17896"/>
                  </a:cubicBezTo>
                  <a:cubicBezTo>
                    <a:pt x="18035" y="17896"/>
                    <a:pt x="18035" y="17896"/>
                    <a:pt x="18035"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956"/>
                    <a:pt x="18370" y="17956"/>
                    <a:pt x="18370" y="17956"/>
                  </a:cubicBezTo>
                  <a:cubicBezTo>
                    <a:pt x="18370" y="17956"/>
                    <a:pt x="18453" y="17956"/>
                    <a:pt x="18453" y="18016"/>
                  </a:cubicBezTo>
                  <a:cubicBezTo>
                    <a:pt x="18453" y="18016"/>
                    <a:pt x="18537" y="18016"/>
                    <a:pt x="18537" y="18016"/>
                  </a:cubicBezTo>
                  <a:cubicBezTo>
                    <a:pt x="18621" y="18016"/>
                    <a:pt x="18621" y="18016"/>
                    <a:pt x="18704" y="18016"/>
                  </a:cubicBezTo>
                  <a:cubicBezTo>
                    <a:pt x="18704" y="18016"/>
                    <a:pt x="18704" y="18016"/>
                    <a:pt x="18704" y="18016"/>
                  </a:cubicBezTo>
                  <a:cubicBezTo>
                    <a:pt x="18704" y="18016"/>
                    <a:pt x="18704" y="18016"/>
                    <a:pt x="18704" y="18016"/>
                  </a:cubicBezTo>
                  <a:cubicBezTo>
                    <a:pt x="18788" y="18016"/>
                    <a:pt x="18788" y="17956"/>
                    <a:pt x="18872" y="17956"/>
                  </a:cubicBezTo>
                  <a:cubicBezTo>
                    <a:pt x="18872" y="17956"/>
                    <a:pt x="18872" y="17956"/>
                    <a:pt x="18872" y="17956"/>
                  </a:cubicBezTo>
                  <a:cubicBezTo>
                    <a:pt x="18872" y="17956"/>
                    <a:pt x="18872" y="17956"/>
                    <a:pt x="18872" y="17896"/>
                  </a:cubicBezTo>
                  <a:cubicBezTo>
                    <a:pt x="18872" y="17896"/>
                    <a:pt x="18872" y="17896"/>
                    <a:pt x="18872" y="17896"/>
                  </a:cubicBezTo>
                  <a:cubicBezTo>
                    <a:pt x="18872" y="17896"/>
                    <a:pt x="18872" y="17896"/>
                    <a:pt x="18872" y="17896"/>
                  </a:cubicBezTo>
                  <a:cubicBezTo>
                    <a:pt x="18872" y="17896"/>
                    <a:pt x="18872" y="17896"/>
                    <a:pt x="18872" y="17836"/>
                  </a:cubicBezTo>
                  <a:cubicBezTo>
                    <a:pt x="18872" y="17836"/>
                    <a:pt x="18872" y="17836"/>
                    <a:pt x="18872" y="17836"/>
                  </a:cubicBezTo>
                  <a:cubicBezTo>
                    <a:pt x="18956" y="17836"/>
                    <a:pt x="18956" y="17836"/>
                    <a:pt x="18956" y="17836"/>
                  </a:cubicBezTo>
                  <a:cubicBezTo>
                    <a:pt x="18872" y="17716"/>
                    <a:pt x="19039" y="17656"/>
                    <a:pt x="19039" y="17536"/>
                  </a:cubicBezTo>
                  <a:cubicBezTo>
                    <a:pt x="19039" y="17536"/>
                    <a:pt x="19039" y="17536"/>
                    <a:pt x="19039" y="17536"/>
                  </a:cubicBezTo>
                  <a:cubicBezTo>
                    <a:pt x="18788" y="17476"/>
                    <a:pt x="18788" y="17296"/>
                    <a:pt x="18872" y="17116"/>
                  </a:cubicBezTo>
                  <a:cubicBezTo>
                    <a:pt x="18788" y="17116"/>
                    <a:pt x="18621" y="17116"/>
                    <a:pt x="18621" y="16936"/>
                  </a:cubicBezTo>
                  <a:cubicBezTo>
                    <a:pt x="18453" y="16936"/>
                    <a:pt x="18453" y="16876"/>
                    <a:pt x="18370" y="16816"/>
                  </a:cubicBezTo>
                  <a:cubicBezTo>
                    <a:pt x="18370" y="16816"/>
                    <a:pt x="18286" y="16816"/>
                    <a:pt x="18286" y="16756"/>
                  </a:cubicBezTo>
                  <a:cubicBezTo>
                    <a:pt x="18286" y="16756"/>
                    <a:pt x="18202" y="16756"/>
                    <a:pt x="18286" y="16696"/>
                  </a:cubicBezTo>
                  <a:cubicBezTo>
                    <a:pt x="18035" y="16696"/>
                    <a:pt x="18035" y="16696"/>
                    <a:pt x="18035" y="16696"/>
                  </a:cubicBezTo>
                  <a:cubicBezTo>
                    <a:pt x="17951" y="16576"/>
                    <a:pt x="17784" y="16516"/>
                    <a:pt x="17700" y="16396"/>
                  </a:cubicBezTo>
                  <a:cubicBezTo>
                    <a:pt x="17449" y="16396"/>
                    <a:pt x="17449" y="16396"/>
                    <a:pt x="17449" y="16396"/>
                  </a:cubicBezTo>
                  <a:cubicBezTo>
                    <a:pt x="17449" y="16336"/>
                    <a:pt x="17365" y="16336"/>
                    <a:pt x="17281" y="16276"/>
                  </a:cubicBezTo>
                  <a:cubicBezTo>
                    <a:pt x="17281" y="16276"/>
                    <a:pt x="17365" y="16216"/>
                    <a:pt x="17281" y="16216"/>
                  </a:cubicBezTo>
                  <a:cubicBezTo>
                    <a:pt x="17281" y="16216"/>
                    <a:pt x="17198" y="16216"/>
                    <a:pt x="17198" y="16156"/>
                  </a:cubicBezTo>
                  <a:cubicBezTo>
                    <a:pt x="17198" y="16156"/>
                    <a:pt x="17198" y="16096"/>
                    <a:pt x="17198" y="16096"/>
                  </a:cubicBezTo>
                  <a:cubicBezTo>
                    <a:pt x="17198" y="16096"/>
                    <a:pt x="17114" y="16096"/>
                    <a:pt x="17114" y="16096"/>
                  </a:cubicBezTo>
                  <a:cubicBezTo>
                    <a:pt x="17114" y="16036"/>
                    <a:pt x="17030" y="15976"/>
                    <a:pt x="16946" y="15916"/>
                  </a:cubicBezTo>
                  <a:cubicBezTo>
                    <a:pt x="16946" y="15856"/>
                    <a:pt x="16779" y="15856"/>
                    <a:pt x="16779" y="15736"/>
                  </a:cubicBezTo>
                  <a:cubicBezTo>
                    <a:pt x="16360" y="15736"/>
                    <a:pt x="16360" y="15736"/>
                    <a:pt x="16360" y="15736"/>
                  </a:cubicBezTo>
                  <a:cubicBezTo>
                    <a:pt x="16277" y="15616"/>
                    <a:pt x="16193" y="15436"/>
                    <a:pt x="16025" y="15316"/>
                  </a:cubicBezTo>
                  <a:cubicBezTo>
                    <a:pt x="16025" y="15196"/>
                    <a:pt x="15942" y="15256"/>
                    <a:pt x="15942" y="15196"/>
                  </a:cubicBezTo>
                  <a:cubicBezTo>
                    <a:pt x="15942" y="15136"/>
                    <a:pt x="15942" y="15076"/>
                    <a:pt x="15942" y="15076"/>
                  </a:cubicBezTo>
                  <a:cubicBezTo>
                    <a:pt x="15942" y="15076"/>
                    <a:pt x="15858" y="15076"/>
                    <a:pt x="15858" y="15076"/>
                  </a:cubicBezTo>
                  <a:cubicBezTo>
                    <a:pt x="15858" y="15076"/>
                    <a:pt x="15858" y="15076"/>
                    <a:pt x="15858" y="15016"/>
                  </a:cubicBezTo>
                  <a:cubicBezTo>
                    <a:pt x="15858" y="15016"/>
                    <a:pt x="15774" y="15076"/>
                    <a:pt x="15774" y="15016"/>
                  </a:cubicBezTo>
                  <a:cubicBezTo>
                    <a:pt x="15774" y="15016"/>
                    <a:pt x="15774" y="15016"/>
                    <a:pt x="15774" y="15016"/>
                  </a:cubicBezTo>
                  <a:cubicBezTo>
                    <a:pt x="15774" y="14956"/>
                    <a:pt x="15691" y="14896"/>
                    <a:pt x="15774" y="14836"/>
                  </a:cubicBezTo>
                  <a:cubicBezTo>
                    <a:pt x="15691" y="14836"/>
                    <a:pt x="15607" y="14776"/>
                    <a:pt x="15607" y="14716"/>
                  </a:cubicBezTo>
                  <a:cubicBezTo>
                    <a:pt x="15439" y="14716"/>
                    <a:pt x="15356" y="14716"/>
                    <a:pt x="15356" y="14596"/>
                  </a:cubicBezTo>
                  <a:cubicBezTo>
                    <a:pt x="15356" y="14476"/>
                    <a:pt x="15356" y="14416"/>
                    <a:pt x="15523" y="14356"/>
                  </a:cubicBezTo>
                  <a:cubicBezTo>
                    <a:pt x="15523" y="14296"/>
                    <a:pt x="15523" y="14296"/>
                    <a:pt x="15607" y="14236"/>
                  </a:cubicBezTo>
                  <a:cubicBezTo>
                    <a:pt x="15607" y="14236"/>
                    <a:pt x="15607" y="14176"/>
                    <a:pt x="15691" y="14116"/>
                  </a:cubicBezTo>
                  <a:cubicBezTo>
                    <a:pt x="15439" y="14176"/>
                    <a:pt x="15523" y="13996"/>
                    <a:pt x="15356" y="13996"/>
                  </a:cubicBezTo>
                  <a:cubicBezTo>
                    <a:pt x="15356" y="13936"/>
                    <a:pt x="15272" y="13876"/>
                    <a:pt x="15188" y="13816"/>
                  </a:cubicBezTo>
                  <a:cubicBezTo>
                    <a:pt x="15104" y="13756"/>
                    <a:pt x="15021" y="13696"/>
                    <a:pt x="14937" y="13636"/>
                  </a:cubicBezTo>
                  <a:cubicBezTo>
                    <a:pt x="14937" y="13636"/>
                    <a:pt x="14937" y="13636"/>
                    <a:pt x="14853" y="13636"/>
                  </a:cubicBezTo>
                  <a:cubicBezTo>
                    <a:pt x="14853" y="13576"/>
                    <a:pt x="14853" y="13576"/>
                    <a:pt x="14853" y="13576"/>
                  </a:cubicBezTo>
                  <a:cubicBezTo>
                    <a:pt x="14770" y="13456"/>
                    <a:pt x="14686" y="13276"/>
                    <a:pt x="14602" y="13096"/>
                  </a:cubicBezTo>
                  <a:cubicBezTo>
                    <a:pt x="14686" y="13096"/>
                    <a:pt x="14602" y="13036"/>
                    <a:pt x="14602" y="12976"/>
                  </a:cubicBezTo>
                  <a:cubicBezTo>
                    <a:pt x="14686" y="12976"/>
                    <a:pt x="14686" y="12976"/>
                    <a:pt x="14686" y="13036"/>
                  </a:cubicBezTo>
                  <a:cubicBezTo>
                    <a:pt x="14853" y="13036"/>
                    <a:pt x="14853" y="13096"/>
                    <a:pt x="15021" y="13096"/>
                  </a:cubicBezTo>
                  <a:cubicBezTo>
                    <a:pt x="15021" y="13156"/>
                    <a:pt x="15021" y="13156"/>
                    <a:pt x="15104" y="13216"/>
                  </a:cubicBezTo>
                  <a:cubicBezTo>
                    <a:pt x="15104" y="13276"/>
                    <a:pt x="15188" y="13336"/>
                    <a:pt x="15272" y="13336"/>
                  </a:cubicBezTo>
                  <a:cubicBezTo>
                    <a:pt x="15272" y="13276"/>
                    <a:pt x="15356" y="13216"/>
                    <a:pt x="15356" y="13216"/>
                  </a:cubicBezTo>
                  <a:cubicBezTo>
                    <a:pt x="15356" y="13156"/>
                    <a:pt x="15439" y="13096"/>
                    <a:pt x="15439" y="13036"/>
                  </a:cubicBezTo>
                  <a:cubicBezTo>
                    <a:pt x="15439" y="13036"/>
                    <a:pt x="15439" y="13036"/>
                    <a:pt x="15523" y="13036"/>
                  </a:cubicBezTo>
                  <a:cubicBezTo>
                    <a:pt x="15523" y="13036"/>
                    <a:pt x="15523" y="13036"/>
                    <a:pt x="15523" y="13036"/>
                  </a:cubicBezTo>
                  <a:cubicBezTo>
                    <a:pt x="15607" y="12976"/>
                    <a:pt x="15523" y="12856"/>
                    <a:pt x="15691" y="12916"/>
                  </a:cubicBezTo>
                  <a:cubicBezTo>
                    <a:pt x="15691" y="12916"/>
                    <a:pt x="15691" y="12916"/>
                    <a:pt x="15691" y="12916"/>
                  </a:cubicBezTo>
                  <a:cubicBezTo>
                    <a:pt x="15691" y="12856"/>
                    <a:pt x="15691" y="12856"/>
                    <a:pt x="15774" y="12856"/>
                  </a:cubicBezTo>
                  <a:cubicBezTo>
                    <a:pt x="15774" y="12856"/>
                    <a:pt x="15774" y="12856"/>
                    <a:pt x="15774" y="12856"/>
                  </a:cubicBezTo>
                  <a:cubicBezTo>
                    <a:pt x="15774" y="12796"/>
                    <a:pt x="15774" y="12796"/>
                    <a:pt x="15858" y="12796"/>
                  </a:cubicBezTo>
                  <a:cubicBezTo>
                    <a:pt x="15858" y="12796"/>
                    <a:pt x="15858" y="12796"/>
                    <a:pt x="15858" y="12796"/>
                  </a:cubicBezTo>
                  <a:cubicBezTo>
                    <a:pt x="15858" y="12796"/>
                    <a:pt x="15942" y="12796"/>
                    <a:pt x="15942" y="12796"/>
                  </a:cubicBezTo>
                  <a:cubicBezTo>
                    <a:pt x="15942" y="12796"/>
                    <a:pt x="15942" y="12796"/>
                    <a:pt x="15942" y="12796"/>
                  </a:cubicBezTo>
                  <a:cubicBezTo>
                    <a:pt x="16025" y="12796"/>
                    <a:pt x="16025" y="12736"/>
                    <a:pt x="16109" y="12736"/>
                  </a:cubicBezTo>
                  <a:cubicBezTo>
                    <a:pt x="16109" y="12736"/>
                    <a:pt x="16109" y="12736"/>
                    <a:pt x="16109" y="12736"/>
                  </a:cubicBezTo>
                  <a:cubicBezTo>
                    <a:pt x="16193" y="12676"/>
                    <a:pt x="16277" y="1267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676"/>
                  </a:cubicBezTo>
                  <a:cubicBezTo>
                    <a:pt x="16528" y="12676"/>
                    <a:pt x="16528" y="12676"/>
                    <a:pt x="16528" y="12676"/>
                  </a:cubicBezTo>
                  <a:cubicBezTo>
                    <a:pt x="16611" y="12676"/>
                    <a:pt x="16695" y="12736"/>
                    <a:pt x="16779" y="12676"/>
                  </a:cubicBezTo>
                  <a:cubicBezTo>
                    <a:pt x="16863" y="12676"/>
                    <a:pt x="16863" y="12676"/>
                    <a:pt x="16863" y="12676"/>
                  </a:cubicBezTo>
                  <a:cubicBezTo>
                    <a:pt x="16863" y="12556"/>
                    <a:pt x="16946" y="12556"/>
                    <a:pt x="17114" y="12496"/>
                  </a:cubicBezTo>
                  <a:cubicBezTo>
                    <a:pt x="17365" y="12496"/>
                    <a:pt x="17365" y="12496"/>
                    <a:pt x="17365" y="12496"/>
                  </a:cubicBezTo>
                  <a:cubicBezTo>
                    <a:pt x="17449" y="12436"/>
                    <a:pt x="17449" y="12376"/>
                    <a:pt x="17616" y="12376"/>
                  </a:cubicBezTo>
                  <a:cubicBezTo>
                    <a:pt x="17700" y="12316"/>
                    <a:pt x="17700" y="12256"/>
                    <a:pt x="17867" y="12196"/>
                  </a:cubicBezTo>
                  <a:cubicBezTo>
                    <a:pt x="17951" y="12196"/>
                    <a:pt x="18035" y="12196"/>
                    <a:pt x="18035" y="12136"/>
                  </a:cubicBezTo>
                  <a:cubicBezTo>
                    <a:pt x="18035" y="12076"/>
                    <a:pt x="18118" y="12076"/>
                    <a:pt x="18118" y="12136"/>
                  </a:cubicBezTo>
                  <a:cubicBezTo>
                    <a:pt x="18202" y="12136"/>
                    <a:pt x="18286" y="12076"/>
                    <a:pt x="18286" y="12076"/>
                  </a:cubicBezTo>
                  <a:cubicBezTo>
                    <a:pt x="18286" y="12076"/>
                    <a:pt x="18286" y="12016"/>
                    <a:pt x="18370" y="12016"/>
                  </a:cubicBezTo>
                  <a:cubicBezTo>
                    <a:pt x="18453" y="12016"/>
                    <a:pt x="18453" y="12016"/>
                    <a:pt x="18453" y="12016"/>
                  </a:cubicBezTo>
                  <a:cubicBezTo>
                    <a:pt x="18537" y="12016"/>
                    <a:pt x="18537" y="11956"/>
                    <a:pt x="18621" y="11956"/>
                  </a:cubicBezTo>
                  <a:cubicBezTo>
                    <a:pt x="18621" y="11956"/>
                    <a:pt x="18704" y="11896"/>
                    <a:pt x="18704" y="11896"/>
                  </a:cubicBezTo>
                  <a:cubicBezTo>
                    <a:pt x="18788" y="11896"/>
                    <a:pt x="18788" y="11896"/>
                    <a:pt x="18788" y="11836"/>
                  </a:cubicBezTo>
                  <a:cubicBezTo>
                    <a:pt x="18872" y="11836"/>
                    <a:pt x="18956" y="11836"/>
                    <a:pt x="19039" y="11836"/>
                  </a:cubicBezTo>
                  <a:cubicBezTo>
                    <a:pt x="19039" y="11836"/>
                    <a:pt x="19039" y="11776"/>
                    <a:pt x="19039" y="11776"/>
                  </a:cubicBezTo>
                  <a:cubicBezTo>
                    <a:pt x="19039" y="11776"/>
                    <a:pt x="19123" y="11776"/>
                    <a:pt x="19207" y="11776"/>
                  </a:cubicBezTo>
                  <a:cubicBezTo>
                    <a:pt x="19207" y="11776"/>
                    <a:pt x="19291" y="11776"/>
                    <a:pt x="19291" y="11716"/>
                  </a:cubicBezTo>
                  <a:cubicBezTo>
                    <a:pt x="19374" y="11716"/>
                    <a:pt x="19374" y="11716"/>
                    <a:pt x="19374" y="11716"/>
                  </a:cubicBezTo>
                  <a:cubicBezTo>
                    <a:pt x="19374" y="11716"/>
                    <a:pt x="19458" y="11716"/>
                    <a:pt x="19458" y="11656"/>
                  </a:cubicBezTo>
                  <a:cubicBezTo>
                    <a:pt x="19542" y="11656"/>
                    <a:pt x="19542" y="11656"/>
                    <a:pt x="19625" y="11656"/>
                  </a:cubicBezTo>
                  <a:cubicBezTo>
                    <a:pt x="19625" y="11656"/>
                    <a:pt x="19625" y="11596"/>
                    <a:pt x="19625" y="11596"/>
                  </a:cubicBezTo>
                  <a:cubicBezTo>
                    <a:pt x="19709" y="11536"/>
                    <a:pt x="19709" y="11596"/>
                    <a:pt x="19793" y="11596"/>
                  </a:cubicBezTo>
                  <a:cubicBezTo>
                    <a:pt x="19793" y="11596"/>
                    <a:pt x="19793" y="11536"/>
                    <a:pt x="19793" y="11536"/>
                  </a:cubicBezTo>
                  <a:cubicBezTo>
                    <a:pt x="19793" y="11536"/>
                    <a:pt x="19877" y="11536"/>
                    <a:pt x="19877" y="11536"/>
                  </a:cubicBezTo>
                  <a:cubicBezTo>
                    <a:pt x="19960" y="11536"/>
                    <a:pt x="19960" y="11536"/>
                    <a:pt x="19960" y="11536"/>
                  </a:cubicBezTo>
                  <a:cubicBezTo>
                    <a:pt x="19960" y="11476"/>
                    <a:pt x="19960" y="11476"/>
                    <a:pt x="19960" y="11476"/>
                  </a:cubicBezTo>
                  <a:cubicBezTo>
                    <a:pt x="20128" y="11476"/>
                    <a:pt x="20128" y="11476"/>
                    <a:pt x="20128" y="11476"/>
                  </a:cubicBezTo>
                  <a:cubicBezTo>
                    <a:pt x="20295" y="11356"/>
                    <a:pt x="19877" y="11356"/>
                    <a:pt x="19960" y="11176"/>
                  </a:cubicBezTo>
                  <a:cubicBezTo>
                    <a:pt x="19960" y="11056"/>
                    <a:pt x="20128" y="11116"/>
                    <a:pt x="20128" y="11056"/>
                  </a:cubicBezTo>
                  <a:cubicBezTo>
                    <a:pt x="20211" y="11056"/>
                    <a:pt x="20211" y="10996"/>
                    <a:pt x="20295" y="10996"/>
                  </a:cubicBezTo>
                  <a:cubicBezTo>
                    <a:pt x="20379" y="10996"/>
                    <a:pt x="20379" y="10996"/>
                    <a:pt x="20463" y="11056"/>
                  </a:cubicBezTo>
                  <a:cubicBezTo>
                    <a:pt x="20463" y="11116"/>
                    <a:pt x="20630" y="11056"/>
                    <a:pt x="20630" y="11116"/>
                  </a:cubicBezTo>
                  <a:cubicBezTo>
                    <a:pt x="20798" y="11056"/>
                    <a:pt x="20798" y="11176"/>
                    <a:pt x="20965" y="11176"/>
                  </a:cubicBezTo>
                  <a:cubicBezTo>
                    <a:pt x="20881" y="11176"/>
                    <a:pt x="20881" y="11236"/>
                    <a:pt x="20965" y="11236"/>
                  </a:cubicBezTo>
                  <a:cubicBezTo>
                    <a:pt x="20965" y="11296"/>
                    <a:pt x="20965" y="11356"/>
                    <a:pt x="20965" y="11416"/>
                  </a:cubicBezTo>
                  <a:cubicBezTo>
                    <a:pt x="21049" y="11416"/>
                    <a:pt x="21049" y="11416"/>
                    <a:pt x="21049" y="11476"/>
                  </a:cubicBezTo>
                  <a:cubicBezTo>
                    <a:pt x="21216" y="11476"/>
                    <a:pt x="21300" y="11416"/>
                    <a:pt x="21300" y="11356"/>
                  </a:cubicBezTo>
                  <a:cubicBezTo>
                    <a:pt x="21300" y="11056"/>
                    <a:pt x="21467" y="10756"/>
                    <a:pt x="21551" y="10516"/>
                  </a:cubicBezTo>
                  <a:cubicBezTo>
                    <a:pt x="21551" y="10336"/>
                    <a:pt x="21467" y="10276"/>
                    <a:pt x="21467" y="10156"/>
                  </a:cubicBezTo>
                  <a:close/>
                  <a:moveTo>
                    <a:pt x="6900" y="796"/>
                  </a:moveTo>
                  <a:cubicBezTo>
                    <a:pt x="6900" y="796"/>
                    <a:pt x="6900" y="856"/>
                    <a:pt x="6816" y="856"/>
                  </a:cubicBezTo>
                  <a:cubicBezTo>
                    <a:pt x="6816" y="976"/>
                    <a:pt x="6984" y="916"/>
                    <a:pt x="7067" y="976"/>
                  </a:cubicBezTo>
                  <a:cubicBezTo>
                    <a:pt x="7151" y="1036"/>
                    <a:pt x="7318" y="976"/>
                    <a:pt x="7318" y="976"/>
                  </a:cubicBezTo>
                  <a:cubicBezTo>
                    <a:pt x="7318" y="916"/>
                    <a:pt x="7318" y="856"/>
                    <a:pt x="7318" y="856"/>
                  </a:cubicBezTo>
                  <a:cubicBezTo>
                    <a:pt x="7318" y="856"/>
                    <a:pt x="7235" y="796"/>
                    <a:pt x="7318" y="796"/>
                  </a:cubicBezTo>
                  <a:cubicBezTo>
                    <a:pt x="7151" y="796"/>
                    <a:pt x="6984" y="796"/>
                    <a:pt x="6900" y="736"/>
                  </a:cubicBezTo>
                  <a:cubicBezTo>
                    <a:pt x="6984" y="796"/>
                    <a:pt x="6900" y="796"/>
                    <a:pt x="6900" y="796"/>
                  </a:cubicBezTo>
                  <a:close/>
                  <a:moveTo>
                    <a:pt x="2798" y="3736"/>
                  </a:moveTo>
                  <a:cubicBezTo>
                    <a:pt x="2798" y="3676"/>
                    <a:pt x="2714" y="3616"/>
                    <a:pt x="2546" y="3616"/>
                  </a:cubicBezTo>
                  <a:cubicBezTo>
                    <a:pt x="2546" y="3736"/>
                    <a:pt x="2546" y="3736"/>
                    <a:pt x="2546" y="3856"/>
                  </a:cubicBezTo>
                  <a:cubicBezTo>
                    <a:pt x="2714" y="3916"/>
                    <a:pt x="2630" y="3676"/>
                    <a:pt x="2798" y="3736"/>
                  </a:cubicBezTo>
                  <a:close/>
                  <a:moveTo>
                    <a:pt x="6732" y="916"/>
                  </a:moveTo>
                  <a:cubicBezTo>
                    <a:pt x="6565" y="916"/>
                    <a:pt x="6565" y="976"/>
                    <a:pt x="6565" y="1096"/>
                  </a:cubicBezTo>
                  <a:cubicBezTo>
                    <a:pt x="6649" y="1096"/>
                    <a:pt x="6649" y="1096"/>
                    <a:pt x="6649" y="1096"/>
                  </a:cubicBezTo>
                  <a:cubicBezTo>
                    <a:pt x="6649" y="1156"/>
                    <a:pt x="6732" y="1216"/>
                    <a:pt x="6732" y="1216"/>
                  </a:cubicBezTo>
                  <a:cubicBezTo>
                    <a:pt x="6816" y="1156"/>
                    <a:pt x="6816" y="1096"/>
                    <a:pt x="6816" y="1036"/>
                  </a:cubicBezTo>
                  <a:cubicBezTo>
                    <a:pt x="6732" y="1036"/>
                    <a:pt x="6732" y="976"/>
                    <a:pt x="6732" y="916"/>
                  </a:cubicBezTo>
                  <a:close/>
                  <a:moveTo>
                    <a:pt x="7486" y="1516"/>
                  </a:moveTo>
                  <a:cubicBezTo>
                    <a:pt x="7486" y="1456"/>
                    <a:pt x="7486" y="1456"/>
                    <a:pt x="7486" y="1456"/>
                  </a:cubicBezTo>
                  <a:cubicBezTo>
                    <a:pt x="7486" y="1456"/>
                    <a:pt x="7486" y="1456"/>
                    <a:pt x="7486" y="1396"/>
                  </a:cubicBezTo>
                  <a:cubicBezTo>
                    <a:pt x="7486" y="1396"/>
                    <a:pt x="7486" y="1336"/>
                    <a:pt x="7486" y="1336"/>
                  </a:cubicBezTo>
                  <a:cubicBezTo>
                    <a:pt x="7402" y="1336"/>
                    <a:pt x="7235" y="1336"/>
                    <a:pt x="7235" y="1396"/>
                  </a:cubicBezTo>
                  <a:cubicBezTo>
                    <a:pt x="7235" y="1456"/>
                    <a:pt x="7235" y="1456"/>
                    <a:pt x="7235" y="1516"/>
                  </a:cubicBezTo>
                  <a:cubicBezTo>
                    <a:pt x="7235" y="1516"/>
                    <a:pt x="7235" y="1516"/>
                    <a:pt x="7318" y="1516"/>
                  </a:cubicBezTo>
                  <a:cubicBezTo>
                    <a:pt x="7318" y="1516"/>
                    <a:pt x="7318" y="1516"/>
                    <a:pt x="7318" y="1516"/>
                  </a:cubicBezTo>
                  <a:cubicBezTo>
                    <a:pt x="7402" y="1576"/>
                    <a:pt x="7486" y="1516"/>
                    <a:pt x="7486" y="1516"/>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1" name="Rectangle 124">
              <a:extLst>
                <a:ext uri="{FF2B5EF4-FFF2-40B4-BE49-F238E27FC236}">
                  <a16:creationId xmlns:a16="http://schemas.microsoft.com/office/drawing/2014/main" id="{4326E429-DEF4-EC4E-BD56-99942942D40C}"/>
                </a:ext>
              </a:extLst>
            </p:cNvPr>
            <p:cNvSpPr txBox="1"/>
            <p:nvPr/>
          </p:nvSpPr>
          <p:spPr>
            <a:xfrm>
              <a:off x="4074156" y="5568919"/>
              <a:ext cx="897444" cy="212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GERMANY</a:t>
              </a:r>
            </a:p>
          </p:txBody>
        </p:sp>
        <p:sp>
          <p:nvSpPr>
            <p:cNvPr id="172" name="Freeform 125">
              <a:extLst>
                <a:ext uri="{FF2B5EF4-FFF2-40B4-BE49-F238E27FC236}">
                  <a16:creationId xmlns:a16="http://schemas.microsoft.com/office/drawing/2014/main" id="{EFF471DF-9B6F-014D-8B70-9078432F4AEF}"/>
                </a:ext>
              </a:extLst>
            </p:cNvPr>
            <p:cNvSpPr/>
            <p:nvPr/>
          </p:nvSpPr>
          <p:spPr>
            <a:xfrm>
              <a:off x="1877545" y="5561683"/>
              <a:ext cx="2529548" cy="2723376"/>
            </a:xfrm>
            <a:custGeom>
              <a:avLst/>
              <a:gdLst/>
              <a:ahLst/>
              <a:cxnLst>
                <a:cxn ang="0">
                  <a:pos x="wd2" y="hd2"/>
                </a:cxn>
                <a:cxn ang="5400000">
                  <a:pos x="wd2" y="hd2"/>
                </a:cxn>
                <a:cxn ang="10800000">
                  <a:pos x="wd2" y="hd2"/>
                </a:cxn>
                <a:cxn ang="16200000">
                  <a:pos x="wd2" y="hd2"/>
                </a:cxn>
              </a:cxnLst>
              <a:rect l="0" t="0" r="r" b="b"/>
              <a:pathLst>
                <a:path w="21572" h="21600" extrusionOk="0">
                  <a:moveTo>
                    <a:pt x="16410" y="17821"/>
                  </a:moveTo>
                  <a:cubicBezTo>
                    <a:pt x="16360" y="17821"/>
                    <a:pt x="16310" y="17821"/>
                    <a:pt x="16310" y="17821"/>
                  </a:cubicBezTo>
                  <a:cubicBezTo>
                    <a:pt x="16260" y="17821"/>
                    <a:pt x="16260" y="17868"/>
                    <a:pt x="16210" y="17914"/>
                  </a:cubicBezTo>
                  <a:cubicBezTo>
                    <a:pt x="16260" y="17961"/>
                    <a:pt x="16310" y="17914"/>
                    <a:pt x="16360" y="17914"/>
                  </a:cubicBezTo>
                  <a:cubicBezTo>
                    <a:pt x="16360" y="17961"/>
                    <a:pt x="16410" y="17914"/>
                    <a:pt x="16460" y="17961"/>
                  </a:cubicBezTo>
                  <a:cubicBezTo>
                    <a:pt x="16460" y="17914"/>
                    <a:pt x="16510" y="17914"/>
                    <a:pt x="16510" y="17868"/>
                  </a:cubicBezTo>
                  <a:cubicBezTo>
                    <a:pt x="16510" y="17868"/>
                    <a:pt x="16510" y="17821"/>
                    <a:pt x="16560" y="17821"/>
                  </a:cubicBezTo>
                  <a:cubicBezTo>
                    <a:pt x="16611" y="17868"/>
                    <a:pt x="16611" y="17821"/>
                    <a:pt x="16611" y="17821"/>
                  </a:cubicBezTo>
                  <a:cubicBezTo>
                    <a:pt x="16560" y="17775"/>
                    <a:pt x="16460" y="17775"/>
                    <a:pt x="16410" y="17821"/>
                  </a:cubicBezTo>
                  <a:close/>
                  <a:moveTo>
                    <a:pt x="2528" y="6578"/>
                  </a:moveTo>
                  <a:cubicBezTo>
                    <a:pt x="2478" y="6578"/>
                    <a:pt x="2478" y="6578"/>
                    <a:pt x="2478" y="6531"/>
                  </a:cubicBezTo>
                  <a:cubicBezTo>
                    <a:pt x="2478" y="6531"/>
                    <a:pt x="2428" y="6531"/>
                    <a:pt x="2428" y="6485"/>
                  </a:cubicBezTo>
                  <a:cubicBezTo>
                    <a:pt x="2428" y="6485"/>
                    <a:pt x="2378" y="6485"/>
                    <a:pt x="2428" y="6485"/>
                  </a:cubicBezTo>
                  <a:cubicBezTo>
                    <a:pt x="2378" y="6391"/>
                    <a:pt x="2327" y="6345"/>
                    <a:pt x="2177" y="6391"/>
                  </a:cubicBezTo>
                  <a:cubicBezTo>
                    <a:pt x="2177" y="6391"/>
                    <a:pt x="2177" y="6391"/>
                    <a:pt x="2177" y="6438"/>
                  </a:cubicBezTo>
                  <a:cubicBezTo>
                    <a:pt x="2177" y="6438"/>
                    <a:pt x="2227" y="6485"/>
                    <a:pt x="2227" y="6485"/>
                  </a:cubicBezTo>
                  <a:cubicBezTo>
                    <a:pt x="2227" y="6485"/>
                    <a:pt x="2177" y="6485"/>
                    <a:pt x="2177" y="6531"/>
                  </a:cubicBezTo>
                  <a:cubicBezTo>
                    <a:pt x="2227" y="6531"/>
                    <a:pt x="2277" y="6578"/>
                    <a:pt x="2277" y="6625"/>
                  </a:cubicBezTo>
                  <a:cubicBezTo>
                    <a:pt x="2277" y="6625"/>
                    <a:pt x="2327" y="6625"/>
                    <a:pt x="2327" y="6671"/>
                  </a:cubicBezTo>
                  <a:cubicBezTo>
                    <a:pt x="2327" y="6718"/>
                    <a:pt x="2327" y="6671"/>
                    <a:pt x="2378" y="6671"/>
                  </a:cubicBezTo>
                  <a:cubicBezTo>
                    <a:pt x="2378" y="6718"/>
                    <a:pt x="2378" y="6765"/>
                    <a:pt x="2428" y="6718"/>
                  </a:cubicBezTo>
                  <a:cubicBezTo>
                    <a:pt x="2428" y="6718"/>
                    <a:pt x="2428" y="6718"/>
                    <a:pt x="2428" y="6765"/>
                  </a:cubicBezTo>
                  <a:cubicBezTo>
                    <a:pt x="2478" y="6765"/>
                    <a:pt x="2478" y="6811"/>
                    <a:pt x="2528" y="6811"/>
                  </a:cubicBezTo>
                  <a:cubicBezTo>
                    <a:pt x="2628" y="6765"/>
                    <a:pt x="2678" y="6718"/>
                    <a:pt x="2678" y="6671"/>
                  </a:cubicBezTo>
                  <a:cubicBezTo>
                    <a:pt x="2628" y="6671"/>
                    <a:pt x="2528" y="6625"/>
                    <a:pt x="2528" y="6578"/>
                  </a:cubicBezTo>
                  <a:close/>
                  <a:moveTo>
                    <a:pt x="223" y="3592"/>
                  </a:moveTo>
                  <a:cubicBezTo>
                    <a:pt x="223" y="3592"/>
                    <a:pt x="223" y="3592"/>
                    <a:pt x="223" y="3592"/>
                  </a:cubicBezTo>
                  <a:cubicBezTo>
                    <a:pt x="122" y="3546"/>
                    <a:pt x="122" y="3639"/>
                    <a:pt x="22" y="3592"/>
                  </a:cubicBezTo>
                  <a:cubicBezTo>
                    <a:pt x="-28" y="3639"/>
                    <a:pt x="22" y="3639"/>
                    <a:pt x="22" y="3686"/>
                  </a:cubicBezTo>
                  <a:cubicBezTo>
                    <a:pt x="22" y="3686"/>
                    <a:pt x="72" y="3686"/>
                    <a:pt x="72" y="3686"/>
                  </a:cubicBezTo>
                  <a:cubicBezTo>
                    <a:pt x="172" y="3686"/>
                    <a:pt x="223" y="3732"/>
                    <a:pt x="223" y="3639"/>
                  </a:cubicBezTo>
                  <a:cubicBezTo>
                    <a:pt x="223" y="3639"/>
                    <a:pt x="223" y="3639"/>
                    <a:pt x="223" y="3592"/>
                  </a:cubicBezTo>
                  <a:close/>
                  <a:moveTo>
                    <a:pt x="2227" y="5971"/>
                  </a:moveTo>
                  <a:cubicBezTo>
                    <a:pt x="2277" y="5832"/>
                    <a:pt x="2177" y="5785"/>
                    <a:pt x="2027" y="5832"/>
                  </a:cubicBezTo>
                  <a:cubicBezTo>
                    <a:pt x="2027" y="5832"/>
                    <a:pt x="2027" y="5878"/>
                    <a:pt x="2027" y="5878"/>
                  </a:cubicBezTo>
                  <a:cubicBezTo>
                    <a:pt x="2027" y="5878"/>
                    <a:pt x="2077" y="5878"/>
                    <a:pt x="2077" y="5925"/>
                  </a:cubicBezTo>
                  <a:cubicBezTo>
                    <a:pt x="2177" y="5925"/>
                    <a:pt x="2127" y="6018"/>
                    <a:pt x="2227" y="5971"/>
                  </a:cubicBezTo>
                  <a:close/>
                  <a:moveTo>
                    <a:pt x="4833" y="9937"/>
                  </a:moveTo>
                  <a:cubicBezTo>
                    <a:pt x="4833" y="9890"/>
                    <a:pt x="4733" y="9890"/>
                    <a:pt x="4733" y="9797"/>
                  </a:cubicBezTo>
                  <a:cubicBezTo>
                    <a:pt x="4683" y="9797"/>
                    <a:pt x="4683" y="9704"/>
                    <a:pt x="4583" y="9750"/>
                  </a:cubicBezTo>
                  <a:cubicBezTo>
                    <a:pt x="4533" y="9750"/>
                    <a:pt x="4583" y="9797"/>
                    <a:pt x="4583" y="9844"/>
                  </a:cubicBezTo>
                  <a:cubicBezTo>
                    <a:pt x="4583" y="9844"/>
                    <a:pt x="4633" y="9890"/>
                    <a:pt x="4633" y="9890"/>
                  </a:cubicBezTo>
                  <a:cubicBezTo>
                    <a:pt x="4633" y="9937"/>
                    <a:pt x="4633" y="9984"/>
                    <a:pt x="4633" y="10030"/>
                  </a:cubicBezTo>
                  <a:cubicBezTo>
                    <a:pt x="4683" y="10030"/>
                    <a:pt x="4683" y="10030"/>
                    <a:pt x="4683" y="10077"/>
                  </a:cubicBezTo>
                  <a:cubicBezTo>
                    <a:pt x="4683" y="10124"/>
                    <a:pt x="4783" y="10124"/>
                    <a:pt x="4733" y="10217"/>
                  </a:cubicBezTo>
                  <a:cubicBezTo>
                    <a:pt x="4783" y="10217"/>
                    <a:pt x="4783" y="10217"/>
                    <a:pt x="4783" y="10217"/>
                  </a:cubicBezTo>
                  <a:cubicBezTo>
                    <a:pt x="4833" y="10217"/>
                    <a:pt x="4833" y="10170"/>
                    <a:pt x="4933" y="10170"/>
                  </a:cubicBezTo>
                  <a:cubicBezTo>
                    <a:pt x="4933" y="10124"/>
                    <a:pt x="4933" y="10077"/>
                    <a:pt x="4933" y="10030"/>
                  </a:cubicBezTo>
                  <a:cubicBezTo>
                    <a:pt x="4933" y="9984"/>
                    <a:pt x="4883" y="9984"/>
                    <a:pt x="4833" y="9937"/>
                  </a:cubicBezTo>
                  <a:close/>
                  <a:moveTo>
                    <a:pt x="21522" y="19594"/>
                  </a:moveTo>
                  <a:cubicBezTo>
                    <a:pt x="21572" y="19547"/>
                    <a:pt x="21572" y="19501"/>
                    <a:pt x="21572" y="19454"/>
                  </a:cubicBezTo>
                  <a:cubicBezTo>
                    <a:pt x="21572" y="19361"/>
                    <a:pt x="21522" y="19221"/>
                    <a:pt x="21522" y="19081"/>
                  </a:cubicBezTo>
                  <a:cubicBezTo>
                    <a:pt x="21522" y="19081"/>
                    <a:pt x="21522" y="19034"/>
                    <a:pt x="21472" y="19034"/>
                  </a:cubicBezTo>
                  <a:cubicBezTo>
                    <a:pt x="21472" y="18987"/>
                    <a:pt x="21422" y="18987"/>
                    <a:pt x="21422" y="18941"/>
                  </a:cubicBezTo>
                  <a:cubicBezTo>
                    <a:pt x="21422" y="18941"/>
                    <a:pt x="21372" y="18941"/>
                    <a:pt x="21422" y="18894"/>
                  </a:cubicBezTo>
                  <a:cubicBezTo>
                    <a:pt x="21422" y="18848"/>
                    <a:pt x="21372" y="18848"/>
                    <a:pt x="21372" y="18801"/>
                  </a:cubicBezTo>
                  <a:cubicBezTo>
                    <a:pt x="21372" y="18754"/>
                    <a:pt x="21422" y="18754"/>
                    <a:pt x="21422" y="18754"/>
                  </a:cubicBezTo>
                  <a:cubicBezTo>
                    <a:pt x="21422" y="18708"/>
                    <a:pt x="21422" y="18708"/>
                    <a:pt x="21472" y="18708"/>
                  </a:cubicBezTo>
                  <a:cubicBezTo>
                    <a:pt x="21472" y="18614"/>
                    <a:pt x="21472" y="18568"/>
                    <a:pt x="21472" y="18474"/>
                  </a:cubicBezTo>
                  <a:cubicBezTo>
                    <a:pt x="21472" y="18428"/>
                    <a:pt x="21372" y="18428"/>
                    <a:pt x="21422" y="18381"/>
                  </a:cubicBezTo>
                  <a:cubicBezTo>
                    <a:pt x="21372" y="18288"/>
                    <a:pt x="21472" y="18288"/>
                    <a:pt x="21422" y="18194"/>
                  </a:cubicBezTo>
                  <a:cubicBezTo>
                    <a:pt x="21372" y="18194"/>
                    <a:pt x="21372" y="18101"/>
                    <a:pt x="21271" y="18148"/>
                  </a:cubicBezTo>
                  <a:cubicBezTo>
                    <a:pt x="21171" y="18194"/>
                    <a:pt x="21071" y="18381"/>
                    <a:pt x="21171" y="18474"/>
                  </a:cubicBezTo>
                  <a:cubicBezTo>
                    <a:pt x="21171" y="18568"/>
                    <a:pt x="21171" y="18614"/>
                    <a:pt x="21171" y="18661"/>
                  </a:cubicBezTo>
                  <a:cubicBezTo>
                    <a:pt x="21171" y="18708"/>
                    <a:pt x="21171" y="18801"/>
                    <a:pt x="21121" y="18801"/>
                  </a:cubicBezTo>
                  <a:cubicBezTo>
                    <a:pt x="21021" y="18754"/>
                    <a:pt x="20971" y="18708"/>
                    <a:pt x="20870" y="18708"/>
                  </a:cubicBezTo>
                  <a:cubicBezTo>
                    <a:pt x="20820" y="18754"/>
                    <a:pt x="20770" y="18801"/>
                    <a:pt x="20720" y="18801"/>
                  </a:cubicBezTo>
                  <a:cubicBezTo>
                    <a:pt x="20670" y="18894"/>
                    <a:pt x="20620" y="18894"/>
                    <a:pt x="20570" y="18941"/>
                  </a:cubicBezTo>
                  <a:cubicBezTo>
                    <a:pt x="20369" y="18941"/>
                    <a:pt x="20319" y="19034"/>
                    <a:pt x="20219" y="19081"/>
                  </a:cubicBezTo>
                  <a:cubicBezTo>
                    <a:pt x="20169" y="19081"/>
                    <a:pt x="20169" y="19081"/>
                    <a:pt x="20169" y="19034"/>
                  </a:cubicBezTo>
                  <a:cubicBezTo>
                    <a:pt x="20069" y="19034"/>
                    <a:pt x="20119" y="19127"/>
                    <a:pt x="20119" y="19221"/>
                  </a:cubicBezTo>
                  <a:cubicBezTo>
                    <a:pt x="20069" y="19221"/>
                    <a:pt x="20069" y="19221"/>
                    <a:pt x="20018" y="19221"/>
                  </a:cubicBezTo>
                  <a:cubicBezTo>
                    <a:pt x="19968" y="19314"/>
                    <a:pt x="20018" y="19314"/>
                    <a:pt x="20018" y="19361"/>
                  </a:cubicBezTo>
                  <a:cubicBezTo>
                    <a:pt x="19968" y="19407"/>
                    <a:pt x="19968" y="19407"/>
                    <a:pt x="19918" y="19454"/>
                  </a:cubicBezTo>
                  <a:cubicBezTo>
                    <a:pt x="19918" y="19547"/>
                    <a:pt x="19818" y="19501"/>
                    <a:pt x="19818" y="19547"/>
                  </a:cubicBezTo>
                  <a:cubicBezTo>
                    <a:pt x="19868" y="19594"/>
                    <a:pt x="19918" y="19594"/>
                    <a:pt x="19968" y="19641"/>
                  </a:cubicBezTo>
                  <a:cubicBezTo>
                    <a:pt x="19968" y="19641"/>
                    <a:pt x="19968" y="19641"/>
                    <a:pt x="20018" y="19641"/>
                  </a:cubicBezTo>
                  <a:cubicBezTo>
                    <a:pt x="20069" y="19641"/>
                    <a:pt x="20069" y="19641"/>
                    <a:pt x="20069" y="19687"/>
                  </a:cubicBezTo>
                  <a:cubicBezTo>
                    <a:pt x="20018" y="19734"/>
                    <a:pt x="20018" y="19734"/>
                    <a:pt x="19918" y="19734"/>
                  </a:cubicBezTo>
                  <a:cubicBezTo>
                    <a:pt x="19868" y="19734"/>
                    <a:pt x="19868" y="19781"/>
                    <a:pt x="19818" y="19781"/>
                  </a:cubicBezTo>
                  <a:cubicBezTo>
                    <a:pt x="19868" y="19874"/>
                    <a:pt x="19868" y="19921"/>
                    <a:pt x="19868" y="20060"/>
                  </a:cubicBezTo>
                  <a:cubicBezTo>
                    <a:pt x="19918" y="20060"/>
                    <a:pt x="19918" y="20107"/>
                    <a:pt x="20018" y="20107"/>
                  </a:cubicBezTo>
                  <a:cubicBezTo>
                    <a:pt x="20018" y="20107"/>
                    <a:pt x="20069" y="20107"/>
                    <a:pt x="20018" y="20107"/>
                  </a:cubicBezTo>
                  <a:cubicBezTo>
                    <a:pt x="20069" y="20154"/>
                    <a:pt x="20119" y="20154"/>
                    <a:pt x="20119" y="20200"/>
                  </a:cubicBezTo>
                  <a:cubicBezTo>
                    <a:pt x="20018" y="20294"/>
                    <a:pt x="19868" y="20387"/>
                    <a:pt x="19868" y="20527"/>
                  </a:cubicBezTo>
                  <a:cubicBezTo>
                    <a:pt x="19868" y="20527"/>
                    <a:pt x="19918" y="20527"/>
                    <a:pt x="19918" y="20527"/>
                  </a:cubicBezTo>
                  <a:cubicBezTo>
                    <a:pt x="19918" y="20527"/>
                    <a:pt x="19918" y="20527"/>
                    <a:pt x="19918" y="20527"/>
                  </a:cubicBezTo>
                  <a:cubicBezTo>
                    <a:pt x="20018" y="20527"/>
                    <a:pt x="20069" y="20434"/>
                    <a:pt x="20169" y="20480"/>
                  </a:cubicBezTo>
                  <a:cubicBezTo>
                    <a:pt x="20169" y="20480"/>
                    <a:pt x="20219" y="20527"/>
                    <a:pt x="20219" y="20527"/>
                  </a:cubicBezTo>
                  <a:cubicBezTo>
                    <a:pt x="20219" y="20620"/>
                    <a:pt x="20169" y="20667"/>
                    <a:pt x="20169" y="20714"/>
                  </a:cubicBezTo>
                  <a:cubicBezTo>
                    <a:pt x="20119" y="20760"/>
                    <a:pt x="20069" y="20760"/>
                    <a:pt x="20069" y="20807"/>
                  </a:cubicBezTo>
                  <a:cubicBezTo>
                    <a:pt x="20069" y="20807"/>
                    <a:pt x="20018" y="20807"/>
                    <a:pt x="20018" y="20854"/>
                  </a:cubicBezTo>
                  <a:cubicBezTo>
                    <a:pt x="20018" y="20854"/>
                    <a:pt x="20119" y="20854"/>
                    <a:pt x="20069" y="20854"/>
                  </a:cubicBezTo>
                  <a:cubicBezTo>
                    <a:pt x="20169" y="20854"/>
                    <a:pt x="20219" y="20900"/>
                    <a:pt x="20319" y="20900"/>
                  </a:cubicBezTo>
                  <a:cubicBezTo>
                    <a:pt x="20369" y="20900"/>
                    <a:pt x="20469" y="20900"/>
                    <a:pt x="20469" y="20994"/>
                  </a:cubicBezTo>
                  <a:cubicBezTo>
                    <a:pt x="20319" y="20947"/>
                    <a:pt x="20319" y="21040"/>
                    <a:pt x="20219" y="21040"/>
                  </a:cubicBezTo>
                  <a:cubicBezTo>
                    <a:pt x="20219" y="21087"/>
                    <a:pt x="20169" y="21133"/>
                    <a:pt x="20169" y="21180"/>
                  </a:cubicBezTo>
                  <a:cubicBezTo>
                    <a:pt x="20219" y="21180"/>
                    <a:pt x="20219" y="21227"/>
                    <a:pt x="20269" y="21227"/>
                  </a:cubicBezTo>
                  <a:cubicBezTo>
                    <a:pt x="20269" y="21273"/>
                    <a:pt x="20369" y="21273"/>
                    <a:pt x="20419" y="21320"/>
                  </a:cubicBezTo>
                  <a:cubicBezTo>
                    <a:pt x="20469" y="21320"/>
                    <a:pt x="20469" y="21320"/>
                    <a:pt x="20469" y="21367"/>
                  </a:cubicBezTo>
                  <a:cubicBezTo>
                    <a:pt x="20620" y="21320"/>
                    <a:pt x="20620" y="21413"/>
                    <a:pt x="20720" y="21413"/>
                  </a:cubicBezTo>
                  <a:cubicBezTo>
                    <a:pt x="20720" y="21553"/>
                    <a:pt x="20770" y="21600"/>
                    <a:pt x="20820" y="21600"/>
                  </a:cubicBezTo>
                  <a:cubicBezTo>
                    <a:pt x="20820" y="21507"/>
                    <a:pt x="20870" y="21553"/>
                    <a:pt x="20920" y="21600"/>
                  </a:cubicBezTo>
                  <a:cubicBezTo>
                    <a:pt x="20971" y="21507"/>
                    <a:pt x="21071" y="21413"/>
                    <a:pt x="21071" y="21273"/>
                  </a:cubicBezTo>
                  <a:cubicBezTo>
                    <a:pt x="21121" y="21273"/>
                    <a:pt x="21171" y="21227"/>
                    <a:pt x="21171" y="21180"/>
                  </a:cubicBezTo>
                  <a:cubicBezTo>
                    <a:pt x="21171" y="21087"/>
                    <a:pt x="21071" y="21133"/>
                    <a:pt x="21071" y="21087"/>
                  </a:cubicBezTo>
                  <a:cubicBezTo>
                    <a:pt x="21121" y="21087"/>
                    <a:pt x="21221" y="21040"/>
                    <a:pt x="21271" y="21040"/>
                  </a:cubicBezTo>
                  <a:cubicBezTo>
                    <a:pt x="21321" y="20854"/>
                    <a:pt x="21271" y="20714"/>
                    <a:pt x="21271" y="20620"/>
                  </a:cubicBezTo>
                  <a:cubicBezTo>
                    <a:pt x="21271" y="20574"/>
                    <a:pt x="21271" y="20574"/>
                    <a:pt x="21271" y="20574"/>
                  </a:cubicBezTo>
                  <a:cubicBezTo>
                    <a:pt x="21271" y="20574"/>
                    <a:pt x="21271" y="20574"/>
                    <a:pt x="21271" y="20527"/>
                  </a:cubicBezTo>
                  <a:cubicBezTo>
                    <a:pt x="21372" y="20480"/>
                    <a:pt x="21321" y="20434"/>
                    <a:pt x="21372" y="20387"/>
                  </a:cubicBezTo>
                  <a:cubicBezTo>
                    <a:pt x="21372" y="20387"/>
                    <a:pt x="21372" y="20387"/>
                    <a:pt x="21372" y="20387"/>
                  </a:cubicBezTo>
                  <a:cubicBezTo>
                    <a:pt x="21372" y="20340"/>
                    <a:pt x="21372" y="20294"/>
                    <a:pt x="21372" y="20247"/>
                  </a:cubicBezTo>
                  <a:cubicBezTo>
                    <a:pt x="21422" y="20200"/>
                    <a:pt x="21422" y="20107"/>
                    <a:pt x="21522" y="20107"/>
                  </a:cubicBezTo>
                  <a:cubicBezTo>
                    <a:pt x="21472" y="19967"/>
                    <a:pt x="21572" y="19967"/>
                    <a:pt x="21572" y="19874"/>
                  </a:cubicBezTo>
                  <a:cubicBezTo>
                    <a:pt x="21572" y="19781"/>
                    <a:pt x="21522" y="19687"/>
                    <a:pt x="21522" y="19594"/>
                  </a:cubicBezTo>
                  <a:close/>
                  <a:moveTo>
                    <a:pt x="4583" y="9470"/>
                  </a:moveTo>
                  <a:cubicBezTo>
                    <a:pt x="4633" y="9470"/>
                    <a:pt x="4633" y="9517"/>
                    <a:pt x="4633" y="9517"/>
                  </a:cubicBezTo>
                  <a:cubicBezTo>
                    <a:pt x="4683" y="9517"/>
                    <a:pt x="4683" y="9517"/>
                    <a:pt x="4683" y="9517"/>
                  </a:cubicBezTo>
                  <a:cubicBezTo>
                    <a:pt x="4683" y="9517"/>
                    <a:pt x="4683" y="9564"/>
                    <a:pt x="4733" y="9564"/>
                  </a:cubicBezTo>
                  <a:cubicBezTo>
                    <a:pt x="4733" y="9517"/>
                    <a:pt x="4733" y="9564"/>
                    <a:pt x="4833" y="9564"/>
                  </a:cubicBezTo>
                  <a:cubicBezTo>
                    <a:pt x="4883" y="9564"/>
                    <a:pt x="4883" y="9517"/>
                    <a:pt x="4883" y="9470"/>
                  </a:cubicBezTo>
                  <a:cubicBezTo>
                    <a:pt x="4883" y="9470"/>
                    <a:pt x="4883" y="9424"/>
                    <a:pt x="4883" y="9424"/>
                  </a:cubicBezTo>
                  <a:cubicBezTo>
                    <a:pt x="4883" y="9424"/>
                    <a:pt x="4883" y="9424"/>
                    <a:pt x="4883" y="9424"/>
                  </a:cubicBezTo>
                  <a:cubicBezTo>
                    <a:pt x="4833" y="9377"/>
                    <a:pt x="4783" y="9377"/>
                    <a:pt x="4683" y="9377"/>
                  </a:cubicBezTo>
                  <a:cubicBezTo>
                    <a:pt x="4683" y="9377"/>
                    <a:pt x="4683" y="9377"/>
                    <a:pt x="4683" y="9377"/>
                  </a:cubicBezTo>
                  <a:cubicBezTo>
                    <a:pt x="4683" y="9377"/>
                    <a:pt x="4633" y="9377"/>
                    <a:pt x="4633" y="9330"/>
                  </a:cubicBezTo>
                  <a:cubicBezTo>
                    <a:pt x="4633" y="9330"/>
                    <a:pt x="4633" y="9330"/>
                    <a:pt x="4583" y="9330"/>
                  </a:cubicBezTo>
                  <a:cubicBezTo>
                    <a:pt x="4583" y="9330"/>
                    <a:pt x="4583" y="9330"/>
                    <a:pt x="4583" y="9330"/>
                  </a:cubicBezTo>
                  <a:cubicBezTo>
                    <a:pt x="4583" y="9284"/>
                    <a:pt x="4533" y="9237"/>
                    <a:pt x="4482" y="9284"/>
                  </a:cubicBezTo>
                  <a:cubicBezTo>
                    <a:pt x="4482" y="9284"/>
                    <a:pt x="4482" y="9284"/>
                    <a:pt x="4482" y="9284"/>
                  </a:cubicBezTo>
                  <a:cubicBezTo>
                    <a:pt x="4432" y="9284"/>
                    <a:pt x="4432" y="9284"/>
                    <a:pt x="4432" y="9284"/>
                  </a:cubicBezTo>
                  <a:cubicBezTo>
                    <a:pt x="4432" y="9284"/>
                    <a:pt x="4432" y="9284"/>
                    <a:pt x="4432" y="9284"/>
                  </a:cubicBezTo>
                  <a:cubicBezTo>
                    <a:pt x="4432" y="9284"/>
                    <a:pt x="4432" y="9284"/>
                    <a:pt x="4432" y="9284"/>
                  </a:cubicBezTo>
                  <a:cubicBezTo>
                    <a:pt x="4432" y="9330"/>
                    <a:pt x="4432" y="9330"/>
                    <a:pt x="4432" y="9330"/>
                  </a:cubicBezTo>
                  <a:cubicBezTo>
                    <a:pt x="4432" y="9330"/>
                    <a:pt x="4382" y="9377"/>
                    <a:pt x="4382" y="9377"/>
                  </a:cubicBezTo>
                  <a:cubicBezTo>
                    <a:pt x="4382" y="9377"/>
                    <a:pt x="4382" y="9377"/>
                    <a:pt x="4382" y="9377"/>
                  </a:cubicBezTo>
                  <a:cubicBezTo>
                    <a:pt x="4382" y="9377"/>
                    <a:pt x="4382" y="9377"/>
                    <a:pt x="4382" y="9377"/>
                  </a:cubicBezTo>
                  <a:cubicBezTo>
                    <a:pt x="4382" y="9377"/>
                    <a:pt x="4382" y="9377"/>
                    <a:pt x="4382" y="9424"/>
                  </a:cubicBezTo>
                  <a:cubicBezTo>
                    <a:pt x="4432" y="9470"/>
                    <a:pt x="4482" y="9470"/>
                    <a:pt x="4533" y="9424"/>
                  </a:cubicBezTo>
                  <a:cubicBezTo>
                    <a:pt x="4583" y="9424"/>
                    <a:pt x="4583" y="9424"/>
                    <a:pt x="4583" y="9424"/>
                  </a:cubicBezTo>
                  <a:cubicBezTo>
                    <a:pt x="4583" y="9424"/>
                    <a:pt x="4583" y="9424"/>
                    <a:pt x="4583" y="9424"/>
                  </a:cubicBezTo>
                  <a:cubicBezTo>
                    <a:pt x="4583" y="9470"/>
                    <a:pt x="4583" y="9470"/>
                    <a:pt x="4583" y="9470"/>
                  </a:cubicBezTo>
                  <a:close/>
                  <a:moveTo>
                    <a:pt x="19818" y="5645"/>
                  </a:moveTo>
                  <a:cubicBezTo>
                    <a:pt x="19818" y="5598"/>
                    <a:pt x="19868" y="5505"/>
                    <a:pt x="19918" y="5505"/>
                  </a:cubicBezTo>
                  <a:cubicBezTo>
                    <a:pt x="19918" y="5365"/>
                    <a:pt x="20069" y="5412"/>
                    <a:pt x="20069" y="5272"/>
                  </a:cubicBezTo>
                  <a:cubicBezTo>
                    <a:pt x="20018" y="5272"/>
                    <a:pt x="20018" y="5225"/>
                    <a:pt x="19968" y="5225"/>
                  </a:cubicBezTo>
                  <a:cubicBezTo>
                    <a:pt x="19968" y="5178"/>
                    <a:pt x="19918" y="5225"/>
                    <a:pt x="19918" y="5178"/>
                  </a:cubicBezTo>
                  <a:cubicBezTo>
                    <a:pt x="19818" y="5178"/>
                    <a:pt x="19818" y="5132"/>
                    <a:pt x="19668" y="5132"/>
                  </a:cubicBezTo>
                  <a:cubicBezTo>
                    <a:pt x="19718" y="5132"/>
                    <a:pt x="19668" y="5085"/>
                    <a:pt x="19668" y="5085"/>
                  </a:cubicBezTo>
                  <a:cubicBezTo>
                    <a:pt x="19668" y="5085"/>
                    <a:pt x="19668" y="5038"/>
                    <a:pt x="19668" y="5038"/>
                  </a:cubicBezTo>
                  <a:cubicBezTo>
                    <a:pt x="19467" y="5038"/>
                    <a:pt x="19467" y="5038"/>
                    <a:pt x="19467" y="5038"/>
                  </a:cubicBezTo>
                  <a:cubicBezTo>
                    <a:pt x="19367" y="5038"/>
                    <a:pt x="19367" y="4992"/>
                    <a:pt x="19317" y="4992"/>
                  </a:cubicBezTo>
                  <a:cubicBezTo>
                    <a:pt x="19317" y="4992"/>
                    <a:pt x="19267" y="4992"/>
                    <a:pt x="19267" y="4992"/>
                  </a:cubicBezTo>
                  <a:cubicBezTo>
                    <a:pt x="19217" y="4945"/>
                    <a:pt x="19166" y="4992"/>
                    <a:pt x="19116" y="4992"/>
                  </a:cubicBezTo>
                  <a:cubicBezTo>
                    <a:pt x="19116" y="4992"/>
                    <a:pt x="19116" y="4992"/>
                    <a:pt x="19116" y="4992"/>
                  </a:cubicBezTo>
                  <a:cubicBezTo>
                    <a:pt x="19066" y="4992"/>
                    <a:pt x="19066" y="4992"/>
                    <a:pt x="19066" y="4992"/>
                  </a:cubicBezTo>
                  <a:cubicBezTo>
                    <a:pt x="19066" y="4945"/>
                    <a:pt x="19016" y="4992"/>
                    <a:pt x="19016" y="4992"/>
                  </a:cubicBezTo>
                  <a:cubicBezTo>
                    <a:pt x="18966" y="4945"/>
                    <a:pt x="19016" y="4945"/>
                    <a:pt x="19016" y="4945"/>
                  </a:cubicBezTo>
                  <a:cubicBezTo>
                    <a:pt x="18966" y="4945"/>
                    <a:pt x="18966" y="4945"/>
                    <a:pt x="18966" y="4945"/>
                  </a:cubicBezTo>
                  <a:cubicBezTo>
                    <a:pt x="18916" y="4945"/>
                    <a:pt x="18966" y="4898"/>
                    <a:pt x="18916" y="4898"/>
                  </a:cubicBezTo>
                  <a:cubicBezTo>
                    <a:pt x="18866" y="4898"/>
                    <a:pt x="18866" y="4852"/>
                    <a:pt x="18866" y="4852"/>
                  </a:cubicBezTo>
                  <a:cubicBezTo>
                    <a:pt x="18766" y="4898"/>
                    <a:pt x="18715" y="4945"/>
                    <a:pt x="18665" y="4992"/>
                  </a:cubicBezTo>
                  <a:cubicBezTo>
                    <a:pt x="18515" y="4945"/>
                    <a:pt x="18465" y="4898"/>
                    <a:pt x="18314" y="4898"/>
                  </a:cubicBezTo>
                  <a:cubicBezTo>
                    <a:pt x="18264" y="4898"/>
                    <a:pt x="18264" y="4898"/>
                    <a:pt x="18264" y="4898"/>
                  </a:cubicBezTo>
                  <a:cubicBezTo>
                    <a:pt x="18264" y="4852"/>
                    <a:pt x="18164" y="4852"/>
                    <a:pt x="18164" y="4759"/>
                  </a:cubicBezTo>
                  <a:cubicBezTo>
                    <a:pt x="18064" y="4712"/>
                    <a:pt x="18014" y="4805"/>
                    <a:pt x="17914" y="4759"/>
                  </a:cubicBezTo>
                  <a:cubicBezTo>
                    <a:pt x="17813" y="4712"/>
                    <a:pt x="17663" y="4665"/>
                    <a:pt x="17613" y="4572"/>
                  </a:cubicBezTo>
                  <a:cubicBezTo>
                    <a:pt x="17663" y="4479"/>
                    <a:pt x="17563" y="4479"/>
                    <a:pt x="17613" y="4385"/>
                  </a:cubicBezTo>
                  <a:cubicBezTo>
                    <a:pt x="17513" y="4385"/>
                    <a:pt x="17563" y="4292"/>
                    <a:pt x="17513" y="4292"/>
                  </a:cubicBezTo>
                  <a:cubicBezTo>
                    <a:pt x="17462" y="4245"/>
                    <a:pt x="17412" y="4245"/>
                    <a:pt x="17362" y="4152"/>
                  </a:cubicBezTo>
                  <a:cubicBezTo>
                    <a:pt x="17362" y="4059"/>
                    <a:pt x="17312" y="4012"/>
                    <a:pt x="17262" y="3919"/>
                  </a:cubicBezTo>
                  <a:cubicBezTo>
                    <a:pt x="17212" y="3779"/>
                    <a:pt x="16961" y="3919"/>
                    <a:pt x="16811" y="3919"/>
                  </a:cubicBezTo>
                  <a:cubicBezTo>
                    <a:pt x="16811" y="3919"/>
                    <a:pt x="16761" y="3872"/>
                    <a:pt x="16811" y="3872"/>
                  </a:cubicBezTo>
                  <a:cubicBezTo>
                    <a:pt x="16761" y="3872"/>
                    <a:pt x="16761" y="3872"/>
                    <a:pt x="16711" y="3872"/>
                  </a:cubicBezTo>
                  <a:cubicBezTo>
                    <a:pt x="16711" y="3872"/>
                    <a:pt x="16711" y="3872"/>
                    <a:pt x="16711" y="3872"/>
                  </a:cubicBezTo>
                  <a:cubicBezTo>
                    <a:pt x="16661" y="3872"/>
                    <a:pt x="16611" y="3872"/>
                    <a:pt x="16560" y="3825"/>
                  </a:cubicBezTo>
                  <a:cubicBezTo>
                    <a:pt x="16560" y="3825"/>
                    <a:pt x="16560" y="3872"/>
                    <a:pt x="16510" y="3872"/>
                  </a:cubicBezTo>
                  <a:cubicBezTo>
                    <a:pt x="16510" y="3872"/>
                    <a:pt x="16460" y="3872"/>
                    <a:pt x="16460" y="3825"/>
                  </a:cubicBezTo>
                  <a:cubicBezTo>
                    <a:pt x="16360" y="3825"/>
                    <a:pt x="16159" y="3872"/>
                    <a:pt x="16059" y="3825"/>
                  </a:cubicBezTo>
                  <a:cubicBezTo>
                    <a:pt x="16059" y="3825"/>
                    <a:pt x="16059" y="3825"/>
                    <a:pt x="16059" y="3779"/>
                  </a:cubicBezTo>
                  <a:cubicBezTo>
                    <a:pt x="16009" y="3825"/>
                    <a:pt x="16009" y="3779"/>
                    <a:pt x="15959" y="3779"/>
                  </a:cubicBezTo>
                  <a:cubicBezTo>
                    <a:pt x="15909" y="3779"/>
                    <a:pt x="15909" y="3779"/>
                    <a:pt x="15909" y="3732"/>
                  </a:cubicBezTo>
                  <a:cubicBezTo>
                    <a:pt x="15909" y="3686"/>
                    <a:pt x="15909" y="3686"/>
                    <a:pt x="15909" y="3639"/>
                  </a:cubicBezTo>
                  <a:cubicBezTo>
                    <a:pt x="15909" y="3639"/>
                    <a:pt x="15859" y="3639"/>
                    <a:pt x="15909" y="3592"/>
                  </a:cubicBezTo>
                  <a:cubicBezTo>
                    <a:pt x="15909" y="3592"/>
                    <a:pt x="15909" y="3592"/>
                    <a:pt x="15909" y="3592"/>
                  </a:cubicBezTo>
                  <a:cubicBezTo>
                    <a:pt x="15859" y="3499"/>
                    <a:pt x="15759" y="3452"/>
                    <a:pt x="15708" y="3359"/>
                  </a:cubicBezTo>
                  <a:cubicBezTo>
                    <a:pt x="15608" y="3359"/>
                    <a:pt x="15558" y="3266"/>
                    <a:pt x="15508" y="3266"/>
                  </a:cubicBezTo>
                  <a:cubicBezTo>
                    <a:pt x="15508" y="3079"/>
                    <a:pt x="15458" y="3079"/>
                    <a:pt x="15358" y="3079"/>
                  </a:cubicBezTo>
                  <a:cubicBezTo>
                    <a:pt x="15358" y="3079"/>
                    <a:pt x="15358" y="3079"/>
                    <a:pt x="15358" y="3032"/>
                  </a:cubicBezTo>
                  <a:cubicBezTo>
                    <a:pt x="15307" y="3032"/>
                    <a:pt x="15307" y="3032"/>
                    <a:pt x="15257" y="3032"/>
                  </a:cubicBezTo>
                  <a:cubicBezTo>
                    <a:pt x="15257" y="3032"/>
                    <a:pt x="15257" y="2986"/>
                    <a:pt x="15257" y="2939"/>
                  </a:cubicBezTo>
                  <a:cubicBezTo>
                    <a:pt x="15257" y="2939"/>
                    <a:pt x="15257" y="2939"/>
                    <a:pt x="15307" y="2939"/>
                  </a:cubicBezTo>
                  <a:cubicBezTo>
                    <a:pt x="15307" y="2799"/>
                    <a:pt x="15307" y="2659"/>
                    <a:pt x="15157" y="2659"/>
                  </a:cubicBezTo>
                  <a:cubicBezTo>
                    <a:pt x="15157" y="2613"/>
                    <a:pt x="15157" y="2566"/>
                    <a:pt x="15207" y="2519"/>
                  </a:cubicBezTo>
                  <a:cubicBezTo>
                    <a:pt x="15257" y="2473"/>
                    <a:pt x="15307" y="2473"/>
                    <a:pt x="15307" y="2426"/>
                  </a:cubicBezTo>
                  <a:cubicBezTo>
                    <a:pt x="15307" y="2333"/>
                    <a:pt x="15107" y="2379"/>
                    <a:pt x="15057" y="2426"/>
                  </a:cubicBezTo>
                  <a:cubicBezTo>
                    <a:pt x="15057" y="2426"/>
                    <a:pt x="15057" y="2473"/>
                    <a:pt x="15007" y="2473"/>
                  </a:cubicBezTo>
                  <a:cubicBezTo>
                    <a:pt x="15007" y="2473"/>
                    <a:pt x="14957" y="2473"/>
                    <a:pt x="14957" y="2519"/>
                  </a:cubicBezTo>
                  <a:cubicBezTo>
                    <a:pt x="14957" y="2566"/>
                    <a:pt x="14907" y="2566"/>
                    <a:pt x="14907" y="2613"/>
                  </a:cubicBezTo>
                  <a:cubicBezTo>
                    <a:pt x="14856" y="2613"/>
                    <a:pt x="14806" y="2613"/>
                    <a:pt x="14756" y="2659"/>
                  </a:cubicBezTo>
                  <a:cubicBezTo>
                    <a:pt x="14756" y="2659"/>
                    <a:pt x="14756" y="2613"/>
                    <a:pt x="14706" y="2613"/>
                  </a:cubicBezTo>
                  <a:cubicBezTo>
                    <a:pt x="14706" y="2613"/>
                    <a:pt x="14656" y="2613"/>
                    <a:pt x="14656" y="2613"/>
                  </a:cubicBezTo>
                  <a:cubicBezTo>
                    <a:pt x="14606" y="2659"/>
                    <a:pt x="14556" y="2659"/>
                    <a:pt x="14456" y="2659"/>
                  </a:cubicBezTo>
                  <a:cubicBezTo>
                    <a:pt x="14456" y="2659"/>
                    <a:pt x="14405" y="2659"/>
                    <a:pt x="14405" y="2613"/>
                  </a:cubicBezTo>
                  <a:cubicBezTo>
                    <a:pt x="14355" y="2613"/>
                    <a:pt x="14305" y="2613"/>
                    <a:pt x="14305" y="2566"/>
                  </a:cubicBezTo>
                  <a:cubicBezTo>
                    <a:pt x="14255" y="2566"/>
                    <a:pt x="14255" y="2613"/>
                    <a:pt x="14205" y="2613"/>
                  </a:cubicBezTo>
                  <a:cubicBezTo>
                    <a:pt x="14155" y="2613"/>
                    <a:pt x="14155" y="2566"/>
                    <a:pt x="14155" y="2566"/>
                  </a:cubicBezTo>
                  <a:cubicBezTo>
                    <a:pt x="14255" y="2519"/>
                    <a:pt x="14255" y="2473"/>
                    <a:pt x="14255" y="2426"/>
                  </a:cubicBezTo>
                  <a:cubicBezTo>
                    <a:pt x="14255" y="2379"/>
                    <a:pt x="14255" y="2379"/>
                    <a:pt x="14255" y="2379"/>
                  </a:cubicBezTo>
                  <a:cubicBezTo>
                    <a:pt x="14255" y="2286"/>
                    <a:pt x="14155" y="2286"/>
                    <a:pt x="14155" y="2193"/>
                  </a:cubicBezTo>
                  <a:cubicBezTo>
                    <a:pt x="14205" y="2146"/>
                    <a:pt x="14205" y="2146"/>
                    <a:pt x="14205" y="2099"/>
                  </a:cubicBezTo>
                  <a:cubicBezTo>
                    <a:pt x="14255" y="2099"/>
                    <a:pt x="14255" y="2099"/>
                    <a:pt x="14255" y="2099"/>
                  </a:cubicBezTo>
                  <a:cubicBezTo>
                    <a:pt x="14305" y="2053"/>
                    <a:pt x="14305" y="2053"/>
                    <a:pt x="14305" y="2053"/>
                  </a:cubicBezTo>
                  <a:cubicBezTo>
                    <a:pt x="14305" y="2006"/>
                    <a:pt x="14305" y="1959"/>
                    <a:pt x="14355" y="1959"/>
                  </a:cubicBezTo>
                  <a:cubicBezTo>
                    <a:pt x="14255" y="1959"/>
                    <a:pt x="14255" y="1866"/>
                    <a:pt x="14205" y="1866"/>
                  </a:cubicBezTo>
                  <a:cubicBezTo>
                    <a:pt x="14155" y="1819"/>
                    <a:pt x="14055" y="1819"/>
                    <a:pt x="14004" y="1773"/>
                  </a:cubicBezTo>
                  <a:cubicBezTo>
                    <a:pt x="13704" y="1773"/>
                    <a:pt x="13704" y="1773"/>
                    <a:pt x="13704" y="1773"/>
                  </a:cubicBezTo>
                  <a:cubicBezTo>
                    <a:pt x="13654" y="1773"/>
                    <a:pt x="13654" y="1773"/>
                    <a:pt x="13654" y="1773"/>
                  </a:cubicBezTo>
                  <a:cubicBezTo>
                    <a:pt x="13604" y="1726"/>
                    <a:pt x="13604" y="1679"/>
                    <a:pt x="13604" y="1633"/>
                  </a:cubicBezTo>
                  <a:cubicBezTo>
                    <a:pt x="13604" y="1446"/>
                    <a:pt x="13604" y="1446"/>
                    <a:pt x="13604" y="1446"/>
                  </a:cubicBezTo>
                  <a:cubicBezTo>
                    <a:pt x="13453" y="1353"/>
                    <a:pt x="13353" y="1353"/>
                    <a:pt x="13153" y="1353"/>
                  </a:cubicBezTo>
                  <a:cubicBezTo>
                    <a:pt x="13153" y="1306"/>
                    <a:pt x="13052" y="1306"/>
                    <a:pt x="13052" y="1213"/>
                  </a:cubicBezTo>
                  <a:cubicBezTo>
                    <a:pt x="13102" y="1213"/>
                    <a:pt x="13102" y="1166"/>
                    <a:pt x="13102" y="1073"/>
                  </a:cubicBezTo>
                  <a:cubicBezTo>
                    <a:pt x="13052" y="1026"/>
                    <a:pt x="13052" y="980"/>
                    <a:pt x="13002" y="886"/>
                  </a:cubicBezTo>
                  <a:cubicBezTo>
                    <a:pt x="12952" y="886"/>
                    <a:pt x="12952" y="840"/>
                    <a:pt x="12902" y="840"/>
                  </a:cubicBezTo>
                  <a:cubicBezTo>
                    <a:pt x="12852" y="840"/>
                    <a:pt x="12902" y="793"/>
                    <a:pt x="12902" y="793"/>
                  </a:cubicBezTo>
                  <a:cubicBezTo>
                    <a:pt x="12802" y="793"/>
                    <a:pt x="12802" y="793"/>
                    <a:pt x="12802" y="793"/>
                  </a:cubicBezTo>
                  <a:cubicBezTo>
                    <a:pt x="12701" y="746"/>
                    <a:pt x="12752" y="886"/>
                    <a:pt x="12651" y="840"/>
                  </a:cubicBezTo>
                  <a:cubicBezTo>
                    <a:pt x="12501" y="840"/>
                    <a:pt x="12451" y="746"/>
                    <a:pt x="12301" y="746"/>
                  </a:cubicBezTo>
                  <a:cubicBezTo>
                    <a:pt x="12301" y="700"/>
                    <a:pt x="12301" y="653"/>
                    <a:pt x="12250" y="606"/>
                  </a:cubicBezTo>
                  <a:cubicBezTo>
                    <a:pt x="12250" y="560"/>
                    <a:pt x="12250" y="513"/>
                    <a:pt x="12200" y="467"/>
                  </a:cubicBezTo>
                  <a:cubicBezTo>
                    <a:pt x="12200" y="467"/>
                    <a:pt x="12200" y="420"/>
                    <a:pt x="12200" y="373"/>
                  </a:cubicBezTo>
                  <a:cubicBezTo>
                    <a:pt x="12200" y="373"/>
                    <a:pt x="12150" y="327"/>
                    <a:pt x="12200" y="233"/>
                  </a:cubicBezTo>
                  <a:cubicBezTo>
                    <a:pt x="12200" y="187"/>
                    <a:pt x="12150" y="187"/>
                    <a:pt x="12150" y="187"/>
                  </a:cubicBezTo>
                  <a:cubicBezTo>
                    <a:pt x="12150" y="93"/>
                    <a:pt x="12150" y="47"/>
                    <a:pt x="12200" y="0"/>
                  </a:cubicBezTo>
                  <a:cubicBezTo>
                    <a:pt x="12150" y="0"/>
                    <a:pt x="12100" y="0"/>
                    <a:pt x="12050" y="47"/>
                  </a:cubicBezTo>
                  <a:cubicBezTo>
                    <a:pt x="12050" y="47"/>
                    <a:pt x="12050" y="47"/>
                    <a:pt x="12050" y="47"/>
                  </a:cubicBezTo>
                  <a:cubicBezTo>
                    <a:pt x="11950" y="0"/>
                    <a:pt x="11900" y="93"/>
                    <a:pt x="11849" y="93"/>
                  </a:cubicBezTo>
                  <a:cubicBezTo>
                    <a:pt x="11849" y="93"/>
                    <a:pt x="11849" y="93"/>
                    <a:pt x="11849" y="93"/>
                  </a:cubicBezTo>
                  <a:cubicBezTo>
                    <a:pt x="11849" y="93"/>
                    <a:pt x="11849" y="140"/>
                    <a:pt x="11849" y="140"/>
                  </a:cubicBezTo>
                  <a:cubicBezTo>
                    <a:pt x="11799" y="140"/>
                    <a:pt x="11749" y="140"/>
                    <a:pt x="11699" y="140"/>
                  </a:cubicBezTo>
                  <a:cubicBezTo>
                    <a:pt x="11649" y="140"/>
                    <a:pt x="11599" y="187"/>
                    <a:pt x="11499" y="187"/>
                  </a:cubicBezTo>
                  <a:cubicBezTo>
                    <a:pt x="11348" y="187"/>
                    <a:pt x="11298" y="140"/>
                    <a:pt x="11098" y="140"/>
                  </a:cubicBezTo>
                  <a:cubicBezTo>
                    <a:pt x="10998" y="140"/>
                    <a:pt x="10998" y="233"/>
                    <a:pt x="10847" y="233"/>
                  </a:cubicBezTo>
                  <a:cubicBezTo>
                    <a:pt x="10847" y="233"/>
                    <a:pt x="10847" y="233"/>
                    <a:pt x="10797" y="233"/>
                  </a:cubicBezTo>
                  <a:cubicBezTo>
                    <a:pt x="10797" y="233"/>
                    <a:pt x="10797" y="233"/>
                    <a:pt x="10797" y="233"/>
                  </a:cubicBezTo>
                  <a:cubicBezTo>
                    <a:pt x="10747" y="280"/>
                    <a:pt x="10697" y="373"/>
                    <a:pt x="10647" y="373"/>
                  </a:cubicBezTo>
                  <a:cubicBezTo>
                    <a:pt x="10597" y="373"/>
                    <a:pt x="10597" y="373"/>
                    <a:pt x="10597" y="373"/>
                  </a:cubicBezTo>
                  <a:cubicBezTo>
                    <a:pt x="10647" y="373"/>
                    <a:pt x="10647" y="467"/>
                    <a:pt x="10647" y="560"/>
                  </a:cubicBezTo>
                  <a:cubicBezTo>
                    <a:pt x="10647" y="560"/>
                    <a:pt x="10647" y="560"/>
                    <a:pt x="10647" y="560"/>
                  </a:cubicBezTo>
                  <a:cubicBezTo>
                    <a:pt x="10647" y="653"/>
                    <a:pt x="10546" y="653"/>
                    <a:pt x="10546" y="700"/>
                  </a:cubicBezTo>
                  <a:cubicBezTo>
                    <a:pt x="10546" y="700"/>
                    <a:pt x="10546" y="700"/>
                    <a:pt x="10546" y="700"/>
                  </a:cubicBezTo>
                  <a:cubicBezTo>
                    <a:pt x="10546" y="746"/>
                    <a:pt x="10597" y="793"/>
                    <a:pt x="10546" y="793"/>
                  </a:cubicBezTo>
                  <a:cubicBezTo>
                    <a:pt x="10546" y="980"/>
                    <a:pt x="10546" y="1073"/>
                    <a:pt x="10597" y="1213"/>
                  </a:cubicBezTo>
                  <a:cubicBezTo>
                    <a:pt x="10597" y="1306"/>
                    <a:pt x="10496" y="1306"/>
                    <a:pt x="10496" y="1446"/>
                  </a:cubicBezTo>
                  <a:cubicBezTo>
                    <a:pt x="10396" y="1446"/>
                    <a:pt x="10446" y="1633"/>
                    <a:pt x="10496" y="1679"/>
                  </a:cubicBezTo>
                  <a:cubicBezTo>
                    <a:pt x="10496" y="1679"/>
                    <a:pt x="10496" y="1679"/>
                    <a:pt x="10496" y="1726"/>
                  </a:cubicBezTo>
                  <a:cubicBezTo>
                    <a:pt x="10546" y="1726"/>
                    <a:pt x="10546" y="1773"/>
                    <a:pt x="10597" y="1773"/>
                  </a:cubicBezTo>
                  <a:cubicBezTo>
                    <a:pt x="10546" y="1819"/>
                    <a:pt x="10496" y="1773"/>
                    <a:pt x="10496" y="1773"/>
                  </a:cubicBezTo>
                  <a:cubicBezTo>
                    <a:pt x="10396" y="1726"/>
                    <a:pt x="10396" y="1819"/>
                    <a:pt x="10346" y="1819"/>
                  </a:cubicBezTo>
                  <a:cubicBezTo>
                    <a:pt x="10296" y="1866"/>
                    <a:pt x="10246" y="1866"/>
                    <a:pt x="10246" y="1959"/>
                  </a:cubicBezTo>
                  <a:cubicBezTo>
                    <a:pt x="10146" y="1959"/>
                    <a:pt x="10095" y="2006"/>
                    <a:pt x="10045" y="2099"/>
                  </a:cubicBezTo>
                  <a:cubicBezTo>
                    <a:pt x="10045" y="2099"/>
                    <a:pt x="10045" y="2099"/>
                    <a:pt x="9995" y="2099"/>
                  </a:cubicBezTo>
                  <a:cubicBezTo>
                    <a:pt x="9945" y="2053"/>
                    <a:pt x="9895" y="2099"/>
                    <a:pt x="9845" y="2193"/>
                  </a:cubicBezTo>
                  <a:cubicBezTo>
                    <a:pt x="9845" y="2193"/>
                    <a:pt x="9845" y="2193"/>
                    <a:pt x="9845" y="2193"/>
                  </a:cubicBezTo>
                  <a:cubicBezTo>
                    <a:pt x="9795" y="2193"/>
                    <a:pt x="9795" y="2193"/>
                    <a:pt x="9745" y="2193"/>
                  </a:cubicBezTo>
                  <a:cubicBezTo>
                    <a:pt x="9695" y="2239"/>
                    <a:pt x="9695" y="2239"/>
                    <a:pt x="9695" y="2239"/>
                  </a:cubicBezTo>
                  <a:cubicBezTo>
                    <a:pt x="9644" y="2239"/>
                    <a:pt x="9644" y="2239"/>
                    <a:pt x="9594" y="2239"/>
                  </a:cubicBezTo>
                  <a:cubicBezTo>
                    <a:pt x="9544" y="2239"/>
                    <a:pt x="9494" y="2286"/>
                    <a:pt x="9344" y="2286"/>
                  </a:cubicBezTo>
                  <a:cubicBezTo>
                    <a:pt x="9193" y="2239"/>
                    <a:pt x="9043" y="2239"/>
                    <a:pt x="8843" y="2239"/>
                  </a:cubicBezTo>
                  <a:cubicBezTo>
                    <a:pt x="8843" y="2239"/>
                    <a:pt x="8843" y="2286"/>
                    <a:pt x="8843" y="2286"/>
                  </a:cubicBezTo>
                  <a:cubicBezTo>
                    <a:pt x="8742" y="2286"/>
                    <a:pt x="8742" y="2286"/>
                    <a:pt x="8742" y="2286"/>
                  </a:cubicBezTo>
                  <a:cubicBezTo>
                    <a:pt x="8742" y="2286"/>
                    <a:pt x="8642" y="2286"/>
                    <a:pt x="8642" y="2333"/>
                  </a:cubicBezTo>
                  <a:cubicBezTo>
                    <a:pt x="8642" y="2379"/>
                    <a:pt x="8542" y="2379"/>
                    <a:pt x="8542" y="2426"/>
                  </a:cubicBezTo>
                  <a:cubicBezTo>
                    <a:pt x="8442" y="2379"/>
                    <a:pt x="8391" y="2379"/>
                    <a:pt x="8341" y="2426"/>
                  </a:cubicBezTo>
                  <a:cubicBezTo>
                    <a:pt x="8241" y="2473"/>
                    <a:pt x="8241" y="2566"/>
                    <a:pt x="8191" y="2659"/>
                  </a:cubicBezTo>
                  <a:cubicBezTo>
                    <a:pt x="8191" y="2659"/>
                    <a:pt x="8141" y="2706"/>
                    <a:pt x="8141" y="2706"/>
                  </a:cubicBezTo>
                  <a:cubicBezTo>
                    <a:pt x="8141" y="2752"/>
                    <a:pt x="8141" y="2752"/>
                    <a:pt x="8091" y="2752"/>
                  </a:cubicBezTo>
                  <a:cubicBezTo>
                    <a:pt x="8041" y="2752"/>
                    <a:pt x="8091" y="2892"/>
                    <a:pt x="8041" y="2939"/>
                  </a:cubicBezTo>
                  <a:cubicBezTo>
                    <a:pt x="8091" y="3032"/>
                    <a:pt x="8291" y="3032"/>
                    <a:pt x="8391" y="3032"/>
                  </a:cubicBezTo>
                  <a:cubicBezTo>
                    <a:pt x="8391" y="3079"/>
                    <a:pt x="8391" y="3079"/>
                    <a:pt x="8391" y="3079"/>
                  </a:cubicBezTo>
                  <a:cubicBezTo>
                    <a:pt x="8291" y="3126"/>
                    <a:pt x="8291" y="3032"/>
                    <a:pt x="8191" y="3032"/>
                  </a:cubicBezTo>
                  <a:cubicBezTo>
                    <a:pt x="8091" y="3032"/>
                    <a:pt x="8091" y="3079"/>
                    <a:pt x="8041" y="3079"/>
                  </a:cubicBezTo>
                  <a:cubicBezTo>
                    <a:pt x="8041" y="3079"/>
                    <a:pt x="7991" y="3079"/>
                    <a:pt x="7991" y="3079"/>
                  </a:cubicBezTo>
                  <a:cubicBezTo>
                    <a:pt x="7991" y="3079"/>
                    <a:pt x="7991" y="3126"/>
                    <a:pt x="7991" y="3126"/>
                  </a:cubicBezTo>
                  <a:cubicBezTo>
                    <a:pt x="7991" y="3126"/>
                    <a:pt x="7940" y="3126"/>
                    <a:pt x="7940" y="3172"/>
                  </a:cubicBezTo>
                  <a:cubicBezTo>
                    <a:pt x="7890" y="3172"/>
                    <a:pt x="7840" y="3219"/>
                    <a:pt x="7840" y="3219"/>
                  </a:cubicBezTo>
                  <a:cubicBezTo>
                    <a:pt x="7790" y="3219"/>
                    <a:pt x="7740" y="3219"/>
                    <a:pt x="7690" y="3266"/>
                  </a:cubicBezTo>
                  <a:cubicBezTo>
                    <a:pt x="7640" y="3219"/>
                    <a:pt x="7540" y="3172"/>
                    <a:pt x="7489" y="3172"/>
                  </a:cubicBezTo>
                  <a:cubicBezTo>
                    <a:pt x="7489" y="3126"/>
                    <a:pt x="7439" y="3126"/>
                    <a:pt x="7389" y="3126"/>
                  </a:cubicBezTo>
                  <a:cubicBezTo>
                    <a:pt x="7389" y="3079"/>
                    <a:pt x="7389" y="3079"/>
                    <a:pt x="7389" y="3079"/>
                  </a:cubicBezTo>
                  <a:cubicBezTo>
                    <a:pt x="7339" y="3079"/>
                    <a:pt x="7289" y="3079"/>
                    <a:pt x="7239" y="3032"/>
                  </a:cubicBezTo>
                  <a:cubicBezTo>
                    <a:pt x="7189" y="3032"/>
                    <a:pt x="7189" y="2986"/>
                    <a:pt x="7139" y="2986"/>
                  </a:cubicBezTo>
                  <a:cubicBezTo>
                    <a:pt x="7088" y="2986"/>
                    <a:pt x="7038" y="2986"/>
                    <a:pt x="7038" y="2986"/>
                  </a:cubicBezTo>
                  <a:cubicBezTo>
                    <a:pt x="6988" y="2986"/>
                    <a:pt x="6988" y="2939"/>
                    <a:pt x="6988" y="2939"/>
                  </a:cubicBezTo>
                  <a:cubicBezTo>
                    <a:pt x="6888" y="2939"/>
                    <a:pt x="6788" y="2939"/>
                    <a:pt x="6688" y="2939"/>
                  </a:cubicBezTo>
                  <a:cubicBezTo>
                    <a:pt x="6688" y="2939"/>
                    <a:pt x="6688" y="2892"/>
                    <a:pt x="6688" y="2892"/>
                  </a:cubicBezTo>
                  <a:cubicBezTo>
                    <a:pt x="6688" y="2892"/>
                    <a:pt x="6637" y="2892"/>
                    <a:pt x="6688" y="2846"/>
                  </a:cubicBezTo>
                  <a:cubicBezTo>
                    <a:pt x="6637" y="2846"/>
                    <a:pt x="6637" y="2846"/>
                    <a:pt x="6637" y="2846"/>
                  </a:cubicBezTo>
                  <a:cubicBezTo>
                    <a:pt x="6637" y="2799"/>
                    <a:pt x="6637" y="2799"/>
                    <a:pt x="6587" y="2799"/>
                  </a:cubicBezTo>
                  <a:cubicBezTo>
                    <a:pt x="6387" y="2799"/>
                    <a:pt x="6387" y="2799"/>
                    <a:pt x="6387" y="2799"/>
                  </a:cubicBezTo>
                  <a:cubicBezTo>
                    <a:pt x="6387" y="2846"/>
                    <a:pt x="6337" y="2846"/>
                    <a:pt x="6287" y="2846"/>
                  </a:cubicBezTo>
                  <a:cubicBezTo>
                    <a:pt x="6287" y="2706"/>
                    <a:pt x="6237" y="2613"/>
                    <a:pt x="6237" y="2473"/>
                  </a:cubicBezTo>
                  <a:cubicBezTo>
                    <a:pt x="6186" y="2473"/>
                    <a:pt x="6186" y="2426"/>
                    <a:pt x="6237" y="2426"/>
                  </a:cubicBezTo>
                  <a:cubicBezTo>
                    <a:pt x="6237" y="2426"/>
                    <a:pt x="6237" y="2426"/>
                    <a:pt x="6237" y="2426"/>
                  </a:cubicBezTo>
                  <a:cubicBezTo>
                    <a:pt x="6237" y="2379"/>
                    <a:pt x="6287" y="2333"/>
                    <a:pt x="6287" y="2193"/>
                  </a:cubicBezTo>
                  <a:cubicBezTo>
                    <a:pt x="6287" y="2193"/>
                    <a:pt x="6287" y="2193"/>
                    <a:pt x="6287" y="2193"/>
                  </a:cubicBezTo>
                  <a:cubicBezTo>
                    <a:pt x="6287" y="2193"/>
                    <a:pt x="6287" y="2193"/>
                    <a:pt x="6287" y="2193"/>
                  </a:cubicBezTo>
                  <a:cubicBezTo>
                    <a:pt x="6186" y="2193"/>
                    <a:pt x="6237" y="2053"/>
                    <a:pt x="6136" y="2099"/>
                  </a:cubicBezTo>
                  <a:cubicBezTo>
                    <a:pt x="6086" y="2099"/>
                    <a:pt x="6086" y="2099"/>
                    <a:pt x="6086" y="2099"/>
                  </a:cubicBezTo>
                  <a:cubicBezTo>
                    <a:pt x="6036" y="2099"/>
                    <a:pt x="5986" y="2053"/>
                    <a:pt x="5886" y="2099"/>
                  </a:cubicBezTo>
                  <a:cubicBezTo>
                    <a:pt x="5886" y="2099"/>
                    <a:pt x="5886" y="2099"/>
                    <a:pt x="5886" y="2099"/>
                  </a:cubicBezTo>
                  <a:cubicBezTo>
                    <a:pt x="5886" y="2099"/>
                    <a:pt x="5886" y="2099"/>
                    <a:pt x="5886" y="2099"/>
                  </a:cubicBezTo>
                  <a:cubicBezTo>
                    <a:pt x="5785" y="2053"/>
                    <a:pt x="5785" y="2146"/>
                    <a:pt x="5685" y="2146"/>
                  </a:cubicBezTo>
                  <a:cubicBezTo>
                    <a:pt x="5685" y="2146"/>
                    <a:pt x="5685" y="2146"/>
                    <a:pt x="5685" y="2146"/>
                  </a:cubicBezTo>
                  <a:cubicBezTo>
                    <a:pt x="5685" y="2146"/>
                    <a:pt x="5635" y="2146"/>
                    <a:pt x="5635" y="2099"/>
                  </a:cubicBezTo>
                  <a:cubicBezTo>
                    <a:pt x="5485" y="2099"/>
                    <a:pt x="5635" y="2053"/>
                    <a:pt x="5635" y="2006"/>
                  </a:cubicBezTo>
                  <a:cubicBezTo>
                    <a:pt x="5485" y="2006"/>
                    <a:pt x="5435" y="1866"/>
                    <a:pt x="5184" y="1913"/>
                  </a:cubicBezTo>
                  <a:cubicBezTo>
                    <a:pt x="5184" y="1959"/>
                    <a:pt x="5234" y="1959"/>
                    <a:pt x="5234" y="2006"/>
                  </a:cubicBezTo>
                  <a:cubicBezTo>
                    <a:pt x="5234" y="2053"/>
                    <a:pt x="5234" y="2099"/>
                    <a:pt x="5284" y="2099"/>
                  </a:cubicBezTo>
                  <a:cubicBezTo>
                    <a:pt x="5284" y="2146"/>
                    <a:pt x="5385" y="2099"/>
                    <a:pt x="5334" y="2193"/>
                  </a:cubicBezTo>
                  <a:cubicBezTo>
                    <a:pt x="5334" y="2239"/>
                    <a:pt x="5334" y="2239"/>
                    <a:pt x="5284" y="2239"/>
                  </a:cubicBezTo>
                  <a:cubicBezTo>
                    <a:pt x="5284" y="2286"/>
                    <a:pt x="5284" y="2379"/>
                    <a:pt x="5184" y="2333"/>
                  </a:cubicBezTo>
                  <a:cubicBezTo>
                    <a:pt x="5234" y="2379"/>
                    <a:pt x="5234" y="2379"/>
                    <a:pt x="5234" y="2426"/>
                  </a:cubicBezTo>
                  <a:cubicBezTo>
                    <a:pt x="5284" y="2426"/>
                    <a:pt x="5234" y="2519"/>
                    <a:pt x="5284" y="2519"/>
                  </a:cubicBezTo>
                  <a:cubicBezTo>
                    <a:pt x="5284" y="2519"/>
                    <a:pt x="5234" y="2566"/>
                    <a:pt x="5284" y="2659"/>
                  </a:cubicBezTo>
                  <a:cubicBezTo>
                    <a:pt x="5284" y="2706"/>
                    <a:pt x="5284" y="2752"/>
                    <a:pt x="5334" y="2752"/>
                  </a:cubicBezTo>
                  <a:cubicBezTo>
                    <a:pt x="5385" y="2799"/>
                    <a:pt x="5385" y="2846"/>
                    <a:pt x="5435" y="2846"/>
                  </a:cubicBezTo>
                  <a:cubicBezTo>
                    <a:pt x="5334" y="2892"/>
                    <a:pt x="5435" y="2986"/>
                    <a:pt x="5435" y="3032"/>
                  </a:cubicBezTo>
                  <a:cubicBezTo>
                    <a:pt x="5485" y="3032"/>
                    <a:pt x="5485" y="3079"/>
                    <a:pt x="5485" y="3079"/>
                  </a:cubicBezTo>
                  <a:cubicBezTo>
                    <a:pt x="5485" y="3312"/>
                    <a:pt x="5485" y="3312"/>
                    <a:pt x="5485" y="3312"/>
                  </a:cubicBezTo>
                  <a:cubicBezTo>
                    <a:pt x="5485" y="3312"/>
                    <a:pt x="5485" y="3359"/>
                    <a:pt x="5435" y="3359"/>
                  </a:cubicBezTo>
                  <a:cubicBezTo>
                    <a:pt x="5485" y="3639"/>
                    <a:pt x="5385" y="3825"/>
                    <a:pt x="5435" y="4105"/>
                  </a:cubicBezTo>
                  <a:cubicBezTo>
                    <a:pt x="5435" y="4105"/>
                    <a:pt x="5435" y="4152"/>
                    <a:pt x="5435" y="4152"/>
                  </a:cubicBezTo>
                  <a:cubicBezTo>
                    <a:pt x="5435" y="4199"/>
                    <a:pt x="5435" y="4199"/>
                    <a:pt x="5435" y="4199"/>
                  </a:cubicBezTo>
                  <a:cubicBezTo>
                    <a:pt x="5485" y="4199"/>
                    <a:pt x="5485" y="4199"/>
                    <a:pt x="5485" y="4245"/>
                  </a:cubicBezTo>
                  <a:cubicBezTo>
                    <a:pt x="5485" y="4245"/>
                    <a:pt x="5535" y="4245"/>
                    <a:pt x="5535" y="4245"/>
                  </a:cubicBezTo>
                  <a:cubicBezTo>
                    <a:pt x="5535" y="4339"/>
                    <a:pt x="5435" y="4292"/>
                    <a:pt x="5385" y="4292"/>
                  </a:cubicBezTo>
                  <a:cubicBezTo>
                    <a:pt x="5234" y="4292"/>
                    <a:pt x="5134" y="4245"/>
                    <a:pt x="4984" y="4245"/>
                  </a:cubicBezTo>
                  <a:cubicBezTo>
                    <a:pt x="4984" y="4199"/>
                    <a:pt x="5034" y="4105"/>
                    <a:pt x="4933" y="4105"/>
                  </a:cubicBezTo>
                  <a:cubicBezTo>
                    <a:pt x="4933" y="4105"/>
                    <a:pt x="4933" y="4012"/>
                    <a:pt x="4883" y="4012"/>
                  </a:cubicBezTo>
                  <a:cubicBezTo>
                    <a:pt x="4783" y="4012"/>
                    <a:pt x="4783" y="4012"/>
                    <a:pt x="4783" y="4012"/>
                  </a:cubicBezTo>
                  <a:cubicBezTo>
                    <a:pt x="4683" y="4012"/>
                    <a:pt x="4783" y="4152"/>
                    <a:pt x="4733" y="4199"/>
                  </a:cubicBezTo>
                  <a:cubicBezTo>
                    <a:pt x="4783" y="4292"/>
                    <a:pt x="4683" y="4292"/>
                    <a:pt x="4733" y="4339"/>
                  </a:cubicBezTo>
                  <a:cubicBezTo>
                    <a:pt x="4633" y="4339"/>
                    <a:pt x="4683" y="4245"/>
                    <a:pt x="4683" y="4199"/>
                  </a:cubicBezTo>
                  <a:cubicBezTo>
                    <a:pt x="4683" y="4152"/>
                    <a:pt x="4633" y="4152"/>
                    <a:pt x="4583" y="4105"/>
                  </a:cubicBezTo>
                  <a:cubicBezTo>
                    <a:pt x="4533" y="4105"/>
                    <a:pt x="4533" y="4152"/>
                    <a:pt x="4482" y="4105"/>
                  </a:cubicBezTo>
                  <a:cubicBezTo>
                    <a:pt x="4482" y="4152"/>
                    <a:pt x="4432" y="4152"/>
                    <a:pt x="4382" y="4152"/>
                  </a:cubicBezTo>
                  <a:cubicBezTo>
                    <a:pt x="4382" y="4105"/>
                    <a:pt x="4382" y="4105"/>
                    <a:pt x="4382" y="4105"/>
                  </a:cubicBezTo>
                  <a:cubicBezTo>
                    <a:pt x="4382" y="4059"/>
                    <a:pt x="4282" y="4059"/>
                    <a:pt x="4332" y="3965"/>
                  </a:cubicBezTo>
                  <a:cubicBezTo>
                    <a:pt x="4282" y="3965"/>
                    <a:pt x="4282" y="3965"/>
                    <a:pt x="4282" y="3919"/>
                  </a:cubicBezTo>
                  <a:cubicBezTo>
                    <a:pt x="4182" y="3919"/>
                    <a:pt x="4182" y="4012"/>
                    <a:pt x="4031" y="3965"/>
                  </a:cubicBezTo>
                  <a:cubicBezTo>
                    <a:pt x="3931" y="3965"/>
                    <a:pt x="3981" y="4105"/>
                    <a:pt x="3831" y="4105"/>
                  </a:cubicBezTo>
                  <a:cubicBezTo>
                    <a:pt x="3831" y="4105"/>
                    <a:pt x="3831" y="4152"/>
                    <a:pt x="3781" y="4105"/>
                  </a:cubicBezTo>
                  <a:cubicBezTo>
                    <a:pt x="3781" y="4152"/>
                    <a:pt x="3731" y="4152"/>
                    <a:pt x="3681" y="4152"/>
                  </a:cubicBezTo>
                  <a:cubicBezTo>
                    <a:pt x="3630" y="4105"/>
                    <a:pt x="3630" y="4012"/>
                    <a:pt x="3580" y="4012"/>
                  </a:cubicBezTo>
                  <a:cubicBezTo>
                    <a:pt x="3580" y="3919"/>
                    <a:pt x="3530" y="3872"/>
                    <a:pt x="3530" y="3825"/>
                  </a:cubicBezTo>
                  <a:cubicBezTo>
                    <a:pt x="3530" y="3825"/>
                    <a:pt x="3530" y="3825"/>
                    <a:pt x="3530" y="3825"/>
                  </a:cubicBezTo>
                  <a:cubicBezTo>
                    <a:pt x="3530" y="3779"/>
                    <a:pt x="3480" y="3732"/>
                    <a:pt x="3480" y="3686"/>
                  </a:cubicBezTo>
                  <a:cubicBezTo>
                    <a:pt x="3480" y="3686"/>
                    <a:pt x="3480" y="3686"/>
                    <a:pt x="3480" y="3686"/>
                  </a:cubicBezTo>
                  <a:cubicBezTo>
                    <a:pt x="3480" y="3686"/>
                    <a:pt x="3480" y="3639"/>
                    <a:pt x="3430" y="3639"/>
                  </a:cubicBezTo>
                  <a:cubicBezTo>
                    <a:pt x="3430" y="3639"/>
                    <a:pt x="3430" y="3639"/>
                    <a:pt x="3430" y="3639"/>
                  </a:cubicBezTo>
                  <a:cubicBezTo>
                    <a:pt x="3430" y="3592"/>
                    <a:pt x="3380" y="3592"/>
                    <a:pt x="3330" y="3592"/>
                  </a:cubicBezTo>
                  <a:cubicBezTo>
                    <a:pt x="3380" y="3499"/>
                    <a:pt x="3280" y="3499"/>
                    <a:pt x="3280" y="3359"/>
                  </a:cubicBezTo>
                  <a:cubicBezTo>
                    <a:pt x="3230" y="3359"/>
                    <a:pt x="3230" y="3359"/>
                    <a:pt x="3230" y="3359"/>
                  </a:cubicBezTo>
                  <a:cubicBezTo>
                    <a:pt x="3230" y="3359"/>
                    <a:pt x="3179" y="3359"/>
                    <a:pt x="3179" y="3359"/>
                  </a:cubicBezTo>
                  <a:cubicBezTo>
                    <a:pt x="3179" y="3359"/>
                    <a:pt x="3129" y="3359"/>
                    <a:pt x="3129" y="3359"/>
                  </a:cubicBezTo>
                  <a:cubicBezTo>
                    <a:pt x="3129" y="3312"/>
                    <a:pt x="3079" y="3312"/>
                    <a:pt x="2979" y="3312"/>
                  </a:cubicBezTo>
                  <a:cubicBezTo>
                    <a:pt x="2929" y="3312"/>
                    <a:pt x="2829" y="3359"/>
                    <a:pt x="2829" y="3406"/>
                  </a:cubicBezTo>
                  <a:cubicBezTo>
                    <a:pt x="2778" y="3406"/>
                    <a:pt x="2728" y="3406"/>
                    <a:pt x="2728" y="3359"/>
                  </a:cubicBezTo>
                  <a:cubicBezTo>
                    <a:pt x="2678" y="3312"/>
                    <a:pt x="2678" y="3312"/>
                    <a:pt x="2628" y="3312"/>
                  </a:cubicBezTo>
                  <a:cubicBezTo>
                    <a:pt x="2428" y="3312"/>
                    <a:pt x="2478" y="3499"/>
                    <a:pt x="2428" y="3592"/>
                  </a:cubicBezTo>
                  <a:cubicBezTo>
                    <a:pt x="2327" y="3592"/>
                    <a:pt x="2327" y="3592"/>
                    <a:pt x="2327" y="3592"/>
                  </a:cubicBezTo>
                  <a:cubicBezTo>
                    <a:pt x="2277" y="3546"/>
                    <a:pt x="2277" y="3499"/>
                    <a:pt x="2277" y="3499"/>
                  </a:cubicBezTo>
                  <a:cubicBezTo>
                    <a:pt x="2077" y="3499"/>
                    <a:pt x="2077" y="3499"/>
                    <a:pt x="2077" y="3499"/>
                  </a:cubicBezTo>
                  <a:cubicBezTo>
                    <a:pt x="1927" y="3452"/>
                    <a:pt x="2027" y="3592"/>
                    <a:pt x="1876" y="3592"/>
                  </a:cubicBezTo>
                  <a:cubicBezTo>
                    <a:pt x="1876" y="3359"/>
                    <a:pt x="1876" y="3359"/>
                    <a:pt x="1876" y="3359"/>
                  </a:cubicBezTo>
                  <a:cubicBezTo>
                    <a:pt x="1776" y="3312"/>
                    <a:pt x="1826" y="3406"/>
                    <a:pt x="1726" y="3406"/>
                  </a:cubicBezTo>
                  <a:cubicBezTo>
                    <a:pt x="1676" y="3406"/>
                    <a:pt x="1676" y="3359"/>
                    <a:pt x="1626" y="3359"/>
                  </a:cubicBezTo>
                  <a:cubicBezTo>
                    <a:pt x="1576" y="3359"/>
                    <a:pt x="1526" y="3406"/>
                    <a:pt x="1526" y="3406"/>
                  </a:cubicBezTo>
                  <a:cubicBezTo>
                    <a:pt x="1526" y="3452"/>
                    <a:pt x="1526" y="3452"/>
                    <a:pt x="1475" y="3452"/>
                  </a:cubicBezTo>
                  <a:cubicBezTo>
                    <a:pt x="1475" y="3452"/>
                    <a:pt x="1475" y="3499"/>
                    <a:pt x="1475" y="3499"/>
                  </a:cubicBezTo>
                  <a:cubicBezTo>
                    <a:pt x="1375" y="3452"/>
                    <a:pt x="1325" y="3452"/>
                    <a:pt x="1275" y="3406"/>
                  </a:cubicBezTo>
                  <a:cubicBezTo>
                    <a:pt x="1125" y="3406"/>
                    <a:pt x="1075" y="3452"/>
                    <a:pt x="924" y="3452"/>
                  </a:cubicBezTo>
                  <a:cubicBezTo>
                    <a:pt x="824" y="3406"/>
                    <a:pt x="874" y="3499"/>
                    <a:pt x="824" y="3499"/>
                  </a:cubicBezTo>
                  <a:cubicBezTo>
                    <a:pt x="724" y="3499"/>
                    <a:pt x="724" y="3546"/>
                    <a:pt x="674" y="3546"/>
                  </a:cubicBezTo>
                  <a:cubicBezTo>
                    <a:pt x="674" y="3546"/>
                    <a:pt x="674" y="3592"/>
                    <a:pt x="624" y="3592"/>
                  </a:cubicBezTo>
                  <a:cubicBezTo>
                    <a:pt x="523" y="3639"/>
                    <a:pt x="473" y="3732"/>
                    <a:pt x="473" y="3825"/>
                  </a:cubicBezTo>
                  <a:cubicBezTo>
                    <a:pt x="473" y="3872"/>
                    <a:pt x="473" y="3872"/>
                    <a:pt x="473" y="3919"/>
                  </a:cubicBezTo>
                  <a:cubicBezTo>
                    <a:pt x="473" y="3919"/>
                    <a:pt x="523" y="3965"/>
                    <a:pt x="523" y="4012"/>
                  </a:cubicBezTo>
                  <a:cubicBezTo>
                    <a:pt x="573" y="4012"/>
                    <a:pt x="624" y="4012"/>
                    <a:pt x="624" y="4012"/>
                  </a:cubicBezTo>
                  <a:cubicBezTo>
                    <a:pt x="724" y="4059"/>
                    <a:pt x="774" y="4012"/>
                    <a:pt x="874" y="4012"/>
                  </a:cubicBezTo>
                  <a:cubicBezTo>
                    <a:pt x="874" y="4012"/>
                    <a:pt x="924" y="4012"/>
                    <a:pt x="924" y="4012"/>
                  </a:cubicBezTo>
                  <a:cubicBezTo>
                    <a:pt x="974" y="4012"/>
                    <a:pt x="974" y="4012"/>
                    <a:pt x="974" y="4059"/>
                  </a:cubicBezTo>
                  <a:cubicBezTo>
                    <a:pt x="974" y="4152"/>
                    <a:pt x="1125" y="4105"/>
                    <a:pt x="1175" y="4152"/>
                  </a:cubicBezTo>
                  <a:cubicBezTo>
                    <a:pt x="1225" y="4152"/>
                    <a:pt x="1225" y="4245"/>
                    <a:pt x="1275" y="4245"/>
                  </a:cubicBezTo>
                  <a:cubicBezTo>
                    <a:pt x="1275" y="4339"/>
                    <a:pt x="1175" y="4199"/>
                    <a:pt x="1175" y="4245"/>
                  </a:cubicBezTo>
                  <a:cubicBezTo>
                    <a:pt x="1075" y="4245"/>
                    <a:pt x="1024" y="4292"/>
                    <a:pt x="924" y="4245"/>
                  </a:cubicBezTo>
                  <a:cubicBezTo>
                    <a:pt x="874" y="4199"/>
                    <a:pt x="874" y="4105"/>
                    <a:pt x="824" y="4059"/>
                  </a:cubicBezTo>
                  <a:cubicBezTo>
                    <a:pt x="774" y="4059"/>
                    <a:pt x="774" y="4105"/>
                    <a:pt x="724" y="4105"/>
                  </a:cubicBezTo>
                  <a:cubicBezTo>
                    <a:pt x="724" y="4152"/>
                    <a:pt x="674" y="4105"/>
                    <a:pt x="674" y="4152"/>
                  </a:cubicBezTo>
                  <a:cubicBezTo>
                    <a:pt x="674" y="4199"/>
                    <a:pt x="674" y="4199"/>
                    <a:pt x="674" y="4199"/>
                  </a:cubicBezTo>
                  <a:cubicBezTo>
                    <a:pt x="674" y="4245"/>
                    <a:pt x="674" y="4245"/>
                    <a:pt x="674" y="4245"/>
                  </a:cubicBezTo>
                  <a:cubicBezTo>
                    <a:pt x="724" y="4245"/>
                    <a:pt x="724" y="4245"/>
                    <a:pt x="724" y="4292"/>
                  </a:cubicBezTo>
                  <a:cubicBezTo>
                    <a:pt x="724" y="4385"/>
                    <a:pt x="724" y="4385"/>
                    <a:pt x="724" y="4385"/>
                  </a:cubicBezTo>
                  <a:cubicBezTo>
                    <a:pt x="874" y="4432"/>
                    <a:pt x="824" y="4292"/>
                    <a:pt x="924" y="4292"/>
                  </a:cubicBezTo>
                  <a:cubicBezTo>
                    <a:pt x="924" y="4339"/>
                    <a:pt x="974" y="4339"/>
                    <a:pt x="1024" y="4339"/>
                  </a:cubicBezTo>
                  <a:cubicBezTo>
                    <a:pt x="1075" y="4385"/>
                    <a:pt x="1075" y="4385"/>
                    <a:pt x="1075" y="4432"/>
                  </a:cubicBezTo>
                  <a:cubicBezTo>
                    <a:pt x="1125" y="4432"/>
                    <a:pt x="1125" y="4479"/>
                    <a:pt x="1175" y="4525"/>
                  </a:cubicBezTo>
                  <a:cubicBezTo>
                    <a:pt x="1125" y="4525"/>
                    <a:pt x="1175" y="4572"/>
                    <a:pt x="1175" y="4572"/>
                  </a:cubicBezTo>
                  <a:cubicBezTo>
                    <a:pt x="1125" y="4619"/>
                    <a:pt x="1125" y="4572"/>
                    <a:pt x="1125" y="4572"/>
                  </a:cubicBezTo>
                  <a:cubicBezTo>
                    <a:pt x="1075" y="4572"/>
                    <a:pt x="1075" y="4525"/>
                    <a:pt x="1024" y="4572"/>
                  </a:cubicBezTo>
                  <a:cubicBezTo>
                    <a:pt x="1024" y="4572"/>
                    <a:pt x="1024" y="4572"/>
                    <a:pt x="1024" y="4572"/>
                  </a:cubicBezTo>
                  <a:cubicBezTo>
                    <a:pt x="924" y="4572"/>
                    <a:pt x="924" y="4525"/>
                    <a:pt x="824" y="4572"/>
                  </a:cubicBezTo>
                  <a:cubicBezTo>
                    <a:pt x="724" y="4572"/>
                    <a:pt x="674" y="4572"/>
                    <a:pt x="624" y="4572"/>
                  </a:cubicBezTo>
                  <a:cubicBezTo>
                    <a:pt x="523" y="4619"/>
                    <a:pt x="523" y="4525"/>
                    <a:pt x="423" y="4572"/>
                  </a:cubicBezTo>
                  <a:cubicBezTo>
                    <a:pt x="323" y="4525"/>
                    <a:pt x="423" y="4712"/>
                    <a:pt x="323" y="4665"/>
                  </a:cubicBezTo>
                  <a:cubicBezTo>
                    <a:pt x="323" y="4665"/>
                    <a:pt x="373" y="4665"/>
                    <a:pt x="423" y="4665"/>
                  </a:cubicBezTo>
                  <a:cubicBezTo>
                    <a:pt x="423" y="4665"/>
                    <a:pt x="473" y="4712"/>
                    <a:pt x="473" y="4712"/>
                  </a:cubicBezTo>
                  <a:cubicBezTo>
                    <a:pt x="573" y="4712"/>
                    <a:pt x="573" y="4759"/>
                    <a:pt x="674" y="4759"/>
                  </a:cubicBezTo>
                  <a:cubicBezTo>
                    <a:pt x="674" y="4805"/>
                    <a:pt x="674" y="4852"/>
                    <a:pt x="724" y="4898"/>
                  </a:cubicBezTo>
                  <a:cubicBezTo>
                    <a:pt x="824" y="4898"/>
                    <a:pt x="824" y="4992"/>
                    <a:pt x="824" y="5038"/>
                  </a:cubicBezTo>
                  <a:cubicBezTo>
                    <a:pt x="874" y="5132"/>
                    <a:pt x="774" y="5132"/>
                    <a:pt x="824" y="5225"/>
                  </a:cubicBezTo>
                  <a:cubicBezTo>
                    <a:pt x="824" y="5272"/>
                    <a:pt x="874" y="5272"/>
                    <a:pt x="924" y="5272"/>
                  </a:cubicBezTo>
                  <a:cubicBezTo>
                    <a:pt x="974" y="5272"/>
                    <a:pt x="974" y="5318"/>
                    <a:pt x="1024" y="5318"/>
                  </a:cubicBezTo>
                  <a:cubicBezTo>
                    <a:pt x="1125" y="5318"/>
                    <a:pt x="1125" y="5272"/>
                    <a:pt x="1175" y="5272"/>
                  </a:cubicBezTo>
                  <a:cubicBezTo>
                    <a:pt x="1175" y="5225"/>
                    <a:pt x="1275" y="5225"/>
                    <a:pt x="1275" y="5178"/>
                  </a:cubicBezTo>
                  <a:cubicBezTo>
                    <a:pt x="1325" y="5225"/>
                    <a:pt x="1325" y="5272"/>
                    <a:pt x="1375" y="5272"/>
                  </a:cubicBezTo>
                  <a:cubicBezTo>
                    <a:pt x="1425" y="5272"/>
                    <a:pt x="1425" y="5272"/>
                    <a:pt x="1425" y="5272"/>
                  </a:cubicBezTo>
                  <a:cubicBezTo>
                    <a:pt x="1475" y="5272"/>
                    <a:pt x="1526" y="5272"/>
                    <a:pt x="1526" y="5365"/>
                  </a:cubicBezTo>
                  <a:cubicBezTo>
                    <a:pt x="1526" y="5365"/>
                    <a:pt x="1526" y="5365"/>
                    <a:pt x="1576" y="5365"/>
                  </a:cubicBezTo>
                  <a:cubicBezTo>
                    <a:pt x="1576" y="5365"/>
                    <a:pt x="1576" y="5365"/>
                    <a:pt x="1576" y="5365"/>
                  </a:cubicBezTo>
                  <a:cubicBezTo>
                    <a:pt x="1576" y="5412"/>
                    <a:pt x="1576" y="5412"/>
                    <a:pt x="1576" y="5412"/>
                  </a:cubicBezTo>
                  <a:cubicBezTo>
                    <a:pt x="1576" y="5505"/>
                    <a:pt x="1676" y="5458"/>
                    <a:pt x="1726" y="5458"/>
                  </a:cubicBezTo>
                  <a:cubicBezTo>
                    <a:pt x="1726" y="5458"/>
                    <a:pt x="1726" y="5458"/>
                    <a:pt x="1726" y="5458"/>
                  </a:cubicBezTo>
                  <a:cubicBezTo>
                    <a:pt x="1776" y="5458"/>
                    <a:pt x="1776" y="5505"/>
                    <a:pt x="1826" y="5505"/>
                  </a:cubicBezTo>
                  <a:cubicBezTo>
                    <a:pt x="1826" y="5552"/>
                    <a:pt x="1826" y="5552"/>
                    <a:pt x="1826" y="5552"/>
                  </a:cubicBezTo>
                  <a:cubicBezTo>
                    <a:pt x="1876" y="5552"/>
                    <a:pt x="1927" y="5598"/>
                    <a:pt x="1977" y="5598"/>
                  </a:cubicBezTo>
                  <a:cubicBezTo>
                    <a:pt x="2027" y="5645"/>
                    <a:pt x="2077" y="5692"/>
                    <a:pt x="2077" y="5738"/>
                  </a:cubicBezTo>
                  <a:cubicBezTo>
                    <a:pt x="2227" y="5738"/>
                    <a:pt x="2227" y="5832"/>
                    <a:pt x="2327" y="5832"/>
                  </a:cubicBezTo>
                  <a:cubicBezTo>
                    <a:pt x="2378" y="5925"/>
                    <a:pt x="2478" y="5878"/>
                    <a:pt x="2528" y="5971"/>
                  </a:cubicBezTo>
                  <a:cubicBezTo>
                    <a:pt x="2528" y="5971"/>
                    <a:pt x="2578" y="5971"/>
                    <a:pt x="2528" y="6018"/>
                  </a:cubicBezTo>
                  <a:cubicBezTo>
                    <a:pt x="2578" y="6111"/>
                    <a:pt x="2478" y="6345"/>
                    <a:pt x="2628" y="6345"/>
                  </a:cubicBezTo>
                  <a:cubicBezTo>
                    <a:pt x="2678" y="6345"/>
                    <a:pt x="2678" y="6298"/>
                    <a:pt x="2678" y="6251"/>
                  </a:cubicBezTo>
                  <a:cubicBezTo>
                    <a:pt x="2678" y="6251"/>
                    <a:pt x="2628" y="6251"/>
                    <a:pt x="2628" y="6251"/>
                  </a:cubicBezTo>
                  <a:cubicBezTo>
                    <a:pt x="2628" y="6158"/>
                    <a:pt x="2628" y="6158"/>
                    <a:pt x="2628" y="6158"/>
                  </a:cubicBezTo>
                  <a:cubicBezTo>
                    <a:pt x="2728" y="6158"/>
                    <a:pt x="2728" y="6158"/>
                    <a:pt x="2778" y="6158"/>
                  </a:cubicBezTo>
                  <a:cubicBezTo>
                    <a:pt x="2879" y="6111"/>
                    <a:pt x="2979" y="6111"/>
                    <a:pt x="3129" y="6111"/>
                  </a:cubicBezTo>
                  <a:cubicBezTo>
                    <a:pt x="3129" y="6111"/>
                    <a:pt x="3179" y="6158"/>
                    <a:pt x="3230" y="6158"/>
                  </a:cubicBezTo>
                  <a:cubicBezTo>
                    <a:pt x="3230" y="6205"/>
                    <a:pt x="3029" y="6205"/>
                    <a:pt x="3079" y="6158"/>
                  </a:cubicBezTo>
                  <a:cubicBezTo>
                    <a:pt x="2979" y="6158"/>
                    <a:pt x="2979" y="6205"/>
                    <a:pt x="2929" y="6205"/>
                  </a:cubicBezTo>
                  <a:cubicBezTo>
                    <a:pt x="2929" y="6251"/>
                    <a:pt x="2979" y="6298"/>
                    <a:pt x="3029" y="6345"/>
                  </a:cubicBezTo>
                  <a:cubicBezTo>
                    <a:pt x="3129" y="6345"/>
                    <a:pt x="3179" y="6298"/>
                    <a:pt x="3230" y="6298"/>
                  </a:cubicBezTo>
                  <a:cubicBezTo>
                    <a:pt x="3230" y="6345"/>
                    <a:pt x="3280" y="6345"/>
                    <a:pt x="3330" y="6345"/>
                  </a:cubicBezTo>
                  <a:cubicBezTo>
                    <a:pt x="3330" y="6391"/>
                    <a:pt x="3330" y="6391"/>
                    <a:pt x="3330" y="6391"/>
                  </a:cubicBezTo>
                  <a:cubicBezTo>
                    <a:pt x="3530" y="6391"/>
                    <a:pt x="3530" y="6391"/>
                    <a:pt x="3530" y="6391"/>
                  </a:cubicBezTo>
                  <a:cubicBezTo>
                    <a:pt x="3530" y="6485"/>
                    <a:pt x="3480" y="6485"/>
                    <a:pt x="3480" y="6578"/>
                  </a:cubicBezTo>
                  <a:cubicBezTo>
                    <a:pt x="3380" y="6578"/>
                    <a:pt x="3380" y="6625"/>
                    <a:pt x="3330" y="6625"/>
                  </a:cubicBezTo>
                  <a:cubicBezTo>
                    <a:pt x="3330" y="6718"/>
                    <a:pt x="3380" y="6765"/>
                    <a:pt x="3380" y="6858"/>
                  </a:cubicBezTo>
                  <a:cubicBezTo>
                    <a:pt x="3380" y="6905"/>
                    <a:pt x="3480" y="6905"/>
                    <a:pt x="3530" y="6951"/>
                  </a:cubicBezTo>
                  <a:cubicBezTo>
                    <a:pt x="3530" y="6998"/>
                    <a:pt x="3580" y="6998"/>
                    <a:pt x="3580" y="6998"/>
                  </a:cubicBezTo>
                  <a:cubicBezTo>
                    <a:pt x="3630" y="7044"/>
                    <a:pt x="3630" y="7044"/>
                    <a:pt x="3681" y="7044"/>
                  </a:cubicBezTo>
                  <a:cubicBezTo>
                    <a:pt x="3681" y="7044"/>
                    <a:pt x="3681" y="7044"/>
                    <a:pt x="3681" y="7044"/>
                  </a:cubicBezTo>
                  <a:cubicBezTo>
                    <a:pt x="3681" y="7044"/>
                    <a:pt x="3681" y="7044"/>
                    <a:pt x="3681" y="7044"/>
                  </a:cubicBezTo>
                  <a:cubicBezTo>
                    <a:pt x="3731" y="7044"/>
                    <a:pt x="3731" y="7091"/>
                    <a:pt x="3781" y="7091"/>
                  </a:cubicBezTo>
                  <a:cubicBezTo>
                    <a:pt x="3781" y="7091"/>
                    <a:pt x="3831" y="7138"/>
                    <a:pt x="3831" y="7184"/>
                  </a:cubicBezTo>
                  <a:cubicBezTo>
                    <a:pt x="3831" y="7184"/>
                    <a:pt x="3831" y="7231"/>
                    <a:pt x="3831" y="7231"/>
                  </a:cubicBezTo>
                  <a:cubicBezTo>
                    <a:pt x="3881" y="7278"/>
                    <a:pt x="3881" y="7278"/>
                    <a:pt x="3881" y="7278"/>
                  </a:cubicBezTo>
                  <a:cubicBezTo>
                    <a:pt x="3881" y="7324"/>
                    <a:pt x="3981" y="7324"/>
                    <a:pt x="3981" y="7371"/>
                  </a:cubicBezTo>
                  <a:cubicBezTo>
                    <a:pt x="3981" y="7418"/>
                    <a:pt x="3981" y="7418"/>
                    <a:pt x="4031" y="7464"/>
                  </a:cubicBezTo>
                  <a:cubicBezTo>
                    <a:pt x="4031" y="7464"/>
                    <a:pt x="3981" y="7511"/>
                    <a:pt x="4031" y="7511"/>
                  </a:cubicBezTo>
                  <a:cubicBezTo>
                    <a:pt x="4031" y="7558"/>
                    <a:pt x="4031" y="7604"/>
                    <a:pt x="3981" y="7604"/>
                  </a:cubicBezTo>
                  <a:cubicBezTo>
                    <a:pt x="3981" y="7651"/>
                    <a:pt x="3931" y="7651"/>
                    <a:pt x="3931" y="7698"/>
                  </a:cubicBezTo>
                  <a:cubicBezTo>
                    <a:pt x="3931" y="7791"/>
                    <a:pt x="3831" y="7791"/>
                    <a:pt x="3781" y="7884"/>
                  </a:cubicBezTo>
                  <a:cubicBezTo>
                    <a:pt x="3831" y="7884"/>
                    <a:pt x="3831" y="7931"/>
                    <a:pt x="3831" y="7978"/>
                  </a:cubicBezTo>
                  <a:cubicBezTo>
                    <a:pt x="3831" y="7978"/>
                    <a:pt x="3931" y="7978"/>
                    <a:pt x="3931" y="8024"/>
                  </a:cubicBezTo>
                  <a:cubicBezTo>
                    <a:pt x="3981" y="8071"/>
                    <a:pt x="3931" y="8164"/>
                    <a:pt x="4031" y="8211"/>
                  </a:cubicBezTo>
                  <a:cubicBezTo>
                    <a:pt x="3981" y="8304"/>
                    <a:pt x="4132" y="8257"/>
                    <a:pt x="4132" y="8351"/>
                  </a:cubicBezTo>
                  <a:cubicBezTo>
                    <a:pt x="4132" y="8631"/>
                    <a:pt x="4132" y="8631"/>
                    <a:pt x="4132" y="8631"/>
                  </a:cubicBezTo>
                  <a:cubicBezTo>
                    <a:pt x="4132" y="8724"/>
                    <a:pt x="4182" y="8724"/>
                    <a:pt x="4282" y="8771"/>
                  </a:cubicBezTo>
                  <a:cubicBezTo>
                    <a:pt x="4282" y="8864"/>
                    <a:pt x="4382" y="8864"/>
                    <a:pt x="4382" y="8957"/>
                  </a:cubicBezTo>
                  <a:cubicBezTo>
                    <a:pt x="4482" y="8911"/>
                    <a:pt x="4482" y="9004"/>
                    <a:pt x="4583" y="8957"/>
                  </a:cubicBezTo>
                  <a:cubicBezTo>
                    <a:pt x="4633" y="9051"/>
                    <a:pt x="4683" y="9097"/>
                    <a:pt x="4783" y="9097"/>
                  </a:cubicBezTo>
                  <a:cubicBezTo>
                    <a:pt x="4833" y="9144"/>
                    <a:pt x="4883" y="9190"/>
                    <a:pt x="4883" y="9284"/>
                  </a:cubicBezTo>
                  <a:cubicBezTo>
                    <a:pt x="4933" y="9237"/>
                    <a:pt x="4984" y="9284"/>
                    <a:pt x="4984" y="9284"/>
                  </a:cubicBezTo>
                  <a:cubicBezTo>
                    <a:pt x="4984" y="9237"/>
                    <a:pt x="4984" y="9237"/>
                    <a:pt x="5034" y="9237"/>
                  </a:cubicBezTo>
                  <a:cubicBezTo>
                    <a:pt x="5084" y="9237"/>
                    <a:pt x="5084" y="9237"/>
                    <a:pt x="5134" y="9284"/>
                  </a:cubicBezTo>
                  <a:cubicBezTo>
                    <a:pt x="5134" y="9424"/>
                    <a:pt x="4984" y="9424"/>
                    <a:pt x="4933" y="9517"/>
                  </a:cubicBezTo>
                  <a:cubicBezTo>
                    <a:pt x="4933" y="9610"/>
                    <a:pt x="5034" y="9657"/>
                    <a:pt x="5084" y="9704"/>
                  </a:cubicBezTo>
                  <a:cubicBezTo>
                    <a:pt x="5034" y="9937"/>
                    <a:pt x="5234" y="10170"/>
                    <a:pt x="4933" y="10170"/>
                  </a:cubicBezTo>
                  <a:cubicBezTo>
                    <a:pt x="4933" y="10310"/>
                    <a:pt x="4933" y="10310"/>
                    <a:pt x="4933" y="10310"/>
                  </a:cubicBezTo>
                  <a:cubicBezTo>
                    <a:pt x="4933" y="10357"/>
                    <a:pt x="4984" y="10310"/>
                    <a:pt x="4984" y="10357"/>
                  </a:cubicBezTo>
                  <a:cubicBezTo>
                    <a:pt x="4984" y="10450"/>
                    <a:pt x="4984" y="10450"/>
                    <a:pt x="4984" y="10450"/>
                  </a:cubicBezTo>
                  <a:cubicBezTo>
                    <a:pt x="4933" y="10450"/>
                    <a:pt x="4984" y="10403"/>
                    <a:pt x="4933" y="10403"/>
                  </a:cubicBezTo>
                  <a:cubicBezTo>
                    <a:pt x="4883" y="10403"/>
                    <a:pt x="4883" y="10310"/>
                    <a:pt x="4833" y="10310"/>
                  </a:cubicBezTo>
                  <a:cubicBezTo>
                    <a:pt x="4783" y="10310"/>
                    <a:pt x="4733" y="10310"/>
                    <a:pt x="4733" y="10357"/>
                  </a:cubicBezTo>
                  <a:cubicBezTo>
                    <a:pt x="4733" y="10403"/>
                    <a:pt x="4683" y="10403"/>
                    <a:pt x="4683" y="10450"/>
                  </a:cubicBezTo>
                  <a:cubicBezTo>
                    <a:pt x="4733" y="10590"/>
                    <a:pt x="4883" y="10683"/>
                    <a:pt x="4933" y="10777"/>
                  </a:cubicBezTo>
                  <a:cubicBezTo>
                    <a:pt x="4984" y="10777"/>
                    <a:pt x="4984" y="10777"/>
                    <a:pt x="4984" y="10823"/>
                  </a:cubicBezTo>
                  <a:cubicBezTo>
                    <a:pt x="4984" y="10870"/>
                    <a:pt x="5084" y="10870"/>
                    <a:pt x="5084" y="10963"/>
                  </a:cubicBezTo>
                  <a:cubicBezTo>
                    <a:pt x="5134" y="10963"/>
                    <a:pt x="5134" y="10963"/>
                    <a:pt x="5134" y="10963"/>
                  </a:cubicBezTo>
                  <a:cubicBezTo>
                    <a:pt x="5134" y="11010"/>
                    <a:pt x="5184" y="11057"/>
                    <a:pt x="5184" y="11103"/>
                  </a:cubicBezTo>
                  <a:cubicBezTo>
                    <a:pt x="5234" y="11103"/>
                    <a:pt x="5234" y="11103"/>
                    <a:pt x="5234" y="11103"/>
                  </a:cubicBezTo>
                  <a:cubicBezTo>
                    <a:pt x="5284" y="11243"/>
                    <a:pt x="5334" y="11337"/>
                    <a:pt x="5334" y="11523"/>
                  </a:cubicBezTo>
                  <a:cubicBezTo>
                    <a:pt x="5334" y="11710"/>
                    <a:pt x="5385" y="11803"/>
                    <a:pt x="5385" y="11990"/>
                  </a:cubicBezTo>
                  <a:cubicBezTo>
                    <a:pt x="5385" y="11990"/>
                    <a:pt x="5385" y="11990"/>
                    <a:pt x="5385" y="12036"/>
                  </a:cubicBezTo>
                  <a:cubicBezTo>
                    <a:pt x="5385" y="12036"/>
                    <a:pt x="5385" y="12036"/>
                    <a:pt x="5385" y="12036"/>
                  </a:cubicBezTo>
                  <a:cubicBezTo>
                    <a:pt x="5385" y="12036"/>
                    <a:pt x="5385" y="12036"/>
                    <a:pt x="5385" y="12036"/>
                  </a:cubicBezTo>
                  <a:cubicBezTo>
                    <a:pt x="5385" y="12036"/>
                    <a:pt x="5385" y="12036"/>
                    <a:pt x="5435" y="12036"/>
                  </a:cubicBezTo>
                  <a:cubicBezTo>
                    <a:pt x="5435" y="12083"/>
                    <a:pt x="5385" y="12083"/>
                    <a:pt x="5435" y="12083"/>
                  </a:cubicBezTo>
                  <a:cubicBezTo>
                    <a:pt x="5435" y="12083"/>
                    <a:pt x="5435" y="12083"/>
                    <a:pt x="5435" y="12083"/>
                  </a:cubicBezTo>
                  <a:cubicBezTo>
                    <a:pt x="5485" y="12130"/>
                    <a:pt x="5485" y="12176"/>
                    <a:pt x="5535" y="12176"/>
                  </a:cubicBezTo>
                  <a:cubicBezTo>
                    <a:pt x="5535" y="12270"/>
                    <a:pt x="5385" y="12176"/>
                    <a:pt x="5435" y="12176"/>
                  </a:cubicBezTo>
                  <a:cubicBezTo>
                    <a:pt x="5385" y="12130"/>
                    <a:pt x="5385" y="12130"/>
                    <a:pt x="5385" y="12130"/>
                  </a:cubicBezTo>
                  <a:cubicBezTo>
                    <a:pt x="5385" y="12130"/>
                    <a:pt x="5385" y="12130"/>
                    <a:pt x="5385" y="12130"/>
                  </a:cubicBezTo>
                  <a:cubicBezTo>
                    <a:pt x="5334" y="12083"/>
                    <a:pt x="5284" y="12036"/>
                    <a:pt x="5284" y="11990"/>
                  </a:cubicBezTo>
                  <a:cubicBezTo>
                    <a:pt x="5284" y="11990"/>
                    <a:pt x="5284" y="11990"/>
                    <a:pt x="5284" y="11943"/>
                  </a:cubicBezTo>
                  <a:cubicBezTo>
                    <a:pt x="5284" y="11943"/>
                    <a:pt x="5234" y="11896"/>
                    <a:pt x="5284" y="11850"/>
                  </a:cubicBezTo>
                  <a:cubicBezTo>
                    <a:pt x="5284" y="11850"/>
                    <a:pt x="5284" y="11850"/>
                    <a:pt x="5284" y="11850"/>
                  </a:cubicBezTo>
                  <a:cubicBezTo>
                    <a:pt x="5284" y="11803"/>
                    <a:pt x="5234" y="11803"/>
                    <a:pt x="5234" y="11756"/>
                  </a:cubicBezTo>
                  <a:cubicBezTo>
                    <a:pt x="5234" y="11710"/>
                    <a:pt x="5234" y="11616"/>
                    <a:pt x="5234" y="11570"/>
                  </a:cubicBezTo>
                  <a:cubicBezTo>
                    <a:pt x="5234" y="11523"/>
                    <a:pt x="5234" y="11523"/>
                    <a:pt x="5234" y="11476"/>
                  </a:cubicBezTo>
                  <a:cubicBezTo>
                    <a:pt x="5184" y="11476"/>
                    <a:pt x="5184" y="11476"/>
                    <a:pt x="5184" y="11476"/>
                  </a:cubicBezTo>
                  <a:cubicBezTo>
                    <a:pt x="5184" y="11383"/>
                    <a:pt x="5184" y="11337"/>
                    <a:pt x="5134" y="11290"/>
                  </a:cubicBezTo>
                  <a:cubicBezTo>
                    <a:pt x="5134" y="11290"/>
                    <a:pt x="5134" y="11290"/>
                    <a:pt x="5134" y="11290"/>
                  </a:cubicBezTo>
                  <a:cubicBezTo>
                    <a:pt x="5134" y="11290"/>
                    <a:pt x="5134" y="11290"/>
                    <a:pt x="5134" y="11290"/>
                  </a:cubicBezTo>
                  <a:cubicBezTo>
                    <a:pt x="5134" y="11243"/>
                    <a:pt x="5134" y="11243"/>
                    <a:pt x="5084" y="11243"/>
                  </a:cubicBezTo>
                  <a:cubicBezTo>
                    <a:pt x="5084" y="11243"/>
                    <a:pt x="5084" y="11243"/>
                    <a:pt x="5084" y="11243"/>
                  </a:cubicBezTo>
                  <a:cubicBezTo>
                    <a:pt x="5084" y="11150"/>
                    <a:pt x="4984" y="11150"/>
                    <a:pt x="4984" y="11103"/>
                  </a:cubicBezTo>
                  <a:cubicBezTo>
                    <a:pt x="4984" y="11103"/>
                    <a:pt x="4984" y="11057"/>
                    <a:pt x="4984" y="11057"/>
                  </a:cubicBezTo>
                  <a:cubicBezTo>
                    <a:pt x="4984" y="11057"/>
                    <a:pt x="4984" y="11057"/>
                    <a:pt x="4933" y="11057"/>
                  </a:cubicBezTo>
                  <a:cubicBezTo>
                    <a:pt x="4933" y="11010"/>
                    <a:pt x="4933" y="10963"/>
                    <a:pt x="4883" y="10963"/>
                  </a:cubicBezTo>
                  <a:cubicBezTo>
                    <a:pt x="4833" y="10963"/>
                    <a:pt x="4883" y="11010"/>
                    <a:pt x="4833" y="11010"/>
                  </a:cubicBezTo>
                  <a:cubicBezTo>
                    <a:pt x="4833" y="11010"/>
                    <a:pt x="4833" y="11010"/>
                    <a:pt x="4833" y="11057"/>
                  </a:cubicBezTo>
                  <a:cubicBezTo>
                    <a:pt x="4833" y="11057"/>
                    <a:pt x="4833" y="11057"/>
                    <a:pt x="4833" y="11057"/>
                  </a:cubicBezTo>
                  <a:cubicBezTo>
                    <a:pt x="4833" y="11057"/>
                    <a:pt x="4883" y="11103"/>
                    <a:pt x="4783" y="11150"/>
                  </a:cubicBezTo>
                  <a:cubicBezTo>
                    <a:pt x="4783" y="11150"/>
                    <a:pt x="4783" y="11150"/>
                    <a:pt x="4783" y="11150"/>
                  </a:cubicBezTo>
                  <a:cubicBezTo>
                    <a:pt x="4783" y="11197"/>
                    <a:pt x="4783" y="11243"/>
                    <a:pt x="4783" y="11290"/>
                  </a:cubicBezTo>
                  <a:cubicBezTo>
                    <a:pt x="4733" y="11383"/>
                    <a:pt x="4683" y="11523"/>
                    <a:pt x="4683" y="11663"/>
                  </a:cubicBezTo>
                  <a:cubicBezTo>
                    <a:pt x="4583" y="11710"/>
                    <a:pt x="4633" y="11850"/>
                    <a:pt x="4533" y="11896"/>
                  </a:cubicBezTo>
                  <a:cubicBezTo>
                    <a:pt x="4533" y="12083"/>
                    <a:pt x="4432" y="12130"/>
                    <a:pt x="4482" y="12316"/>
                  </a:cubicBezTo>
                  <a:cubicBezTo>
                    <a:pt x="4382" y="12316"/>
                    <a:pt x="4432" y="12456"/>
                    <a:pt x="4382" y="12456"/>
                  </a:cubicBezTo>
                  <a:cubicBezTo>
                    <a:pt x="4382" y="12596"/>
                    <a:pt x="4282" y="12596"/>
                    <a:pt x="4332" y="12689"/>
                  </a:cubicBezTo>
                  <a:cubicBezTo>
                    <a:pt x="4382" y="12689"/>
                    <a:pt x="4332" y="12596"/>
                    <a:pt x="4382" y="12596"/>
                  </a:cubicBezTo>
                  <a:cubicBezTo>
                    <a:pt x="4382" y="12596"/>
                    <a:pt x="4432" y="12596"/>
                    <a:pt x="4482" y="12596"/>
                  </a:cubicBezTo>
                  <a:cubicBezTo>
                    <a:pt x="4482" y="12549"/>
                    <a:pt x="4482" y="12549"/>
                    <a:pt x="4482" y="12549"/>
                  </a:cubicBezTo>
                  <a:cubicBezTo>
                    <a:pt x="4583" y="12549"/>
                    <a:pt x="4583" y="12549"/>
                    <a:pt x="4583" y="12596"/>
                  </a:cubicBezTo>
                  <a:cubicBezTo>
                    <a:pt x="4633" y="12596"/>
                    <a:pt x="4583" y="12643"/>
                    <a:pt x="4583" y="12689"/>
                  </a:cubicBezTo>
                  <a:cubicBezTo>
                    <a:pt x="4633" y="12689"/>
                    <a:pt x="4633" y="12689"/>
                    <a:pt x="4633" y="12689"/>
                  </a:cubicBezTo>
                  <a:cubicBezTo>
                    <a:pt x="4633" y="12689"/>
                    <a:pt x="4633" y="12689"/>
                    <a:pt x="4633" y="12689"/>
                  </a:cubicBezTo>
                  <a:cubicBezTo>
                    <a:pt x="4633" y="12689"/>
                    <a:pt x="4633" y="12689"/>
                    <a:pt x="4633" y="12736"/>
                  </a:cubicBezTo>
                  <a:cubicBezTo>
                    <a:pt x="4633" y="12736"/>
                    <a:pt x="4683" y="12783"/>
                    <a:pt x="4583" y="12829"/>
                  </a:cubicBezTo>
                  <a:cubicBezTo>
                    <a:pt x="4583" y="12829"/>
                    <a:pt x="4583" y="12829"/>
                    <a:pt x="4583" y="12829"/>
                  </a:cubicBezTo>
                  <a:cubicBezTo>
                    <a:pt x="4482" y="12829"/>
                    <a:pt x="4432" y="12829"/>
                    <a:pt x="4382" y="12783"/>
                  </a:cubicBezTo>
                  <a:cubicBezTo>
                    <a:pt x="4382" y="12829"/>
                    <a:pt x="4382" y="12829"/>
                    <a:pt x="4332" y="12829"/>
                  </a:cubicBezTo>
                  <a:cubicBezTo>
                    <a:pt x="4332" y="12829"/>
                    <a:pt x="4332" y="12829"/>
                    <a:pt x="4332" y="12876"/>
                  </a:cubicBezTo>
                  <a:cubicBezTo>
                    <a:pt x="4382" y="12923"/>
                    <a:pt x="4282" y="12923"/>
                    <a:pt x="4282" y="12969"/>
                  </a:cubicBezTo>
                  <a:cubicBezTo>
                    <a:pt x="4282" y="12969"/>
                    <a:pt x="4282" y="12969"/>
                    <a:pt x="4282" y="12969"/>
                  </a:cubicBezTo>
                  <a:cubicBezTo>
                    <a:pt x="4282" y="13016"/>
                    <a:pt x="4282" y="13016"/>
                    <a:pt x="4282" y="13016"/>
                  </a:cubicBezTo>
                  <a:cubicBezTo>
                    <a:pt x="4232" y="13063"/>
                    <a:pt x="4182" y="13109"/>
                    <a:pt x="4232" y="13156"/>
                  </a:cubicBezTo>
                  <a:cubicBezTo>
                    <a:pt x="4232" y="13156"/>
                    <a:pt x="4232" y="13156"/>
                    <a:pt x="4232" y="13156"/>
                  </a:cubicBezTo>
                  <a:cubicBezTo>
                    <a:pt x="4232" y="13156"/>
                    <a:pt x="4232" y="13203"/>
                    <a:pt x="4232" y="13203"/>
                  </a:cubicBezTo>
                  <a:cubicBezTo>
                    <a:pt x="4232" y="13203"/>
                    <a:pt x="4232" y="13203"/>
                    <a:pt x="4232" y="13203"/>
                  </a:cubicBezTo>
                  <a:cubicBezTo>
                    <a:pt x="4182" y="13203"/>
                    <a:pt x="4182" y="13296"/>
                    <a:pt x="4182" y="13343"/>
                  </a:cubicBezTo>
                  <a:cubicBezTo>
                    <a:pt x="4182" y="13389"/>
                    <a:pt x="4182" y="13389"/>
                    <a:pt x="4182" y="13389"/>
                  </a:cubicBezTo>
                  <a:cubicBezTo>
                    <a:pt x="4182" y="13389"/>
                    <a:pt x="4182" y="13389"/>
                    <a:pt x="4182" y="13389"/>
                  </a:cubicBezTo>
                  <a:cubicBezTo>
                    <a:pt x="4182" y="13389"/>
                    <a:pt x="4182" y="13389"/>
                    <a:pt x="4182" y="13389"/>
                  </a:cubicBezTo>
                  <a:cubicBezTo>
                    <a:pt x="4132" y="13436"/>
                    <a:pt x="4132" y="13483"/>
                    <a:pt x="4132" y="13529"/>
                  </a:cubicBezTo>
                  <a:cubicBezTo>
                    <a:pt x="4132" y="13576"/>
                    <a:pt x="4132" y="13576"/>
                    <a:pt x="4132" y="13576"/>
                  </a:cubicBezTo>
                  <a:cubicBezTo>
                    <a:pt x="4082" y="13576"/>
                    <a:pt x="4082" y="13576"/>
                    <a:pt x="4082" y="13622"/>
                  </a:cubicBezTo>
                  <a:cubicBezTo>
                    <a:pt x="4082" y="13669"/>
                    <a:pt x="4031" y="13762"/>
                    <a:pt x="4031" y="13856"/>
                  </a:cubicBezTo>
                  <a:cubicBezTo>
                    <a:pt x="4031" y="13902"/>
                    <a:pt x="3981" y="13949"/>
                    <a:pt x="3931" y="13996"/>
                  </a:cubicBezTo>
                  <a:cubicBezTo>
                    <a:pt x="3931" y="14136"/>
                    <a:pt x="3881" y="14182"/>
                    <a:pt x="3831" y="14276"/>
                  </a:cubicBezTo>
                  <a:cubicBezTo>
                    <a:pt x="3831" y="14276"/>
                    <a:pt x="3831" y="14322"/>
                    <a:pt x="3831" y="14322"/>
                  </a:cubicBezTo>
                  <a:cubicBezTo>
                    <a:pt x="3781" y="14322"/>
                    <a:pt x="3831" y="14369"/>
                    <a:pt x="3781" y="14462"/>
                  </a:cubicBezTo>
                  <a:cubicBezTo>
                    <a:pt x="3781" y="14462"/>
                    <a:pt x="3781" y="14462"/>
                    <a:pt x="3781" y="14462"/>
                  </a:cubicBezTo>
                  <a:cubicBezTo>
                    <a:pt x="3731" y="14509"/>
                    <a:pt x="3731" y="14556"/>
                    <a:pt x="3731" y="14556"/>
                  </a:cubicBezTo>
                  <a:cubicBezTo>
                    <a:pt x="3731" y="14556"/>
                    <a:pt x="3731" y="14556"/>
                    <a:pt x="3731" y="14556"/>
                  </a:cubicBezTo>
                  <a:cubicBezTo>
                    <a:pt x="3731" y="14602"/>
                    <a:pt x="3681" y="14649"/>
                    <a:pt x="3681" y="14649"/>
                  </a:cubicBezTo>
                  <a:cubicBezTo>
                    <a:pt x="3681" y="14649"/>
                    <a:pt x="3681" y="14649"/>
                    <a:pt x="3681" y="14695"/>
                  </a:cubicBezTo>
                  <a:cubicBezTo>
                    <a:pt x="3530" y="14649"/>
                    <a:pt x="3681" y="14835"/>
                    <a:pt x="3580" y="14835"/>
                  </a:cubicBezTo>
                  <a:cubicBezTo>
                    <a:pt x="3580" y="14835"/>
                    <a:pt x="3580" y="14835"/>
                    <a:pt x="3580" y="14835"/>
                  </a:cubicBezTo>
                  <a:cubicBezTo>
                    <a:pt x="3580" y="14882"/>
                    <a:pt x="3580" y="14929"/>
                    <a:pt x="3530" y="14929"/>
                  </a:cubicBezTo>
                  <a:cubicBezTo>
                    <a:pt x="3530" y="14929"/>
                    <a:pt x="3530" y="14929"/>
                    <a:pt x="3530" y="14929"/>
                  </a:cubicBezTo>
                  <a:cubicBezTo>
                    <a:pt x="3480" y="14975"/>
                    <a:pt x="3430" y="15022"/>
                    <a:pt x="3380" y="15069"/>
                  </a:cubicBezTo>
                  <a:cubicBezTo>
                    <a:pt x="3380" y="15069"/>
                    <a:pt x="3380" y="15069"/>
                    <a:pt x="3380" y="15069"/>
                  </a:cubicBezTo>
                  <a:cubicBezTo>
                    <a:pt x="3330" y="15069"/>
                    <a:pt x="3280" y="15115"/>
                    <a:pt x="3230" y="15162"/>
                  </a:cubicBezTo>
                  <a:cubicBezTo>
                    <a:pt x="3230" y="15162"/>
                    <a:pt x="3230" y="15162"/>
                    <a:pt x="3230" y="15162"/>
                  </a:cubicBezTo>
                  <a:cubicBezTo>
                    <a:pt x="3230" y="15209"/>
                    <a:pt x="3179" y="15209"/>
                    <a:pt x="3179" y="15255"/>
                  </a:cubicBezTo>
                  <a:cubicBezTo>
                    <a:pt x="3079" y="15255"/>
                    <a:pt x="3079" y="15302"/>
                    <a:pt x="2979" y="15349"/>
                  </a:cubicBezTo>
                  <a:cubicBezTo>
                    <a:pt x="2929" y="15349"/>
                    <a:pt x="2929" y="15302"/>
                    <a:pt x="2879" y="15302"/>
                  </a:cubicBezTo>
                  <a:cubicBezTo>
                    <a:pt x="2929" y="15395"/>
                    <a:pt x="2929" y="15395"/>
                    <a:pt x="2879" y="15535"/>
                  </a:cubicBezTo>
                  <a:cubicBezTo>
                    <a:pt x="2979" y="15582"/>
                    <a:pt x="3029" y="15582"/>
                    <a:pt x="3029" y="15675"/>
                  </a:cubicBezTo>
                  <a:cubicBezTo>
                    <a:pt x="3079" y="15675"/>
                    <a:pt x="3129" y="15675"/>
                    <a:pt x="3230" y="15675"/>
                  </a:cubicBezTo>
                  <a:cubicBezTo>
                    <a:pt x="3280" y="15722"/>
                    <a:pt x="3330" y="15675"/>
                    <a:pt x="3330" y="15722"/>
                  </a:cubicBezTo>
                  <a:cubicBezTo>
                    <a:pt x="3430" y="15955"/>
                    <a:pt x="3179" y="15908"/>
                    <a:pt x="3230" y="16142"/>
                  </a:cubicBezTo>
                  <a:cubicBezTo>
                    <a:pt x="3280" y="16142"/>
                    <a:pt x="3280" y="16188"/>
                    <a:pt x="3330" y="16188"/>
                  </a:cubicBezTo>
                  <a:cubicBezTo>
                    <a:pt x="3430" y="16188"/>
                    <a:pt x="3430" y="16142"/>
                    <a:pt x="3480" y="16142"/>
                  </a:cubicBezTo>
                  <a:cubicBezTo>
                    <a:pt x="3480" y="16142"/>
                    <a:pt x="3530" y="16188"/>
                    <a:pt x="3580" y="16188"/>
                  </a:cubicBezTo>
                  <a:cubicBezTo>
                    <a:pt x="3580" y="16188"/>
                    <a:pt x="3530" y="16235"/>
                    <a:pt x="3580" y="16235"/>
                  </a:cubicBezTo>
                  <a:cubicBezTo>
                    <a:pt x="3580" y="16235"/>
                    <a:pt x="3681" y="16188"/>
                    <a:pt x="3681" y="16235"/>
                  </a:cubicBezTo>
                  <a:cubicBezTo>
                    <a:pt x="3681" y="16235"/>
                    <a:pt x="3681" y="16235"/>
                    <a:pt x="3681" y="16235"/>
                  </a:cubicBezTo>
                  <a:cubicBezTo>
                    <a:pt x="3731" y="16282"/>
                    <a:pt x="3731" y="16282"/>
                    <a:pt x="3781" y="16282"/>
                  </a:cubicBezTo>
                  <a:cubicBezTo>
                    <a:pt x="3781" y="16282"/>
                    <a:pt x="3831" y="16282"/>
                    <a:pt x="3831" y="16282"/>
                  </a:cubicBezTo>
                  <a:cubicBezTo>
                    <a:pt x="3831" y="16282"/>
                    <a:pt x="3831" y="16328"/>
                    <a:pt x="3831" y="16328"/>
                  </a:cubicBezTo>
                  <a:cubicBezTo>
                    <a:pt x="3831" y="16328"/>
                    <a:pt x="3881" y="16328"/>
                    <a:pt x="3931" y="16328"/>
                  </a:cubicBezTo>
                  <a:cubicBezTo>
                    <a:pt x="3931" y="16375"/>
                    <a:pt x="3981" y="16422"/>
                    <a:pt x="4031" y="16515"/>
                  </a:cubicBezTo>
                  <a:cubicBezTo>
                    <a:pt x="4132" y="16515"/>
                    <a:pt x="4232" y="16562"/>
                    <a:pt x="4332" y="16562"/>
                  </a:cubicBezTo>
                  <a:cubicBezTo>
                    <a:pt x="4332" y="16608"/>
                    <a:pt x="4332" y="16655"/>
                    <a:pt x="4332" y="16702"/>
                  </a:cubicBezTo>
                  <a:cubicBezTo>
                    <a:pt x="4332" y="16702"/>
                    <a:pt x="4382" y="16702"/>
                    <a:pt x="4382" y="16748"/>
                  </a:cubicBezTo>
                  <a:cubicBezTo>
                    <a:pt x="4382" y="16748"/>
                    <a:pt x="4432" y="16748"/>
                    <a:pt x="4432" y="16748"/>
                  </a:cubicBezTo>
                  <a:cubicBezTo>
                    <a:pt x="4432" y="16795"/>
                    <a:pt x="4432" y="16795"/>
                    <a:pt x="4432" y="16795"/>
                  </a:cubicBezTo>
                  <a:cubicBezTo>
                    <a:pt x="4482" y="16841"/>
                    <a:pt x="4533" y="16795"/>
                    <a:pt x="4583" y="16841"/>
                  </a:cubicBezTo>
                  <a:cubicBezTo>
                    <a:pt x="4633" y="16841"/>
                    <a:pt x="4583" y="16841"/>
                    <a:pt x="4583" y="16888"/>
                  </a:cubicBezTo>
                  <a:cubicBezTo>
                    <a:pt x="4633" y="16888"/>
                    <a:pt x="4683" y="16841"/>
                    <a:pt x="4683" y="16888"/>
                  </a:cubicBezTo>
                  <a:cubicBezTo>
                    <a:pt x="4683" y="16888"/>
                    <a:pt x="4683" y="16888"/>
                    <a:pt x="4683" y="16888"/>
                  </a:cubicBezTo>
                  <a:cubicBezTo>
                    <a:pt x="4733" y="16935"/>
                    <a:pt x="4933" y="16841"/>
                    <a:pt x="5034" y="16888"/>
                  </a:cubicBezTo>
                  <a:cubicBezTo>
                    <a:pt x="5034" y="16841"/>
                    <a:pt x="5084" y="16841"/>
                    <a:pt x="5084" y="16841"/>
                  </a:cubicBezTo>
                  <a:cubicBezTo>
                    <a:pt x="5134" y="16841"/>
                    <a:pt x="5184" y="16888"/>
                    <a:pt x="5184" y="16935"/>
                  </a:cubicBezTo>
                  <a:cubicBezTo>
                    <a:pt x="5234" y="16981"/>
                    <a:pt x="5284" y="16981"/>
                    <a:pt x="5284" y="17075"/>
                  </a:cubicBezTo>
                  <a:cubicBezTo>
                    <a:pt x="5334" y="17075"/>
                    <a:pt x="5385" y="17075"/>
                    <a:pt x="5435" y="17075"/>
                  </a:cubicBezTo>
                  <a:cubicBezTo>
                    <a:pt x="5435" y="17121"/>
                    <a:pt x="5485" y="17121"/>
                    <a:pt x="5535" y="17168"/>
                  </a:cubicBezTo>
                  <a:cubicBezTo>
                    <a:pt x="5535" y="17121"/>
                    <a:pt x="5535" y="17121"/>
                    <a:pt x="5585" y="17075"/>
                  </a:cubicBezTo>
                  <a:cubicBezTo>
                    <a:pt x="5585" y="17121"/>
                    <a:pt x="5585" y="17168"/>
                    <a:pt x="5635" y="17168"/>
                  </a:cubicBezTo>
                  <a:cubicBezTo>
                    <a:pt x="5836" y="17168"/>
                    <a:pt x="5836" y="17168"/>
                    <a:pt x="5836" y="17168"/>
                  </a:cubicBezTo>
                  <a:cubicBezTo>
                    <a:pt x="5836" y="17215"/>
                    <a:pt x="5936" y="17168"/>
                    <a:pt x="5936" y="17215"/>
                  </a:cubicBezTo>
                  <a:cubicBezTo>
                    <a:pt x="5986" y="17215"/>
                    <a:pt x="5986" y="17261"/>
                    <a:pt x="6036" y="17308"/>
                  </a:cubicBezTo>
                  <a:cubicBezTo>
                    <a:pt x="6036" y="17261"/>
                    <a:pt x="6136" y="17261"/>
                    <a:pt x="6186" y="17261"/>
                  </a:cubicBezTo>
                  <a:cubicBezTo>
                    <a:pt x="6186" y="17261"/>
                    <a:pt x="6186" y="17308"/>
                    <a:pt x="6237" y="17308"/>
                  </a:cubicBezTo>
                  <a:cubicBezTo>
                    <a:pt x="6237" y="17308"/>
                    <a:pt x="6287" y="17308"/>
                    <a:pt x="6337" y="17308"/>
                  </a:cubicBezTo>
                  <a:cubicBezTo>
                    <a:pt x="6387" y="17355"/>
                    <a:pt x="6487" y="17355"/>
                    <a:pt x="6587" y="17355"/>
                  </a:cubicBezTo>
                  <a:cubicBezTo>
                    <a:pt x="6637" y="17261"/>
                    <a:pt x="6537" y="17121"/>
                    <a:pt x="6637" y="17075"/>
                  </a:cubicBezTo>
                  <a:cubicBezTo>
                    <a:pt x="6788" y="17075"/>
                    <a:pt x="6888" y="17121"/>
                    <a:pt x="7038" y="17121"/>
                  </a:cubicBezTo>
                  <a:cubicBezTo>
                    <a:pt x="7038" y="17215"/>
                    <a:pt x="7139" y="17215"/>
                    <a:pt x="7189" y="17215"/>
                  </a:cubicBezTo>
                  <a:cubicBezTo>
                    <a:pt x="7239" y="17261"/>
                    <a:pt x="7339" y="17308"/>
                    <a:pt x="7389" y="17308"/>
                  </a:cubicBezTo>
                  <a:cubicBezTo>
                    <a:pt x="7439" y="17355"/>
                    <a:pt x="7439" y="17401"/>
                    <a:pt x="7489" y="17448"/>
                  </a:cubicBezTo>
                  <a:cubicBezTo>
                    <a:pt x="7590" y="17448"/>
                    <a:pt x="7640" y="17495"/>
                    <a:pt x="7790" y="17495"/>
                  </a:cubicBezTo>
                  <a:cubicBezTo>
                    <a:pt x="7790" y="17541"/>
                    <a:pt x="7840" y="17541"/>
                    <a:pt x="7840" y="17635"/>
                  </a:cubicBezTo>
                  <a:cubicBezTo>
                    <a:pt x="8091" y="17635"/>
                    <a:pt x="8091" y="17635"/>
                    <a:pt x="8091" y="17635"/>
                  </a:cubicBezTo>
                  <a:cubicBezTo>
                    <a:pt x="8091" y="17681"/>
                    <a:pt x="8091" y="17681"/>
                    <a:pt x="8141" y="17681"/>
                  </a:cubicBezTo>
                  <a:cubicBezTo>
                    <a:pt x="8191" y="17681"/>
                    <a:pt x="8191" y="17681"/>
                    <a:pt x="8191" y="17681"/>
                  </a:cubicBezTo>
                  <a:cubicBezTo>
                    <a:pt x="8191" y="17728"/>
                    <a:pt x="8241" y="17728"/>
                    <a:pt x="8241" y="17728"/>
                  </a:cubicBezTo>
                  <a:cubicBezTo>
                    <a:pt x="8341" y="17728"/>
                    <a:pt x="8341" y="17775"/>
                    <a:pt x="8442" y="17728"/>
                  </a:cubicBezTo>
                  <a:cubicBezTo>
                    <a:pt x="8442" y="17868"/>
                    <a:pt x="8442" y="17868"/>
                    <a:pt x="8442" y="17868"/>
                  </a:cubicBezTo>
                  <a:cubicBezTo>
                    <a:pt x="8492" y="17961"/>
                    <a:pt x="8391" y="17961"/>
                    <a:pt x="8391" y="18054"/>
                  </a:cubicBezTo>
                  <a:cubicBezTo>
                    <a:pt x="8391" y="18101"/>
                    <a:pt x="8442" y="18101"/>
                    <a:pt x="8391" y="18148"/>
                  </a:cubicBezTo>
                  <a:cubicBezTo>
                    <a:pt x="8492" y="18148"/>
                    <a:pt x="8542" y="18148"/>
                    <a:pt x="8542" y="18194"/>
                  </a:cubicBezTo>
                  <a:cubicBezTo>
                    <a:pt x="8642" y="18194"/>
                    <a:pt x="8692" y="18148"/>
                    <a:pt x="8843" y="18148"/>
                  </a:cubicBezTo>
                  <a:cubicBezTo>
                    <a:pt x="8843" y="18194"/>
                    <a:pt x="8893" y="18194"/>
                    <a:pt x="8843" y="18241"/>
                  </a:cubicBezTo>
                  <a:cubicBezTo>
                    <a:pt x="8843" y="18334"/>
                    <a:pt x="8893" y="18334"/>
                    <a:pt x="8943" y="18381"/>
                  </a:cubicBezTo>
                  <a:cubicBezTo>
                    <a:pt x="8943" y="18334"/>
                    <a:pt x="8993" y="18334"/>
                    <a:pt x="9043" y="18334"/>
                  </a:cubicBezTo>
                  <a:cubicBezTo>
                    <a:pt x="9043" y="18288"/>
                    <a:pt x="9093" y="18288"/>
                    <a:pt x="9143" y="18288"/>
                  </a:cubicBezTo>
                  <a:cubicBezTo>
                    <a:pt x="9143" y="18288"/>
                    <a:pt x="9143" y="18288"/>
                    <a:pt x="9143" y="18334"/>
                  </a:cubicBezTo>
                  <a:cubicBezTo>
                    <a:pt x="9143" y="18334"/>
                    <a:pt x="9143" y="18334"/>
                    <a:pt x="9143" y="18334"/>
                  </a:cubicBezTo>
                  <a:cubicBezTo>
                    <a:pt x="9193" y="18334"/>
                    <a:pt x="9243" y="18334"/>
                    <a:pt x="9294" y="18334"/>
                  </a:cubicBezTo>
                  <a:cubicBezTo>
                    <a:pt x="9294" y="18381"/>
                    <a:pt x="9294" y="18381"/>
                    <a:pt x="9344" y="18381"/>
                  </a:cubicBezTo>
                  <a:cubicBezTo>
                    <a:pt x="9444" y="18381"/>
                    <a:pt x="9494" y="18474"/>
                    <a:pt x="9594" y="18568"/>
                  </a:cubicBezTo>
                  <a:cubicBezTo>
                    <a:pt x="9594" y="18568"/>
                    <a:pt x="9644" y="18568"/>
                    <a:pt x="9644" y="18568"/>
                  </a:cubicBezTo>
                  <a:cubicBezTo>
                    <a:pt x="9644" y="18568"/>
                    <a:pt x="9644" y="18568"/>
                    <a:pt x="9695" y="18568"/>
                  </a:cubicBezTo>
                  <a:cubicBezTo>
                    <a:pt x="9695" y="18614"/>
                    <a:pt x="9695" y="18568"/>
                    <a:pt x="9745" y="18568"/>
                  </a:cubicBezTo>
                  <a:cubicBezTo>
                    <a:pt x="9845" y="18614"/>
                    <a:pt x="9845" y="18521"/>
                    <a:pt x="9895" y="18474"/>
                  </a:cubicBezTo>
                  <a:cubicBezTo>
                    <a:pt x="10045" y="18521"/>
                    <a:pt x="10095" y="18474"/>
                    <a:pt x="10146" y="18428"/>
                  </a:cubicBezTo>
                  <a:cubicBezTo>
                    <a:pt x="10296" y="18428"/>
                    <a:pt x="10296" y="18428"/>
                    <a:pt x="10396" y="18381"/>
                  </a:cubicBezTo>
                  <a:cubicBezTo>
                    <a:pt x="10396" y="18428"/>
                    <a:pt x="10446" y="18428"/>
                    <a:pt x="10496" y="18428"/>
                  </a:cubicBezTo>
                  <a:cubicBezTo>
                    <a:pt x="10597" y="18428"/>
                    <a:pt x="10647" y="18568"/>
                    <a:pt x="10797" y="18521"/>
                  </a:cubicBezTo>
                  <a:cubicBezTo>
                    <a:pt x="10797" y="18521"/>
                    <a:pt x="10797" y="18521"/>
                    <a:pt x="10797" y="18474"/>
                  </a:cubicBezTo>
                  <a:cubicBezTo>
                    <a:pt x="10797" y="18474"/>
                    <a:pt x="10797" y="18474"/>
                    <a:pt x="10797" y="18474"/>
                  </a:cubicBezTo>
                  <a:cubicBezTo>
                    <a:pt x="10797" y="18381"/>
                    <a:pt x="10747" y="18334"/>
                    <a:pt x="10697" y="18288"/>
                  </a:cubicBezTo>
                  <a:cubicBezTo>
                    <a:pt x="10697" y="18241"/>
                    <a:pt x="10697" y="18194"/>
                    <a:pt x="10647" y="18148"/>
                  </a:cubicBezTo>
                  <a:cubicBezTo>
                    <a:pt x="10647" y="18054"/>
                    <a:pt x="10747" y="18008"/>
                    <a:pt x="10697" y="17914"/>
                  </a:cubicBezTo>
                  <a:cubicBezTo>
                    <a:pt x="10747" y="17868"/>
                    <a:pt x="10747" y="17868"/>
                    <a:pt x="10747" y="17821"/>
                  </a:cubicBezTo>
                  <a:cubicBezTo>
                    <a:pt x="10747" y="17821"/>
                    <a:pt x="10747" y="17775"/>
                    <a:pt x="10747" y="17775"/>
                  </a:cubicBezTo>
                  <a:cubicBezTo>
                    <a:pt x="10747" y="17728"/>
                    <a:pt x="10747" y="17728"/>
                    <a:pt x="10797" y="17681"/>
                  </a:cubicBezTo>
                  <a:cubicBezTo>
                    <a:pt x="10797" y="17261"/>
                    <a:pt x="10797" y="17261"/>
                    <a:pt x="10797" y="17261"/>
                  </a:cubicBezTo>
                  <a:cubicBezTo>
                    <a:pt x="10847" y="17261"/>
                    <a:pt x="10797" y="17168"/>
                    <a:pt x="10897" y="17168"/>
                  </a:cubicBezTo>
                  <a:cubicBezTo>
                    <a:pt x="10947" y="17121"/>
                    <a:pt x="10998" y="17121"/>
                    <a:pt x="10998" y="17075"/>
                  </a:cubicBezTo>
                  <a:cubicBezTo>
                    <a:pt x="11098" y="17028"/>
                    <a:pt x="11148" y="16935"/>
                    <a:pt x="11198" y="16888"/>
                  </a:cubicBezTo>
                  <a:cubicBezTo>
                    <a:pt x="11348" y="16888"/>
                    <a:pt x="11449" y="16795"/>
                    <a:pt x="11599" y="16841"/>
                  </a:cubicBezTo>
                  <a:cubicBezTo>
                    <a:pt x="11599" y="16841"/>
                    <a:pt x="11599" y="16841"/>
                    <a:pt x="11599" y="16841"/>
                  </a:cubicBezTo>
                  <a:cubicBezTo>
                    <a:pt x="11749" y="16841"/>
                    <a:pt x="11699" y="16748"/>
                    <a:pt x="11799" y="16702"/>
                  </a:cubicBezTo>
                  <a:cubicBezTo>
                    <a:pt x="11799" y="16702"/>
                    <a:pt x="11799" y="16702"/>
                    <a:pt x="11799" y="16702"/>
                  </a:cubicBezTo>
                  <a:cubicBezTo>
                    <a:pt x="11849" y="16702"/>
                    <a:pt x="11900" y="16702"/>
                    <a:pt x="11900" y="16655"/>
                  </a:cubicBezTo>
                  <a:cubicBezTo>
                    <a:pt x="11950" y="16655"/>
                    <a:pt x="11950" y="16655"/>
                    <a:pt x="11950" y="16655"/>
                  </a:cubicBezTo>
                  <a:cubicBezTo>
                    <a:pt x="12000" y="16608"/>
                    <a:pt x="12050" y="16608"/>
                    <a:pt x="12100" y="16562"/>
                  </a:cubicBezTo>
                  <a:cubicBezTo>
                    <a:pt x="12200" y="16608"/>
                    <a:pt x="12150" y="16515"/>
                    <a:pt x="12250" y="16562"/>
                  </a:cubicBezTo>
                  <a:cubicBezTo>
                    <a:pt x="12250" y="16515"/>
                    <a:pt x="12301" y="16468"/>
                    <a:pt x="12351" y="16468"/>
                  </a:cubicBezTo>
                  <a:cubicBezTo>
                    <a:pt x="12351" y="16468"/>
                    <a:pt x="12351" y="16468"/>
                    <a:pt x="12351" y="16468"/>
                  </a:cubicBezTo>
                  <a:cubicBezTo>
                    <a:pt x="12401" y="16468"/>
                    <a:pt x="12451" y="16422"/>
                    <a:pt x="12501" y="16375"/>
                  </a:cubicBezTo>
                  <a:cubicBezTo>
                    <a:pt x="12501" y="16375"/>
                    <a:pt x="12551" y="16375"/>
                    <a:pt x="12551" y="16375"/>
                  </a:cubicBezTo>
                  <a:cubicBezTo>
                    <a:pt x="12601" y="16375"/>
                    <a:pt x="12651" y="16422"/>
                    <a:pt x="12651" y="16468"/>
                  </a:cubicBezTo>
                  <a:cubicBezTo>
                    <a:pt x="12651" y="16468"/>
                    <a:pt x="12651" y="16468"/>
                    <a:pt x="12651" y="16468"/>
                  </a:cubicBezTo>
                  <a:cubicBezTo>
                    <a:pt x="12701" y="16515"/>
                    <a:pt x="12701" y="16562"/>
                    <a:pt x="12802" y="16608"/>
                  </a:cubicBezTo>
                  <a:cubicBezTo>
                    <a:pt x="12802" y="16608"/>
                    <a:pt x="12802" y="16608"/>
                    <a:pt x="12802" y="16608"/>
                  </a:cubicBezTo>
                  <a:cubicBezTo>
                    <a:pt x="12852" y="16608"/>
                    <a:pt x="12852" y="16608"/>
                    <a:pt x="12852" y="16608"/>
                  </a:cubicBezTo>
                  <a:cubicBezTo>
                    <a:pt x="12852" y="16655"/>
                    <a:pt x="12902" y="16655"/>
                    <a:pt x="12902" y="16655"/>
                  </a:cubicBezTo>
                  <a:cubicBezTo>
                    <a:pt x="12952" y="16655"/>
                    <a:pt x="12952" y="16655"/>
                    <a:pt x="13002" y="16655"/>
                  </a:cubicBezTo>
                  <a:cubicBezTo>
                    <a:pt x="13153" y="16655"/>
                    <a:pt x="13203" y="16702"/>
                    <a:pt x="13353" y="16702"/>
                  </a:cubicBezTo>
                  <a:cubicBezTo>
                    <a:pt x="13353" y="16888"/>
                    <a:pt x="13353" y="16888"/>
                    <a:pt x="13353" y="16888"/>
                  </a:cubicBezTo>
                  <a:cubicBezTo>
                    <a:pt x="13453" y="16935"/>
                    <a:pt x="13553" y="16981"/>
                    <a:pt x="13704" y="16981"/>
                  </a:cubicBezTo>
                  <a:cubicBezTo>
                    <a:pt x="13704" y="16935"/>
                    <a:pt x="13704" y="16935"/>
                    <a:pt x="13704" y="16935"/>
                  </a:cubicBezTo>
                  <a:cubicBezTo>
                    <a:pt x="13754" y="16935"/>
                    <a:pt x="13754" y="16935"/>
                    <a:pt x="13754" y="16935"/>
                  </a:cubicBezTo>
                  <a:cubicBezTo>
                    <a:pt x="13804" y="16935"/>
                    <a:pt x="13804" y="16935"/>
                    <a:pt x="13804" y="16935"/>
                  </a:cubicBezTo>
                  <a:cubicBezTo>
                    <a:pt x="13804" y="16935"/>
                    <a:pt x="13804" y="16981"/>
                    <a:pt x="13804" y="16981"/>
                  </a:cubicBezTo>
                  <a:cubicBezTo>
                    <a:pt x="13954" y="16981"/>
                    <a:pt x="13854" y="16748"/>
                    <a:pt x="14004" y="16795"/>
                  </a:cubicBezTo>
                  <a:cubicBezTo>
                    <a:pt x="14055" y="16841"/>
                    <a:pt x="14004" y="16935"/>
                    <a:pt x="14055" y="16981"/>
                  </a:cubicBezTo>
                  <a:cubicBezTo>
                    <a:pt x="14155" y="17028"/>
                    <a:pt x="14205" y="17028"/>
                    <a:pt x="14255" y="17075"/>
                  </a:cubicBezTo>
                  <a:cubicBezTo>
                    <a:pt x="14405" y="17075"/>
                    <a:pt x="14405" y="16981"/>
                    <a:pt x="14556" y="17028"/>
                  </a:cubicBezTo>
                  <a:cubicBezTo>
                    <a:pt x="14556" y="17168"/>
                    <a:pt x="14606" y="17168"/>
                    <a:pt x="14556" y="17261"/>
                  </a:cubicBezTo>
                  <a:cubicBezTo>
                    <a:pt x="14556" y="17355"/>
                    <a:pt x="14706" y="17308"/>
                    <a:pt x="14806" y="17355"/>
                  </a:cubicBezTo>
                  <a:cubicBezTo>
                    <a:pt x="14907" y="17355"/>
                    <a:pt x="14907" y="17355"/>
                    <a:pt x="14907" y="17355"/>
                  </a:cubicBezTo>
                  <a:cubicBezTo>
                    <a:pt x="14957" y="17401"/>
                    <a:pt x="15007" y="17448"/>
                    <a:pt x="15107" y="17448"/>
                  </a:cubicBezTo>
                  <a:cubicBezTo>
                    <a:pt x="15157" y="17495"/>
                    <a:pt x="15157" y="17588"/>
                    <a:pt x="15257" y="17541"/>
                  </a:cubicBezTo>
                  <a:cubicBezTo>
                    <a:pt x="15307" y="17588"/>
                    <a:pt x="15257" y="17728"/>
                    <a:pt x="15358" y="17728"/>
                  </a:cubicBezTo>
                  <a:cubicBezTo>
                    <a:pt x="15358" y="17728"/>
                    <a:pt x="15408" y="17728"/>
                    <a:pt x="15408" y="17728"/>
                  </a:cubicBezTo>
                  <a:cubicBezTo>
                    <a:pt x="15458" y="17728"/>
                    <a:pt x="15458" y="17728"/>
                    <a:pt x="15458" y="17728"/>
                  </a:cubicBezTo>
                  <a:cubicBezTo>
                    <a:pt x="15458" y="17728"/>
                    <a:pt x="15458" y="17728"/>
                    <a:pt x="15508" y="17728"/>
                  </a:cubicBezTo>
                  <a:cubicBezTo>
                    <a:pt x="15508" y="17681"/>
                    <a:pt x="15508" y="17681"/>
                    <a:pt x="15558" y="17681"/>
                  </a:cubicBezTo>
                  <a:cubicBezTo>
                    <a:pt x="15608" y="17681"/>
                    <a:pt x="15608" y="17635"/>
                    <a:pt x="15658" y="17635"/>
                  </a:cubicBezTo>
                  <a:cubicBezTo>
                    <a:pt x="15658" y="17728"/>
                    <a:pt x="15809" y="17681"/>
                    <a:pt x="15759" y="17775"/>
                  </a:cubicBezTo>
                  <a:cubicBezTo>
                    <a:pt x="15809" y="17775"/>
                    <a:pt x="15809" y="17775"/>
                    <a:pt x="15809" y="17821"/>
                  </a:cubicBezTo>
                  <a:cubicBezTo>
                    <a:pt x="15859" y="17821"/>
                    <a:pt x="15859" y="17821"/>
                    <a:pt x="15909" y="17821"/>
                  </a:cubicBezTo>
                  <a:cubicBezTo>
                    <a:pt x="15909" y="17821"/>
                    <a:pt x="15909" y="17868"/>
                    <a:pt x="15909" y="17868"/>
                  </a:cubicBezTo>
                  <a:cubicBezTo>
                    <a:pt x="15959" y="17914"/>
                    <a:pt x="16009" y="17914"/>
                    <a:pt x="16059" y="17914"/>
                  </a:cubicBezTo>
                  <a:cubicBezTo>
                    <a:pt x="16059" y="17868"/>
                    <a:pt x="16059" y="17868"/>
                    <a:pt x="16109" y="17868"/>
                  </a:cubicBezTo>
                  <a:cubicBezTo>
                    <a:pt x="16109" y="17868"/>
                    <a:pt x="16109" y="17868"/>
                    <a:pt x="16109" y="17868"/>
                  </a:cubicBezTo>
                  <a:cubicBezTo>
                    <a:pt x="16159" y="17728"/>
                    <a:pt x="15959" y="17868"/>
                    <a:pt x="16009" y="17728"/>
                  </a:cubicBezTo>
                  <a:cubicBezTo>
                    <a:pt x="15959" y="17635"/>
                    <a:pt x="16059" y="17681"/>
                    <a:pt x="16109" y="17681"/>
                  </a:cubicBezTo>
                  <a:cubicBezTo>
                    <a:pt x="16210" y="17681"/>
                    <a:pt x="16159" y="17775"/>
                    <a:pt x="16260" y="17728"/>
                  </a:cubicBezTo>
                  <a:cubicBezTo>
                    <a:pt x="16360" y="17775"/>
                    <a:pt x="16260" y="17588"/>
                    <a:pt x="16360" y="17635"/>
                  </a:cubicBezTo>
                  <a:cubicBezTo>
                    <a:pt x="16360" y="17635"/>
                    <a:pt x="16360" y="17588"/>
                    <a:pt x="16410" y="17635"/>
                  </a:cubicBezTo>
                  <a:cubicBezTo>
                    <a:pt x="16510" y="17635"/>
                    <a:pt x="16611" y="17635"/>
                    <a:pt x="16661" y="17588"/>
                  </a:cubicBezTo>
                  <a:cubicBezTo>
                    <a:pt x="16761" y="17588"/>
                    <a:pt x="16811" y="17588"/>
                    <a:pt x="16861" y="17541"/>
                  </a:cubicBezTo>
                  <a:cubicBezTo>
                    <a:pt x="16861" y="17541"/>
                    <a:pt x="16861" y="17495"/>
                    <a:pt x="16911" y="17495"/>
                  </a:cubicBezTo>
                  <a:cubicBezTo>
                    <a:pt x="16911" y="17495"/>
                    <a:pt x="16861" y="17448"/>
                    <a:pt x="16861" y="17401"/>
                  </a:cubicBezTo>
                  <a:cubicBezTo>
                    <a:pt x="16861" y="17401"/>
                    <a:pt x="16911" y="17401"/>
                    <a:pt x="16911" y="17401"/>
                  </a:cubicBezTo>
                  <a:cubicBezTo>
                    <a:pt x="16911" y="17355"/>
                    <a:pt x="16911" y="17355"/>
                    <a:pt x="16911" y="17308"/>
                  </a:cubicBezTo>
                  <a:cubicBezTo>
                    <a:pt x="16861" y="17308"/>
                    <a:pt x="16861" y="17308"/>
                    <a:pt x="16861" y="17308"/>
                  </a:cubicBezTo>
                  <a:cubicBezTo>
                    <a:pt x="16861" y="17215"/>
                    <a:pt x="16961" y="17261"/>
                    <a:pt x="16961" y="17215"/>
                  </a:cubicBezTo>
                  <a:cubicBezTo>
                    <a:pt x="16961" y="17168"/>
                    <a:pt x="16961" y="17168"/>
                    <a:pt x="17011" y="17168"/>
                  </a:cubicBezTo>
                  <a:cubicBezTo>
                    <a:pt x="17011" y="17121"/>
                    <a:pt x="17011" y="17121"/>
                    <a:pt x="17011" y="17121"/>
                  </a:cubicBezTo>
                  <a:cubicBezTo>
                    <a:pt x="17011" y="17121"/>
                    <a:pt x="17011" y="17075"/>
                    <a:pt x="17062" y="17121"/>
                  </a:cubicBezTo>
                  <a:cubicBezTo>
                    <a:pt x="17312" y="17168"/>
                    <a:pt x="17362" y="17028"/>
                    <a:pt x="17412" y="16888"/>
                  </a:cubicBezTo>
                  <a:cubicBezTo>
                    <a:pt x="17613" y="16888"/>
                    <a:pt x="17613" y="16888"/>
                    <a:pt x="17613" y="16888"/>
                  </a:cubicBezTo>
                  <a:cubicBezTo>
                    <a:pt x="17613" y="16888"/>
                    <a:pt x="17613" y="16841"/>
                    <a:pt x="17613" y="16795"/>
                  </a:cubicBezTo>
                  <a:cubicBezTo>
                    <a:pt x="17613" y="16795"/>
                    <a:pt x="17663" y="16795"/>
                    <a:pt x="17663" y="16795"/>
                  </a:cubicBezTo>
                  <a:cubicBezTo>
                    <a:pt x="17663" y="16795"/>
                    <a:pt x="17663" y="16795"/>
                    <a:pt x="17663" y="16748"/>
                  </a:cubicBezTo>
                  <a:cubicBezTo>
                    <a:pt x="17663" y="16748"/>
                    <a:pt x="17713" y="16702"/>
                    <a:pt x="17713" y="16655"/>
                  </a:cubicBezTo>
                  <a:cubicBezTo>
                    <a:pt x="17713" y="16655"/>
                    <a:pt x="17713" y="16655"/>
                    <a:pt x="17713" y="16655"/>
                  </a:cubicBezTo>
                  <a:cubicBezTo>
                    <a:pt x="17863" y="16655"/>
                    <a:pt x="17863" y="16608"/>
                    <a:pt x="17914" y="16562"/>
                  </a:cubicBezTo>
                  <a:cubicBezTo>
                    <a:pt x="17964" y="16562"/>
                    <a:pt x="18014" y="16562"/>
                    <a:pt x="18064" y="16515"/>
                  </a:cubicBezTo>
                  <a:cubicBezTo>
                    <a:pt x="18114" y="16468"/>
                    <a:pt x="18214" y="16562"/>
                    <a:pt x="18214" y="16468"/>
                  </a:cubicBezTo>
                  <a:cubicBezTo>
                    <a:pt x="18264" y="16375"/>
                    <a:pt x="18264" y="16235"/>
                    <a:pt x="18264" y="16095"/>
                  </a:cubicBezTo>
                  <a:cubicBezTo>
                    <a:pt x="18314" y="16095"/>
                    <a:pt x="18314" y="16048"/>
                    <a:pt x="18314" y="16002"/>
                  </a:cubicBezTo>
                  <a:cubicBezTo>
                    <a:pt x="18365" y="15955"/>
                    <a:pt x="18415" y="15908"/>
                    <a:pt x="18415" y="15862"/>
                  </a:cubicBezTo>
                  <a:cubicBezTo>
                    <a:pt x="18515" y="15862"/>
                    <a:pt x="18515" y="15768"/>
                    <a:pt x="18515" y="15675"/>
                  </a:cubicBezTo>
                  <a:cubicBezTo>
                    <a:pt x="18465" y="15629"/>
                    <a:pt x="18465" y="15629"/>
                    <a:pt x="18415" y="15629"/>
                  </a:cubicBezTo>
                  <a:cubicBezTo>
                    <a:pt x="18314" y="15629"/>
                    <a:pt x="18264" y="15675"/>
                    <a:pt x="18164" y="15675"/>
                  </a:cubicBezTo>
                  <a:cubicBezTo>
                    <a:pt x="18064" y="15722"/>
                    <a:pt x="18014" y="15675"/>
                    <a:pt x="17964" y="15675"/>
                  </a:cubicBezTo>
                  <a:cubicBezTo>
                    <a:pt x="17914" y="15629"/>
                    <a:pt x="17813" y="15675"/>
                    <a:pt x="17813" y="15582"/>
                  </a:cubicBezTo>
                  <a:cubicBezTo>
                    <a:pt x="17613" y="15582"/>
                    <a:pt x="17613" y="15582"/>
                    <a:pt x="17613" y="15582"/>
                  </a:cubicBezTo>
                  <a:cubicBezTo>
                    <a:pt x="17613" y="15535"/>
                    <a:pt x="17563" y="15535"/>
                    <a:pt x="17513" y="15489"/>
                  </a:cubicBezTo>
                  <a:cubicBezTo>
                    <a:pt x="17513" y="15489"/>
                    <a:pt x="17513" y="15395"/>
                    <a:pt x="17462" y="15395"/>
                  </a:cubicBezTo>
                  <a:cubicBezTo>
                    <a:pt x="17412" y="15395"/>
                    <a:pt x="17462" y="15349"/>
                    <a:pt x="17412" y="15349"/>
                  </a:cubicBezTo>
                  <a:cubicBezTo>
                    <a:pt x="17412" y="15349"/>
                    <a:pt x="17362" y="15302"/>
                    <a:pt x="17362" y="15302"/>
                  </a:cubicBezTo>
                  <a:cubicBezTo>
                    <a:pt x="17312" y="15255"/>
                    <a:pt x="17362" y="15209"/>
                    <a:pt x="17262" y="15209"/>
                  </a:cubicBezTo>
                  <a:cubicBezTo>
                    <a:pt x="17312" y="15162"/>
                    <a:pt x="17262" y="15115"/>
                    <a:pt x="17262" y="15069"/>
                  </a:cubicBezTo>
                  <a:cubicBezTo>
                    <a:pt x="17212" y="14975"/>
                    <a:pt x="17262" y="14975"/>
                    <a:pt x="17262" y="14882"/>
                  </a:cubicBezTo>
                  <a:cubicBezTo>
                    <a:pt x="17312" y="14789"/>
                    <a:pt x="17212" y="14742"/>
                    <a:pt x="17212" y="14602"/>
                  </a:cubicBezTo>
                  <a:cubicBezTo>
                    <a:pt x="17262" y="14602"/>
                    <a:pt x="17262" y="14602"/>
                    <a:pt x="17262" y="14556"/>
                  </a:cubicBezTo>
                  <a:cubicBezTo>
                    <a:pt x="17262" y="14556"/>
                    <a:pt x="17262" y="14556"/>
                    <a:pt x="17262" y="14509"/>
                  </a:cubicBezTo>
                  <a:cubicBezTo>
                    <a:pt x="17362" y="14462"/>
                    <a:pt x="17462" y="14369"/>
                    <a:pt x="17513" y="14322"/>
                  </a:cubicBezTo>
                  <a:cubicBezTo>
                    <a:pt x="17563" y="14229"/>
                    <a:pt x="17462" y="14229"/>
                    <a:pt x="17513" y="14136"/>
                  </a:cubicBezTo>
                  <a:cubicBezTo>
                    <a:pt x="17412" y="13996"/>
                    <a:pt x="17212" y="13949"/>
                    <a:pt x="17062" y="13856"/>
                  </a:cubicBezTo>
                  <a:cubicBezTo>
                    <a:pt x="17062" y="13762"/>
                    <a:pt x="17112" y="13762"/>
                    <a:pt x="17112" y="13669"/>
                  </a:cubicBezTo>
                  <a:cubicBezTo>
                    <a:pt x="17112" y="13622"/>
                    <a:pt x="17062" y="13622"/>
                    <a:pt x="17062" y="13529"/>
                  </a:cubicBezTo>
                  <a:cubicBezTo>
                    <a:pt x="16961" y="13529"/>
                    <a:pt x="16961" y="13483"/>
                    <a:pt x="16961" y="13436"/>
                  </a:cubicBezTo>
                  <a:cubicBezTo>
                    <a:pt x="16911" y="13296"/>
                    <a:pt x="17062" y="13389"/>
                    <a:pt x="17062" y="13343"/>
                  </a:cubicBezTo>
                  <a:cubicBezTo>
                    <a:pt x="17112" y="13296"/>
                    <a:pt x="17162" y="13296"/>
                    <a:pt x="17212" y="13249"/>
                  </a:cubicBezTo>
                  <a:cubicBezTo>
                    <a:pt x="17262" y="13249"/>
                    <a:pt x="17312" y="13296"/>
                    <a:pt x="17362" y="13296"/>
                  </a:cubicBezTo>
                  <a:cubicBezTo>
                    <a:pt x="17362" y="13203"/>
                    <a:pt x="17513" y="13249"/>
                    <a:pt x="17513" y="13203"/>
                  </a:cubicBezTo>
                  <a:cubicBezTo>
                    <a:pt x="17663" y="13203"/>
                    <a:pt x="17663" y="13109"/>
                    <a:pt x="17763" y="13109"/>
                  </a:cubicBezTo>
                  <a:cubicBezTo>
                    <a:pt x="17763" y="13063"/>
                    <a:pt x="17713" y="13063"/>
                    <a:pt x="17713" y="12969"/>
                  </a:cubicBezTo>
                  <a:cubicBezTo>
                    <a:pt x="17713" y="12923"/>
                    <a:pt x="17763" y="12923"/>
                    <a:pt x="17763" y="12923"/>
                  </a:cubicBezTo>
                  <a:cubicBezTo>
                    <a:pt x="17813" y="12923"/>
                    <a:pt x="17813" y="12829"/>
                    <a:pt x="17863" y="12829"/>
                  </a:cubicBezTo>
                  <a:cubicBezTo>
                    <a:pt x="17863" y="12783"/>
                    <a:pt x="17863" y="12783"/>
                    <a:pt x="17863" y="12783"/>
                  </a:cubicBezTo>
                  <a:cubicBezTo>
                    <a:pt x="17813" y="12736"/>
                    <a:pt x="17763" y="12736"/>
                    <a:pt x="17713" y="12689"/>
                  </a:cubicBezTo>
                  <a:cubicBezTo>
                    <a:pt x="17713" y="12689"/>
                    <a:pt x="17713" y="12689"/>
                    <a:pt x="17713" y="12643"/>
                  </a:cubicBezTo>
                  <a:cubicBezTo>
                    <a:pt x="17663" y="12643"/>
                    <a:pt x="17613" y="12596"/>
                    <a:pt x="17613" y="12549"/>
                  </a:cubicBezTo>
                  <a:cubicBezTo>
                    <a:pt x="17563" y="12503"/>
                    <a:pt x="17563" y="12503"/>
                    <a:pt x="17513" y="12456"/>
                  </a:cubicBezTo>
                  <a:cubicBezTo>
                    <a:pt x="17513" y="12363"/>
                    <a:pt x="17513" y="12363"/>
                    <a:pt x="17513" y="12363"/>
                  </a:cubicBezTo>
                  <a:cubicBezTo>
                    <a:pt x="17462" y="12316"/>
                    <a:pt x="17412" y="12270"/>
                    <a:pt x="17362" y="12176"/>
                  </a:cubicBezTo>
                  <a:cubicBezTo>
                    <a:pt x="17362" y="12176"/>
                    <a:pt x="17312" y="12130"/>
                    <a:pt x="17312" y="12176"/>
                  </a:cubicBezTo>
                  <a:cubicBezTo>
                    <a:pt x="17262" y="12176"/>
                    <a:pt x="17212" y="12223"/>
                    <a:pt x="17212" y="12176"/>
                  </a:cubicBezTo>
                  <a:cubicBezTo>
                    <a:pt x="17212" y="12083"/>
                    <a:pt x="17262" y="12083"/>
                    <a:pt x="17262" y="11943"/>
                  </a:cubicBezTo>
                  <a:cubicBezTo>
                    <a:pt x="17262" y="11943"/>
                    <a:pt x="17312" y="11943"/>
                    <a:pt x="17312" y="11896"/>
                  </a:cubicBezTo>
                  <a:cubicBezTo>
                    <a:pt x="17312" y="11896"/>
                    <a:pt x="17362" y="11896"/>
                    <a:pt x="17362" y="11850"/>
                  </a:cubicBezTo>
                  <a:cubicBezTo>
                    <a:pt x="17362" y="11850"/>
                    <a:pt x="17412" y="11850"/>
                    <a:pt x="17412" y="11850"/>
                  </a:cubicBezTo>
                  <a:cubicBezTo>
                    <a:pt x="17513" y="11803"/>
                    <a:pt x="17563" y="11756"/>
                    <a:pt x="17663" y="11710"/>
                  </a:cubicBezTo>
                  <a:cubicBezTo>
                    <a:pt x="17863" y="11710"/>
                    <a:pt x="17863" y="11710"/>
                    <a:pt x="17863" y="11710"/>
                  </a:cubicBezTo>
                  <a:cubicBezTo>
                    <a:pt x="17863" y="11710"/>
                    <a:pt x="17863" y="11710"/>
                    <a:pt x="17863" y="11710"/>
                  </a:cubicBezTo>
                  <a:cubicBezTo>
                    <a:pt x="17863" y="11710"/>
                    <a:pt x="17863" y="11710"/>
                    <a:pt x="17863" y="11663"/>
                  </a:cubicBezTo>
                  <a:cubicBezTo>
                    <a:pt x="17863" y="11663"/>
                    <a:pt x="17863" y="11663"/>
                    <a:pt x="17863" y="11663"/>
                  </a:cubicBezTo>
                  <a:cubicBezTo>
                    <a:pt x="17863" y="11663"/>
                    <a:pt x="17863" y="11663"/>
                    <a:pt x="17863" y="11663"/>
                  </a:cubicBezTo>
                  <a:cubicBezTo>
                    <a:pt x="17863" y="11663"/>
                    <a:pt x="17863" y="11616"/>
                    <a:pt x="17863" y="11616"/>
                  </a:cubicBezTo>
                  <a:cubicBezTo>
                    <a:pt x="17863" y="11616"/>
                    <a:pt x="17863" y="11616"/>
                    <a:pt x="17863" y="11616"/>
                  </a:cubicBezTo>
                  <a:cubicBezTo>
                    <a:pt x="17863" y="11616"/>
                    <a:pt x="17863" y="11616"/>
                    <a:pt x="17863" y="11616"/>
                  </a:cubicBezTo>
                  <a:cubicBezTo>
                    <a:pt x="17863" y="11616"/>
                    <a:pt x="17813" y="11616"/>
                    <a:pt x="17813" y="11570"/>
                  </a:cubicBezTo>
                  <a:cubicBezTo>
                    <a:pt x="17813" y="11570"/>
                    <a:pt x="17813" y="11570"/>
                    <a:pt x="17813" y="11570"/>
                  </a:cubicBezTo>
                  <a:cubicBezTo>
                    <a:pt x="17813" y="11570"/>
                    <a:pt x="17813" y="11570"/>
                    <a:pt x="17813" y="11570"/>
                  </a:cubicBezTo>
                  <a:cubicBezTo>
                    <a:pt x="17813" y="11570"/>
                    <a:pt x="17813" y="11570"/>
                    <a:pt x="17813" y="11523"/>
                  </a:cubicBezTo>
                  <a:cubicBezTo>
                    <a:pt x="17813" y="11523"/>
                    <a:pt x="17813" y="11523"/>
                    <a:pt x="17813" y="11523"/>
                  </a:cubicBezTo>
                  <a:cubicBezTo>
                    <a:pt x="17813" y="11523"/>
                    <a:pt x="17813" y="11523"/>
                    <a:pt x="17813" y="11523"/>
                  </a:cubicBezTo>
                  <a:cubicBezTo>
                    <a:pt x="17813" y="11523"/>
                    <a:pt x="17813" y="11523"/>
                    <a:pt x="17813" y="11523"/>
                  </a:cubicBezTo>
                  <a:cubicBezTo>
                    <a:pt x="17813" y="11523"/>
                    <a:pt x="17813" y="11476"/>
                    <a:pt x="17813" y="11476"/>
                  </a:cubicBezTo>
                  <a:cubicBezTo>
                    <a:pt x="17813" y="11476"/>
                    <a:pt x="17813" y="11476"/>
                    <a:pt x="17813" y="11476"/>
                  </a:cubicBezTo>
                  <a:cubicBezTo>
                    <a:pt x="17763" y="11430"/>
                    <a:pt x="17763" y="11430"/>
                    <a:pt x="17713" y="11383"/>
                  </a:cubicBezTo>
                  <a:cubicBezTo>
                    <a:pt x="17713" y="11383"/>
                    <a:pt x="17713" y="11337"/>
                    <a:pt x="17713" y="11290"/>
                  </a:cubicBezTo>
                  <a:cubicBezTo>
                    <a:pt x="17663" y="11290"/>
                    <a:pt x="17663" y="11290"/>
                    <a:pt x="17613" y="11243"/>
                  </a:cubicBezTo>
                  <a:cubicBezTo>
                    <a:pt x="17563" y="11243"/>
                    <a:pt x="17613" y="11197"/>
                    <a:pt x="17563" y="11197"/>
                  </a:cubicBezTo>
                  <a:cubicBezTo>
                    <a:pt x="17513" y="11150"/>
                    <a:pt x="17513" y="11150"/>
                    <a:pt x="17513" y="11103"/>
                  </a:cubicBezTo>
                  <a:cubicBezTo>
                    <a:pt x="17563" y="11010"/>
                    <a:pt x="17462" y="10823"/>
                    <a:pt x="17513" y="10683"/>
                  </a:cubicBezTo>
                  <a:cubicBezTo>
                    <a:pt x="17412" y="10683"/>
                    <a:pt x="17412" y="10683"/>
                    <a:pt x="17412" y="10637"/>
                  </a:cubicBezTo>
                  <a:cubicBezTo>
                    <a:pt x="17062" y="10637"/>
                    <a:pt x="17062" y="10637"/>
                    <a:pt x="17062" y="10637"/>
                  </a:cubicBezTo>
                  <a:cubicBezTo>
                    <a:pt x="16961" y="10637"/>
                    <a:pt x="16961" y="10637"/>
                    <a:pt x="16911" y="10637"/>
                  </a:cubicBezTo>
                  <a:cubicBezTo>
                    <a:pt x="16911" y="10683"/>
                    <a:pt x="16861" y="10683"/>
                    <a:pt x="16861" y="10730"/>
                  </a:cubicBezTo>
                  <a:cubicBezTo>
                    <a:pt x="16761" y="10730"/>
                    <a:pt x="16761" y="10683"/>
                    <a:pt x="16711" y="10683"/>
                  </a:cubicBezTo>
                  <a:cubicBezTo>
                    <a:pt x="16560" y="10730"/>
                    <a:pt x="16560" y="10823"/>
                    <a:pt x="16560" y="10963"/>
                  </a:cubicBezTo>
                  <a:cubicBezTo>
                    <a:pt x="16560" y="10963"/>
                    <a:pt x="16560" y="10963"/>
                    <a:pt x="16560" y="10963"/>
                  </a:cubicBezTo>
                  <a:cubicBezTo>
                    <a:pt x="16510" y="11010"/>
                    <a:pt x="16410" y="11010"/>
                    <a:pt x="16360" y="11057"/>
                  </a:cubicBezTo>
                  <a:cubicBezTo>
                    <a:pt x="16310" y="11057"/>
                    <a:pt x="16310" y="11103"/>
                    <a:pt x="16310" y="11057"/>
                  </a:cubicBezTo>
                  <a:cubicBezTo>
                    <a:pt x="16210" y="11057"/>
                    <a:pt x="16210" y="11057"/>
                    <a:pt x="16210" y="11057"/>
                  </a:cubicBezTo>
                  <a:cubicBezTo>
                    <a:pt x="16210" y="11057"/>
                    <a:pt x="16210" y="11057"/>
                    <a:pt x="16159" y="11057"/>
                  </a:cubicBezTo>
                  <a:cubicBezTo>
                    <a:pt x="16159" y="11010"/>
                    <a:pt x="16159" y="11010"/>
                    <a:pt x="16159" y="11010"/>
                  </a:cubicBezTo>
                  <a:cubicBezTo>
                    <a:pt x="16159" y="11010"/>
                    <a:pt x="16159" y="11010"/>
                    <a:pt x="16159" y="11010"/>
                  </a:cubicBezTo>
                  <a:cubicBezTo>
                    <a:pt x="16159" y="10917"/>
                    <a:pt x="16210" y="10963"/>
                    <a:pt x="16210" y="10870"/>
                  </a:cubicBezTo>
                  <a:cubicBezTo>
                    <a:pt x="16310" y="10917"/>
                    <a:pt x="16310" y="10823"/>
                    <a:pt x="16360" y="10823"/>
                  </a:cubicBezTo>
                  <a:cubicBezTo>
                    <a:pt x="16360" y="10730"/>
                    <a:pt x="16410" y="10637"/>
                    <a:pt x="16460" y="10543"/>
                  </a:cubicBezTo>
                  <a:cubicBezTo>
                    <a:pt x="16460" y="10543"/>
                    <a:pt x="16410" y="10497"/>
                    <a:pt x="16460" y="10450"/>
                  </a:cubicBezTo>
                  <a:cubicBezTo>
                    <a:pt x="16460" y="10450"/>
                    <a:pt x="16460" y="10450"/>
                    <a:pt x="16460" y="10450"/>
                  </a:cubicBezTo>
                  <a:cubicBezTo>
                    <a:pt x="16510" y="10450"/>
                    <a:pt x="16460" y="10403"/>
                    <a:pt x="16510" y="10403"/>
                  </a:cubicBezTo>
                  <a:cubicBezTo>
                    <a:pt x="16510" y="10217"/>
                    <a:pt x="16510" y="10217"/>
                    <a:pt x="16510" y="10217"/>
                  </a:cubicBezTo>
                  <a:cubicBezTo>
                    <a:pt x="16661" y="10124"/>
                    <a:pt x="16711" y="9984"/>
                    <a:pt x="16861" y="9890"/>
                  </a:cubicBezTo>
                  <a:cubicBezTo>
                    <a:pt x="16911" y="9890"/>
                    <a:pt x="17011" y="9844"/>
                    <a:pt x="17062" y="9797"/>
                  </a:cubicBezTo>
                  <a:cubicBezTo>
                    <a:pt x="17062" y="9470"/>
                    <a:pt x="17062" y="9470"/>
                    <a:pt x="17062" y="9470"/>
                  </a:cubicBezTo>
                  <a:cubicBezTo>
                    <a:pt x="17112" y="9470"/>
                    <a:pt x="17112" y="9424"/>
                    <a:pt x="17162" y="9424"/>
                  </a:cubicBezTo>
                  <a:cubicBezTo>
                    <a:pt x="17162" y="9377"/>
                    <a:pt x="17212" y="9377"/>
                    <a:pt x="17212" y="9377"/>
                  </a:cubicBezTo>
                  <a:cubicBezTo>
                    <a:pt x="17312" y="9377"/>
                    <a:pt x="17312" y="9237"/>
                    <a:pt x="17412" y="9284"/>
                  </a:cubicBezTo>
                  <a:cubicBezTo>
                    <a:pt x="17412" y="9237"/>
                    <a:pt x="17462" y="9237"/>
                    <a:pt x="17462" y="9190"/>
                  </a:cubicBezTo>
                  <a:cubicBezTo>
                    <a:pt x="17513" y="9190"/>
                    <a:pt x="17513" y="9144"/>
                    <a:pt x="17513" y="9097"/>
                  </a:cubicBezTo>
                  <a:cubicBezTo>
                    <a:pt x="17613" y="9051"/>
                    <a:pt x="17713" y="8957"/>
                    <a:pt x="17813" y="8864"/>
                  </a:cubicBezTo>
                  <a:cubicBezTo>
                    <a:pt x="17813" y="8864"/>
                    <a:pt x="17813" y="8864"/>
                    <a:pt x="17813" y="8864"/>
                  </a:cubicBezTo>
                  <a:cubicBezTo>
                    <a:pt x="17813" y="8864"/>
                    <a:pt x="17813" y="8864"/>
                    <a:pt x="17813" y="8817"/>
                  </a:cubicBezTo>
                  <a:cubicBezTo>
                    <a:pt x="17813" y="8817"/>
                    <a:pt x="17863" y="8817"/>
                    <a:pt x="17863" y="8817"/>
                  </a:cubicBezTo>
                  <a:cubicBezTo>
                    <a:pt x="17863" y="8817"/>
                    <a:pt x="17863" y="8817"/>
                    <a:pt x="17863" y="8771"/>
                  </a:cubicBezTo>
                  <a:cubicBezTo>
                    <a:pt x="17863" y="8771"/>
                    <a:pt x="17863" y="8771"/>
                    <a:pt x="17914" y="8771"/>
                  </a:cubicBezTo>
                  <a:cubicBezTo>
                    <a:pt x="17914" y="8771"/>
                    <a:pt x="17914" y="8771"/>
                    <a:pt x="17964" y="8724"/>
                  </a:cubicBezTo>
                  <a:cubicBezTo>
                    <a:pt x="17964" y="8724"/>
                    <a:pt x="17964" y="8724"/>
                    <a:pt x="17964" y="8724"/>
                  </a:cubicBezTo>
                  <a:cubicBezTo>
                    <a:pt x="18014" y="8724"/>
                    <a:pt x="18014" y="8677"/>
                    <a:pt x="18014" y="8677"/>
                  </a:cubicBezTo>
                  <a:cubicBezTo>
                    <a:pt x="18014" y="8631"/>
                    <a:pt x="18014" y="8631"/>
                    <a:pt x="18014" y="8584"/>
                  </a:cubicBezTo>
                  <a:cubicBezTo>
                    <a:pt x="18014" y="8491"/>
                    <a:pt x="17863" y="8537"/>
                    <a:pt x="17863" y="8444"/>
                  </a:cubicBezTo>
                  <a:cubicBezTo>
                    <a:pt x="17863" y="8444"/>
                    <a:pt x="17863" y="8444"/>
                    <a:pt x="17863" y="8444"/>
                  </a:cubicBezTo>
                  <a:cubicBezTo>
                    <a:pt x="17914" y="8444"/>
                    <a:pt x="17914" y="8444"/>
                    <a:pt x="17914" y="8397"/>
                  </a:cubicBezTo>
                  <a:cubicBezTo>
                    <a:pt x="17914" y="8397"/>
                    <a:pt x="17914" y="8397"/>
                    <a:pt x="17964" y="8397"/>
                  </a:cubicBezTo>
                  <a:cubicBezTo>
                    <a:pt x="17964" y="8397"/>
                    <a:pt x="17964" y="8351"/>
                    <a:pt x="17964" y="8351"/>
                  </a:cubicBezTo>
                  <a:cubicBezTo>
                    <a:pt x="18064" y="8397"/>
                    <a:pt x="18064" y="8444"/>
                    <a:pt x="18164" y="8444"/>
                  </a:cubicBezTo>
                  <a:cubicBezTo>
                    <a:pt x="18164" y="8491"/>
                    <a:pt x="18264" y="8537"/>
                    <a:pt x="18314" y="8537"/>
                  </a:cubicBezTo>
                  <a:cubicBezTo>
                    <a:pt x="18415" y="8584"/>
                    <a:pt x="18415" y="8444"/>
                    <a:pt x="18515" y="8491"/>
                  </a:cubicBezTo>
                  <a:cubicBezTo>
                    <a:pt x="18515" y="8444"/>
                    <a:pt x="18615" y="8444"/>
                    <a:pt x="18615" y="8397"/>
                  </a:cubicBezTo>
                  <a:cubicBezTo>
                    <a:pt x="18665" y="8397"/>
                    <a:pt x="18665" y="8397"/>
                    <a:pt x="18715" y="8397"/>
                  </a:cubicBezTo>
                  <a:cubicBezTo>
                    <a:pt x="18715" y="8304"/>
                    <a:pt x="18766" y="8257"/>
                    <a:pt x="18816" y="8211"/>
                  </a:cubicBezTo>
                  <a:cubicBezTo>
                    <a:pt x="18816" y="8211"/>
                    <a:pt x="18816" y="8211"/>
                    <a:pt x="18866" y="8211"/>
                  </a:cubicBezTo>
                  <a:cubicBezTo>
                    <a:pt x="18866" y="8164"/>
                    <a:pt x="18816" y="8117"/>
                    <a:pt x="18866" y="8071"/>
                  </a:cubicBezTo>
                  <a:cubicBezTo>
                    <a:pt x="18866" y="8071"/>
                    <a:pt x="18866" y="8117"/>
                    <a:pt x="18866" y="8071"/>
                  </a:cubicBezTo>
                  <a:cubicBezTo>
                    <a:pt x="18866" y="8071"/>
                    <a:pt x="18866" y="8024"/>
                    <a:pt x="18866" y="8024"/>
                  </a:cubicBezTo>
                  <a:cubicBezTo>
                    <a:pt x="18816" y="7978"/>
                    <a:pt x="18866" y="7931"/>
                    <a:pt x="18866" y="7884"/>
                  </a:cubicBezTo>
                  <a:cubicBezTo>
                    <a:pt x="18916" y="7838"/>
                    <a:pt x="18866" y="7791"/>
                    <a:pt x="18866" y="7698"/>
                  </a:cubicBezTo>
                  <a:cubicBezTo>
                    <a:pt x="18916" y="7604"/>
                    <a:pt x="18916" y="7511"/>
                    <a:pt x="18966" y="7464"/>
                  </a:cubicBezTo>
                  <a:cubicBezTo>
                    <a:pt x="18966" y="7324"/>
                    <a:pt x="18916" y="7324"/>
                    <a:pt x="18916" y="7184"/>
                  </a:cubicBezTo>
                  <a:cubicBezTo>
                    <a:pt x="18966" y="7184"/>
                    <a:pt x="18966" y="7138"/>
                    <a:pt x="18916" y="7138"/>
                  </a:cubicBezTo>
                  <a:cubicBezTo>
                    <a:pt x="18916" y="7044"/>
                    <a:pt x="19016" y="7044"/>
                    <a:pt x="19016" y="6998"/>
                  </a:cubicBezTo>
                  <a:cubicBezTo>
                    <a:pt x="19016" y="6951"/>
                    <a:pt x="19066" y="6951"/>
                    <a:pt x="19116" y="6951"/>
                  </a:cubicBezTo>
                  <a:cubicBezTo>
                    <a:pt x="19116" y="6951"/>
                    <a:pt x="19066" y="6905"/>
                    <a:pt x="19116" y="6905"/>
                  </a:cubicBezTo>
                  <a:cubicBezTo>
                    <a:pt x="19116" y="6905"/>
                    <a:pt x="19116" y="6905"/>
                    <a:pt x="19116" y="6905"/>
                  </a:cubicBezTo>
                  <a:cubicBezTo>
                    <a:pt x="19116" y="6858"/>
                    <a:pt x="19116" y="6811"/>
                    <a:pt x="19116" y="6811"/>
                  </a:cubicBezTo>
                  <a:cubicBezTo>
                    <a:pt x="19166" y="6811"/>
                    <a:pt x="19217" y="6811"/>
                    <a:pt x="19217" y="6765"/>
                  </a:cubicBezTo>
                  <a:cubicBezTo>
                    <a:pt x="19267" y="6765"/>
                    <a:pt x="19217" y="6671"/>
                    <a:pt x="19317" y="6671"/>
                  </a:cubicBezTo>
                  <a:cubicBezTo>
                    <a:pt x="19317" y="6485"/>
                    <a:pt x="19367" y="6345"/>
                    <a:pt x="19367" y="6158"/>
                  </a:cubicBezTo>
                  <a:cubicBezTo>
                    <a:pt x="19417" y="6158"/>
                    <a:pt x="19417" y="6111"/>
                    <a:pt x="19417" y="6065"/>
                  </a:cubicBezTo>
                  <a:cubicBezTo>
                    <a:pt x="19417" y="6065"/>
                    <a:pt x="19417" y="6065"/>
                    <a:pt x="19467" y="6065"/>
                  </a:cubicBezTo>
                  <a:cubicBezTo>
                    <a:pt x="19467" y="6065"/>
                    <a:pt x="19417" y="6065"/>
                    <a:pt x="19467" y="6065"/>
                  </a:cubicBezTo>
                  <a:cubicBezTo>
                    <a:pt x="19467" y="6018"/>
                    <a:pt x="19467" y="6065"/>
                    <a:pt x="19467" y="6065"/>
                  </a:cubicBezTo>
                  <a:cubicBezTo>
                    <a:pt x="19467" y="6018"/>
                    <a:pt x="19467" y="5971"/>
                    <a:pt x="19467" y="5971"/>
                  </a:cubicBezTo>
                  <a:cubicBezTo>
                    <a:pt x="19467" y="5971"/>
                    <a:pt x="19517" y="5971"/>
                    <a:pt x="19517" y="5971"/>
                  </a:cubicBezTo>
                  <a:cubicBezTo>
                    <a:pt x="19517" y="5971"/>
                    <a:pt x="19517" y="5925"/>
                    <a:pt x="19567" y="5925"/>
                  </a:cubicBezTo>
                  <a:cubicBezTo>
                    <a:pt x="19567" y="5925"/>
                    <a:pt x="19567" y="5925"/>
                    <a:pt x="19567" y="5925"/>
                  </a:cubicBezTo>
                  <a:cubicBezTo>
                    <a:pt x="19567" y="5925"/>
                    <a:pt x="19567" y="5878"/>
                    <a:pt x="19567" y="5878"/>
                  </a:cubicBezTo>
                  <a:cubicBezTo>
                    <a:pt x="19617" y="5878"/>
                    <a:pt x="19668" y="5878"/>
                    <a:pt x="19668" y="5832"/>
                  </a:cubicBezTo>
                  <a:cubicBezTo>
                    <a:pt x="19718" y="5832"/>
                    <a:pt x="19668" y="5785"/>
                    <a:pt x="19668" y="5738"/>
                  </a:cubicBezTo>
                  <a:cubicBezTo>
                    <a:pt x="19718" y="5738"/>
                    <a:pt x="19718" y="5738"/>
                    <a:pt x="19718" y="5738"/>
                  </a:cubicBezTo>
                  <a:cubicBezTo>
                    <a:pt x="19718" y="5738"/>
                    <a:pt x="19718" y="5738"/>
                    <a:pt x="19718" y="5738"/>
                  </a:cubicBezTo>
                  <a:cubicBezTo>
                    <a:pt x="19718" y="5692"/>
                    <a:pt x="19768" y="5738"/>
                    <a:pt x="19768" y="5738"/>
                  </a:cubicBezTo>
                  <a:cubicBezTo>
                    <a:pt x="19768" y="5692"/>
                    <a:pt x="19768" y="5692"/>
                    <a:pt x="19768" y="5692"/>
                  </a:cubicBezTo>
                  <a:cubicBezTo>
                    <a:pt x="19768" y="5692"/>
                    <a:pt x="19768" y="5692"/>
                    <a:pt x="19818" y="5692"/>
                  </a:cubicBezTo>
                  <a:cubicBezTo>
                    <a:pt x="19818" y="5692"/>
                    <a:pt x="19768" y="5645"/>
                    <a:pt x="19818" y="5645"/>
                  </a:cubicBezTo>
                  <a:close/>
                  <a:moveTo>
                    <a:pt x="3480" y="8024"/>
                  </a:moveTo>
                  <a:cubicBezTo>
                    <a:pt x="3380" y="8071"/>
                    <a:pt x="3380" y="7978"/>
                    <a:pt x="3330" y="7978"/>
                  </a:cubicBezTo>
                  <a:cubicBezTo>
                    <a:pt x="3280" y="8117"/>
                    <a:pt x="3430" y="8071"/>
                    <a:pt x="3380" y="8164"/>
                  </a:cubicBezTo>
                  <a:cubicBezTo>
                    <a:pt x="3430" y="8164"/>
                    <a:pt x="3430" y="8164"/>
                    <a:pt x="3430" y="8211"/>
                  </a:cubicBezTo>
                  <a:cubicBezTo>
                    <a:pt x="3530" y="8211"/>
                    <a:pt x="3580" y="8117"/>
                    <a:pt x="3580" y="8071"/>
                  </a:cubicBezTo>
                  <a:cubicBezTo>
                    <a:pt x="3580" y="8071"/>
                    <a:pt x="3580" y="8071"/>
                    <a:pt x="3580" y="8071"/>
                  </a:cubicBezTo>
                  <a:cubicBezTo>
                    <a:pt x="3480" y="8117"/>
                    <a:pt x="3480" y="8071"/>
                    <a:pt x="3480" y="8024"/>
                  </a:cubicBezTo>
                  <a:close/>
                  <a:moveTo>
                    <a:pt x="3630" y="7464"/>
                  </a:moveTo>
                  <a:cubicBezTo>
                    <a:pt x="3580" y="7464"/>
                    <a:pt x="3580" y="7464"/>
                    <a:pt x="3580" y="7464"/>
                  </a:cubicBezTo>
                  <a:cubicBezTo>
                    <a:pt x="3530" y="7558"/>
                    <a:pt x="3630" y="7558"/>
                    <a:pt x="3580" y="7651"/>
                  </a:cubicBezTo>
                  <a:cubicBezTo>
                    <a:pt x="3731" y="7604"/>
                    <a:pt x="3681" y="7744"/>
                    <a:pt x="3781" y="7744"/>
                  </a:cubicBezTo>
                  <a:cubicBezTo>
                    <a:pt x="3781" y="7744"/>
                    <a:pt x="3781" y="7744"/>
                    <a:pt x="3781" y="7744"/>
                  </a:cubicBezTo>
                  <a:cubicBezTo>
                    <a:pt x="3781" y="7698"/>
                    <a:pt x="3831" y="7698"/>
                    <a:pt x="3831" y="7651"/>
                  </a:cubicBezTo>
                  <a:cubicBezTo>
                    <a:pt x="3831" y="7651"/>
                    <a:pt x="3831" y="7651"/>
                    <a:pt x="3831" y="7651"/>
                  </a:cubicBezTo>
                  <a:cubicBezTo>
                    <a:pt x="3831" y="7651"/>
                    <a:pt x="3831" y="7651"/>
                    <a:pt x="3831" y="7604"/>
                  </a:cubicBezTo>
                  <a:cubicBezTo>
                    <a:pt x="3831" y="7604"/>
                    <a:pt x="3831" y="7604"/>
                    <a:pt x="3831" y="7604"/>
                  </a:cubicBezTo>
                  <a:cubicBezTo>
                    <a:pt x="3831" y="7604"/>
                    <a:pt x="3731" y="7604"/>
                    <a:pt x="3781" y="7558"/>
                  </a:cubicBezTo>
                  <a:cubicBezTo>
                    <a:pt x="3781" y="7558"/>
                    <a:pt x="3781" y="7558"/>
                    <a:pt x="3781" y="7558"/>
                  </a:cubicBezTo>
                  <a:cubicBezTo>
                    <a:pt x="3781" y="7511"/>
                    <a:pt x="3731" y="7511"/>
                    <a:pt x="3731" y="7464"/>
                  </a:cubicBezTo>
                  <a:cubicBezTo>
                    <a:pt x="3731" y="7464"/>
                    <a:pt x="3731" y="7464"/>
                    <a:pt x="3731" y="7464"/>
                  </a:cubicBezTo>
                  <a:cubicBezTo>
                    <a:pt x="3731" y="7418"/>
                    <a:pt x="3681" y="7418"/>
                    <a:pt x="3681" y="7418"/>
                  </a:cubicBezTo>
                  <a:cubicBezTo>
                    <a:pt x="3681" y="7418"/>
                    <a:pt x="3630" y="7418"/>
                    <a:pt x="3630" y="7464"/>
                  </a:cubicBezTo>
                  <a:close/>
                </a:path>
              </a:pathLst>
            </a:custGeom>
            <a:solidFill>
              <a:srgbClr val="D4D4D4"/>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3" name="Rectangle 126">
              <a:extLst>
                <a:ext uri="{FF2B5EF4-FFF2-40B4-BE49-F238E27FC236}">
                  <a16:creationId xmlns:a16="http://schemas.microsoft.com/office/drawing/2014/main" id="{4C6DFBDE-5613-884F-A1DA-0154EE187D32}"/>
                </a:ext>
              </a:extLst>
            </p:cNvPr>
            <p:cNvSpPr txBox="1"/>
            <p:nvPr/>
          </p:nvSpPr>
          <p:spPr>
            <a:xfrm>
              <a:off x="2663070" y="6543448"/>
              <a:ext cx="971365" cy="270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FRANCE</a:t>
              </a:r>
            </a:p>
          </p:txBody>
        </p:sp>
        <p:sp>
          <p:nvSpPr>
            <p:cNvPr id="174" name="Freeform 127">
              <a:extLst>
                <a:ext uri="{FF2B5EF4-FFF2-40B4-BE49-F238E27FC236}">
                  <a16:creationId xmlns:a16="http://schemas.microsoft.com/office/drawing/2014/main" id="{508012B8-4CCC-2447-B7FC-87B1910BB751}"/>
                </a:ext>
              </a:extLst>
            </p:cNvPr>
            <p:cNvSpPr/>
            <p:nvPr/>
          </p:nvSpPr>
          <p:spPr>
            <a:xfrm>
              <a:off x="1710251" y="2879315"/>
              <a:ext cx="1567932" cy="3063497"/>
            </a:xfrm>
            <a:custGeom>
              <a:avLst/>
              <a:gdLst/>
              <a:ahLst/>
              <a:cxnLst>
                <a:cxn ang="0">
                  <a:pos x="wd2" y="hd2"/>
                </a:cxn>
                <a:cxn ang="5400000">
                  <a:pos x="wd2" y="hd2"/>
                </a:cxn>
                <a:cxn ang="10800000">
                  <a:pos x="wd2" y="hd2"/>
                </a:cxn>
                <a:cxn ang="16200000">
                  <a:pos x="wd2" y="hd2"/>
                </a:cxn>
              </a:cxnLst>
              <a:rect l="0" t="0" r="r" b="b"/>
              <a:pathLst>
                <a:path w="21600" h="21600" extrusionOk="0">
                  <a:moveTo>
                    <a:pt x="7928" y="13433"/>
                  </a:moveTo>
                  <a:cubicBezTo>
                    <a:pt x="8009" y="13433"/>
                    <a:pt x="8009" y="13474"/>
                    <a:pt x="8090" y="13474"/>
                  </a:cubicBezTo>
                  <a:cubicBezTo>
                    <a:pt x="8171" y="13474"/>
                    <a:pt x="8171" y="13474"/>
                    <a:pt x="8171" y="13516"/>
                  </a:cubicBezTo>
                  <a:cubicBezTo>
                    <a:pt x="8171" y="13516"/>
                    <a:pt x="8252" y="13516"/>
                    <a:pt x="8252" y="13516"/>
                  </a:cubicBezTo>
                  <a:cubicBezTo>
                    <a:pt x="8333" y="13516"/>
                    <a:pt x="8494" y="13516"/>
                    <a:pt x="8494" y="13433"/>
                  </a:cubicBezTo>
                  <a:cubicBezTo>
                    <a:pt x="8575" y="13433"/>
                    <a:pt x="8575" y="13391"/>
                    <a:pt x="8656" y="13433"/>
                  </a:cubicBezTo>
                  <a:cubicBezTo>
                    <a:pt x="8656" y="13391"/>
                    <a:pt x="8737" y="13391"/>
                    <a:pt x="8818" y="13350"/>
                  </a:cubicBezTo>
                  <a:cubicBezTo>
                    <a:pt x="8737" y="13350"/>
                    <a:pt x="8737" y="13350"/>
                    <a:pt x="8737" y="13350"/>
                  </a:cubicBezTo>
                  <a:cubicBezTo>
                    <a:pt x="8656" y="13308"/>
                    <a:pt x="8656" y="13308"/>
                    <a:pt x="8656" y="13308"/>
                  </a:cubicBezTo>
                  <a:cubicBezTo>
                    <a:pt x="8656" y="13225"/>
                    <a:pt x="8494" y="13225"/>
                    <a:pt x="8494" y="13184"/>
                  </a:cubicBezTo>
                  <a:cubicBezTo>
                    <a:pt x="8575" y="13101"/>
                    <a:pt x="8413" y="13101"/>
                    <a:pt x="8413" y="13060"/>
                  </a:cubicBezTo>
                  <a:cubicBezTo>
                    <a:pt x="8333" y="13060"/>
                    <a:pt x="8171" y="13060"/>
                    <a:pt x="8090" y="13060"/>
                  </a:cubicBezTo>
                  <a:cubicBezTo>
                    <a:pt x="8090" y="13060"/>
                    <a:pt x="8009" y="13101"/>
                    <a:pt x="7928" y="13101"/>
                  </a:cubicBezTo>
                  <a:cubicBezTo>
                    <a:pt x="7928" y="13101"/>
                    <a:pt x="7928" y="13142"/>
                    <a:pt x="7928" y="13142"/>
                  </a:cubicBezTo>
                  <a:cubicBezTo>
                    <a:pt x="7928" y="13225"/>
                    <a:pt x="8009" y="13350"/>
                    <a:pt x="7928" y="13433"/>
                  </a:cubicBezTo>
                  <a:close/>
                  <a:moveTo>
                    <a:pt x="15533" y="3441"/>
                  </a:moveTo>
                  <a:cubicBezTo>
                    <a:pt x="15533" y="3441"/>
                    <a:pt x="15533" y="3441"/>
                    <a:pt x="15613" y="3441"/>
                  </a:cubicBezTo>
                  <a:cubicBezTo>
                    <a:pt x="15613" y="3441"/>
                    <a:pt x="15613" y="3400"/>
                    <a:pt x="15613" y="3400"/>
                  </a:cubicBezTo>
                  <a:cubicBezTo>
                    <a:pt x="15533" y="3400"/>
                    <a:pt x="15533" y="3400"/>
                    <a:pt x="15533" y="3400"/>
                  </a:cubicBezTo>
                  <a:cubicBezTo>
                    <a:pt x="15533" y="3400"/>
                    <a:pt x="15533" y="3441"/>
                    <a:pt x="15533" y="3441"/>
                  </a:cubicBezTo>
                  <a:close/>
                  <a:moveTo>
                    <a:pt x="8171" y="3524"/>
                  </a:moveTo>
                  <a:cubicBezTo>
                    <a:pt x="8171" y="3483"/>
                    <a:pt x="8171" y="3400"/>
                    <a:pt x="8009" y="3441"/>
                  </a:cubicBezTo>
                  <a:cubicBezTo>
                    <a:pt x="8009" y="3483"/>
                    <a:pt x="8009" y="3565"/>
                    <a:pt x="8171" y="3524"/>
                  </a:cubicBezTo>
                  <a:close/>
                  <a:moveTo>
                    <a:pt x="7524" y="3980"/>
                  </a:moveTo>
                  <a:cubicBezTo>
                    <a:pt x="7604" y="4021"/>
                    <a:pt x="7766" y="4021"/>
                    <a:pt x="7766" y="4104"/>
                  </a:cubicBezTo>
                  <a:cubicBezTo>
                    <a:pt x="7685" y="4104"/>
                    <a:pt x="7604" y="4063"/>
                    <a:pt x="7524" y="4063"/>
                  </a:cubicBezTo>
                  <a:cubicBezTo>
                    <a:pt x="7604" y="4146"/>
                    <a:pt x="7362" y="4146"/>
                    <a:pt x="7281" y="4187"/>
                  </a:cubicBezTo>
                  <a:cubicBezTo>
                    <a:pt x="7281" y="4229"/>
                    <a:pt x="7281" y="4270"/>
                    <a:pt x="7281" y="4353"/>
                  </a:cubicBezTo>
                  <a:cubicBezTo>
                    <a:pt x="7524" y="4395"/>
                    <a:pt x="7524" y="4270"/>
                    <a:pt x="7766" y="4270"/>
                  </a:cubicBezTo>
                  <a:cubicBezTo>
                    <a:pt x="7766" y="4270"/>
                    <a:pt x="7766" y="4270"/>
                    <a:pt x="7847" y="4270"/>
                  </a:cubicBezTo>
                  <a:cubicBezTo>
                    <a:pt x="7847" y="4229"/>
                    <a:pt x="7847" y="4187"/>
                    <a:pt x="7847" y="4146"/>
                  </a:cubicBezTo>
                  <a:cubicBezTo>
                    <a:pt x="8009" y="4146"/>
                    <a:pt x="8009" y="4063"/>
                    <a:pt x="8090" y="4021"/>
                  </a:cubicBezTo>
                  <a:cubicBezTo>
                    <a:pt x="8090" y="4063"/>
                    <a:pt x="8090" y="4146"/>
                    <a:pt x="8171" y="4146"/>
                  </a:cubicBezTo>
                  <a:cubicBezTo>
                    <a:pt x="8171" y="4063"/>
                    <a:pt x="8333" y="4187"/>
                    <a:pt x="8413" y="4146"/>
                  </a:cubicBezTo>
                  <a:cubicBezTo>
                    <a:pt x="8413" y="4104"/>
                    <a:pt x="8494" y="4104"/>
                    <a:pt x="8494" y="4104"/>
                  </a:cubicBezTo>
                  <a:cubicBezTo>
                    <a:pt x="8575" y="4104"/>
                    <a:pt x="8575" y="4104"/>
                    <a:pt x="8656" y="4104"/>
                  </a:cubicBezTo>
                  <a:cubicBezTo>
                    <a:pt x="8656" y="4021"/>
                    <a:pt x="8333" y="4021"/>
                    <a:pt x="8494" y="3980"/>
                  </a:cubicBezTo>
                  <a:cubicBezTo>
                    <a:pt x="8575" y="3980"/>
                    <a:pt x="8656" y="4021"/>
                    <a:pt x="8818" y="3980"/>
                  </a:cubicBezTo>
                  <a:cubicBezTo>
                    <a:pt x="8818" y="3980"/>
                    <a:pt x="8818" y="3939"/>
                    <a:pt x="8818" y="3939"/>
                  </a:cubicBezTo>
                  <a:cubicBezTo>
                    <a:pt x="8899" y="3856"/>
                    <a:pt x="8656" y="3856"/>
                    <a:pt x="8656" y="3814"/>
                  </a:cubicBezTo>
                  <a:cubicBezTo>
                    <a:pt x="8656" y="3773"/>
                    <a:pt x="8737" y="3773"/>
                    <a:pt x="8818" y="3773"/>
                  </a:cubicBezTo>
                  <a:cubicBezTo>
                    <a:pt x="8818" y="3814"/>
                    <a:pt x="8818" y="3773"/>
                    <a:pt x="8899" y="3773"/>
                  </a:cubicBezTo>
                  <a:cubicBezTo>
                    <a:pt x="8980" y="3731"/>
                    <a:pt x="8980" y="3648"/>
                    <a:pt x="8980" y="3607"/>
                  </a:cubicBezTo>
                  <a:cubicBezTo>
                    <a:pt x="9222" y="3565"/>
                    <a:pt x="9384" y="3524"/>
                    <a:pt x="9546" y="3483"/>
                  </a:cubicBezTo>
                  <a:cubicBezTo>
                    <a:pt x="9546" y="3441"/>
                    <a:pt x="9546" y="3441"/>
                    <a:pt x="9546" y="3441"/>
                  </a:cubicBezTo>
                  <a:cubicBezTo>
                    <a:pt x="9546" y="3400"/>
                    <a:pt x="9546" y="3400"/>
                    <a:pt x="9546" y="3400"/>
                  </a:cubicBezTo>
                  <a:cubicBezTo>
                    <a:pt x="9546" y="3317"/>
                    <a:pt x="9627" y="3317"/>
                    <a:pt x="9627" y="3234"/>
                  </a:cubicBezTo>
                  <a:cubicBezTo>
                    <a:pt x="9627" y="3234"/>
                    <a:pt x="9546" y="3234"/>
                    <a:pt x="9546" y="3234"/>
                  </a:cubicBezTo>
                  <a:cubicBezTo>
                    <a:pt x="9546" y="3234"/>
                    <a:pt x="9546" y="3192"/>
                    <a:pt x="9546" y="3192"/>
                  </a:cubicBezTo>
                  <a:cubicBezTo>
                    <a:pt x="9465" y="3151"/>
                    <a:pt x="9465" y="3192"/>
                    <a:pt x="9384" y="3192"/>
                  </a:cubicBezTo>
                  <a:cubicBezTo>
                    <a:pt x="9303" y="3192"/>
                    <a:pt x="9222" y="3192"/>
                    <a:pt x="9142" y="3192"/>
                  </a:cubicBezTo>
                  <a:cubicBezTo>
                    <a:pt x="9142" y="3234"/>
                    <a:pt x="9061" y="3192"/>
                    <a:pt x="8980" y="3234"/>
                  </a:cubicBezTo>
                  <a:cubicBezTo>
                    <a:pt x="8980" y="3234"/>
                    <a:pt x="9061" y="3234"/>
                    <a:pt x="8980" y="3234"/>
                  </a:cubicBezTo>
                  <a:cubicBezTo>
                    <a:pt x="8980" y="3275"/>
                    <a:pt x="8899" y="3234"/>
                    <a:pt x="8899" y="3234"/>
                  </a:cubicBezTo>
                  <a:cubicBezTo>
                    <a:pt x="8899" y="3234"/>
                    <a:pt x="8899" y="3275"/>
                    <a:pt x="8899" y="3275"/>
                  </a:cubicBezTo>
                  <a:cubicBezTo>
                    <a:pt x="8818" y="3317"/>
                    <a:pt x="8737" y="3317"/>
                    <a:pt x="8656" y="3317"/>
                  </a:cubicBezTo>
                  <a:cubicBezTo>
                    <a:pt x="8494" y="3317"/>
                    <a:pt x="8494" y="3400"/>
                    <a:pt x="8252" y="3400"/>
                  </a:cubicBezTo>
                  <a:cubicBezTo>
                    <a:pt x="8252" y="3441"/>
                    <a:pt x="8171" y="3483"/>
                    <a:pt x="8252" y="3565"/>
                  </a:cubicBezTo>
                  <a:cubicBezTo>
                    <a:pt x="8171" y="3565"/>
                    <a:pt x="8090" y="3565"/>
                    <a:pt x="8009" y="3565"/>
                  </a:cubicBezTo>
                  <a:cubicBezTo>
                    <a:pt x="8009" y="3607"/>
                    <a:pt x="8009" y="3690"/>
                    <a:pt x="7928" y="3690"/>
                  </a:cubicBezTo>
                  <a:cubicBezTo>
                    <a:pt x="7928" y="3607"/>
                    <a:pt x="8009" y="3483"/>
                    <a:pt x="7847" y="3441"/>
                  </a:cubicBezTo>
                  <a:cubicBezTo>
                    <a:pt x="7847" y="3441"/>
                    <a:pt x="7766" y="3441"/>
                    <a:pt x="7685" y="3441"/>
                  </a:cubicBezTo>
                  <a:cubicBezTo>
                    <a:pt x="7604" y="3441"/>
                    <a:pt x="7604" y="3524"/>
                    <a:pt x="7524" y="3524"/>
                  </a:cubicBezTo>
                  <a:cubicBezTo>
                    <a:pt x="7524" y="3607"/>
                    <a:pt x="7443" y="3607"/>
                    <a:pt x="7443" y="3690"/>
                  </a:cubicBezTo>
                  <a:cubicBezTo>
                    <a:pt x="7443" y="3690"/>
                    <a:pt x="7443" y="3690"/>
                    <a:pt x="7443" y="3731"/>
                  </a:cubicBezTo>
                  <a:cubicBezTo>
                    <a:pt x="7443" y="3731"/>
                    <a:pt x="7524" y="3731"/>
                    <a:pt x="7524" y="3731"/>
                  </a:cubicBezTo>
                  <a:cubicBezTo>
                    <a:pt x="7524" y="3731"/>
                    <a:pt x="7524" y="3731"/>
                    <a:pt x="7524" y="3773"/>
                  </a:cubicBezTo>
                  <a:cubicBezTo>
                    <a:pt x="7524" y="3773"/>
                    <a:pt x="7524" y="3814"/>
                    <a:pt x="7524" y="3814"/>
                  </a:cubicBezTo>
                  <a:cubicBezTo>
                    <a:pt x="7524" y="3814"/>
                    <a:pt x="7443" y="3814"/>
                    <a:pt x="7362" y="3814"/>
                  </a:cubicBezTo>
                  <a:cubicBezTo>
                    <a:pt x="7362" y="3856"/>
                    <a:pt x="7362" y="3856"/>
                    <a:pt x="7362" y="3897"/>
                  </a:cubicBezTo>
                  <a:cubicBezTo>
                    <a:pt x="7362" y="3939"/>
                    <a:pt x="7524" y="3939"/>
                    <a:pt x="7524" y="3980"/>
                  </a:cubicBezTo>
                  <a:close/>
                  <a:moveTo>
                    <a:pt x="15694" y="3400"/>
                  </a:moveTo>
                  <a:cubicBezTo>
                    <a:pt x="15775" y="3358"/>
                    <a:pt x="15775" y="3358"/>
                    <a:pt x="15775" y="3275"/>
                  </a:cubicBezTo>
                  <a:cubicBezTo>
                    <a:pt x="15613" y="3275"/>
                    <a:pt x="15533" y="3400"/>
                    <a:pt x="15694" y="3400"/>
                  </a:cubicBezTo>
                  <a:close/>
                  <a:moveTo>
                    <a:pt x="16180" y="3317"/>
                  </a:moveTo>
                  <a:cubicBezTo>
                    <a:pt x="16099" y="3317"/>
                    <a:pt x="16018" y="3275"/>
                    <a:pt x="16018" y="3317"/>
                  </a:cubicBezTo>
                  <a:cubicBezTo>
                    <a:pt x="15937" y="3317"/>
                    <a:pt x="15937" y="3358"/>
                    <a:pt x="15937" y="3358"/>
                  </a:cubicBezTo>
                  <a:cubicBezTo>
                    <a:pt x="15937" y="3358"/>
                    <a:pt x="15856" y="3358"/>
                    <a:pt x="15856" y="3400"/>
                  </a:cubicBezTo>
                  <a:cubicBezTo>
                    <a:pt x="16018" y="3400"/>
                    <a:pt x="15775" y="3565"/>
                    <a:pt x="15937" y="3524"/>
                  </a:cubicBezTo>
                  <a:cubicBezTo>
                    <a:pt x="15937" y="3524"/>
                    <a:pt x="16018" y="3524"/>
                    <a:pt x="16099" y="3524"/>
                  </a:cubicBezTo>
                  <a:cubicBezTo>
                    <a:pt x="16099" y="3400"/>
                    <a:pt x="16099" y="3441"/>
                    <a:pt x="16099" y="3358"/>
                  </a:cubicBezTo>
                  <a:cubicBezTo>
                    <a:pt x="16099" y="3358"/>
                    <a:pt x="16180" y="3358"/>
                    <a:pt x="16180" y="3317"/>
                  </a:cubicBezTo>
                  <a:close/>
                  <a:moveTo>
                    <a:pt x="19578" y="871"/>
                  </a:moveTo>
                  <a:cubicBezTo>
                    <a:pt x="19658" y="788"/>
                    <a:pt x="19497" y="746"/>
                    <a:pt x="19416" y="746"/>
                  </a:cubicBezTo>
                  <a:cubicBezTo>
                    <a:pt x="19335" y="871"/>
                    <a:pt x="19497" y="871"/>
                    <a:pt x="19578" y="871"/>
                  </a:cubicBezTo>
                  <a:close/>
                  <a:moveTo>
                    <a:pt x="7362" y="3814"/>
                  </a:moveTo>
                  <a:cubicBezTo>
                    <a:pt x="7362" y="3814"/>
                    <a:pt x="7362" y="3773"/>
                    <a:pt x="7362" y="3731"/>
                  </a:cubicBezTo>
                  <a:cubicBezTo>
                    <a:pt x="7362" y="3731"/>
                    <a:pt x="7281" y="3731"/>
                    <a:pt x="7281" y="3731"/>
                  </a:cubicBezTo>
                  <a:cubicBezTo>
                    <a:pt x="7281" y="3773"/>
                    <a:pt x="7200" y="3773"/>
                    <a:pt x="7200" y="3814"/>
                  </a:cubicBezTo>
                  <a:cubicBezTo>
                    <a:pt x="7281" y="3773"/>
                    <a:pt x="7281" y="3814"/>
                    <a:pt x="7362" y="3814"/>
                  </a:cubicBezTo>
                  <a:close/>
                  <a:moveTo>
                    <a:pt x="6472" y="9038"/>
                  </a:moveTo>
                  <a:cubicBezTo>
                    <a:pt x="6391" y="9038"/>
                    <a:pt x="6310" y="9038"/>
                    <a:pt x="6148" y="9038"/>
                  </a:cubicBezTo>
                  <a:cubicBezTo>
                    <a:pt x="6148" y="8997"/>
                    <a:pt x="6148" y="8997"/>
                    <a:pt x="6067" y="8997"/>
                  </a:cubicBezTo>
                  <a:cubicBezTo>
                    <a:pt x="6148" y="9079"/>
                    <a:pt x="6229" y="9121"/>
                    <a:pt x="6391" y="9121"/>
                  </a:cubicBezTo>
                  <a:cubicBezTo>
                    <a:pt x="6391" y="9121"/>
                    <a:pt x="6310" y="9079"/>
                    <a:pt x="6391" y="9079"/>
                  </a:cubicBezTo>
                  <a:cubicBezTo>
                    <a:pt x="6391" y="9079"/>
                    <a:pt x="6472" y="9079"/>
                    <a:pt x="6472" y="9038"/>
                  </a:cubicBezTo>
                  <a:close/>
                  <a:moveTo>
                    <a:pt x="7524" y="5638"/>
                  </a:moveTo>
                  <a:cubicBezTo>
                    <a:pt x="7524" y="5721"/>
                    <a:pt x="7200" y="5638"/>
                    <a:pt x="7281" y="5721"/>
                  </a:cubicBezTo>
                  <a:cubicBezTo>
                    <a:pt x="7362" y="5721"/>
                    <a:pt x="7685" y="5680"/>
                    <a:pt x="7524" y="5638"/>
                  </a:cubicBezTo>
                  <a:close/>
                  <a:moveTo>
                    <a:pt x="7443" y="5887"/>
                  </a:moveTo>
                  <a:cubicBezTo>
                    <a:pt x="7604" y="5887"/>
                    <a:pt x="7685" y="5887"/>
                    <a:pt x="7685" y="5929"/>
                  </a:cubicBezTo>
                  <a:cubicBezTo>
                    <a:pt x="7685" y="5970"/>
                    <a:pt x="7685" y="5970"/>
                    <a:pt x="7685" y="6012"/>
                  </a:cubicBezTo>
                  <a:cubicBezTo>
                    <a:pt x="7766" y="6012"/>
                    <a:pt x="7685" y="6053"/>
                    <a:pt x="7766" y="6053"/>
                  </a:cubicBezTo>
                  <a:cubicBezTo>
                    <a:pt x="7766" y="5970"/>
                    <a:pt x="8009" y="6012"/>
                    <a:pt x="8009" y="5887"/>
                  </a:cubicBezTo>
                  <a:cubicBezTo>
                    <a:pt x="8009" y="5804"/>
                    <a:pt x="7847" y="5763"/>
                    <a:pt x="7685" y="5763"/>
                  </a:cubicBezTo>
                  <a:cubicBezTo>
                    <a:pt x="7685" y="5846"/>
                    <a:pt x="7443" y="5804"/>
                    <a:pt x="7443" y="5887"/>
                  </a:cubicBezTo>
                  <a:close/>
                  <a:moveTo>
                    <a:pt x="6067" y="6675"/>
                  </a:moveTo>
                  <a:cubicBezTo>
                    <a:pt x="6067" y="6633"/>
                    <a:pt x="6148" y="6716"/>
                    <a:pt x="6229" y="6716"/>
                  </a:cubicBezTo>
                  <a:cubicBezTo>
                    <a:pt x="6229" y="6716"/>
                    <a:pt x="6229" y="6675"/>
                    <a:pt x="6229" y="6675"/>
                  </a:cubicBezTo>
                  <a:cubicBezTo>
                    <a:pt x="6391" y="6675"/>
                    <a:pt x="6553" y="6716"/>
                    <a:pt x="6553" y="6675"/>
                  </a:cubicBezTo>
                  <a:cubicBezTo>
                    <a:pt x="6553" y="6633"/>
                    <a:pt x="6553" y="6592"/>
                    <a:pt x="6553" y="6550"/>
                  </a:cubicBezTo>
                  <a:cubicBezTo>
                    <a:pt x="6229" y="6592"/>
                    <a:pt x="6067" y="6509"/>
                    <a:pt x="6067" y="6675"/>
                  </a:cubicBezTo>
                  <a:close/>
                  <a:moveTo>
                    <a:pt x="8252" y="6053"/>
                  </a:moveTo>
                  <a:cubicBezTo>
                    <a:pt x="8090" y="6053"/>
                    <a:pt x="8090" y="6053"/>
                    <a:pt x="8009" y="6094"/>
                  </a:cubicBezTo>
                  <a:cubicBezTo>
                    <a:pt x="8009" y="6136"/>
                    <a:pt x="7847" y="6094"/>
                    <a:pt x="7847" y="6136"/>
                  </a:cubicBezTo>
                  <a:cubicBezTo>
                    <a:pt x="7847" y="6136"/>
                    <a:pt x="7928" y="6136"/>
                    <a:pt x="7847" y="6177"/>
                  </a:cubicBezTo>
                  <a:cubicBezTo>
                    <a:pt x="7928" y="6177"/>
                    <a:pt x="7928" y="6177"/>
                    <a:pt x="7928" y="6177"/>
                  </a:cubicBezTo>
                  <a:cubicBezTo>
                    <a:pt x="8009" y="6177"/>
                    <a:pt x="8090" y="6177"/>
                    <a:pt x="8171" y="6177"/>
                  </a:cubicBezTo>
                  <a:cubicBezTo>
                    <a:pt x="8090" y="6094"/>
                    <a:pt x="8252" y="6136"/>
                    <a:pt x="8252" y="6053"/>
                  </a:cubicBezTo>
                  <a:close/>
                  <a:moveTo>
                    <a:pt x="9142" y="5514"/>
                  </a:moveTo>
                  <a:cubicBezTo>
                    <a:pt x="9061" y="5514"/>
                    <a:pt x="8980" y="5555"/>
                    <a:pt x="8899" y="5514"/>
                  </a:cubicBezTo>
                  <a:cubicBezTo>
                    <a:pt x="8899" y="5473"/>
                    <a:pt x="8818" y="5473"/>
                    <a:pt x="8818" y="5390"/>
                  </a:cubicBezTo>
                  <a:cubicBezTo>
                    <a:pt x="8656" y="5348"/>
                    <a:pt x="8818" y="5473"/>
                    <a:pt x="8656" y="5473"/>
                  </a:cubicBezTo>
                  <a:cubicBezTo>
                    <a:pt x="8737" y="5390"/>
                    <a:pt x="8494" y="5431"/>
                    <a:pt x="8494" y="5348"/>
                  </a:cubicBezTo>
                  <a:cubicBezTo>
                    <a:pt x="8494" y="5307"/>
                    <a:pt x="8494" y="5265"/>
                    <a:pt x="8494" y="5224"/>
                  </a:cubicBezTo>
                  <a:cubicBezTo>
                    <a:pt x="8575" y="5182"/>
                    <a:pt x="8575" y="5141"/>
                    <a:pt x="8656" y="5141"/>
                  </a:cubicBezTo>
                  <a:cubicBezTo>
                    <a:pt x="8656" y="5141"/>
                    <a:pt x="8656" y="5141"/>
                    <a:pt x="8656" y="5141"/>
                  </a:cubicBezTo>
                  <a:cubicBezTo>
                    <a:pt x="8656" y="5099"/>
                    <a:pt x="8656" y="5058"/>
                    <a:pt x="8656" y="5058"/>
                  </a:cubicBezTo>
                  <a:cubicBezTo>
                    <a:pt x="8656" y="5058"/>
                    <a:pt x="8737" y="5058"/>
                    <a:pt x="8737" y="5058"/>
                  </a:cubicBezTo>
                  <a:cubicBezTo>
                    <a:pt x="8737" y="5058"/>
                    <a:pt x="8737" y="5017"/>
                    <a:pt x="8737" y="5017"/>
                  </a:cubicBezTo>
                  <a:cubicBezTo>
                    <a:pt x="8737" y="4975"/>
                    <a:pt x="8737" y="4975"/>
                    <a:pt x="8818" y="4975"/>
                  </a:cubicBezTo>
                  <a:cubicBezTo>
                    <a:pt x="8818" y="4809"/>
                    <a:pt x="8656" y="4768"/>
                    <a:pt x="8656" y="4643"/>
                  </a:cubicBezTo>
                  <a:cubicBezTo>
                    <a:pt x="8494" y="4643"/>
                    <a:pt x="8575" y="4560"/>
                    <a:pt x="8413" y="4560"/>
                  </a:cubicBezTo>
                  <a:cubicBezTo>
                    <a:pt x="8413" y="4602"/>
                    <a:pt x="8333" y="4643"/>
                    <a:pt x="8252" y="4643"/>
                  </a:cubicBezTo>
                  <a:cubicBezTo>
                    <a:pt x="8252" y="4726"/>
                    <a:pt x="8171" y="4809"/>
                    <a:pt x="8252" y="4892"/>
                  </a:cubicBezTo>
                  <a:cubicBezTo>
                    <a:pt x="8252" y="4934"/>
                    <a:pt x="8413" y="5017"/>
                    <a:pt x="8252" y="5017"/>
                  </a:cubicBezTo>
                  <a:cubicBezTo>
                    <a:pt x="8171" y="5017"/>
                    <a:pt x="8252" y="4934"/>
                    <a:pt x="8090" y="4934"/>
                  </a:cubicBezTo>
                  <a:cubicBezTo>
                    <a:pt x="8090" y="4892"/>
                    <a:pt x="8009" y="4892"/>
                    <a:pt x="8009" y="4851"/>
                  </a:cubicBezTo>
                  <a:cubicBezTo>
                    <a:pt x="8009" y="4809"/>
                    <a:pt x="8009" y="4809"/>
                    <a:pt x="8009" y="4809"/>
                  </a:cubicBezTo>
                  <a:cubicBezTo>
                    <a:pt x="7928" y="4809"/>
                    <a:pt x="7928" y="4809"/>
                    <a:pt x="7928" y="4768"/>
                  </a:cubicBezTo>
                  <a:cubicBezTo>
                    <a:pt x="8009" y="4685"/>
                    <a:pt x="7928" y="4643"/>
                    <a:pt x="7685" y="4685"/>
                  </a:cubicBezTo>
                  <a:cubicBezTo>
                    <a:pt x="7685" y="4685"/>
                    <a:pt x="7685" y="4726"/>
                    <a:pt x="7685" y="4768"/>
                  </a:cubicBezTo>
                  <a:cubicBezTo>
                    <a:pt x="7685" y="4768"/>
                    <a:pt x="7685" y="4768"/>
                    <a:pt x="7685" y="4809"/>
                  </a:cubicBezTo>
                  <a:cubicBezTo>
                    <a:pt x="7685" y="4851"/>
                    <a:pt x="7766" y="4975"/>
                    <a:pt x="7685" y="4975"/>
                  </a:cubicBezTo>
                  <a:cubicBezTo>
                    <a:pt x="7685" y="4934"/>
                    <a:pt x="7685" y="4851"/>
                    <a:pt x="7604" y="4851"/>
                  </a:cubicBezTo>
                  <a:cubicBezTo>
                    <a:pt x="7443" y="4851"/>
                    <a:pt x="7443" y="4851"/>
                    <a:pt x="7443" y="4934"/>
                  </a:cubicBezTo>
                  <a:cubicBezTo>
                    <a:pt x="7362" y="4934"/>
                    <a:pt x="7281" y="4975"/>
                    <a:pt x="7362" y="5058"/>
                  </a:cubicBezTo>
                  <a:cubicBezTo>
                    <a:pt x="7362" y="5058"/>
                    <a:pt x="7443" y="5058"/>
                    <a:pt x="7443" y="5099"/>
                  </a:cubicBezTo>
                  <a:cubicBezTo>
                    <a:pt x="7524" y="5099"/>
                    <a:pt x="7524" y="5141"/>
                    <a:pt x="7524" y="5182"/>
                  </a:cubicBezTo>
                  <a:cubicBezTo>
                    <a:pt x="7685" y="5182"/>
                    <a:pt x="7604" y="5099"/>
                    <a:pt x="7847" y="5099"/>
                  </a:cubicBezTo>
                  <a:cubicBezTo>
                    <a:pt x="7847" y="5141"/>
                    <a:pt x="8009" y="5141"/>
                    <a:pt x="7928" y="5224"/>
                  </a:cubicBezTo>
                  <a:cubicBezTo>
                    <a:pt x="8009" y="5224"/>
                    <a:pt x="8090" y="5224"/>
                    <a:pt x="8090" y="5265"/>
                  </a:cubicBezTo>
                  <a:cubicBezTo>
                    <a:pt x="8009" y="5265"/>
                    <a:pt x="8009" y="5224"/>
                    <a:pt x="7847" y="5224"/>
                  </a:cubicBezTo>
                  <a:cubicBezTo>
                    <a:pt x="7766" y="5265"/>
                    <a:pt x="7766" y="5307"/>
                    <a:pt x="7685" y="5307"/>
                  </a:cubicBezTo>
                  <a:cubicBezTo>
                    <a:pt x="7685" y="5390"/>
                    <a:pt x="7766" y="5390"/>
                    <a:pt x="7766" y="5473"/>
                  </a:cubicBezTo>
                  <a:cubicBezTo>
                    <a:pt x="7847" y="5514"/>
                    <a:pt x="7928" y="5555"/>
                    <a:pt x="8090" y="5555"/>
                  </a:cubicBezTo>
                  <a:cubicBezTo>
                    <a:pt x="8090" y="5597"/>
                    <a:pt x="8090" y="5597"/>
                    <a:pt x="8090" y="5638"/>
                  </a:cubicBezTo>
                  <a:cubicBezTo>
                    <a:pt x="8252" y="5638"/>
                    <a:pt x="8252" y="5680"/>
                    <a:pt x="8333" y="5680"/>
                  </a:cubicBezTo>
                  <a:cubicBezTo>
                    <a:pt x="8333" y="5638"/>
                    <a:pt x="8494" y="5638"/>
                    <a:pt x="8494" y="5680"/>
                  </a:cubicBezTo>
                  <a:cubicBezTo>
                    <a:pt x="8575" y="5680"/>
                    <a:pt x="8656" y="5638"/>
                    <a:pt x="8737" y="5638"/>
                  </a:cubicBezTo>
                  <a:cubicBezTo>
                    <a:pt x="8818" y="5638"/>
                    <a:pt x="8899" y="5638"/>
                    <a:pt x="8899" y="5680"/>
                  </a:cubicBezTo>
                  <a:cubicBezTo>
                    <a:pt x="8818" y="5680"/>
                    <a:pt x="8737" y="5721"/>
                    <a:pt x="8656" y="5721"/>
                  </a:cubicBezTo>
                  <a:cubicBezTo>
                    <a:pt x="8656" y="5721"/>
                    <a:pt x="8575" y="5763"/>
                    <a:pt x="8494" y="5763"/>
                  </a:cubicBezTo>
                  <a:cubicBezTo>
                    <a:pt x="8494" y="5846"/>
                    <a:pt x="8252" y="5804"/>
                    <a:pt x="8333" y="5929"/>
                  </a:cubicBezTo>
                  <a:cubicBezTo>
                    <a:pt x="8413" y="5929"/>
                    <a:pt x="8413" y="5970"/>
                    <a:pt x="8494" y="6012"/>
                  </a:cubicBezTo>
                  <a:cubicBezTo>
                    <a:pt x="8494" y="5970"/>
                    <a:pt x="8575" y="5970"/>
                    <a:pt x="8656" y="5970"/>
                  </a:cubicBezTo>
                  <a:cubicBezTo>
                    <a:pt x="8575" y="5929"/>
                    <a:pt x="8656" y="5929"/>
                    <a:pt x="8656" y="5929"/>
                  </a:cubicBezTo>
                  <a:cubicBezTo>
                    <a:pt x="8737" y="5929"/>
                    <a:pt x="8737" y="5887"/>
                    <a:pt x="8818" y="5887"/>
                  </a:cubicBezTo>
                  <a:cubicBezTo>
                    <a:pt x="8818" y="5887"/>
                    <a:pt x="8899" y="5887"/>
                    <a:pt x="8980" y="5846"/>
                  </a:cubicBezTo>
                  <a:cubicBezTo>
                    <a:pt x="8980" y="5846"/>
                    <a:pt x="8980" y="5804"/>
                    <a:pt x="8980" y="5804"/>
                  </a:cubicBezTo>
                  <a:cubicBezTo>
                    <a:pt x="8980" y="5804"/>
                    <a:pt x="9061" y="5804"/>
                    <a:pt x="9061" y="5804"/>
                  </a:cubicBezTo>
                  <a:cubicBezTo>
                    <a:pt x="9061" y="5804"/>
                    <a:pt x="9061" y="5763"/>
                    <a:pt x="9061" y="5763"/>
                  </a:cubicBezTo>
                  <a:cubicBezTo>
                    <a:pt x="9061" y="5763"/>
                    <a:pt x="9142" y="5763"/>
                    <a:pt x="9142" y="5763"/>
                  </a:cubicBezTo>
                  <a:cubicBezTo>
                    <a:pt x="9142" y="5763"/>
                    <a:pt x="9142" y="5721"/>
                    <a:pt x="9142" y="5721"/>
                  </a:cubicBezTo>
                  <a:cubicBezTo>
                    <a:pt x="9142" y="5680"/>
                    <a:pt x="9142" y="5721"/>
                    <a:pt x="9222" y="5721"/>
                  </a:cubicBezTo>
                  <a:cubicBezTo>
                    <a:pt x="9222" y="5680"/>
                    <a:pt x="9142" y="5680"/>
                    <a:pt x="9222" y="5680"/>
                  </a:cubicBezTo>
                  <a:cubicBezTo>
                    <a:pt x="9222" y="5680"/>
                    <a:pt x="9222" y="5680"/>
                    <a:pt x="9222" y="5680"/>
                  </a:cubicBezTo>
                  <a:cubicBezTo>
                    <a:pt x="9303" y="5638"/>
                    <a:pt x="9303" y="5638"/>
                    <a:pt x="9222" y="5597"/>
                  </a:cubicBezTo>
                  <a:cubicBezTo>
                    <a:pt x="9222" y="5555"/>
                    <a:pt x="9142" y="5555"/>
                    <a:pt x="9142" y="5555"/>
                  </a:cubicBezTo>
                  <a:cubicBezTo>
                    <a:pt x="9142" y="5555"/>
                    <a:pt x="9142" y="5514"/>
                    <a:pt x="9142" y="5514"/>
                  </a:cubicBezTo>
                  <a:close/>
                  <a:moveTo>
                    <a:pt x="15452" y="3068"/>
                  </a:moveTo>
                  <a:cubicBezTo>
                    <a:pt x="15533" y="3068"/>
                    <a:pt x="15533" y="3068"/>
                    <a:pt x="15533" y="3109"/>
                  </a:cubicBezTo>
                  <a:cubicBezTo>
                    <a:pt x="15613" y="3109"/>
                    <a:pt x="15613" y="3151"/>
                    <a:pt x="15613" y="3192"/>
                  </a:cubicBezTo>
                  <a:cubicBezTo>
                    <a:pt x="15775" y="3234"/>
                    <a:pt x="15775" y="3151"/>
                    <a:pt x="15856" y="3151"/>
                  </a:cubicBezTo>
                  <a:cubicBezTo>
                    <a:pt x="15937" y="3234"/>
                    <a:pt x="16099" y="3192"/>
                    <a:pt x="16099" y="3234"/>
                  </a:cubicBezTo>
                  <a:cubicBezTo>
                    <a:pt x="16099" y="3275"/>
                    <a:pt x="16180" y="3275"/>
                    <a:pt x="16261" y="3317"/>
                  </a:cubicBezTo>
                  <a:cubicBezTo>
                    <a:pt x="16180" y="3358"/>
                    <a:pt x="16261" y="3358"/>
                    <a:pt x="16261" y="3358"/>
                  </a:cubicBezTo>
                  <a:cubicBezTo>
                    <a:pt x="16342" y="3317"/>
                    <a:pt x="16342" y="3275"/>
                    <a:pt x="16422" y="3275"/>
                  </a:cubicBezTo>
                  <a:cubicBezTo>
                    <a:pt x="16584" y="3275"/>
                    <a:pt x="16665" y="3234"/>
                    <a:pt x="16584" y="3151"/>
                  </a:cubicBezTo>
                  <a:cubicBezTo>
                    <a:pt x="16422" y="3109"/>
                    <a:pt x="16342" y="3234"/>
                    <a:pt x="16261" y="3151"/>
                  </a:cubicBezTo>
                  <a:cubicBezTo>
                    <a:pt x="16261" y="3068"/>
                    <a:pt x="16584" y="3192"/>
                    <a:pt x="16503" y="3109"/>
                  </a:cubicBezTo>
                  <a:cubicBezTo>
                    <a:pt x="16422" y="3109"/>
                    <a:pt x="16342" y="3068"/>
                    <a:pt x="16342" y="3026"/>
                  </a:cubicBezTo>
                  <a:cubicBezTo>
                    <a:pt x="16422" y="3068"/>
                    <a:pt x="16422" y="3026"/>
                    <a:pt x="16503" y="3026"/>
                  </a:cubicBezTo>
                  <a:cubicBezTo>
                    <a:pt x="16503" y="3026"/>
                    <a:pt x="16503" y="2985"/>
                    <a:pt x="16503" y="2985"/>
                  </a:cubicBezTo>
                  <a:cubicBezTo>
                    <a:pt x="16665" y="2902"/>
                    <a:pt x="16180" y="2944"/>
                    <a:pt x="16180" y="2985"/>
                  </a:cubicBezTo>
                  <a:cubicBezTo>
                    <a:pt x="16180" y="3026"/>
                    <a:pt x="16180" y="3026"/>
                    <a:pt x="16099" y="3026"/>
                  </a:cubicBezTo>
                  <a:cubicBezTo>
                    <a:pt x="16099" y="3026"/>
                    <a:pt x="16099" y="3026"/>
                    <a:pt x="16099" y="3026"/>
                  </a:cubicBezTo>
                  <a:cubicBezTo>
                    <a:pt x="16018" y="3026"/>
                    <a:pt x="16018" y="2985"/>
                    <a:pt x="16099" y="2985"/>
                  </a:cubicBezTo>
                  <a:cubicBezTo>
                    <a:pt x="16099" y="2819"/>
                    <a:pt x="15856" y="2819"/>
                    <a:pt x="15856" y="2695"/>
                  </a:cubicBezTo>
                  <a:cubicBezTo>
                    <a:pt x="15694" y="2736"/>
                    <a:pt x="15533" y="2736"/>
                    <a:pt x="15452" y="2778"/>
                  </a:cubicBezTo>
                  <a:cubicBezTo>
                    <a:pt x="15452" y="2819"/>
                    <a:pt x="15452" y="2902"/>
                    <a:pt x="15371" y="2944"/>
                  </a:cubicBezTo>
                  <a:cubicBezTo>
                    <a:pt x="15371" y="2944"/>
                    <a:pt x="15371" y="2985"/>
                    <a:pt x="15290" y="2944"/>
                  </a:cubicBezTo>
                  <a:cubicBezTo>
                    <a:pt x="15290" y="2985"/>
                    <a:pt x="15290" y="2985"/>
                    <a:pt x="15290" y="3026"/>
                  </a:cubicBezTo>
                  <a:cubicBezTo>
                    <a:pt x="15452" y="3026"/>
                    <a:pt x="15452" y="3026"/>
                    <a:pt x="15452" y="3068"/>
                  </a:cubicBezTo>
                  <a:close/>
                  <a:moveTo>
                    <a:pt x="7119" y="7877"/>
                  </a:moveTo>
                  <a:cubicBezTo>
                    <a:pt x="6876" y="7877"/>
                    <a:pt x="6876" y="7960"/>
                    <a:pt x="6634" y="7960"/>
                  </a:cubicBezTo>
                  <a:cubicBezTo>
                    <a:pt x="6634" y="7919"/>
                    <a:pt x="6634" y="7919"/>
                    <a:pt x="6553" y="7919"/>
                  </a:cubicBezTo>
                  <a:cubicBezTo>
                    <a:pt x="6553" y="7919"/>
                    <a:pt x="6553" y="7919"/>
                    <a:pt x="6553" y="7919"/>
                  </a:cubicBezTo>
                  <a:cubicBezTo>
                    <a:pt x="6472" y="7919"/>
                    <a:pt x="6472" y="7960"/>
                    <a:pt x="6391" y="8002"/>
                  </a:cubicBezTo>
                  <a:cubicBezTo>
                    <a:pt x="6391" y="8043"/>
                    <a:pt x="6310" y="8043"/>
                    <a:pt x="6229" y="8043"/>
                  </a:cubicBezTo>
                  <a:cubicBezTo>
                    <a:pt x="6229" y="8084"/>
                    <a:pt x="6310" y="8126"/>
                    <a:pt x="6229" y="8126"/>
                  </a:cubicBezTo>
                  <a:cubicBezTo>
                    <a:pt x="6229" y="8126"/>
                    <a:pt x="6148" y="8167"/>
                    <a:pt x="6148" y="8167"/>
                  </a:cubicBezTo>
                  <a:cubicBezTo>
                    <a:pt x="6067" y="8209"/>
                    <a:pt x="6148" y="8250"/>
                    <a:pt x="6067" y="8292"/>
                  </a:cubicBezTo>
                  <a:cubicBezTo>
                    <a:pt x="6148" y="8292"/>
                    <a:pt x="6148" y="8292"/>
                    <a:pt x="6229" y="8292"/>
                  </a:cubicBezTo>
                  <a:cubicBezTo>
                    <a:pt x="6229" y="8292"/>
                    <a:pt x="6229" y="8250"/>
                    <a:pt x="6229" y="8292"/>
                  </a:cubicBezTo>
                  <a:cubicBezTo>
                    <a:pt x="6310" y="8250"/>
                    <a:pt x="6310" y="8209"/>
                    <a:pt x="6391" y="8209"/>
                  </a:cubicBezTo>
                  <a:cubicBezTo>
                    <a:pt x="6472" y="8209"/>
                    <a:pt x="6553" y="8167"/>
                    <a:pt x="6553" y="8209"/>
                  </a:cubicBezTo>
                  <a:cubicBezTo>
                    <a:pt x="6634" y="8292"/>
                    <a:pt x="6472" y="8292"/>
                    <a:pt x="6391" y="8333"/>
                  </a:cubicBezTo>
                  <a:cubicBezTo>
                    <a:pt x="6391" y="8375"/>
                    <a:pt x="6310" y="8416"/>
                    <a:pt x="6310" y="8458"/>
                  </a:cubicBezTo>
                  <a:cubicBezTo>
                    <a:pt x="6472" y="8416"/>
                    <a:pt x="6229" y="8582"/>
                    <a:pt x="6391" y="8582"/>
                  </a:cubicBezTo>
                  <a:cubicBezTo>
                    <a:pt x="6391" y="8540"/>
                    <a:pt x="6472" y="8540"/>
                    <a:pt x="6553" y="8540"/>
                  </a:cubicBezTo>
                  <a:cubicBezTo>
                    <a:pt x="6553" y="8540"/>
                    <a:pt x="6553" y="8499"/>
                    <a:pt x="6634" y="8499"/>
                  </a:cubicBezTo>
                  <a:cubicBezTo>
                    <a:pt x="6796" y="8499"/>
                    <a:pt x="6796" y="8458"/>
                    <a:pt x="6957" y="8458"/>
                  </a:cubicBezTo>
                  <a:cubicBezTo>
                    <a:pt x="6957" y="8416"/>
                    <a:pt x="6957" y="8416"/>
                    <a:pt x="7038" y="8375"/>
                  </a:cubicBezTo>
                  <a:cubicBezTo>
                    <a:pt x="7038" y="8333"/>
                    <a:pt x="7119" y="8333"/>
                    <a:pt x="7119" y="8292"/>
                  </a:cubicBezTo>
                  <a:cubicBezTo>
                    <a:pt x="7038" y="8209"/>
                    <a:pt x="7038" y="8126"/>
                    <a:pt x="6957" y="8043"/>
                  </a:cubicBezTo>
                  <a:cubicBezTo>
                    <a:pt x="7038" y="8002"/>
                    <a:pt x="7119" y="7960"/>
                    <a:pt x="7119" y="7877"/>
                  </a:cubicBezTo>
                  <a:close/>
                  <a:moveTo>
                    <a:pt x="15209" y="3234"/>
                  </a:moveTo>
                  <a:cubicBezTo>
                    <a:pt x="15209" y="3358"/>
                    <a:pt x="15290" y="3441"/>
                    <a:pt x="15452" y="3441"/>
                  </a:cubicBezTo>
                  <a:cubicBezTo>
                    <a:pt x="15452" y="3358"/>
                    <a:pt x="15452" y="3358"/>
                    <a:pt x="15533" y="3358"/>
                  </a:cubicBezTo>
                  <a:cubicBezTo>
                    <a:pt x="15613" y="3192"/>
                    <a:pt x="15371" y="3026"/>
                    <a:pt x="15128" y="3151"/>
                  </a:cubicBezTo>
                  <a:cubicBezTo>
                    <a:pt x="15128" y="3151"/>
                    <a:pt x="15128" y="3151"/>
                    <a:pt x="15128" y="3151"/>
                  </a:cubicBezTo>
                  <a:cubicBezTo>
                    <a:pt x="15128" y="3192"/>
                    <a:pt x="15128" y="3234"/>
                    <a:pt x="15209" y="3234"/>
                  </a:cubicBezTo>
                  <a:close/>
                  <a:moveTo>
                    <a:pt x="16261" y="2902"/>
                  </a:moveTo>
                  <a:cubicBezTo>
                    <a:pt x="16261" y="2861"/>
                    <a:pt x="16099" y="2861"/>
                    <a:pt x="16099" y="2902"/>
                  </a:cubicBezTo>
                  <a:cubicBezTo>
                    <a:pt x="16180" y="2902"/>
                    <a:pt x="16180" y="2902"/>
                    <a:pt x="16180" y="2944"/>
                  </a:cubicBezTo>
                  <a:cubicBezTo>
                    <a:pt x="16180" y="2944"/>
                    <a:pt x="16261" y="2944"/>
                    <a:pt x="16261" y="2902"/>
                  </a:cubicBezTo>
                  <a:close/>
                  <a:moveTo>
                    <a:pt x="20710" y="663"/>
                  </a:moveTo>
                  <a:cubicBezTo>
                    <a:pt x="20710" y="622"/>
                    <a:pt x="20872" y="622"/>
                    <a:pt x="20953" y="622"/>
                  </a:cubicBezTo>
                  <a:cubicBezTo>
                    <a:pt x="20953" y="456"/>
                    <a:pt x="21034" y="373"/>
                    <a:pt x="21034" y="207"/>
                  </a:cubicBezTo>
                  <a:cubicBezTo>
                    <a:pt x="20953" y="207"/>
                    <a:pt x="20872" y="207"/>
                    <a:pt x="20872" y="207"/>
                  </a:cubicBezTo>
                  <a:cubicBezTo>
                    <a:pt x="20872" y="290"/>
                    <a:pt x="20629" y="373"/>
                    <a:pt x="20629" y="456"/>
                  </a:cubicBezTo>
                  <a:cubicBezTo>
                    <a:pt x="20629" y="539"/>
                    <a:pt x="20548" y="622"/>
                    <a:pt x="20710" y="663"/>
                  </a:cubicBezTo>
                  <a:close/>
                  <a:moveTo>
                    <a:pt x="19092" y="2363"/>
                  </a:moveTo>
                  <a:cubicBezTo>
                    <a:pt x="19092" y="2322"/>
                    <a:pt x="19092" y="2322"/>
                    <a:pt x="19173" y="2322"/>
                  </a:cubicBezTo>
                  <a:cubicBezTo>
                    <a:pt x="19173" y="2322"/>
                    <a:pt x="19173" y="2280"/>
                    <a:pt x="19173" y="2280"/>
                  </a:cubicBezTo>
                  <a:cubicBezTo>
                    <a:pt x="19092" y="2280"/>
                    <a:pt x="19092" y="2280"/>
                    <a:pt x="19011" y="2280"/>
                  </a:cubicBezTo>
                  <a:cubicBezTo>
                    <a:pt x="19092" y="2280"/>
                    <a:pt x="19011" y="2280"/>
                    <a:pt x="19011" y="2280"/>
                  </a:cubicBezTo>
                  <a:cubicBezTo>
                    <a:pt x="18930" y="2363"/>
                    <a:pt x="19011" y="2363"/>
                    <a:pt x="19092" y="2363"/>
                  </a:cubicBezTo>
                  <a:close/>
                  <a:moveTo>
                    <a:pt x="7119" y="6385"/>
                  </a:moveTo>
                  <a:cubicBezTo>
                    <a:pt x="7119" y="6385"/>
                    <a:pt x="7119" y="6426"/>
                    <a:pt x="7119" y="6426"/>
                  </a:cubicBezTo>
                  <a:cubicBezTo>
                    <a:pt x="7038" y="6426"/>
                    <a:pt x="6957" y="6426"/>
                    <a:pt x="6957" y="6426"/>
                  </a:cubicBezTo>
                  <a:cubicBezTo>
                    <a:pt x="6957" y="6468"/>
                    <a:pt x="6876" y="6426"/>
                    <a:pt x="6796" y="6468"/>
                  </a:cubicBezTo>
                  <a:cubicBezTo>
                    <a:pt x="6796" y="6468"/>
                    <a:pt x="6796" y="6509"/>
                    <a:pt x="6796" y="6509"/>
                  </a:cubicBezTo>
                  <a:cubicBezTo>
                    <a:pt x="6715" y="6509"/>
                    <a:pt x="6634" y="6509"/>
                    <a:pt x="6634" y="6509"/>
                  </a:cubicBezTo>
                  <a:cubicBezTo>
                    <a:pt x="6634" y="6509"/>
                    <a:pt x="6634" y="6550"/>
                    <a:pt x="6634" y="6550"/>
                  </a:cubicBezTo>
                  <a:cubicBezTo>
                    <a:pt x="6715" y="6592"/>
                    <a:pt x="6796" y="6550"/>
                    <a:pt x="6796" y="6550"/>
                  </a:cubicBezTo>
                  <a:cubicBezTo>
                    <a:pt x="6796" y="6550"/>
                    <a:pt x="6796" y="6550"/>
                    <a:pt x="6796" y="6550"/>
                  </a:cubicBezTo>
                  <a:cubicBezTo>
                    <a:pt x="6796" y="6592"/>
                    <a:pt x="6876" y="6550"/>
                    <a:pt x="6876" y="6550"/>
                  </a:cubicBezTo>
                  <a:cubicBezTo>
                    <a:pt x="6876" y="6592"/>
                    <a:pt x="6876" y="6592"/>
                    <a:pt x="6876" y="6592"/>
                  </a:cubicBezTo>
                  <a:cubicBezTo>
                    <a:pt x="6876" y="6592"/>
                    <a:pt x="6957" y="6592"/>
                    <a:pt x="6957" y="6592"/>
                  </a:cubicBezTo>
                  <a:cubicBezTo>
                    <a:pt x="6957" y="6509"/>
                    <a:pt x="7038" y="6509"/>
                    <a:pt x="7119" y="6468"/>
                  </a:cubicBezTo>
                  <a:cubicBezTo>
                    <a:pt x="7119" y="6426"/>
                    <a:pt x="7281" y="6468"/>
                    <a:pt x="7281" y="6426"/>
                  </a:cubicBezTo>
                  <a:cubicBezTo>
                    <a:pt x="7281" y="6385"/>
                    <a:pt x="7200" y="6385"/>
                    <a:pt x="7119" y="6385"/>
                  </a:cubicBezTo>
                  <a:close/>
                  <a:moveTo>
                    <a:pt x="19497" y="1036"/>
                  </a:moveTo>
                  <a:cubicBezTo>
                    <a:pt x="19497" y="1078"/>
                    <a:pt x="19658" y="1078"/>
                    <a:pt x="19658" y="1119"/>
                  </a:cubicBezTo>
                  <a:cubicBezTo>
                    <a:pt x="19739" y="1161"/>
                    <a:pt x="19820" y="1244"/>
                    <a:pt x="19982" y="1244"/>
                  </a:cubicBezTo>
                  <a:cubicBezTo>
                    <a:pt x="19982" y="1202"/>
                    <a:pt x="19982" y="1119"/>
                    <a:pt x="20144" y="1119"/>
                  </a:cubicBezTo>
                  <a:cubicBezTo>
                    <a:pt x="20144" y="1161"/>
                    <a:pt x="20144" y="1202"/>
                    <a:pt x="20144" y="1285"/>
                  </a:cubicBezTo>
                  <a:cubicBezTo>
                    <a:pt x="20144" y="1285"/>
                    <a:pt x="20144" y="1285"/>
                    <a:pt x="20144" y="1285"/>
                  </a:cubicBezTo>
                  <a:cubicBezTo>
                    <a:pt x="20063" y="1327"/>
                    <a:pt x="20063" y="1327"/>
                    <a:pt x="20063" y="1368"/>
                  </a:cubicBezTo>
                  <a:cubicBezTo>
                    <a:pt x="20063" y="1368"/>
                    <a:pt x="19982" y="1368"/>
                    <a:pt x="19982" y="1368"/>
                  </a:cubicBezTo>
                  <a:cubicBezTo>
                    <a:pt x="19901" y="1410"/>
                    <a:pt x="19982" y="1451"/>
                    <a:pt x="19901" y="1493"/>
                  </a:cubicBezTo>
                  <a:cubicBezTo>
                    <a:pt x="19901" y="1493"/>
                    <a:pt x="19901" y="1493"/>
                    <a:pt x="19901" y="1493"/>
                  </a:cubicBezTo>
                  <a:cubicBezTo>
                    <a:pt x="19901" y="1493"/>
                    <a:pt x="19901" y="1534"/>
                    <a:pt x="19901" y="1534"/>
                  </a:cubicBezTo>
                  <a:cubicBezTo>
                    <a:pt x="19901" y="1534"/>
                    <a:pt x="19901" y="1575"/>
                    <a:pt x="19901" y="1617"/>
                  </a:cubicBezTo>
                  <a:cubicBezTo>
                    <a:pt x="19982" y="1617"/>
                    <a:pt x="20063" y="1617"/>
                    <a:pt x="20063" y="1575"/>
                  </a:cubicBezTo>
                  <a:cubicBezTo>
                    <a:pt x="20144" y="1575"/>
                    <a:pt x="20225" y="1534"/>
                    <a:pt x="20306" y="1534"/>
                  </a:cubicBezTo>
                  <a:cubicBezTo>
                    <a:pt x="20306" y="1451"/>
                    <a:pt x="20306" y="1410"/>
                    <a:pt x="20306" y="1327"/>
                  </a:cubicBezTo>
                  <a:cubicBezTo>
                    <a:pt x="20387" y="1368"/>
                    <a:pt x="20387" y="1285"/>
                    <a:pt x="20548" y="1327"/>
                  </a:cubicBezTo>
                  <a:cubicBezTo>
                    <a:pt x="20548" y="1285"/>
                    <a:pt x="20548" y="1202"/>
                    <a:pt x="20548" y="1202"/>
                  </a:cubicBezTo>
                  <a:cubicBezTo>
                    <a:pt x="20467" y="1202"/>
                    <a:pt x="20467" y="1161"/>
                    <a:pt x="20467" y="1161"/>
                  </a:cubicBezTo>
                  <a:cubicBezTo>
                    <a:pt x="20387" y="1161"/>
                    <a:pt x="20387" y="1161"/>
                    <a:pt x="20387" y="1161"/>
                  </a:cubicBezTo>
                  <a:cubicBezTo>
                    <a:pt x="20387" y="1036"/>
                    <a:pt x="20548" y="1078"/>
                    <a:pt x="20629" y="1036"/>
                  </a:cubicBezTo>
                  <a:cubicBezTo>
                    <a:pt x="20629" y="1036"/>
                    <a:pt x="20629" y="1036"/>
                    <a:pt x="20629" y="1036"/>
                  </a:cubicBezTo>
                  <a:cubicBezTo>
                    <a:pt x="20629" y="995"/>
                    <a:pt x="20629" y="995"/>
                    <a:pt x="20629" y="954"/>
                  </a:cubicBezTo>
                  <a:cubicBezTo>
                    <a:pt x="20629" y="954"/>
                    <a:pt x="20629" y="954"/>
                    <a:pt x="20629" y="954"/>
                  </a:cubicBezTo>
                  <a:cubicBezTo>
                    <a:pt x="20629" y="912"/>
                    <a:pt x="20629" y="912"/>
                    <a:pt x="20629" y="912"/>
                  </a:cubicBezTo>
                  <a:cubicBezTo>
                    <a:pt x="20629" y="912"/>
                    <a:pt x="20710" y="912"/>
                    <a:pt x="20710" y="871"/>
                  </a:cubicBezTo>
                  <a:cubicBezTo>
                    <a:pt x="20629" y="871"/>
                    <a:pt x="20629" y="871"/>
                    <a:pt x="20629" y="788"/>
                  </a:cubicBezTo>
                  <a:cubicBezTo>
                    <a:pt x="20548" y="788"/>
                    <a:pt x="20548" y="788"/>
                    <a:pt x="20548" y="746"/>
                  </a:cubicBezTo>
                  <a:cubicBezTo>
                    <a:pt x="20548" y="705"/>
                    <a:pt x="20548" y="622"/>
                    <a:pt x="20387" y="622"/>
                  </a:cubicBezTo>
                  <a:cubicBezTo>
                    <a:pt x="20467" y="663"/>
                    <a:pt x="20225" y="746"/>
                    <a:pt x="20225" y="663"/>
                  </a:cubicBezTo>
                  <a:cubicBezTo>
                    <a:pt x="20225" y="622"/>
                    <a:pt x="20306" y="622"/>
                    <a:pt x="20306" y="580"/>
                  </a:cubicBezTo>
                  <a:cubicBezTo>
                    <a:pt x="20387" y="539"/>
                    <a:pt x="20387" y="498"/>
                    <a:pt x="20467" y="456"/>
                  </a:cubicBezTo>
                  <a:cubicBezTo>
                    <a:pt x="20387" y="373"/>
                    <a:pt x="20548" y="373"/>
                    <a:pt x="20548" y="290"/>
                  </a:cubicBezTo>
                  <a:cubicBezTo>
                    <a:pt x="20306" y="290"/>
                    <a:pt x="20387" y="373"/>
                    <a:pt x="20144" y="332"/>
                  </a:cubicBezTo>
                  <a:cubicBezTo>
                    <a:pt x="20144" y="373"/>
                    <a:pt x="20063" y="373"/>
                    <a:pt x="20063" y="373"/>
                  </a:cubicBezTo>
                  <a:cubicBezTo>
                    <a:pt x="20063" y="415"/>
                    <a:pt x="20063" y="456"/>
                    <a:pt x="19982" y="456"/>
                  </a:cubicBezTo>
                  <a:cubicBezTo>
                    <a:pt x="19982" y="415"/>
                    <a:pt x="19982" y="456"/>
                    <a:pt x="19901" y="456"/>
                  </a:cubicBezTo>
                  <a:cubicBezTo>
                    <a:pt x="19820" y="456"/>
                    <a:pt x="19820" y="456"/>
                    <a:pt x="19820" y="456"/>
                  </a:cubicBezTo>
                  <a:cubicBezTo>
                    <a:pt x="19820" y="498"/>
                    <a:pt x="19658" y="456"/>
                    <a:pt x="19658" y="498"/>
                  </a:cubicBezTo>
                  <a:cubicBezTo>
                    <a:pt x="19658" y="539"/>
                    <a:pt x="19739" y="580"/>
                    <a:pt x="19820" y="580"/>
                  </a:cubicBezTo>
                  <a:cubicBezTo>
                    <a:pt x="19820" y="580"/>
                    <a:pt x="19820" y="580"/>
                    <a:pt x="19901" y="580"/>
                  </a:cubicBezTo>
                  <a:cubicBezTo>
                    <a:pt x="19901" y="580"/>
                    <a:pt x="19901" y="580"/>
                    <a:pt x="19901" y="580"/>
                  </a:cubicBezTo>
                  <a:cubicBezTo>
                    <a:pt x="19982" y="622"/>
                    <a:pt x="20144" y="580"/>
                    <a:pt x="20144" y="663"/>
                  </a:cubicBezTo>
                  <a:cubicBezTo>
                    <a:pt x="19982" y="663"/>
                    <a:pt x="20144" y="746"/>
                    <a:pt x="20144" y="788"/>
                  </a:cubicBezTo>
                  <a:cubicBezTo>
                    <a:pt x="19739" y="746"/>
                    <a:pt x="20144" y="912"/>
                    <a:pt x="19982" y="912"/>
                  </a:cubicBezTo>
                  <a:cubicBezTo>
                    <a:pt x="19820" y="912"/>
                    <a:pt x="19739" y="871"/>
                    <a:pt x="19658" y="871"/>
                  </a:cubicBezTo>
                  <a:cubicBezTo>
                    <a:pt x="19658" y="871"/>
                    <a:pt x="19578" y="912"/>
                    <a:pt x="19416" y="912"/>
                  </a:cubicBezTo>
                  <a:cubicBezTo>
                    <a:pt x="19416" y="954"/>
                    <a:pt x="19416" y="1036"/>
                    <a:pt x="19497" y="1036"/>
                  </a:cubicBezTo>
                  <a:close/>
                  <a:moveTo>
                    <a:pt x="18769" y="1161"/>
                  </a:moveTo>
                  <a:cubicBezTo>
                    <a:pt x="18769" y="1119"/>
                    <a:pt x="18849" y="1119"/>
                    <a:pt x="18849" y="1036"/>
                  </a:cubicBezTo>
                  <a:cubicBezTo>
                    <a:pt x="18688" y="1036"/>
                    <a:pt x="18607" y="1078"/>
                    <a:pt x="18607" y="1078"/>
                  </a:cubicBezTo>
                  <a:cubicBezTo>
                    <a:pt x="18607" y="1161"/>
                    <a:pt x="18607" y="1161"/>
                    <a:pt x="18769" y="1161"/>
                  </a:cubicBezTo>
                  <a:close/>
                  <a:moveTo>
                    <a:pt x="20872" y="954"/>
                  </a:moveTo>
                  <a:cubicBezTo>
                    <a:pt x="20872" y="912"/>
                    <a:pt x="21034" y="912"/>
                    <a:pt x="21034" y="829"/>
                  </a:cubicBezTo>
                  <a:cubicBezTo>
                    <a:pt x="20953" y="829"/>
                    <a:pt x="20872" y="829"/>
                    <a:pt x="20872" y="871"/>
                  </a:cubicBezTo>
                  <a:cubicBezTo>
                    <a:pt x="20872" y="871"/>
                    <a:pt x="20710" y="954"/>
                    <a:pt x="20872" y="954"/>
                  </a:cubicBezTo>
                  <a:close/>
                  <a:moveTo>
                    <a:pt x="20548" y="580"/>
                  </a:moveTo>
                  <a:cubicBezTo>
                    <a:pt x="20548" y="580"/>
                    <a:pt x="20629" y="539"/>
                    <a:pt x="20548" y="539"/>
                  </a:cubicBezTo>
                  <a:cubicBezTo>
                    <a:pt x="20548" y="539"/>
                    <a:pt x="20467" y="539"/>
                    <a:pt x="20548" y="580"/>
                  </a:cubicBezTo>
                  <a:close/>
                  <a:moveTo>
                    <a:pt x="20791" y="705"/>
                  </a:moveTo>
                  <a:cubicBezTo>
                    <a:pt x="20791" y="705"/>
                    <a:pt x="20710" y="705"/>
                    <a:pt x="20710" y="746"/>
                  </a:cubicBezTo>
                  <a:cubicBezTo>
                    <a:pt x="20548" y="746"/>
                    <a:pt x="20872" y="788"/>
                    <a:pt x="20791" y="705"/>
                  </a:cubicBezTo>
                  <a:close/>
                  <a:moveTo>
                    <a:pt x="16261" y="2529"/>
                  </a:moveTo>
                  <a:cubicBezTo>
                    <a:pt x="16342" y="2529"/>
                    <a:pt x="16422" y="2612"/>
                    <a:pt x="16584" y="2653"/>
                  </a:cubicBezTo>
                  <a:cubicBezTo>
                    <a:pt x="16584" y="2570"/>
                    <a:pt x="16584" y="2529"/>
                    <a:pt x="16503" y="2488"/>
                  </a:cubicBezTo>
                  <a:cubicBezTo>
                    <a:pt x="16503" y="2488"/>
                    <a:pt x="16422" y="2488"/>
                    <a:pt x="16422" y="2488"/>
                  </a:cubicBezTo>
                  <a:cubicBezTo>
                    <a:pt x="16422" y="2405"/>
                    <a:pt x="16342" y="2405"/>
                    <a:pt x="16180" y="2405"/>
                  </a:cubicBezTo>
                  <a:cubicBezTo>
                    <a:pt x="16180" y="2446"/>
                    <a:pt x="16261" y="2488"/>
                    <a:pt x="16261" y="2529"/>
                  </a:cubicBezTo>
                  <a:close/>
                  <a:moveTo>
                    <a:pt x="16584" y="2446"/>
                  </a:moveTo>
                  <a:cubicBezTo>
                    <a:pt x="16665" y="2405"/>
                    <a:pt x="16665" y="2405"/>
                    <a:pt x="16665" y="2405"/>
                  </a:cubicBezTo>
                  <a:cubicBezTo>
                    <a:pt x="16665" y="2405"/>
                    <a:pt x="16665" y="2363"/>
                    <a:pt x="16665" y="2363"/>
                  </a:cubicBezTo>
                  <a:cubicBezTo>
                    <a:pt x="16665" y="2363"/>
                    <a:pt x="16584" y="2363"/>
                    <a:pt x="16584" y="2363"/>
                  </a:cubicBezTo>
                  <a:cubicBezTo>
                    <a:pt x="16584" y="2405"/>
                    <a:pt x="16503" y="2405"/>
                    <a:pt x="16503" y="2488"/>
                  </a:cubicBezTo>
                  <a:cubicBezTo>
                    <a:pt x="16584" y="2488"/>
                    <a:pt x="16584" y="2446"/>
                    <a:pt x="16584" y="2446"/>
                  </a:cubicBezTo>
                  <a:close/>
                  <a:moveTo>
                    <a:pt x="17474" y="2488"/>
                  </a:moveTo>
                  <a:cubicBezTo>
                    <a:pt x="17555" y="2488"/>
                    <a:pt x="17555" y="2446"/>
                    <a:pt x="17555" y="2446"/>
                  </a:cubicBezTo>
                  <a:cubicBezTo>
                    <a:pt x="17393" y="2446"/>
                    <a:pt x="17312" y="2446"/>
                    <a:pt x="17393" y="2570"/>
                  </a:cubicBezTo>
                  <a:cubicBezTo>
                    <a:pt x="17393" y="2570"/>
                    <a:pt x="17474" y="2529"/>
                    <a:pt x="17474" y="2488"/>
                  </a:cubicBezTo>
                  <a:close/>
                  <a:moveTo>
                    <a:pt x="16342" y="2819"/>
                  </a:moveTo>
                  <a:cubicBezTo>
                    <a:pt x="16422" y="2736"/>
                    <a:pt x="16180" y="2778"/>
                    <a:pt x="16261" y="2653"/>
                  </a:cubicBezTo>
                  <a:cubicBezTo>
                    <a:pt x="16180" y="2653"/>
                    <a:pt x="16099" y="2653"/>
                    <a:pt x="16018" y="2653"/>
                  </a:cubicBezTo>
                  <a:cubicBezTo>
                    <a:pt x="16018" y="2695"/>
                    <a:pt x="16018" y="2695"/>
                    <a:pt x="15937" y="2695"/>
                  </a:cubicBezTo>
                  <a:cubicBezTo>
                    <a:pt x="15937" y="2695"/>
                    <a:pt x="15937" y="2736"/>
                    <a:pt x="15937" y="2736"/>
                  </a:cubicBezTo>
                  <a:cubicBezTo>
                    <a:pt x="16099" y="2736"/>
                    <a:pt x="16099" y="2861"/>
                    <a:pt x="16342" y="2819"/>
                  </a:cubicBezTo>
                  <a:close/>
                  <a:moveTo>
                    <a:pt x="16584" y="2695"/>
                  </a:moveTo>
                  <a:cubicBezTo>
                    <a:pt x="16584" y="2736"/>
                    <a:pt x="16584" y="2736"/>
                    <a:pt x="16584" y="2736"/>
                  </a:cubicBezTo>
                  <a:cubicBezTo>
                    <a:pt x="16503" y="2736"/>
                    <a:pt x="16503" y="2778"/>
                    <a:pt x="16503" y="2778"/>
                  </a:cubicBezTo>
                  <a:cubicBezTo>
                    <a:pt x="16503" y="2819"/>
                    <a:pt x="16584" y="2861"/>
                    <a:pt x="16746" y="2861"/>
                  </a:cubicBezTo>
                  <a:cubicBezTo>
                    <a:pt x="16665" y="2778"/>
                    <a:pt x="16665" y="2736"/>
                    <a:pt x="16746" y="2653"/>
                  </a:cubicBezTo>
                  <a:cubicBezTo>
                    <a:pt x="16665" y="2612"/>
                    <a:pt x="16665" y="2653"/>
                    <a:pt x="16584" y="2695"/>
                  </a:cubicBezTo>
                  <a:close/>
                  <a:moveTo>
                    <a:pt x="16827" y="2778"/>
                  </a:moveTo>
                  <a:cubicBezTo>
                    <a:pt x="16827" y="2736"/>
                    <a:pt x="16989" y="2736"/>
                    <a:pt x="16989" y="2736"/>
                  </a:cubicBezTo>
                  <a:cubicBezTo>
                    <a:pt x="17070" y="2736"/>
                    <a:pt x="17151" y="2736"/>
                    <a:pt x="17231" y="2736"/>
                  </a:cubicBezTo>
                  <a:cubicBezTo>
                    <a:pt x="17231" y="2653"/>
                    <a:pt x="17474" y="2695"/>
                    <a:pt x="17393" y="2612"/>
                  </a:cubicBezTo>
                  <a:cubicBezTo>
                    <a:pt x="17393" y="2612"/>
                    <a:pt x="17312" y="2570"/>
                    <a:pt x="17312" y="2570"/>
                  </a:cubicBezTo>
                  <a:cubicBezTo>
                    <a:pt x="17312" y="2570"/>
                    <a:pt x="17231" y="2612"/>
                    <a:pt x="17231" y="2612"/>
                  </a:cubicBezTo>
                  <a:cubicBezTo>
                    <a:pt x="17231" y="2612"/>
                    <a:pt x="17151" y="2612"/>
                    <a:pt x="17151" y="2612"/>
                  </a:cubicBezTo>
                  <a:cubicBezTo>
                    <a:pt x="17151" y="2612"/>
                    <a:pt x="17151" y="2570"/>
                    <a:pt x="17070" y="2570"/>
                  </a:cubicBezTo>
                  <a:cubicBezTo>
                    <a:pt x="17070" y="2653"/>
                    <a:pt x="16908" y="2612"/>
                    <a:pt x="16908" y="2653"/>
                  </a:cubicBezTo>
                  <a:cubicBezTo>
                    <a:pt x="16827" y="2653"/>
                    <a:pt x="16746" y="2778"/>
                    <a:pt x="16827" y="2778"/>
                  </a:cubicBezTo>
                  <a:close/>
                  <a:moveTo>
                    <a:pt x="16908" y="3026"/>
                  </a:moveTo>
                  <a:cubicBezTo>
                    <a:pt x="16989" y="3026"/>
                    <a:pt x="16989" y="2985"/>
                    <a:pt x="17070" y="2985"/>
                  </a:cubicBezTo>
                  <a:cubicBezTo>
                    <a:pt x="17070" y="2944"/>
                    <a:pt x="16989" y="2944"/>
                    <a:pt x="16989" y="2902"/>
                  </a:cubicBezTo>
                  <a:cubicBezTo>
                    <a:pt x="16989" y="2861"/>
                    <a:pt x="16989" y="2819"/>
                    <a:pt x="16908" y="2819"/>
                  </a:cubicBezTo>
                  <a:cubicBezTo>
                    <a:pt x="16908" y="2861"/>
                    <a:pt x="16827" y="2819"/>
                    <a:pt x="16827" y="2861"/>
                  </a:cubicBezTo>
                  <a:cubicBezTo>
                    <a:pt x="16746" y="2902"/>
                    <a:pt x="16746" y="2902"/>
                    <a:pt x="16746" y="2944"/>
                  </a:cubicBezTo>
                  <a:cubicBezTo>
                    <a:pt x="16746" y="2944"/>
                    <a:pt x="16746" y="2985"/>
                    <a:pt x="16665" y="2944"/>
                  </a:cubicBezTo>
                  <a:cubicBezTo>
                    <a:pt x="16665" y="2985"/>
                    <a:pt x="16665" y="3026"/>
                    <a:pt x="16665" y="3026"/>
                  </a:cubicBezTo>
                  <a:cubicBezTo>
                    <a:pt x="16746" y="3026"/>
                    <a:pt x="16827" y="2985"/>
                    <a:pt x="16827" y="2985"/>
                  </a:cubicBezTo>
                  <a:cubicBezTo>
                    <a:pt x="16827" y="2985"/>
                    <a:pt x="16908" y="3026"/>
                    <a:pt x="16908" y="3026"/>
                  </a:cubicBezTo>
                  <a:close/>
                  <a:moveTo>
                    <a:pt x="6229" y="4726"/>
                  </a:moveTo>
                  <a:cubicBezTo>
                    <a:pt x="6148" y="4851"/>
                    <a:pt x="6391" y="4809"/>
                    <a:pt x="6391" y="4934"/>
                  </a:cubicBezTo>
                  <a:cubicBezTo>
                    <a:pt x="6472" y="4934"/>
                    <a:pt x="6472" y="4934"/>
                    <a:pt x="6553" y="4934"/>
                  </a:cubicBezTo>
                  <a:cubicBezTo>
                    <a:pt x="6553" y="4934"/>
                    <a:pt x="6472" y="4892"/>
                    <a:pt x="6472" y="4851"/>
                  </a:cubicBezTo>
                  <a:cubicBezTo>
                    <a:pt x="6472" y="4851"/>
                    <a:pt x="6553" y="4851"/>
                    <a:pt x="6553" y="4809"/>
                  </a:cubicBezTo>
                  <a:cubicBezTo>
                    <a:pt x="6391" y="4768"/>
                    <a:pt x="6391" y="4726"/>
                    <a:pt x="6229" y="4726"/>
                  </a:cubicBezTo>
                  <a:close/>
                  <a:moveTo>
                    <a:pt x="5825" y="5390"/>
                  </a:moveTo>
                  <a:cubicBezTo>
                    <a:pt x="5825" y="5390"/>
                    <a:pt x="5825" y="5390"/>
                    <a:pt x="5825" y="5390"/>
                  </a:cubicBezTo>
                  <a:cubicBezTo>
                    <a:pt x="5906" y="5390"/>
                    <a:pt x="5906" y="5390"/>
                    <a:pt x="5825" y="5431"/>
                  </a:cubicBezTo>
                  <a:cubicBezTo>
                    <a:pt x="5825" y="5431"/>
                    <a:pt x="5825" y="5431"/>
                    <a:pt x="5825" y="5431"/>
                  </a:cubicBezTo>
                  <a:cubicBezTo>
                    <a:pt x="5825" y="5473"/>
                    <a:pt x="5825" y="5473"/>
                    <a:pt x="5825" y="5473"/>
                  </a:cubicBezTo>
                  <a:cubicBezTo>
                    <a:pt x="5825" y="5514"/>
                    <a:pt x="5906" y="5514"/>
                    <a:pt x="5906" y="5514"/>
                  </a:cubicBezTo>
                  <a:cubicBezTo>
                    <a:pt x="5987" y="5473"/>
                    <a:pt x="5987" y="5431"/>
                    <a:pt x="6148" y="5431"/>
                  </a:cubicBezTo>
                  <a:cubicBezTo>
                    <a:pt x="6148" y="5390"/>
                    <a:pt x="6148" y="5390"/>
                    <a:pt x="6148" y="5348"/>
                  </a:cubicBezTo>
                  <a:cubicBezTo>
                    <a:pt x="6067" y="5348"/>
                    <a:pt x="6067" y="5307"/>
                    <a:pt x="6148" y="5307"/>
                  </a:cubicBezTo>
                  <a:cubicBezTo>
                    <a:pt x="6148" y="5307"/>
                    <a:pt x="6148" y="5265"/>
                    <a:pt x="6148" y="5265"/>
                  </a:cubicBezTo>
                  <a:cubicBezTo>
                    <a:pt x="6148" y="5265"/>
                    <a:pt x="6148" y="5224"/>
                    <a:pt x="6229" y="5224"/>
                  </a:cubicBezTo>
                  <a:cubicBezTo>
                    <a:pt x="6229" y="5224"/>
                    <a:pt x="6229" y="5182"/>
                    <a:pt x="6229" y="5141"/>
                  </a:cubicBezTo>
                  <a:cubicBezTo>
                    <a:pt x="6310" y="5141"/>
                    <a:pt x="6310" y="5099"/>
                    <a:pt x="6310" y="5017"/>
                  </a:cubicBezTo>
                  <a:cubicBezTo>
                    <a:pt x="6310" y="4934"/>
                    <a:pt x="6229" y="4934"/>
                    <a:pt x="6148" y="4851"/>
                  </a:cubicBezTo>
                  <a:cubicBezTo>
                    <a:pt x="6148" y="4809"/>
                    <a:pt x="6148" y="4768"/>
                    <a:pt x="6067" y="4768"/>
                  </a:cubicBezTo>
                  <a:cubicBezTo>
                    <a:pt x="6067" y="4809"/>
                    <a:pt x="5987" y="4934"/>
                    <a:pt x="6067" y="4934"/>
                  </a:cubicBezTo>
                  <a:cubicBezTo>
                    <a:pt x="6067" y="4934"/>
                    <a:pt x="6067" y="4975"/>
                    <a:pt x="6067" y="5017"/>
                  </a:cubicBezTo>
                  <a:cubicBezTo>
                    <a:pt x="5987" y="5017"/>
                    <a:pt x="5987" y="5017"/>
                    <a:pt x="5906" y="5017"/>
                  </a:cubicBezTo>
                  <a:cubicBezTo>
                    <a:pt x="5906" y="5058"/>
                    <a:pt x="5906" y="5099"/>
                    <a:pt x="5825" y="5141"/>
                  </a:cubicBezTo>
                  <a:cubicBezTo>
                    <a:pt x="5825" y="5224"/>
                    <a:pt x="5744" y="5307"/>
                    <a:pt x="5825" y="5390"/>
                  </a:cubicBezTo>
                  <a:close/>
                  <a:moveTo>
                    <a:pt x="5501" y="5804"/>
                  </a:moveTo>
                  <a:cubicBezTo>
                    <a:pt x="5420" y="5721"/>
                    <a:pt x="5582" y="5721"/>
                    <a:pt x="5501" y="5638"/>
                  </a:cubicBezTo>
                  <a:cubicBezTo>
                    <a:pt x="5501" y="5638"/>
                    <a:pt x="5582" y="5638"/>
                    <a:pt x="5582" y="5638"/>
                  </a:cubicBezTo>
                  <a:cubicBezTo>
                    <a:pt x="5582" y="5638"/>
                    <a:pt x="5582" y="5597"/>
                    <a:pt x="5663" y="5597"/>
                  </a:cubicBezTo>
                  <a:cubicBezTo>
                    <a:pt x="5663" y="5597"/>
                    <a:pt x="5663" y="5597"/>
                    <a:pt x="5663" y="5597"/>
                  </a:cubicBezTo>
                  <a:cubicBezTo>
                    <a:pt x="5663" y="5555"/>
                    <a:pt x="5663" y="5555"/>
                    <a:pt x="5744" y="5555"/>
                  </a:cubicBezTo>
                  <a:cubicBezTo>
                    <a:pt x="5744" y="5473"/>
                    <a:pt x="5663" y="5514"/>
                    <a:pt x="5663" y="5431"/>
                  </a:cubicBezTo>
                  <a:cubicBezTo>
                    <a:pt x="5501" y="5390"/>
                    <a:pt x="5582" y="5514"/>
                    <a:pt x="5501" y="5514"/>
                  </a:cubicBezTo>
                  <a:cubicBezTo>
                    <a:pt x="5420" y="5514"/>
                    <a:pt x="5420" y="5555"/>
                    <a:pt x="5420" y="5514"/>
                  </a:cubicBezTo>
                  <a:cubicBezTo>
                    <a:pt x="5420" y="5597"/>
                    <a:pt x="5420" y="5638"/>
                    <a:pt x="5258" y="5638"/>
                  </a:cubicBezTo>
                  <a:cubicBezTo>
                    <a:pt x="5339" y="5721"/>
                    <a:pt x="5339" y="5804"/>
                    <a:pt x="5501" y="5804"/>
                  </a:cubicBezTo>
                  <a:close/>
                  <a:moveTo>
                    <a:pt x="6957" y="4229"/>
                  </a:moveTo>
                  <a:cubicBezTo>
                    <a:pt x="6957" y="4229"/>
                    <a:pt x="6957" y="4187"/>
                    <a:pt x="6957" y="4187"/>
                  </a:cubicBezTo>
                  <a:cubicBezTo>
                    <a:pt x="6957" y="4187"/>
                    <a:pt x="6876" y="4187"/>
                    <a:pt x="6796" y="4187"/>
                  </a:cubicBezTo>
                  <a:cubicBezTo>
                    <a:pt x="6796" y="4229"/>
                    <a:pt x="6876" y="4229"/>
                    <a:pt x="6957" y="4229"/>
                  </a:cubicBezTo>
                  <a:close/>
                  <a:moveTo>
                    <a:pt x="6229" y="4478"/>
                  </a:moveTo>
                  <a:cubicBezTo>
                    <a:pt x="6310" y="4519"/>
                    <a:pt x="6310" y="4519"/>
                    <a:pt x="6310" y="4560"/>
                  </a:cubicBezTo>
                  <a:cubicBezTo>
                    <a:pt x="6310" y="4560"/>
                    <a:pt x="6472" y="4560"/>
                    <a:pt x="6391" y="4560"/>
                  </a:cubicBezTo>
                  <a:cubicBezTo>
                    <a:pt x="6391" y="4643"/>
                    <a:pt x="6229" y="4602"/>
                    <a:pt x="6310" y="4685"/>
                  </a:cubicBezTo>
                  <a:cubicBezTo>
                    <a:pt x="6472" y="4726"/>
                    <a:pt x="6796" y="4768"/>
                    <a:pt x="6796" y="4685"/>
                  </a:cubicBezTo>
                  <a:cubicBezTo>
                    <a:pt x="6715" y="4685"/>
                    <a:pt x="6634" y="4685"/>
                    <a:pt x="6634" y="4643"/>
                  </a:cubicBezTo>
                  <a:cubicBezTo>
                    <a:pt x="6715" y="4643"/>
                    <a:pt x="6796" y="4643"/>
                    <a:pt x="6876" y="4643"/>
                  </a:cubicBezTo>
                  <a:cubicBezTo>
                    <a:pt x="6957" y="4560"/>
                    <a:pt x="6634" y="4560"/>
                    <a:pt x="6796" y="4519"/>
                  </a:cubicBezTo>
                  <a:cubicBezTo>
                    <a:pt x="6876" y="4519"/>
                    <a:pt x="6876" y="4560"/>
                    <a:pt x="6957" y="4560"/>
                  </a:cubicBezTo>
                  <a:cubicBezTo>
                    <a:pt x="7038" y="4560"/>
                    <a:pt x="7038" y="4519"/>
                    <a:pt x="7119" y="4519"/>
                  </a:cubicBezTo>
                  <a:cubicBezTo>
                    <a:pt x="7119" y="4478"/>
                    <a:pt x="7119" y="4478"/>
                    <a:pt x="7038" y="4478"/>
                  </a:cubicBezTo>
                  <a:cubicBezTo>
                    <a:pt x="7038" y="4478"/>
                    <a:pt x="6957" y="4478"/>
                    <a:pt x="6957" y="4436"/>
                  </a:cubicBezTo>
                  <a:cubicBezTo>
                    <a:pt x="6876" y="4436"/>
                    <a:pt x="6876" y="4353"/>
                    <a:pt x="6715" y="4395"/>
                  </a:cubicBezTo>
                  <a:cubicBezTo>
                    <a:pt x="6715" y="4395"/>
                    <a:pt x="6715" y="4436"/>
                    <a:pt x="6634" y="4436"/>
                  </a:cubicBezTo>
                  <a:cubicBezTo>
                    <a:pt x="6634" y="4395"/>
                    <a:pt x="6634" y="4353"/>
                    <a:pt x="6553" y="4353"/>
                  </a:cubicBezTo>
                  <a:cubicBezTo>
                    <a:pt x="6472" y="4353"/>
                    <a:pt x="6553" y="4395"/>
                    <a:pt x="6472" y="4395"/>
                  </a:cubicBezTo>
                  <a:cubicBezTo>
                    <a:pt x="6391" y="4395"/>
                    <a:pt x="6472" y="4353"/>
                    <a:pt x="6391" y="4353"/>
                  </a:cubicBezTo>
                  <a:cubicBezTo>
                    <a:pt x="6310" y="4312"/>
                    <a:pt x="6229" y="4395"/>
                    <a:pt x="6067" y="4395"/>
                  </a:cubicBezTo>
                  <a:cubicBezTo>
                    <a:pt x="6067" y="4395"/>
                    <a:pt x="6067" y="4436"/>
                    <a:pt x="6148" y="4478"/>
                  </a:cubicBezTo>
                  <a:cubicBezTo>
                    <a:pt x="6148" y="4478"/>
                    <a:pt x="6229" y="4478"/>
                    <a:pt x="6229" y="4478"/>
                  </a:cubicBezTo>
                  <a:close/>
                  <a:moveTo>
                    <a:pt x="5258" y="5887"/>
                  </a:moveTo>
                  <a:cubicBezTo>
                    <a:pt x="5258" y="5887"/>
                    <a:pt x="5258" y="5846"/>
                    <a:pt x="5258" y="5804"/>
                  </a:cubicBezTo>
                  <a:cubicBezTo>
                    <a:pt x="5097" y="5804"/>
                    <a:pt x="5097" y="5887"/>
                    <a:pt x="5016" y="5929"/>
                  </a:cubicBezTo>
                  <a:cubicBezTo>
                    <a:pt x="5097" y="5929"/>
                    <a:pt x="5097" y="5929"/>
                    <a:pt x="5178" y="5929"/>
                  </a:cubicBezTo>
                  <a:cubicBezTo>
                    <a:pt x="5178" y="5929"/>
                    <a:pt x="5178" y="5887"/>
                    <a:pt x="5258" y="5887"/>
                  </a:cubicBezTo>
                  <a:close/>
                  <a:moveTo>
                    <a:pt x="9061" y="6965"/>
                  </a:moveTo>
                  <a:cubicBezTo>
                    <a:pt x="8899" y="6965"/>
                    <a:pt x="8737" y="7007"/>
                    <a:pt x="8737" y="7131"/>
                  </a:cubicBezTo>
                  <a:cubicBezTo>
                    <a:pt x="8899" y="7089"/>
                    <a:pt x="8980" y="7007"/>
                    <a:pt x="9061" y="6965"/>
                  </a:cubicBezTo>
                  <a:close/>
                  <a:moveTo>
                    <a:pt x="21438" y="456"/>
                  </a:moveTo>
                  <a:cubicBezTo>
                    <a:pt x="21357" y="539"/>
                    <a:pt x="21276" y="373"/>
                    <a:pt x="21115" y="415"/>
                  </a:cubicBezTo>
                  <a:cubicBezTo>
                    <a:pt x="21115" y="456"/>
                    <a:pt x="21115" y="498"/>
                    <a:pt x="21196" y="498"/>
                  </a:cubicBezTo>
                  <a:cubicBezTo>
                    <a:pt x="21276" y="498"/>
                    <a:pt x="21276" y="539"/>
                    <a:pt x="21357" y="580"/>
                  </a:cubicBezTo>
                  <a:cubicBezTo>
                    <a:pt x="21357" y="539"/>
                    <a:pt x="21600" y="456"/>
                    <a:pt x="21438" y="456"/>
                  </a:cubicBezTo>
                  <a:close/>
                  <a:moveTo>
                    <a:pt x="21600" y="41"/>
                  </a:moveTo>
                  <a:cubicBezTo>
                    <a:pt x="21438" y="41"/>
                    <a:pt x="21438" y="0"/>
                    <a:pt x="21357" y="0"/>
                  </a:cubicBezTo>
                  <a:cubicBezTo>
                    <a:pt x="21276" y="124"/>
                    <a:pt x="21115" y="166"/>
                    <a:pt x="21115" y="332"/>
                  </a:cubicBezTo>
                  <a:cubicBezTo>
                    <a:pt x="21276" y="373"/>
                    <a:pt x="21357" y="290"/>
                    <a:pt x="21438" y="290"/>
                  </a:cubicBezTo>
                  <a:cubicBezTo>
                    <a:pt x="21438" y="249"/>
                    <a:pt x="21519" y="207"/>
                    <a:pt x="21600" y="207"/>
                  </a:cubicBezTo>
                  <a:cubicBezTo>
                    <a:pt x="21600" y="83"/>
                    <a:pt x="21600" y="124"/>
                    <a:pt x="21600" y="41"/>
                  </a:cubicBezTo>
                  <a:close/>
                  <a:moveTo>
                    <a:pt x="6796" y="4353"/>
                  </a:moveTo>
                  <a:cubicBezTo>
                    <a:pt x="6876" y="4353"/>
                    <a:pt x="6876" y="4395"/>
                    <a:pt x="6957" y="4353"/>
                  </a:cubicBezTo>
                  <a:cubicBezTo>
                    <a:pt x="6957" y="4353"/>
                    <a:pt x="6957" y="4353"/>
                    <a:pt x="6957" y="4312"/>
                  </a:cubicBezTo>
                  <a:cubicBezTo>
                    <a:pt x="7038" y="4312"/>
                    <a:pt x="7119" y="4312"/>
                    <a:pt x="7119" y="4270"/>
                  </a:cubicBezTo>
                  <a:cubicBezTo>
                    <a:pt x="6957" y="4312"/>
                    <a:pt x="6957" y="4270"/>
                    <a:pt x="6876" y="4270"/>
                  </a:cubicBezTo>
                  <a:cubicBezTo>
                    <a:pt x="6876" y="4312"/>
                    <a:pt x="6876" y="4312"/>
                    <a:pt x="6796" y="4353"/>
                  </a:cubicBezTo>
                  <a:close/>
                  <a:moveTo>
                    <a:pt x="8252" y="8748"/>
                  </a:moveTo>
                  <a:cubicBezTo>
                    <a:pt x="8252" y="8831"/>
                    <a:pt x="8252" y="8872"/>
                    <a:pt x="8333" y="8914"/>
                  </a:cubicBezTo>
                  <a:cubicBezTo>
                    <a:pt x="8333" y="8955"/>
                    <a:pt x="8333" y="8955"/>
                    <a:pt x="8333" y="8997"/>
                  </a:cubicBezTo>
                  <a:cubicBezTo>
                    <a:pt x="8413" y="8997"/>
                    <a:pt x="8413" y="9038"/>
                    <a:pt x="8413" y="9038"/>
                  </a:cubicBezTo>
                  <a:cubicBezTo>
                    <a:pt x="8494" y="8997"/>
                    <a:pt x="8575" y="9121"/>
                    <a:pt x="8737" y="9079"/>
                  </a:cubicBezTo>
                  <a:cubicBezTo>
                    <a:pt x="8737" y="9038"/>
                    <a:pt x="8818" y="9038"/>
                    <a:pt x="8818" y="8955"/>
                  </a:cubicBezTo>
                  <a:cubicBezTo>
                    <a:pt x="8818" y="8955"/>
                    <a:pt x="8818" y="8914"/>
                    <a:pt x="8818" y="8955"/>
                  </a:cubicBezTo>
                  <a:cubicBezTo>
                    <a:pt x="8818" y="8914"/>
                    <a:pt x="8818" y="8872"/>
                    <a:pt x="8899" y="8872"/>
                  </a:cubicBezTo>
                  <a:cubicBezTo>
                    <a:pt x="8818" y="8789"/>
                    <a:pt x="8818" y="8706"/>
                    <a:pt x="8818" y="8623"/>
                  </a:cubicBezTo>
                  <a:cubicBezTo>
                    <a:pt x="8737" y="8623"/>
                    <a:pt x="8737" y="8582"/>
                    <a:pt x="8737" y="8540"/>
                  </a:cubicBezTo>
                  <a:cubicBezTo>
                    <a:pt x="8737" y="8499"/>
                    <a:pt x="8656" y="8499"/>
                    <a:pt x="8656" y="8499"/>
                  </a:cubicBezTo>
                  <a:cubicBezTo>
                    <a:pt x="8575" y="8582"/>
                    <a:pt x="8413" y="8540"/>
                    <a:pt x="8413" y="8623"/>
                  </a:cubicBezTo>
                  <a:cubicBezTo>
                    <a:pt x="8333" y="8623"/>
                    <a:pt x="8333" y="8706"/>
                    <a:pt x="8252" y="8748"/>
                  </a:cubicBezTo>
                  <a:close/>
                  <a:moveTo>
                    <a:pt x="8090" y="4270"/>
                  </a:moveTo>
                  <a:cubicBezTo>
                    <a:pt x="8090" y="4229"/>
                    <a:pt x="8090" y="4229"/>
                    <a:pt x="8090" y="4187"/>
                  </a:cubicBezTo>
                  <a:cubicBezTo>
                    <a:pt x="8090" y="4187"/>
                    <a:pt x="8009" y="4187"/>
                    <a:pt x="8090" y="4187"/>
                  </a:cubicBezTo>
                  <a:cubicBezTo>
                    <a:pt x="7847" y="4146"/>
                    <a:pt x="8009" y="4270"/>
                    <a:pt x="8090" y="4270"/>
                  </a:cubicBezTo>
                  <a:close/>
                  <a:moveTo>
                    <a:pt x="7119" y="4104"/>
                  </a:moveTo>
                  <a:cubicBezTo>
                    <a:pt x="7119" y="4146"/>
                    <a:pt x="7119" y="4146"/>
                    <a:pt x="7119" y="4187"/>
                  </a:cubicBezTo>
                  <a:cubicBezTo>
                    <a:pt x="7119" y="4187"/>
                    <a:pt x="7119" y="4187"/>
                    <a:pt x="7200" y="4187"/>
                  </a:cubicBezTo>
                  <a:cubicBezTo>
                    <a:pt x="7200" y="4146"/>
                    <a:pt x="7200" y="4104"/>
                    <a:pt x="7119" y="4104"/>
                  </a:cubicBezTo>
                  <a:close/>
                  <a:moveTo>
                    <a:pt x="7362" y="8209"/>
                  </a:moveTo>
                  <a:cubicBezTo>
                    <a:pt x="7362" y="8167"/>
                    <a:pt x="7524" y="8167"/>
                    <a:pt x="7524" y="8084"/>
                  </a:cubicBezTo>
                  <a:cubicBezTo>
                    <a:pt x="7524" y="8084"/>
                    <a:pt x="7604" y="8084"/>
                    <a:pt x="7685" y="8084"/>
                  </a:cubicBezTo>
                  <a:cubicBezTo>
                    <a:pt x="7685" y="8043"/>
                    <a:pt x="7685" y="8002"/>
                    <a:pt x="7685" y="7960"/>
                  </a:cubicBezTo>
                  <a:cubicBezTo>
                    <a:pt x="7604" y="7960"/>
                    <a:pt x="7524" y="7960"/>
                    <a:pt x="7524" y="8002"/>
                  </a:cubicBezTo>
                  <a:cubicBezTo>
                    <a:pt x="7524" y="7960"/>
                    <a:pt x="7443" y="7919"/>
                    <a:pt x="7362" y="7919"/>
                  </a:cubicBezTo>
                  <a:cubicBezTo>
                    <a:pt x="7362" y="7960"/>
                    <a:pt x="7281" y="8002"/>
                    <a:pt x="7200" y="8002"/>
                  </a:cubicBezTo>
                  <a:cubicBezTo>
                    <a:pt x="7200" y="8043"/>
                    <a:pt x="7119" y="8084"/>
                    <a:pt x="7119" y="8167"/>
                  </a:cubicBezTo>
                  <a:cubicBezTo>
                    <a:pt x="7200" y="8167"/>
                    <a:pt x="7281" y="8209"/>
                    <a:pt x="7362" y="8209"/>
                  </a:cubicBezTo>
                  <a:close/>
                  <a:moveTo>
                    <a:pt x="7685" y="8582"/>
                  </a:moveTo>
                  <a:cubicBezTo>
                    <a:pt x="7685" y="8499"/>
                    <a:pt x="7685" y="8458"/>
                    <a:pt x="7766" y="8458"/>
                  </a:cubicBezTo>
                  <a:cubicBezTo>
                    <a:pt x="7847" y="8375"/>
                    <a:pt x="7847" y="8292"/>
                    <a:pt x="7685" y="8375"/>
                  </a:cubicBezTo>
                  <a:cubicBezTo>
                    <a:pt x="7685" y="8416"/>
                    <a:pt x="7685" y="8416"/>
                    <a:pt x="7685" y="8416"/>
                  </a:cubicBezTo>
                  <a:cubicBezTo>
                    <a:pt x="7685" y="8416"/>
                    <a:pt x="7685" y="8458"/>
                    <a:pt x="7604" y="8458"/>
                  </a:cubicBezTo>
                  <a:cubicBezTo>
                    <a:pt x="7604" y="8499"/>
                    <a:pt x="7604" y="8540"/>
                    <a:pt x="7685" y="8582"/>
                  </a:cubicBezTo>
                  <a:close/>
                  <a:moveTo>
                    <a:pt x="8413" y="7255"/>
                  </a:moveTo>
                  <a:cubicBezTo>
                    <a:pt x="8494" y="7255"/>
                    <a:pt x="8494" y="7214"/>
                    <a:pt x="8494" y="7255"/>
                  </a:cubicBezTo>
                  <a:cubicBezTo>
                    <a:pt x="8494" y="7214"/>
                    <a:pt x="8575" y="7172"/>
                    <a:pt x="8656" y="7172"/>
                  </a:cubicBezTo>
                  <a:cubicBezTo>
                    <a:pt x="8656" y="7131"/>
                    <a:pt x="8656" y="7089"/>
                    <a:pt x="8656" y="7048"/>
                  </a:cubicBezTo>
                  <a:cubicBezTo>
                    <a:pt x="8575" y="7048"/>
                    <a:pt x="8575" y="7007"/>
                    <a:pt x="8494" y="6965"/>
                  </a:cubicBezTo>
                  <a:cubicBezTo>
                    <a:pt x="8413" y="6965"/>
                    <a:pt x="8333" y="6965"/>
                    <a:pt x="8252" y="6924"/>
                  </a:cubicBezTo>
                  <a:cubicBezTo>
                    <a:pt x="8171" y="6841"/>
                    <a:pt x="8009" y="6841"/>
                    <a:pt x="8009" y="6758"/>
                  </a:cubicBezTo>
                  <a:cubicBezTo>
                    <a:pt x="8009" y="6716"/>
                    <a:pt x="7928" y="6716"/>
                    <a:pt x="7847" y="6675"/>
                  </a:cubicBezTo>
                  <a:cubicBezTo>
                    <a:pt x="7928" y="6633"/>
                    <a:pt x="7847" y="6592"/>
                    <a:pt x="7847" y="6550"/>
                  </a:cubicBezTo>
                  <a:cubicBezTo>
                    <a:pt x="7847" y="6550"/>
                    <a:pt x="7847" y="6550"/>
                    <a:pt x="7766" y="6550"/>
                  </a:cubicBezTo>
                  <a:cubicBezTo>
                    <a:pt x="7766" y="6592"/>
                    <a:pt x="7685" y="6592"/>
                    <a:pt x="7685" y="6592"/>
                  </a:cubicBezTo>
                  <a:cubicBezTo>
                    <a:pt x="7524" y="6592"/>
                    <a:pt x="7524" y="6592"/>
                    <a:pt x="7443" y="6633"/>
                  </a:cubicBezTo>
                  <a:cubicBezTo>
                    <a:pt x="7443" y="6675"/>
                    <a:pt x="7281" y="6675"/>
                    <a:pt x="7362" y="6758"/>
                  </a:cubicBezTo>
                  <a:cubicBezTo>
                    <a:pt x="7362" y="6758"/>
                    <a:pt x="7362" y="6758"/>
                    <a:pt x="7362" y="6758"/>
                  </a:cubicBezTo>
                  <a:cubicBezTo>
                    <a:pt x="7362" y="6799"/>
                    <a:pt x="7362" y="6841"/>
                    <a:pt x="7443" y="6841"/>
                  </a:cubicBezTo>
                  <a:cubicBezTo>
                    <a:pt x="7443" y="6882"/>
                    <a:pt x="7604" y="6841"/>
                    <a:pt x="7604" y="6924"/>
                  </a:cubicBezTo>
                  <a:cubicBezTo>
                    <a:pt x="7685" y="6924"/>
                    <a:pt x="7928" y="6882"/>
                    <a:pt x="7847" y="6965"/>
                  </a:cubicBezTo>
                  <a:cubicBezTo>
                    <a:pt x="7685" y="6924"/>
                    <a:pt x="7685" y="7007"/>
                    <a:pt x="7524" y="6965"/>
                  </a:cubicBezTo>
                  <a:cubicBezTo>
                    <a:pt x="7524" y="7048"/>
                    <a:pt x="7524" y="7089"/>
                    <a:pt x="7443" y="7089"/>
                  </a:cubicBezTo>
                  <a:cubicBezTo>
                    <a:pt x="7362" y="7089"/>
                    <a:pt x="7281" y="7089"/>
                    <a:pt x="7200" y="7089"/>
                  </a:cubicBezTo>
                  <a:cubicBezTo>
                    <a:pt x="7200" y="7089"/>
                    <a:pt x="7200" y="7131"/>
                    <a:pt x="7119" y="7131"/>
                  </a:cubicBezTo>
                  <a:cubicBezTo>
                    <a:pt x="7038" y="7172"/>
                    <a:pt x="6957" y="7172"/>
                    <a:pt x="6957" y="7255"/>
                  </a:cubicBezTo>
                  <a:cubicBezTo>
                    <a:pt x="6957" y="7255"/>
                    <a:pt x="7038" y="7297"/>
                    <a:pt x="7119" y="7255"/>
                  </a:cubicBezTo>
                  <a:cubicBezTo>
                    <a:pt x="7200" y="7255"/>
                    <a:pt x="7200" y="7214"/>
                    <a:pt x="7362" y="7255"/>
                  </a:cubicBezTo>
                  <a:cubicBezTo>
                    <a:pt x="7443" y="7255"/>
                    <a:pt x="7604" y="7297"/>
                    <a:pt x="7766" y="7297"/>
                  </a:cubicBezTo>
                  <a:cubicBezTo>
                    <a:pt x="7928" y="7297"/>
                    <a:pt x="8171" y="7297"/>
                    <a:pt x="8333" y="7297"/>
                  </a:cubicBezTo>
                  <a:cubicBezTo>
                    <a:pt x="8333" y="7255"/>
                    <a:pt x="8413" y="7255"/>
                    <a:pt x="8413" y="7255"/>
                  </a:cubicBezTo>
                  <a:close/>
                  <a:moveTo>
                    <a:pt x="8252" y="7628"/>
                  </a:moveTo>
                  <a:cubicBezTo>
                    <a:pt x="8009" y="7628"/>
                    <a:pt x="7928" y="7711"/>
                    <a:pt x="7766" y="7711"/>
                  </a:cubicBezTo>
                  <a:cubicBezTo>
                    <a:pt x="7766" y="7753"/>
                    <a:pt x="7685" y="7711"/>
                    <a:pt x="7604" y="7753"/>
                  </a:cubicBezTo>
                  <a:cubicBezTo>
                    <a:pt x="7604" y="7794"/>
                    <a:pt x="7443" y="7794"/>
                    <a:pt x="7524" y="7877"/>
                  </a:cubicBezTo>
                  <a:cubicBezTo>
                    <a:pt x="7604" y="7877"/>
                    <a:pt x="7685" y="7919"/>
                    <a:pt x="7685" y="7919"/>
                  </a:cubicBezTo>
                  <a:cubicBezTo>
                    <a:pt x="7766" y="7919"/>
                    <a:pt x="7685" y="7877"/>
                    <a:pt x="7766" y="7919"/>
                  </a:cubicBezTo>
                  <a:cubicBezTo>
                    <a:pt x="7847" y="7919"/>
                    <a:pt x="7847" y="7919"/>
                    <a:pt x="7928" y="7919"/>
                  </a:cubicBezTo>
                  <a:cubicBezTo>
                    <a:pt x="7928" y="7753"/>
                    <a:pt x="8252" y="7794"/>
                    <a:pt x="8252" y="7628"/>
                  </a:cubicBezTo>
                  <a:close/>
                  <a:moveTo>
                    <a:pt x="7362" y="4104"/>
                  </a:moveTo>
                  <a:cubicBezTo>
                    <a:pt x="7362" y="4146"/>
                    <a:pt x="7604" y="3980"/>
                    <a:pt x="7362" y="3980"/>
                  </a:cubicBezTo>
                  <a:cubicBezTo>
                    <a:pt x="7362" y="3980"/>
                    <a:pt x="7362" y="4021"/>
                    <a:pt x="7362" y="4021"/>
                  </a:cubicBezTo>
                  <a:cubicBezTo>
                    <a:pt x="7362" y="4021"/>
                    <a:pt x="7362" y="4104"/>
                    <a:pt x="7362" y="4104"/>
                  </a:cubicBezTo>
                  <a:close/>
                  <a:moveTo>
                    <a:pt x="9384" y="3731"/>
                  </a:moveTo>
                  <a:cubicBezTo>
                    <a:pt x="9384" y="3731"/>
                    <a:pt x="9465" y="3731"/>
                    <a:pt x="9465" y="3690"/>
                  </a:cubicBezTo>
                  <a:cubicBezTo>
                    <a:pt x="9465" y="3648"/>
                    <a:pt x="9465" y="3648"/>
                    <a:pt x="9546" y="3648"/>
                  </a:cubicBezTo>
                  <a:cubicBezTo>
                    <a:pt x="9546" y="3648"/>
                    <a:pt x="9546" y="3607"/>
                    <a:pt x="9546" y="3607"/>
                  </a:cubicBezTo>
                  <a:cubicBezTo>
                    <a:pt x="9465" y="3565"/>
                    <a:pt x="9384" y="3565"/>
                    <a:pt x="9384" y="3607"/>
                  </a:cubicBezTo>
                  <a:cubicBezTo>
                    <a:pt x="9384" y="3607"/>
                    <a:pt x="9303" y="3607"/>
                    <a:pt x="9303" y="3648"/>
                  </a:cubicBezTo>
                  <a:cubicBezTo>
                    <a:pt x="9142" y="3607"/>
                    <a:pt x="8980" y="3731"/>
                    <a:pt x="9142" y="3731"/>
                  </a:cubicBezTo>
                  <a:cubicBezTo>
                    <a:pt x="9142" y="3731"/>
                    <a:pt x="9222" y="3731"/>
                    <a:pt x="9222" y="3773"/>
                  </a:cubicBezTo>
                  <a:cubicBezTo>
                    <a:pt x="9222" y="3773"/>
                    <a:pt x="9222" y="3773"/>
                    <a:pt x="9303" y="3773"/>
                  </a:cubicBezTo>
                  <a:cubicBezTo>
                    <a:pt x="9303" y="3731"/>
                    <a:pt x="9303" y="3731"/>
                    <a:pt x="9384" y="3731"/>
                  </a:cubicBezTo>
                  <a:close/>
                  <a:moveTo>
                    <a:pt x="9222" y="4851"/>
                  </a:moveTo>
                  <a:cubicBezTo>
                    <a:pt x="9061" y="4851"/>
                    <a:pt x="8980" y="4892"/>
                    <a:pt x="8980" y="4934"/>
                  </a:cubicBezTo>
                  <a:cubicBezTo>
                    <a:pt x="8980" y="4934"/>
                    <a:pt x="8980" y="4975"/>
                    <a:pt x="8980" y="4934"/>
                  </a:cubicBezTo>
                  <a:cubicBezTo>
                    <a:pt x="8980" y="4975"/>
                    <a:pt x="8980" y="4975"/>
                    <a:pt x="8980" y="4975"/>
                  </a:cubicBezTo>
                  <a:cubicBezTo>
                    <a:pt x="8980" y="5017"/>
                    <a:pt x="8980" y="5017"/>
                    <a:pt x="8899" y="5017"/>
                  </a:cubicBezTo>
                  <a:cubicBezTo>
                    <a:pt x="8899" y="5017"/>
                    <a:pt x="8899" y="5058"/>
                    <a:pt x="8899" y="5058"/>
                  </a:cubicBezTo>
                  <a:cubicBezTo>
                    <a:pt x="8818" y="5058"/>
                    <a:pt x="8818" y="5099"/>
                    <a:pt x="8737" y="5099"/>
                  </a:cubicBezTo>
                  <a:cubicBezTo>
                    <a:pt x="8737" y="5182"/>
                    <a:pt x="8575" y="5182"/>
                    <a:pt x="8656" y="5265"/>
                  </a:cubicBezTo>
                  <a:cubicBezTo>
                    <a:pt x="8656" y="5307"/>
                    <a:pt x="8737" y="5348"/>
                    <a:pt x="8818" y="5348"/>
                  </a:cubicBezTo>
                  <a:cubicBezTo>
                    <a:pt x="8818" y="5224"/>
                    <a:pt x="8980" y="5182"/>
                    <a:pt x="8980" y="5058"/>
                  </a:cubicBezTo>
                  <a:cubicBezTo>
                    <a:pt x="9061" y="5058"/>
                    <a:pt x="9061" y="4975"/>
                    <a:pt x="9142" y="4975"/>
                  </a:cubicBezTo>
                  <a:cubicBezTo>
                    <a:pt x="9142" y="4934"/>
                    <a:pt x="9222" y="4934"/>
                    <a:pt x="9222" y="4851"/>
                  </a:cubicBezTo>
                  <a:close/>
                  <a:moveTo>
                    <a:pt x="7847" y="6177"/>
                  </a:moveTo>
                  <a:cubicBezTo>
                    <a:pt x="7847" y="6219"/>
                    <a:pt x="7604" y="6219"/>
                    <a:pt x="7685" y="6260"/>
                  </a:cubicBezTo>
                  <a:cubicBezTo>
                    <a:pt x="7685" y="6260"/>
                    <a:pt x="7928" y="6302"/>
                    <a:pt x="7847" y="6177"/>
                  </a:cubicBezTo>
                  <a:close/>
                  <a:moveTo>
                    <a:pt x="7281" y="7545"/>
                  </a:moveTo>
                  <a:cubicBezTo>
                    <a:pt x="7281" y="7545"/>
                    <a:pt x="7362" y="7545"/>
                    <a:pt x="7362" y="7504"/>
                  </a:cubicBezTo>
                  <a:cubicBezTo>
                    <a:pt x="7362" y="7504"/>
                    <a:pt x="7362" y="7463"/>
                    <a:pt x="7362" y="7463"/>
                  </a:cubicBezTo>
                  <a:cubicBezTo>
                    <a:pt x="7200" y="7421"/>
                    <a:pt x="7281" y="7504"/>
                    <a:pt x="7119" y="7504"/>
                  </a:cubicBezTo>
                  <a:cubicBezTo>
                    <a:pt x="7119" y="7545"/>
                    <a:pt x="7038" y="7545"/>
                    <a:pt x="7038" y="7587"/>
                  </a:cubicBezTo>
                  <a:cubicBezTo>
                    <a:pt x="7038" y="7587"/>
                    <a:pt x="6957" y="7587"/>
                    <a:pt x="6957" y="7587"/>
                  </a:cubicBezTo>
                  <a:cubicBezTo>
                    <a:pt x="6957" y="7587"/>
                    <a:pt x="6957" y="7628"/>
                    <a:pt x="6957" y="7628"/>
                  </a:cubicBezTo>
                  <a:cubicBezTo>
                    <a:pt x="6957" y="7711"/>
                    <a:pt x="6796" y="7670"/>
                    <a:pt x="6796" y="7753"/>
                  </a:cubicBezTo>
                  <a:cubicBezTo>
                    <a:pt x="6876" y="7753"/>
                    <a:pt x="6876" y="7794"/>
                    <a:pt x="6957" y="7794"/>
                  </a:cubicBezTo>
                  <a:cubicBezTo>
                    <a:pt x="7038" y="7794"/>
                    <a:pt x="7038" y="7794"/>
                    <a:pt x="7038" y="7794"/>
                  </a:cubicBezTo>
                  <a:cubicBezTo>
                    <a:pt x="7038" y="7794"/>
                    <a:pt x="7038" y="7753"/>
                    <a:pt x="7119" y="7711"/>
                  </a:cubicBezTo>
                  <a:cubicBezTo>
                    <a:pt x="7119" y="7711"/>
                    <a:pt x="7200" y="7711"/>
                    <a:pt x="7200" y="7711"/>
                  </a:cubicBezTo>
                  <a:cubicBezTo>
                    <a:pt x="7281" y="7670"/>
                    <a:pt x="7200" y="7587"/>
                    <a:pt x="7281" y="7545"/>
                  </a:cubicBezTo>
                  <a:close/>
                  <a:moveTo>
                    <a:pt x="21115" y="15796"/>
                  </a:moveTo>
                  <a:cubicBezTo>
                    <a:pt x="21034" y="15713"/>
                    <a:pt x="20953" y="15671"/>
                    <a:pt x="20872" y="15588"/>
                  </a:cubicBezTo>
                  <a:cubicBezTo>
                    <a:pt x="20872" y="15588"/>
                    <a:pt x="20872" y="15588"/>
                    <a:pt x="20872" y="15588"/>
                  </a:cubicBezTo>
                  <a:cubicBezTo>
                    <a:pt x="20791" y="15547"/>
                    <a:pt x="20791" y="15506"/>
                    <a:pt x="20710" y="15464"/>
                  </a:cubicBezTo>
                  <a:cubicBezTo>
                    <a:pt x="20710" y="15464"/>
                    <a:pt x="20710" y="15464"/>
                    <a:pt x="20710" y="15464"/>
                  </a:cubicBezTo>
                  <a:cubicBezTo>
                    <a:pt x="20710" y="15464"/>
                    <a:pt x="20710" y="15423"/>
                    <a:pt x="20710" y="15423"/>
                  </a:cubicBezTo>
                  <a:cubicBezTo>
                    <a:pt x="20629" y="15423"/>
                    <a:pt x="20629" y="15423"/>
                    <a:pt x="20629" y="15423"/>
                  </a:cubicBezTo>
                  <a:cubicBezTo>
                    <a:pt x="20629" y="15423"/>
                    <a:pt x="20629" y="15423"/>
                    <a:pt x="20629" y="15423"/>
                  </a:cubicBezTo>
                  <a:cubicBezTo>
                    <a:pt x="20548" y="15381"/>
                    <a:pt x="20467" y="15340"/>
                    <a:pt x="20387" y="15298"/>
                  </a:cubicBezTo>
                  <a:cubicBezTo>
                    <a:pt x="20387" y="15298"/>
                    <a:pt x="20387" y="15298"/>
                    <a:pt x="20387" y="15298"/>
                  </a:cubicBezTo>
                  <a:cubicBezTo>
                    <a:pt x="20225" y="15298"/>
                    <a:pt x="20225" y="15215"/>
                    <a:pt x="20144" y="15215"/>
                  </a:cubicBezTo>
                  <a:cubicBezTo>
                    <a:pt x="20144" y="15174"/>
                    <a:pt x="20063" y="15174"/>
                    <a:pt x="20063" y="15174"/>
                  </a:cubicBezTo>
                  <a:cubicBezTo>
                    <a:pt x="20063" y="15174"/>
                    <a:pt x="19982" y="15132"/>
                    <a:pt x="19901" y="15132"/>
                  </a:cubicBezTo>
                  <a:cubicBezTo>
                    <a:pt x="19901" y="15091"/>
                    <a:pt x="19739" y="15132"/>
                    <a:pt x="19658" y="15091"/>
                  </a:cubicBezTo>
                  <a:cubicBezTo>
                    <a:pt x="19658" y="15091"/>
                    <a:pt x="19658" y="15091"/>
                    <a:pt x="19658" y="15091"/>
                  </a:cubicBezTo>
                  <a:cubicBezTo>
                    <a:pt x="19658" y="15008"/>
                    <a:pt x="19416" y="15091"/>
                    <a:pt x="19416" y="15050"/>
                  </a:cubicBezTo>
                  <a:cubicBezTo>
                    <a:pt x="19416" y="15050"/>
                    <a:pt x="19335" y="15050"/>
                    <a:pt x="19335" y="15050"/>
                  </a:cubicBezTo>
                  <a:cubicBezTo>
                    <a:pt x="19335" y="15050"/>
                    <a:pt x="19335" y="15050"/>
                    <a:pt x="19335" y="15050"/>
                  </a:cubicBezTo>
                  <a:cubicBezTo>
                    <a:pt x="19335" y="15050"/>
                    <a:pt x="19335" y="15050"/>
                    <a:pt x="19254" y="15050"/>
                  </a:cubicBezTo>
                  <a:cubicBezTo>
                    <a:pt x="19254" y="15008"/>
                    <a:pt x="19173" y="15008"/>
                    <a:pt x="19092" y="15008"/>
                  </a:cubicBezTo>
                  <a:cubicBezTo>
                    <a:pt x="18930" y="15008"/>
                    <a:pt x="18688" y="15008"/>
                    <a:pt x="18526" y="15008"/>
                  </a:cubicBezTo>
                  <a:cubicBezTo>
                    <a:pt x="18526" y="15008"/>
                    <a:pt x="18526" y="15050"/>
                    <a:pt x="18445" y="15050"/>
                  </a:cubicBezTo>
                  <a:cubicBezTo>
                    <a:pt x="18283" y="15050"/>
                    <a:pt x="18364" y="15174"/>
                    <a:pt x="18283" y="15257"/>
                  </a:cubicBezTo>
                  <a:cubicBezTo>
                    <a:pt x="18283" y="15257"/>
                    <a:pt x="18283" y="15257"/>
                    <a:pt x="18202" y="15257"/>
                  </a:cubicBezTo>
                  <a:cubicBezTo>
                    <a:pt x="18202" y="15257"/>
                    <a:pt x="18202" y="15298"/>
                    <a:pt x="18202" y="15298"/>
                  </a:cubicBezTo>
                  <a:cubicBezTo>
                    <a:pt x="18121" y="15298"/>
                    <a:pt x="18121" y="15215"/>
                    <a:pt x="18040" y="15215"/>
                  </a:cubicBezTo>
                  <a:cubicBezTo>
                    <a:pt x="17960" y="15215"/>
                    <a:pt x="17960" y="15215"/>
                    <a:pt x="17960" y="15257"/>
                  </a:cubicBezTo>
                  <a:cubicBezTo>
                    <a:pt x="17798" y="15257"/>
                    <a:pt x="17879" y="15174"/>
                    <a:pt x="17798" y="15132"/>
                  </a:cubicBezTo>
                  <a:cubicBezTo>
                    <a:pt x="17798" y="15132"/>
                    <a:pt x="17798" y="15132"/>
                    <a:pt x="17798" y="15132"/>
                  </a:cubicBezTo>
                  <a:cubicBezTo>
                    <a:pt x="17798" y="15091"/>
                    <a:pt x="17717" y="15091"/>
                    <a:pt x="17717" y="15050"/>
                  </a:cubicBezTo>
                  <a:cubicBezTo>
                    <a:pt x="17636" y="15091"/>
                    <a:pt x="17636" y="15050"/>
                    <a:pt x="17555" y="15050"/>
                  </a:cubicBezTo>
                  <a:cubicBezTo>
                    <a:pt x="17555" y="15050"/>
                    <a:pt x="17474" y="15008"/>
                    <a:pt x="17474" y="15008"/>
                  </a:cubicBezTo>
                  <a:cubicBezTo>
                    <a:pt x="17555" y="14967"/>
                    <a:pt x="17636" y="14967"/>
                    <a:pt x="17717" y="14967"/>
                  </a:cubicBezTo>
                  <a:cubicBezTo>
                    <a:pt x="17717" y="14967"/>
                    <a:pt x="17717" y="14925"/>
                    <a:pt x="17717" y="14925"/>
                  </a:cubicBezTo>
                  <a:cubicBezTo>
                    <a:pt x="17798" y="14925"/>
                    <a:pt x="17798" y="14925"/>
                    <a:pt x="17798" y="14925"/>
                  </a:cubicBezTo>
                  <a:cubicBezTo>
                    <a:pt x="17879" y="14925"/>
                    <a:pt x="17960" y="14884"/>
                    <a:pt x="17960" y="14842"/>
                  </a:cubicBezTo>
                  <a:cubicBezTo>
                    <a:pt x="17960" y="14842"/>
                    <a:pt x="18040" y="14842"/>
                    <a:pt x="18040" y="14842"/>
                  </a:cubicBezTo>
                  <a:cubicBezTo>
                    <a:pt x="18040" y="14801"/>
                    <a:pt x="18040" y="14801"/>
                    <a:pt x="18121" y="14801"/>
                  </a:cubicBezTo>
                  <a:cubicBezTo>
                    <a:pt x="18121" y="14801"/>
                    <a:pt x="18121" y="14801"/>
                    <a:pt x="18121" y="14759"/>
                  </a:cubicBezTo>
                  <a:cubicBezTo>
                    <a:pt x="18121" y="14759"/>
                    <a:pt x="18121" y="14759"/>
                    <a:pt x="18202" y="14759"/>
                  </a:cubicBezTo>
                  <a:cubicBezTo>
                    <a:pt x="18202" y="14759"/>
                    <a:pt x="18202" y="14759"/>
                    <a:pt x="18202" y="14759"/>
                  </a:cubicBezTo>
                  <a:cubicBezTo>
                    <a:pt x="18202" y="14718"/>
                    <a:pt x="18445" y="14759"/>
                    <a:pt x="18364" y="14635"/>
                  </a:cubicBezTo>
                  <a:cubicBezTo>
                    <a:pt x="18364" y="14635"/>
                    <a:pt x="18364" y="14635"/>
                    <a:pt x="18364" y="14635"/>
                  </a:cubicBezTo>
                  <a:cubicBezTo>
                    <a:pt x="18364" y="14635"/>
                    <a:pt x="18364" y="14635"/>
                    <a:pt x="18445" y="14635"/>
                  </a:cubicBezTo>
                  <a:cubicBezTo>
                    <a:pt x="18445" y="14469"/>
                    <a:pt x="18364" y="14428"/>
                    <a:pt x="18364" y="14262"/>
                  </a:cubicBezTo>
                  <a:cubicBezTo>
                    <a:pt x="18364" y="14220"/>
                    <a:pt x="18202" y="14262"/>
                    <a:pt x="18283" y="14179"/>
                  </a:cubicBezTo>
                  <a:cubicBezTo>
                    <a:pt x="18283" y="14096"/>
                    <a:pt x="18121" y="14055"/>
                    <a:pt x="18202" y="13972"/>
                  </a:cubicBezTo>
                  <a:cubicBezTo>
                    <a:pt x="18040" y="13930"/>
                    <a:pt x="17960" y="13889"/>
                    <a:pt x="17798" y="13847"/>
                  </a:cubicBezTo>
                  <a:cubicBezTo>
                    <a:pt x="17798" y="13847"/>
                    <a:pt x="17798" y="13847"/>
                    <a:pt x="17798" y="13847"/>
                  </a:cubicBezTo>
                  <a:cubicBezTo>
                    <a:pt x="17717" y="13764"/>
                    <a:pt x="17636" y="13764"/>
                    <a:pt x="17636" y="13723"/>
                  </a:cubicBezTo>
                  <a:cubicBezTo>
                    <a:pt x="17636" y="13723"/>
                    <a:pt x="17636" y="13723"/>
                    <a:pt x="17636" y="13681"/>
                  </a:cubicBezTo>
                  <a:cubicBezTo>
                    <a:pt x="17555" y="13681"/>
                    <a:pt x="17555" y="13681"/>
                    <a:pt x="17555" y="13640"/>
                  </a:cubicBezTo>
                  <a:cubicBezTo>
                    <a:pt x="17474" y="13640"/>
                    <a:pt x="17393" y="13598"/>
                    <a:pt x="17393" y="13557"/>
                  </a:cubicBezTo>
                  <a:cubicBezTo>
                    <a:pt x="17393" y="13557"/>
                    <a:pt x="17312" y="13516"/>
                    <a:pt x="17312" y="13516"/>
                  </a:cubicBezTo>
                  <a:cubicBezTo>
                    <a:pt x="17231" y="13516"/>
                    <a:pt x="17231" y="13516"/>
                    <a:pt x="17151" y="13474"/>
                  </a:cubicBezTo>
                  <a:cubicBezTo>
                    <a:pt x="16989" y="13474"/>
                    <a:pt x="16908" y="13474"/>
                    <a:pt x="16746" y="13433"/>
                  </a:cubicBezTo>
                  <a:cubicBezTo>
                    <a:pt x="16665" y="13433"/>
                    <a:pt x="16584" y="13433"/>
                    <a:pt x="16503" y="13433"/>
                  </a:cubicBezTo>
                  <a:cubicBezTo>
                    <a:pt x="16422" y="13433"/>
                    <a:pt x="16342" y="13433"/>
                    <a:pt x="16342" y="13433"/>
                  </a:cubicBezTo>
                  <a:cubicBezTo>
                    <a:pt x="16342" y="13391"/>
                    <a:pt x="16503" y="13391"/>
                    <a:pt x="16584" y="13391"/>
                  </a:cubicBezTo>
                  <a:cubicBezTo>
                    <a:pt x="16665" y="13391"/>
                    <a:pt x="16665" y="13433"/>
                    <a:pt x="16827" y="13433"/>
                  </a:cubicBezTo>
                  <a:cubicBezTo>
                    <a:pt x="16908" y="13433"/>
                    <a:pt x="17070" y="13433"/>
                    <a:pt x="17231" y="13433"/>
                  </a:cubicBezTo>
                  <a:cubicBezTo>
                    <a:pt x="17231" y="13433"/>
                    <a:pt x="17312" y="13433"/>
                    <a:pt x="17393" y="13433"/>
                  </a:cubicBezTo>
                  <a:cubicBezTo>
                    <a:pt x="17393" y="13474"/>
                    <a:pt x="17393" y="13516"/>
                    <a:pt x="17474" y="13557"/>
                  </a:cubicBezTo>
                  <a:cubicBezTo>
                    <a:pt x="17474" y="13557"/>
                    <a:pt x="17555" y="13557"/>
                    <a:pt x="17555" y="13598"/>
                  </a:cubicBezTo>
                  <a:cubicBezTo>
                    <a:pt x="17555" y="13598"/>
                    <a:pt x="17555" y="13598"/>
                    <a:pt x="17555" y="13598"/>
                  </a:cubicBezTo>
                  <a:cubicBezTo>
                    <a:pt x="17636" y="13640"/>
                    <a:pt x="17636" y="13598"/>
                    <a:pt x="17636" y="13640"/>
                  </a:cubicBezTo>
                  <a:cubicBezTo>
                    <a:pt x="17798" y="13640"/>
                    <a:pt x="17879" y="13681"/>
                    <a:pt x="17960" y="13723"/>
                  </a:cubicBezTo>
                  <a:cubicBezTo>
                    <a:pt x="17960" y="13598"/>
                    <a:pt x="18121" y="13598"/>
                    <a:pt x="18121" y="13516"/>
                  </a:cubicBezTo>
                  <a:cubicBezTo>
                    <a:pt x="18121" y="13433"/>
                    <a:pt x="18040" y="13433"/>
                    <a:pt x="17960" y="13391"/>
                  </a:cubicBezTo>
                  <a:cubicBezTo>
                    <a:pt x="17960" y="13391"/>
                    <a:pt x="17960" y="13391"/>
                    <a:pt x="17960" y="13391"/>
                  </a:cubicBezTo>
                  <a:cubicBezTo>
                    <a:pt x="17960" y="13308"/>
                    <a:pt x="17960" y="13267"/>
                    <a:pt x="17879" y="13225"/>
                  </a:cubicBezTo>
                  <a:cubicBezTo>
                    <a:pt x="17879" y="13225"/>
                    <a:pt x="17879" y="13225"/>
                    <a:pt x="17879" y="13225"/>
                  </a:cubicBezTo>
                  <a:cubicBezTo>
                    <a:pt x="17879" y="13184"/>
                    <a:pt x="17798" y="13142"/>
                    <a:pt x="17798" y="13142"/>
                  </a:cubicBezTo>
                  <a:cubicBezTo>
                    <a:pt x="17798" y="13142"/>
                    <a:pt x="17798" y="13101"/>
                    <a:pt x="17798" y="13101"/>
                  </a:cubicBezTo>
                  <a:cubicBezTo>
                    <a:pt x="17798" y="13018"/>
                    <a:pt x="17879" y="12935"/>
                    <a:pt x="17717" y="12894"/>
                  </a:cubicBezTo>
                  <a:cubicBezTo>
                    <a:pt x="17879" y="12894"/>
                    <a:pt x="17798" y="12811"/>
                    <a:pt x="17960" y="12811"/>
                  </a:cubicBezTo>
                  <a:cubicBezTo>
                    <a:pt x="17879" y="12728"/>
                    <a:pt x="18202" y="12811"/>
                    <a:pt x="18121" y="12769"/>
                  </a:cubicBezTo>
                  <a:cubicBezTo>
                    <a:pt x="18121" y="12769"/>
                    <a:pt x="18040" y="12728"/>
                    <a:pt x="18121" y="12728"/>
                  </a:cubicBezTo>
                  <a:cubicBezTo>
                    <a:pt x="18040" y="12645"/>
                    <a:pt x="17879" y="12645"/>
                    <a:pt x="17798" y="12562"/>
                  </a:cubicBezTo>
                  <a:cubicBezTo>
                    <a:pt x="17717" y="12521"/>
                    <a:pt x="17636" y="12438"/>
                    <a:pt x="17555" y="12396"/>
                  </a:cubicBezTo>
                  <a:cubicBezTo>
                    <a:pt x="17555" y="12230"/>
                    <a:pt x="17393" y="12147"/>
                    <a:pt x="17393" y="11982"/>
                  </a:cubicBezTo>
                  <a:cubicBezTo>
                    <a:pt x="17393" y="11982"/>
                    <a:pt x="17393" y="11982"/>
                    <a:pt x="17393" y="11982"/>
                  </a:cubicBezTo>
                  <a:cubicBezTo>
                    <a:pt x="17393" y="11982"/>
                    <a:pt x="17393" y="11982"/>
                    <a:pt x="17393" y="11982"/>
                  </a:cubicBezTo>
                  <a:cubicBezTo>
                    <a:pt x="17312" y="11940"/>
                    <a:pt x="17231" y="11940"/>
                    <a:pt x="17151" y="11857"/>
                  </a:cubicBezTo>
                  <a:cubicBezTo>
                    <a:pt x="17151" y="11857"/>
                    <a:pt x="17151" y="11857"/>
                    <a:pt x="17070" y="11857"/>
                  </a:cubicBezTo>
                  <a:cubicBezTo>
                    <a:pt x="17070" y="11816"/>
                    <a:pt x="16989" y="11774"/>
                    <a:pt x="16827" y="11774"/>
                  </a:cubicBezTo>
                  <a:cubicBezTo>
                    <a:pt x="16827" y="11774"/>
                    <a:pt x="16827" y="11774"/>
                    <a:pt x="16827" y="11733"/>
                  </a:cubicBezTo>
                  <a:cubicBezTo>
                    <a:pt x="16746" y="11733"/>
                    <a:pt x="16665" y="11691"/>
                    <a:pt x="16584" y="11650"/>
                  </a:cubicBezTo>
                  <a:cubicBezTo>
                    <a:pt x="16584" y="11650"/>
                    <a:pt x="16584" y="11650"/>
                    <a:pt x="16584" y="11650"/>
                  </a:cubicBezTo>
                  <a:cubicBezTo>
                    <a:pt x="16503" y="11608"/>
                    <a:pt x="16503" y="11526"/>
                    <a:pt x="16342" y="11567"/>
                  </a:cubicBezTo>
                  <a:cubicBezTo>
                    <a:pt x="16342" y="11567"/>
                    <a:pt x="16342" y="11567"/>
                    <a:pt x="16342" y="11567"/>
                  </a:cubicBezTo>
                  <a:cubicBezTo>
                    <a:pt x="16261" y="11567"/>
                    <a:pt x="16261" y="11567"/>
                    <a:pt x="16261" y="11526"/>
                  </a:cubicBezTo>
                  <a:cubicBezTo>
                    <a:pt x="16261" y="11526"/>
                    <a:pt x="16261" y="11484"/>
                    <a:pt x="16261" y="11443"/>
                  </a:cubicBezTo>
                  <a:cubicBezTo>
                    <a:pt x="16261" y="11443"/>
                    <a:pt x="16261" y="11443"/>
                    <a:pt x="16261" y="11443"/>
                  </a:cubicBezTo>
                  <a:cubicBezTo>
                    <a:pt x="16342" y="11401"/>
                    <a:pt x="16261" y="11401"/>
                    <a:pt x="16261" y="11360"/>
                  </a:cubicBezTo>
                  <a:cubicBezTo>
                    <a:pt x="16261" y="11360"/>
                    <a:pt x="16261" y="11360"/>
                    <a:pt x="16261" y="11360"/>
                  </a:cubicBezTo>
                  <a:cubicBezTo>
                    <a:pt x="16180" y="11318"/>
                    <a:pt x="16180" y="11277"/>
                    <a:pt x="16180" y="11277"/>
                  </a:cubicBezTo>
                  <a:cubicBezTo>
                    <a:pt x="16180" y="11277"/>
                    <a:pt x="16099" y="11277"/>
                    <a:pt x="16099" y="11277"/>
                  </a:cubicBezTo>
                  <a:cubicBezTo>
                    <a:pt x="16099" y="11277"/>
                    <a:pt x="16099" y="11235"/>
                    <a:pt x="16099" y="11235"/>
                  </a:cubicBezTo>
                  <a:cubicBezTo>
                    <a:pt x="16180" y="11111"/>
                    <a:pt x="16180" y="11028"/>
                    <a:pt x="16180" y="10904"/>
                  </a:cubicBezTo>
                  <a:cubicBezTo>
                    <a:pt x="16180" y="10862"/>
                    <a:pt x="16099" y="10904"/>
                    <a:pt x="16099" y="10862"/>
                  </a:cubicBezTo>
                  <a:cubicBezTo>
                    <a:pt x="16099" y="10821"/>
                    <a:pt x="16099" y="10779"/>
                    <a:pt x="16099" y="10738"/>
                  </a:cubicBezTo>
                  <a:cubicBezTo>
                    <a:pt x="16018" y="10738"/>
                    <a:pt x="16018" y="10738"/>
                    <a:pt x="16018" y="10696"/>
                  </a:cubicBezTo>
                  <a:cubicBezTo>
                    <a:pt x="16018" y="10572"/>
                    <a:pt x="15937" y="10489"/>
                    <a:pt x="15937" y="10365"/>
                  </a:cubicBezTo>
                  <a:cubicBezTo>
                    <a:pt x="15937" y="10365"/>
                    <a:pt x="15937" y="10365"/>
                    <a:pt x="15937" y="10365"/>
                  </a:cubicBezTo>
                  <a:cubicBezTo>
                    <a:pt x="15937" y="10282"/>
                    <a:pt x="16099" y="10282"/>
                    <a:pt x="16018" y="10199"/>
                  </a:cubicBezTo>
                  <a:cubicBezTo>
                    <a:pt x="16018" y="10199"/>
                    <a:pt x="16018" y="10199"/>
                    <a:pt x="16018" y="10199"/>
                  </a:cubicBezTo>
                  <a:cubicBezTo>
                    <a:pt x="16018" y="10157"/>
                    <a:pt x="16018" y="10074"/>
                    <a:pt x="16018" y="9992"/>
                  </a:cubicBezTo>
                  <a:cubicBezTo>
                    <a:pt x="16018" y="9992"/>
                    <a:pt x="16018" y="9992"/>
                    <a:pt x="16099" y="9992"/>
                  </a:cubicBezTo>
                  <a:cubicBezTo>
                    <a:pt x="16099" y="9909"/>
                    <a:pt x="16099" y="9826"/>
                    <a:pt x="16099" y="9743"/>
                  </a:cubicBezTo>
                  <a:cubicBezTo>
                    <a:pt x="16099" y="9743"/>
                    <a:pt x="16099" y="9743"/>
                    <a:pt x="16099" y="9701"/>
                  </a:cubicBezTo>
                  <a:cubicBezTo>
                    <a:pt x="16099" y="9660"/>
                    <a:pt x="15937" y="9660"/>
                    <a:pt x="15937" y="9618"/>
                  </a:cubicBezTo>
                  <a:cubicBezTo>
                    <a:pt x="15937" y="9577"/>
                    <a:pt x="15856" y="9577"/>
                    <a:pt x="15856" y="9577"/>
                  </a:cubicBezTo>
                  <a:cubicBezTo>
                    <a:pt x="15856" y="9577"/>
                    <a:pt x="15856" y="9536"/>
                    <a:pt x="15856" y="9494"/>
                  </a:cubicBezTo>
                  <a:cubicBezTo>
                    <a:pt x="15856" y="9494"/>
                    <a:pt x="15856" y="9494"/>
                    <a:pt x="15856" y="9494"/>
                  </a:cubicBezTo>
                  <a:cubicBezTo>
                    <a:pt x="15937" y="9411"/>
                    <a:pt x="15694" y="9411"/>
                    <a:pt x="15694" y="9411"/>
                  </a:cubicBezTo>
                  <a:cubicBezTo>
                    <a:pt x="15694" y="9411"/>
                    <a:pt x="15694" y="9411"/>
                    <a:pt x="15694" y="9411"/>
                  </a:cubicBezTo>
                  <a:cubicBezTo>
                    <a:pt x="15452" y="9370"/>
                    <a:pt x="15452" y="9245"/>
                    <a:pt x="15371" y="9121"/>
                  </a:cubicBezTo>
                  <a:cubicBezTo>
                    <a:pt x="15371" y="9121"/>
                    <a:pt x="15371" y="9079"/>
                    <a:pt x="15371" y="9079"/>
                  </a:cubicBezTo>
                  <a:cubicBezTo>
                    <a:pt x="15290" y="9079"/>
                    <a:pt x="15290" y="9038"/>
                    <a:pt x="15290" y="8955"/>
                  </a:cubicBezTo>
                  <a:cubicBezTo>
                    <a:pt x="15128" y="8955"/>
                    <a:pt x="15128" y="8914"/>
                    <a:pt x="14966" y="8872"/>
                  </a:cubicBezTo>
                  <a:cubicBezTo>
                    <a:pt x="14966" y="8872"/>
                    <a:pt x="14885" y="8872"/>
                    <a:pt x="14966" y="8872"/>
                  </a:cubicBezTo>
                  <a:cubicBezTo>
                    <a:pt x="14804" y="8831"/>
                    <a:pt x="14804" y="8748"/>
                    <a:pt x="14643" y="8748"/>
                  </a:cubicBezTo>
                  <a:cubicBezTo>
                    <a:pt x="14643" y="8706"/>
                    <a:pt x="14481" y="8706"/>
                    <a:pt x="14400" y="8665"/>
                  </a:cubicBezTo>
                  <a:cubicBezTo>
                    <a:pt x="14400" y="8623"/>
                    <a:pt x="14400" y="8623"/>
                    <a:pt x="14400" y="8582"/>
                  </a:cubicBezTo>
                  <a:cubicBezTo>
                    <a:pt x="14319" y="8582"/>
                    <a:pt x="14238" y="8540"/>
                    <a:pt x="14238" y="8540"/>
                  </a:cubicBezTo>
                  <a:cubicBezTo>
                    <a:pt x="14157" y="8540"/>
                    <a:pt x="14076" y="8540"/>
                    <a:pt x="13996" y="8499"/>
                  </a:cubicBezTo>
                  <a:cubicBezTo>
                    <a:pt x="13996" y="8540"/>
                    <a:pt x="13834" y="8540"/>
                    <a:pt x="13834" y="8582"/>
                  </a:cubicBezTo>
                  <a:cubicBezTo>
                    <a:pt x="13834" y="8582"/>
                    <a:pt x="13834" y="8582"/>
                    <a:pt x="13753" y="8582"/>
                  </a:cubicBezTo>
                  <a:cubicBezTo>
                    <a:pt x="13672" y="8623"/>
                    <a:pt x="13591" y="8665"/>
                    <a:pt x="13429" y="8665"/>
                  </a:cubicBezTo>
                  <a:cubicBezTo>
                    <a:pt x="13348" y="8623"/>
                    <a:pt x="13187" y="8582"/>
                    <a:pt x="12944" y="8582"/>
                  </a:cubicBezTo>
                  <a:cubicBezTo>
                    <a:pt x="12944" y="8499"/>
                    <a:pt x="12701" y="8499"/>
                    <a:pt x="12701" y="8458"/>
                  </a:cubicBezTo>
                  <a:cubicBezTo>
                    <a:pt x="12620" y="8458"/>
                    <a:pt x="12458" y="8458"/>
                    <a:pt x="12458" y="8416"/>
                  </a:cubicBezTo>
                  <a:cubicBezTo>
                    <a:pt x="12378" y="8416"/>
                    <a:pt x="12297" y="8416"/>
                    <a:pt x="12297" y="8375"/>
                  </a:cubicBezTo>
                  <a:cubicBezTo>
                    <a:pt x="12216" y="8375"/>
                    <a:pt x="12135" y="8375"/>
                    <a:pt x="12135" y="8375"/>
                  </a:cubicBezTo>
                  <a:cubicBezTo>
                    <a:pt x="12054" y="8375"/>
                    <a:pt x="12054" y="8292"/>
                    <a:pt x="12135" y="8292"/>
                  </a:cubicBezTo>
                  <a:cubicBezTo>
                    <a:pt x="12135" y="8292"/>
                    <a:pt x="12135" y="8333"/>
                    <a:pt x="12135" y="8375"/>
                  </a:cubicBezTo>
                  <a:cubicBezTo>
                    <a:pt x="12216" y="8375"/>
                    <a:pt x="12216" y="8375"/>
                    <a:pt x="12297" y="8375"/>
                  </a:cubicBezTo>
                  <a:cubicBezTo>
                    <a:pt x="12297" y="8375"/>
                    <a:pt x="12539" y="8375"/>
                    <a:pt x="12539" y="8375"/>
                  </a:cubicBezTo>
                  <a:cubicBezTo>
                    <a:pt x="12539" y="8375"/>
                    <a:pt x="12539" y="8416"/>
                    <a:pt x="12539" y="8416"/>
                  </a:cubicBezTo>
                  <a:cubicBezTo>
                    <a:pt x="12620" y="8416"/>
                    <a:pt x="12782" y="8416"/>
                    <a:pt x="12863" y="8458"/>
                  </a:cubicBezTo>
                  <a:cubicBezTo>
                    <a:pt x="12944" y="8499"/>
                    <a:pt x="12944" y="8416"/>
                    <a:pt x="13106" y="8458"/>
                  </a:cubicBezTo>
                  <a:cubicBezTo>
                    <a:pt x="13187" y="8499"/>
                    <a:pt x="13187" y="8416"/>
                    <a:pt x="13267" y="8458"/>
                  </a:cubicBezTo>
                  <a:cubicBezTo>
                    <a:pt x="13267" y="8416"/>
                    <a:pt x="13348" y="8416"/>
                    <a:pt x="13348" y="8375"/>
                  </a:cubicBezTo>
                  <a:cubicBezTo>
                    <a:pt x="13429" y="8416"/>
                    <a:pt x="13429" y="8375"/>
                    <a:pt x="13429" y="8375"/>
                  </a:cubicBezTo>
                  <a:cubicBezTo>
                    <a:pt x="13429" y="8333"/>
                    <a:pt x="13429" y="8292"/>
                    <a:pt x="13510" y="8292"/>
                  </a:cubicBezTo>
                  <a:cubicBezTo>
                    <a:pt x="13753" y="8292"/>
                    <a:pt x="13834" y="8250"/>
                    <a:pt x="14076" y="8292"/>
                  </a:cubicBezTo>
                  <a:cubicBezTo>
                    <a:pt x="14238" y="8250"/>
                    <a:pt x="14724" y="8292"/>
                    <a:pt x="14562" y="8167"/>
                  </a:cubicBezTo>
                  <a:cubicBezTo>
                    <a:pt x="14562" y="8167"/>
                    <a:pt x="14562" y="8126"/>
                    <a:pt x="14562" y="8126"/>
                  </a:cubicBezTo>
                  <a:cubicBezTo>
                    <a:pt x="14562" y="8126"/>
                    <a:pt x="14562" y="8084"/>
                    <a:pt x="14562" y="8043"/>
                  </a:cubicBezTo>
                  <a:cubicBezTo>
                    <a:pt x="14400" y="8002"/>
                    <a:pt x="14319" y="7960"/>
                    <a:pt x="14238" y="7919"/>
                  </a:cubicBezTo>
                  <a:cubicBezTo>
                    <a:pt x="14238" y="7877"/>
                    <a:pt x="14238" y="7836"/>
                    <a:pt x="14238" y="7794"/>
                  </a:cubicBezTo>
                  <a:cubicBezTo>
                    <a:pt x="14157" y="7794"/>
                    <a:pt x="13996" y="7794"/>
                    <a:pt x="13834" y="7794"/>
                  </a:cubicBezTo>
                  <a:cubicBezTo>
                    <a:pt x="13753" y="7794"/>
                    <a:pt x="13510" y="7836"/>
                    <a:pt x="13510" y="7794"/>
                  </a:cubicBezTo>
                  <a:cubicBezTo>
                    <a:pt x="13753" y="7794"/>
                    <a:pt x="13915" y="7753"/>
                    <a:pt x="14238" y="7753"/>
                  </a:cubicBezTo>
                  <a:cubicBezTo>
                    <a:pt x="14238" y="7794"/>
                    <a:pt x="14319" y="7753"/>
                    <a:pt x="14400" y="7794"/>
                  </a:cubicBezTo>
                  <a:cubicBezTo>
                    <a:pt x="14400" y="7794"/>
                    <a:pt x="14400" y="7794"/>
                    <a:pt x="14481" y="7836"/>
                  </a:cubicBezTo>
                  <a:cubicBezTo>
                    <a:pt x="14481" y="7836"/>
                    <a:pt x="14481" y="7836"/>
                    <a:pt x="14481" y="7794"/>
                  </a:cubicBezTo>
                  <a:cubicBezTo>
                    <a:pt x="14481" y="7753"/>
                    <a:pt x="14643" y="7794"/>
                    <a:pt x="14643" y="7753"/>
                  </a:cubicBezTo>
                  <a:cubicBezTo>
                    <a:pt x="14724" y="7753"/>
                    <a:pt x="14724" y="7711"/>
                    <a:pt x="14724" y="7711"/>
                  </a:cubicBezTo>
                  <a:cubicBezTo>
                    <a:pt x="14724" y="7711"/>
                    <a:pt x="14724" y="7711"/>
                    <a:pt x="14724" y="7711"/>
                  </a:cubicBezTo>
                  <a:cubicBezTo>
                    <a:pt x="14885" y="7711"/>
                    <a:pt x="14804" y="7628"/>
                    <a:pt x="15047" y="7670"/>
                  </a:cubicBezTo>
                  <a:cubicBezTo>
                    <a:pt x="15047" y="7587"/>
                    <a:pt x="15128" y="7545"/>
                    <a:pt x="15209" y="7504"/>
                  </a:cubicBezTo>
                  <a:cubicBezTo>
                    <a:pt x="15209" y="7421"/>
                    <a:pt x="15371" y="7421"/>
                    <a:pt x="15290" y="7338"/>
                  </a:cubicBezTo>
                  <a:cubicBezTo>
                    <a:pt x="15371" y="7380"/>
                    <a:pt x="15452" y="7338"/>
                    <a:pt x="15452" y="7338"/>
                  </a:cubicBezTo>
                  <a:cubicBezTo>
                    <a:pt x="15452" y="7338"/>
                    <a:pt x="15452" y="7338"/>
                    <a:pt x="15452" y="7338"/>
                  </a:cubicBezTo>
                  <a:cubicBezTo>
                    <a:pt x="15533" y="7338"/>
                    <a:pt x="15613" y="7255"/>
                    <a:pt x="15694" y="7255"/>
                  </a:cubicBezTo>
                  <a:cubicBezTo>
                    <a:pt x="15694" y="7214"/>
                    <a:pt x="15694" y="7214"/>
                    <a:pt x="15775" y="7214"/>
                  </a:cubicBezTo>
                  <a:cubicBezTo>
                    <a:pt x="15775" y="7172"/>
                    <a:pt x="15775" y="7131"/>
                    <a:pt x="15856" y="7089"/>
                  </a:cubicBezTo>
                  <a:cubicBezTo>
                    <a:pt x="15856" y="7089"/>
                    <a:pt x="15856" y="7089"/>
                    <a:pt x="15937" y="7089"/>
                  </a:cubicBezTo>
                  <a:cubicBezTo>
                    <a:pt x="15937" y="7089"/>
                    <a:pt x="15937" y="7089"/>
                    <a:pt x="15937" y="7048"/>
                  </a:cubicBezTo>
                  <a:cubicBezTo>
                    <a:pt x="15937" y="7048"/>
                    <a:pt x="16018" y="7048"/>
                    <a:pt x="16018" y="7007"/>
                  </a:cubicBezTo>
                  <a:cubicBezTo>
                    <a:pt x="16018" y="7007"/>
                    <a:pt x="16018" y="7007"/>
                    <a:pt x="16018" y="7007"/>
                  </a:cubicBezTo>
                  <a:cubicBezTo>
                    <a:pt x="16018" y="6924"/>
                    <a:pt x="16180" y="6924"/>
                    <a:pt x="16180" y="6882"/>
                  </a:cubicBezTo>
                  <a:cubicBezTo>
                    <a:pt x="16180" y="6882"/>
                    <a:pt x="16180" y="6882"/>
                    <a:pt x="16180" y="6882"/>
                  </a:cubicBezTo>
                  <a:cubicBezTo>
                    <a:pt x="16261" y="6799"/>
                    <a:pt x="16422" y="6758"/>
                    <a:pt x="16422" y="6675"/>
                  </a:cubicBezTo>
                  <a:cubicBezTo>
                    <a:pt x="16422" y="6633"/>
                    <a:pt x="16422" y="6633"/>
                    <a:pt x="16422" y="6633"/>
                  </a:cubicBezTo>
                  <a:cubicBezTo>
                    <a:pt x="16503" y="6550"/>
                    <a:pt x="16503" y="6509"/>
                    <a:pt x="16503" y="6426"/>
                  </a:cubicBezTo>
                  <a:cubicBezTo>
                    <a:pt x="16665" y="6426"/>
                    <a:pt x="16665" y="6343"/>
                    <a:pt x="16827" y="6343"/>
                  </a:cubicBezTo>
                  <a:cubicBezTo>
                    <a:pt x="16827" y="6343"/>
                    <a:pt x="16827" y="6302"/>
                    <a:pt x="16827" y="6302"/>
                  </a:cubicBezTo>
                  <a:cubicBezTo>
                    <a:pt x="16827" y="6260"/>
                    <a:pt x="17070" y="6260"/>
                    <a:pt x="17070" y="6219"/>
                  </a:cubicBezTo>
                  <a:cubicBezTo>
                    <a:pt x="17070" y="6219"/>
                    <a:pt x="17070" y="6219"/>
                    <a:pt x="17070" y="6219"/>
                  </a:cubicBezTo>
                  <a:cubicBezTo>
                    <a:pt x="17070" y="6177"/>
                    <a:pt x="17151" y="6177"/>
                    <a:pt x="17151" y="6177"/>
                  </a:cubicBezTo>
                  <a:cubicBezTo>
                    <a:pt x="17151" y="6053"/>
                    <a:pt x="17312" y="6012"/>
                    <a:pt x="17231" y="5887"/>
                  </a:cubicBezTo>
                  <a:cubicBezTo>
                    <a:pt x="17231" y="5887"/>
                    <a:pt x="17231" y="5887"/>
                    <a:pt x="17231" y="5846"/>
                  </a:cubicBezTo>
                  <a:cubicBezTo>
                    <a:pt x="17151" y="5846"/>
                    <a:pt x="17151" y="5846"/>
                    <a:pt x="17151" y="5846"/>
                  </a:cubicBezTo>
                  <a:cubicBezTo>
                    <a:pt x="17151" y="5721"/>
                    <a:pt x="17151" y="5638"/>
                    <a:pt x="16908" y="5638"/>
                  </a:cubicBezTo>
                  <a:cubicBezTo>
                    <a:pt x="16908" y="5638"/>
                    <a:pt x="16908" y="5638"/>
                    <a:pt x="16908" y="5638"/>
                  </a:cubicBezTo>
                  <a:cubicBezTo>
                    <a:pt x="16827" y="5597"/>
                    <a:pt x="16827" y="5597"/>
                    <a:pt x="16665" y="5638"/>
                  </a:cubicBezTo>
                  <a:cubicBezTo>
                    <a:pt x="16665" y="5638"/>
                    <a:pt x="16665" y="5638"/>
                    <a:pt x="16665" y="5638"/>
                  </a:cubicBezTo>
                  <a:cubicBezTo>
                    <a:pt x="16584" y="5597"/>
                    <a:pt x="16503" y="5597"/>
                    <a:pt x="16342" y="5597"/>
                  </a:cubicBezTo>
                  <a:cubicBezTo>
                    <a:pt x="16342" y="5597"/>
                    <a:pt x="16342" y="5597"/>
                    <a:pt x="16261" y="5597"/>
                  </a:cubicBezTo>
                  <a:cubicBezTo>
                    <a:pt x="16018" y="5597"/>
                    <a:pt x="15937" y="5555"/>
                    <a:pt x="15694" y="5555"/>
                  </a:cubicBezTo>
                  <a:cubicBezTo>
                    <a:pt x="15694" y="5555"/>
                    <a:pt x="15694" y="5555"/>
                    <a:pt x="15694" y="5555"/>
                  </a:cubicBezTo>
                  <a:cubicBezTo>
                    <a:pt x="15694" y="5555"/>
                    <a:pt x="15694" y="5555"/>
                    <a:pt x="15694" y="5555"/>
                  </a:cubicBezTo>
                  <a:cubicBezTo>
                    <a:pt x="15533" y="5514"/>
                    <a:pt x="15533" y="5473"/>
                    <a:pt x="15371" y="5473"/>
                  </a:cubicBezTo>
                  <a:cubicBezTo>
                    <a:pt x="15371" y="5473"/>
                    <a:pt x="15371" y="5473"/>
                    <a:pt x="15371" y="5473"/>
                  </a:cubicBezTo>
                  <a:cubicBezTo>
                    <a:pt x="15371" y="5431"/>
                    <a:pt x="15290" y="5431"/>
                    <a:pt x="15290" y="5431"/>
                  </a:cubicBezTo>
                  <a:cubicBezTo>
                    <a:pt x="15047" y="5473"/>
                    <a:pt x="14966" y="5390"/>
                    <a:pt x="14724" y="5431"/>
                  </a:cubicBezTo>
                  <a:cubicBezTo>
                    <a:pt x="14724" y="5348"/>
                    <a:pt x="14562" y="5348"/>
                    <a:pt x="14481" y="5307"/>
                  </a:cubicBezTo>
                  <a:cubicBezTo>
                    <a:pt x="13915" y="5265"/>
                    <a:pt x="13672" y="5348"/>
                    <a:pt x="13267" y="5431"/>
                  </a:cubicBezTo>
                  <a:cubicBezTo>
                    <a:pt x="13187" y="5431"/>
                    <a:pt x="13025" y="5431"/>
                    <a:pt x="12944" y="5431"/>
                  </a:cubicBezTo>
                  <a:cubicBezTo>
                    <a:pt x="12944" y="5431"/>
                    <a:pt x="12863" y="5431"/>
                    <a:pt x="12863" y="5431"/>
                  </a:cubicBezTo>
                  <a:cubicBezTo>
                    <a:pt x="12863" y="5473"/>
                    <a:pt x="12863" y="5473"/>
                    <a:pt x="12782" y="5473"/>
                  </a:cubicBezTo>
                  <a:cubicBezTo>
                    <a:pt x="12782" y="5514"/>
                    <a:pt x="12620" y="5473"/>
                    <a:pt x="12620" y="5514"/>
                  </a:cubicBezTo>
                  <a:cubicBezTo>
                    <a:pt x="12378" y="5514"/>
                    <a:pt x="12458" y="5597"/>
                    <a:pt x="12216" y="5597"/>
                  </a:cubicBezTo>
                  <a:cubicBezTo>
                    <a:pt x="12216" y="5555"/>
                    <a:pt x="12135" y="5555"/>
                    <a:pt x="12135" y="5514"/>
                  </a:cubicBezTo>
                  <a:cubicBezTo>
                    <a:pt x="12216" y="5514"/>
                    <a:pt x="12378" y="5514"/>
                    <a:pt x="12378" y="5431"/>
                  </a:cubicBezTo>
                  <a:cubicBezTo>
                    <a:pt x="12539" y="5473"/>
                    <a:pt x="12539" y="5390"/>
                    <a:pt x="12701" y="5431"/>
                  </a:cubicBezTo>
                  <a:cubicBezTo>
                    <a:pt x="12701" y="5390"/>
                    <a:pt x="12782" y="5390"/>
                    <a:pt x="12863" y="5390"/>
                  </a:cubicBezTo>
                  <a:cubicBezTo>
                    <a:pt x="12863" y="5348"/>
                    <a:pt x="12863" y="5348"/>
                    <a:pt x="12863" y="5348"/>
                  </a:cubicBezTo>
                  <a:cubicBezTo>
                    <a:pt x="12944" y="5307"/>
                    <a:pt x="12944" y="5307"/>
                    <a:pt x="12944" y="5307"/>
                  </a:cubicBezTo>
                  <a:cubicBezTo>
                    <a:pt x="13025" y="5307"/>
                    <a:pt x="13025" y="5265"/>
                    <a:pt x="13025" y="5224"/>
                  </a:cubicBezTo>
                  <a:cubicBezTo>
                    <a:pt x="12863" y="5224"/>
                    <a:pt x="12701" y="5224"/>
                    <a:pt x="12539" y="5224"/>
                  </a:cubicBezTo>
                  <a:cubicBezTo>
                    <a:pt x="12458" y="5265"/>
                    <a:pt x="12378" y="5265"/>
                    <a:pt x="12378" y="5307"/>
                  </a:cubicBezTo>
                  <a:cubicBezTo>
                    <a:pt x="12378" y="5307"/>
                    <a:pt x="12297" y="5307"/>
                    <a:pt x="12216" y="5307"/>
                  </a:cubicBezTo>
                  <a:cubicBezTo>
                    <a:pt x="12297" y="5224"/>
                    <a:pt x="12458" y="5182"/>
                    <a:pt x="12701" y="5182"/>
                  </a:cubicBezTo>
                  <a:cubicBezTo>
                    <a:pt x="12701" y="5182"/>
                    <a:pt x="12701" y="5182"/>
                    <a:pt x="12701" y="5182"/>
                  </a:cubicBezTo>
                  <a:cubicBezTo>
                    <a:pt x="12701" y="5141"/>
                    <a:pt x="12782" y="5182"/>
                    <a:pt x="12863" y="5141"/>
                  </a:cubicBezTo>
                  <a:cubicBezTo>
                    <a:pt x="12944" y="5182"/>
                    <a:pt x="13025" y="5224"/>
                    <a:pt x="13106" y="5224"/>
                  </a:cubicBezTo>
                  <a:cubicBezTo>
                    <a:pt x="13267" y="5182"/>
                    <a:pt x="13267" y="5099"/>
                    <a:pt x="13429" y="5099"/>
                  </a:cubicBezTo>
                  <a:cubicBezTo>
                    <a:pt x="13429" y="5099"/>
                    <a:pt x="13429" y="5058"/>
                    <a:pt x="13429" y="5058"/>
                  </a:cubicBezTo>
                  <a:cubicBezTo>
                    <a:pt x="13510" y="5017"/>
                    <a:pt x="13672" y="4975"/>
                    <a:pt x="13672" y="4892"/>
                  </a:cubicBezTo>
                  <a:cubicBezTo>
                    <a:pt x="13348" y="4892"/>
                    <a:pt x="13187" y="4975"/>
                    <a:pt x="12863" y="4934"/>
                  </a:cubicBezTo>
                  <a:cubicBezTo>
                    <a:pt x="12863" y="4934"/>
                    <a:pt x="12863" y="4934"/>
                    <a:pt x="12782" y="4934"/>
                  </a:cubicBezTo>
                  <a:cubicBezTo>
                    <a:pt x="12701" y="4934"/>
                    <a:pt x="12782" y="4892"/>
                    <a:pt x="12701" y="4851"/>
                  </a:cubicBezTo>
                  <a:cubicBezTo>
                    <a:pt x="12782" y="4892"/>
                    <a:pt x="12944" y="4892"/>
                    <a:pt x="13106" y="4892"/>
                  </a:cubicBezTo>
                  <a:cubicBezTo>
                    <a:pt x="13106" y="4851"/>
                    <a:pt x="13187" y="4809"/>
                    <a:pt x="13267" y="4809"/>
                  </a:cubicBezTo>
                  <a:cubicBezTo>
                    <a:pt x="13348" y="4768"/>
                    <a:pt x="13348" y="4685"/>
                    <a:pt x="13429" y="4685"/>
                  </a:cubicBezTo>
                  <a:cubicBezTo>
                    <a:pt x="13510" y="4685"/>
                    <a:pt x="13510" y="4685"/>
                    <a:pt x="13591" y="4685"/>
                  </a:cubicBezTo>
                  <a:cubicBezTo>
                    <a:pt x="13672" y="4685"/>
                    <a:pt x="13753" y="4643"/>
                    <a:pt x="13753" y="4643"/>
                  </a:cubicBezTo>
                  <a:cubicBezTo>
                    <a:pt x="13834" y="4643"/>
                    <a:pt x="13915" y="4602"/>
                    <a:pt x="13996" y="4560"/>
                  </a:cubicBezTo>
                  <a:cubicBezTo>
                    <a:pt x="14076" y="4602"/>
                    <a:pt x="14157" y="4560"/>
                    <a:pt x="14238" y="4519"/>
                  </a:cubicBezTo>
                  <a:cubicBezTo>
                    <a:pt x="14238" y="4519"/>
                    <a:pt x="14238" y="4519"/>
                    <a:pt x="14238" y="4519"/>
                  </a:cubicBezTo>
                  <a:cubicBezTo>
                    <a:pt x="14319" y="4478"/>
                    <a:pt x="14400" y="4519"/>
                    <a:pt x="14481" y="4436"/>
                  </a:cubicBezTo>
                  <a:cubicBezTo>
                    <a:pt x="14481" y="4436"/>
                    <a:pt x="14481" y="4436"/>
                    <a:pt x="14481" y="4436"/>
                  </a:cubicBezTo>
                  <a:cubicBezTo>
                    <a:pt x="14562" y="4436"/>
                    <a:pt x="14562" y="4395"/>
                    <a:pt x="14562" y="4395"/>
                  </a:cubicBezTo>
                  <a:cubicBezTo>
                    <a:pt x="14643" y="4395"/>
                    <a:pt x="14643" y="4353"/>
                    <a:pt x="14643" y="4353"/>
                  </a:cubicBezTo>
                  <a:cubicBezTo>
                    <a:pt x="14724" y="4353"/>
                    <a:pt x="14724" y="4312"/>
                    <a:pt x="14804" y="4312"/>
                  </a:cubicBezTo>
                  <a:cubicBezTo>
                    <a:pt x="14885" y="4312"/>
                    <a:pt x="14885" y="4312"/>
                    <a:pt x="14885" y="4312"/>
                  </a:cubicBezTo>
                  <a:cubicBezTo>
                    <a:pt x="15047" y="4312"/>
                    <a:pt x="15209" y="4229"/>
                    <a:pt x="15290" y="4187"/>
                  </a:cubicBezTo>
                  <a:cubicBezTo>
                    <a:pt x="15290" y="4187"/>
                    <a:pt x="15290" y="4146"/>
                    <a:pt x="15290" y="4146"/>
                  </a:cubicBezTo>
                  <a:cubicBezTo>
                    <a:pt x="15290" y="4146"/>
                    <a:pt x="15290" y="4146"/>
                    <a:pt x="15290" y="4146"/>
                  </a:cubicBezTo>
                  <a:cubicBezTo>
                    <a:pt x="15452" y="4187"/>
                    <a:pt x="15371" y="4063"/>
                    <a:pt x="15533" y="4021"/>
                  </a:cubicBezTo>
                  <a:cubicBezTo>
                    <a:pt x="15533" y="4021"/>
                    <a:pt x="15533" y="4021"/>
                    <a:pt x="15533" y="4021"/>
                  </a:cubicBezTo>
                  <a:cubicBezTo>
                    <a:pt x="15533" y="3939"/>
                    <a:pt x="15290" y="3980"/>
                    <a:pt x="15290" y="3897"/>
                  </a:cubicBezTo>
                  <a:cubicBezTo>
                    <a:pt x="15452" y="3897"/>
                    <a:pt x="15533" y="3814"/>
                    <a:pt x="15533" y="3773"/>
                  </a:cubicBezTo>
                  <a:cubicBezTo>
                    <a:pt x="15533" y="3731"/>
                    <a:pt x="15533" y="3731"/>
                    <a:pt x="15613" y="3731"/>
                  </a:cubicBezTo>
                  <a:cubicBezTo>
                    <a:pt x="15613" y="3731"/>
                    <a:pt x="15613" y="3690"/>
                    <a:pt x="15613" y="3690"/>
                  </a:cubicBezTo>
                  <a:cubicBezTo>
                    <a:pt x="15533" y="3690"/>
                    <a:pt x="15533" y="3648"/>
                    <a:pt x="15533" y="3607"/>
                  </a:cubicBezTo>
                  <a:cubicBezTo>
                    <a:pt x="15452" y="3607"/>
                    <a:pt x="15371" y="3607"/>
                    <a:pt x="15371" y="3648"/>
                  </a:cubicBezTo>
                  <a:cubicBezTo>
                    <a:pt x="15290" y="3648"/>
                    <a:pt x="15209" y="3690"/>
                    <a:pt x="15128" y="3690"/>
                  </a:cubicBezTo>
                  <a:cubicBezTo>
                    <a:pt x="15128" y="3648"/>
                    <a:pt x="15128" y="3524"/>
                    <a:pt x="14885" y="3565"/>
                  </a:cubicBezTo>
                  <a:cubicBezTo>
                    <a:pt x="14804" y="3607"/>
                    <a:pt x="15047" y="3690"/>
                    <a:pt x="14885" y="3731"/>
                  </a:cubicBezTo>
                  <a:cubicBezTo>
                    <a:pt x="14724" y="3690"/>
                    <a:pt x="14724" y="3565"/>
                    <a:pt x="14481" y="3607"/>
                  </a:cubicBezTo>
                  <a:cubicBezTo>
                    <a:pt x="14238" y="3607"/>
                    <a:pt x="14319" y="3731"/>
                    <a:pt x="13996" y="3690"/>
                  </a:cubicBezTo>
                  <a:cubicBezTo>
                    <a:pt x="13996" y="3690"/>
                    <a:pt x="13996" y="3648"/>
                    <a:pt x="13996" y="3607"/>
                  </a:cubicBezTo>
                  <a:cubicBezTo>
                    <a:pt x="13915" y="3648"/>
                    <a:pt x="13915" y="3607"/>
                    <a:pt x="13915" y="3607"/>
                  </a:cubicBezTo>
                  <a:cubicBezTo>
                    <a:pt x="13672" y="3607"/>
                    <a:pt x="13672" y="3524"/>
                    <a:pt x="13429" y="3565"/>
                  </a:cubicBezTo>
                  <a:cubicBezTo>
                    <a:pt x="13267" y="3565"/>
                    <a:pt x="13348" y="3690"/>
                    <a:pt x="13187" y="3648"/>
                  </a:cubicBezTo>
                  <a:cubicBezTo>
                    <a:pt x="13187" y="3607"/>
                    <a:pt x="13187" y="3565"/>
                    <a:pt x="13106" y="3565"/>
                  </a:cubicBezTo>
                  <a:cubicBezTo>
                    <a:pt x="12944" y="3565"/>
                    <a:pt x="13025" y="3648"/>
                    <a:pt x="12863" y="3648"/>
                  </a:cubicBezTo>
                  <a:cubicBezTo>
                    <a:pt x="12944" y="3565"/>
                    <a:pt x="12944" y="3483"/>
                    <a:pt x="12701" y="3441"/>
                  </a:cubicBezTo>
                  <a:cubicBezTo>
                    <a:pt x="12539" y="3441"/>
                    <a:pt x="12620" y="3524"/>
                    <a:pt x="12539" y="3524"/>
                  </a:cubicBezTo>
                  <a:cubicBezTo>
                    <a:pt x="12458" y="3565"/>
                    <a:pt x="12458" y="3607"/>
                    <a:pt x="12378" y="3607"/>
                  </a:cubicBezTo>
                  <a:cubicBezTo>
                    <a:pt x="12378" y="3648"/>
                    <a:pt x="12378" y="3607"/>
                    <a:pt x="12378" y="3607"/>
                  </a:cubicBezTo>
                  <a:cubicBezTo>
                    <a:pt x="12378" y="3524"/>
                    <a:pt x="12539" y="3524"/>
                    <a:pt x="12539" y="3441"/>
                  </a:cubicBezTo>
                  <a:cubicBezTo>
                    <a:pt x="12378" y="3441"/>
                    <a:pt x="12378" y="3358"/>
                    <a:pt x="12216" y="3317"/>
                  </a:cubicBezTo>
                  <a:cubicBezTo>
                    <a:pt x="12216" y="3317"/>
                    <a:pt x="12135" y="3317"/>
                    <a:pt x="12135" y="3317"/>
                  </a:cubicBezTo>
                  <a:cubicBezTo>
                    <a:pt x="11973" y="3317"/>
                    <a:pt x="12054" y="3234"/>
                    <a:pt x="11892" y="3234"/>
                  </a:cubicBezTo>
                  <a:cubicBezTo>
                    <a:pt x="11892" y="3275"/>
                    <a:pt x="11892" y="3275"/>
                    <a:pt x="11811" y="3275"/>
                  </a:cubicBezTo>
                  <a:cubicBezTo>
                    <a:pt x="11730" y="3358"/>
                    <a:pt x="11649" y="3400"/>
                    <a:pt x="11569" y="3441"/>
                  </a:cubicBezTo>
                  <a:cubicBezTo>
                    <a:pt x="11569" y="3483"/>
                    <a:pt x="11569" y="3524"/>
                    <a:pt x="11569" y="3607"/>
                  </a:cubicBezTo>
                  <a:cubicBezTo>
                    <a:pt x="11407" y="3565"/>
                    <a:pt x="11407" y="3607"/>
                    <a:pt x="11326" y="3607"/>
                  </a:cubicBezTo>
                  <a:cubicBezTo>
                    <a:pt x="11326" y="3690"/>
                    <a:pt x="11245" y="3814"/>
                    <a:pt x="11407" y="3814"/>
                  </a:cubicBezTo>
                  <a:cubicBezTo>
                    <a:pt x="11407" y="3814"/>
                    <a:pt x="11407" y="3856"/>
                    <a:pt x="11488" y="3856"/>
                  </a:cubicBezTo>
                  <a:cubicBezTo>
                    <a:pt x="11488" y="3897"/>
                    <a:pt x="11407" y="3897"/>
                    <a:pt x="11407" y="3897"/>
                  </a:cubicBezTo>
                  <a:cubicBezTo>
                    <a:pt x="11245" y="3939"/>
                    <a:pt x="11164" y="3897"/>
                    <a:pt x="11083" y="3856"/>
                  </a:cubicBezTo>
                  <a:cubicBezTo>
                    <a:pt x="11002" y="3814"/>
                    <a:pt x="11002" y="3814"/>
                    <a:pt x="10921" y="3814"/>
                  </a:cubicBezTo>
                  <a:cubicBezTo>
                    <a:pt x="10921" y="3773"/>
                    <a:pt x="10921" y="3773"/>
                    <a:pt x="10840" y="3773"/>
                  </a:cubicBezTo>
                  <a:cubicBezTo>
                    <a:pt x="10840" y="3773"/>
                    <a:pt x="10840" y="3814"/>
                    <a:pt x="10840" y="3814"/>
                  </a:cubicBezTo>
                  <a:cubicBezTo>
                    <a:pt x="10760" y="3856"/>
                    <a:pt x="10760" y="3897"/>
                    <a:pt x="10840" y="3939"/>
                  </a:cubicBezTo>
                  <a:cubicBezTo>
                    <a:pt x="10840" y="3939"/>
                    <a:pt x="10840" y="3939"/>
                    <a:pt x="10840" y="3980"/>
                  </a:cubicBezTo>
                  <a:cubicBezTo>
                    <a:pt x="10840" y="3980"/>
                    <a:pt x="10921" y="4021"/>
                    <a:pt x="10921" y="4063"/>
                  </a:cubicBezTo>
                  <a:cubicBezTo>
                    <a:pt x="10921" y="4104"/>
                    <a:pt x="10921" y="4146"/>
                    <a:pt x="10921" y="4187"/>
                  </a:cubicBezTo>
                  <a:cubicBezTo>
                    <a:pt x="10840" y="4187"/>
                    <a:pt x="10760" y="4146"/>
                    <a:pt x="10760" y="4104"/>
                  </a:cubicBezTo>
                  <a:cubicBezTo>
                    <a:pt x="10679" y="4063"/>
                    <a:pt x="10598" y="4063"/>
                    <a:pt x="10517" y="4104"/>
                  </a:cubicBezTo>
                  <a:cubicBezTo>
                    <a:pt x="10517" y="4229"/>
                    <a:pt x="10679" y="4270"/>
                    <a:pt x="10679" y="4353"/>
                  </a:cubicBezTo>
                  <a:cubicBezTo>
                    <a:pt x="10760" y="4353"/>
                    <a:pt x="10840" y="4436"/>
                    <a:pt x="10840" y="4478"/>
                  </a:cubicBezTo>
                  <a:cubicBezTo>
                    <a:pt x="10679" y="4519"/>
                    <a:pt x="10760" y="4395"/>
                    <a:pt x="10517" y="4395"/>
                  </a:cubicBezTo>
                  <a:cubicBezTo>
                    <a:pt x="10436" y="4478"/>
                    <a:pt x="10598" y="4478"/>
                    <a:pt x="10598" y="4519"/>
                  </a:cubicBezTo>
                  <a:cubicBezTo>
                    <a:pt x="10598" y="4519"/>
                    <a:pt x="10760" y="4643"/>
                    <a:pt x="10598" y="4643"/>
                  </a:cubicBezTo>
                  <a:cubicBezTo>
                    <a:pt x="10598" y="4478"/>
                    <a:pt x="10193" y="4560"/>
                    <a:pt x="10193" y="4395"/>
                  </a:cubicBezTo>
                  <a:cubicBezTo>
                    <a:pt x="10193" y="4395"/>
                    <a:pt x="10112" y="4395"/>
                    <a:pt x="10112" y="4395"/>
                  </a:cubicBezTo>
                  <a:cubicBezTo>
                    <a:pt x="10112" y="4395"/>
                    <a:pt x="10031" y="4395"/>
                    <a:pt x="9951" y="4395"/>
                  </a:cubicBezTo>
                  <a:cubicBezTo>
                    <a:pt x="9951" y="4436"/>
                    <a:pt x="9951" y="4519"/>
                    <a:pt x="10031" y="4560"/>
                  </a:cubicBezTo>
                  <a:cubicBezTo>
                    <a:pt x="10031" y="4560"/>
                    <a:pt x="10193" y="4643"/>
                    <a:pt x="10031" y="4685"/>
                  </a:cubicBezTo>
                  <a:cubicBezTo>
                    <a:pt x="9870" y="4685"/>
                    <a:pt x="9951" y="4602"/>
                    <a:pt x="9951" y="4560"/>
                  </a:cubicBezTo>
                  <a:cubicBezTo>
                    <a:pt x="9951" y="4478"/>
                    <a:pt x="9870" y="4478"/>
                    <a:pt x="9870" y="4436"/>
                  </a:cubicBezTo>
                  <a:cubicBezTo>
                    <a:pt x="9627" y="4436"/>
                    <a:pt x="9546" y="4519"/>
                    <a:pt x="9546" y="4643"/>
                  </a:cubicBezTo>
                  <a:cubicBezTo>
                    <a:pt x="9546" y="4685"/>
                    <a:pt x="9708" y="4685"/>
                    <a:pt x="9708" y="4726"/>
                  </a:cubicBezTo>
                  <a:cubicBezTo>
                    <a:pt x="9708" y="4768"/>
                    <a:pt x="9951" y="4809"/>
                    <a:pt x="9789" y="4809"/>
                  </a:cubicBezTo>
                  <a:cubicBezTo>
                    <a:pt x="9789" y="4809"/>
                    <a:pt x="9708" y="4768"/>
                    <a:pt x="9708" y="4768"/>
                  </a:cubicBezTo>
                  <a:cubicBezTo>
                    <a:pt x="9627" y="4726"/>
                    <a:pt x="9627" y="4768"/>
                    <a:pt x="9546" y="4768"/>
                  </a:cubicBezTo>
                  <a:cubicBezTo>
                    <a:pt x="9465" y="4809"/>
                    <a:pt x="9465" y="4851"/>
                    <a:pt x="9465" y="4892"/>
                  </a:cubicBezTo>
                  <a:cubicBezTo>
                    <a:pt x="9465" y="4934"/>
                    <a:pt x="9546" y="4934"/>
                    <a:pt x="9546" y="4975"/>
                  </a:cubicBezTo>
                  <a:cubicBezTo>
                    <a:pt x="9627" y="4975"/>
                    <a:pt x="9627" y="5017"/>
                    <a:pt x="9627" y="5058"/>
                  </a:cubicBezTo>
                  <a:cubicBezTo>
                    <a:pt x="9789" y="5058"/>
                    <a:pt x="9951" y="5058"/>
                    <a:pt x="9951" y="5141"/>
                  </a:cubicBezTo>
                  <a:cubicBezTo>
                    <a:pt x="9708" y="5141"/>
                    <a:pt x="9789" y="5099"/>
                    <a:pt x="9546" y="5141"/>
                  </a:cubicBezTo>
                  <a:cubicBezTo>
                    <a:pt x="9546" y="5099"/>
                    <a:pt x="9546" y="5058"/>
                    <a:pt x="9465" y="5058"/>
                  </a:cubicBezTo>
                  <a:cubicBezTo>
                    <a:pt x="9465" y="4975"/>
                    <a:pt x="9465" y="4934"/>
                    <a:pt x="9384" y="4934"/>
                  </a:cubicBezTo>
                  <a:cubicBezTo>
                    <a:pt x="9303" y="4934"/>
                    <a:pt x="9303" y="4934"/>
                    <a:pt x="9303" y="4934"/>
                  </a:cubicBezTo>
                  <a:cubicBezTo>
                    <a:pt x="9303" y="4975"/>
                    <a:pt x="9303" y="4975"/>
                    <a:pt x="9222" y="4975"/>
                  </a:cubicBezTo>
                  <a:cubicBezTo>
                    <a:pt x="9222" y="5099"/>
                    <a:pt x="9142" y="5182"/>
                    <a:pt x="9222" y="5265"/>
                  </a:cubicBezTo>
                  <a:cubicBezTo>
                    <a:pt x="9222" y="5307"/>
                    <a:pt x="9222" y="5265"/>
                    <a:pt x="9222" y="5307"/>
                  </a:cubicBezTo>
                  <a:cubicBezTo>
                    <a:pt x="9222" y="5307"/>
                    <a:pt x="9222" y="5348"/>
                    <a:pt x="9222" y="5348"/>
                  </a:cubicBezTo>
                  <a:cubicBezTo>
                    <a:pt x="9222" y="5348"/>
                    <a:pt x="9303" y="5348"/>
                    <a:pt x="9303" y="5390"/>
                  </a:cubicBezTo>
                  <a:cubicBezTo>
                    <a:pt x="9303" y="5390"/>
                    <a:pt x="9222" y="5390"/>
                    <a:pt x="9222" y="5431"/>
                  </a:cubicBezTo>
                  <a:cubicBezTo>
                    <a:pt x="9303" y="5431"/>
                    <a:pt x="9384" y="5390"/>
                    <a:pt x="9465" y="5390"/>
                  </a:cubicBezTo>
                  <a:cubicBezTo>
                    <a:pt x="9465" y="5307"/>
                    <a:pt x="9546" y="5348"/>
                    <a:pt x="9627" y="5348"/>
                  </a:cubicBezTo>
                  <a:cubicBezTo>
                    <a:pt x="9627" y="5348"/>
                    <a:pt x="9546" y="5390"/>
                    <a:pt x="9546" y="5390"/>
                  </a:cubicBezTo>
                  <a:cubicBezTo>
                    <a:pt x="9546" y="5431"/>
                    <a:pt x="9546" y="5431"/>
                    <a:pt x="9465" y="5431"/>
                  </a:cubicBezTo>
                  <a:cubicBezTo>
                    <a:pt x="9384" y="5473"/>
                    <a:pt x="9222" y="5473"/>
                    <a:pt x="9303" y="5514"/>
                  </a:cubicBezTo>
                  <a:cubicBezTo>
                    <a:pt x="9384" y="5514"/>
                    <a:pt x="9465" y="5555"/>
                    <a:pt x="9546" y="5555"/>
                  </a:cubicBezTo>
                  <a:cubicBezTo>
                    <a:pt x="9546" y="5555"/>
                    <a:pt x="9546" y="5597"/>
                    <a:pt x="9546" y="5597"/>
                  </a:cubicBezTo>
                  <a:cubicBezTo>
                    <a:pt x="9627" y="5597"/>
                    <a:pt x="9627" y="5638"/>
                    <a:pt x="9627" y="5638"/>
                  </a:cubicBezTo>
                  <a:cubicBezTo>
                    <a:pt x="9546" y="5638"/>
                    <a:pt x="9465" y="5638"/>
                    <a:pt x="9384" y="5597"/>
                  </a:cubicBezTo>
                  <a:cubicBezTo>
                    <a:pt x="9384" y="5680"/>
                    <a:pt x="9222" y="5638"/>
                    <a:pt x="9303" y="5721"/>
                  </a:cubicBezTo>
                  <a:cubicBezTo>
                    <a:pt x="9222" y="5763"/>
                    <a:pt x="9142" y="5763"/>
                    <a:pt x="9222" y="5804"/>
                  </a:cubicBezTo>
                  <a:cubicBezTo>
                    <a:pt x="9303" y="5804"/>
                    <a:pt x="9303" y="5887"/>
                    <a:pt x="9384" y="5887"/>
                  </a:cubicBezTo>
                  <a:cubicBezTo>
                    <a:pt x="9384" y="5887"/>
                    <a:pt x="9465" y="5887"/>
                    <a:pt x="9546" y="5887"/>
                  </a:cubicBezTo>
                  <a:cubicBezTo>
                    <a:pt x="9546" y="5929"/>
                    <a:pt x="9465" y="5929"/>
                    <a:pt x="9465" y="5929"/>
                  </a:cubicBezTo>
                  <a:cubicBezTo>
                    <a:pt x="9303" y="5929"/>
                    <a:pt x="9303" y="5887"/>
                    <a:pt x="9222" y="5846"/>
                  </a:cubicBezTo>
                  <a:cubicBezTo>
                    <a:pt x="9142" y="5846"/>
                    <a:pt x="9061" y="5846"/>
                    <a:pt x="8980" y="5887"/>
                  </a:cubicBezTo>
                  <a:cubicBezTo>
                    <a:pt x="8899" y="6012"/>
                    <a:pt x="9222" y="5970"/>
                    <a:pt x="9142" y="6094"/>
                  </a:cubicBezTo>
                  <a:cubicBezTo>
                    <a:pt x="9222" y="6136"/>
                    <a:pt x="9465" y="6053"/>
                    <a:pt x="9465" y="6136"/>
                  </a:cubicBezTo>
                  <a:cubicBezTo>
                    <a:pt x="9303" y="6136"/>
                    <a:pt x="9222" y="6136"/>
                    <a:pt x="9061" y="6136"/>
                  </a:cubicBezTo>
                  <a:cubicBezTo>
                    <a:pt x="8980" y="6094"/>
                    <a:pt x="8980" y="6012"/>
                    <a:pt x="8818" y="6012"/>
                  </a:cubicBezTo>
                  <a:cubicBezTo>
                    <a:pt x="8818" y="6012"/>
                    <a:pt x="8818" y="6012"/>
                    <a:pt x="8737" y="6012"/>
                  </a:cubicBezTo>
                  <a:cubicBezTo>
                    <a:pt x="8818" y="6136"/>
                    <a:pt x="8575" y="6094"/>
                    <a:pt x="8494" y="6177"/>
                  </a:cubicBezTo>
                  <a:cubicBezTo>
                    <a:pt x="8575" y="6219"/>
                    <a:pt x="8656" y="6219"/>
                    <a:pt x="8737" y="6260"/>
                  </a:cubicBezTo>
                  <a:cubicBezTo>
                    <a:pt x="8818" y="6260"/>
                    <a:pt x="8899" y="6260"/>
                    <a:pt x="8899" y="6302"/>
                  </a:cubicBezTo>
                  <a:cubicBezTo>
                    <a:pt x="8818" y="6302"/>
                    <a:pt x="8737" y="6343"/>
                    <a:pt x="8656" y="6385"/>
                  </a:cubicBezTo>
                  <a:cubicBezTo>
                    <a:pt x="8656" y="6385"/>
                    <a:pt x="8656" y="6385"/>
                    <a:pt x="8656" y="6426"/>
                  </a:cubicBezTo>
                  <a:cubicBezTo>
                    <a:pt x="8575" y="6426"/>
                    <a:pt x="8575" y="6426"/>
                    <a:pt x="8494" y="6426"/>
                  </a:cubicBezTo>
                  <a:cubicBezTo>
                    <a:pt x="8252" y="6426"/>
                    <a:pt x="8171" y="6343"/>
                    <a:pt x="7847" y="6385"/>
                  </a:cubicBezTo>
                  <a:cubicBezTo>
                    <a:pt x="7847" y="6385"/>
                    <a:pt x="7847" y="6426"/>
                    <a:pt x="7847" y="6426"/>
                  </a:cubicBezTo>
                  <a:cubicBezTo>
                    <a:pt x="7847" y="6426"/>
                    <a:pt x="7766" y="6426"/>
                    <a:pt x="7766" y="6468"/>
                  </a:cubicBezTo>
                  <a:cubicBezTo>
                    <a:pt x="7847" y="6468"/>
                    <a:pt x="7847" y="6550"/>
                    <a:pt x="8009" y="6509"/>
                  </a:cubicBezTo>
                  <a:cubicBezTo>
                    <a:pt x="8009" y="6592"/>
                    <a:pt x="8171" y="6550"/>
                    <a:pt x="8171" y="6592"/>
                  </a:cubicBezTo>
                  <a:cubicBezTo>
                    <a:pt x="8090" y="6716"/>
                    <a:pt x="8252" y="6716"/>
                    <a:pt x="8252" y="6799"/>
                  </a:cubicBezTo>
                  <a:cubicBezTo>
                    <a:pt x="8333" y="6799"/>
                    <a:pt x="8333" y="6841"/>
                    <a:pt x="8413" y="6841"/>
                  </a:cubicBezTo>
                  <a:cubicBezTo>
                    <a:pt x="8413" y="6882"/>
                    <a:pt x="8494" y="6882"/>
                    <a:pt x="8494" y="6882"/>
                  </a:cubicBezTo>
                  <a:cubicBezTo>
                    <a:pt x="8494" y="6924"/>
                    <a:pt x="8494" y="6924"/>
                    <a:pt x="8494" y="6965"/>
                  </a:cubicBezTo>
                  <a:cubicBezTo>
                    <a:pt x="8656" y="6924"/>
                    <a:pt x="8737" y="6882"/>
                    <a:pt x="8899" y="6924"/>
                  </a:cubicBezTo>
                  <a:cubicBezTo>
                    <a:pt x="8899" y="6882"/>
                    <a:pt x="8980" y="6882"/>
                    <a:pt x="8980" y="6841"/>
                  </a:cubicBezTo>
                  <a:cubicBezTo>
                    <a:pt x="8980" y="6841"/>
                    <a:pt x="9061" y="6799"/>
                    <a:pt x="9061" y="6799"/>
                  </a:cubicBezTo>
                  <a:cubicBezTo>
                    <a:pt x="9142" y="6758"/>
                    <a:pt x="9303" y="6758"/>
                    <a:pt x="9384" y="6716"/>
                  </a:cubicBezTo>
                  <a:cubicBezTo>
                    <a:pt x="9465" y="6716"/>
                    <a:pt x="9546" y="6716"/>
                    <a:pt x="9546" y="6675"/>
                  </a:cubicBezTo>
                  <a:cubicBezTo>
                    <a:pt x="9627" y="6675"/>
                    <a:pt x="9627" y="6675"/>
                    <a:pt x="9627" y="6716"/>
                  </a:cubicBezTo>
                  <a:cubicBezTo>
                    <a:pt x="9708" y="6841"/>
                    <a:pt x="9384" y="6758"/>
                    <a:pt x="9465" y="6841"/>
                  </a:cubicBezTo>
                  <a:cubicBezTo>
                    <a:pt x="9303" y="6841"/>
                    <a:pt x="9303" y="6924"/>
                    <a:pt x="9222" y="6965"/>
                  </a:cubicBezTo>
                  <a:cubicBezTo>
                    <a:pt x="9222" y="7048"/>
                    <a:pt x="9061" y="7048"/>
                    <a:pt x="9061" y="7131"/>
                  </a:cubicBezTo>
                  <a:cubicBezTo>
                    <a:pt x="8899" y="7131"/>
                    <a:pt x="8818" y="7214"/>
                    <a:pt x="8737" y="7255"/>
                  </a:cubicBezTo>
                  <a:cubicBezTo>
                    <a:pt x="8737" y="7255"/>
                    <a:pt x="8737" y="7255"/>
                    <a:pt x="8656" y="7255"/>
                  </a:cubicBezTo>
                  <a:cubicBezTo>
                    <a:pt x="8656" y="7338"/>
                    <a:pt x="8413" y="7338"/>
                    <a:pt x="8413" y="7421"/>
                  </a:cubicBezTo>
                  <a:cubicBezTo>
                    <a:pt x="8333" y="7421"/>
                    <a:pt x="8252" y="7463"/>
                    <a:pt x="8252" y="7504"/>
                  </a:cubicBezTo>
                  <a:cubicBezTo>
                    <a:pt x="8171" y="7504"/>
                    <a:pt x="8009" y="7587"/>
                    <a:pt x="8171" y="7628"/>
                  </a:cubicBezTo>
                  <a:cubicBezTo>
                    <a:pt x="8171" y="7545"/>
                    <a:pt x="8333" y="7587"/>
                    <a:pt x="8333" y="7504"/>
                  </a:cubicBezTo>
                  <a:cubicBezTo>
                    <a:pt x="8413" y="7504"/>
                    <a:pt x="8494" y="7463"/>
                    <a:pt x="8494" y="7504"/>
                  </a:cubicBezTo>
                  <a:cubicBezTo>
                    <a:pt x="8575" y="7628"/>
                    <a:pt x="8333" y="7587"/>
                    <a:pt x="8413" y="7670"/>
                  </a:cubicBezTo>
                  <a:cubicBezTo>
                    <a:pt x="8413" y="7711"/>
                    <a:pt x="8575" y="7711"/>
                    <a:pt x="8494" y="7794"/>
                  </a:cubicBezTo>
                  <a:cubicBezTo>
                    <a:pt x="8413" y="7794"/>
                    <a:pt x="8413" y="7836"/>
                    <a:pt x="8252" y="7794"/>
                  </a:cubicBezTo>
                  <a:cubicBezTo>
                    <a:pt x="8252" y="7836"/>
                    <a:pt x="8252" y="7836"/>
                    <a:pt x="8171" y="7836"/>
                  </a:cubicBezTo>
                  <a:cubicBezTo>
                    <a:pt x="8171" y="7877"/>
                    <a:pt x="8171" y="7877"/>
                    <a:pt x="8171" y="7919"/>
                  </a:cubicBezTo>
                  <a:cubicBezTo>
                    <a:pt x="8171" y="7960"/>
                    <a:pt x="8413" y="7836"/>
                    <a:pt x="8413" y="7919"/>
                  </a:cubicBezTo>
                  <a:cubicBezTo>
                    <a:pt x="8252" y="7919"/>
                    <a:pt x="8171" y="7960"/>
                    <a:pt x="8090" y="8002"/>
                  </a:cubicBezTo>
                  <a:cubicBezTo>
                    <a:pt x="8090" y="8002"/>
                    <a:pt x="8009" y="8043"/>
                    <a:pt x="8009" y="8043"/>
                  </a:cubicBezTo>
                  <a:cubicBezTo>
                    <a:pt x="8009" y="8084"/>
                    <a:pt x="8009" y="8084"/>
                    <a:pt x="7928" y="8084"/>
                  </a:cubicBezTo>
                  <a:cubicBezTo>
                    <a:pt x="7928" y="8209"/>
                    <a:pt x="8009" y="8250"/>
                    <a:pt x="8009" y="8375"/>
                  </a:cubicBezTo>
                  <a:cubicBezTo>
                    <a:pt x="8171" y="8375"/>
                    <a:pt x="8171" y="8250"/>
                    <a:pt x="8252" y="8333"/>
                  </a:cubicBezTo>
                  <a:cubicBezTo>
                    <a:pt x="8252" y="8375"/>
                    <a:pt x="8171" y="8333"/>
                    <a:pt x="8171" y="8375"/>
                  </a:cubicBezTo>
                  <a:cubicBezTo>
                    <a:pt x="8171" y="8416"/>
                    <a:pt x="8090" y="8375"/>
                    <a:pt x="8090" y="8375"/>
                  </a:cubicBezTo>
                  <a:cubicBezTo>
                    <a:pt x="8090" y="8375"/>
                    <a:pt x="8090" y="8416"/>
                    <a:pt x="8090" y="8416"/>
                  </a:cubicBezTo>
                  <a:cubicBezTo>
                    <a:pt x="8009" y="8416"/>
                    <a:pt x="8009" y="8416"/>
                    <a:pt x="7928" y="8458"/>
                  </a:cubicBezTo>
                  <a:cubicBezTo>
                    <a:pt x="7928" y="8458"/>
                    <a:pt x="7928" y="8458"/>
                    <a:pt x="7847" y="8458"/>
                  </a:cubicBezTo>
                  <a:cubicBezTo>
                    <a:pt x="7847" y="8458"/>
                    <a:pt x="7847" y="8499"/>
                    <a:pt x="7766" y="8499"/>
                  </a:cubicBezTo>
                  <a:cubicBezTo>
                    <a:pt x="7766" y="8623"/>
                    <a:pt x="7604" y="8665"/>
                    <a:pt x="7604" y="8789"/>
                  </a:cubicBezTo>
                  <a:cubicBezTo>
                    <a:pt x="7524" y="8789"/>
                    <a:pt x="7524" y="8789"/>
                    <a:pt x="7524" y="8831"/>
                  </a:cubicBezTo>
                  <a:cubicBezTo>
                    <a:pt x="7524" y="8831"/>
                    <a:pt x="7524" y="8872"/>
                    <a:pt x="7524" y="8872"/>
                  </a:cubicBezTo>
                  <a:cubicBezTo>
                    <a:pt x="7524" y="8955"/>
                    <a:pt x="7362" y="8914"/>
                    <a:pt x="7362" y="8997"/>
                  </a:cubicBezTo>
                  <a:cubicBezTo>
                    <a:pt x="7281" y="9038"/>
                    <a:pt x="7200" y="9079"/>
                    <a:pt x="7200" y="9121"/>
                  </a:cubicBezTo>
                  <a:cubicBezTo>
                    <a:pt x="7362" y="9162"/>
                    <a:pt x="7443" y="9204"/>
                    <a:pt x="7604" y="9204"/>
                  </a:cubicBezTo>
                  <a:cubicBezTo>
                    <a:pt x="7604" y="9204"/>
                    <a:pt x="7685" y="9204"/>
                    <a:pt x="7685" y="9204"/>
                  </a:cubicBezTo>
                  <a:cubicBezTo>
                    <a:pt x="7766" y="9204"/>
                    <a:pt x="7766" y="9204"/>
                    <a:pt x="7766" y="9162"/>
                  </a:cubicBezTo>
                  <a:cubicBezTo>
                    <a:pt x="7766" y="9162"/>
                    <a:pt x="7766" y="9121"/>
                    <a:pt x="7847" y="9121"/>
                  </a:cubicBezTo>
                  <a:cubicBezTo>
                    <a:pt x="7847" y="9121"/>
                    <a:pt x="7928" y="9079"/>
                    <a:pt x="7847" y="8997"/>
                  </a:cubicBezTo>
                  <a:cubicBezTo>
                    <a:pt x="7847" y="8997"/>
                    <a:pt x="7847" y="8955"/>
                    <a:pt x="7847" y="8955"/>
                  </a:cubicBezTo>
                  <a:cubicBezTo>
                    <a:pt x="7928" y="8914"/>
                    <a:pt x="8009" y="8831"/>
                    <a:pt x="8090" y="8831"/>
                  </a:cubicBezTo>
                  <a:cubicBezTo>
                    <a:pt x="8090" y="8706"/>
                    <a:pt x="8333" y="8665"/>
                    <a:pt x="8252" y="8540"/>
                  </a:cubicBezTo>
                  <a:cubicBezTo>
                    <a:pt x="8333" y="8540"/>
                    <a:pt x="8333" y="8499"/>
                    <a:pt x="8413" y="8458"/>
                  </a:cubicBezTo>
                  <a:cubicBezTo>
                    <a:pt x="8494" y="8458"/>
                    <a:pt x="8494" y="8458"/>
                    <a:pt x="8494" y="8458"/>
                  </a:cubicBezTo>
                  <a:cubicBezTo>
                    <a:pt x="8575" y="8458"/>
                    <a:pt x="8737" y="8375"/>
                    <a:pt x="8575" y="8375"/>
                  </a:cubicBezTo>
                  <a:cubicBezTo>
                    <a:pt x="8575" y="8375"/>
                    <a:pt x="8494" y="8375"/>
                    <a:pt x="8494" y="8375"/>
                  </a:cubicBezTo>
                  <a:cubicBezTo>
                    <a:pt x="8575" y="8292"/>
                    <a:pt x="8575" y="8209"/>
                    <a:pt x="8575" y="8084"/>
                  </a:cubicBezTo>
                  <a:cubicBezTo>
                    <a:pt x="8575" y="8084"/>
                    <a:pt x="8575" y="8084"/>
                    <a:pt x="8575" y="8084"/>
                  </a:cubicBezTo>
                  <a:cubicBezTo>
                    <a:pt x="8494" y="8043"/>
                    <a:pt x="8494" y="8002"/>
                    <a:pt x="8494" y="7960"/>
                  </a:cubicBezTo>
                  <a:cubicBezTo>
                    <a:pt x="8575" y="7960"/>
                    <a:pt x="8656" y="8002"/>
                    <a:pt x="8737" y="8002"/>
                  </a:cubicBezTo>
                  <a:cubicBezTo>
                    <a:pt x="8737" y="7960"/>
                    <a:pt x="8818" y="7960"/>
                    <a:pt x="8818" y="7919"/>
                  </a:cubicBezTo>
                  <a:cubicBezTo>
                    <a:pt x="8818" y="7919"/>
                    <a:pt x="8818" y="7919"/>
                    <a:pt x="8818" y="7919"/>
                  </a:cubicBezTo>
                  <a:cubicBezTo>
                    <a:pt x="8818" y="7877"/>
                    <a:pt x="8899" y="7919"/>
                    <a:pt x="8899" y="7919"/>
                  </a:cubicBezTo>
                  <a:cubicBezTo>
                    <a:pt x="8899" y="7877"/>
                    <a:pt x="8899" y="7877"/>
                    <a:pt x="8899" y="7877"/>
                  </a:cubicBezTo>
                  <a:cubicBezTo>
                    <a:pt x="8899" y="7877"/>
                    <a:pt x="8980" y="7877"/>
                    <a:pt x="8980" y="7877"/>
                  </a:cubicBezTo>
                  <a:cubicBezTo>
                    <a:pt x="8980" y="7877"/>
                    <a:pt x="8980" y="7836"/>
                    <a:pt x="8980" y="7836"/>
                  </a:cubicBezTo>
                  <a:cubicBezTo>
                    <a:pt x="8980" y="7836"/>
                    <a:pt x="8980" y="7836"/>
                    <a:pt x="8980" y="7836"/>
                  </a:cubicBezTo>
                  <a:cubicBezTo>
                    <a:pt x="9061" y="7836"/>
                    <a:pt x="8980" y="7836"/>
                    <a:pt x="8980" y="7794"/>
                  </a:cubicBezTo>
                  <a:cubicBezTo>
                    <a:pt x="9061" y="7794"/>
                    <a:pt x="9061" y="7836"/>
                    <a:pt x="9061" y="7794"/>
                  </a:cubicBezTo>
                  <a:cubicBezTo>
                    <a:pt x="9142" y="7794"/>
                    <a:pt x="9061" y="7794"/>
                    <a:pt x="9142" y="7794"/>
                  </a:cubicBezTo>
                  <a:cubicBezTo>
                    <a:pt x="9142" y="7794"/>
                    <a:pt x="9142" y="7794"/>
                    <a:pt x="9222" y="7794"/>
                  </a:cubicBezTo>
                  <a:cubicBezTo>
                    <a:pt x="9061" y="7836"/>
                    <a:pt x="8980" y="7919"/>
                    <a:pt x="8818" y="7960"/>
                  </a:cubicBezTo>
                  <a:cubicBezTo>
                    <a:pt x="8818" y="8084"/>
                    <a:pt x="8656" y="8126"/>
                    <a:pt x="8737" y="8292"/>
                  </a:cubicBezTo>
                  <a:cubicBezTo>
                    <a:pt x="8737" y="8333"/>
                    <a:pt x="8899" y="8292"/>
                    <a:pt x="8899" y="8375"/>
                  </a:cubicBezTo>
                  <a:cubicBezTo>
                    <a:pt x="8899" y="8416"/>
                    <a:pt x="8980" y="8416"/>
                    <a:pt x="8980" y="8458"/>
                  </a:cubicBezTo>
                  <a:cubicBezTo>
                    <a:pt x="8980" y="8499"/>
                    <a:pt x="8980" y="8540"/>
                    <a:pt x="9061" y="8540"/>
                  </a:cubicBezTo>
                  <a:cubicBezTo>
                    <a:pt x="9061" y="8582"/>
                    <a:pt x="9142" y="8582"/>
                    <a:pt x="9222" y="8582"/>
                  </a:cubicBezTo>
                  <a:cubicBezTo>
                    <a:pt x="9222" y="8582"/>
                    <a:pt x="9222" y="8540"/>
                    <a:pt x="9222" y="8458"/>
                  </a:cubicBezTo>
                  <a:cubicBezTo>
                    <a:pt x="9222" y="8416"/>
                    <a:pt x="9142" y="8333"/>
                    <a:pt x="9222" y="8250"/>
                  </a:cubicBezTo>
                  <a:cubicBezTo>
                    <a:pt x="9142" y="8209"/>
                    <a:pt x="9142" y="8167"/>
                    <a:pt x="9222" y="8167"/>
                  </a:cubicBezTo>
                  <a:cubicBezTo>
                    <a:pt x="9303" y="8209"/>
                    <a:pt x="9222" y="8333"/>
                    <a:pt x="9465" y="8292"/>
                  </a:cubicBezTo>
                  <a:cubicBezTo>
                    <a:pt x="9546" y="8250"/>
                    <a:pt x="9627" y="8167"/>
                    <a:pt x="9627" y="8084"/>
                  </a:cubicBezTo>
                  <a:cubicBezTo>
                    <a:pt x="9708" y="8084"/>
                    <a:pt x="9708" y="8043"/>
                    <a:pt x="9708" y="8002"/>
                  </a:cubicBezTo>
                  <a:cubicBezTo>
                    <a:pt x="9708" y="8002"/>
                    <a:pt x="9708" y="8002"/>
                    <a:pt x="9708" y="8002"/>
                  </a:cubicBezTo>
                  <a:cubicBezTo>
                    <a:pt x="9789" y="8002"/>
                    <a:pt x="9789" y="7960"/>
                    <a:pt x="9789" y="7919"/>
                  </a:cubicBezTo>
                  <a:cubicBezTo>
                    <a:pt x="9870" y="7919"/>
                    <a:pt x="9870" y="7919"/>
                    <a:pt x="9951" y="7919"/>
                  </a:cubicBezTo>
                  <a:cubicBezTo>
                    <a:pt x="9951" y="8002"/>
                    <a:pt x="9708" y="8002"/>
                    <a:pt x="9789" y="8126"/>
                  </a:cubicBezTo>
                  <a:cubicBezTo>
                    <a:pt x="9789" y="8209"/>
                    <a:pt x="9951" y="8167"/>
                    <a:pt x="10031" y="8209"/>
                  </a:cubicBezTo>
                  <a:cubicBezTo>
                    <a:pt x="10031" y="8292"/>
                    <a:pt x="10193" y="8250"/>
                    <a:pt x="10112" y="8333"/>
                  </a:cubicBezTo>
                  <a:cubicBezTo>
                    <a:pt x="10031" y="8333"/>
                    <a:pt x="10031" y="8250"/>
                    <a:pt x="9951" y="8292"/>
                  </a:cubicBezTo>
                  <a:cubicBezTo>
                    <a:pt x="9951" y="8209"/>
                    <a:pt x="9789" y="8250"/>
                    <a:pt x="9708" y="8209"/>
                  </a:cubicBezTo>
                  <a:cubicBezTo>
                    <a:pt x="9708" y="8209"/>
                    <a:pt x="9708" y="8209"/>
                    <a:pt x="9708" y="8209"/>
                  </a:cubicBezTo>
                  <a:cubicBezTo>
                    <a:pt x="9708" y="8209"/>
                    <a:pt x="9627" y="8209"/>
                    <a:pt x="9627" y="8250"/>
                  </a:cubicBezTo>
                  <a:cubicBezTo>
                    <a:pt x="9627" y="8292"/>
                    <a:pt x="9627" y="8292"/>
                    <a:pt x="9546" y="8292"/>
                  </a:cubicBezTo>
                  <a:cubicBezTo>
                    <a:pt x="9546" y="8333"/>
                    <a:pt x="9465" y="8375"/>
                    <a:pt x="9465" y="8416"/>
                  </a:cubicBezTo>
                  <a:cubicBezTo>
                    <a:pt x="9546" y="8416"/>
                    <a:pt x="9546" y="8499"/>
                    <a:pt x="9546" y="8540"/>
                  </a:cubicBezTo>
                  <a:cubicBezTo>
                    <a:pt x="9465" y="8540"/>
                    <a:pt x="9465" y="8582"/>
                    <a:pt x="9384" y="8582"/>
                  </a:cubicBezTo>
                  <a:cubicBezTo>
                    <a:pt x="9384" y="8623"/>
                    <a:pt x="9384" y="8623"/>
                    <a:pt x="9384" y="8665"/>
                  </a:cubicBezTo>
                  <a:cubicBezTo>
                    <a:pt x="9384" y="8706"/>
                    <a:pt x="9384" y="8789"/>
                    <a:pt x="9546" y="8831"/>
                  </a:cubicBezTo>
                  <a:cubicBezTo>
                    <a:pt x="9465" y="8914"/>
                    <a:pt x="9708" y="8872"/>
                    <a:pt x="9627" y="8955"/>
                  </a:cubicBezTo>
                  <a:cubicBezTo>
                    <a:pt x="9627" y="9038"/>
                    <a:pt x="9627" y="9079"/>
                    <a:pt x="9627" y="9121"/>
                  </a:cubicBezTo>
                  <a:cubicBezTo>
                    <a:pt x="9465" y="9162"/>
                    <a:pt x="9303" y="9204"/>
                    <a:pt x="9222" y="9287"/>
                  </a:cubicBezTo>
                  <a:cubicBezTo>
                    <a:pt x="9222" y="9287"/>
                    <a:pt x="9222" y="9328"/>
                    <a:pt x="9222" y="9328"/>
                  </a:cubicBezTo>
                  <a:cubicBezTo>
                    <a:pt x="9142" y="9370"/>
                    <a:pt x="8980" y="9411"/>
                    <a:pt x="8980" y="9494"/>
                  </a:cubicBezTo>
                  <a:cubicBezTo>
                    <a:pt x="8980" y="9494"/>
                    <a:pt x="8899" y="9536"/>
                    <a:pt x="8818" y="9536"/>
                  </a:cubicBezTo>
                  <a:cubicBezTo>
                    <a:pt x="8818" y="9577"/>
                    <a:pt x="8818" y="9577"/>
                    <a:pt x="8818" y="9577"/>
                  </a:cubicBezTo>
                  <a:cubicBezTo>
                    <a:pt x="8818" y="9577"/>
                    <a:pt x="8818" y="9618"/>
                    <a:pt x="8737" y="9618"/>
                  </a:cubicBezTo>
                  <a:cubicBezTo>
                    <a:pt x="8656" y="9618"/>
                    <a:pt x="8575" y="9660"/>
                    <a:pt x="8575" y="9701"/>
                  </a:cubicBezTo>
                  <a:cubicBezTo>
                    <a:pt x="8575" y="9701"/>
                    <a:pt x="8575" y="9743"/>
                    <a:pt x="8494" y="9701"/>
                  </a:cubicBezTo>
                  <a:cubicBezTo>
                    <a:pt x="8575" y="9784"/>
                    <a:pt x="8494" y="9826"/>
                    <a:pt x="8413" y="9909"/>
                  </a:cubicBezTo>
                  <a:cubicBezTo>
                    <a:pt x="8413" y="9950"/>
                    <a:pt x="8575" y="10116"/>
                    <a:pt x="8333" y="10074"/>
                  </a:cubicBezTo>
                  <a:cubicBezTo>
                    <a:pt x="8333" y="10033"/>
                    <a:pt x="8333" y="9950"/>
                    <a:pt x="8333" y="9867"/>
                  </a:cubicBezTo>
                  <a:cubicBezTo>
                    <a:pt x="8252" y="9867"/>
                    <a:pt x="8252" y="9867"/>
                    <a:pt x="8171" y="9867"/>
                  </a:cubicBezTo>
                  <a:cubicBezTo>
                    <a:pt x="8171" y="9867"/>
                    <a:pt x="8171" y="9909"/>
                    <a:pt x="8090" y="9909"/>
                  </a:cubicBezTo>
                  <a:cubicBezTo>
                    <a:pt x="8009" y="9950"/>
                    <a:pt x="8090" y="10116"/>
                    <a:pt x="8090" y="10199"/>
                  </a:cubicBezTo>
                  <a:cubicBezTo>
                    <a:pt x="8171" y="10240"/>
                    <a:pt x="8171" y="10282"/>
                    <a:pt x="8171" y="10323"/>
                  </a:cubicBezTo>
                  <a:cubicBezTo>
                    <a:pt x="8171" y="10323"/>
                    <a:pt x="8252" y="10323"/>
                    <a:pt x="8252" y="10365"/>
                  </a:cubicBezTo>
                  <a:cubicBezTo>
                    <a:pt x="8171" y="10448"/>
                    <a:pt x="8333" y="10448"/>
                    <a:pt x="8333" y="10531"/>
                  </a:cubicBezTo>
                  <a:cubicBezTo>
                    <a:pt x="8333" y="10531"/>
                    <a:pt x="8413" y="10572"/>
                    <a:pt x="8413" y="10613"/>
                  </a:cubicBezTo>
                  <a:cubicBezTo>
                    <a:pt x="8413" y="10655"/>
                    <a:pt x="8494" y="10655"/>
                    <a:pt x="8494" y="10655"/>
                  </a:cubicBezTo>
                  <a:cubicBezTo>
                    <a:pt x="8656" y="10655"/>
                    <a:pt x="8494" y="10572"/>
                    <a:pt x="8494" y="10489"/>
                  </a:cubicBezTo>
                  <a:cubicBezTo>
                    <a:pt x="8494" y="10448"/>
                    <a:pt x="8494" y="10323"/>
                    <a:pt x="8575" y="10323"/>
                  </a:cubicBezTo>
                  <a:cubicBezTo>
                    <a:pt x="8575" y="10323"/>
                    <a:pt x="8575" y="10282"/>
                    <a:pt x="8656" y="10282"/>
                  </a:cubicBezTo>
                  <a:cubicBezTo>
                    <a:pt x="8575" y="10282"/>
                    <a:pt x="8656" y="10282"/>
                    <a:pt x="8656" y="10282"/>
                  </a:cubicBezTo>
                  <a:cubicBezTo>
                    <a:pt x="8818" y="10282"/>
                    <a:pt x="8818" y="10365"/>
                    <a:pt x="8980" y="10365"/>
                  </a:cubicBezTo>
                  <a:cubicBezTo>
                    <a:pt x="8980" y="10406"/>
                    <a:pt x="9061" y="10448"/>
                    <a:pt x="9061" y="10489"/>
                  </a:cubicBezTo>
                  <a:cubicBezTo>
                    <a:pt x="9061" y="10489"/>
                    <a:pt x="9222" y="10489"/>
                    <a:pt x="9222" y="10531"/>
                  </a:cubicBezTo>
                  <a:cubicBezTo>
                    <a:pt x="9222" y="10613"/>
                    <a:pt x="9303" y="10696"/>
                    <a:pt x="9465" y="10696"/>
                  </a:cubicBezTo>
                  <a:cubicBezTo>
                    <a:pt x="9627" y="10655"/>
                    <a:pt x="9627" y="10572"/>
                    <a:pt x="9708" y="10489"/>
                  </a:cubicBezTo>
                  <a:cubicBezTo>
                    <a:pt x="9627" y="10489"/>
                    <a:pt x="9627" y="10448"/>
                    <a:pt x="9546" y="10448"/>
                  </a:cubicBezTo>
                  <a:cubicBezTo>
                    <a:pt x="9546" y="10448"/>
                    <a:pt x="9546" y="10406"/>
                    <a:pt x="9546" y="10365"/>
                  </a:cubicBezTo>
                  <a:cubicBezTo>
                    <a:pt x="9546" y="10323"/>
                    <a:pt x="9627" y="10282"/>
                    <a:pt x="9708" y="10282"/>
                  </a:cubicBezTo>
                  <a:cubicBezTo>
                    <a:pt x="9708" y="10323"/>
                    <a:pt x="9789" y="10365"/>
                    <a:pt x="9789" y="10406"/>
                  </a:cubicBezTo>
                  <a:cubicBezTo>
                    <a:pt x="9951" y="10406"/>
                    <a:pt x="10031" y="10489"/>
                    <a:pt x="10112" y="10531"/>
                  </a:cubicBezTo>
                  <a:cubicBezTo>
                    <a:pt x="10112" y="10531"/>
                    <a:pt x="10193" y="10531"/>
                    <a:pt x="10193" y="10572"/>
                  </a:cubicBezTo>
                  <a:cubicBezTo>
                    <a:pt x="10193" y="10572"/>
                    <a:pt x="10274" y="10572"/>
                    <a:pt x="10274" y="10572"/>
                  </a:cubicBezTo>
                  <a:cubicBezTo>
                    <a:pt x="10274" y="10572"/>
                    <a:pt x="10274" y="10572"/>
                    <a:pt x="10274" y="10572"/>
                  </a:cubicBezTo>
                  <a:cubicBezTo>
                    <a:pt x="10274" y="10613"/>
                    <a:pt x="10355" y="10613"/>
                    <a:pt x="10517" y="10613"/>
                  </a:cubicBezTo>
                  <a:cubicBezTo>
                    <a:pt x="10598" y="10613"/>
                    <a:pt x="10679" y="10613"/>
                    <a:pt x="10679" y="10572"/>
                  </a:cubicBezTo>
                  <a:cubicBezTo>
                    <a:pt x="10679" y="10572"/>
                    <a:pt x="10760" y="10572"/>
                    <a:pt x="10760" y="10572"/>
                  </a:cubicBezTo>
                  <a:cubicBezTo>
                    <a:pt x="10679" y="10531"/>
                    <a:pt x="10679" y="10489"/>
                    <a:pt x="10760" y="10489"/>
                  </a:cubicBezTo>
                  <a:cubicBezTo>
                    <a:pt x="10840" y="10489"/>
                    <a:pt x="10840" y="10489"/>
                    <a:pt x="10840" y="10489"/>
                  </a:cubicBezTo>
                  <a:cubicBezTo>
                    <a:pt x="10921" y="10489"/>
                    <a:pt x="11002" y="10489"/>
                    <a:pt x="11083" y="10489"/>
                  </a:cubicBezTo>
                  <a:cubicBezTo>
                    <a:pt x="11083" y="10489"/>
                    <a:pt x="11164" y="10489"/>
                    <a:pt x="11164" y="10531"/>
                  </a:cubicBezTo>
                  <a:cubicBezTo>
                    <a:pt x="11326" y="10531"/>
                    <a:pt x="11407" y="10531"/>
                    <a:pt x="11407" y="10489"/>
                  </a:cubicBezTo>
                  <a:cubicBezTo>
                    <a:pt x="11488" y="10406"/>
                    <a:pt x="11326" y="10448"/>
                    <a:pt x="11326" y="10365"/>
                  </a:cubicBezTo>
                  <a:cubicBezTo>
                    <a:pt x="11407" y="10365"/>
                    <a:pt x="11407" y="10323"/>
                    <a:pt x="11407" y="10282"/>
                  </a:cubicBezTo>
                  <a:cubicBezTo>
                    <a:pt x="11407" y="10323"/>
                    <a:pt x="11488" y="10323"/>
                    <a:pt x="11488" y="10365"/>
                  </a:cubicBezTo>
                  <a:cubicBezTo>
                    <a:pt x="11569" y="10365"/>
                    <a:pt x="11649" y="10365"/>
                    <a:pt x="11649" y="10365"/>
                  </a:cubicBezTo>
                  <a:cubicBezTo>
                    <a:pt x="11811" y="10365"/>
                    <a:pt x="11811" y="10448"/>
                    <a:pt x="11973" y="10406"/>
                  </a:cubicBezTo>
                  <a:cubicBezTo>
                    <a:pt x="12054" y="10448"/>
                    <a:pt x="12135" y="10448"/>
                    <a:pt x="12135" y="10489"/>
                  </a:cubicBezTo>
                  <a:cubicBezTo>
                    <a:pt x="11973" y="10489"/>
                    <a:pt x="11973" y="10531"/>
                    <a:pt x="11811" y="10531"/>
                  </a:cubicBezTo>
                  <a:cubicBezTo>
                    <a:pt x="11811" y="10572"/>
                    <a:pt x="11811" y="10613"/>
                    <a:pt x="11730" y="10613"/>
                  </a:cubicBezTo>
                  <a:cubicBezTo>
                    <a:pt x="11730" y="10655"/>
                    <a:pt x="11730" y="10696"/>
                    <a:pt x="11730" y="10738"/>
                  </a:cubicBezTo>
                  <a:cubicBezTo>
                    <a:pt x="11569" y="10779"/>
                    <a:pt x="11488" y="10821"/>
                    <a:pt x="11407" y="10862"/>
                  </a:cubicBezTo>
                  <a:cubicBezTo>
                    <a:pt x="11407" y="10904"/>
                    <a:pt x="11326" y="10904"/>
                    <a:pt x="11326" y="10945"/>
                  </a:cubicBezTo>
                  <a:cubicBezTo>
                    <a:pt x="11245" y="10945"/>
                    <a:pt x="11245" y="10987"/>
                    <a:pt x="11164" y="10987"/>
                  </a:cubicBezTo>
                  <a:cubicBezTo>
                    <a:pt x="11164" y="11111"/>
                    <a:pt x="11002" y="11111"/>
                    <a:pt x="11002" y="11235"/>
                  </a:cubicBezTo>
                  <a:cubicBezTo>
                    <a:pt x="11002" y="11235"/>
                    <a:pt x="11083" y="11318"/>
                    <a:pt x="11083" y="11360"/>
                  </a:cubicBezTo>
                  <a:cubicBezTo>
                    <a:pt x="11083" y="11360"/>
                    <a:pt x="11164" y="11360"/>
                    <a:pt x="11164" y="11401"/>
                  </a:cubicBezTo>
                  <a:cubicBezTo>
                    <a:pt x="11164" y="11443"/>
                    <a:pt x="11245" y="11526"/>
                    <a:pt x="11245" y="11608"/>
                  </a:cubicBezTo>
                  <a:cubicBezTo>
                    <a:pt x="11245" y="11650"/>
                    <a:pt x="11164" y="11650"/>
                    <a:pt x="11245" y="11691"/>
                  </a:cubicBezTo>
                  <a:cubicBezTo>
                    <a:pt x="11245" y="11691"/>
                    <a:pt x="11245" y="11733"/>
                    <a:pt x="11245" y="11733"/>
                  </a:cubicBezTo>
                  <a:cubicBezTo>
                    <a:pt x="11245" y="11774"/>
                    <a:pt x="11245" y="11774"/>
                    <a:pt x="11245" y="11816"/>
                  </a:cubicBezTo>
                  <a:cubicBezTo>
                    <a:pt x="11488" y="11857"/>
                    <a:pt x="11488" y="11691"/>
                    <a:pt x="11569" y="11774"/>
                  </a:cubicBezTo>
                  <a:cubicBezTo>
                    <a:pt x="11649" y="11857"/>
                    <a:pt x="11488" y="11857"/>
                    <a:pt x="11407" y="11899"/>
                  </a:cubicBezTo>
                  <a:cubicBezTo>
                    <a:pt x="11407" y="11940"/>
                    <a:pt x="11407" y="11982"/>
                    <a:pt x="11407" y="12064"/>
                  </a:cubicBezTo>
                  <a:cubicBezTo>
                    <a:pt x="11649" y="12064"/>
                    <a:pt x="11649" y="12023"/>
                    <a:pt x="11730" y="11982"/>
                  </a:cubicBezTo>
                  <a:cubicBezTo>
                    <a:pt x="11811" y="11982"/>
                    <a:pt x="11811" y="11899"/>
                    <a:pt x="11892" y="11899"/>
                  </a:cubicBezTo>
                  <a:cubicBezTo>
                    <a:pt x="11892" y="11940"/>
                    <a:pt x="11892" y="11982"/>
                    <a:pt x="11892" y="11982"/>
                  </a:cubicBezTo>
                  <a:cubicBezTo>
                    <a:pt x="12054" y="12023"/>
                    <a:pt x="12297" y="11982"/>
                    <a:pt x="12297" y="12106"/>
                  </a:cubicBezTo>
                  <a:cubicBezTo>
                    <a:pt x="12297" y="12106"/>
                    <a:pt x="12297" y="12147"/>
                    <a:pt x="12297" y="12147"/>
                  </a:cubicBezTo>
                  <a:cubicBezTo>
                    <a:pt x="12297" y="12147"/>
                    <a:pt x="12216" y="12147"/>
                    <a:pt x="12216" y="12147"/>
                  </a:cubicBezTo>
                  <a:cubicBezTo>
                    <a:pt x="12216" y="12147"/>
                    <a:pt x="12216" y="12189"/>
                    <a:pt x="12135" y="12189"/>
                  </a:cubicBezTo>
                  <a:cubicBezTo>
                    <a:pt x="12135" y="12230"/>
                    <a:pt x="12054" y="12230"/>
                    <a:pt x="12054" y="12230"/>
                  </a:cubicBezTo>
                  <a:cubicBezTo>
                    <a:pt x="12054" y="12230"/>
                    <a:pt x="12054" y="12272"/>
                    <a:pt x="11973" y="12272"/>
                  </a:cubicBezTo>
                  <a:cubicBezTo>
                    <a:pt x="11973" y="12313"/>
                    <a:pt x="11973" y="12355"/>
                    <a:pt x="11973" y="12396"/>
                  </a:cubicBezTo>
                  <a:cubicBezTo>
                    <a:pt x="11973" y="12355"/>
                    <a:pt x="11973" y="12396"/>
                    <a:pt x="11973" y="12396"/>
                  </a:cubicBezTo>
                  <a:cubicBezTo>
                    <a:pt x="11892" y="12396"/>
                    <a:pt x="11811" y="12396"/>
                    <a:pt x="11811" y="12396"/>
                  </a:cubicBezTo>
                  <a:cubicBezTo>
                    <a:pt x="11811" y="12438"/>
                    <a:pt x="11892" y="12521"/>
                    <a:pt x="11811" y="12521"/>
                  </a:cubicBezTo>
                  <a:cubicBezTo>
                    <a:pt x="11569" y="12521"/>
                    <a:pt x="11649" y="12521"/>
                    <a:pt x="11488" y="12521"/>
                  </a:cubicBezTo>
                  <a:cubicBezTo>
                    <a:pt x="11488" y="12562"/>
                    <a:pt x="11407" y="12645"/>
                    <a:pt x="11407" y="12686"/>
                  </a:cubicBezTo>
                  <a:cubicBezTo>
                    <a:pt x="11407" y="12728"/>
                    <a:pt x="11569" y="12728"/>
                    <a:pt x="11569" y="12811"/>
                  </a:cubicBezTo>
                  <a:cubicBezTo>
                    <a:pt x="11730" y="12811"/>
                    <a:pt x="11811" y="12852"/>
                    <a:pt x="11811" y="12894"/>
                  </a:cubicBezTo>
                  <a:cubicBezTo>
                    <a:pt x="11649" y="12894"/>
                    <a:pt x="11569" y="12935"/>
                    <a:pt x="11488" y="12935"/>
                  </a:cubicBezTo>
                  <a:cubicBezTo>
                    <a:pt x="11326" y="12935"/>
                    <a:pt x="11326" y="13018"/>
                    <a:pt x="11245" y="13018"/>
                  </a:cubicBezTo>
                  <a:cubicBezTo>
                    <a:pt x="11245" y="13060"/>
                    <a:pt x="11164" y="13060"/>
                    <a:pt x="11164" y="13142"/>
                  </a:cubicBezTo>
                  <a:cubicBezTo>
                    <a:pt x="11164" y="13184"/>
                    <a:pt x="11245" y="13225"/>
                    <a:pt x="11245" y="13267"/>
                  </a:cubicBezTo>
                  <a:cubicBezTo>
                    <a:pt x="11245" y="13391"/>
                    <a:pt x="11326" y="13433"/>
                    <a:pt x="11407" y="13516"/>
                  </a:cubicBezTo>
                  <a:cubicBezTo>
                    <a:pt x="11407" y="13557"/>
                    <a:pt x="11569" y="13557"/>
                    <a:pt x="11569" y="13598"/>
                  </a:cubicBezTo>
                  <a:cubicBezTo>
                    <a:pt x="11649" y="13598"/>
                    <a:pt x="11730" y="13598"/>
                    <a:pt x="11730" y="13598"/>
                  </a:cubicBezTo>
                  <a:cubicBezTo>
                    <a:pt x="11569" y="13681"/>
                    <a:pt x="11569" y="13640"/>
                    <a:pt x="11407" y="13598"/>
                  </a:cubicBezTo>
                  <a:cubicBezTo>
                    <a:pt x="11326" y="13474"/>
                    <a:pt x="11164" y="13433"/>
                    <a:pt x="11164" y="13308"/>
                  </a:cubicBezTo>
                  <a:cubicBezTo>
                    <a:pt x="11164" y="13308"/>
                    <a:pt x="11083" y="13308"/>
                    <a:pt x="11083" y="13308"/>
                  </a:cubicBezTo>
                  <a:cubicBezTo>
                    <a:pt x="11002" y="13308"/>
                    <a:pt x="11083" y="13308"/>
                    <a:pt x="11083" y="13350"/>
                  </a:cubicBezTo>
                  <a:cubicBezTo>
                    <a:pt x="11002" y="13350"/>
                    <a:pt x="10921" y="13308"/>
                    <a:pt x="10921" y="13350"/>
                  </a:cubicBezTo>
                  <a:cubicBezTo>
                    <a:pt x="10840" y="13350"/>
                    <a:pt x="10921" y="13391"/>
                    <a:pt x="10840" y="13433"/>
                  </a:cubicBezTo>
                  <a:cubicBezTo>
                    <a:pt x="10840" y="13433"/>
                    <a:pt x="10840" y="13433"/>
                    <a:pt x="10840" y="13433"/>
                  </a:cubicBezTo>
                  <a:cubicBezTo>
                    <a:pt x="10840" y="13516"/>
                    <a:pt x="10921" y="13516"/>
                    <a:pt x="10840" y="13557"/>
                  </a:cubicBezTo>
                  <a:cubicBezTo>
                    <a:pt x="10921" y="13557"/>
                    <a:pt x="10921" y="13557"/>
                    <a:pt x="10921" y="13598"/>
                  </a:cubicBezTo>
                  <a:cubicBezTo>
                    <a:pt x="10921" y="13598"/>
                    <a:pt x="10840" y="13598"/>
                    <a:pt x="10840" y="13557"/>
                  </a:cubicBezTo>
                  <a:cubicBezTo>
                    <a:pt x="10840" y="13557"/>
                    <a:pt x="10760" y="13516"/>
                    <a:pt x="10760" y="13474"/>
                  </a:cubicBezTo>
                  <a:cubicBezTo>
                    <a:pt x="10679" y="13474"/>
                    <a:pt x="10679" y="13474"/>
                    <a:pt x="10679" y="13433"/>
                  </a:cubicBezTo>
                  <a:cubicBezTo>
                    <a:pt x="10598" y="13433"/>
                    <a:pt x="10517" y="13433"/>
                    <a:pt x="10517" y="13433"/>
                  </a:cubicBezTo>
                  <a:cubicBezTo>
                    <a:pt x="10274" y="13433"/>
                    <a:pt x="9951" y="13433"/>
                    <a:pt x="9708" y="13433"/>
                  </a:cubicBezTo>
                  <a:cubicBezTo>
                    <a:pt x="9546" y="13391"/>
                    <a:pt x="9546" y="13350"/>
                    <a:pt x="9384" y="13350"/>
                  </a:cubicBezTo>
                  <a:cubicBezTo>
                    <a:pt x="9384" y="13391"/>
                    <a:pt x="9384" y="13433"/>
                    <a:pt x="9303" y="13433"/>
                  </a:cubicBezTo>
                  <a:cubicBezTo>
                    <a:pt x="9222" y="13350"/>
                    <a:pt x="9142" y="13474"/>
                    <a:pt x="8980" y="13433"/>
                  </a:cubicBezTo>
                  <a:cubicBezTo>
                    <a:pt x="8818" y="13474"/>
                    <a:pt x="8899" y="13391"/>
                    <a:pt x="8737" y="13433"/>
                  </a:cubicBezTo>
                  <a:cubicBezTo>
                    <a:pt x="8737" y="13433"/>
                    <a:pt x="8656" y="13433"/>
                    <a:pt x="8656" y="13433"/>
                  </a:cubicBezTo>
                  <a:cubicBezTo>
                    <a:pt x="8656" y="13474"/>
                    <a:pt x="8575" y="13474"/>
                    <a:pt x="8575" y="13474"/>
                  </a:cubicBezTo>
                  <a:cubicBezTo>
                    <a:pt x="8575" y="13516"/>
                    <a:pt x="8494" y="13557"/>
                    <a:pt x="8413" y="13557"/>
                  </a:cubicBezTo>
                  <a:cubicBezTo>
                    <a:pt x="8413" y="13598"/>
                    <a:pt x="8252" y="13598"/>
                    <a:pt x="8090" y="13598"/>
                  </a:cubicBezTo>
                  <a:cubicBezTo>
                    <a:pt x="8171" y="13681"/>
                    <a:pt x="8090" y="13764"/>
                    <a:pt x="7928" y="13806"/>
                  </a:cubicBezTo>
                  <a:cubicBezTo>
                    <a:pt x="7928" y="13806"/>
                    <a:pt x="7928" y="13806"/>
                    <a:pt x="7847" y="13806"/>
                  </a:cubicBezTo>
                  <a:cubicBezTo>
                    <a:pt x="7766" y="13847"/>
                    <a:pt x="7524" y="13889"/>
                    <a:pt x="7362" y="13889"/>
                  </a:cubicBezTo>
                  <a:cubicBezTo>
                    <a:pt x="7200" y="14013"/>
                    <a:pt x="6957" y="14055"/>
                    <a:pt x="6957" y="14179"/>
                  </a:cubicBezTo>
                  <a:cubicBezTo>
                    <a:pt x="7200" y="14137"/>
                    <a:pt x="7281" y="14220"/>
                    <a:pt x="7524" y="14179"/>
                  </a:cubicBezTo>
                  <a:cubicBezTo>
                    <a:pt x="7604" y="14179"/>
                    <a:pt x="7766" y="14179"/>
                    <a:pt x="7847" y="14096"/>
                  </a:cubicBezTo>
                  <a:cubicBezTo>
                    <a:pt x="7928" y="14096"/>
                    <a:pt x="8009" y="14055"/>
                    <a:pt x="8090" y="14055"/>
                  </a:cubicBezTo>
                  <a:cubicBezTo>
                    <a:pt x="8171" y="14055"/>
                    <a:pt x="8252" y="14096"/>
                    <a:pt x="8333" y="14096"/>
                  </a:cubicBezTo>
                  <a:cubicBezTo>
                    <a:pt x="8333" y="14096"/>
                    <a:pt x="8413" y="14096"/>
                    <a:pt x="8333" y="14096"/>
                  </a:cubicBezTo>
                  <a:cubicBezTo>
                    <a:pt x="8333" y="14179"/>
                    <a:pt x="8252" y="14179"/>
                    <a:pt x="8252" y="14220"/>
                  </a:cubicBezTo>
                  <a:cubicBezTo>
                    <a:pt x="8252" y="14262"/>
                    <a:pt x="8252" y="14262"/>
                    <a:pt x="8252" y="14262"/>
                  </a:cubicBezTo>
                  <a:cubicBezTo>
                    <a:pt x="8252" y="14303"/>
                    <a:pt x="8252" y="14303"/>
                    <a:pt x="8252" y="14303"/>
                  </a:cubicBezTo>
                  <a:cubicBezTo>
                    <a:pt x="8333" y="14303"/>
                    <a:pt x="8333" y="14303"/>
                    <a:pt x="8333" y="14345"/>
                  </a:cubicBezTo>
                  <a:cubicBezTo>
                    <a:pt x="8333" y="14386"/>
                    <a:pt x="8656" y="14428"/>
                    <a:pt x="8413" y="14469"/>
                  </a:cubicBezTo>
                  <a:cubicBezTo>
                    <a:pt x="8413" y="14469"/>
                    <a:pt x="8413" y="14469"/>
                    <a:pt x="8413" y="14469"/>
                  </a:cubicBezTo>
                  <a:cubicBezTo>
                    <a:pt x="8333" y="14511"/>
                    <a:pt x="8333" y="14552"/>
                    <a:pt x="8252" y="14552"/>
                  </a:cubicBezTo>
                  <a:cubicBezTo>
                    <a:pt x="8171" y="14552"/>
                    <a:pt x="8090" y="14593"/>
                    <a:pt x="8090" y="14635"/>
                  </a:cubicBezTo>
                  <a:cubicBezTo>
                    <a:pt x="8090" y="14718"/>
                    <a:pt x="8252" y="14718"/>
                    <a:pt x="8252" y="14801"/>
                  </a:cubicBezTo>
                  <a:cubicBezTo>
                    <a:pt x="8171" y="14842"/>
                    <a:pt x="8090" y="14842"/>
                    <a:pt x="8090" y="14884"/>
                  </a:cubicBezTo>
                  <a:cubicBezTo>
                    <a:pt x="8009" y="14884"/>
                    <a:pt x="8090" y="14967"/>
                    <a:pt x="8009" y="14967"/>
                  </a:cubicBezTo>
                  <a:cubicBezTo>
                    <a:pt x="8009" y="15008"/>
                    <a:pt x="7928" y="15050"/>
                    <a:pt x="7847" y="15050"/>
                  </a:cubicBezTo>
                  <a:cubicBezTo>
                    <a:pt x="7928" y="15091"/>
                    <a:pt x="7847" y="15132"/>
                    <a:pt x="7847" y="15132"/>
                  </a:cubicBezTo>
                  <a:cubicBezTo>
                    <a:pt x="7685" y="15132"/>
                    <a:pt x="7685" y="15215"/>
                    <a:pt x="7524" y="15215"/>
                  </a:cubicBezTo>
                  <a:cubicBezTo>
                    <a:pt x="7443" y="15215"/>
                    <a:pt x="7443" y="15298"/>
                    <a:pt x="7362" y="15257"/>
                  </a:cubicBezTo>
                  <a:cubicBezTo>
                    <a:pt x="7281" y="15298"/>
                    <a:pt x="7281" y="15298"/>
                    <a:pt x="7281" y="15298"/>
                  </a:cubicBezTo>
                  <a:cubicBezTo>
                    <a:pt x="7200" y="15298"/>
                    <a:pt x="7119" y="15298"/>
                    <a:pt x="7119" y="15298"/>
                  </a:cubicBezTo>
                  <a:cubicBezTo>
                    <a:pt x="7119" y="15340"/>
                    <a:pt x="7038" y="15298"/>
                    <a:pt x="6957" y="15340"/>
                  </a:cubicBezTo>
                  <a:cubicBezTo>
                    <a:pt x="6957" y="15340"/>
                    <a:pt x="6957" y="15340"/>
                    <a:pt x="6957" y="15340"/>
                  </a:cubicBezTo>
                  <a:cubicBezTo>
                    <a:pt x="6957" y="15381"/>
                    <a:pt x="6876" y="15381"/>
                    <a:pt x="6796" y="15381"/>
                  </a:cubicBezTo>
                  <a:cubicBezTo>
                    <a:pt x="6715" y="15381"/>
                    <a:pt x="6553" y="15381"/>
                    <a:pt x="6391" y="15381"/>
                  </a:cubicBezTo>
                  <a:cubicBezTo>
                    <a:pt x="6391" y="15381"/>
                    <a:pt x="6391" y="15423"/>
                    <a:pt x="6310" y="15423"/>
                  </a:cubicBezTo>
                  <a:cubicBezTo>
                    <a:pt x="6310" y="15423"/>
                    <a:pt x="6310" y="15423"/>
                    <a:pt x="6229" y="15423"/>
                  </a:cubicBezTo>
                  <a:cubicBezTo>
                    <a:pt x="6148" y="15464"/>
                    <a:pt x="6067" y="15506"/>
                    <a:pt x="5825" y="15506"/>
                  </a:cubicBezTo>
                  <a:cubicBezTo>
                    <a:pt x="5825" y="15506"/>
                    <a:pt x="5825" y="15506"/>
                    <a:pt x="5825" y="15464"/>
                  </a:cubicBezTo>
                  <a:cubicBezTo>
                    <a:pt x="5744" y="15464"/>
                    <a:pt x="5663" y="15464"/>
                    <a:pt x="5663" y="15464"/>
                  </a:cubicBezTo>
                  <a:cubicBezTo>
                    <a:pt x="5501" y="15464"/>
                    <a:pt x="5582" y="15588"/>
                    <a:pt x="5501" y="15588"/>
                  </a:cubicBezTo>
                  <a:cubicBezTo>
                    <a:pt x="5258" y="15588"/>
                    <a:pt x="5178" y="15630"/>
                    <a:pt x="5016" y="15671"/>
                  </a:cubicBezTo>
                  <a:cubicBezTo>
                    <a:pt x="4935" y="15754"/>
                    <a:pt x="5097" y="15713"/>
                    <a:pt x="5178" y="15754"/>
                  </a:cubicBezTo>
                  <a:cubicBezTo>
                    <a:pt x="5258" y="15754"/>
                    <a:pt x="5258" y="15796"/>
                    <a:pt x="5258" y="15837"/>
                  </a:cubicBezTo>
                  <a:cubicBezTo>
                    <a:pt x="5258" y="15920"/>
                    <a:pt x="5178" y="15879"/>
                    <a:pt x="5097" y="15962"/>
                  </a:cubicBezTo>
                  <a:cubicBezTo>
                    <a:pt x="5016" y="15962"/>
                    <a:pt x="4935" y="15962"/>
                    <a:pt x="4935" y="16045"/>
                  </a:cubicBezTo>
                  <a:cubicBezTo>
                    <a:pt x="5016" y="16045"/>
                    <a:pt x="5016" y="16086"/>
                    <a:pt x="5097" y="16086"/>
                  </a:cubicBezTo>
                  <a:cubicBezTo>
                    <a:pt x="5178" y="16086"/>
                    <a:pt x="5258" y="16086"/>
                    <a:pt x="5258" y="16086"/>
                  </a:cubicBezTo>
                  <a:cubicBezTo>
                    <a:pt x="5420" y="16086"/>
                    <a:pt x="5501" y="16086"/>
                    <a:pt x="5663" y="16086"/>
                  </a:cubicBezTo>
                  <a:cubicBezTo>
                    <a:pt x="5663" y="16086"/>
                    <a:pt x="5744" y="16086"/>
                    <a:pt x="5744" y="16045"/>
                  </a:cubicBezTo>
                  <a:cubicBezTo>
                    <a:pt x="5744" y="16003"/>
                    <a:pt x="5825" y="16003"/>
                    <a:pt x="5825" y="16003"/>
                  </a:cubicBezTo>
                  <a:cubicBezTo>
                    <a:pt x="5987" y="16252"/>
                    <a:pt x="5420" y="16127"/>
                    <a:pt x="5258" y="16169"/>
                  </a:cubicBezTo>
                  <a:cubicBezTo>
                    <a:pt x="5178" y="16293"/>
                    <a:pt x="5420" y="16252"/>
                    <a:pt x="5663" y="16293"/>
                  </a:cubicBezTo>
                  <a:cubicBezTo>
                    <a:pt x="5663" y="16293"/>
                    <a:pt x="5663" y="16293"/>
                    <a:pt x="5663" y="16293"/>
                  </a:cubicBezTo>
                  <a:cubicBezTo>
                    <a:pt x="5744" y="16293"/>
                    <a:pt x="5906" y="16293"/>
                    <a:pt x="5987" y="16293"/>
                  </a:cubicBezTo>
                  <a:cubicBezTo>
                    <a:pt x="6067" y="16293"/>
                    <a:pt x="6067" y="16210"/>
                    <a:pt x="6229" y="16210"/>
                  </a:cubicBezTo>
                  <a:cubicBezTo>
                    <a:pt x="6391" y="16210"/>
                    <a:pt x="6634" y="16169"/>
                    <a:pt x="6876" y="16169"/>
                  </a:cubicBezTo>
                  <a:cubicBezTo>
                    <a:pt x="6876" y="16169"/>
                    <a:pt x="6957" y="16169"/>
                    <a:pt x="6957" y="16169"/>
                  </a:cubicBezTo>
                  <a:cubicBezTo>
                    <a:pt x="6876" y="16210"/>
                    <a:pt x="6876" y="16252"/>
                    <a:pt x="6876" y="16293"/>
                  </a:cubicBezTo>
                  <a:cubicBezTo>
                    <a:pt x="7038" y="16293"/>
                    <a:pt x="7119" y="16335"/>
                    <a:pt x="7281" y="16376"/>
                  </a:cubicBezTo>
                  <a:cubicBezTo>
                    <a:pt x="7362" y="16376"/>
                    <a:pt x="7524" y="16376"/>
                    <a:pt x="7524" y="16459"/>
                  </a:cubicBezTo>
                  <a:cubicBezTo>
                    <a:pt x="7524" y="16459"/>
                    <a:pt x="7281" y="16501"/>
                    <a:pt x="7281" y="16459"/>
                  </a:cubicBezTo>
                  <a:cubicBezTo>
                    <a:pt x="7119" y="16459"/>
                    <a:pt x="7119" y="16376"/>
                    <a:pt x="6957" y="16418"/>
                  </a:cubicBezTo>
                  <a:cubicBezTo>
                    <a:pt x="7038" y="16501"/>
                    <a:pt x="6715" y="16501"/>
                    <a:pt x="6957" y="16583"/>
                  </a:cubicBezTo>
                  <a:cubicBezTo>
                    <a:pt x="6957" y="16583"/>
                    <a:pt x="6957" y="16583"/>
                    <a:pt x="6957" y="16583"/>
                  </a:cubicBezTo>
                  <a:cubicBezTo>
                    <a:pt x="7038" y="16625"/>
                    <a:pt x="7119" y="16625"/>
                    <a:pt x="7200" y="16625"/>
                  </a:cubicBezTo>
                  <a:cubicBezTo>
                    <a:pt x="7281" y="16625"/>
                    <a:pt x="7281" y="16583"/>
                    <a:pt x="7362" y="16583"/>
                  </a:cubicBezTo>
                  <a:cubicBezTo>
                    <a:pt x="7443" y="16583"/>
                    <a:pt x="7443" y="16625"/>
                    <a:pt x="7443" y="16625"/>
                  </a:cubicBezTo>
                  <a:cubicBezTo>
                    <a:pt x="7524" y="16625"/>
                    <a:pt x="7604" y="16625"/>
                    <a:pt x="7685" y="16625"/>
                  </a:cubicBezTo>
                  <a:cubicBezTo>
                    <a:pt x="7766" y="16625"/>
                    <a:pt x="7766" y="16583"/>
                    <a:pt x="7766" y="16583"/>
                  </a:cubicBezTo>
                  <a:cubicBezTo>
                    <a:pt x="7847" y="16583"/>
                    <a:pt x="7847" y="16583"/>
                    <a:pt x="7847" y="16583"/>
                  </a:cubicBezTo>
                  <a:cubicBezTo>
                    <a:pt x="7928" y="16625"/>
                    <a:pt x="8009" y="16666"/>
                    <a:pt x="8090" y="16708"/>
                  </a:cubicBezTo>
                  <a:cubicBezTo>
                    <a:pt x="8090" y="16749"/>
                    <a:pt x="8090" y="16791"/>
                    <a:pt x="8090" y="16832"/>
                  </a:cubicBezTo>
                  <a:cubicBezTo>
                    <a:pt x="8090" y="16832"/>
                    <a:pt x="8090" y="16874"/>
                    <a:pt x="8090" y="16874"/>
                  </a:cubicBezTo>
                  <a:cubicBezTo>
                    <a:pt x="8171" y="16915"/>
                    <a:pt x="8252" y="16915"/>
                    <a:pt x="8252" y="16957"/>
                  </a:cubicBezTo>
                  <a:cubicBezTo>
                    <a:pt x="8333" y="16998"/>
                    <a:pt x="8413" y="16998"/>
                    <a:pt x="8413" y="17040"/>
                  </a:cubicBezTo>
                  <a:cubicBezTo>
                    <a:pt x="8413" y="17040"/>
                    <a:pt x="8494" y="17040"/>
                    <a:pt x="8413" y="17040"/>
                  </a:cubicBezTo>
                  <a:cubicBezTo>
                    <a:pt x="8494" y="17081"/>
                    <a:pt x="8494" y="17081"/>
                    <a:pt x="8494" y="17122"/>
                  </a:cubicBezTo>
                  <a:cubicBezTo>
                    <a:pt x="8818" y="17081"/>
                    <a:pt x="8980" y="17164"/>
                    <a:pt x="9303" y="17122"/>
                  </a:cubicBezTo>
                  <a:cubicBezTo>
                    <a:pt x="9465" y="17164"/>
                    <a:pt x="9303" y="17040"/>
                    <a:pt x="9546" y="17040"/>
                  </a:cubicBezTo>
                  <a:cubicBezTo>
                    <a:pt x="9546" y="17040"/>
                    <a:pt x="9546" y="17040"/>
                    <a:pt x="9546" y="17040"/>
                  </a:cubicBezTo>
                  <a:cubicBezTo>
                    <a:pt x="9789" y="16957"/>
                    <a:pt x="10112" y="16957"/>
                    <a:pt x="10436" y="16957"/>
                  </a:cubicBezTo>
                  <a:cubicBezTo>
                    <a:pt x="10436" y="16915"/>
                    <a:pt x="10436" y="16915"/>
                    <a:pt x="10517" y="16915"/>
                  </a:cubicBezTo>
                  <a:cubicBezTo>
                    <a:pt x="10517" y="16915"/>
                    <a:pt x="10517" y="16915"/>
                    <a:pt x="10598" y="16915"/>
                  </a:cubicBezTo>
                  <a:cubicBezTo>
                    <a:pt x="10598" y="16874"/>
                    <a:pt x="10598" y="16874"/>
                    <a:pt x="10679" y="16874"/>
                  </a:cubicBezTo>
                  <a:cubicBezTo>
                    <a:pt x="10679" y="16915"/>
                    <a:pt x="10679" y="16915"/>
                    <a:pt x="10598" y="16915"/>
                  </a:cubicBezTo>
                  <a:cubicBezTo>
                    <a:pt x="10517" y="16957"/>
                    <a:pt x="10436" y="16998"/>
                    <a:pt x="10355" y="17040"/>
                  </a:cubicBezTo>
                  <a:cubicBezTo>
                    <a:pt x="10193" y="17040"/>
                    <a:pt x="10112" y="17081"/>
                    <a:pt x="9951" y="17081"/>
                  </a:cubicBezTo>
                  <a:cubicBezTo>
                    <a:pt x="9951" y="17122"/>
                    <a:pt x="9789" y="17164"/>
                    <a:pt x="9708" y="17164"/>
                  </a:cubicBezTo>
                  <a:cubicBezTo>
                    <a:pt x="9627" y="17247"/>
                    <a:pt x="9627" y="17288"/>
                    <a:pt x="9465" y="17330"/>
                  </a:cubicBezTo>
                  <a:cubicBezTo>
                    <a:pt x="9465" y="17330"/>
                    <a:pt x="9465" y="17371"/>
                    <a:pt x="9465" y="17371"/>
                  </a:cubicBezTo>
                  <a:cubicBezTo>
                    <a:pt x="9465" y="17371"/>
                    <a:pt x="9546" y="17413"/>
                    <a:pt x="9546" y="17413"/>
                  </a:cubicBezTo>
                  <a:cubicBezTo>
                    <a:pt x="9546" y="17413"/>
                    <a:pt x="9465" y="17413"/>
                    <a:pt x="9465" y="17454"/>
                  </a:cubicBezTo>
                  <a:cubicBezTo>
                    <a:pt x="9142" y="17496"/>
                    <a:pt x="8980" y="17413"/>
                    <a:pt x="8656" y="17413"/>
                  </a:cubicBezTo>
                  <a:cubicBezTo>
                    <a:pt x="8656" y="17413"/>
                    <a:pt x="8575" y="17413"/>
                    <a:pt x="8494" y="17413"/>
                  </a:cubicBezTo>
                  <a:cubicBezTo>
                    <a:pt x="8494" y="17371"/>
                    <a:pt x="8413" y="17371"/>
                    <a:pt x="8413" y="17330"/>
                  </a:cubicBezTo>
                  <a:cubicBezTo>
                    <a:pt x="8413" y="17330"/>
                    <a:pt x="8333" y="17288"/>
                    <a:pt x="8333" y="17288"/>
                  </a:cubicBezTo>
                  <a:cubicBezTo>
                    <a:pt x="8252" y="17288"/>
                    <a:pt x="8252" y="17288"/>
                    <a:pt x="8252" y="17247"/>
                  </a:cubicBezTo>
                  <a:cubicBezTo>
                    <a:pt x="7928" y="17288"/>
                    <a:pt x="7928" y="17205"/>
                    <a:pt x="7685" y="17205"/>
                  </a:cubicBezTo>
                  <a:cubicBezTo>
                    <a:pt x="7685" y="17205"/>
                    <a:pt x="7604" y="17205"/>
                    <a:pt x="7604" y="17205"/>
                  </a:cubicBezTo>
                  <a:cubicBezTo>
                    <a:pt x="7604" y="17205"/>
                    <a:pt x="7604" y="17247"/>
                    <a:pt x="7524" y="17247"/>
                  </a:cubicBezTo>
                  <a:cubicBezTo>
                    <a:pt x="7200" y="17247"/>
                    <a:pt x="6876" y="17205"/>
                    <a:pt x="6715" y="17247"/>
                  </a:cubicBezTo>
                  <a:cubicBezTo>
                    <a:pt x="6634" y="17288"/>
                    <a:pt x="6634" y="17371"/>
                    <a:pt x="6634" y="17454"/>
                  </a:cubicBezTo>
                  <a:cubicBezTo>
                    <a:pt x="6553" y="17496"/>
                    <a:pt x="6472" y="17496"/>
                    <a:pt x="6310" y="17537"/>
                  </a:cubicBezTo>
                  <a:cubicBezTo>
                    <a:pt x="6148" y="17496"/>
                    <a:pt x="6067" y="17454"/>
                    <a:pt x="5906" y="17413"/>
                  </a:cubicBezTo>
                  <a:cubicBezTo>
                    <a:pt x="5906" y="17496"/>
                    <a:pt x="5906" y="17537"/>
                    <a:pt x="5906" y="17579"/>
                  </a:cubicBezTo>
                  <a:cubicBezTo>
                    <a:pt x="5744" y="17620"/>
                    <a:pt x="5663" y="17661"/>
                    <a:pt x="5663" y="17786"/>
                  </a:cubicBezTo>
                  <a:cubicBezTo>
                    <a:pt x="5582" y="17827"/>
                    <a:pt x="5582" y="17869"/>
                    <a:pt x="5501" y="17910"/>
                  </a:cubicBezTo>
                  <a:cubicBezTo>
                    <a:pt x="5339" y="17910"/>
                    <a:pt x="5339" y="17993"/>
                    <a:pt x="5178" y="17993"/>
                  </a:cubicBezTo>
                  <a:cubicBezTo>
                    <a:pt x="5097" y="18035"/>
                    <a:pt x="5097" y="18076"/>
                    <a:pt x="4935" y="18076"/>
                  </a:cubicBezTo>
                  <a:cubicBezTo>
                    <a:pt x="4935" y="18117"/>
                    <a:pt x="4935" y="18159"/>
                    <a:pt x="4773" y="18159"/>
                  </a:cubicBezTo>
                  <a:cubicBezTo>
                    <a:pt x="4773" y="18200"/>
                    <a:pt x="4692" y="18283"/>
                    <a:pt x="4611" y="18283"/>
                  </a:cubicBezTo>
                  <a:cubicBezTo>
                    <a:pt x="4611" y="18242"/>
                    <a:pt x="4611" y="18200"/>
                    <a:pt x="4449" y="18200"/>
                  </a:cubicBezTo>
                  <a:cubicBezTo>
                    <a:pt x="4369" y="18200"/>
                    <a:pt x="4369" y="18242"/>
                    <a:pt x="4369" y="18283"/>
                  </a:cubicBezTo>
                  <a:cubicBezTo>
                    <a:pt x="4369" y="18283"/>
                    <a:pt x="4369" y="18283"/>
                    <a:pt x="4369" y="18283"/>
                  </a:cubicBezTo>
                  <a:cubicBezTo>
                    <a:pt x="4288" y="18283"/>
                    <a:pt x="4288" y="18325"/>
                    <a:pt x="4288" y="18366"/>
                  </a:cubicBezTo>
                  <a:cubicBezTo>
                    <a:pt x="4207" y="18366"/>
                    <a:pt x="4207" y="18366"/>
                    <a:pt x="4207" y="18366"/>
                  </a:cubicBezTo>
                  <a:cubicBezTo>
                    <a:pt x="4126" y="18408"/>
                    <a:pt x="4126" y="18449"/>
                    <a:pt x="4045" y="18449"/>
                  </a:cubicBezTo>
                  <a:cubicBezTo>
                    <a:pt x="4045" y="18449"/>
                    <a:pt x="3964" y="18449"/>
                    <a:pt x="3964" y="18491"/>
                  </a:cubicBezTo>
                  <a:cubicBezTo>
                    <a:pt x="3964" y="18491"/>
                    <a:pt x="3883" y="18491"/>
                    <a:pt x="3883" y="18491"/>
                  </a:cubicBezTo>
                  <a:cubicBezTo>
                    <a:pt x="3802" y="18574"/>
                    <a:pt x="3721" y="18615"/>
                    <a:pt x="3640" y="18656"/>
                  </a:cubicBezTo>
                  <a:cubicBezTo>
                    <a:pt x="3479" y="18656"/>
                    <a:pt x="3398" y="18698"/>
                    <a:pt x="3317" y="18698"/>
                  </a:cubicBezTo>
                  <a:cubicBezTo>
                    <a:pt x="3074" y="18698"/>
                    <a:pt x="2993" y="18739"/>
                    <a:pt x="2751" y="18739"/>
                  </a:cubicBezTo>
                  <a:cubicBezTo>
                    <a:pt x="2751" y="18781"/>
                    <a:pt x="2670" y="18781"/>
                    <a:pt x="2589" y="18781"/>
                  </a:cubicBezTo>
                  <a:cubicBezTo>
                    <a:pt x="2508" y="18864"/>
                    <a:pt x="2265" y="18864"/>
                    <a:pt x="2346" y="19030"/>
                  </a:cubicBezTo>
                  <a:cubicBezTo>
                    <a:pt x="2427" y="19030"/>
                    <a:pt x="2508" y="19030"/>
                    <a:pt x="2670" y="19030"/>
                  </a:cubicBezTo>
                  <a:cubicBezTo>
                    <a:pt x="2670" y="18988"/>
                    <a:pt x="2751" y="18988"/>
                    <a:pt x="2831" y="18988"/>
                  </a:cubicBezTo>
                  <a:cubicBezTo>
                    <a:pt x="2912" y="18947"/>
                    <a:pt x="2912" y="18947"/>
                    <a:pt x="2993" y="18947"/>
                  </a:cubicBezTo>
                  <a:cubicBezTo>
                    <a:pt x="2993" y="18947"/>
                    <a:pt x="2993" y="18947"/>
                    <a:pt x="3074" y="18947"/>
                  </a:cubicBezTo>
                  <a:cubicBezTo>
                    <a:pt x="3074" y="18947"/>
                    <a:pt x="3074" y="18947"/>
                    <a:pt x="3074" y="18988"/>
                  </a:cubicBezTo>
                  <a:cubicBezTo>
                    <a:pt x="3317" y="18988"/>
                    <a:pt x="3317" y="19112"/>
                    <a:pt x="3317" y="19237"/>
                  </a:cubicBezTo>
                  <a:cubicBezTo>
                    <a:pt x="3479" y="19278"/>
                    <a:pt x="3560" y="19237"/>
                    <a:pt x="3721" y="19237"/>
                  </a:cubicBezTo>
                  <a:cubicBezTo>
                    <a:pt x="3721" y="19195"/>
                    <a:pt x="3802" y="19195"/>
                    <a:pt x="3802" y="19154"/>
                  </a:cubicBezTo>
                  <a:cubicBezTo>
                    <a:pt x="4045" y="19112"/>
                    <a:pt x="3802" y="19112"/>
                    <a:pt x="3802" y="19030"/>
                  </a:cubicBezTo>
                  <a:cubicBezTo>
                    <a:pt x="4126" y="19071"/>
                    <a:pt x="3883" y="18864"/>
                    <a:pt x="4126" y="18864"/>
                  </a:cubicBezTo>
                  <a:cubicBezTo>
                    <a:pt x="4126" y="18905"/>
                    <a:pt x="4126" y="18947"/>
                    <a:pt x="4126" y="18988"/>
                  </a:cubicBezTo>
                  <a:cubicBezTo>
                    <a:pt x="4288" y="19030"/>
                    <a:pt x="4207" y="18905"/>
                    <a:pt x="4369" y="18947"/>
                  </a:cubicBezTo>
                  <a:cubicBezTo>
                    <a:pt x="4530" y="18947"/>
                    <a:pt x="4530" y="18864"/>
                    <a:pt x="4692" y="18905"/>
                  </a:cubicBezTo>
                  <a:cubicBezTo>
                    <a:pt x="4773" y="18822"/>
                    <a:pt x="4773" y="18739"/>
                    <a:pt x="4935" y="18739"/>
                  </a:cubicBezTo>
                  <a:cubicBezTo>
                    <a:pt x="5016" y="18739"/>
                    <a:pt x="5016" y="18781"/>
                    <a:pt x="5097" y="18739"/>
                  </a:cubicBezTo>
                  <a:cubicBezTo>
                    <a:pt x="5097" y="18739"/>
                    <a:pt x="5178" y="18739"/>
                    <a:pt x="5178" y="18739"/>
                  </a:cubicBezTo>
                  <a:cubicBezTo>
                    <a:pt x="5258" y="18739"/>
                    <a:pt x="5258" y="18739"/>
                    <a:pt x="5339" y="18739"/>
                  </a:cubicBezTo>
                  <a:cubicBezTo>
                    <a:pt x="5420" y="18739"/>
                    <a:pt x="5501" y="18739"/>
                    <a:pt x="5501" y="18781"/>
                  </a:cubicBezTo>
                  <a:cubicBezTo>
                    <a:pt x="5582" y="18781"/>
                    <a:pt x="5663" y="18781"/>
                    <a:pt x="5663" y="18822"/>
                  </a:cubicBezTo>
                  <a:cubicBezTo>
                    <a:pt x="5744" y="18822"/>
                    <a:pt x="5906" y="18822"/>
                    <a:pt x="5906" y="18864"/>
                  </a:cubicBezTo>
                  <a:cubicBezTo>
                    <a:pt x="5987" y="18864"/>
                    <a:pt x="5987" y="18864"/>
                    <a:pt x="6067" y="18864"/>
                  </a:cubicBezTo>
                  <a:cubicBezTo>
                    <a:pt x="6067" y="18822"/>
                    <a:pt x="6229" y="18822"/>
                    <a:pt x="6229" y="18739"/>
                  </a:cubicBezTo>
                  <a:cubicBezTo>
                    <a:pt x="6148" y="18739"/>
                    <a:pt x="6148" y="18656"/>
                    <a:pt x="6229" y="18656"/>
                  </a:cubicBezTo>
                  <a:cubicBezTo>
                    <a:pt x="6229" y="18739"/>
                    <a:pt x="6310" y="18739"/>
                    <a:pt x="6391" y="18781"/>
                  </a:cubicBezTo>
                  <a:cubicBezTo>
                    <a:pt x="6310" y="18822"/>
                    <a:pt x="6310" y="18864"/>
                    <a:pt x="6310" y="18905"/>
                  </a:cubicBezTo>
                  <a:cubicBezTo>
                    <a:pt x="6391" y="18947"/>
                    <a:pt x="6634" y="18947"/>
                    <a:pt x="6796" y="18988"/>
                  </a:cubicBezTo>
                  <a:cubicBezTo>
                    <a:pt x="6796" y="19030"/>
                    <a:pt x="6796" y="19071"/>
                    <a:pt x="6796" y="19112"/>
                  </a:cubicBezTo>
                  <a:cubicBezTo>
                    <a:pt x="6796" y="19112"/>
                    <a:pt x="6876" y="19154"/>
                    <a:pt x="6957" y="19154"/>
                  </a:cubicBezTo>
                  <a:cubicBezTo>
                    <a:pt x="6957" y="19154"/>
                    <a:pt x="6957" y="19154"/>
                    <a:pt x="6957" y="19195"/>
                  </a:cubicBezTo>
                  <a:cubicBezTo>
                    <a:pt x="7038" y="19237"/>
                    <a:pt x="7200" y="19237"/>
                    <a:pt x="7281" y="19237"/>
                  </a:cubicBezTo>
                  <a:cubicBezTo>
                    <a:pt x="7281" y="19195"/>
                    <a:pt x="7281" y="19154"/>
                    <a:pt x="7281" y="19112"/>
                  </a:cubicBezTo>
                  <a:cubicBezTo>
                    <a:pt x="7362" y="19112"/>
                    <a:pt x="7281" y="19071"/>
                    <a:pt x="7362" y="19071"/>
                  </a:cubicBezTo>
                  <a:cubicBezTo>
                    <a:pt x="7362" y="19071"/>
                    <a:pt x="7443" y="19071"/>
                    <a:pt x="7443" y="19071"/>
                  </a:cubicBezTo>
                  <a:cubicBezTo>
                    <a:pt x="7443" y="19071"/>
                    <a:pt x="7443" y="19030"/>
                    <a:pt x="7524" y="19030"/>
                  </a:cubicBezTo>
                  <a:cubicBezTo>
                    <a:pt x="7524" y="18988"/>
                    <a:pt x="7604" y="18988"/>
                    <a:pt x="7604" y="18988"/>
                  </a:cubicBezTo>
                  <a:cubicBezTo>
                    <a:pt x="7604" y="18988"/>
                    <a:pt x="7604" y="18947"/>
                    <a:pt x="7685" y="18947"/>
                  </a:cubicBezTo>
                  <a:cubicBezTo>
                    <a:pt x="7685" y="18947"/>
                    <a:pt x="7685" y="18947"/>
                    <a:pt x="7685" y="18947"/>
                  </a:cubicBezTo>
                  <a:cubicBezTo>
                    <a:pt x="7766" y="18905"/>
                    <a:pt x="7766" y="18822"/>
                    <a:pt x="7766" y="18781"/>
                  </a:cubicBezTo>
                  <a:cubicBezTo>
                    <a:pt x="7766" y="18781"/>
                    <a:pt x="7847" y="18781"/>
                    <a:pt x="7847" y="18739"/>
                  </a:cubicBezTo>
                  <a:cubicBezTo>
                    <a:pt x="7847" y="18739"/>
                    <a:pt x="7928" y="18698"/>
                    <a:pt x="7847" y="18656"/>
                  </a:cubicBezTo>
                  <a:cubicBezTo>
                    <a:pt x="7847" y="18656"/>
                    <a:pt x="7766" y="18656"/>
                    <a:pt x="7685" y="18615"/>
                  </a:cubicBezTo>
                  <a:cubicBezTo>
                    <a:pt x="7847" y="18615"/>
                    <a:pt x="8009" y="18615"/>
                    <a:pt x="8090" y="18574"/>
                  </a:cubicBezTo>
                  <a:cubicBezTo>
                    <a:pt x="8171" y="18491"/>
                    <a:pt x="7928" y="18449"/>
                    <a:pt x="8090" y="18408"/>
                  </a:cubicBezTo>
                  <a:cubicBezTo>
                    <a:pt x="8171" y="18408"/>
                    <a:pt x="8090" y="18532"/>
                    <a:pt x="8252" y="18532"/>
                  </a:cubicBezTo>
                  <a:cubicBezTo>
                    <a:pt x="8656" y="18491"/>
                    <a:pt x="8980" y="18532"/>
                    <a:pt x="9465" y="18491"/>
                  </a:cubicBezTo>
                  <a:cubicBezTo>
                    <a:pt x="9465" y="18532"/>
                    <a:pt x="9546" y="18532"/>
                    <a:pt x="9546" y="18532"/>
                  </a:cubicBezTo>
                  <a:cubicBezTo>
                    <a:pt x="9546" y="18574"/>
                    <a:pt x="9627" y="18574"/>
                    <a:pt x="9627" y="18574"/>
                  </a:cubicBezTo>
                  <a:cubicBezTo>
                    <a:pt x="9708" y="18574"/>
                    <a:pt x="9708" y="18574"/>
                    <a:pt x="9708" y="18574"/>
                  </a:cubicBezTo>
                  <a:cubicBezTo>
                    <a:pt x="9708" y="18574"/>
                    <a:pt x="9789" y="18574"/>
                    <a:pt x="9708" y="18615"/>
                  </a:cubicBezTo>
                  <a:cubicBezTo>
                    <a:pt x="9870" y="18656"/>
                    <a:pt x="9951" y="18698"/>
                    <a:pt x="9951" y="18739"/>
                  </a:cubicBezTo>
                  <a:cubicBezTo>
                    <a:pt x="10031" y="18781"/>
                    <a:pt x="10031" y="18822"/>
                    <a:pt x="10112" y="18905"/>
                  </a:cubicBezTo>
                  <a:cubicBezTo>
                    <a:pt x="10193" y="18905"/>
                    <a:pt x="10112" y="19030"/>
                    <a:pt x="10274" y="19030"/>
                  </a:cubicBezTo>
                  <a:cubicBezTo>
                    <a:pt x="10274" y="18947"/>
                    <a:pt x="10355" y="18947"/>
                    <a:pt x="10355" y="18864"/>
                  </a:cubicBezTo>
                  <a:cubicBezTo>
                    <a:pt x="10274" y="18822"/>
                    <a:pt x="10274" y="18822"/>
                    <a:pt x="10436" y="18781"/>
                  </a:cubicBezTo>
                  <a:cubicBezTo>
                    <a:pt x="10598" y="18781"/>
                    <a:pt x="10760" y="18864"/>
                    <a:pt x="10921" y="18864"/>
                  </a:cubicBezTo>
                  <a:cubicBezTo>
                    <a:pt x="10921" y="18864"/>
                    <a:pt x="11002" y="18905"/>
                    <a:pt x="11083" y="18905"/>
                  </a:cubicBezTo>
                  <a:cubicBezTo>
                    <a:pt x="11164" y="18947"/>
                    <a:pt x="11164" y="18947"/>
                    <a:pt x="11245" y="18947"/>
                  </a:cubicBezTo>
                  <a:cubicBezTo>
                    <a:pt x="11326" y="18947"/>
                    <a:pt x="11326" y="18905"/>
                    <a:pt x="11326" y="18864"/>
                  </a:cubicBezTo>
                  <a:cubicBezTo>
                    <a:pt x="11569" y="18822"/>
                    <a:pt x="11083" y="18739"/>
                    <a:pt x="11326" y="18698"/>
                  </a:cubicBezTo>
                  <a:cubicBezTo>
                    <a:pt x="11488" y="18739"/>
                    <a:pt x="11649" y="18781"/>
                    <a:pt x="11892" y="18739"/>
                  </a:cubicBezTo>
                  <a:cubicBezTo>
                    <a:pt x="11973" y="18781"/>
                    <a:pt x="12054" y="18822"/>
                    <a:pt x="12135" y="18822"/>
                  </a:cubicBezTo>
                  <a:cubicBezTo>
                    <a:pt x="12378" y="18781"/>
                    <a:pt x="12539" y="18698"/>
                    <a:pt x="12863" y="18698"/>
                  </a:cubicBezTo>
                  <a:cubicBezTo>
                    <a:pt x="12863" y="18656"/>
                    <a:pt x="12944" y="18656"/>
                    <a:pt x="12863" y="18574"/>
                  </a:cubicBezTo>
                  <a:cubicBezTo>
                    <a:pt x="12863" y="18532"/>
                    <a:pt x="12944" y="18532"/>
                    <a:pt x="13025" y="18532"/>
                  </a:cubicBezTo>
                  <a:cubicBezTo>
                    <a:pt x="13025" y="18615"/>
                    <a:pt x="13025" y="18656"/>
                    <a:pt x="13106" y="18698"/>
                  </a:cubicBezTo>
                  <a:cubicBezTo>
                    <a:pt x="13187" y="18698"/>
                    <a:pt x="13187" y="18739"/>
                    <a:pt x="13267" y="18739"/>
                  </a:cubicBezTo>
                  <a:cubicBezTo>
                    <a:pt x="13348" y="18781"/>
                    <a:pt x="13348" y="18739"/>
                    <a:pt x="13429" y="18739"/>
                  </a:cubicBezTo>
                  <a:cubicBezTo>
                    <a:pt x="13429" y="18698"/>
                    <a:pt x="13429" y="18698"/>
                    <a:pt x="13429" y="18739"/>
                  </a:cubicBezTo>
                  <a:cubicBezTo>
                    <a:pt x="13429" y="18739"/>
                    <a:pt x="13429" y="18781"/>
                    <a:pt x="13429" y="18822"/>
                  </a:cubicBezTo>
                  <a:cubicBezTo>
                    <a:pt x="13672" y="18822"/>
                    <a:pt x="13591" y="18698"/>
                    <a:pt x="13834" y="18739"/>
                  </a:cubicBezTo>
                  <a:cubicBezTo>
                    <a:pt x="13834" y="18739"/>
                    <a:pt x="13834" y="18739"/>
                    <a:pt x="13834" y="18739"/>
                  </a:cubicBezTo>
                  <a:cubicBezTo>
                    <a:pt x="13915" y="18781"/>
                    <a:pt x="13915" y="18822"/>
                    <a:pt x="13834" y="18864"/>
                  </a:cubicBezTo>
                  <a:cubicBezTo>
                    <a:pt x="13834" y="18905"/>
                    <a:pt x="13915" y="18905"/>
                    <a:pt x="13915" y="18947"/>
                  </a:cubicBezTo>
                  <a:cubicBezTo>
                    <a:pt x="13996" y="18947"/>
                    <a:pt x="13996" y="18947"/>
                    <a:pt x="13996" y="18947"/>
                  </a:cubicBezTo>
                  <a:cubicBezTo>
                    <a:pt x="13996" y="18988"/>
                    <a:pt x="14076" y="19030"/>
                    <a:pt x="14076" y="19030"/>
                  </a:cubicBezTo>
                  <a:cubicBezTo>
                    <a:pt x="14076" y="18988"/>
                    <a:pt x="14157" y="18988"/>
                    <a:pt x="14238" y="18988"/>
                  </a:cubicBezTo>
                  <a:cubicBezTo>
                    <a:pt x="14157" y="18947"/>
                    <a:pt x="14238" y="18947"/>
                    <a:pt x="14238" y="18947"/>
                  </a:cubicBezTo>
                  <a:cubicBezTo>
                    <a:pt x="14319" y="18947"/>
                    <a:pt x="14319" y="18947"/>
                    <a:pt x="14400" y="18947"/>
                  </a:cubicBezTo>
                  <a:cubicBezTo>
                    <a:pt x="14643" y="18905"/>
                    <a:pt x="14643" y="18988"/>
                    <a:pt x="14804" y="18947"/>
                  </a:cubicBezTo>
                  <a:cubicBezTo>
                    <a:pt x="14966" y="18947"/>
                    <a:pt x="15209" y="18947"/>
                    <a:pt x="15371" y="18947"/>
                  </a:cubicBezTo>
                  <a:cubicBezTo>
                    <a:pt x="15371" y="18947"/>
                    <a:pt x="15452" y="18947"/>
                    <a:pt x="15452" y="18947"/>
                  </a:cubicBezTo>
                  <a:cubicBezTo>
                    <a:pt x="15533" y="18947"/>
                    <a:pt x="15613" y="18947"/>
                    <a:pt x="15694" y="18988"/>
                  </a:cubicBezTo>
                  <a:cubicBezTo>
                    <a:pt x="15775" y="18988"/>
                    <a:pt x="15775" y="18988"/>
                    <a:pt x="15775" y="19030"/>
                  </a:cubicBezTo>
                  <a:cubicBezTo>
                    <a:pt x="15775" y="19030"/>
                    <a:pt x="15775" y="19030"/>
                    <a:pt x="15856" y="19030"/>
                  </a:cubicBezTo>
                  <a:cubicBezTo>
                    <a:pt x="15856" y="19030"/>
                    <a:pt x="15856" y="19030"/>
                    <a:pt x="15856" y="19030"/>
                  </a:cubicBezTo>
                  <a:cubicBezTo>
                    <a:pt x="15937" y="19030"/>
                    <a:pt x="16018" y="19030"/>
                    <a:pt x="16018" y="19071"/>
                  </a:cubicBezTo>
                  <a:cubicBezTo>
                    <a:pt x="16018" y="19112"/>
                    <a:pt x="16099" y="19112"/>
                    <a:pt x="16099" y="19112"/>
                  </a:cubicBezTo>
                  <a:cubicBezTo>
                    <a:pt x="16099" y="19112"/>
                    <a:pt x="16180" y="19112"/>
                    <a:pt x="16180" y="19112"/>
                  </a:cubicBezTo>
                  <a:cubicBezTo>
                    <a:pt x="16180" y="19112"/>
                    <a:pt x="16180" y="19112"/>
                    <a:pt x="16180" y="19154"/>
                  </a:cubicBezTo>
                  <a:cubicBezTo>
                    <a:pt x="16180" y="19154"/>
                    <a:pt x="16261" y="19154"/>
                    <a:pt x="16342" y="19154"/>
                  </a:cubicBezTo>
                  <a:cubicBezTo>
                    <a:pt x="16342" y="19154"/>
                    <a:pt x="16342" y="19154"/>
                    <a:pt x="16422" y="19154"/>
                  </a:cubicBezTo>
                  <a:cubicBezTo>
                    <a:pt x="16503" y="19154"/>
                    <a:pt x="16584" y="19112"/>
                    <a:pt x="16665" y="19112"/>
                  </a:cubicBezTo>
                  <a:cubicBezTo>
                    <a:pt x="16827" y="19112"/>
                    <a:pt x="16827" y="19071"/>
                    <a:pt x="16908" y="19071"/>
                  </a:cubicBezTo>
                  <a:cubicBezTo>
                    <a:pt x="16989" y="19071"/>
                    <a:pt x="17070" y="19071"/>
                    <a:pt x="17151" y="19071"/>
                  </a:cubicBezTo>
                  <a:cubicBezTo>
                    <a:pt x="17231" y="19030"/>
                    <a:pt x="17312" y="19071"/>
                    <a:pt x="17393" y="19030"/>
                  </a:cubicBezTo>
                  <a:cubicBezTo>
                    <a:pt x="17393" y="19030"/>
                    <a:pt x="17555" y="19030"/>
                    <a:pt x="17555" y="18988"/>
                  </a:cubicBezTo>
                  <a:cubicBezTo>
                    <a:pt x="17636" y="18988"/>
                    <a:pt x="17636" y="18988"/>
                    <a:pt x="17717" y="18988"/>
                  </a:cubicBezTo>
                  <a:cubicBezTo>
                    <a:pt x="17798" y="18947"/>
                    <a:pt x="17798" y="18905"/>
                    <a:pt x="17960" y="18905"/>
                  </a:cubicBezTo>
                  <a:cubicBezTo>
                    <a:pt x="18121" y="18905"/>
                    <a:pt x="18121" y="18947"/>
                    <a:pt x="18283" y="18947"/>
                  </a:cubicBezTo>
                  <a:cubicBezTo>
                    <a:pt x="18364" y="18864"/>
                    <a:pt x="18445" y="18781"/>
                    <a:pt x="18526" y="18739"/>
                  </a:cubicBezTo>
                  <a:cubicBezTo>
                    <a:pt x="18688" y="18739"/>
                    <a:pt x="18688" y="18698"/>
                    <a:pt x="18849" y="18739"/>
                  </a:cubicBezTo>
                  <a:cubicBezTo>
                    <a:pt x="18930" y="18656"/>
                    <a:pt x="19092" y="18698"/>
                    <a:pt x="19173" y="18656"/>
                  </a:cubicBezTo>
                  <a:cubicBezTo>
                    <a:pt x="19335" y="18656"/>
                    <a:pt x="19335" y="18574"/>
                    <a:pt x="19416" y="18574"/>
                  </a:cubicBezTo>
                  <a:cubicBezTo>
                    <a:pt x="19416" y="18491"/>
                    <a:pt x="19416" y="18408"/>
                    <a:pt x="19416" y="18325"/>
                  </a:cubicBezTo>
                  <a:cubicBezTo>
                    <a:pt x="19658" y="18366"/>
                    <a:pt x="19578" y="18200"/>
                    <a:pt x="19739" y="18200"/>
                  </a:cubicBezTo>
                  <a:cubicBezTo>
                    <a:pt x="19739" y="18117"/>
                    <a:pt x="19901" y="18117"/>
                    <a:pt x="19820" y="17993"/>
                  </a:cubicBezTo>
                  <a:cubicBezTo>
                    <a:pt x="19739" y="17952"/>
                    <a:pt x="19416" y="17993"/>
                    <a:pt x="19173" y="17993"/>
                  </a:cubicBezTo>
                  <a:cubicBezTo>
                    <a:pt x="19173" y="17993"/>
                    <a:pt x="19173" y="17993"/>
                    <a:pt x="19092" y="17993"/>
                  </a:cubicBezTo>
                  <a:cubicBezTo>
                    <a:pt x="18930" y="17993"/>
                    <a:pt x="18930" y="17993"/>
                    <a:pt x="18769" y="18035"/>
                  </a:cubicBezTo>
                  <a:cubicBezTo>
                    <a:pt x="18769" y="18035"/>
                    <a:pt x="18769" y="18076"/>
                    <a:pt x="18688" y="18076"/>
                  </a:cubicBezTo>
                  <a:cubicBezTo>
                    <a:pt x="18607" y="18076"/>
                    <a:pt x="18526" y="18076"/>
                    <a:pt x="18526" y="18076"/>
                  </a:cubicBezTo>
                  <a:cubicBezTo>
                    <a:pt x="18526" y="18117"/>
                    <a:pt x="18526" y="18117"/>
                    <a:pt x="18445" y="18117"/>
                  </a:cubicBezTo>
                  <a:cubicBezTo>
                    <a:pt x="18445" y="18117"/>
                    <a:pt x="18445" y="18076"/>
                    <a:pt x="18445" y="18076"/>
                  </a:cubicBezTo>
                  <a:cubicBezTo>
                    <a:pt x="18526" y="18035"/>
                    <a:pt x="18526" y="17993"/>
                    <a:pt x="18445" y="17993"/>
                  </a:cubicBezTo>
                  <a:cubicBezTo>
                    <a:pt x="18364" y="17993"/>
                    <a:pt x="18364" y="17993"/>
                    <a:pt x="18364" y="17993"/>
                  </a:cubicBezTo>
                  <a:cubicBezTo>
                    <a:pt x="18283" y="17952"/>
                    <a:pt x="18202" y="17952"/>
                    <a:pt x="18040" y="17952"/>
                  </a:cubicBezTo>
                  <a:cubicBezTo>
                    <a:pt x="18040" y="17993"/>
                    <a:pt x="17960" y="17952"/>
                    <a:pt x="17960" y="17993"/>
                  </a:cubicBezTo>
                  <a:cubicBezTo>
                    <a:pt x="17879" y="18035"/>
                    <a:pt x="17798" y="18035"/>
                    <a:pt x="17717" y="18035"/>
                  </a:cubicBezTo>
                  <a:cubicBezTo>
                    <a:pt x="17636" y="18035"/>
                    <a:pt x="17555" y="18035"/>
                    <a:pt x="17555" y="17993"/>
                  </a:cubicBezTo>
                  <a:cubicBezTo>
                    <a:pt x="17555" y="17910"/>
                    <a:pt x="17879" y="18035"/>
                    <a:pt x="17798" y="17952"/>
                  </a:cubicBezTo>
                  <a:cubicBezTo>
                    <a:pt x="17879" y="17952"/>
                    <a:pt x="17960" y="17910"/>
                    <a:pt x="18040" y="17910"/>
                  </a:cubicBezTo>
                  <a:cubicBezTo>
                    <a:pt x="18040" y="17869"/>
                    <a:pt x="18040" y="17869"/>
                    <a:pt x="17960" y="17869"/>
                  </a:cubicBezTo>
                  <a:cubicBezTo>
                    <a:pt x="17960" y="17869"/>
                    <a:pt x="17879" y="17869"/>
                    <a:pt x="17960" y="17827"/>
                  </a:cubicBezTo>
                  <a:cubicBezTo>
                    <a:pt x="17879" y="17827"/>
                    <a:pt x="17798" y="17827"/>
                    <a:pt x="17717" y="17786"/>
                  </a:cubicBezTo>
                  <a:cubicBezTo>
                    <a:pt x="17879" y="17827"/>
                    <a:pt x="17960" y="17786"/>
                    <a:pt x="18040" y="17786"/>
                  </a:cubicBezTo>
                  <a:cubicBezTo>
                    <a:pt x="18040" y="17827"/>
                    <a:pt x="18202" y="17786"/>
                    <a:pt x="18283" y="17786"/>
                  </a:cubicBezTo>
                  <a:cubicBezTo>
                    <a:pt x="18364" y="17786"/>
                    <a:pt x="18364" y="17744"/>
                    <a:pt x="18445" y="17744"/>
                  </a:cubicBezTo>
                  <a:cubicBezTo>
                    <a:pt x="18445" y="17744"/>
                    <a:pt x="18445" y="17744"/>
                    <a:pt x="18445" y="17744"/>
                  </a:cubicBezTo>
                  <a:cubicBezTo>
                    <a:pt x="18445" y="17744"/>
                    <a:pt x="18445" y="17744"/>
                    <a:pt x="18445" y="17744"/>
                  </a:cubicBezTo>
                  <a:cubicBezTo>
                    <a:pt x="18607" y="17744"/>
                    <a:pt x="18688" y="17703"/>
                    <a:pt x="18688" y="17661"/>
                  </a:cubicBezTo>
                  <a:cubicBezTo>
                    <a:pt x="18688" y="17620"/>
                    <a:pt x="18688" y="17620"/>
                    <a:pt x="18688" y="17620"/>
                  </a:cubicBezTo>
                  <a:cubicBezTo>
                    <a:pt x="18688" y="17579"/>
                    <a:pt x="18769" y="17496"/>
                    <a:pt x="18769" y="17413"/>
                  </a:cubicBezTo>
                  <a:cubicBezTo>
                    <a:pt x="18688" y="17454"/>
                    <a:pt x="18688" y="17413"/>
                    <a:pt x="18607" y="17413"/>
                  </a:cubicBezTo>
                  <a:cubicBezTo>
                    <a:pt x="18526" y="17413"/>
                    <a:pt x="18202" y="17454"/>
                    <a:pt x="18202" y="17413"/>
                  </a:cubicBezTo>
                  <a:cubicBezTo>
                    <a:pt x="18364" y="17413"/>
                    <a:pt x="18445" y="17371"/>
                    <a:pt x="18607" y="17371"/>
                  </a:cubicBezTo>
                  <a:cubicBezTo>
                    <a:pt x="18607" y="17330"/>
                    <a:pt x="18607" y="17330"/>
                    <a:pt x="18688" y="17330"/>
                  </a:cubicBezTo>
                  <a:cubicBezTo>
                    <a:pt x="18688" y="17330"/>
                    <a:pt x="18688" y="17288"/>
                    <a:pt x="18688" y="17288"/>
                  </a:cubicBezTo>
                  <a:cubicBezTo>
                    <a:pt x="18769" y="17288"/>
                    <a:pt x="18688" y="17205"/>
                    <a:pt x="18849" y="17205"/>
                  </a:cubicBezTo>
                  <a:cubicBezTo>
                    <a:pt x="18849" y="17247"/>
                    <a:pt x="18930" y="17247"/>
                    <a:pt x="18930" y="17288"/>
                  </a:cubicBezTo>
                  <a:cubicBezTo>
                    <a:pt x="18930" y="17330"/>
                    <a:pt x="18849" y="17371"/>
                    <a:pt x="18930" y="17371"/>
                  </a:cubicBezTo>
                  <a:cubicBezTo>
                    <a:pt x="19011" y="17288"/>
                    <a:pt x="19092" y="17413"/>
                    <a:pt x="19254" y="17371"/>
                  </a:cubicBezTo>
                  <a:cubicBezTo>
                    <a:pt x="19335" y="17371"/>
                    <a:pt x="19254" y="17288"/>
                    <a:pt x="19416" y="17288"/>
                  </a:cubicBezTo>
                  <a:cubicBezTo>
                    <a:pt x="19416" y="17330"/>
                    <a:pt x="19416" y="17288"/>
                    <a:pt x="19416" y="17247"/>
                  </a:cubicBezTo>
                  <a:cubicBezTo>
                    <a:pt x="19497" y="17247"/>
                    <a:pt x="19497" y="17288"/>
                    <a:pt x="19578" y="17288"/>
                  </a:cubicBezTo>
                  <a:cubicBezTo>
                    <a:pt x="19578" y="17205"/>
                    <a:pt x="19416" y="17164"/>
                    <a:pt x="19416" y="17081"/>
                  </a:cubicBezTo>
                  <a:cubicBezTo>
                    <a:pt x="19335" y="17081"/>
                    <a:pt x="19335" y="17081"/>
                    <a:pt x="19335" y="17040"/>
                  </a:cubicBezTo>
                  <a:cubicBezTo>
                    <a:pt x="19254" y="17040"/>
                    <a:pt x="19173" y="17040"/>
                    <a:pt x="19173" y="17040"/>
                  </a:cubicBezTo>
                  <a:cubicBezTo>
                    <a:pt x="19254" y="17040"/>
                    <a:pt x="19335" y="17040"/>
                    <a:pt x="19335" y="17040"/>
                  </a:cubicBezTo>
                  <a:cubicBezTo>
                    <a:pt x="19335" y="17040"/>
                    <a:pt x="19416" y="17040"/>
                    <a:pt x="19416" y="17081"/>
                  </a:cubicBezTo>
                  <a:cubicBezTo>
                    <a:pt x="19497" y="17081"/>
                    <a:pt x="19497" y="17122"/>
                    <a:pt x="19578" y="17122"/>
                  </a:cubicBezTo>
                  <a:cubicBezTo>
                    <a:pt x="19578" y="17081"/>
                    <a:pt x="19578" y="17040"/>
                    <a:pt x="19578" y="17040"/>
                  </a:cubicBezTo>
                  <a:cubicBezTo>
                    <a:pt x="19497" y="16998"/>
                    <a:pt x="19335" y="16957"/>
                    <a:pt x="19335" y="16874"/>
                  </a:cubicBezTo>
                  <a:cubicBezTo>
                    <a:pt x="19416" y="16915"/>
                    <a:pt x="19578" y="16957"/>
                    <a:pt x="19578" y="17040"/>
                  </a:cubicBezTo>
                  <a:cubicBezTo>
                    <a:pt x="19658" y="16998"/>
                    <a:pt x="19497" y="17164"/>
                    <a:pt x="19739" y="17122"/>
                  </a:cubicBezTo>
                  <a:cubicBezTo>
                    <a:pt x="19739" y="17122"/>
                    <a:pt x="19739" y="17081"/>
                    <a:pt x="19739" y="17040"/>
                  </a:cubicBezTo>
                  <a:cubicBezTo>
                    <a:pt x="19820" y="17040"/>
                    <a:pt x="19901" y="17040"/>
                    <a:pt x="19982" y="17040"/>
                  </a:cubicBezTo>
                  <a:cubicBezTo>
                    <a:pt x="19982" y="17040"/>
                    <a:pt x="19982" y="16957"/>
                    <a:pt x="20063" y="16957"/>
                  </a:cubicBezTo>
                  <a:cubicBezTo>
                    <a:pt x="20144" y="16957"/>
                    <a:pt x="20225" y="16957"/>
                    <a:pt x="20306" y="16957"/>
                  </a:cubicBezTo>
                  <a:cubicBezTo>
                    <a:pt x="20306" y="16957"/>
                    <a:pt x="20306" y="16915"/>
                    <a:pt x="20387" y="16915"/>
                  </a:cubicBezTo>
                  <a:cubicBezTo>
                    <a:pt x="20387" y="16915"/>
                    <a:pt x="20387" y="16915"/>
                    <a:pt x="20387" y="16915"/>
                  </a:cubicBezTo>
                  <a:cubicBezTo>
                    <a:pt x="20467" y="16874"/>
                    <a:pt x="20467" y="16832"/>
                    <a:pt x="20548" y="16791"/>
                  </a:cubicBezTo>
                  <a:cubicBezTo>
                    <a:pt x="20548" y="16791"/>
                    <a:pt x="20548" y="16791"/>
                    <a:pt x="20548" y="16791"/>
                  </a:cubicBezTo>
                  <a:cubicBezTo>
                    <a:pt x="20548" y="16708"/>
                    <a:pt x="20548" y="16666"/>
                    <a:pt x="20548" y="16583"/>
                  </a:cubicBezTo>
                  <a:cubicBezTo>
                    <a:pt x="20548" y="16583"/>
                    <a:pt x="20548" y="16583"/>
                    <a:pt x="20629" y="16583"/>
                  </a:cubicBezTo>
                  <a:cubicBezTo>
                    <a:pt x="20629" y="16583"/>
                    <a:pt x="20629" y="16542"/>
                    <a:pt x="20710" y="16501"/>
                  </a:cubicBezTo>
                  <a:cubicBezTo>
                    <a:pt x="20710" y="16501"/>
                    <a:pt x="20710" y="16501"/>
                    <a:pt x="20710" y="16501"/>
                  </a:cubicBezTo>
                  <a:cubicBezTo>
                    <a:pt x="20710" y="16501"/>
                    <a:pt x="20791" y="16459"/>
                    <a:pt x="20791" y="16459"/>
                  </a:cubicBezTo>
                  <a:cubicBezTo>
                    <a:pt x="20791" y="16418"/>
                    <a:pt x="20791" y="16418"/>
                    <a:pt x="20791" y="16418"/>
                  </a:cubicBezTo>
                  <a:cubicBezTo>
                    <a:pt x="20872" y="16376"/>
                    <a:pt x="20872" y="16335"/>
                    <a:pt x="20953" y="16293"/>
                  </a:cubicBezTo>
                  <a:cubicBezTo>
                    <a:pt x="20953" y="16293"/>
                    <a:pt x="20953" y="16293"/>
                    <a:pt x="20953" y="16293"/>
                  </a:cubicBezTo>
                  <a:cubicBezTo>
                    <a:pt x="20953" y="16210"/>
                    <a:pt x="21034" y="16169"/>
                    <a:pt x="21034" y="16086"/>
                  </a:cubicBezTo>
                  <a:cubicBezTo>
                    <a:pt x="20953" y="16086"/>
                    <a:pt x="20953" y="16045"/>
                    <a:pt x="20953" y="16003"/>
                  </a:cubicBezTo>
                  <a:cubicBezTo>
                    <a:pt x="20953" y="15962"/>
                    <a:pt x="21115" y="15962"/>
                    <a:pt x="21115" y="15879"/>
                  </a:cubicBezTo>
                  <a:cubicBezTo>
                    <a:pt x="21115" y="15837"/>
                    <a:pt x="21115" y="15796"/>
                    <a:pt x="21115" y="15796"/>
                  </a:cubicBezTo>
                  <a:close/>
                  <a:moveTo>
                    <a:pt x="9303" y="11194"/>
                  </a:moveTo>
                  <a:cubicBezTo>
                    <a:pt x="9222" y="11194"/>
                    <a:pt x="9222" y="11194"/>
                    <a:pt x="9142" y="11194"/>
                  </a:cubicBezTo>
                  <a:cubicBezTo>
                    <a:pt x="9142" y="11235"/>
                    <a:pt x="9061" y="11235"/>
                    <a:pt x="8980" y="11235"/>
                  </a:cubicBezTo>
                  <a:cubicBezTo>
                    <a:pt x="8899" y="11235"/>
                    <a:pt x="8899" y="11277"/>
                    <a:pt x="8899" y="11277"/>
                  </a:cubicBezTo>
                  <a:cubicBezTo>
                    <a:pt x="8899" y="11277"/>
                    <a:pt x="8818" y="11277"/>
                    <a:pt x="8818" y="11318"/>
                  </a:cubicBezTo>
                  <a:cubicBezTo>
                    <a:pt x="8737" y="11318"/>
                    <a:pt x="8737" y="11401"/>
                    <a:pt x="8656" y="11401"/>
                  </a:cubicBezTo>
                  <a:cubicBezTo>
                    <a:pt x="8656" y="11401"/>
                    <a:pt x="8656" y="11443"/>
                    <a:pt x="8656" y="11443"/>
                  </a:cubicBezTo>
                  <a:cubicBezTo>
                    <a:pt x="8413" y="11443"/>
                    <a:pt x="8494" y="11526"/>
                    <a:pt x="8333" y="11526"/>
                  </a:cubicBezTo>
                  <a:cubicBezTo>
                    <a:pt x="8333" y="11608"/>
                    <a:pt x="8252" y="11650"/>
                    <a:pt x="8171" y="11691"/>
                  </a:cubicBezTo>
                  <a:cubicBezTo>
                    <a:pt x="8333" y="11733"/>
                    <a:pt x="8413" y="11774"/>
                    <a:pt x="8575" y="11733"/>
                  </a:cubicBezTo>
                  <a:cubicBezTo>
                    <a:pt x="8575" y="11691"/>
                    <a:pt x="8656" y="11733"/>
                    <a:pt x="8656" y="11691"/>
                  </a:cubicBezTo>
                  <a:cubicBezTo>
                    <a:pt x="8737" y="11691"/>
                    <a:pt x="8737" y="11650"/>
                    <a:pt x="8818" y="11650"/>
                  </a:cubicBezTo>
                  <a:cubicBezTo>
                    <a:pt x="8818" y="11608"/>
                    <a:pt x="8899" y="11608"/>
                    <a:pt x="8980" y="11608"/>
                  </a:cubicBezTo>
                  <a:cubicBezTo>
                    <a:pt x="8980" y="11608"/>
                    <a:pt x="8980" y="11608"/>
                    <a:pt x="8980" y="11608"/>
                  </a:cubicBezTo>
                  <a:cubicBezTo>
                    <a:pt x="9061" y="11608"/>
                    <a:pt x="8980" y="11567"/>
                    <a:pt x="8980" y="11567"/>
                  </a:cubicBezTo>
                  <a:cubicBezTo>
                    <a:pt x="9061" y="11567"/>
                    <a:pt x="9061" y="11567"/>
                    <a:pt x="9061" y="11567"/>
                  </a:cubicBezTo>
                  <a:cubicBezTo>
                    <a:pt x="9061" y="11567"/>
                    <a:pt x="9061" y="11526"/>
                    <a:pt x="9061" y="11526"/>
                  </a:cubicBezTo>
                  <a:cubicBezTo>
                    <a:pt x="9061" y="11526"/>
                    <a:pt x="9142" y="11526"/>
                    <a:pt x="9142" y="11526"/>
                  </a:cubicBezTo>
                  <a:cubicBezTo>
                    <a:pt x="9142" y="11526"/>
                    <a:pt x="9142" y="11526"/>
                    <a:pt x="9142" y="11526"/>
                  </a:cubicBezTo>
                  <a:cubicBezTo>
                    <a:pt x="9142" y="11526"/>
                    <a:pt x="9142" y="11526"/>
                    <a:pt x="9222" y="11526"/>
                  </a:cubicBezTo>
                  <a:cubicBezTo>
                    <a:pt x="9222" y="11484"/>
                    <a:pt x="9222" y="11443"/>
                    <a:pt x="9303" y="11443"/>
                  </a:cubicBezTo>
                  <a:cubicBezTo>
                    <a:pt x="9303" y="11360"/>
                    <a:pt x="9222" y="11360"/>
                    <a:pt x="9222" y="11318"/>
                  </a:cubicBezTo>
                  <a:cubicBezTo>
                    <a:pt x="9222" y="11235"/>
                    <a:pt x="9303" y="11235"/>
                    <a:pt x="9303" y="11194"/>
                  </a:cubicBezTo>
                  <a:close/>
                  <a:moveTo>
                    <a:pt x="13672" y="18781"/>
                  </a:moveTo>
                  <a:cubicBezTo>
                    <a:pt x="13672" y="18822"/>
                    <a:pt x="13672" y="18822"/>
                    <a:pt x="13672" y="18864"/>
                  </a:cubicBezTo>
                  <a:cubicBezTo>
                    <a:pt x="13672" y="18864"/>
                    <a:pt x="13672" y="18864"/>
                    <a:pt x="13672" y="18864"/>
                  </a:cubicBezTo>
                  <a:cubicBezTo>
                    <a:pt x="13753" y="18864"/>
                    <a:pt x="13753" y="18864"/>
                    <a:pt x="13834" y="18864"/>
                  </a:cubicBezTo>
                  <a:cubicBezTo>
                    <a:pt x="13834" y="18822"/>
                    <a:pt x="13834" y="18781"/>
                    <a:pt x="13834" y="18739"/>
                  </a:cubicBezTo>
                  <a:cubicBezTo>
                    <a:pt x="13753" y="18739"/>
                    <a:pt x="13672" y="18781"/>
                    <a:pt x="13672" y="18781"/>
                  </a:cubicBezTo>
                  <a:close/>
                  <a:moveTo>
                    <a:pt x="243" y="19112"/>
                  </a:moveTo>
                  <a:cubicBezTo>
                    <a:pt x="243" y="19112"/>
                    <a:pt x="243" y="19071"/>
                    <a:pt x="243" y="19071"/>
                  </a:cubicBezTo>
                  <a:cubicBezTo>
                    <a:pt x="243" y="19071"/>
                    <a:pt x="162" y="19030"/>
                    <a:pt x="162" y="19030"/>
                  </a:cubicBezTo>
                  <a:cubicBezTo>
                    <a:pt x="81" y="19030"/>
                    <a:pt x="0" y="19071"/>
                    <a:pt x="0" y="19071"/>
                  </a:cubicBezTo>
                  <a:cubicBezTo>
                    <a:pt x="0" y="19071"/>
                    <a:pt x="0" y="19112"/>
                    <a:pt x="0" y="19154"/>
                  </a:cubicBezTo>
                  <a:cubicBezTo>
                    <a:pt x="0" y="19154"/>
                    <a:pt x="81" y="19112"/>
                    <a:pt x="81" y="19154"/>
                  </a:cubicBezTo>
                  <a:cubicBezTo>
                    <a:pt x="162" y="19154"/>
                    <a:pt x="243" y="19195"/>
                    <a:pt x="243" y="19154"/>
                  </a:cubicBezTo>
                  <a:cubicBezTo>
                    <a:pt x="243" y="19154"/>
                    <a:pt x="243" y="19112"/>
                    <a:pt x="243" y="19112"/>
                  </a:cubicBezTo>
                  <a:close/>
                  <a:moveTo>
                    <a:pt x="243" y="18905"/>
                  </a:moveTo>
                  <a:cubicBezTo>
                    <a:pt x="243" y="18864"/>
                    <a:pt x="162" y="18864"/>
                    <a:pt x="162" y="18905"/>
                  </a:cubicBezTo>
                  <a:cubicBezTo>
                    <a:pt x="243" y="18905"/>
                    <a:pt x="243" y="18947"/>
                    <a:pt x="243" y="18947"/>
                  </a:cubicBezTo>
                  <a:cubicBezTo>
                    <a:pt x="243" y="18864"/>
                    <a:pt x="485" y="19030"/>
                    <a:pt x="485" y="18947"/>
                  </a:cubicBezTo>
                  <a:cubicBezTo>
                    <a:pt x="404" y="18905"/>
                    <a:pt x="404" y="18905"/>
                    <a:pt x="243" y="18905"/>
                  </a:cubicBezTo>
                  <a:close/>
                  <a:moveTo>
                    <a:pt x="13429" y="18905"/>
                  </a:moveTo>
                  <a:cubicBezTo>
                    <a:pt x="13348" y="18905"/>
                    <a:pt x="13348" y="18864"/>
                    <a:pt x="13267" y="18822"/>
                  </a:cubicBezTo>
                  <a:cubicBezTo>
                    <a:pt x="13187" y="18822"/>
                    <a:pt x="13187" y="18822"/>
                    <a:pt x="13187" y="18822"/>
                  </a:cubicBezTo>
                  <a:cubicBezTo>
                    <a:pt x="13187" y="18822"/>
                    <a:pt x="13106" y="18822"/>
                    <a:pt x="13106" y="18822"/>
                  </a:cubicBezTo>
                  <a:cubicBezTo>
                    <a:pt x="13106" y="18781"/>
                    <a:pt x="13106" y="18781"/>
                    <a:pt x="13106" y="18781"/>
                  </a:cubicBezTo>
                  <a:cubicBezTo>
                    <a:pt x="13106" y="18781"/>
                    <a:pt x="13106" y="18781"/>
                    <a:pt x="13106" y="18781"/>
                  </a:cubicBezTo>
                  <a:cubicBezTo>
                    <a:pt x="12944" y="18822"/>
                    <a:pt x="12944" y="18698"/>
                    <a:pt x="12782" y="18781"/>
                  </a:cubicBezTo>
                  <a:cubicBezTo>
                    <a:pt x="12782" y="18781"/>
                    <a:pt x="12782" y="18781"/>
                    <a:pt x="12782" y="18781"/>
                  </a:cubicBezTo>
                  <a:cubicBezTo>
                    <a:pt x="12782" y="18781"/>
                    <a:pt x="12782" y="18781"/>
                    <a:pt x="12701" y="18781"/>
                  </a:cubicBezTo>
                  <a:cubicBezTo>
                    <a:pt x="12701" y="18781"/>
                    <a:pt x="12701" y="18822"/>
                    <a:pt x="12620" y="18822"/>
                  </a:cubicBezTo>
                  <a:cubicBezTo>
                    <a:pt x="12458" y="18822"/>
                    <a:pt x="12378" y="18822"/>
                    <a:pt x="12378" y="18864"/>
                  </a:cubicBezTo>
                  <a:cubicBezTo>
                    <a:pt x="12378" y="18864"/>
                    <a:pt x="12378" y="18905"/>
                    <a:pt x="12458" y="18905"/>
                  </a:cubicBezTo>
                  <a:cubicBezTo>
                    <a:pt x="12458" y="18905"/>
                    <a:pt x="12458" y="18905"/>
                    <a:pt x="12458" y="18905"/>
                  </a:cubicBezTo>
                  <a:cubicBezTo>
                    <a:pt x="12539" y="18947"/>
                    <a:pt x="12620" y="18988"/>
                    <a:pt x="12701" y="18988"/>
                  </a:cubicBezTo>
                  <a:cubicBezTo>
                    <a:pt x="12701" y="18988"/>
                    <a:pt x="12701" y="19030"/>
                    <a:pt x="12701" y="19030"/>
                  </a:cubicBezTo>
                  <a:cubicBezTo>
                    <a:pt x="12782" y="19071"/>
                    <a:pt x="12701" y="19112"/>
                    <a:pt x="12863" y="19154"/>
                  </a:cubicBezTo>
                  <a:cubicBezTo>
                    <a:pt x="12863" y="19112"/>
                    <a:pt x="12944" y="19112"/>
                    <a:pt x="13025" y="19112"/>
                  </a:cubicBezTo>
                  <a:cubicBezTo>
                    <a:pt x="13025" y="19112"/>
                    <a:pt x="13025" y="19112"/>
                    <a:pt x="13025" y="19112"/>
                  </a:cubicBezTo>
                  <a:cubicBezTo>
                    <a:pt x="13025" y="19112"/>
                    <a:pt x="13025" y="19112"/>
                    <a:pt x="13025" y="19112"/>
                  </a:cubicBezTo>
                  <a:cubicBezTo>
                    <a:pt x="13106" y="19030"/>
                    <a:pt x="13348" y="19071"/>
                    <a:pt x="13267" y="19030"/>
                  </a:cubicBezTo>
                  <a:cubicBezTo>
                    <a:pt x="13267" y="19030"/>
                    <a:pt x="13348" y="19030"/>
                    <a:pt x="13348" y="19030"/>
                  </a:cubicBezTo>
                  <a:cubicBezTo>
                    <a:pt x="13348" y="19030"/>
                    <a:pt x="13429" y="18988"/>
                    <a:pt x="13429" y="18988"/>
                  </a:cubicBezTo>
                  <a:cubicBezTo>
                    <a:pt x="13429" y="18947"/>
                    <a:pt x="13429" y="18947"/>
                    <a:pt x="13429" y="18947"/>
                  </a:cubicBezTo>
                  <a:cubicBezTo>
                    <a:pt x="13429" y="18947"/>
                    <a:pt x="13429" y="18905"/>
                    <a:pt x="13429" y="18905"/>
                  </a:cubicBezTo>
                  <a:close/>
                  <a:moveTo>
                    <a:pt x="9222" y="20812"/>
                  </a:moveTo>
                  <a:cubicBezTo>
                    <a:pt x="9222" y="20854"/>
                    <a:pt x="9142" y="20854"/>
                    <a:pt x="9142" y="20854"/>
                  </a:cubicBezTo>
                  <a:cubicBezTo>
                    <a:pt x="8980" y="20854"/>
                    <a:pt x="8980" y="20937"/>
                    <a:pt x="8818" y="20937"/>
                  </a:cubicBezTo>
                  <a:cubicBezTo>
                    <a:pt x="8737" y="21020"/>
                    <a:pt x="8980" y="20978"/>
                    <a:pt x="8899" y="21061"/>
                  </a:cubicBezTo>
                  <a:cubicBezTo>
                    <a:pt x="9061" y="21102"/>
                    <a:pt x="8980" y="20978"/>
                    <a:pt x="9222" y="21020"/>
                  </a:cubicBezTo>
                  <a:cubicBezTo>
                    <a:pt x="9142" y="20937"/>
                    <a:pt x="9303" y="20937"/>
                    <a:pt x="9303" y="20854"/>
                  </a:cubicBezTo>
                  <a:cubicBezTo>
                    <a:pt x="9303" y="20854"/>
                    <a:pt x="9303" y="20812"/>
                    <a:pt x="9222" y="20812"/>
                  </a:cubicBezTo>
                  <a:close/>
                  <a:moveTo>
                    <a:pt x="243" y="19030"/>
                  </a:moveTo>
                  <a:cubicBezTo>
                    <a:pt x="324" y="19071"/>
                    <a:pt x="324" y="19112"/>
                    <a:pt x="485" y="19154"/>
                  </a:cubicBezTo>
                  <a:cubicBezTo>
                    <a:pt x="485" y="19071"/>
                    <a:pt x="485" y="19030"/>
                    <a:pt x="485" y="18988"/>
                  </a:cubicBezTo>
                  <a:cubicBezTo>
                    <a:pt x="324" y="18988"/>
                    <a:pt x="243" y="19030"/>
                    <a:pt x="243" y="19030"/>
                  </a:cubicBezTo>
                  <a:close/>
                  <a:moveTo>
                    <a:pt x="9384" y="21020"/>
                  </a:moveTo>
                  <a:cubicBezTo>
                    <a:pt x="9384" y="21102"/>
                    <a:pt x="9546" y="21061"/>
                    <a:pt x="9546" y="21102"/>
                  </a:cubicBezTo>
                  <a:cubicBezTo>
                    <a:pt x="9627" y="21061"/>
                    <a:pt x="9627" y="21061"/>
                    <a:pt x="9627" y="20978"/>
                  </a:cubicBezTo>
                  <a:cubicBezTo>
                    <a:pt x="9546" y="20978"/>
                    <a:pt x="9546" y="21020"/>
                    <a:pt x="9384" y="21020"/>
                  </a:cubicBezTo>
                  <a:close/>
                  <a:moveTo>
                    <a:pt x="10193" y="21476"/>
                  </a:moveTo>
                  <a:cubicBezTo>
                    <a:pt x="10112" y="21476"/>
                    <a:pt x="10031" y="21434"/>
                    <a:pt x="9951" y="21434"/>
                  </a:cubicBezTo>
                  <a:cubicBezTo>
                    <a:pt x="9951" y="21476"/>
                    <a:pt x="9870" y="21476"/>
                    <a:pt x="9789" y="21476"/>
                  </a:cubicBezTo>
                  <a:cubicBezTo>
                    <a:pt x="9789" y="21434"/>
                    <a:pt x="9789" y="21393"/>
                    <a:pt x="9708" y="21393"/>
                  </a:cubicBezTo>
                  <a:cubicBezTo>
                    <a:pt x="9627" y="21559"/>
                    <a:pt x="9951" y="21600"/>
                    <a:pt x="10274" y="21600"/>
                  </a:cubicBezTo>
                  <a:cubicBezTo>
                    <a:pt x="10274" y="21559"/>
                    <a:pt x="10274" y="21559"/>
                    <a:pt x="10274" y="21559"/>
                  </a:cubicBezTo>
                  <a:cubicBezTo>
                    <a:pt x="10274" y="21559"/>
                    <a:pt x="10274" y="21517"/>
                    <a:pt x="10274" y="21517"/>
                  </a:cubicBezTo>
                  <a:cubicBezTo>
                    <a:pt x="10274" y="21517"/>
                    <a:pt x="10193" y="21517"/>
                    <a:pt x="10193" y="21476"/>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5" name="Rectangle 128">
              <a:extLst>
                <a:ext uri="{FF2B5EF4-FFF2-40B4-BE49-F238E27FC236}">
                  <a16:creationId xmlns:a16="http://schemas.microsoft.com/office/drawing/2014/main" id="{41311A13-A25E-5F43-950E-49D261550966}"/>
                </a:ext>
              </a:extLst>
            </p:cNvPr>
            <p:cNvSpPr txBox="1"/>
            <p:nvPr/>
          </p:nvSpPr>
          <p:spPr>
            <a:xfrm>
              <a:off x="2225955" y="4948983"/>
              <a:ext cx="856720"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UNITED</a:t>
              </a:r>
            </a:p>
            <a:p>
              <a:pPr algn="ctr" defTabSz="457200">
                <a:defRPr sz="1100" b="0" spc="0"/>
              </a:pPr>
              <a:r>
                <a:rPr sz="550"/>
                <a:t>KINGDOM</a:t>
              </a:r>
            </a:p>
          </p:txBody>
        </p:sp>
        <p:sp>
          <p:nvSpPr>
            <p:cNvPr id="176" name="Freeform 130">
              <a:extLst>
                <a:ext uri="{FF2B5EF4-FFF2-40B4-BE49-F238E27FC236}">
                  <a16:creationId xmlns:a16="http://schemas.microsoft.com/office/drawing/2014/main" id="{A450E746-F2FB-A14D-AB0B-66749C63B42F}"/>
                </a:ext>
              </a:extLst>
            </p:cNvPr>
            <p:cNvSpPr/>
            <p:nvPr/>
          </p:nvSpPr>
          <p:spPr>
            <a:xfrm>
              <a:off x="4947425" y="7597581"/>
              <a:ext cx="36185" cy="33772"/>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cubicBezTo>
                    <a:pt x="14400" y="0"/>
                    <a:pt x="10800" y="0"/>
                    <a:pt x="10800" y="0"/>
                  </a:cubicBezTo>
                  <a:cubicBezTo>
                    <a:pt x="10800" y="0"/>
                    <a:pt x="7200" y="3600"/>
                    <a:pt x="7200" y="3600"/>
                  </a:cubicBezTo>
                  <a:cubicBezTo>
                    <a:pt x="7200" y="3600"/>
                    <a:pt x="3600" y="3600"/>
                    <a:pt x="3600" y="7200"/>
                  </a:cubicBezTo>
                  <a:cubicBezTo>
                    <a:pt x="3600" y="7200"/>
                    <a:pt x="3600" y="7200"/>
                    <a:pt x="3600" y="7200"/>
                  </a:cubicBezTo>
                  <a:cubicBezTo>
                    <a:pt x="0" y="10800"/>
                    <a:pt x="0" y="10800"/>
                    <a:pt x="0" y="10800"/>
                  </a:cubicBezTo>
                  <a:cubicBezTo>
                    <a:pt x="0" y="14400"/>
                    <a:pt x="0" y="14400"/>
                    <a:pt x="0" y="14400"/>
                  </a:cubicBezTo>
                  <a:cubicBezTo>
                    <a:pt x="0" y="18000"/>
                    <a:pt x="0" y="18000"/>
                    <a:pt x="0" y="18000"/>
                  </a:cubicBezTo>
                  <a:cubicBezTo>
                    <a:pt x="0" y="18000"/>
                    <a:pt x="0" y="21600"/>
                    <a:pt x="0" y="21600"/>
                  </a:cubicBezTo>
                  <a:cubicBezTo>
                    <a:pt x="0" y="21600"/>
                    <a:pt x="3600" y="21600"/>
                    <a:pt x="3600" y="21600"/>
                  </a:cubicBezTo>
                  <a:cubicBezTo>
                    <a:pt x="3600" y="21600"/>
                    <a:pt x="3600" y="21600"/>
                    <a:pt x="3600" y="21600"/>
                  </a:cubicBezTo>
                  <a:cubicBezTo>
                    <a:pt x="7200" y="21600"/>
                    <a:pt x="7200" y="21600"/>
                    <a:pt x="7200" y="21600"/>
                  </a:cubicBezTo>
                  <a:cubicBezTo>
                    <a:pt x="7200" y="21600"/>
                    <a:pt x="7200" y="21600"/>
                    <a:pt x="7200" y="21600"/>
                  </a:cubicBezTo>
                  <a:cubicBezTo>
                    <a:pt x="10800" y="21600"/>
                    <a:pt x="10800" y="21600"/>
                    <a:pt x="14400" y="21600"/>
                  </a:cubicBezTo>
                  <a:cubicBezTo>
                    <a:pt x="14400" y="18000"/>
                    <a:pt x="14400" y="18000"/>
                    <a:pt x="14400" y="18000"/>
                  </a:cubicBezTo>
                  <a:cubicBezTo>
                    <a:pt x="18000" y="18000"/>
                    <a:pt x="18000" y="14400"/>
                    <a:pt x="18000" y="14400"/>
                  </a:cubicBezTo>
                  <a:cubicBezTo>
                    <a:pt x="18000" y="14400"/>
                    <a:pt x="18000" y="14400"/>
                    <a:pt x="18000" y="14400"/>
                  </a:cubicBezTo>
                  <a:cubicBezTo>
                    <a:pt x="18000" y="10800"/>
                    <a:pt x="18000" y="10800"/>
                    <a:pt x="18000" y="10800"/>
                  </a:cubicBezTo>
                  <a:cubicBezTo>
                    <a:pt x="21600" y="10800"/>
                    <a:pt x="21600" y="10800"/>
                    <a:pt x="21600" y="10800"/>
                  </a:cubicBezTo>
                  <a:cubicBezTo>
                    <a:pt x="21600" y="10800"/>
                    <a:pt x="21600" y="10800"/>
                    <a:pt x="21600" y="7200"/>
                  </a:cubicBezTo>
                  <a:cubicBezTo>
                    <a:pt x="21600" y="7200"/>
                    <a:pt x="21600" y="7200"/>
                    <a:pt x="21600" y="7200"/>
                  </a:cubicBezTo>
                  <a:cubicBezTo>
                    <a:pt x="21600" y="7200"/>
                    <a:pt x="21600" y="7200"/>
                    <a:pt x="21600" y="3600"/>
                  </a:cubicBezTo>
                  <a:cubicBezTo>
                    <a:pt x="21600" y="3600"/>
                    <a:pt x="21600" y="3600"/>
                    <a:pt x="18000" y="3600"/>
                  </a:cubicBezTo>
                  <a:cubicBezTo>
                    <a:pt x="18000" y="3600"/>
                    <a:pt x="18000" y="0"/>
                    <a:pt x="18000" y="0"/>
                  </a:cubicBezTo>
                  <a:cubicBezTo>
                    <a:pt x="18000" y="0"/>
                    <a:pt x="18000" y="0"/>
                    <a:pt x="18000" y="0"/>
                  </a:cubicBezTo>
                  <a:lnTo>
                    <a:pt x="14400" y="0"/>
                  </a:lnTo>
                  <a:close/>
                </a:path>
              </a:pathLst>
            </a:custGeom>
            <a:solidFill>
              <a:srgbClr val="8C8C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7" name="Rectangle 131">
              <a:extLst>
                <a:ext uri="{FF2B5EF4-FFF2-40B4-BE49-F238E27FC236}">
                  <a16:creationId xmlns:a16="http://schemas.microsoft.com/office/drawing/2014/main" id="{024504C2-830A-8D49-B52D-7999E0F1C750}"/>
                </a:ext>
              </a:extLst>
            </p:cNvPr>
            <p:cNvSpPr txBox="1"/>
            <p:nvPr/>
          </p:nvSpPr>
          <p:spPr>
            <a:xfrm>
              <a:off x="4959487" y="7568635"/>
              <a:ext cx="1929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SAN MARINO</a:t>
              </a:r>
            </a:p>
          </p:txBody>
        </p:sp>
        <p:sp>
          <p:nvSpPr>
            <p:cNvPr id="178" name="Rectangle 116">
              <a:extLst>
                <a:ext uri="{FF2B5EF4-FFF2-40B4-BE49-F238E27FC236}">
                  <a16:creationId xmlns:a16="http://schemas.microsoft.com/office/drawing/2014/main" id="{B2EDDD5F-96EC-F246-905E-00C05013A685}"/>
                </a:ext>
              </a:extLst>
            </p:cNvPr>
            <p:cNvSpPr txBox="1"/>
            <p:nvPr/>
          </p:nvSpPr>
          <p:spPr>
            <a:xfrm>
              <a:off x="4808946" y="2490104"/>
              <a:ext cx="1120402"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SWEDEN</a:t>
              </a:r>
            </a:p>
          </p:txBody>
        </p:sp>
        <p:sp>
          <p:nvSpPr>
            <p:cNvPr id="179" name="Rectangle 38">
              <a:extLst>
                <a:ext uri="{FF2B5EF4-FFF2-40B4-BE49-F238E27FC236}">
                  <a16:creationId xmlns:a16="http://schemas.microsoft.com/office/drawing/2014/main" id="{EA10C6DF-137B-9E42-A644-E2C10C058698}"/>
                </a:ext>
              </a:extLst>
            </p:cNvPr>
            <p:cNvSpPr txBox="1"/>
            <p:nvPr/>
          </p:nvSpPr>
          <p:spPr>
            <a:xfrm>
              <a:off x="3605089" y="6771402"/>
              <a:ext cx="1219315"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SWITZERLAND</a:t>
              </a:r>
            </a:p>
          </p:txBody>
        </p:sp>
        <p:sp>
          <p:nvSpPr>
            <p:cNvPr id="180" name="Rectangle 40">
              <a:extLst>
                <a:ext uri="{FF2B5EF4-FFF2-40B4-BE49-F238E27FC236}">
                  <a16:creationId xmlns:a16="http://schemas.microsoft.com/office/drawing/2014/main" id="{B32033E1-68B1-F74B-9206-B79792C40172}"/>
                </a:ext>
              </a:extLst>
            </p:cNvPr>
            <p:cNvSpPr txBox="1"/>
            <p:nvPr/>
          </p:nvSpPr>
          <p:spPr>
            <a:xfrm>
              <a:off x="4935214" y="6975233"/>
              <a:ext cx="867865" cy="1399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SLOVENIA</a:t>
              </a:r>
            </a:p>
          </p:txBody>
        </p:sp>
        <p:sp>
          <p:nvSpPr>
            <p:cNvPr id="181" name="Rectangle 65">
              <a:extLst>
                <a:ext uri="{FF2B5EF4-FFF2-40B4-BE49-F238E27FC236}">
                  <a16:creationId xmlns:a16="http://schemas.microsoft.com/office/drawing/2014/main" id="{4BF06528-1131-0846-B208-367FBD973EDD}"/>
                </a:ext>
              </a:extLst>
            </p:cNvPr>
            <p:cNvSpPr txBox="1"/>
            <p:nvPr/>
          </p:nvSpPr>
          <p:spPr>
            <a:xfrm>
              <a:off x="6284401" y="7869556"/>
              <a:ext cx="64647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KOSOVO</a:t>
              </a:r>
            </a:p>
          </p:txBody>
        </p:sp>
        <p:sp>
          <p:nvSpPr>
            <p:cNvPr id="182" name="Rectangle 63">
              <a:extLst>
                <a:ext uri="{FF2B5EF4-FFF2-40B4-BE49-F238E27FC236}">
                  <a16:creationId xmlns:a16="http://schemas.microsoft.com/office/drawing/2014/main" id="{6221ECD9-E788-3846-9F55-CF5F8125A332}"/>
                </a:ext>
              </a:extLst>
            </p:cNvPr>
            <p:cNvSpPr txBox="1"/>
            <p:nvPr/>
          </p:nvSpPr>
          <p:spPr>
            <a:xfrm>
              <a:off x="6781085" y="3990916"/>
              <a:ext cx="997936"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LATGALE</a:t>
              </a:r>
            </a:p>
          </p:txBody>
        </p:sp>
        <p:sp>
          <p:nvSpPr>
            <p:cNvPr id="183" name="Rectangle 92">
              <a:extLst>
                <a:ext uri="{FF2B5EF4-FFF2-40B4-BE49-F238E27FC236}">
                  <a16:creationId xmlns:a16="http://schemas.microsoft.com/office/drawing/2014/main" id="{F4C153BE-7A4A-9E41-A58F-EAE11CEF5697}"/>
                </a:ext>
              </a:extLst>
            </p:cNvPr>
            <p:cNvSpPr txBox="1"/>
            <p:nvPr/>
          </p:nvSpPr>
          <p:spPr>
            <a:xfrm>
              <a:off x="3166320" y="5602689"/>
              <a:ext cx="783558"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BELGIUM</a:t>
              </a:r>
            </a:p>
          </p:txBody>
        </p:sp>
        <p:sp>
          <p:nvSpPr>
            <p:cNvPr id="184" name="Rectangle 94">
              <a:extLst>
                <a:ext uri="{FF2B5EF4-FFF2-40B4-BE49-F238E27FC236}">
                  <a16:creationId xmlns:a16="http://schemas.microsoft.com/office/drawing/2014/main" id="{FEDDF964-7AB7-D94F-8F83-8E1A7746C260}"/>
                </a:ext>
              </a:extLst>
            </p:cNvPr>
            <p:cNvSpPr txBox="1"/>
            <p:nvPr/>
          </p:nvSpPr>
          <p:spPr>
            <a:xfrm>
              <a:off x="3273278" y="5976579"/>
              <a:ext cx="105188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LUXEMBURG</a:t>
              </a:r>
            </a:p>
          </p:txBody>
        </p:sp>
        <p:sp>
          <p:nvSpPr>
            <p:cNvPr id="185" name="Rectangle 57">
              <a:extLst>
                <a:ext uri="{FF2B5EF4-FFF2-40B4-BE49-F238E27FC236}">
                  <a16:creationId xmlns:a16="http://schemas.microsoft.com/office/drawing/2014/main" id="{BB49BF7F-7ECF-6244-9F79-9FECF6A1E73E}"/>
                </a:ext>
              </a:extLst>
            </p:cNvPr>
            <p:cNvSpPr txBox="1"/>
            <p:nvPr/>
          </p:nvSpPr>
          <p:spPr>
            <a:xfrm>
              <a:off x="6294153" y="8119940"/>
              <a:ext cx="1076815"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MACEDONIA</a:t>
              </a:r>
            </a:p>
          </p:txBody>
        </p:sp>
        <p:sp>
          <p:nvSpPr>
            <p:cNvPr id="186" name="Rectangle 102">
              <a:extLst>
                <a:ext uri="{FF2B5EF4-FFF2-40B4-BE49-F238E27FC236}">
                  <a16:creationId xmlns:a16="http://schemas.microsoft.com/office/drawing/2014/main" id="{719A2346-A255-7D46-A14C-60F6B19F0129}"/>
                </a:ext>
              </a:extLst>
            </p:cNvPr>
            <p:cNvSpPr txBox="1"/>
            <p:nvPr/>
          </p:nvSpPr>
          <p:spPr>
            <a:xfrm>
              <a:off x="5160609" y="7356060"/>
              <a:ext cx="1225991" cy="2740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BOSNIA AND</a:t>
              </a:r>
            </a:p>
            <a:p>
              <a:pPr algn="ctr" defTabSz="457200">
                <a:defRPr sz="1100" b="0" spc="0"/>
              </a:pPr>
              <a:r>
                <a:rPr sz="550"/>
                <a:t>HERZEGOVINA</a:t>
              </a:r>
            </a:p>
          </p:txBody>
        </p:sp>
        <p:sp>
          <p:nvSpPr>
            <p:cNvPr id="187" name="Rectangle 120">
              <a:extLst>
                <a:ext uri="{FF2B5EF4-FFF2-40B4-BE49-F238E27FC236}">
                  <a16:creationId xmlns:a16="http://schemas.microsoft.com/office/drawing/2014/main" id="{9F10BDD5-F746-F14F-BAC1-271FC695CCA7}"/>
                </a:ext>
              </a:extLst>
            </p:cNvPr>
            <p:cNvSpPr txBox="1"/>
            <p:nvPr/>
          </p:nvSpPr>
          <p:spPr>
            <a:xfrm>
              <a:off x="3395026" y="5064140"/>
              <a:ext cx="1121969" cy="1815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NETHERLANDS</a:t>
              </a:r>
            </a:p>
          </p:txBody>
        </p:sp>
        <p:sp>
          <p:nvSpPr>
            <p:cNvPr id="188" name="Rectangle 48">
              <a:extLst>
                <a:ext uri="{FF2B5EF4-FFF2-40B4-BE49-F238E27FC236}">
                  <a16:creationId xmlns:a16="http://schemas.microsoft.com/office/drawing/2014/main" id="{9EF443C2-7D13-4D4D-B5A8-D9AA7F582860}"/>
                </a:ext>
              </a:extLst>
            </p:cNvPr>
            <p:cNvSpPr txBox="1"/>
            <p:nvPr/>
          </p:nvSpPr>
          <p:spPr>
            <a:xfrm>
              <a:off x="251518" y="8345363"/>
              <a:ext cx="898786" cy="212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PORTUGAL</a:t>
              </a:r>
            </a:p>
          </p:txBody>
        </p:sp>
        <p:sp>
          <p:nvSpPr>
            <p:cNvPr id="189" name="Rectangle 44">
              <a:extLst>
                <a:ext uri="{FF2B5EF4-FFF2-40B4-BE49-F238E27FC236}">
                  <a16:creationId xmlns:a16="http://schemas.microsoft.com/office/drawing/2014/main" id="{26393041-A301-664A-9543-E5463F08E9EB}"/>
                </a:ext>
              </a:extLst>
            </p:cNvPr>
            <p:cNvSpPr txBox="1"/>
            <p:nvPr/>
          </p:nvSpPr>
          <p:spPr>
            <a:xfrm>
              <a:off x="6334102" y="7411841"/>
              <a:ext cx="604029"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SERBIA</a:t>
              </a:r>
            </a:p>
          </p:txBody>
        </p:sp>
      </p:grpSp>
      <p:sp>
        <p:nvSpPr>
          <p:cNvPr id="190" name="Text Placeholder 5">
            <a:extLst>
              <a:ext uri="{FF2B5EF4-FFF2-40B4-BE49-F238E27FC236}">
                <a16:creationId xmlns:a16="http://schemas.microsoft.com/office/drawing/2014/main" id="{3B876781-722B-744E-A323-BDFE2EC768F1}"/>
              </a:ext>
            </a:extLst>
          </p:cNvPr>
          <p:cNvSpPr>
            <a:spLocks noGrp="1"/>
          </p:cNvSpPr>
          <p:nvPr>
            <p:ph type="body" sz="quarter" idx="17" hasCustomPrompt="1"/>
          </p:nvPr>
        </p:nvSpPr>
        <p:spPr>
          <a:xfrm>
            <a:off x="952499" y="179135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191" name="Text Placeholder 5">
            <a:extLst>
              <a:ext uri="{FF2B5EF4-FFF2-40B4-BE49-F238E27FC236}">
                <a16:creationId xmlns:a16="http://schemas.microsoft.com/office/drawing/2014/main" id="{5C124F88-6F8C-9B41-87F5-321D7C34539F}"/>
              </a:ext>
            </a:extLst>
          </p:cNvPr>
          <p:cNvSpPr>
            <a:spLocks noGrp="1"/>
          </p:cNvSpPr>
          <p:nvPr>
            <p:ph type="body" sz="quarter" idx="18" hasCustomPrompt="1"/>
          </p:nvPr>
        </p:nvSpPr>
        <p:spPr>
          <a:xfrm>
            <a:off x="952500" y="207183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2" name="Text Placeholder 5">
            <a:extLst>
              <a:ext uri="{FF2B5EF4-FFF2-40B4-BE49-F238E27FC236}">
                <a16:creationId xmlns:a16="http://schemas.microsoft.com/office/drawing/2014/main" id="{8E920908-329A-1E42-912E-4072982218E1}"/>
              </a:ext>
            </a:extLst>
          </p:cNvPr>
          <p:cNvSpPr>
            <a:spLocks noGrp="1"/>
          </p:cNvSpPr>
          <p:nvPr>
            <p:ph type="body" sz="quarter" idx="25" hasCustomPrompt="1"/>
          </p:nvPr>
        </p:nvSpPr>
        <p:spPr>
          <a:xfrm>
            <a:off x="3538942" y="179135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3" name="Text Placeholder 5">
            <a:extLst>
              <a:ext uri="{FF2B5EF4-FFF2-40B4-BE49-F238E27FC236}">
                <a16:creationId xmlns:a16="http://schemas.microsoft.com/office/drawing/2014/main" id="{6E9FA704-3C40-FA46-890C-802FD02E1A44}"/>
              </a:ext>
            </a:extLst>
          </p:cNvPr>
          <p:cNvSpPr>
            <a:spLocks noGrp="1"/>
          </p:cNvSpPr>
          <p:nvPr>
            <p:ph type="body" sz="quarter" idx="26" hasCustomPrompt="1"/>
          </p:nvPr>
        </p:nvSpPr>
        <p:spPr>
          <a:xfrm>
            <a:off x="3538943" y="207183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4" name="Text Placeholder 5">
            <a:extLst>
              <a:ext uri="{FF2B5EF4-FFF2-40B4-BE49-F238E27FC236}">
                <a16:creationId xmlns:a16="http://schemas.microsoft.com/office/drawing/2014/main" id="{80EF7855-2D89-3449-A639-EE0F25270E31}"/>
              </a:ext>
            </a:extLst>
          </p:cNvPr>
          <p:cNvSpPr>
            <a:spLocks noGrp="1"/>
          </p:cNvSpPr>
          <p:nvPr>
            <p:ph type="body" sz="quarter" idx="27" hasCustomPrompt="1"/>
          </p:nvPr>
        </p:nvSpPr>
        <p:spPr>
          <a:xfrm>
            <a:off x="952499" y="325378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5" name="Text Placeholder 5">
            <a:extLst>
              <a:ext uri="{FF2B5EF4-FFF2-40B4-BE49-F238E27FC236}">
                <a16:creationId xmlns:a16="http://schemas.microsoft.com/office/drawing/2014/main" id="{57F741D9-967B-F04E-8362-8EBA32F7B53A}"/>
              </a:ext>
            </a:extLst>
          </p:cNvPr>
          <p:cNvSpPr>
            <a:spLocks noGrp="1"/>
          </p:cNvSpPr>
          <p:nvPr>
            <p:ph type="body" sz="quarter" idx="28" hasCustomPrompt="1"/>
          </p:nvPr>
        </p:nvSpPr>
        <p:spPr>
          <a:xfrm>
            <a:off x="952500" y="353426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471621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499668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8" name="Text Placeholder 5">
            <a:extLst>
              <a:ext uri="{FF2B5EF4-FFF2-40B4-BE49-F238E27FC236}">
                <a16:creationId xmlns:a16="http://schemas.microsoft.com/office/drawing/2014/main" id="{02AF92C8-2F40-EF4B-A249-7DC70D31E585}"/>
              </a:ext>
            </a:extLst>
          </p:cNvPr>
          <p:cNvSpPr>
            <a:spLocks noGrp="1"/>
          </p:cNvSpPr>
          <p:nvPr>
            <p:ph type="body" sz="quarter" idx="31" hasCustomPrompt="1"/>
          </p:nvPr>
        </p:nvSpPr>
        <p:spPr>
          <a:xfrm>
            <a:off x="3537426" y="325378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9" name="Text Placeholder 5">
            <a:extLst>
              <a:ext uri="{FF2B5EF4-FFF2-40B4-BE49-F238E27FC236}">
                <a16:creationId xmlns:a16="http://schemas.microsoft.com/office/drawing/2014/main" id="{59052F77-5186-CC42-8FFE-0EA56F2BC25E}"/>
              </a:ext>
            </a:extLst>
          </p:cNvPr>
          <p:cNvSpPr>
            <a:spLocks noGrp="1"/>
          </p:cNvSpPr>
          <p:nvPr>
            <p:ph type="body" sz="quarter" idx="32" hasCustomPrompt="1"/>
          </p:nvPr>
        </p:nvSpPr>
        <p:spPr>
          <a:xfrm>
            <a:off x="3537427" y="353426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537426" y="471203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537427" y="499250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212" name="Group 211">
            <a:extLst>
              <a:ext uri="{FF2B5EF4-FFF2-40B4-BE49-F238E27FC236}">
                <a16:creationId xmlns:a16="http://schemas.microsoft.com/office/drawing/2014/main" id="{23405A50-0D71-AF47-B606-A2157D02AF24}"/>
              </a:ext>
            </a:extLst>
          </p:cNvPr>
          <p:cNvGrpSpPr/>
          <p:nvPr userDrawn="1"/>
        </p:nvGrpSpPr>
        <p:grpSpPr>
          <a:xfrm>
            <a:off x="7197205" y="-1151563"/>
            <a:ext cx="4081327" cy="819555"/>
            <a:chOff x="5280584" y="26972"/>
            <a:chExt cx="4081327" cy="819555"/>
          </a:xfrm>
        </p:grpSpPr>
        <p:sp>
          <p:nvSpPr>
            <p:cNvPr id="213" name="Rectangle 212">
              <a:extLst>
                <a:ext uri="{FF2B5EF4-FFF2-40B4-BE49-F238E27FC236}">
                  <a16:creationId xmlns:a16="http://schemas.microsoft.com/office/drawing/2014/main" id="{A82E8575-B6CA-AD4D-9DE4-A5081043F78E}"/>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69BAEB49-9E55-D14E-AE00-806825BB1DBB}"/>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F9604C63-C29C-E44F-A04E-6E04DC5F1A78}"/>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EA4C041D-1F7B-B94E-9E87-B0577F52FF0C}"/>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92D2AFF1-BBBA-B345-B96C-08CCAD40363E}"/>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239395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 United Stat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342316" y="51406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6704266" y="63148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United States</a:t>
            </a:r>
          </a:p>
        </p:txBody>
      </p:sp>
      <p:grpSp>
        <p:nvGrpSpPr>
          <p:cNvPr id="206" name="Group">
            <a:extLst>
              <a:ext uri="{FF2B5EF4-FFF2-40B4-BE49-F238E27FC236}">
                <a16:creationId xmlns:a16="http://schemas.microsoft.com/office/drawing/2014/main" id="{7BFCBD7D-784E-714A-BA99-6598EC029260}"/>
              </a:ext>
            </a:extLst>
          </p:cNvPr>
          <p:cNvGrpSpPr/>
          <p:nvPr userDrawn="1"/>
        </p:nvGrpSpPr>
        <p:grpSpPr>
          <a:xfrm>
            <a:off x="296996" y="1683982"/>
            <a:ext cx="5682992" cy="3514632"/>
            <a:chOff x="0" y="0"/>
            <a:chExt cx="11365981" cy="7029262"/>
          </a:xfrm>
        </p:grpSpPr>
        <p:sp>
          <p:nvSpPr>
            <p:cNvPr id="207" name="Freeform 7">
              <a:extLst>
                <a:ext uri="{FF2B5EF4-FFF2-40B4-BE49-F238E27FC236}">
                  <a16:creationId xmlns:a16="http://schemas.microsoft.com/office/drawing/2014/main" id="{D075451E-892F-1949-84F0-73A57EC948CD}"/>
                </a:ext>
              </a:extLst>
            </p:cNvPr>
            <p:cNvSpPr/>
            <p:nvPr/>
          </p:nvSpPr>
          <p:spPr>
            <a:xfrm>
              <a:off x="4277905" y="3925034"/>
              <a:ext cx="1874300" cy="971670"/>
            </a:xfrm>
            <a:custGeom>
              <a:avLst/>
              <a:gdLst/>
              <a:ahLst/>
              <a:cxnLst>
                <a:cxn ang="0">
                  <a:pos x="wd2" y="hd2"/>
                </a:cxn>
                <a:cxn ang="5400000">
                  <a:pos x="wd2" y="hd2"/>
                </a:cxn>
                <a:cxn ang="10800000">
                  <a:pos x="wd2" y="hd2"/>
                </a:cxn>
                <a:cxn ang="16200000">
                  <a:pos x="wd2" y="hd2"/>
                </a:cxn>
              </a:cxnLst>
              <a:rect l="0" t="0" r="r" b="b"/>
              <a:pathLst>
                <a:path w="21600" h="21600" extrusionOk="0">
                  <a:moveTo>
                    <a:pt x="21099" y="1137"/>
                  </a:moveTo>
                  <a:lnTo>
                    <a:pt x="2564" y="284"/>
                  </a:lnTo>
                  <a:lnTo>
                    <a:pt x="88" y="0"/>
                  </a:lnTo>
                  <a:lnTo>
                    <a:pt x="0" y="3013"/>
                  </a:lnTo>
                  <a:lnTo>
                    <a:pt x="7514" y="3865"/>
                  </a:lnTo>
                  <a:lnTo>
                    <a:pt x="7367" y="15575"/>
                  </a:lnTo>
                  <a:lnTo>
                    <a:pt x="7573" y="15745"/>
                  </a:lnTo>
                  <a:lnTo>
                    <a:pt x="7809" y="16029"/>
                  </a:lnTo>
                  <a:lnTo>
                    <a:pt x="8163" y="16825"/>
                  </a:lnTo>
                  <a:lnTo>
                    <a:pt x="8280" y="17109"/>
                  </a:lnTo>
                  <a:lnTo>
                    <a:pt x="8870" y="16939"/>
                  </a:lnTo>
                  <a:lnTo>
                    <a:pt x="8988" y="16712"/>
                  </a:lnTo>
                  <a:lnTo>
                    <a:pt x="9282" y="16939"/>
                  </a:lnTo>
                  <a:lnTo>
                    <a:pt x="9341" y="17223"/>
                  </a:lnTo>
                  <a:lnTo>
                    <a:pt x="9341" y="17507"/>
                  </a:lnTo>
                  <a:lnTo>
                    <a:pt x="9489" y="17905"/>
                  </a:lnTo>
                  <a:lnTo>
                    <a:pt x="9577" y="18076"/>
                  </a:lnTo>
                  <a:lnTo>
                    <a:pt x="10284" y="18303"/>
                  </a:lnTo>
                  <a:lnTo>
                    <a:pt x="10491" y="18474"/>
                  </a:lnTo>
                  <a:lnTo>
                    <a:pt x="10697" y="18474"/>
                  </a:lnTo>
                  <a:lnTo>
                    <a:pt x="10903" y="18303"/>
                  </a:lnTo>
                  <a:lnTo>
                    <a:pt x="11050" y="18758"/>
                  </a:lnTo>
                  <a:lnTo>
                    <a:pt x="11345" y="18985"/>
                  </a:lnTo>
                  <a:lnTo>
                    <a:pt x="11551" y="18587"/>
                  </a:lnTo>
                  <a:lnTo>
                    <a:pt x="12200" y="18872"/>
                  </a:lnTo>
                  <a:lnTo>
                    <a:pt x="12200" y="18985"/>
                  </a:lnTo>
                  <a:lnTo>
                    <a:pt x="12465" y="19554"/>
                  </a:lnTo>
                  <a:lnTo>
                    <a:pt x="12612" y="19554"/>
                  </a:lnTo>
                  <a:lnTo>
                    <a:pt x="12612" y="20236"/>
                  </a:lnTo>
                  <a:lnTo>
                    <a:pt x="13113" y="20349"/>
                  </a:lnTo>
                  <a:lnTo>
                    <a:pt x="13172" y="19838"/>
                  </a:lnTo>
                  <a:lnTo>
                    <a:pt x="13378" y="19667"/>
                  </a:lnTo>
                  <a:lnTo>
                    <a:pt x="14027" y="20520"/>
                  </a:lnTo>
                  <a:lnTo>
                    <a:pt x="14086" y="20520"/>
                  </a:lnTo>
                  <a:lnTo>
                    <a:pt x="14380" y="20236"/>
                  </a:lnTo>
                  <a:lnTo>
                    <a:pt x="14587" y="20236"/>
                  </a:lnTo>
                  <a:lnTo>
                    <a:pt x="14587" y="20918"/>
                  </a:lnTo>
                  <a:lnTo>
                    <a:pt x="14675" y="21316"/>
                  </a:lnTo>
                  <a:lnTo>
                    <a:pt x="14793" y="21088"/>
                  </a:lnTo>
                  <a:lnTo>
                    <a:pt x="14793" y="20804"/>
                  </a:lnTo>
                  <a:lnTo>
                    <a:pt x="15029" y="20236"/>
                  </a:lnTo>
                  <a:lnTo>
                    <a:pt x="15235" y="19952"/>
                  </a:lnTo>
                  <a:lnTo>
                    <a:pt x="15382" y="19952"/>
                  </a:lnTo>
                  <a:lnTo>
                    <a:pt x="15382" y="20349"/>
                  </a:lnTo>
                  <a:lnTo>
                    <a:pt x="15647" y="20520"/>
                  </a:lnTo>
                  <a:lnTo>
                    <a:pt x="15795" y="20520"/>
                  </a:lnTo>
                  <a:lnTo>
                    <a:pt x="15942" y="20236"/>
                  </a:lnTo>
                  <a:lnTo>
                    <a:pt x="16089" y="20349"/>
                  </a:lnTo>
                  <a:lnTo>
                    <a:pt x="16148" y="20349"/>
                  </a:lnTo>
                  <a:lnTo>
                    <a:pt x="16148" y="20520"/>
                  </a:lnTo>
                  <a:lnTo>
                    <a:pt x="16355" y="20804"/>
                  </a:lnTo>
                  <a:lnTo>
                    <a:pt x="16797" y="21316"/>
                  </a:lnTo>
                  <a:lnTo>
                    <a:pt x="17209" y="20634"/>
                  </a:lnTo>
                  <a:lnTo>
                    <a:pt x="17357" y="20520"/>
                  </a:lnTo>
                  <a:lnTo>
                    <a:pt x="17917" y="20520"/>
                  </a:lnTo>
                  <a:lnTo>
                    <a:pt x="18417" y="20122"/>
                  </a:lnTo>
                  <a:lnTo>
                    <a:pt x="18771" y="20122"/>
                  </a:lnTo>
                  <a:lnTo>
                    <a:pt x="19331" y="20236"/>
                  </a:lnTo>
                  <a:lnTo>
                    <a:pt x="19744" y="19952"/>
                  </a:lnTo>
                  <a:lnTo>
                    <a:pt x="19832" y="19838"/>
                  </a:lnTo>
                  <a:lnTo>
                    <a:pt x="21099" y="21202"/>
                  </a:lnTo>
                  <a:lnTo>
                    <a:pt x="21305" y="21316"/>
                  </a:lnTo>
                  <a:lnTo>
                    <a:pt x="21394" y="21486"/>
                  </a:lnTo>
                  <a:lnTo>
                    <a:pt x="21541" y="21600"/>
                  </a:lnTo>
                  <a:lnTo>
                    <a:pt x="21600" y="10800"/>
                  </a:lnTo>
                  <a:lnTo>
                    <a:pt x="21158" y="4093"/>
                  </a:lnTo>
                  <a:lnTo>
                    <a:pt x="21099" y="1137"/>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08" name="Freeform 8">
              <a:extLst>
                <a:ext uri="{FF2B5EF4-FFF2-40B4-BE49-F238E27FC236}">
                  <a16:creationId xmlns:a16="http://schemas.microsoft.com/office/drawing/2014/main" id="{98EA134A-1CDA-DA40-88E7-2598EDC7996B}"/>
                </a:ext>
              </a:extLst>
            </p:cNvPr>
            <p:cNvSpPr/>
            <p:nvPr/>
          </p:nvSpPr>
          <p:spPr>
            <a:xfrm>
              <a:off x="8123673" y="4326487"/>
              <a:ext cx="1196689" cy="1235043"/>
            </a:xfrm>
            <a:custGeom>
              <a:avLst/>
              <a:gdLst/>
              <a:ahLst/>
              <a:cxnLst>
                <a:cxn ang="0">
                  <a:pos x="wd2" y="hd2"/>
                </a:cxn>
                <a:cxn ang="5400000">
                  <a:pos x="wd2" y="hd2"/>
                </a:cxn>
                <a:cxn ang="10800000">
                  <a:pos x="wd2" y="hd2"/>
                </a:cxn>
                <a:cxn ang="16200000">
                  <a:pos x="wd2" y="hd2"/>
                </a:cxn>
              </a:cxnLst>
              <a:rect l="0" t="0" r="r" b="b"/>
              <a:pathLst>
                <a:path w="21600" h="21600" extrusionOk="0">
                  <a:moveTo>
                    <a:pt x="0" y="1252"/>
                  </a:moveTo>
                  <a:lnTo>
                    <a:pt x="3000" y="11359"/>
                  </a:lnTo>
                  <a:lnTo>
                    <a:pt x="3185" y="11717"/>
                  </a:lnTo>
                  <a:lnTo>
                    <a:pt x="3415" y="12343"/>
                  </a:lnTo>
                  <a:lnTo>
                    <a:pt x="3554" y="12656"/>
                  </a:lnTo>
                  <a:lnTo>
                    <a:pt x="3969" y="12880"/>
                  </a:lnTo>
                  <a:lnTo>
                    <a:pt x="4200" y="13193"/>
                  </a:lnTo>
                  <a:lnTo>
                    <a:pt x="4108" y="13640"/>
                  </a:lnTo>
                  <a:lnTo>
                    <a:pt x="4431" y="14042"/>
                  </a:lnTo>
                  <a:lnTo>
                    <a:pt x="4292" y="14176"/>
                  </a:lnTo>
                  <a:lnTo>
                    <a:pt x="3969" y="14713"/>
                  </a:lnTo>
                  <a:lnTo>
                    <a:pt x="3969" y="15339"/>
                  </a:lnTo>
                  <a:lnTo>
                    <a:pt x="3738" y="15876"/>
                  </a:lnTo>
                  <a:lnTo>
                    <a:pt x="3738" y="16770"/>
                  </a:lnTo>
                  <a:lnTo>
                    <a:pt x="4292" y="17843"/>
                  </a:lnTo>
                  <a:lnTo>
                    <a:pt x="4200" y="19096"/>
                  </a:lnTo>
                  <a:lnTo>
                    <a:pt x="4754" y="19856"/>
                  </a:lnTo>
                  <a:lnTo>
                    <a:pt x="4754" y="20080"/>
                  </a:lnTo>
                  <a:lnTo>
                    <a:pt x="4846" y="20303"/>
                  </a:lnTo>
                  <a:lnTo>
                    <a:pt x="5215" y="20706"/>
                  </a:lnTo>
                  <a:lnTo>
                    <a:pt x="5215" y="21063"/>
                  </a:lnTo>
                  <a:lnTo>
                    <a:pt x="5400" y="21376"/>
                  </a:lnTo>
                  <a:lnTo>
                    <a:pt x="16708" y="20706"/>
                  </a:lnTo>
                  <a:lnTo>
                    <a:pt x="16938" y="21242"/>
                  </a:lnTo>
                  <a:lnTo>
                    <a:pt x="17077" y="21466"/>
                  </a:lnTo>
                  <a:lnTo>
                    <a:pt x="17723" y="21600"/>
                  </a:lnTo>
                  <a:lnTo>
                    <a:pt x="17815" y="20929"/>
                  </a:lnTo>
                  <a:lnTo>
                    <a:pt x="17492" y="19990"/>
                  </a:lnTo>
                  <a:lnTo>
                    <a:pt x="17492" y="19543"/>
                  </a:lnTo>
                  <a:lnTo>
                    <a:pt x="17631" y="19319"/>
                  </a:lnTo>
                  <a:lnTo>
                    <a:pt x="17954" y="19096"/>
                  </a:lnTo>
                  <a:lnTo>
                    <a:pt x="18738" y="19543"/>
                  </a:lnTo>
                  <a:lnTo>
                    <a:pt x="19477" y="19543"/>
                  </a:lnTo>
                  <a:lnTo>
                    <a:pt x="19846" y="19453"/>
                  </a:lnTo>
                  <a:lnTo>
                    <a:pt x="19708" y="18693"/>
                  </a:lnTo>
                  <a:lnTo>
                    <a:pt x="19477" y="18246"/>
                  </a:lnTo>
                  <a:lnTo>
                    <a:pt x="19477" y="17709"/>
                  </a:lnTo>
                  <a:lnTo>
                    <a:pt x="19615" y="17307"/>
                  </a:lnTo>
                  <a:lnTo>
                    <a:pt x="20169" y="15652"/>
                  </a:lnTo>
                  <a:lnTo>
                    <a:pt x="20262" y="14937"/>
                  </a:lnTo>
                  <a:lnTo>
                    <a:pt x="20585" y="14266"/>
                  </a:lnTo>
                  <a:lnTo>
                    <a:pt x="20954" y="13640"/>
                  </a:lnTo>
                  <a:lnTo>
                    <a:pt x="21277" y="13193"/>
                  </a:lnTo>
                  <a:lnTo>
                    <a:pt x="21508" y="13193"/>
                  </a:lnTo>
                  <a:lnTo>
                    <a:pt x="21600" y="12969"/>
                  </a:lnTo>
                  <a:lnTo>
                    <a:pt x="21277" y="12880"/>
                  </a:lnTo>
                  <a:lnTo>
                    <a:pt x="21277" y="12790"/>
                  </a:lnTo>
                  <a:lnTo>
                    <a:pt x="20492" y="12790"/>
                  </a:lnTo>
                  <a:lnTo>
                    <a:pt x="20262" y="12656"/>
                  </a:lnTo>
                  <a:lnTo>
                    <a:pt x="20169" y="12343"/>
                  </a:lnTo>
                  <a:lnTo>
                    <a:pt x="19938" y="11359"/>
                  </a:lnTo>
                  <a:lnTo>
                    <a:pt x="19385" y="10733"/>
                  </a:lnTo>
                  <a:lnTo>
                    <a:pt x="18831" y="10509"/>
                  </a:lnTo>
                  <a:lnTo>
                    <a:pt x="18508" y="9570"/>
                  </a:lnTo>
                  <a:lnTo>
                    <a:pt x="18046" y="8989"/>
                  </a:lnTo>
                  <a:lnTo>
                    <a:pt x="17954" y="8452"/>
                  </a:lnTo>
                  <a:lnTo>
                    <a:pt x="17631" y="8363"/>
                  </a:lnTo>
                  <a:lnTo>
                    <a:pt x="16846" y="8139"/>
                  </a:lnTo>
                  <a:lnTo>
                    <a:pt x="16385" y="7602"/>
                  </a:lnTo>
                  <a:lnTo>
                    <a:pt x="15969" y="7289"/>
                  </a:lnTo>
                  <a:lnTo>
                    <a:pt x="15969" y="6976"/>
                  </a:lnTo>
                  <a:lnTo>
                    <a:pt x="15738" y="6529"/>
                  </a:lnTo>
                  <a:lnTo>
                    <a:pt x="15508" y="6440"/>
                  </a:lnTo>
                  <a:lnTo>
                    <a:pt x="14862" y="6127"/>
                  </a:lnTo>
                  <a:lnTo>
                    <a:pt x="13615" y="5053"/>
                  </a:lnTo>
                  <a:lnTo>
                    <a:pt x="13062" y="4830"/>
                  </a:lnTo>
                  <a:lnTo>
                    <a:pt x="12831" y="4383"/>
                  </a:lnTo>
                  <a:lnTo>
                    <a:pt x="12277" y="3980"/>
                  </a:lnTo>
                  <a:lnTo>
                    <a:pt x="11954" y="3220"/>
                  </a:lnTo>
                  <a:lnTo>
                    <a:pt x="11538" y="2862"/>
                  </a:lnTo>
                  <a:lnTo>
                    <a:pt x="11400" y="2549"/>
                  </a:lnTo>
                  <a:lnTo>
                    <a:pt x="10615" y="2325"/>
                  </a:lnTo>
                  <a:lnTo>
                    <a:pt x="9508" y="1923"/>
                  </a:lnTo>
                  <a:lnTo>
                    <a:pt x="9185" y="1610"/>
                  </a:lnTo>
                  <a:lnTo>
                    <a:pt x="9508" y="716"/>
                  </a:lnTo>
                  <a:lnTo>
                    <a:pt x="9877" y="537"/>
                  </a:lnTo>
                  <a:lnTo>
                    <a:pt x="10062" y="89"/>
                  </a:lnTo>
                  <a:lnTo>
                    <a:pt x="9969" y="0"/>
                  </a:lnTo>
                  <a:lnTo>
                    <a:pt x="4108" y="850"/>
                  </a:lnTo>
                  <a:lnTo>
                    <a:pt x="0" y="1252"/>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09" name="Freeform 9">
              <a:extLst>
                <a:ext uri="{FF2B5EF4-FFF2-40B4-BE49-F238E27FC236}">
                  <a16:creationId xmlns:a16="http://schemas.microsoft.com/office/drawing/2014/main" id="{1C5F30F3-B30B-3C4E-A035-D29F6DF7C7CA}"/>
                </a:ext>
              </a:extLst>
            </p:cNvPr>
            <p:cNvSpPr/>
            <p:nvPr/>
          </p:nvSpPr>
          <p:spPr>
            <a:xfrm>
              <a:off x="8514896" y="2948249"/>
              <a:ext cx="1708094" cy="953773"/>
            </a:xfrm>
            <a:custGeom>
              <a:avLst/>
              <a:gdLst/>
              <a:ahLst/>
              <a:cxnLst>
                <a:cxn ang="0">
                  <a:pos x="wd2" y="hd2"/>
                </a:cxn>
                <a:cxn ang="5400000">
                  <a:pos x="wd2" y="hd2"/>
                </a:cxn>
                <a:cxn ang="10800000">
                  <a:pos x="wd2" y="hd2"/>
                </a:cxn>
                <a:cxn ang="16200000">
                  <a:pos x="wd2" y="hd2"/>
                </a:cxn>
              </a:cxnLst>
              <a:rect l="0" t="0" r="r" b="b"/>
              <a:pathLst>
                <a:path w="21600" h="21600" extrusionOk="0">
                  <a:moveTo>
                    <a:pt x="20662" y="15751"/>
                  </a:moveTo>
                  <a:lnTo>
                    <a:pt x="13775" y="18125"/>
                  </a:lnTo>
                  <a:lnTo>
                    <a:pt x="6467" y="20210"/>
                  </a:lnTo>
                  <a:lnTo>
                    <a:pt x="6305" y="20210"/>
                  </a:lnTo>
                  <a:lnTo>
                    <a:pt x="5982" y="20326"/>
                  </a:lnTo>
                  <a:lnTo>
                    <a:pt x="5303" y="20500"/>
                  </a:lnTo>
                  <a:lnTo>
                    <a:pt x="5303" y="20210"/>
                  </a:lnTo>
                  <a:lnTo>
                    <a:pt x="4592" y="20500"/>
                  </a:lnTo>
                  <a:lnTo>
                    <a:pt x="4592" y="20616"/>
                  </a:lnTo>
                  <a:lnTo>
                    <a:pt x="0" y="21600"/>
                  </a:lnTo>
                  <a:lnTo>
                    <a:pt x="162" y="21310"/>
                  </a:lnTo>
                  <a:lnTo>
                    <a:pt x="1196" y="20500"/>
                  </a:lnTo>
                  <a:lnTo>
                    <a:pt x="1261" y="20036"/>
                  </a:lnTo>
                  <a:lnTo>
                    <a:pt x="1811" y="19342"/>
                  </a:lnTo>
                  <a:lnTo>
                    <a:pt x="1811" y="18936"/>
                  </a:lnTo>
                  <a:lnTo>
                    <a:pt x="1875" y="18647"/>
                  </a:lnTo>
                  <a:lnTo>
                    <a:pt x="2199" y="18357"/>
                  </a:lnTo>
                  <a:lnTo>
                    <a:pt x="2199" y="17836"/>
                  </a:lnTo>
                  <a:lnTo>
                    <a:pt x="2490" y="17431"/>
                  </a:lnTo>
                  <a:lnTo>
                    <a:pt x="3913" y="15172"/>
                  </a:lnTo>
                  <a:lnTo>
                    <a:pt x="3977" y="14767"/>
                  </a:lnTo>
                  <a:lnTo>
                    <a:pt x="4042" y="14883"/>
                  </a:lnTo>
                  <a:lnTo>
                    <a:pt x="3977" y="15346"/>
                  </a:lnTo>
                  <a:lnTo>
                    <a:pt x="4430" y="16041"/>
                  </a:lnTo>
                  <a:lnTo>
                    <a:pt x="4980" y="16446"/>
                  </a:lnTo>
                  <a:lnTo>
                    <a:pt x="5303" y="16562"/>
                  </a:lnTo>
                  <a:lnTo>
                    <a:pt x="5594" y="16041"/>
                  </a:lnTo>
                  <a:lnTo>
                    <a:pt x="5594" y="15751"/>
                  </a:lnTo>
                  <a:lnTo>
                    <a:pt x="5853" y="15462"/>
                  </a:lnTo>
                  <a:lnTo>
                    <a:pt x="6079" y="15867"/>
                  </a:lnTo>
                  <a:lnTo>
                    <a:pt x="6241" y="16041"/>
                  </a:lnTo>
                  <a:lnTo>
                    <a:pt x="6370" y="15867"/>
                  </a:lnTo>
                  <a:lnTo>
                    <a:pt x="7081" y="15462"/>
                  </a:lnTo>
                  <a:lnTo>
                    <a:pt x="7243" y="14651"/>
                  </a:lnTo>
                  <a:lnTo>
                    <a:pt x="7308" y="14651"/>
                  </a:lnTo>
                  <a:lnTo>
                    <a:pt x="7469" y="14883"/>
                  </a:lnTo>
                  <a:lnTo>
                    <a:pt x="8019" y="13956"/>
                  </a:lnTo>
                  <a:lnTo>
                    <a:pt x="8181" y="14188"/>
                  </a:lnTo>
                  <a:lnTo>
                    <a:pt x="8634" y="13087"/>
                  </a:lnTo>
                  <a:lnTo>
                    <a:pt x="8569" y="12682"/>
                  </a:lnTo>
                  <a:lnTo>
                    <a:pt x="8569" y="11987"/>
                  </a:lnTo>
                  <a:lnTo>
                    <a:pt x="9022" y="10424"/>
                  </a:lnTo>
                  <a:lnTo>
                    <a:pt x="9636" y="6428"/>
                  </a:lnTo>
                  <a:lnTo>
                    <a:pt x="9733" y="6254"/>
                  </a:lnTo>
                  <a:lnTo>
                    <a:pt x="10024" y="6717"/>
                  </a:lnTo>
                  <a:lnTo>
                    <a:pt x="10121" y="6949"/>
                  </a:lnTo>
                  <a:lnTo>
                    <a:pt x="10250" y="7239"/>
                  </a:lnTo>
                  <a:lnTo>
                    <a:pt x="10638" y="7123"/>
                  </a:lnTo>
                  <a:lnTo>
                    <a:pt x="10897" y="6428"/>
                  </a:lnTo>
                  <a:lnTo>
                    <a:pt x="11059" y="4864"/>
                  </a:lnTo>
                  <a:lnTo>
                    <a:pt x="11285" y="4343"/>
                  </a:lnTo>
                  <a:lnTo>
                    <a:pt x="11576" y="4633"/>
                  </a:lnTo>
                  <a:lnTo>
                    <a:pt x="11835" y="3648"/>
                  </a:lnTo>
                  <a:lnTo>
                    <a:pt x="12061" y="3475"/>
                  </a:lnTo>
                  <a:lnTo>
                    <a:pt x="12223" y="3069"/>
                  </a:lnTo>
                  <a:lnTo>
                    <a:pt x="12352" y="2258"/>
                  </a:lnTo>
                  <a:lnTo>
                    <a:pt x="12514" y="1969"/>
                  </a:lnTo>
                  <a:lnTo>
                    <a:pt x="12514" y="1795"/>
                  </a:lnTo>
                  <a:lnTo>
                    <a:pt x="12449" y="1679"/>
                  </a:lnTo>
                  <a:lnTo>
                    <a:pt x="12514" y="405"/>
                  </a:lnTo>
                  <a:lnTo>
                    <a:pt x="12514" y="290"/>
                  </a:lnTo>
                  <a:lnTo>
                    <a:pt x="12675" y="0"/>
                  </a:lnTo>
                  <a:lnTo>
                    <a:pt x="13904" y="1564"/>
                  </a:lnTo>
                  <a:lnTo>
                    <a:pt x="14163" y="1564"/>
                  </a:lnTo>
                  <a:lnTo>
                    <a:pt x="14292" y="290"/>
                  </a:lnTo>
                  <a:lnTo>
                    <a:pt x="14551" y="290"/>
                  </a:lnTo>
                  <a:lnTo>
                    <a:pt x="14680" y="405"/>
                  </a:lnTo>
                  <a:lnTo>
                    <a:pt x="15004" y="579"/>
                  </a:lnTo>
                  <a:lnTo>
                    <a:pt x="14842" y="984"/>
                  </a:lnTo>
                  <a:lnTo>
                    <a:pt x="15165" y="1679"/>
                  </a:lnTo>
                  <a:lnTo>
                    <a:pt x="15618" y="1679"/>
                  </a:lnTo>
                  <a:lnTo>
                    <a:pt x="15844" y="2085"/>
                  </a:lnTo>
                  <a:lnTo>
                    <a:pt x="16232" y="2374"/>
                  </a:lnTo>
                  <a:lnTo>
                    <a:pt x="16491" y="2780"/>
                  </a:lnTo>
                  <a:lnTo>
                    <a:pt x="16394" y="3243"/>
                  </a:lnTo>
                  <a:lnTo>
                    <a:pt x="16103" y="4169"/>
                  </a:lnTo>
                  <a:lnTo>
                    <a:pt x="15844" y="5154"/>
                  </a:lnTo>
                  <a:lnTo>
                    <a:pt x="15941" y="5849"/>
                  </a:lnTo>
                  <a:lnTo>
                    <a:pt x="16329" y="5849"/>
                  </a:lnTo>
                  <a:lnTo>
                    <a:pt x="16620" y="5559"/>
                  </a:lnTo>
                  <a:lnTo>
                    <a:pt x="16944" y="6138"/>
                  </a:lnTo>
                  <a:lnTo>
                    <a:pt x="17105" y="6254"/>
                  </a:lnTo>
                  <a:lnTo>
                    <a:pt x="17267" y="6254"/>
                  </a:lnTo>
                  <a:lnTo>
                    <a:pt x="17493" y="6717"/>
                  </a:lnTo>
                  <a:lnTo>
                    <a:pt x="17558" y="6717"/>
                  </a:lnTo>
                  <a:lnTo>
                    <a:pt x="17720" y="6544"/>
                  </a:lnTo>
                  <a:lnTo>
                    <a:pt x="17881" y="6544"/>
                  </a:lnTo>
                  <a:lnTo>
                    <a:pt x="18496" y="7123"/>
                  </a:lnTo>
                  <a:lnTo>
                    <a:pt x="18884" y="7412"/>
                  </a:lnTo>
                  <a:lnTo>
                    <a:pt x="19207" y="7818"/>
                  </a:lnTo>
                  <a:lnTo>
                    <a:pt x="19110" y="8107"/>
                  </a:lnTo>
                  <a:lnTo>
                    <a:pt x="18949" y="8339"/>
                  </a:lnTo>
                  <a:lnTo>
                    <a:pt x="19046" y="9034"/>
                  </a:lnTo>
                  <a:lnTo>
                    <a:pt x="18949" y="9323"/>
                  </a:lnTo>
                  <a:lnTo>
                    <a:pt x="18819" y="9497"/>
                  </a:lnTo>
                  <a:lnTo>
                    <a:pt x="19337" y="9902"/>
                  </a:lnTo>
                  <a:lnTo>
                    <a:pt x="19498" y="10597"/>
                  </a:lnTo>
                  <a:lnTo>
                    <a:pt x="19434" y="10713"/>
                  </a:lnTo>
                  <a:lnTo>
                    <a:pt x="19337" y="11003"/>
                  </a:lnTo>
                  <a:lnTo>
                    <a:pt x="19046" y="10887"/>
                  </a:lnTo>
                  <a:lnTo>
                    <a:pt x="18949" y="11176"/>
                  </a:lnTo>
                  <a:lnTo>
                    <a:pt x="19110" y="11408"/>
                  </a:lnTo>
                  <a:lnTo>
                    <a:pt x="19207" y="11408"/>
                  </a:lnTo>
                  <a:lnTo>
                    <a:pt x="19207" y="11582"/>
                  </a:lnTo>
                  <a:lnTo>
                    <a:pt x="18949" y="11698"/>
                  </a:lnTo>
                  <a:lnTo>
                    <a:pt x="18819" y="11698"/>
                  </a:lnTo>
                  <a:lnTo>
                    <a:pt x="18819" y="11871"/>
                  </a:lnTo>
                  <a:lnTo>
                    <a:pt x="18949" y="12103"/>
                  </a:lnTo>
                  <a:lnTo>
                    <a:pt x="19272" y="12103"/>
                  </a:lnTo>
                  <a:lnTo>
                    <a:pt x="19595" y="12392"/>
                  </a:lnTo>
                  <a:lnTo>
                    <a:pt x="19660" y="12682"/>
                  </a:lnTo>
                  <a:lnTo>
                    <a:pt x="19337" y="13261"/>
                  </a:lnTo>
                  <a:lnTo>
                    <a:pt x="19207" y="13261"/>
                  </a:lnTo>
                  <a:lnTo>
                    <a:pt x="18722" y="12972"/>
                  </a:lnTo>
                  <a:lnTo>
                    <a:pt x="18722" y="13261"/>
                  </a:lnTo>
                  <a:lnTo>
                    <a:pt x="19046" y="13493"/>
                  </a:lnTo>
                  <a:lnTo>
                    <a:pt x="19272" y="13956"/>
                  </a:lnTo>
                  <a:lnTo>
                    <a:pt x="19595" y="13666"/>
                  </a:lnTo>
                  <a:lnTo>
                    <a:pt x="19886" y="13377"/>
                  </a:lnTo>
                  <a:lnTo>
                    <a:pt x="20598" y="13377"/>
                  </a:lnTo>
                  <a:lnTo>
                    <a:pt x="20889" y="15056"/>
                  </a:lnTo>
                  <a:lnTo>
                    <a:pt x="20662" y="15462"/>
                  </a:lnTo>
                  <a:lnTo>
                    <a:pt x="20598" y="15462"/>
                  </a:lnTo>
                  <a:lnTo>
                    <a:pt x="20662" y="15751"/>
                  </a:lnTo>
                  <a:close/>
                  <a:moveTo>
                    <a:pt x="20501" y="6833"/>
                  </a:moveTo>
                  <a:lnTo>
                    <a:pt x="20598" y="6833"/>
                  </a:lnTo>
                  <a:lnTo>
                    <a:pt x="20598" y="7644"/>
                  </a:lnTo>
                  <a:lnTo>
                    <a:pt x="20371" y="8107"/>
                  </a:lnTo>
                  <a:lnTo>
                    <a:pt x="20274" y="8513"/>
                  </a:lnTo>
                  <a:lnTo>
                    <a:pt x="20210" y="9497"/>
                  </a:lnTo>
                  <a:lnTo>
                    <a:pt x="20274" y="10308"/>
                  </a:lnTo>
                  <a:lnTo>
                    <a:pt x="20274" y="11292"/>
                  </a:lnTo>
                  <a:lnTo>
                    <a:pt x="20436" y="11987"/>
                  </a:lnTo>
                  <a:lnTo>
                    <a:pt x="20501" y="11003"/>
                  </a:lnTo>
                  <a:lnTo>
                    <a:pt x="20662" y="10018"/>
                  </a:lnTo>
                  <a:lnTo>
                    <a:pt x="20986" y="8802"/>
                  </a:lnTo>
                  <a:lnTo>
                    <a:pt x="21147" y="8107"/>
                  </a:lnTo>
                  <a:lnTo>
                    <a:pt x="21212" y="7644"/>
                  </a:lnTo>
                  <a:lnTo>
                    <a:pt x="21147" y="6833"/>
                  </a:lnTo>
                  <a:lnTo>
                    <a:pt x="21212" y="6544"/>
                  </a:lnTo>
                  <a:lnTo>
                    <a:pt x="21600" y="6023"/>
                  </a:lnTo>
                  <a:lnTo>
                    <a:pt x="21600" y="5733"/>
                  </a:lnTo>
                  <a:lnTo>
                    <a:pt x="20759" y="6254"/>
                  </a:lnTo>
                  <a:lnTo>
                    <a:pt x="20501" y="6833"/>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0" name="Freeform 10">
              <a:extLst>
                <a:ext uri="{FF2B5EF4-FFF2-40B4-BE49-F238E27FC236}">
                  <a16:creationId xmlns:a16="http://schemas.microsoft.com/office/drawing/2014/main" id="{3AC5FC8A-0644-F54E-9471-129851BA3849}"/>
                </a:ext>
              </a:extLst>
            </p:cNvPr>
            <p:cNvSpPr/>
            <p:nvPr/>
          </p:nvSpPr>
          <p:spPr>
            <a:xfrm>
              <a:off x="9069772" y="1240156"/>
              <a:ext cx="1644168" cy="1260615"/>
            </a:xfrm>
            <a:custGeom>
              <a:avLst/>
              <a:gdLst/>
              <a:ahLst/>
              <a:cxnLst>
                <a:cxn ang="0">
                  <a:pos x="wd2" y="hd2"/>
                </a:cxn>
                <a:cxn ang="5400000">
                  <a:pos x="wd2" y="hd2"/>
                </a:cxn>
                <a:cxn ang="10800000">
                  <a:pos x="wd2" y="hd2"/>
                </a:cxn>
                <a:cxn ang="16200000">
                  <a:pos x="wd2" y="hd2"/>
                </a:cxn>
              </a:cxnLst>
              <a:rect l="0" t="0" r="r" b="b"/>
              <a:pathLst>
                <a:path w="21600" h="21600" extrusionOk="0">
                  <a:moveTo>
                    <a:pt x="14008" y="17788"/>
                  </a:moveTo>
                  <a:lnTo>
                    <a:pt x="16360" y="18840"/>
                  </a:lnTo>
                  <a:lnTo>
                    <a:pt x="16528" y="19366"/>
                  </a:lnTo>
                  <a:lnTo>
                    <a:pt x="16192" y="19804"/>
                  </a:lnTo>
                  <a:lnTo>
                    <a:pt x="16192" y="20636"/>
                  </a:lnTo>
                  <a:lnTo>
                    <a:pt x="16057" y="20636"/>
                  </a:lnTo>
                  <a:lnTo>
                    <a:pt x="15889" y="20768"/>
                  </a:lnTo>
                  <a:lnTo>
                    <a:pt x="15721" y="21381"/>
                  </a:lnTo>
                  <a:lnTo>
                    <a:pt x="15721" y="21600"/>
                  </a:lnTo>
                  <a:lnTo>
                    <a:pt x="15788" y="21600"/>
                  </a:lnTo>
                  <a:lnTo>
                    <a:pt x="15956" y="21381"/>
                  </a:lnTo>
                  <a:lnTo>
                    <a:pt x="16292" y="20855"/>
                  </a:lnTo>
                  <a:lnTo>
                    <a:pt x="16528" y="20943"/>
                  </a:lnTo>
                  <a:lnTo>
                    <a:pt x="16998" y="20943"/>
                  </a:lnTo>
                  <a:lnTo>
                    <a:pt x="17267" y="20768"/>
                  </a:lnTo>
                  <a:lnTo>
                    <a:pt x="17670" y="20636"/>
                  </a:lnTo>
                  <a:lnTo>
                    <a:pt x="18073" y="20329"/>
                  </a:lnTo>
                  <a:lnTo>
                    <a:pt x="18375" y="20110"/>
                  </a:lnTo>
                  <a:lnTo>
                    <a:pt x="18711" y="19804"/>
                  </a:lnTo>
                  <a:lnTo>
                    <a:pt x="19988" y="18621"/>
                  </a:lnTo>
                  <a:lnTo>
                    <a:pt x="20323" y="18314"/>
                  </a:lnTo>
                  <a:lnTo>
                    <a:pt x="20559" y="18007"/>
                  </a:lnTo>
                  <a:lnTo>
                    <a:pt x="20794" y="17920"/>
                  </a:lnTo>
                  <a:lnTo>
                    <a:pt x="20962" y="17701"/>
                  </a:lnTo>
                  <a:lnTo>
                    <a:pt x="21432" y="17394"/>
                  </a:lnTo>
                  <a:lnTo>
                    <a:pt x="21533" y="16956"/>
                  </a:lnTo>
                  <a:lnTo>
                    <a:pt x="21600" y="16737"/>
                  </a:lnTo>
                  <a:lnTo>
                    <a:pt x="21533" y="16737"/>
                  </a:lnTo>
                  <a:lnTo>
                    <a:pt x="21298" y="17043"/>
                  </a:lnTo>
                  <a:lnTo>
                    <a:pt x="20962" y="17175"/>
                  </a:lnTo>
                  <a:lnTo>
                    <a:pt x="20626" y="17394"/>
                  </a:lnTo>
                  <a:lnTo>
                    <a:pt x="20391" y="17569"/>
                  </a:lnTo>
                  <a:lnTo>
                    <a:pt x="20323" y="17920"/>
                  </a:lnTo>
                  <a:lnTo>
                    <a:pt x="19988" y="18095"/>
                  </a:lnTo>
                  <a:lnTo>
                    <a:pt x="19920" y="18007"/>
                  </a:lnTo>
                  <a:lnTo>
                    <a:pt x="20088" y="17701"/>
                  </a:lnTo>
                  <a:lnTo>
                    <a:pt x="20323" y="17394"/>
                  </a:lnTo>
                  <a:lnTo>
                    <a:pt x="20559" y="16737"/>
                  </a:lnTo>
                  <a:lnTo>
                    <a:pt x="20491" y="16649"/>
                  </a:lnTo>
                  <a:lnTo>
                    <a:pt x="20223" y="16956"/>
                  </a:lnTo>
                  <a:lnTo>
                    <a:pt x="20088" y="17262"/>
                  </a:lnTo>
                  <a:lnTo>
                    <a:pt x="19920" y="17482"/>
                  </a:lnTo>
                  <a:lnTo>
                    <a:pt x="19181" y="18007"/>
                  </a:lnTo>
                  <a:lnTo>
                    <a:pt x="18207" y="18621"/>
                  </a:lnTo>
                  <a:lnTo>
                    <a:pt x="17502" y="19190"/>
                  </a:lnTo>
                  <a:lnTo>
                    <a:pt x="17166" y="19278"/>
                  </a:lnTo>
                  <a:lnTo>
                    <a:pt x="16931" y="19804"/>
                  </a:lnTo>
                  <a:lnTo>
                    <a:pt x="16763" y="19716"/>
                  </a:lnTo>
                  <a:lnTo>
                    <a:pt x="16695" y="19278"/>
                  </a:lnTo>
                  <a:lnTo>
                    <a:pt x="16763" y="18840"/>
                  </a:lnTo>
                  <a:lnTo>
                    <a:pt x="16998" y="18621"/>
                  </a:lnTo>
                  <a:lnTo>
                    <a:pt x="16763" y="18226"/>
                  </a:lnTo>
                  <a:lnTo>
                    <a:pt x="17166" y="17701"/>
                  </a:lnTo>
                  <a:lnTo>
                    <a:pt x="17267" y="17394"/>
                  </a:lnTo>
                  <a:lnTo>
                    <a:pt x="16998" y="17043"/>
                  </a:lnTo>
                  <a:lnTo>
                    <a:pt x="16695" y="13714"/>
                  </a:lnTo>
                  <a:lnTo>
                    <a:pt x="16595" y="13582"/>
                  </a:lnTo>
                  <a:lnTo>
                    <a:pt x="16595" y="10340"/>
                  </a:lnTo>
                  <a:lnTo>
                    <a:pt x="16292" y="9595"/>
                  </a:lnTo>
                  <a:lnTo>
                    <a:pt x="16124" y="8763"/>
                  </a:lnTo>
                  <a:lnTo>
                    <a:pt x="16124" y="8105"/>
                  </a:lnTo>
                  <a:lnTo>
                    <a:pt x="15956" y="6966"/>
                  </a:lnTo>
                  <a:lnTo>
                    <a:pt x="15654" y="6309"/>
                  </a:lnTo>
                  <a:lnTo>
                    <a:pt x="15486" y="6309"/>
                  </a:lnTo>
                  <a:lnTo>
                    <a:pt x="15553" y="6528"/>
                  </a:lnTo>
                  <a:lnTo>
                    <a:pt x="15486" y="6528"/>
                  </a:lnTo>
                  <a:lnTo>
                    <a:pt x="15385" y="6309"/>
                  </a:lnTo>
                  <a:lnTo>
                    <a:pt x="15486" y="5783"/>
                  </a:lnTo>
                  <a:lnTo>
                    <a:pt x="14982" y="4425"/>
                  </a:lnTo>
                  <a:lnTo>
                    <a:pt x="14982" y="3899"/>
                  </a:lnTo>
                  <a:lnTo>
                    <a:pt x="15150" y="3461"/>
                  </a:lnTo>
                  <a:lnTo>
                    <a:pt x="14982" y="2410"/>
                  </a:lnTo>
                  <a:lnTo>
                    <a:pt x="14579" y="1052"/>
                  </a:lnTo>
                  <a:lnTo>
                    <a:pt x="14579" y="964"/>
                  </a:lnTo>
                  <a:lnTo>
                    <a:pt x="14411" y="745"/>
                  </a:lnTo>
                  <a:lnTo>
                    <a:pt x="14512" y="526"/>
                  </a:lnTo>
                  <a:lnTo>
                    <a:pt x="14344" y="0"/>
                  </a:lnTo>
                  <a:lnTo>
                    <a:pt x="10951" y="1183"/>
                  </a:lnTo>
                  <a:lnTo>
                    <a:pt x="10884" y="964"/>
                  </a:lnTo>
                  <a:lnTo>
                    <a:pt x="10716" y="1052"/>
                  </a:lnTo>
                  <a:lnTo>
                    <a:pt x="10481" y="1271"/>
                  </a:lnTo>
                  <a:lnTo>
                    <a:pt x="9675" y="2322"/>
                  </a:lnTo>
                  <a:lnTo>
                    <a:pt x="8868" y="3812"/>
                  </a:lnTo>
                  <a:lnTo>
                    <a:pt x="8700" y="4118"/>
                  </a:lnTo>
                  <a:lnTo>
                    <a:pt x="8768" y="4338"/>
                  </a:lnTo>
                  <a:lnTo>
                    <a:pt x="8633" y="4863"/>
                  </a:lnTo>
                  <a:lnTo>
                    <a:pt x="8465" y="5170"/>
                  </a:lnTo>
                  <a:lnTo>
                    <a:pt x="7659" y="6222"/>
                  </a:lnTo>
                  <a:lnTo>
                    <a:pt x="7558" y="6441"/>
                  </a:lnTo>
                  <a:lnTo>
                    <a:pt x="7659" y="6835"/>
                  </a:lnTo>
                  <a:lnTo>
                    <a:pt x="7726" y="6966"/>
                  </a:lnTo>
                  <a:lnTo>
                    <a:pt x="7961" y="6966"/>
                  </a:lnTo>
                  <a:lnTo>
                    <a:pt x="8129" y="7054"/>
                  </a:lnTo>
                  <a:lnTo>
                    <a:pt x="8129" y="7273"/>
                  </a:lnTo>
                  <a:lnTo>
                    <a:pt x="7961" y="7580"/>
                  </a:lnTo>
                  <a:lnTo>
                    <a:pt x="8062" y="7886"/>
                  </a:lnTo>
                  <a:lnTo>
                    <a:pt x="8297" y="8325"/>
                  </a:lnTo>
                  <a:lnTo>
                    <a:pt x="8230" y="8938"/>
                  </a:lnTo>
                  <a:lnTo>
                    <a:pt x="7659" y="9288"/>
                  </a:lnTo>
                  <a:lnTo>
                    <a:pt x="6920" y="10428"/>
                  </a:lnTo>
                  <a:lnTo>
                    <a:pt x="6282" y="10647"/>
                  </a:lnTo>
                  <a:lnTo>
                    <a:pt x="5005" y="11172"/>
                  </a:lnTo>
                  <a:lnTo>
                    <a:pt x="4501" y="10953"/>
                  </a:lnTo>
                  <a:lnTo>
                    <a:pt x="4098" y="10866"/>
                  </a:lnTo>
                  <a:lnTo>
                    <a:pt x="3359" y="10953"/>
                  </a:lnTo>
                  <a:lnTo>
                    <a:pt x="2654" y="11172"/>
                  </a:lnTo>
                  <a:lnTo>
                    <a:pt x="1848" y="11479"/>
                  </a:lnTo>
                  <a:lnTo>
                    <a:pt x="1512" y="11917"/>
                  </a:lnTo>
                  <a:lnTo>
                    <a:pt x="1344" y="12443"/>
                  </a:lnTo>
                  <a:lnTo>
                    <a:pt x="1344" y="12837"/>
                  </a:lnTo>
                  <a:lnTo>
                    <a:pt x="1848" y="13582"/>
                  </a:lnTo>
                  <a:lnTo>
                    <a:pt x="2016" y="13714"/>
                  </a:lnTo>
                  <a:lnTo>
                    <a:pt x="2016" y="14020"/>
                  </a:lnTo>
                  <a:lnTo>
                    <a:pt x="1915" y="14327"/>
                  </a:lnTo>
                  <a:lnTo>
                    <a:pt x="1747" y="14546"/>
                  </a:lnTo>
                  <a:lnTo>
                    <a:pt x="1512" y="15159"/>
                  </a:lnTo>
                  <a:lnTo>
                    <a:pt x="470" y="16649"/>
                  </a:lnTo>
                  <a:lnTo>
                    <a:pt x="0" y="17043"/>
                  </a:lnTo>
                  <a:lnTo>
                    <a:pt x="235" y="18314"/>
                  </a:lnTo>
                  <a:lnTo>
                    <a:pt x="11757" y="15291"/>
                  </a:lnTo>
                  <a:lnTo>
                    <a:pt x="11993" y="15466"/>
                  </a:lnTo>
                  <a:lnTo>
                    <a:pt x="12093" y="15685"/>
                  </a:lnTo>
                  <a:lnTo>
                    <a:pt x="12160" y="15817"/>
                  </a:lnTo>
                  <a:lnTo>
                    <a:pt x="12261" y="15817"/>
                  </a:lnTo>
                  <a:lnTo>
                    <a:pt x="12328" y="15904"/>
                  </a:lnTo>
                  <a:lnTo>
                    <a:pt x="12496" y="15992"/>
                  </a:lnTo>
                  <a:lnTo>
                    <a:pt x="12900" y="16868"/>
                  </a:lnTo>
                  <a:lnTo>
                    <a:pt x="12967" y="17262"/>
                  </a:lnTo>
                  <a:lnTo>
                    <a:pt x="13135" y="17482"/>
                  </a:lnTo>
                  <a:lnTo>
                    <a:pt x="13773" y="17569"/>
                  </a:lnTo>
                  <a:lnTo>
                    <a:pt x="14008" y="17788"/>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1" name="Freeform 11">
              <a:extLst>
                <a:ext uri="{FF2B5EF4-FFF2-40B4-BE49-F238E27FC236}">
                  <a16:creationId xmlns:a16="http://schemas.microsoft.com/office/drawing/2014/main" id="{D73541C0-A005-A04C-9065-A07739983DFB}"/>
                </a:ext>
              </a:extLst>
            </p:cNvPr>
            <p:cNvSpPr/>
            <p:nvPr/>
          </p:nvSpPr>
          <p:spPr>
            <a:xfrm>
              <a:off x="7778473" y="5418336"/>
              <a:ext cx="1984253" cy="1506090"/>
            </a:xfrm>
            <a:custGeom>
              <a:avLst/>
              <a:gdLst/>
              <a:ahLst/>
              <a:cxnLst>
                <a:cxn ang="0">
                  <a:pos x="wd2" y="hd2"/>
                </a:cxn>
                <a:cxn ang="5400000">
                  <a:pos x="wd2" y="hd2"/>
                </a:cxn>
                <a:cxn ang="10800000">
                  <a:pos x="wd2" y="hd2"/>
                </a:cxn>
                <a:cxn ang="16200000">
                  <a:pos x="wd2" y="hd2"/>
                </a:cxn>
              </a:cxnLst>
              <a:rect l="0" t="0" r="r" b="b"/>
              <a:pathLst>
                <a:path w="21600" h="21600" extrusionOk="0">
                  <a:moveTo>
                    <a:pt x="6625" y="807"/>
                  </a:moveTo>
                  <a:lnTo>
                    <a:pt x="84" y="1687"/>
                  </a:lnTo>
                  <a:lnTo>
                    <a:pt x="84" y="1944"/>
                  </a:lnTo>
                  <a:lnTo>
                    <a:pt x="0" y="2054"/>
                  </a:lnTo>
                  <a:lnTo>
                    <a:pt x="0" y="2310"/>
                  </a:lnTo>
                  <a:lnTo>
                    <a:pt x="223" y="2677"/>
                  </a:lnTo>
                  <a:lnTo>
                    <a:pt x="334" y="2824"/>
                  </a:lnTo>
                  <a:lnTo>
                    <a:pt x="418" y="2824"/>
                  </a:lnTo>
                  <a:lnTo>
                    <a:pt x="612" y="3117"/>
                  </a:lnTo>
                  <a:lnTo>
                    <a:pt x="668" y="3190"/>
                  </a:lnTo>
                  <a:lnTo>
                    <a:pt x="557" y="3557"/>
                  </a:lnTo>
                  <a:lnTo>
                    <a:pt x="557" y="3631"/>
                  </a:lnTo>
                  <a:lnTo>
                    <a:pt x="668" y="3704"/>
                  </a:lnTo>
                  <a:lnTo>
                    <a:pt x="752" y="3814"/>
                  </a:lnTo>
                  <a:lnTo>
                    <a:pt x="752" y="3887"/>
                  </a:lnTo>
                  <a:lnTo>
                    <a:pt x="612" y="4071"/>
                  </a:lnTo>
                  <a:lnTo>
                    <a:pt x="612" y="4327"/>
                  </a:lnTo>
                  <a:lnTo>
                    <a:pt x="668" y="4437"/>
                  </a:lnTo>
                  <a:lnTo>
                    <a:pt x="1002" y="4254"/>
                  </a:lnTo>
                  <a:lnTo>
                    <a:pt x="1141" y="4071"/>
                  </a:lnTo>
                  <a:lnTo>
                    <a:pt x="1280" y="3631"/>
                  </a:lnTo>
                  <a:lnTo>
                    <a:pt x="1336" y="3447"/>
                  </a:lnTo>
                  <a:lnTo>
                    <a:pt x="1475" y="3557"/>
                  </a:lnTo>
                  <a:lnTo>
                    <a:pt x="1670" y="3557"/>
                  </a:lnTo>
                  <a:lnTo>
                    <a:pt x="1754" y="3447"/>
                  </a:lnTo>
                  <a:lnTo>
                    <a:pt x="1809" y="3557"/>
                  </a:lnTo>
                  <a:lnTo>
                    <a:pt x="1809" y="3631"/>
                  </a:lnTo>
                  <a:lnTo>
                    <a:pt x="1559" y="3887"/>
                  </a:lnTo>
                  <a:lnTo>
                    <a:pt x="1614" y="3997"/>
                  </a:lnTo>
                  <a:lnTo>
                    <a:pt x="1809" y="3887"/>
                  </a:lnTo>
                  <a:lnTo>
                    <a:pt x="2143" y="3814"/>
                  </a:lnTo>
                  <a:lnTo>
                    <a:pt x="3285" y="3264"/>
                  </a:lnTo>
                  <a:lnTo>
                    <a:pt x="3479" y="3264"/>
                  </a:lnTo>
                  <a:lnTo>
                    <a:pt x="3479" y="3447"/>
                  </a:lnTo>
                  <a:lnTo>
                    <a:pt x="3285" y="3704"/>
                  </a:lnTo>
                  <a:lnTo>
                    <a:pt x="3340" y="3704"/>
                  </a:lnTo>
                  <a:lnTo>
                    <a:pt x="3897" y="3814"/>
                  </a:lnTo>
                  <a:lnTo>
                    <a:pt x="4342" y="4071"/>
                  </a:lnTo>
                  <a:lnTo>
                    <a:pt x="4899" y="4437"/>
                  </a:lnTo>
                  <a:lnTo>
                    <a:pt x="5010" y="4437"/>
                  </a:lnTo>
                  <a:lnTo>
                    <a:pt x="5010" y="4254"/>
                  </a:lnTo>
                  <a:lnTo>
                    <a:pt x="5149" y="4071"/>
                  </a:lnTo>
                  <a:lnTo>
                    <a:pt x="5233" y="4327"/>
                  </a:lnTo>
                  <a:lnTo>
                    <a:pt x="5567" y="4437"/>
                  </a:lnTo>
                  <a:lnTo>
                    <a:pt x="5623" y="4511"/>
                  </a:lnTo>
                  <a:lnTo>
                    <a:pt x="5567" y="4584"/>
                  </a:lnTo>
                  <a:lnTo>
                    <a:pt x="5567" y="4767"/>
                  </a:lnTo>
                  <a:lnTo>
                    <a:pt x="6235" y="5391"/>
                  </a:lnTo>
                  <a:lnTo>
                    <a:pt x="6291" y="5648"/>
                  </a:lnTo>
                  <a:lnTo>
                    <a:pt x="6235" y="5831"/>
                  </a:lnTo>
                  <a:lnTo>
                    <a:pt x="6235" y="6014"/>
                  </a:lnTo>
                  <a:lnTo>
                    <a:pt x="6096" y="5904"/>
                  </a:lnTo>
                  <a:lnTo>
                    <a:pt x="6096" y="5758"/>
                  </a:lnTo>
                  <a:lnTo>
                    <a:pt x="6012" y="5904"/>
                  </a:lnTo>
                  <a:lnTo>
                    <a:pt x="6012" y="6088"/>
                  </a:lnTo>
                  <a:lnTo>
                    <a:pt x="6152" y="6088"/>
                  </a:lnTo>
                  <a:lnTo>
                    <a:pt x="7098" y="5831"/>
                  </a:lnTo>
                  <a:lnTo>
                    <a:pt x="7154" y="5648"/>
                  </a:lnTo>
                  <a:lnTo>
                    <a:pt x="7488" y="5648"/>
                  </a:lnTo>
                  <a:lnTo>
                    <a:pt x="8239" y="4767"/>
                  </a:lnTo>
                  <a:lnTo>
                    <a:pt x="8712" y="4767"/>
                  </a:lnTo>
                  <a:lnTo>
                    <a:pt x="8712" y="4694"/>
                  </a:lnTo>
                  <a:lnTo>
                    <a:pt x="8629" y="4511"/>
                  </a:lnTo>
                  <a:lnTo>
                    <a:pt x="8768" y="4071"/>
                  </a:lnTo>
                  <a:lnTo>
                    <a:pt x="9575" y="3997"/>
                  </a:lnTo>
                  <a:lnTo>
                    <a:pt x="10772" y="4767"/>
                  </a:lnTo>
                  <a:lnTo>
                    <a:pt x="10772" y="4951"/>
                  </a:lnTo>
                  <a:lnTo>
                    <a:pt x="11106" y="5317"/>
                  </a:lnTo>
                  <a:lnTo>
                    <a:pt x="11385" y="5831"/>
                  </a:lnTo>
                  <a:lnTo>
                    <a:pt x="12108" y="6528"/>
                  </a:lnTo>
                  <a:lnTo>
                    <a:pt x="12164" y="6784"/>
                  </a:lnTo>
                  <a:lnTo>
                    <a:pt x="12387" y="7078"/>
                  </a:lnTo>
                  <a:lnTo>
                    <a:pt x="12971" y="6968"/>
                  </a:lnTo>
                  <a:lnTo>
                    <a:pt x="13389" y="7848"/>
                  </a:lnTo>
                  <a:lnTo>
                    <a:pt x="13500" y="7958"/>
                  </a:lnTo>
                  <a:lnTo>
                    <a:pt x="13444" y="8215"/>
                  </a:lnTo>
                  <a:lnTo>
                    <a:pt x="13639" y="9095"/>
                  </a:lnTo>
                  <a:lnTo>
                    <a:pt x="13584" y="10048"/>
                  </a:lnTo>
                  <a:lnTo>
                    <a:pt x="13389" y="11112"/>
                  </a:lnTo>
                  <a:lnTo>
                    <a:pt x="13444" y="11919"/>
                  </a:lnTo>
                  <a:lnTo>
                    <a:pt x="13500" y="12175"/>
                  </a:lnTo>
                  <a:lnTo>
                    <a:pt x="13973" y="12615"/>
                  </a:lnTo>
                  <a:lnTo>
                    <a:pt x="14112" y="12249"/>
                  </a:lnTo>
                  <a:lnTo>
                    <a:pt x="13973" y="12102"/>
                  </a:lnTo>
                  <a:lnTo>
                    <a:pt x="13834" y="11552"/>
                  </a:lnTo>
                  <a:lnTo>
                    <a:pt x="13834" y="11478"/>
                  </a:lnTo>
                  <a:lnTo>
                    <a:pt x="14112" y="11368"/>
                  </a:lnTo>
                  <a:lnTo>
                    <a:pt x="14307" y="11919"/>
                  </a:lnTo>
                  <a:lnTo>
                    <a:pt x="14446" y="11919"/>
                  </a:lnTo>
                  <a:lnTo>
                    <a:pt x="14446" y="11662"/>
                  </a:lnTo>
                  <a:lnTo>
                    <a:pt x="14502" y="11552"/>
                  </a:lnTo>
                  <a:lnTo>
                    <a:pt x="14641" y="11735"/>
                  </a:lnTo>
                  <a:lnTo>
                    <a:pt x="14641" y="11992"/>
                  </a:lnTo>
                  <a:lnTo>
                    <a:pt x="14502" y="12249"/>
                  </a:lnTo>
                  <a:lnTo>
                    <a:pt x="14391" y="12432"/>
                  </a:lnTo>
                  <a:lnTo>
                    <a:pt x="14252" y="13165"/>
                  </a:lnTo>
                  <a:lnTo>
                    <a:pt x="14112" y="13239"/>
                  </a:lnTo>
                  <a:lnTo>
                    <a:pt x="14112" y="13495"/>
                  </a:lnTo>
                  <a:lnTo>
                    <a:pt x="14252" y="13752"/>
                  </a:lnTo>
                  <a:lnTo>
                    <a:pt x="14502" y="14119"/>
                  </a:lnTo>
                  <a:lnTo>
                    <a:pt x="14920" y="15256"/>
                  </a:lnTo>
                  <a:lnTo>
                    <a:pt x="15504" y="15806"/>
                  </a:lnTo>
                  <a:lnTo>
                    <a:pt x="15588" y="15806"/>
                  </a:lnTo>
                  <a:lnTo>
                    <a:pt x="15643" y="15439"/>
                  </a:lnTo>
                  <a:lnTo>
                    <a:pt x="15838" y="15439"/>
                  </a:lnTo>
                  <a:lnTo>
                    <a:pt x="15977" y="15952"/>
                  </a:lnTo>
                  <a:lnTo>
                    <a:pt x="15977" y="16246"/>
                  </a:lnTo>
                  <a:lnTo>
                    <a:pt x="16172" y="16833"/>
                  </a:lnTo>
                  <a:lnTo>
                    <a:pt x="16451" y="17126"/>
                  </a:lnTo>
                  <a:lnTo>
                    <a:pt x="16729" y="17199"/>
                  </a:lnTo>
                  <a:lnTo>
                    <a:pt x="17174" y="18886"/>
                  </a:lnTo>
                  <a:lnTo>
                    <a:pt x="17313" y="18960"/>
                  </a:lnTo>
                  <a:lnTo>
                    <a:pt x="17926" y="19143"/>
                  </a:lnTo>
                  <a:lnTo>
                    <a:pt x="18204" y="19326"/>
                  </a:lnTo>
                  <a:lnTo>
                    <a:pt x="18928" y="20463"/>
                  </a:lnTo>
                  <a:lnTo>
                    <a:pt x="19206" y="20720"/>
                  </a:lnTo>
                  <a:lnTo>
                    <a:pt x="19318" y="20720"/>
                  </a:lnTo>
                  <a:lnTo>
                    <a:pt x="19540" y="20903"/>
                  </a:lnTo>
                  <a:lnTo>
                    <a:pt x="19596" y="21087"/>
                  </a:lnTo>
                  <a:lnTo>
                    <a:pt x="19401" y="21160"/>
                  </a:lnTo>
                  <a:lnTo>
                    <a:pt x="19318" y="21087"/>
                  </a:lnTo>
                  <a:lnTo>
                    <a:pt x="19262" y="21087"/>
                  </a:lnTo>
                  <a:lnTo>
                    <a:pt x="19123" y="21160"/>
                  </a:lnTo>
                  <a:lnTo>
                    <a:pt x="19123" y="21343"/>
                  </a:lnTo>
                  <a:lnTo>
                    <a:pt x="19206" y="21417"/>
                  </a:lnTo>
                  <a:lnTo>
                    <a:pt x="19596" y="21600"/>
                  </a:lnTo>
                  <a:lnTo>
                    <a:pt x="19735" y="21417"/>
                  </a:lnTo>
                  <a:lnTo>
                    <a:pt x="20069" y="21343"/>
                  </a:lnTo>
                  <a:lnTo>
                    <a:pt x="21071" y="20903"/>
                  </a:lnTo>
                  <a:lnTo>
                    <a:pt x="21266" y="20280"/>
                  </a:lnTo>
                  <a:lnTo>
                    <a:pt x="21322" y="20206"/>
                  </a:lnTo>
                  <a:lnTo>
                    <a:pt x="21210" y="19400"/>
                  </a:lnTo>
                  <a:lnTo>
                    <a:pt x="21210" y="19070"/>
                  </a:lnTo>
                  <a:lnTo>
                    <a:pt x="21405" y="18446"/>
                  </a:lnTo>
                  <a:lnTo>
                    <a:pt x="21600" y="18520"/>
                  </a:lnTo>
                  <a:lnTo>
                    <a:pt x="21322" y="17126"/>
                  </a:lnTo>
                  <a:lnTo>
                    <a:pt x="21405" y="16503"/>
                  </a:lnTo>
                  <a:lnTo>
                    <a:pt x="21405" y="15182"/>
                  </a:lnTo>
                  <a:lnTo>
                    <a:pt x="21210" y="14192"/>
                  </a:lnTo>
                  <a:lnTo>
                    <a:pt x="21071" y="13752"/>
                  </a:lnTo>
                  <a:lnTo>
                    <a:pt x="20320" y="12615"/>
                  </a:lnTo>
                  <a:lnTo>
                    <a:pt x="19874" y="11222"/>
                  </a:lnTo>
                  <a:lnTo>
                    <a:pt x="19318" y="10232"/>
                  </a:lnTo>
                  <a:lnTo>
                    <a:pt x="19318" y="10048"/>
                  </a:lnTo>
                  <a:lnTo>
                    <a:pt x="19262" y="9792"/>
                  </a:lnTo>
                  <a:lnTo>
                    <a:pt x="19123" y="9278"/>
                  </a:lnTo>
                  <a:lnTo>
                    <a:pt x="19123" y="9095"/>
                  </a:lnTo>
                  <a:lnTo>
                    <a:pt x="19262" y="8728"/>
                  </a:lnTo>
                  <a:lnTo>
                    <a:pt x="19262" y="8581"/>
                  </a:lnTo>
                  <a:lnTo>
                    <a:pt x="18594" y="7224"/>
                  </a:lnTo>
                  <a:lnTo>
                    <a:pt x="18121" y="6711"/>
                  </a:lnTo>
                  <a:lnTo>
                    <a:pt x="17870" y="6528"/>
                  </a:lnTo>
                  <a:lnTo>
                    <a:pt x="17787" y="6344"/>
                  </a:lnTo>
                  <a:lnTo>
                    <a:pt x="17313" y="5464"/>
                  </a:lnTo>
                  <a:lnTo>
                    <a:pt x="16729" y="3997"/>
                  </a:lnTo>
                  <a:lnTo>
                    <a:pt x="16506" y="3190"/>
                  </a:lnTo>
                  <a:lnTo>
                    <a:pt x="16116" y="1944"/>
                  </a:lnTo>
                  <a:lnTo>
                    <a:pt x="16116" y="1760"/>
                  </a:lnTo>
                  <a:lnTo>
                    <a:pt x="15977" y="1504"/>
                  </a:lnTo>
                  <a:lnTo>
                    <a:pt x="15838" y="1430"/>
                  </a:lnTo>
                  <a:lnTo>
                    <a:pt x="15782" y="623"/>
                  </a:lnTo>
                  <a:lnTo>
                    <a:pt x="15727" y="293"/>
                  </a:lnTo>
                  <a:lnTo>
                    <a:pt x="15504" y="367"/>
                  </a:lnTo>
                  <a:lnTo>
                    <a:pt x="15059" y="367"/>
                  </a:lnTo>
                  <a:lnTo>
                    <a:pt x="14586" y="0"/>
                  </a:lnTo>
                  <a:lnTo>
                    <a:pt x="14391" y="183"/>
                  </a:lnTo>
                  <a:lnTo>
                    <a:pt x="14307" y="367"/>
                  </a:lnTo>
                  <a:lnTo>
                    <a:pt x="14307" y="733"/>
                  </a:lnTo>
                  <a:lnTo>
                    <a:pt x="14502" y="1504"/>
                  </a:lnTo>
                  <a:lnTo>
                    <a:pt x="14446" y="2054"/>
                  </a:lnTo>
                  <a:lnTo>
                    <a:pt x="14057" y="1944"/>
                  </a:lnTo>
                  <a:lnTo>
                    <a:pt x="13973" y="1760"/>
                  </a:lnTo>
                  <a:lnTo>
                    <a:pt x="13834" y="1320"/>
                  </a:lnTo>
                  <a:lnTo>
                    <a:pt x="7014" y="1870"/>
                  </a:lnTo>
                  <a:lnTo>
                    <a:pt x="6903" y="1614"/>
                  </a:lnTo>
                  <a:lnTo>
                    <a:pt x="6903" y="1320"/>
                  </a:lnTo>
                  <a:lnTo>
                    <a:pt x="6680" y="990"/>
                  </a:lnTo>
                  <a:lnTo>
                    <a:pt x="6625" y="807"/>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2" name="Freeform 12">
              <a:extLst>
                <a:ext uri="{FF2B5EF4-FFF2-40B4-BE49-F238E27FC236}">
                  <a16:creationId xmlns:a16="http://schemas.microsoft.com/office/drawing/2014/main" id="{787396D4-4593-4646-94DF-AEF250B55FF7}"/>
                </a:ext>
              </a:extLst>
            </p:cNvPr>
            <p:cNvSpPr/>
            <p:nvPr/>
          </p:nvSpPr>
          <p:spPr>
            <a:xfrm>
              <a:off x="2761588" y="3779284"/>
              <a:ext cx="1523988" cy="1572571"/>
            </a:xfrm>
            <a:custGeom>
              <a:avLst/>
              <a:gdLst/>
              <a:ahLst/>
              <a:cxnLst>
                <a:cxn ang="0">
                  <a:pos x="wd2" y="hd2"/>
                </a:cxn>
                <a:cxn ang="5400000">
                  <a:pos x="wd2" y="hd2"/>
                </a:cxn>
                <a:cxn ang="10800000">
                  <a:pos x="wd2" y="hd2"/>
                </a:cxn>
                <a:cxn ang="16200000">
                  <a:pos x="wd2" y="hd2"/>
                </a:cxn>
              </a:cxnLst>
              <a:rect l="0" t="0" r="r" b="b"/>
              <a:pathLst>
                <a:path w="21600" h="21600" extrusionOk="0">
                  <a:moveTo>
                    <a:pt x="3153" y="0"/>
                  </a:moveTo>
                  <a:lnTo>
                    <a:pt x="0" y="21249"/>
                  </a:lnTo>
                  <a:lnTo>
                    <a:pt x="0" y="21354"/>
                  </a:lnTo>
                  <a:lnTo>
                    <a:pt x="2899" y="21600"/>
                  </a:lnTo>
                  <a:lnTo>
                    <a:pt x="3044" y="19984"/>
                  </a:lnTo>
                  <a:lnTo>
                    <a:pt x="8444" y="20581"/>
                  </a:lnTo>
                  <a:lnTo>
                    <a:pt x="8372" y="20581"/>
                  </a:lnTo>
                  <a:lnTo>
                    <a:pt x="8191" y="20265"/>
                  </a:lnTo>
                  <a:lnTo>
                    <a:pt x="8372" y="19984"/>
                  </a:lnTo>
                  <a:lnTo>
                    <a:pt x="8191" y="19809"/>
                  </a:lnTo>
                  <a:lnTo>
                    <a:pt x="8263" y="19739"/>
                  </a:lnTo>
                  <a:lnTo>
                    <a:pt x="19933" y="20827"/>
                  </a:lnTo>
                  <a:lnTo>
                    <a:pt x="21346" y="3863"/>
                  </a:lnTo>
                  <a:lnTo>
                    <a:pt x="21491" y="3863"/>
                  </a:lnTo>
                  <a:lnTo>
                    <a:pt x="21600" y="2002"/>
                  </a:lnTo>
                  <a:lnTo>
                    <a:pt x="3153" y="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3" name="Freeform 13">
              <a:extLst>
                <a:ext uri="{FF2B5EF4-FFF2-40B4-BE49-F238E27FC236}">
                  <a16:creationId xmlns:a16="http://schemas.microsoft.com/office/drawing/2014/main" id="{76D3839C-1FF0-A248-901F-E5F57634802A}"/>
                </a:ext>
              </a:extLst>
            </p:cNvPr>
            <p:cNvSpPr/>
            <p:nvPr/>
          </p:nvSpPr>
          <p:spPr>
            <a:xfrm>
              <a:off x="9253878" y="2771815"/>
              <a:ext cx="994683" cy="478164"/>
            </a:xfrm>
            <a:custGeom>
              <a:avLst/>
              <a:gdLst/>
              <a:ahLst/>
              <a:cxnLst>
                <a:cxn ang="0">
                  <a:pos x="wd2" y="hd2"/>
                </a:cxn>
                <a:cxn ang="5400000">
                  <a:pos x="wd2" y="hd2"/>
                </a:cxn>
                <a:cxn ang="10800000">
                  <a:pos x="wd2" y="hd2"/>
                </a:cxn>
                <a:cxn ang="16200000">
                  <a:pos x="wd2" y="hd2"/>
                </a:cxn>
              </a:cxnLst>
              <a:rect l="0" t="0" r="r" b="b"/>
              <a:pathLst>
                <a:path w="21600" h="21600" extrusionOk="0">
                  <a:moveTo>
                    <a:pt x="16380" y="0"/>
                  </a:moveTo>
                  <a:lnTo>
                    <a:pt x="12383" y="1386"/>
                  </a:lnTo>
                  <a:lnTo>
                    <a:pt x="0" y="6353"/>
                  </a:lnTo>
                  <a:lnTo>
                    <a:pt x="666" y="12706"/>
                  </a:lnTo>
                  <a:lnTo>
                    <a:pt x="888" y="11897"/>
                  </a:lnTo>
                  <a:lnTo>
                    <a:pt x="1166" y="11551"/>
                  </a:lnTo>
                  <a:lnTo>
                    <a:pt x="2110" y="9356"/>
                  </a:lnTo>
                  <a:lnTo>
                    <a:pt x="2499" y="9125"/>
                  </a:lnTo>
                  <a:lnTo>
                    <a:pt x="2776" y="7970"/>
                  </a:lnTo>
                  <a:lnTo>
                    <a:pt x="3165" y="7739"/>
                  </a:lnTo>
                  <a:lnTo>
                    <a:pt x="3443" y="6584"/>
                  </a:lnTo>
                  <a:lnTo>
                    <a:pt x="3720" y="7161"/>
                  </a:lnTo>
                  <a:lnTo>
                    <a:pt x="4276" y="7393"/>
                  </a:lnTo>
                  <a:lnTo>
                    <a:pt x="4775" y="6930"/>
                  </a:lnTo>
                  <a:lnTo>
                    <a:pt x="5053" y="6006"/>
                  </a:lnTo>
                  <a:lnTo>
                    <a:pt x="6497" y="4967"/>
                  </a:lnTo>
                  <a:lnTo>
                    <a:pt x="6774" y="5544"/>
                  </a:lnTo>
                  <a:lnTo>
                    <a:pt x="7163" y="5544"/>
                  </a:lnTo>
                  <a:lnTo>
                    <a:pt x="7607" y="5198"/>
                  </a:lnTo>
                  <a:lnTo>
                    <a:pt x="7718" y="6353"/>
                  </a:lnTo>
                  <a:lnTo>
                    <a:pt x="7996" y="6353"/>
                  </a:lnTo>
                  <a:lnTo>
                    <a:pt x="8496" y="8548"/>
                  </a:lnTo>
                  <a:lnTo>
                    <a:pt x="8940" y="8548"/>
                  </a:lnTo>
                  <a:lnTo>
                    <a:pt x="9162" y="8779"/>
                  </a:lnTo>
                  <a:lnTo>
                    <a:pt x="9717" y="9125"/>
                  </a:lnTo>
                  <a:lnTo>
                    <a:pt x="9440" y="9934"/>
                  </a:lnTo>
                  <a:lnTo>
                    <a:pt x="9995" y="11320"/>
                  </a:lnTo>
                  <a:lnTo>
                    <a:pt x="10772" y="11320"/>
                  </a:lnTo>
                  <a:lnTo>
                    <a:pt x="11161" y="12128"/>
                  </a:lnTo>
                  <a:lnTo>
                    <a:pt x="11827" y="12706"/>
                  </a:lnTo>
                  <a:lnTo>
                    <a:pt x="12271" y="13514"/>
                  </a:lnTo>
                  <a:lnTo>
                    <a:pt x="12105" y="14439"/>
                  </a:lnTo>
                  <a:lnTo>
                    <a:pt x="11605" y="16287"/>
                  </a:lnTo>
                  <a:lnTo>
                    <a:pt x="11161" y="18250"/>
                  </a:lnTo>
                  <a:lnTo>
                    <a:pt x="11328" y="19636"/>
                  </a:lnTo>
                  <a:lnTo>
                    <a:pt x="11994" y="19636"/>
                  </a:lnTo>
                  <a:lnTo>
                    <a:pt x="12494" y="19059"/>
                  </a:lnTo>
                  <a:lnTo>
                    <a:pt x="13049" y="20214"/>
                  </a:lnTo>
                  <a:lnTo>
                    <a:pt x="13326" y="20445"/>
                  </a:lnTo>
                  <a:lnTo>
                    <a:pt x="13326" y="19983"/>
                  </a:lnTo>
                  <a:lnTo>
                    <a:pt x="13993" y="19636"/>
                  </a:lnTo>
                  <a:lnTo>
                    <a:pt x="14659" y="19983"/>
                  </a:lnTo>
                  <a:lnTo>
                    <a:pt x="15603" y="20445"/>
                  </a:lnTo>
                  <a:lnTo>
                    <a:pt x="16103" y="21022"/>
                  </a:lnTo>
                  <a:lnTo>
                    <a:pt x="16269" y="21022"/>
                  </a:lnTo>
                  <a:lnTo>
                    <a:pt x="16269" y="20445"/>
                  </a:lnTo>
                  <a:lnTo>
                    <a:pt x="16103" y="19983"/>
                  </a:lnTo>
                  <a:lnTo>
                    <a:pt x="15714" y="18597"/>
                  </a:lnTo>
                  <a:lnTo>
                    <a:pt x="15159" y="18597"/>
                  </a:lnTo>
                  <a:lnTo>
                    <a:pt x="15159" y="17673"/>
                  </a:lnTo>
                  <a:lnTo>
                    <a:pt x="15325" y="17673"/>
                  </a:lnTo>
                  <a:lnTo>
                    <a:pt x="15603" y="17442"/>
                  </a:lnTo>
                  <a:lnTo>
                    <a:pt x="15048" y="16864"/>
                  </a:lnTo>
                  <a:lnTo>
                    <a:pt x="14659" y="15825"/>
                  </a:lnTo>
                  <a:lnTo>
                    <a:pt x="14381" y="13514"/>
                  </a:lnTo>
                  <a:lnTo>
                    <a:pt x="14270" y="12706"/>
                  </a:lnTo>
                  <a:lnTo>
                    <a:pt x="14104" y="11320"/>
                  </a:lnTo>
                  <a:lnTo>
                    <a:pt x="14381" y="9356"/>
                  </a:lnTo>
                  <a:lnTo>
                    <a:pt x="14270" y="8548"/>
                  </a:lnTo>
                  <a:lnTo>
                    <a:pt x="14104" y="8317"/>
                  </a:lnTo>
                  <a:lnTo>
                    <a:pt x="14104" y="7161"/>
                  </a:lnTo>
                  <a:lnTo>
                    <a:pt x="14270" y="6584"/>
                  </a:lnTo>
                  <a:lnTo>
                    <a:pt x="14381" y="5775"/>
                  </a:lnTo>
                  <a:lnTo>
                    <a:pt x="15159" y="4620"/>
                  </a:lnTo>
                  <a:lnTo>
                    <a:pt x="15325" y="4389"/>
                  </a:lnTo>
                  <a:lnTo>
                    <a:pt x="15603" y="2772"/>
                  </a:lnTo>
                  <a:lnTo>
                    <a:pt x="16103" y="2772"/>
                  </a:lnTo>
                  <a:lnTo>
                    <a:pt x="16269" y="3234"/>
                  </a:lnTo>
                  <a:lnTo>
                    <a:pt x="15992" y="4620"/>
                  </a:lnTo>
                  <a:lnTo>
                    <a:pt x="15714" y="5544"/>
                  </a:lnTo>
                  <a:lnTo>
                    <a:pt x="15325" y="6353"/>
                  </a:lnTo>
                  <a:lnTo>
                    <a:pt x="15159" y="7393"/>
                  </a:lnTo>
                  <a:lnTo>
                    <a:pt x="15325" y="8548"/>
                  </a:lnTo>
                  <a:lnTo>
                    <a:pt x="15714" y="8779"/>
                  </a:lnTo>
                  <a:lnTo>
                    <a:pt x="15992" y="11089"/>
                  </a:lnTo>
                  <a:lnTo>
                    <a:pt x="15992" y="11551"/>
                  </a:lnTo>
                  <a:lnTo>
                    <a:pt x="15325" y="12475"/>
                  </a:lnTo>
                  <a:lnTo>
                    <a:pt x="15437" y="12706"/>
                  </a:lnTo>
                  <a:lnTo>
                    <a:pt x="15992" y="13283"/>
                  </a:lnTo>
                  <a:lnTo>
                    <a:pt x="16103" y="13514"/>
                  </a:lnTo>
                  <a:lnTo>
                    <a:pt x="15992" y="14670"/>
                  </a:lnTo>
                  <a:lnTo>
                    <a:pt x="16103" y="15247"/>
                  </a:lnTo>
                  <a:lnTo>
                    <a:pt x="15992" y="15825"/>
                  </a:lnTo>
                  <a:lnTo>
                    <a:pt x="16269" y="17211"/>
                  </a:lnTo>
                  <a:lnTo>
                    <a:pt x="16936" y="18250"/>
                  </a:lnTo>
                  <a:lnTo>
                    <a:pt x="17324" y="18250"/>
                  </a:lnTo>
                  <a:lnTo>
                    <a:pt x="17435" y="17673"/>
                  </a:lnTo>
                  <a:lnTo>
                    <a:pt x="17824" y="17673"/>
                  </a:lnTo>
                  <a:lnTo>
                    <a:pt x="18102" y="18019"/>
                  </a:lnTo>
                  <a:lnTo>
                    <a:pt x="17991" y="18828"/>
                  </a:lnTo>
                  <a:lnTo>
                    <a:pt x="18379" y="20214"/>
                  </a:lnTo>
                  <a:lnTo>
                    <a:pt x="18379" y="20791"/>
                  </a:lnTo>
                  <a:lnTo>
                    <a:pt x="18657" y="21369"/>
                  </a:lnTo>
                  <a:lnTo>
                    <a:pt x="19157" y="21369"/>
                  </a:lnTo>
                  <a:lnTo>
                    <a:pt x="19157" y="21600"/>
                  </a:lnTo>
                  <a:lnTo>
                    <a:pt x="19601" y="20445"/>
                  </a:lnTo>
                  <a:lnTo>
                    <a:pt x="21045" y="19405"/>
                  </a:lnTo>
                  <a:lnTo>
                    <a:pt x="21211" y="19059"/>
                  </a:lnTo>
                  <a:lnTo>
                    <a:pt x="21211" y="18250"/>
                  </a:lnTo>
                  <a:lnTo>
                    <a:pt x="21600" y="14092"/>
                  </a:lnTo>
                  <a:lnTo>
                    <a:pt x="21600" y="13861"/>
                  </a:lnTo>
                  <a:lnTo>
                    <a:pt x="18657" y="15247"/>
                  </a:lnTo>
                  <a:lnTo>
                    <a:pt x="16380"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4" name="Freeform 14">
              <a:extLst>
                <a:ext uri="{FF2B5EF4-FFF2-40B4-BE49-F238E27FC236}">
                  <a16:creationId xmlns:a16="http://schemas.microsoft.com/office/drawing/2014/main" id="{B2D67F34-F136-2A4A-990E-AAE45743764B}"/>
                </a:ext>
              </a:extLst>
            </p:cNvPr>
            <p:cNvSpPr/>
            <p:nvPr/>
          </p:nvSpPr>
          <p:spPr>
            <a:xfrm>
              <a:off x="3339476" y="4060556"/>
              <a:ext cx="3045419" cy="2968707"/>
            </a:xfrm>
            <a:custGeom>
              <a:avLst/>
              <a:gdLst/>
              <a:ahLst/>
              <a:cxnLst>
                <a:cxn ang="0">
                  <a:pos x="wd2" y="hd2"/>
                </a:cxn>
                <a:cxn ang="5400000">
                  <a:pos x="wd2" y="hd2"/>
                </a:cxn>
                <a:cxn ang="10800000">
                  <a:pos x="wd2" y="hd2"/>
                </a:cxn>
                <a:cxn ang="16200000">
                  <a:pos x="wd2" y="hd2"/>
                </a:cxn>
              </a:cxnLst>
              <a:rect l="0" t="0" r="r" b="b"/>
              <a:pathLst>
                <a:path w="21600" h="21600" extrusionOk="0">
                  <a:moveTo>
                    <a:pt x="19913" y="6084"/>
                  </a:moveTo>
                  <a:lnTo>
                    <a:pt x="19823" y="6047"/>
                  </a:lnTo>
                  <a:lnTo>
                    <a:pt x="19768" y="5991"/>
                  </a:lnTo>
                  <a:lnTo>
                    <a:pt x="19641" y="5953"/>
                  </a:lnTo>
                  <a:lnTo>
                    <a:pt x="18861" y="5507"/>
                  </a:lnTo>
                  <a:lnTo>
                    <a:pt x="18807" y="5544"/>
                  </a:lnTo>
                  <a:lnTo>
                    <a:pt x="18553" y="5637"/>
                  </a:lnTo>
                  <a:lnTo>
                    <a:pt x="18209" y="5600"/>
                  </a:lnTo>
                  <a:lnTo>
                    <a:pt x="17991" y="5600"/>
                  </a:lnTo>
                  <a:lnTo>
                    <a:pt x="17683" y="5730"/>
                  </a:lnTo>
                  <a:lnTo>
                    <a:pt x="17338" y="5730"/>
                  </a:lnTo>
                  <a:lnTo>
                    <a:pt x="17247" y="5767"/>
                  </a:lnTo>
                  <a:lnTo>
                    <a:pt x="16993" y="5991"/>
                  </a:lnTo>
                  <a:lnTo>
                    <a:pt x="16721" y="5823"/>
                  </a:lnTo>
                  <a:lnTo>
                    <a:pt x="16594" y="5730"/>
                  </a:lnTo>
                  <a:lnTo>
                    <a:pt x="16594" y="5674"/>
                  </a:lnTo>
                  <a:lnTo>
                    <a:pt x="16558" y="5674"/>
                  </a:lnTo>
                  <a:lnTo>
                    <a:pt x="16468" y="5637"/>
                  </a:lnTo>
                  <a:lnTo>
                    <a:pt x="16377" y="5730"/>
                  </a:lnTo>
                  <a:lnTo>
                    <a:pt x="16286" y="5730"/>
                  </a:lnTo>
                  <a:lnTo>
                    <a:pt x="16123" y="5674"/>
                  </a:lnTo>
                  <a:lnTo>
                    <a:pt x="16123" y="5544"/>
                  </a:lnTo>
                  <a:lnTo>
                    <a:pt x="16032" y="5544"/>
                  </a:lnTo>
                  <a:lnTo>
                    <a:pt x="15905" y="5637"/>
                  </a:lnTo>
                  <a:lnTo>
                    <a:pt x="15760" y="5823"/>
                  </a:lnTo>
                  <a:lnTo>
                    <a:pt x="15760" y="5916"/>
                  </a:lnTo>
                  <a:lnTo>
                    <a:pt x="15688" y="5991"/>
                  </a:lnTo>
                  <a:lnTo>
                    <a:pt x="15633" y="5860"/>
                  </a:lnTo>
                  <a:lnTo>
                    <a:pt x="15633" y="5637"/>
                  </a:lnTo>
                  <a:lnTo>
                    <a:pt x="15506" y="5637"/>
                  </a:lnTo>
                  <a:lnTo>
                    <a:pt x="15325" y="5730"/>
                  </a:lnTo>
                  <a:lnTo>
                    <a:pt x="15289" y="5730"/>
                  </a:lnTo>
                  <a:lnTo>
                    <a:pt x="14890" y="5451"/>
                  </a:lnTo>
                  <a:lnTo>
                    <a:pt x="14763" y="5507"/>
                  </a:lnTo>
                  <a:lnTo>
                    <a:pt x="14726" y="5674"/>
                  </a:lnTo>
                  <a:lnTo>
                    <a:pt x="14418" y="5637"/>
                  </a:lnTo>
                  <a:lnTo>
                    <a:pt x="14418" y="5414"/>
                  </a:lnTo>
                  <a:lnTo>
                    <a:pt x="14327" y="5414"/>
                  </a:lnTo>
                  <a:lnTo>
                    <a:pt x="14164" y="5228"/>
                  </a:lnTo>
                  <a:lnTo>
                    <a:pt x="14164" y="5191"/>
                  </a:lnTo>
                  <a:lnTo>
                    <a:pt x="13765" y="5098"/>
                  </a:lnTo>
                  <a:lnTo>
                    <a:pt x="13638" y="5228"/>
                  </a:lnTo>
                  <a:lnTo>
                    <a:pt x="13457" y="5153"/>
                  </a:lnTo>
                  <a:lnTo>
                    <a:pt x="13366" y="5005"/>
                  </a:lnTo>
                  <a:lnTo>
                    <a:pt x="13239" y="5060"/>
                  </a:lnTo>
                  <a:lnTo>
                    <a:pt x="13112" y="5060"/>
                  </a:lnTo>
                  <a:lnTo>
                    <a:pt x="12985" y="5005"/>
                  </a:lnTo>
                  <a:lnTo>
                    <a:pt x="12550" y="4930"/>
                  </a:lnTo>
                  <a:lnTo>
                    <a:pt x="12496" y="4874"/>
                  </a:lnTo>
                  <a:lnTo>
                    <a:pt x="12405" y="4744"/>
                  </a:lnTo>
                  <a:lnTo>
                    <a:pt x="12405" y="4651"/>
                  </a:lnTo>
                  <a:lnTo>
                    <a:pt x="12369" y="4558"/>
                  </a:lnTo>
                  <a:lnTo>
                    <a:pt x="12187" y="4484"/>
                  </a:lnTo>
                  <a:lnTo>
                    <a:pt x="12115" y="4558"/>
                  </a:lnTo>
                  <a:lnTo>
                    <a:pt x="11752" y="4614"/>
                  </a:lnTo>
                  <a:lnTo>
                    <a:pt x="11680" y="4521"/>
                  </a:lnTo>
                  <a:lnTo>
                    <a:pt x="11462" y="4260"/>
                  </a:lnTo>
                  <a:lnTo>
                    <a:pt x="11317" y="4167"/>
                  </a:lnTo>
                  <a:lnTo>
                    <a:pt x="11190" y="4112"/>
                  </a:lnTo>
                  <a:lnTo>
                    <a:pt x="11281" y="279"/>
                  </a:lnTo>
                  <a:lnTo>
                    <a:pt x="6656" y="0"/>
                  </a:lnTo>
                  <a:lnTo>
                    <a:pt x="6583" y="0"/>
                  </a:lnTo>
                  <a:lnTo>
                    <a:pt x="5876" y="8986"/>
                  </a:lnTo>
                  <a:lnTo>
                    <a:pt x="36" y="8409"/>
                  </a:lnTo>
                  <a:lnTo>
                    <a:pt x="0" y="8447"/>
                  </a:lnTo>
                  <a:lnTo>
                    <a:pt x="91" y="8540"/>
                  </a:lnTo>
                  <a:lnTo>
                    <a:pt x="0" y="8688"/>
                  </a:lnTo>
                  <a:lnTo>
                    <a:pt x="91" y="8856"/>
                  </a:lnTo>
                  <a:lnTo>
                    <a:pt x="127" y="8856"/>
                  </a:lnTo>
                  <a:lnTo>
                    <a:pt x="435" y="9079"/>
                  </a:lnTo>
                  <a:lnTo>
                    <a:pt x="472" y="9265"/>
                  </a:lnTo>
                  <a:lnTo>
                    <a:pt x="617" y="9581"/>
                  </a:lnTo>
                  <a:lnTo>
                    <a:pt x="907" y="9749"/>
                  </a:lnTo>
                  <a:lnTo>
                    <a:pt x="1832" y="10865"/>
                  </a:lnTo>
                  <a:lnTo>
                    <a:pt x="2575" y="11498"/>
                  </a:lnTo>
                  <a:lnTo>
                    <a:pt x="2666" y="11591"/>
                  </a:lnTo>
                  <a:lnTo>
                    <a:pt x="2702" y="11758"/>
                  </a:lnTo>
                  <a:lnTo>
                    <a:pt x="2666" y="11907"/>
                  </a:lnTo>
                  <a:lnTo>
                    <a:pt x="2739" y="11981"/>
                  </a:lnTo>
                  <a:lnTo>
                    <a:pt x="2920" y="12298"/>
                  </a:lnTo>
                  <a:lnTo>
                    <a:pt x="2884" y="12930"/>
                  </a:lnTo>
                  <a:lnTo>
                    <a:pt x="2920" y="13098"/>
                  </a:lnTo>
                  <a:lnTo>
                    <a:pt x="3228" y="13544"/>
                  </a:lnTo>
                  <a:lnTo>
                    <a:pt x="4353" y="14456"/>
                  </a:lnTo>
                  <a:lnTo>
                    <a:pt x="5132" y="14940"/>
                  </a:lnTo>
                  <a:lnTo>
                    <a:pt x="5314" y="14977"/>
                  </a:lnTo>
                  <a:lnTo>
                    <a:pt x="5495" y="14902"/>
                  </a:lnTo>
                  <a:lnTo>
                    <a:pt x="5658" y="14679"/>
                  </a:lnTo>
                  <a:lnTo>
                    <a:pt x="5785" y="14530"/>
                  </a:lnTo>
                  <a:lnTo>
                    <a:pt x="6148" y="13786"/>
                  </a:lnTo>
                  <a:lnTo>
                    <a:pt x="6275" y="13507"/>
                  </a:lnTo>
                  <a:lnTo>
                    <a:pt x="6402" y="13470"/>
                  </a:lnTo>
                  <a:lnTo>
                    <a:pt x="6656" y="13544"/>
                  </a:lnTo>
                  <a:lnTo>
                    <a:pt x="6747" y="13507"/>
                  </a:lnTo>
                  <a:lnTo>
                    <a:pt x="6801" y="13414"/>
                  </a:lnTo>
                  <a:lnTo>
                    <a:pt x="6837" y="13284"/>
                  </a:lnTo>
                  <a:lnTo>
                    <a:pt x="7019" y="13377"/>
                  </a:lnTo>
                  <a:lnTo>
                    <a:pt x="7146" y="13470"/>
                  </a:lnTo>
                  <a:lnTo>
                    <a:pt x="7581" y="13507"/>
                  </a:lnTo>
                  <a:lnTo>
                    <a:pt x="7708" y="13600"/>
                  </a:lnTo>
                  <a:lnTo>
                    <a:pt x="7962" y="13693"/>
                  </a:lnTo>
                  <a:lnTo>
                    <a:pt x="8143" y="13600"/>
                  </a:lnTo>
                  <a:lnTo>
                    <a:pt x="8488" y="13823"/>
                  </a:lnTo>
                  <a:lnTo>
                    <a:pt x="8578" y="14009"/>
                  </a:lnTo>
                  <a:lnTo>
                    <a:pt x="8633" y="14047"/>
                  </a:lnTo>
                  <a:lnTo>
                    <a:pt x="8669" y="14140"/>
                  </a:lnTo>
                  <a:lnTo>
                    <a:pt x="8705" y="14140"/>
                  </a:lnTo>
                  <a:lnTo>
                    <a:pt x="8887" y="14233"/>
                  </a:lnTo>
                  <a:lnTo>
                    <a:pt x="9068" y="14493"/>
                  </a:lnTo>
                  <a:lnTo>
                    <a:pt x="9413" y="14809"/>
                  </a:lnTo>
                  <a:lnTo>
                    <a:pt x="9576" y="15070"/>
                  </a:lnTo>
                  <a:lnTo>
                    <a:pt x="9576" y="15200"/>
                  </a:lnTo>
                  <a:lnTo>
                    <a:pt x="10065" y="16409"/>
                  </a:lnTo>
                  <a:lnTo>
                    <a:pt x="10156" y="16688"/>
                  </a:lnTo>
                  <a:lnTo>
                    <a:pt x="10718" y="17302"/>
                  </a:lnTo>
                  <a:lnTo>
                    <a:pt x="10755" y="17488"/>
                  </a:lnTo>
                  <a:lnTo>
                    <a:pt x="11154" y="17898"/>
                  </a:lnTo>
                  <a:lnTo>
                    <a:pt x="11244" y="17972"/>
                  </a:lnTo>
                  <a:lnTo>
                    <a:pt x="11408" y="18158"/>
                  </a:lnTo>
                  <a:lnTo>
                    <a:pt x="11462" y="18251"/>
                  </a:lnTo>
                  <a:lnTo>
                    <a:pt x="11408" y="18698"/>
                  </a:lnTo>
                  <a:lnTo>
                    <a:pt x="11535" y="18828"/>
                  </a:lnTo>
                  <a:lnTo>
                    <a:pt x="11589" y="19330"/>
                  </a:lnTo>
                  <a:lnTo>
                    <a:pt x="11680" y="19460"/>
                  </a:lnTo>
                  <a:lnTo>
                    <a:pt x="12115" y="20260"/>
                  </a:lnTo>
                  <a:lnTo>
                    <a:pt x="12115" y="20484"/>
                  </a:lnTo>
                  <a:lnTo>
                    <a:pt x="12405" y="20484"/>
                  </a:lnTo>
                  <a:lnTo>
                    <a:pt x="12713" y="20670"/>
                  </a:lnTo>
                  <a:lnTo>
                    <a:pt x="13058" y="20800"/>
                  </a:lnTo>
                  <a:lnTo>
                    <a:pt x="13638" y="21153"/>
                  </a:lnTo>
                  <a:lnTo>
                    <a:pt x="14327" y="21247"/>
                  </a:lnTo>
                  <a:lnTo>
                    <a:pt x="14509" y="21247"/>
                  </a:lnTo>
                  <a:lnTo>
                    <a:pt x="14890" y="21507"/>
                  </a:lnTo>
                  <a:lnTo>
                    <a:pt x="15071" y="21600"/>
                  </a:lnTo>
                  <a:lnTo>
                    <a:pt x="15289" y="21377"/>
                  </a:lnTo>
                  <a:lnTo>
                    <a:pt x="15416" y="21414"/>
                  </a:lnTo>
                  <a:lnTo>
                    <a:pt x="15506" y="21377"/>
                  </a:lnTo>
                  <a:lnTo>
                    <a:pt x="15506" y="21247"/>
                  </a:lnTo>
                  <a:lnTo>
                    <a:pt x="15325" y="21191"/>
                  </a:lnTo>
                  <a:lnTo>
                    <a:pt x="15379" y="21153"/>
                  </a:lnTo>
                  <a:lnTo>
                    <a:pt x="15198" y="20930"/>
                  </a:lnTo>
                  <a:lnTo>
                    <a:pt x="14944" y="20000"/>
                  </a:lnTo>
                  <a:lnTo>
                    <a:pt x="14817" y="19628"/>
                  </a:lnTo>
                  <a:lnTo>
                    <a:pt x="15035" y="19051"/>
                  </a:lnTo>
                  <a:lnTo>
                    <a:pt x="14980" y="18865"/>
                  </a:lnTo>
                  <a:lnTo>
                    <a:pt x="14944" y="18828"/>
                  </a:lnTo>
                  <a:lnTo>
                    <a:pt x="14890" y="18828"/>
                  </a:lnTo>
                  <a:lnTo>
                    <a:pt x="14853" y="18791"/>
                  </a:lnTo>
                  <a:lnTo>
                    <a:pt x="14853" y="18735"/>
                  </a:lnTo>
                  <a:lnTo>
                    <a:pt x="14890" y="18698"/>
                  </a:lnTo>
                  <a:lnTo>
                    <a:pt x="15107" y="18567"/>
                  </a:lnTo>
                  <a:lnTo>
                    <a:pt x="15289" y="18028"/>
                  </a:lnTo>
                  <a:lnTo>
                    <a:pt x="15162" y="17972"/>
                  </a:lnTo>
                  <a:lnTo>
                    <a:pt x="15107" y="17749"/>
                  </a:lnTo>
                  <a:lnTo>
                    <a:pt x="15252" y="17581"/>
                  </a:lnTo>
                  <a:lnTo>
                    <a:pt x="15416" y="17712"/>
                  </a:lnTo>
                  <a:lnTo>
                    <a:pt x="15688" y="17488"/>
                  </a:lnTo>
                  <a:lnTo>
                    <a:pt x="15760" y="17265"/>
                  </a:lnTo>
                  <a:lnTo>
                    <a:pt x="15633" y="17135"/>
                  </a:lnTo>
                  <a:lnTo>
                    <a:pt x="15688" y="17005"/>
                  </a:lnTo>
                  <a:lnTo>
                    <a:pt x="15724" y="17042"/>
                  </a:lnTo>
                  <a:lnTo>
                    <a:pt x="15815" y="17042"/>
                  </a:lnTo>
                  <a:lnTo>
                    <a:pt x="15905" y="17005"/>
                  </a:lnTo>
                  <a:lnTo>
                    <a:pt x="15978" y="17042"/>
                  </a:lnTo>
                  <a:lnTo>
                    <a:pt x="16069" y="17042"/>
                  </a:lnTo>
                  <a:lnTo>
                    <a:pt x="16159" y="17005"/>
                  </a:lnTo>
                  <a:lnTo>
                    <a:pt x="16159" y="16726"/>
                  </a:lnTo>
                  <a:lnTo>
                    <a:pt x="16195" y="16633"/>
                  </a:lnTo>
                  <a:lnTo>
                    <a:pt x="16250" y="16633"/>
                  </a:lnTo>
                  <a:lnTo>
                    <a:pt x="16286" y="16688"/>
                  </a:lnTo>
                  <a:lnTo>
                    <a:pt x="16377" y="16688"/>
                  </a:lnTo>
                  <a:lnTo>
                    <a:pt x="16776" y="16595"/>
                  </a:lnTo>
                  <a:lnTo>
                    <a:pt x="16812" y="16558"/>
                  </a:lnTo>
                  <a:lnTo>
                    <a:pt x="16848" y="16465"/>
                  </a:lnTo>
                  <a:lnTo>
                    <a:pt x="16812" y="16409"/>
                  </a:lnTo>
                  <a:lnTo>
                    <a:pt x="16594" y="16335"/>
                  </a:lnTo>
                  <a:lnTo>
                    <a:pt x="16594" y="16186"/>
                  </a:lnTo>
                  <a:lnTo>
                    <a:pt x="16993" y="16093"/>
                  </a:lnTo>
                  <a:lnTo>
                    <a:pt x="17030" y="16019"/>
                  </a:lnTo>
                  <a:lnTo>
                    <a:pt x="17157" y="16019"/>
                  </a:lnTo>
                  <a:lnTo>
                    <a:pt x="17120" y="16056"/>
                  </a:lnTo>
                  <a:lnTo>
                    <a:pt x="17211" y="16186"/>
                  </a:lnTo>
                  <a:lnTo>
                    <a:pt x="17247" y="16186"/>
                  </a:lnTo>
                  <a:lnTo>
                    <a:pt x="17338" y="16093"/>
                  </a:lnTo>
                  <a:lnTo>
                    <a:pt x="17900" y="15926"/>
                  </a:lnTo>
                  <a:lnTo>
                    <a:pt x="18898" y="15293"/>
                  </a:lnTo>
                  <a:lnTo>
                    <a:pt x="18952" y="15033"/>
                  </a:lnTo>
                  <a:lnTo>
                    <a:pt x="19424" y="14623"/>
                  </a:lnTo>
                  <a:lnTo>
                    <a:pt x="19424" y="14530"/>
                  </a:lnTo>
                  <a:lnTo>
                    <a:pt x="19206" y="14270"/>
                  </a:lnTo>
                  <a:lnTo>
                    <a:pt x="19242" y="14047"/>
                  </a:lnTo>
                  <a:lnTo>
                    <a:pt x="19551" y="13916"/>
                  </a:lnTo>
                  <a:lnTo>
                    <a:pt x="19641" y="13916"/>
                  </a:lnTo>
                  <a:lnTo>
                    <a:pt x="19605" y="14177"/>
                  </a:lnTo>
                  <a:lnTo>
                    <a:pt x="19641" y="14270"/>
                  </a:lnTo>
                  <a:lnTo>
                    <a:pt x="19986" y="14233"/>
                  </a:lnTo>
                  <a:lnTo>
                    <a:pt x="20040" y="14307"/>
                  </a:lnTo>
                  <a:lnTo>
                    <a:pt x="20729" y="14009"/>
                  </a:lnTo>
                  <a:lnTo>
                    <a:pt x="21128" y="13953"/>
                  </a:lnTo>
                  <a:lnTo>
                    <a:pt x="21165" y="13916"/>
                  </a:lnTo>
                  <a:lnTo>
                    <a:pt x="21128" y="13860"/>
                  </a:lnTo>
                  <a:lnTo>
                    <a:pt x="21074" y="13823"/>
                  </a:lnTo>
                  <a:lnTo>
                    <a:pt x="21038" y="13693"/>
                  </a:lnTo>
                  <a:lnTo>
                    <a:pt x="21074" y="13600"/>
                  </a:lnTo>
                  <a:lnTo>
                    <a:pt x="21128" y="13507"/>
                  </a:lnTo>
                  <a:lnTo>
                    <a:pt x="21255" y="13377"/>
                  </a:lnTo>
                  <a:lnTo>
                    <a:pt x="21382" y="12930"/>
                  </a:lnTo>
                  <a:lnTo>
                    <a:pt x="21292" y="12744"/>
                  </a:lnTo>
                  <a:lnTo>
                    <a:pt x="21292" y="12391"/>
                  </a:lnTo>
                  <a:lnTo>
                    <a:pt x="21346" y="12130"/>
                  </a:lnTo>
                  <a:lnTo>
                    <a:pt x="21473" y="12037"/>
                  </a:lnTo>
                  <a:lnTo>
                    <a:pt x="21564" y="11851"/>
                  </a:lnTo>
                  <a:lnTo>
                    <a:pt x="21600" y="11498"/>
                  </a:lnTo>
                  <a:lnTo>
                    <a:pt x="21600" y="11274"/>
                  </a:lnTo>
                  <a:lnTo>
                    <a:pt x="21564" y="10958"/>
                  </a:lnTo>
                  <a:lnTo>
                    <a:pt x="21437" y="10735"/>
                  </a:lnTo>
                  <a:lnTo>
                    <a:pt x="21346" y="10698"/>
                  </a:lnTo>
                  <a:lnTo>
                    <a:pt x="21382" y="10549"/>
                  </a:lnTo>
                  <a:lnTo>
                    <a:pt x="21346" y="10512"/>
                  </a:lnTo>
                  <a:lnTo>
                    <a:pt x="21255" y="10288"/>
                  </a:lnTo>
                  <a:lnTo>
                    <a:pt x="21128" y="10195"/>
                  </a:lnTo>
                  <a:lnTo>
                    <a:pt x="21074" y="10158"/>
                  </a:lnTo>
                  <a:lnTo>
                    <a:pt x="21165" y="9935"/>
                  </a:lnTo>
                  <a:lnTo>
                    <a:pt x="21038" y="9656"/>
                  </a:lnTo>
                  <a:lnTo>
                    <a:pt x="20784" y="9433"/>
                  </a:lnTo>
                  <a:lnTo>
                    <a:pt x="20729" y="9302"/>
                  </a:lnTo>
                  <a:lnTo>
                    <a:pt x="20693" y="7293"/>
                  </a:lnTo>
                  <a:lnTo>
                    <a:pt x="20693" y="6270"/>
                  </a:lnTo>
                  <a:lnTo>
                    <a:pt x="20421" y="6177"/>
                  </a:lnTo>
                  <a:lnTo>
                    <a:pt x="20204" y="6270"/>
                  </a:lnTo>
                  <a:lnTo>
                    <a:pt x="20131" y="6270"/>
                  </a:lnTo>
                  <a:lnTo>
                    <a:pt x="19913" y="6084"/>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5" name="Freeform 15">
              <a:extLst>
                <a:ext uri="{FF2B5EF4-FFF2-40B4-BE49-F238E27FC236}">
                  <a16:creationId xmlns:a16="http://schemas.microsoft.com/office/drawing/2014/main" id="{3CC84323-8476-C042-8447-47C8B091BA2A}"/>
                </a:ext>
              </a:extLst>
            </p:cNvPr>
            <p:cNvSpPr/>
            <p:nvPr/>
          </p:nvSpPr>
          <p:spPr>
            <a:xfrm>
              <a:off x="4500366" y="3109343"/>
              <a:ext cx="1608371" cy="866832"/>
            </a:xfrm>
            <a:custGeom>
              <a:avLst/>
              <a:gdLst/>
              <a:ahLst/>
              <a:cxnLst>
                <a:cxn ang="0">
                  <a:pos x="wd2" y="hd2"/>
                </a:cxn>
                <a:cxn ang="5400000">
                  <a:pos x="wd2" y="hd2"/>
                </a:cxn>
                <a:cxn ang="10800000">
                  <a:pos x="wd2" y="hd2"/>
                </a:cxn>
                <a:cxn ang="16200000">
                  <a:pos x="wd2" y="hd2"/>
                </a:cxn>
              </a:cxnLst>
              <a:rect l="0" t="0" r="r" b="b"/>
              <a:pathLst>
                <a:path w="21600" h="21600" extrusionOk="0">
                  <a:moveTo>
                    <a:pt x="652" y="0"/>
                  </a:moveTo>
                  <a:lnTo>
                    <a:pt x="19368" y="765"/>
                  </a:lnTo>
                  <a:lnTo>
                    <a:pt x="20604" y="2421"/>
                  </a:lnTo>
                  <a:lnTo>
                    <a:pt x="20192" y="3377"/>
                  </a:lnTo>
                  <a:lnTo>
                    <a:pt x="20123" y="4269"/>
                  </a:lnTo>
                  <a:lnTo>
                    <a:pt x="20364" y="4588"/>
                  </a:lnTo>
                  <a:lnTo>
                    <a:pt x="20707" y="4906"/>
                  </a:lnTo>
                  <a:lnTo>
                    <a:pt x="20845" y="6117"/>
                  </a:lnTo>
                  <a:lnTo>
                    <a:pt x="21119" y="6435"/>
                  </a:lnTo>
                  <a:lnTo>
                    <a:pt x="21428" y="6563"/>
                  </a:lnTo>
                  <a:lnTo>
                    <a:pt x="21531" y="6690"/>
                  </a:lnTo>
                  <a:lnTo>
                    <a:pt x="21600" y="21600"/>
                  </a:lnTo>
                  <a:lnTo>
                    <a:pt x="0" y="20644"/>
                  </a:lnTo>
                  <a:lnTo>
                    <a:pt x="652"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6" name="Freeform 16">
              <a:extLst>
                <a:ext uri="{FF2B5EF4-FFF2-40B4-BE49-F238E27FC236}">
                  <a16:creationId xmlns:a16="http://schemas.microsoft.com/office/drawing/2014/main" id="{5B0CFFF5-6F51-5A4A-B496-ABFC8A0F0E84}"/>
                </a:ext>
              </a:extLst>
            </p:cNvPr>
            <p:cNvSpPr/>
            <p:nvPr/>
          </p:nvSpPr>
          <p:spPr>
            <a:xfrm>
              <a:off x="4150054" y="2247624"/>
              <a:ext cx="1800147" cy="892404"/>
            </a:xfrm>
            <a:custGeom>
              <a:avLst/>
              <a:gdLst/>
              <a:ahLst/>
              <a:cxnLst>
                <a:cxn ang="0">
                  <a:pos x="wd2" y="hd2"/>
                </a:cxn>
                <a:cxn ang="5400000">
                  <a:pos x="wd2" y="hd2"/>
                </a:cxn>
                <a:cxn ang="10800000">
                  <a:pos x="wd2" y="hd2"/>
                </a:cxn>
                <a:cxn ang="16200000">
                  <a:pos x="wd2" y="hd2"/>
                </a:cxn>
              </a:cxnLst>
              <a:rect l="0" t="0" r="r" b="b"/>
              <a:pathLst>
                <a:path w="21600" h="21600" extrusionOk="0">
                  <a:moveTo>
                    <a:pt x="0" y="13430"/>
                  </a:moveTo>
                  <a:lnTo>
                    <a:pt x="583" y="0"/>
                  </a:lnTo>
                  <a:lnTo>
                    <a:pt x="13838" y="1485"/>
                  </a:lnTo>
                  <a:lnTo>
                    <a:pt x="14236" y="2538"/>
                  </a:lnTo>
                  <a:lnTo>
                    <a:pt x="14666" y="2538"/>
                  </a:lnTo>
                  <a:lnTo>
                    <a:pt x="15034" y="2414"/>
                  </a:lnTo>
                  <a:lnTo>
                    <a:pt x="15249" y="2723"/>
                  </a:lnTo>
                  <a:lnTo>
                    <a:pt x="15464" y="3590"/>
                  </a:lnTo>
                  <a:lnTo>
                    <a:pt x="15770" y="3713"/>
                  </a:lnTo>
                  <a:lnTo>
                    <a:pt x="16139" y="3590"/>
                  </a:lnTo>
                  <a:lnTo>
                    <a:pt x="16507" y="2971"/>
                  </a:lnTo>
                  <a:lnTo>
                    <a:pt x="16936" y="2971"/>
                  </a:lnTo>
                  <a:lnTo>
                    <a:pt x="17182" y="3280"/>
                  </a:lnTo>
                  <a:lnTo>
                    <a:pt x="18286" y="4642"/>
                  </a:lnTo>
                  <a:lnTo>
                    <a:pt x="18777" y="5385"/>
                  </a:lnTo>
                  <a:lnTo>
                    <a:pt x="18777" y="5942"/>
                  </a:lnTo>
                  <a:lnTo>
                    <a:pt x="19084" y="6437"/>
                  </a:lnTo>
                  <a:lnTo>
                    <a:pt x="19084" y="6870"/>
                  </a:lnTo>
                  <a:lnTo>
                    <a:pt x="18931" y="7922"/>
                  </a:lnTo>
                  <a:lnTo>
                    <a:pt x="19238" y="8355"/>
                  </a:lnTo>
                  <a:lnTo>
                    <a:pt x="19391" y="9407"/>
                  </a:lnTo>
                  <a:lnTo>
                    <a:pt x="19667" y="9964"/>
                  </a:lnTo>
                  <a:lnTo>
                    <a:pt x="19514" y="10398"/>
                  </a:lnTo>
                  <a:lnTo>
                    <a:pt x="19667" y="11017"/>
                  </a:lnTo>
                  <a:lnTo>
                    <a:pt x="19974" y="11450"/>
                  </a:lnTo>
                  <a:lnTo>
                    <a:pt x="20127" y="12069"/>
                  </a:lnTo>
                  <a:lnTo>
                    <a:pt x="19974" y="12688"/>
                  </a:lnTo>
                  <a:lnTo>
                    <a:pt x="19882" y="13678"/>
                  </a:lnTo>
                  <a:lnTo>
                    <a:pt x="20250" y="13987"/>
                  </a:lnTo>
                  <a:lnTo>
                    <a:pt x="20342" y="14606"/>
                  </a:lnTo>
                  <a:lnTo>
                    <a:pt x="20189" y="15040"/>
                  </a:lnTo>
                  <a:lnTo>
                    <a:pt x="20250" y="15658"/>
                  </a:lnTo>
                  <a:lnTo>
                    <a:pt x="20403" y="16092"/>
                  </a:lnTo>
                  <a:lnTo>
                    <a:pt x="20342" y="16649"/>
                  </a:lnTo>
                  <a:lnTo>
                    <a:pt x="20403" y="17391"/>
                  </a:lnTo>
                  <a:lnTo>
                    <a:pt x="20557" y="17701"/>
                  </a:lnTo>
                  <a:lnTo>
                    <a:pt x="20710" y="18320"/>
                  </a:lnTo>
                  <a:lnTo>
                    <a:pt x="20986" y="18753"/>
                  </a:lnTo>
                  <a:lnTo>
                    <a:pt x="21078" y="19619"/>
                  </a:lnTo>
                  <a:lnTo>
                    <a:pt x="21447" y="20548"/>
                  </a:lnTo>
                  <a:lnTo>
                    <a:pt x="21600" y="20672"/>
                  </a:lnTo>
                  <a:lnTo>
                    <a:pt x="21508" y="21414"/>
                  </a:lnTo>
                  <a:lnTo>
                    <a:pt x="21508" y="21600"/>
                  </a:lnTo>
                  <a:lnTo>
                    <a:pt x="4786" y="20857"/>
                  </a:lnTo>
                  <a:lnTo>
                    <a:pt x="4940" y="14173"/>
                  </a:lnTo>
                  <a:lnTo>
                    <a:pt x="0" y="1343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7" name="Freeform 17">
              <a:extLst>
                <a:ext uri="{FF2B5EF4-FFF2-40B4-BE49-F238E27FC236}">
                  <a16:creationId xmlns:a16="http://schemas.microsoft.com/office/drawing/2014/main" id="{83C5BE0C-F9B6-BC4A-8C2F-3EE8BE82C407}"/>
                </a:ext>
              </a:extLst>
            </p:cNvPr>
            <p:cNvSpPr/>
            <p:nvPr/>
          </p:nvSpPr>
          <p:spPr>
            <a:xfrm>
              <a:off x="4198636" y="1442162"/>
              <a:ext cx="1523989" cy="1027925"/>
            </a:xfrm>
            <a:custGeom>
              <a:avLst/>
              <a:gdLst/>
              <a:ahLst/>
              <a:cxnLst>
                <a:cxn ang="0">
                  <a:pos x="wd2" y="hd2"/>
                </a:cxn>
                <a:cxn ang="5400000">
                  <a:pos x="wd2" y="hd2"/>
                </a:cxn>
                <a:cxn ang="10800000">
                  <a:pos x="wd2" y="hd2"/>
                </a:cxn>
                <a:cxn ang="16200000">
                  <a:pos x="wd2" y="hd2"/>
                </a:cxn>
              </a:cxnLst>
              <a:rect l="0" t="0" r="r" b="b"/>
              <a:pathLst>
                <a:path w="21600" h="21600" extrusionOk="0">
                  <a:moveTo>
                    <a:pt x="0" y="16925"/>
                  </a:moveTo>
                  <a:lnTo>
                    <a:pt x="616" y="5588"/>
                  </a:lnTo>
                  <a:lnTo>
                    <a:pt x="979" y="0"/>
                  </a:lnTo>
                  <a:lnTo>
                    <a:pt x="21165" y="1290"/>
                  </a:lnTo>
                  <a:lnTo>
                    <a:pt x="21238" y="1719"/>
                  </a:lnTo>
                  <a:lnTo>
                    <a:pt x="21056" y="2364"/>
                  </a:lnTo>
                  <a:lnTo>
                    <a:pt x="20549" y="3116"/>
                  </a:lnTo>
                  <a:lnTo>
                    <a:pt x="20549" y="3654"/>
                  </a:lnTo>
                  <a:lnTo>
                    <a:pt x="21600" y="5051"/>
                  </a:lnTo>
                  <a:lnTo>
                    <a:pt x="21600" y="15528"/>
                  </a:lnTo>
                  <a:lnTo>
                    <a:pt x="21165" y="15528"/>
                  </a:lnTo>
                  <a:lnTo>
                    <a:pt x="21238" y="15904"/>
                  </a:lnTo>
                  <a:lnTo>
                    <a:pt x="21419" y="16173"/>
                  </a:lnTo>
                  <a:lnTo>
                    <a:pt x="21238" y="16818"/>
                  </a:lnTo>
                  <a:lnTo>
                    <a:pt x="21419" y="17087"/>
                  </a:lnTo>
                  <a:lnTo>
                    <a:pt x="21600" y="17946"/>
                  </a:lnTo>
                  <a:lnTo>
                    <a:pt x="21346" y="18215"/>
                  </a:lnTo>
                  <a:lnTo>
                    <a:pt x="21419" y="18752"/>
                  </a:lnTo>
                  <a:lnTo>
                    <a:pt x="21056" y="19773"/>
                  </a:lnTo>
                  <a:lnTo>
                    <a:pt x="21419" y="20794"/>
                  </a:lnTo>
                  <a:lnTo>
                    <a:pt x="21491" y="21439"/>
                  </a:lnTo>
                  <a:lnTo>
                    <a:pt x="21491" y="21600"/>
                  </a:lnTo>
                  <a:lnTo>
                    <a:pt x="20911" y="20955"/>
                  </a:lnTo>
                  <a:lnTo>
                    <a:pt x="19607" y="19773"/>
                  </a:lnTo>
                  <a:lnTo>
                    <a:pt x="19317" y="19504"/>
                  </a:lnTo>
                  <a:lnTo>
                    <a:pt x="18809" y="19504"/>
                  </a:lnTo>
                  <a:lnTo>
                    <a:pt x="18374" y="20042"/>
                  </a:lnTo>
                  <a:lnTo>
                    <a:pt x="17940" y="20149"/>
                  </a:lnTo>
                  <a:lnTo>
                    <a:pt x="17577" y="20042"/>
                  </a:lnTo>
                  <a:lnTo>
                    <a:pt x="17323" y="19290"/>
                  </a:lnTo>
                  <a:lnTo>
                    <a:pt x="17070" y="19021"/>
                  </a:lnTo>
                  <a:lnTo>
                    <a:pt x="16635" y="19128"/>
                  </a:lnTo>
                  <a:lnTo>
                    <a:pt x="16128" y="19128"/>
                  </a:lnTo>
                  <a:lnTo>
                    <a:pt x="15656" y="18215"/>
                  </a:lnTo>
                  <a:lnTo>
                    <a:pt x="0" y="16925"/>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8" name="Freeform 18">
              <a:extLst>
                <a:ext uri="{FF2B5EF4-FFF2-40B4-BE49-F238E27FC236}">
                  <a16:creationId xmlns:a16="http://schemas.microsoft.com/office/drawing/2014/main" id="{1BCE11BA-7D5D-584F-94D7-E645F96BBE2F}"/>
                </a:ext>
              </a:extLst>
            </p:cNvPr>
            <p:cNvSpPr/>
            <p:nvPr/>
          </p:nvSpPr>
          <p:spPr>
            <a:xfrm>
              <a:off x="4267677" y="608572"/>
              <a:ext cx="1429377" cy="894960"/>
            </a:xfrm>
            <a:custGeom>
              <a:avLst/>
              <a:gdLst/>
              <a:ahLst/>
              <a:cxnLst>
                <a:cxn ang="0">
                  <a:pos x="wd2" y="hd2"/>
                </a:cxn>
                <a:cxn ang="5400000">
                  <a:pos x="wd2" y="hd2"/>
                </a:cxn>
                <a:cxn ang="10800000">
                  <a:pos x="wd2" y="hd2"/>
                </a:cxn>
                <a:cxn ang="16200000">
                  <a:pos x="wd2" y="hd2"/>
                </a:cxn>
              </a:cxnLst>
              <a:rect l="0" t="0" r="r" b="b"/>
              <a:pathLst>
                <a:path w="21600" h="21600" extrusionOk="0">
                  <a:moveTo>
                    <a:pt x="0" y="20119"/>
                  </a:moveTo>
                  <a:lnTo>
                    <a:pt x="1005" y="0"/>
                  </a:lnTo>
                  <a:lnTo>
                    <a:pt x="6569" y="555"/>
                  </a:lnTo>
                  <a:lnTo>
                    <a:pt x="10549" y="1173"/>
                  </a:lnTo>
                  <a:lnTo>
                    <a:pt x="19861" y="1481"/>
                  </a:lnTo>
                  <a:lnTo>
                    <a:pt x="19938" y="2037"/>
                  </a:lnTo>
                  <a:lnTo>
                    <a:pt x="20209" y="3518"/>
                  </a:lnTo>
                  <a:lnTo>
                    <a:pt x="20132" y="4135"/>
                  </a:lnTo>
                  <a:lnTo>
                    <a:pt x="20016" y="5184"/>
                  </a:lnTo>
                  <a:lnTo>
                    <a:pt x="20016" y="6912"/>
                  </a:lnTo>
                  <a:lnTo>
                    <a:pt x="20325" y="9195"/>
                  </a:lnTo>
                  <a:lnTo>
                    <a:pt x="20673" y="9751"/>
                  </a:lnTo>
                  <a:lnTo>
                    <a:pt x="20866" y="11664"/>
                  </a:lnTo>
                  <a:lnTo>
                    <a:pt x="20943" y="14935"/>
                  </a:lnTo>
                  <a:lnTo>
                    <a:pt x="21059" y="15675"/>
                  </a:lnTo>
                  <a:lnTo>
                    <a:pt x="21059" y="16910"/>
                  </a:lnTo>
                  <a:lnTo>
                    <a:pt x="21136" y="17342"/>
                  </a:lnTo>
                  <a:lnTo>
                    <a:pt x="21600" y="19687"/>
                  </a:lnTo>
                  <a:lnTo>
                    <a:pt x="21523" y="20613"/>
                  </a:lnTo>
                  <a:lnTo>
                    <a:pt x="21523" y="21600"/>
                  </a:lnTo>
                  <a:lnTo>
                    <a:pt x="0" y="20119"/>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9" name="Freeform 19">
              <a:extLst>
                <a:ext uri="{FF2B5EF4-FFF2-40B4-BE49-F238E27FC236}">
                  <a16:creationId xmlns:a16="http://schemas.microsoft.com/office/drawing/2014/main" id="{659103E3-8419-B64F-8639-149359B3F3DF}"/>
                </a:ext>
              </a:extLst>
            </p:cNvPr>
            <p:cNvSpPr/>
            <p:nvPr/>
          </p:nvSpPr>
          <p:spPr>
            <a:xfrm>
              <a:off x="2112103" y="299171"/>
              <a:ext cx="2222058" cy="1408923"/>
            </a:xfrm>
            <a:custGeom>
              <a:avLst/>
              <a:gdLst/>
              <a:ahLst/>
              <a:cxnLst>
                <a:cxn ang="0">
                  <a:pos x="wd2" y="hd2"/>
                </a:cxn>
                <a:cxn ang="5400000">
                  <a:pos x="wd2" y="hd2"/>
                </a:cxn>
                <a:cxn ang="10800000">
                  <a:pos x="wd2" y="hd2"/>
                </a:cxn>
                <a:cxn ang="16200000">
                  <a:pos x="wd2" y="hd2"/>
                </a:cxn>
              </a:cxnLst>
              <a:rect l="0" t="0" r="r" b="b"/>
              <a:pathLst>
                <a:path w="21600" h="21600" extrusionOk="0">
                  <a:moveTo>
                    <a:pt x="20705" y="21600"/>
                  </a:moveTo>
                  <a:lnTo>
                    <a:pt x="7581" y="19052"/>
                  </a:lnTo>
                  <a:lnTo>
                    <a:pt x="7382" y="21130"/>
                  </a:lnTo>
                  <a:lnTo>
                    <a:pt x="7382" y="21208"/>
                  </a:lnTo>
                  <a:lnTo>
                    <a:pt x="7159" y="20855"/>
                  </a:lnTo>
                  <a:lnTo>
                    <a:pt x="7084" y="20346"/>
                  </a:lnTo>
                  <a:lnTo>
                    <a:pt x="6860" y="19875"/>
                  </a:lnTo>
                  <a:lnTo>
                    <a:pt x="6612" y="20267"/>
                  </a:lnTo>
                  <a:lnTo>
                    <a:pt x="6612" y="20542"/>
                  </a:lnTo>
                  <a:lnTo>
                    <a:pt x="6090" y="20542"/>
                  </a:lnTo>
                  <a:lnTo>
                    <a:pt x="6015" y="20659"/>
                  </a:lnTo>
                  <a:lnTo>
                    <a:pt x="5791" y="20463"/>
                  </a:lnTo>
                  <a:lnTo>
                    <a:pt x="5245" y="20346"/>
                  </a:lnTo>
                  <a:lnTo>
                    <a:pt x="5195" y="20267"/>
                  </a:lnTo>
                  <a:lnTo>
                    <a:pt x="4996" y="20267"/>
                  </a:lnTo>
                  <a:lnTo>
                    <a:pt x="4822" y="20542"/>
                  </a:lnTo>
                  <a:lnTo>
                    <a:pt x="4648" y="20463"/>
                  </a:lnTo>
                  <a:lnTo>
                    <a:pt x="4226" y="20267"/>
                  </a:lnTo>
                  <a:lnTo>
                    <a:pt x="4101" y="20346"/>
                  </a:lnTo>
                  <a:lnTo>
                    <a:pt x="4002" y="20738"/>
                  </a:lnTo>
                  <a:lnTo>
                    <a:pt x="3753" y="20542"/>
                  </a:lnTo>
                  <a:lnTo>
                    <a:pt x="3629" y="20071"/>
                  </a:lnTo>
                  <a:lnTo>
                    <a:pt x="3629" y="19875"/>
                  </a:lnTo>
                  <a:lnTo>
                    <a:pt x="3704" y="19326"/>
                  </a:lnTo>
                  <a:lnTo>
                    <a:pt x="3629" y="19052"/>
                  </a:lnTo>
                  <a:lnTo>
                    <a:pt x="3455" y="18660"/>
                  </a:lnTo>
                  <a:lnTo>
                    <a:pt x="3206" y="18660"/>
                  </a:lnTo>
                  <a:lnTo>
                    <a:pt x="3032" y="18111"/>
                  </a:lnTo>
                  <a:lnTo>
                    <a:pt x="3157" y="17837"/>
                  </a:lnTo>
                  <a:lnTo>
                    <a:pt x="3157" y="17523"/>
                  </a:lnTo>
                  <a:lnTo>
                    <a:pt x="2908" y="17053"/>
                  </a:lnTo>
                  <a:lnTo>
                    <a:pt x="2809" y="16504"/>
                  </a:lnTo>
                  <a:lnTo>
                    <a:pt x="2809" y="15641"/>
                  </a:lnTo>
                  <a:lnTo>
                    <a:pt x="2858" y="15093"/>
                  </a:lnTo>
                  <a:lnTo>
                    <a:pt x="2734" y="15014"/>
                  </a:lnTo>
                  <a:lnTo>
                    <a:pt x="2684" y="14897"/>
                  </a:lnTo>
                  <a:lnTo>
                    <a:pt x="2610" y="14622"/>
                  </a:lnTo>
                  <a:lnTo>
                    <a:pt x="2560" y="14505"/>
                  </a:lnTo>
                  <a:lnTo>
                    <a:pt x="2510" y="14622"/>
                  </a:lnTo>
                  <a:lnTo>
                    <a:pt x="1914" y="15289"/>
                  </a:lnTo>
                  <a:lnTo>
                    <a:pt x="1790" y="15367"/>
                  </a:lnTo>
                  <a:lnTo>
                    <a:pt x="1417" y="14818"/>
                  </a:lnTo>
                  <a:lnTo>
                    <a:pt x="1491" y="14426"/>
                  </a:lnTo>
                  <a:lnTo>
                    <a:pt x="1491" y="13877"/>
                  </a:lnTo>
                  <a:lnTo>
                    <a:pt x="1790" y="13485"/>
                  </a:lnTo>
                  <a:lnTo>
                    <a:pt x="1839" y="13093"/>
                  </a:lnTo>
                  <a:lnTo>
                    <a:pt x="1790" y="13093"/>
                  </a:lnTo>
                  <a:lnTo>
                    <a:pt x="1790" y="12466"/>
                  </a:lnTo>
                  <a:lnTo>
                    <a:pt x="1964" y="12270"/>
                  </a:lnTo>
                  <a:lnTo>
                    <a:pt x="1914" y="11996"/>
                  </a:lnTo>
                  <a:lnTo>
                    <a:pt x="2312" y="10663"/>
                  </a:lnTo>
                  <a:lnTo>
                    <a:pt x="2212" y="10388"/>
                  </a:lnTo>
                  <a:lnTo>
                    <a:pt x="1839" y="10271"/>
                  </a:lnTo>
                  <a:lnTo>
                    <a:pt x="1790" y="9996"/>
                  </a:lnTo>
                  <a:lnTo>
                    <a:pt x="1491" y="9918"/>
                  </a:lnTo>
                  <a:lnTo>
                    <a:pt x="1367" y="9448"/>
                  </a:lnTo>
                  <a:lnTo>
                    <a:pt x="1317" y="8860"/>
                  </a:lnTo>
                  <a:lnTo>
                    <a:pt x="1019" y="7723"/>
                  </a:lnTo>
                  <a:lnTo>
                    <a:pt x="522" y="7095"/>
                  </a:lnTo>
                  <a:lnTo>
                    <a:pt x="348" y="6625"/>
                  </a:lnTo>
                  <a:lnTo>
                    <a:pt x="174" y="6429"/>
                  </a:lnTo>
                  <a:lnTo>
                    <a:pt x="298" y="6233"/>
                  </a:lnTo>
                  <a:lnTo>
                    <a:pt x="423" y="5763"/>
                  </a:lnTo>
                  <a:lnTo>
                    <a:pt x="298" y="5096"/>
                  </a:lnTo>
                  <a:lnTo>
                    <a:pt x="0" y="3959"/>
                  </a:lnTo>
                  <a:lnTo>
                    <a:pt x="472" y="0"/>
                  </a:lnTo>
                  <a:lnTo>
                    <a:pt x="2436" y="470"/>
                  </a:lnTo>
                  <a:lnTo>
                    <a:pt x="7755" y="1882"/>
                  </a:lnTo>
                  <a:lnTo>
                    <a:pt x="13124" y="3411"/>
                  </a:lnTo>
                  <a:lnTo>
                    <a:pt x="21600" y="4743"/>
                  </a:lnTo>
                  <a:lnTo>
                    <a:pt x="20954" y="17523"/>
                  </a:lnTo>
                  <a:lnTo>
                    <a:pt x="20705" y="216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0" name="Freeform 20">
              <a:extLst>
                <a:ext uri="{FF2B5EF4-FFF2-40B4-BE49-F238E27FC236}">
                  <a16:creationId xmlns:a16="http://schemas.microsoft.com/office/drawing/2014/main" id="{EC4D7530-84F1-CC42-A568-3F4E54D340D9}"/>
                </a:ext>
              </a:extLst>
            </p:cNvPr>
            <p:cNvSpPr/>
            <p:nvPr/>
          </p:nvSpPr>
          <p:spPr>
            <a:xfrm>
              <a:off x="2725789" y="1541885"/>
              <a:ext cx="1516319" cy="1260616"/>
            </a:xfrm>
            <a:custGeom>
              <a:avLst/>
              <a:gdLst/>
              <a:ahLst/>
              <a:cxnLst>
                <a:cxn ang="0">
                  <a:pos x="wd2" y="hd2"/>
                </a:cxn>
                <a:cxn ang="5400000">
                  <a:pos x="wd2" y="hd2"/>
                </a:cxn>
                <a:cxn ang="10800000">
                  <a:pos x="wd2" y="hd2"/>
                </a:cxn>
                <a:cxn ang="16200000">
                  <a:pos x="wd2" y="hd2"/>
                </a:cxn>
              </a:cxnLst>
              <a:rect l="0" t="0" r="r" b="b"/>
              <a:pathLst>
                <a:path w="21600" h="21600" extrusionOk="0">
                  <a:moveTo>
                    <a:pt x="20289" y="21600"/>
                  </a:moveTo>
                  <a:lnTo>
                    <a:pt x="20981" y="12092"/>
                  </a:lnTo>
                  <a:lnTo>
                    <a:pt x="21600" y="2848"/>
                  </a:lnTo>
                  <a:lnTo>
                    <a:pt x="2368" y="0"/>
                  </a:lnTo>
                  <a:lnTo>
                    <a:pt x="2076" y="2322"/>
                  </a:lnTo>
                  <a:lnTo>
                    <a:pt x="692" y="14020"/>
                  </a:lnTo>
                  <a:lnTo>
                    <a:pt x="619" y="14020"/>
                  </a:lnTo>
                  <a:lnTo>
                    <a:pt x="0" y="18533"/>
                  </a:lnTo>
                  <a:lnTo>
                    <a:pt x="5755" y="19672"/>
                  </a:lnTo>
                  <a:lnTo>
                    <a:pt x="20289" y="2160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1" name="Freeform 21">
              <a:extLst>
                <a:ext uri="{FF2B5EF4-FFF2-40B4-BE49-F238E27FC236}">
                  <a16:creationId xmlns:a16="http://schemas.microsoft.com/office/drawing/2014/main" id="{CA2C9817-A1D5-DE41-ABAA-389352A4263A}"/>
                </a:ext>
              </a:extLst>
            </p:cNvPr>
            <p:cNvSpPr/>
            <p:nvPr/>
          </p:nvSpPr>
          <p:spPr>
            <a:xfrm>
              <a:off x="2984050" y="2689990"/>
              <a:ext cx="1577685" cy="1247830"/>
            </a:xfrm>
            <a:custGeom>
              <a:avLst/>
              <a:gdLst/>
              <a:ahLst/>
              <a:cxnLst>
                <a:cxn ang="0">
                  <a:pos x="wd2" y="hd2"/>
                </a:cxn>
                <a:cxn ang="5400000">
                  <a:pos x="wd2" y="hd2"/>
                </a:cxn>
                <a:cxn ang="10800000">
                  <a:pos x="wd2" y="hd2"/>
                </a:cxn>
                <a:cxn ang="16200000">
                  <a:pos x="wd2" y="hd2"/>
                </a:cxn>
              </a:cxnLst>
              <a:rect l="0" t="0" r="r" b="b"/>
              <a:pathLst>
                <a:path w="21600" h="21600" extrusionOk="0">
                  <a:moveTo>
                    <a:pt x="0" y="18856"/>
                  </a:moveTo>
                  <a:lnTo>
                    <a:pt x="1995" y="0"/>
                  </a:lnTo>
                  <a:lnTo>
                    <a:pt x="15964" y="1948"/>
                  </a:lnTo>
                  <a:lnTo>
                    <a:pt x="21600" y="2479"/>
                  </a:lnTo>
                  <a:lnTo>
                    <a:pt x="21425" y="7259"/>
                  </a:lnTo>
                  <a:lnTo>
                    <a:pt x="20760" y="21600"/>
                  </a:lnTo>
                  <a:lnTo>
                    <a:pt x="17819" y="21379"/>
                  </a:lnTo>
                  <a:lnTo>
                    <a:pt x="0" y="18856"/>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2" name="Freeform 22">
              <a:extLst>
                <a:ext uri="{FF2B5EF4-FFF2-40B4-BE49-F238E27FC236}">
                  <a16:creationId xmlns:a16="http://schemas.microsoft.com/office/drawing/2014/main" id="{5215C7C0-1AED-D042-BD77-411F95BE38F3}"/>
                </a:ext>
              </a:extLst>
            </p:cNvPr>
            <p:cNvSpPr/>
            <p:nvPr/>
          </p:nvSpPr>
          <p:spPr>
            <a:xfrm>
              <a:off x="1902427" y="2255296"/>
              <a:ext cx="1227374" cy="1523989"/>
            </a:xfrm>
            <a:custGeom>
              <a:avLst/>
              <a:gdLst/>
              <a:ahLst/>
              <a:cxnLst>
                <a:cxn ang="0">
                  <a:pos x="wd2" y="hd2"/>
                </a:cxn>
                <a:cxn ang="5400000">
                  <a:pos x="wd2" y="hd2"/>
                </a:cxn>
                <a:cxn ang="10800000">
                  <a:pos x="wd2" y="hd2"/>
                </a:cxn>
                <a:cxn ang="16200000">
                  <a:pos x="wd2" y="hd2"/>
                </a:cxn>
              </a:cxnLst>
              <a:rect l="0" t="0" r="r" b="b"/>
              <a:pathLst>
                <a:path w="21600" h="21600" extrusionOk="0">
                  <a:moveTo>
                    <a:pt x="19035" y="21600"/>
                  </a:moveTo>
                  <a:lnTo>
                    <a:pt x="21600" y="6161"/>
                  </a:lnTo>
                  <a:lnTo>
                    <a:pt x="14490" y="5219"/>
                  </a:lnTo>
                  <a:lnTo>
                    <a:pt x="15255" y="1486"/>
                  </a:lnTo>
                  <a:lnTo>
                    <a:pt x="4635" y="0"/>
                  </a:lnTo>
                  <a:lnTo>
                    <a:pt x="0" y="19244"/>
                  </a:lnTo>
                  <a:lnTo>
                    <a:pt x="19035" y="216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3" name="Freeform 23">
              <a:extLst>
                <a:ext uri="{FF2B5EF4-FFF2-40B4-BE49-F238E27FC236}">
                  <a16:creationId xmlns:a16="http://schemas.microsoft.com/office/drawing/2014/main" id="{41CCB831-6481-DE46-845B-F341C1E3F38D}"/>
                </a:ext>
              </a:extLst>
            </p:cNvPr>
            <p:cNvSpPr/>
            <p:nvPr/>
          </p:nvSpPr>
          <p:spPr>
            <a:xfrm>
              <a:off x="1570014" y="263372"/>
              <a:ext cx="1301528" cy="2096762"/>
            </a:xfrm>
            <a:custGeom>
              <a:avLst/>
              <a:gdLst/>
              <a:ahLst/>
              <a:cxnLst>
                <a:cxn ang="0">
                  <a:pos x="wd2" y="hd2"/>
                </a:cxn>
                <a:cxn ang="5400000">
                  <a:pos x="wd2" y="hd2"/>
                </a:cxn>
                <a:cxn ang="10800000">
                  <a:pos x="wd2" y="hd2"/>
                </a:cxn>
                <a:cxn ang="16200000">
                  <a:pos x="wd2" y="hd2"/>
                </a:cxn>
              </a:cxnLst>
              <a:rect l="0" t="0" r="r" b="b"/>
              <a:pathLst>
                <a:path w="21600" h="21600" extrusionOk="0">
                  <a:moveTo>
                    <a:pt x="6832" y="0"/>
                  </a:moveTo>
                  <a:lnTo>
                    <a:pt x="9803" y="369"/>
                  </a:lnTo>
                  <a:lnTo>
                    <a:pt x="8996" y="3029"/>
                  </a:lnTo>
                  <a:lnTo>
                    <a:pt x="9506" y="3793"/>
                  </a:lnTo>
                  <a:lnTo>
                    <a:pt x="9718" y="4241"/>
                  </a:lnTo>
                  <a:lnTo>
                    <a:pt x="9506" y="4557"/>
                  </a:lnTo>
                  <a:lnTo>
                    <a:pt x="9294" y="4689"/>
                  </a:lnTo>
                  <a:lnTo>
                    <a:pt x="9591" y="4820"/>
                  </a:lnTo>
                  <a:lnTo>
                    <a:pt x="9888" y="5137"/>
                  </a:lnTo>
                  <a:lnTo>
                    <a:pt x="10736" y="5558"/>
                  </a:lnTo>
                  <a:lnTo>
                    <a:pt x="11246" y="6322"/>
                  </a:lnTo>
                  <a:lnTo>
                    <a:pt x="11330" y="6717"/>
                  </a:lnTo>
                  <a:lnTo>
                    <a:pt x="11543" y="7033"/>
                  </a:lnTo>
                  <a:lnTo>
                    <a:pt x="12052" y="7086"/>
                  </a:lnTo>
                  <a:lnTo>
                    <a:pt x="12137" y="7270"/>
                  </a:lnTo>
                  <a:lnTo>
                    <a:pt x="12773" y="7349"/>
                  </a:lnTo>
                  <a:lnTo>
                    <a:pt x="12943" y="7534"/>
                  </a:lnTo>
                  <a:lnTo>
                    <a:pt x="12264" y="8429"/>
                  </a:lnTo>
                  <a:lnTo>
                    <a:pt x="12349" y="8614"/>
                  </a:lnTo>
                  <a:lnTo>
                    <a:pt x="12052" y="8745"/>
                  </a:lnTo>
                  <a:lnTo>
                    <a:pt x="12052" y="9167"/>
                  </a:lnTo>
                  <a:lnTo>
                    <a:pt x="12137" y="9167"/>
                  </a:lnTo>
                  <a:lnTo>
                    <a:pt x="12052" y="9430"/>
                  </a:lnTo>
                  <a:lnTo>
                    <a:pt x="11543" y="9694"/>
                  </a:lnTo>
                  <a:lnTo>
                    <a:pt x="11543" y="10062"/>
                  </a:lnTo>
                  <a:lnTo>
                    <a:pt x="11415" y="10326"/>
                  </a:lnTo>
                  <a:lnTo>
                    <a:pt x="12052" y="10695"/>
                  </a:lnTo>
                  <a:lnTo>
                    <a:pt x="12264" y="10642"/>
                  </a:lnTo>
                  <a:lnTo>
                    <a:pt x="13283" y="10194"/>
                  </a:lnTo>
                  <a:lnTo>
                    <a:pt x="13367" y="10115"/>
                  </a:lnTo>
                  <a:lnTo>
                    <a:pt x="13452" y="10194"/>
                  </a:lnTo>
                  <a:lnTo>
                    <a:pt x="13580" y="10379"/>
                  </a:lnTo>
                  <a:lnTo>
                    <a:pt x="13664" y="10458"/>
                  </a:lnTo>
                  <a:lnTo>
                    <a:pt x="13877" y="10510"/>
                  </a:lnTo>
                  <a:lnTo>
                    <a:pt x="13792" y="10879"/>
                  </a:lnTo>
                  <a:lnTo>
                    <a:pt x="13792" y="11459"/>
                  </a:lnTo>
                  <a:lnTo>
                    <a:pt x="13961" y="11827"/>
                  </a:lnTo>
                  <a:lnTo>
                    <a:pt x="14386" y="12143"/>
                  </a:lnTo>
                  <a:lnTo>
                    <a:pt x="14386" y="12354"/>
                  </a:lnTo>
                  <a:lnTo>
                    <a:pt x="14174" y="12539"/>
                  </a:lnTo>
                  <a:lnTo>
                    <a:pt x="14471" y="12907"/>
                  </a:lnTo>
                  <a:lnTo>
                    <a:pt x="14895" y="12907"/>
                  </a:lnTo>
                  <a:lnTo>
                    <a:pt x="15192" y="13171"/>
                  </a:lnTo>
                  <a:lnTo>
                    <a:pt x="15319" y="13355"/>
                  </a:lnTo>
                  <a:lnTo>
                    <a:pt x="15192" y="13724"/>
                  </a:lnTo>
                  <a:lnTo>
                    <a:pt x="15192" y="13856"/>
                  </a:lnTo>
                  <a:lnTo>
                    <a:pt x="15404" y="14172"/>
                  </a:lnTo>
                  <a:lnTo>
                    <a:pt x="15829" y="14303"/>
                  </a:lnTo>
                  <a:lnTo>
                    <a:pt x="15998" y="14040"/>
                  </a:lnTo>
                  <a:lnTo>
                    <a:pt x="16211" y="13987"/>
                  </a:lnTo>
                  <a:lnTo>
                    <a:pt x="16932" y="14119"/>
                  </a:lnTo>
                  <a:lnTo>
                    <a:pt x="17229" y="14172"/>
                  </a:lnTo>
                  <a:lnTo>
                    <a:pt x="17526" y="13987"/>
                  </a:lnTo>
                  <a:lnTo>
                    <a:pt x="17866" y="13987"/>
                  </a:lnTo>
                  <a:lnTo>
                    <a:pt x="17950" y="14040"/>
                  </a:lnTo>
                  <a:lnTo>
                    <a:pt x="18884" y="14119"/>
                  </a:lnTo>
                  <a:lnTo>
                    <a:pt x="19266" y="14251"/>
                  </a:lnTo>
                  <a:lnTo>
                    <a:pt x="19393" y="14172"/>
                  </a:lnTo>
                  <a:lnTo>
                    <a:pt x="20284" y="14172"/>
                  </a:lnTo>
                  <a:lnTo>
                    <a:pt x="20284" y="13987"/>
                  </a:lnTo>
                  <a:lnTo>
                    <a:pt x="20709" y="13724"/>
                  </a:lnTo>
                  <a:lnTo>
                    <a:pt x="21091" y="14040"/>
                  </a:lnTo>
                  <a:lnTo>
                    <a:pt x="21218" y="14382"/>
                  </a:lnTo>
                  <a:lnTo>
                    <a:pt x="21600" y="14620"/>
                  </a:lnTo>
                  <a:lnTo>
                    <a:pt x="21600" y="14567"/>
                  </a:lnTo>
                  <a:lnTo>
                    <a:pt x="19987" y="21600"/>
                  </a:lnTo>
                  <a:lnTo>
                    <a:pt x="19903" y="21600"/>
                  </a:lnTo>
                  <a:lnTo>
                    <a:pt x="9888" y="20520"/>
                  </a:lnTo>
                  <a:lnTo>
                    <a:pt x="0" y="19177"/>
                  </a:lnTo>
                  <a:lnTo>
                    <a:pt x="1740" y="14172"/>
                  </a:lnTo>
                  <a:lnTo>
                    <a:pt x="2249" y="13856"/>
                  </a:lnTo>
                  <a:lnTo>
                    <a:pt x="2249" y="13540"/>
                  </a:lnTo>
                  <a:lnTo>
                    <a:pt x="2376" y="13487"/>
                  </a:lnTo>
                  <a:lnTo>
                    <a:pt x="2546" y="13223"/>
                  </a:lnTo>
                  <a:lnTo>
                    <a:pt x="2376" y="12986"/>
                  </a:lnTo>
                  <a:lnTo>
                    <a:pt x="1867" y="12855"/>
                  </a:lnTo>
                  <a:lnTo>
                    <a:pt x="1740" y="12670"/>
                  </a:lnTo>
                  <a:lnTo>
                    <a:pt x="1867" y="12354"/>
                  </a:lnTo>
                  <a:lnTo>
                    <a:pt x="2673" y="11590"/>
                  </a:lnTo>
                  <a:lnTo>
                    <a:pt x="3183" y="11406"/>
                  </a:lnTo>
                  <a:lnTo>
                    <a:pt x="3480" y="11195"/>
                  </a:lnTo>
                  <a:lnTo>
                    <a:pt x="3480" y="11011"/>
                  </a:lnTo>
                  <a:lnTo>
                    <a:pt x="3777" y="10826"/>
                  </a:lnTo>
                  <a:lnTo>
                    <a:pt x="5432" y="9299"/>
                  </a:lnTo>
                  <a:lnTo>
                    <a:pt x="5305" y="8930"/>
                  </a:lnTo>
                  <a:lnTo>
                    <a:pt x="4923" y="8745"/>
                  </a:lnTo>
                  <a:lnTo>
                    <a:pt x="4710" y="8745"/>
                  </a:lnTo>
                  <a:lnTo>
                    <a:pt x="4413" y="8482"/>
                  </a:lnTo>
                  <a:lnTo>
                    <a:pt x="4286" y="8219"/>
                  </a:lnTo>
                  <a:lnTo>
                    <a:pt x="4201" y="7850"/>
                  </a:lnTo>
                  <a:lnTo>
                    <a:pt x="4413" y="7718"/>
                  </a:lnTo>
                  <a:lnTo>
                    <a:pt x="4498" y="7586"/>
                  </a:lnTo>
                  <a:lnTo>
                    <a:pt x="4201" y="7349"/>
                  </a:lnTo>
                  <a:lnTo>
                    <a:pt x="4201" y="7086"/>
                  </a:lnTo>
                  <a:lnTo>
                    <a:pt x="4413" y="6954"/>
                  </a:lnTo>
                  <a:lnTo>
                    <a:pt x="6832"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4" name="Freeform 24">
              <a:extLst>
                <a:ext uri="{FF2B5EF4-FFF2-40B4-BE49-F238E27FC236}">
                  <a16:creationId xmlns:a16="http://schemas.microsoft.com/office/drawing/2014/main" id="{3803F3FD-7E74-4643-BC6D-72E72628016E}"/>
                </a:ext>
              </a:extLst>
            </p:cNvPr>
            <p:cNvSpPr/>
            <p:nvPr/>
          </p:nvSpPr>
          <p:spPr>
            <a:xfrm>
              <a:off x="1498417" y="3613076"/>
              <a:ext cx="1485634" cy="1720880"/>
            </a:xfrm>
            <a:custGeom>
              <a:avLst/>
              <a:gdLst/>
              <a:ahLst/>
              <a:cxnLst>
                <a:cxn ang="0">
                  <a:pos x="wd2" y="hd2"/>
                </a:cxn>
                <a:cxn ang="5400000">
                  <a:pos x="wd2" y="hd2"/>
                </a:cxn>
                <a:cxn ang="10800000">
                  <a:pos x="wd2" y="hd2"/>
                </a:cxn>
                <a:cxn ang="16200000">
                  <a:pos x="wd2" y="hd2"/>
                </a:cxn>
              </a:cxnLst>
              <a:rect l="0" t="0" r="r" b="b"/>
              <a:pathLst>
                <a:path w="21600" h="21600" extrusionOk="0">
                  <a:moveTo>
                    <a:pt x="18366" y="21504"/>
                  </a:moveTo>
                  <a:lnTo>
                    <a:pt x="21600" y="2086"/>
                  </a:lnTo>
                  <a:lnTo>
                    <a:pt x="5874" y="0"/>
                  </a:lnTo>
                  <a:lnTo>
                    <a:pt x="5502" y="1765"/>
                  </a:lnTo>
                  <a:lnTo>
                    <a:pt x="4907" y="3242"/>
                  </a:lnTo>
                  <a:lnTo>
                    <a:pt x="4536" y="3242"/>
                  </a:lnTo>
                  <a:lnTo>
                    <a:pt x="4350" y="3017"/>
                  </a:lnTo>
                  <a:lnTo>
                    <a:pt x="4350" y="2856"/>
                  </a:lnTo>
                  <a:lnTo>
                    <a:pt x="4090" y="2632"/>
                  </a:lnTo>
                  <a:lnTo>
                    <a:pt x="3457" y="2536"/>
                  </a:lnTo>
                  <a:lnTo>
                    <a:pt x="3011" y="2632"/>
                  </a:lnTo>
                  <a:lnTo>
                    <a:pt x="2825" y="2760"/>
                  </a:lnTo>
                  <a:lnTo>
                    <a:pt x="3011" y="3402"/>
                  </a:lnTo>
                  <a:lnTo>
                    <a:pt x="2825" y="5007"/>
                  </a:lnTo>
                  <a:lnTo>
                    <a:pt x="3011" y="5328"/>
                  </a:lnTo>
                  <a:lnTo>
                    <a:pt x="2751" y="6002"/>
                  </a:lnTo>
                  <a:lnTo>
                    <a:pt x="2565" y="6226"/>
                  </a:lnTo>
                  <a:lnTo>
                    <a:pt x="2565" y="7253"/>
                  </a:lnTo>
                  <a:lnTo>
                    <a:pt x="2825" y="7639"/>
                  </a:lnTo>
                  <a:lnTo>
                    <a:pt x="2825" y="8024"/>
                  </a:lnTo>
                  <a:lnTo>
                    <a:pt x="2937" y="8248"/>
                  </a:lnTo>
                  <a:lnTo>
                    <a:pt x="3123" y="8634"/>
                  </a:lnTo>
                  <a:lnTo>
                    <a:pt x="3272" y="8698"/>
                  </a:lnTo>
                  <a:lnTo>
                    <a:pt x="3457" y="8955"/>
                  </a:lnTo>
                  <a:lnTo>
                    <a:pt x="3457" y="9404"/>
                  </a:lnTo>
                  <a:lnTo>
                    <a:pt x="3272" y="9340"/>
                  </a:lnTo>
                  <a:lnTo>
                    <a:pt x="2937" y="9629"/>
                  </a:lnTo>
                  <a:lnTo>
                    <a:pt x="2491" y="9725"/>
                  </a:lnTo>
                  <a:lnTo>
                    <a:pt x="2119" y="10110"/>
                  </a:lnTo>
                  <a:lnTo>
                    <a:pt x="1859" y="11105"/>
                  </a:lnTo>
                  <a:lnTo>
                    <a:pt x="1227" y="11811"/>
                  </a:lnTo>
                  <a:lnTo>
                    <a:pt x="892" y="11811"/>
                  </a:lnTo>
                  <a:lnTo>
                    <a:pt x="892" y="11939"/>
                  </a:lnTo>
                  <a:lnTo>
                    <a:pt x="967" y="12196"/>
                  </a:lnTo>
                  <a:lnTo>
                    <a:pt x="892" y="12421"/>
                  </a:lnTo>
                  <a:lnTo>
                    <a:pt x="781" y="12806"/>
                  </a:lnTo>
                  <a:lnTo>
                    <a:pt x="892" y="13031"/>
                  </a:lnTo>
                  <a:lnTo>
                    <a:pt x="1338" y="13352"/>
                  </a:lnTo>
                  <a:lnTo>
                    <a:pt x="1413" y="13480"/>
                  </a:lnTo>
                  <a:lnTo>
                    <a:pt x="1227" y="13640"/>
                  </a:lnTo>
                  <a:lnTo>
                    <a:pt x="1227" y="13865"/>
                  </a:lnTo>
                  <a:lnTo>
                    <a:pt x="892" y="14122"/>
                  </a:lnTo>
                  <a:lnTo>
                    <a:pt x="781" y="14122"/>
                  </a:lnTo>
                  <a:lnTo>
                    <a:pt x="260" y="14026"/>
                  </a:lnTo>
                  <a:lnTo>
                    <a:pt x="0" y="14796"/>
                  </a:lnTo>
                  <a:lnTo>
                    <a:pt x="11599" y="20605"/>
                  </a:lnTo>
                  <a:lnTo>
                    <a:pt x="18366" y="21600"/>
                  </a:lnTo>
                  <a:lnTo>
                    <a:pt x="18366" y="2150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5" name="Freeform 25">
              <a:extLst>
                <a:ext uri="{FF2B5EF4-FFF2-40B4-BE49-F238E27FC236}">
                  <a16:creationId xmlns:a16="http://schemas.microsoft.com/office/drawing/2014/main" id="{35CB4996-A73E-8448-ACAB-D4201E623076}"/>
                </a:ext>
              </a:extLst>
            </p:cNvPr>
            <p:cNvSpPr/>
            <p:nvPr/>
          </p:nvSpPr>
          <p:spPr>
            <a:xfrm>
              <a:off x="779893" y="1989366"/>
              <a:ext cx="1385909" cy="2132560"/>
            </a:xfrm>
            <a:custGeom>
              <a:avLst/>
              <a:gdLst/>
              <a:ahLst/>
              <a:cxnLst>
                <a:cxn ang="0">
                  <a:pos x="wd2" y="hd2"/>
                </a:cxn>
                <a:cxn ang="5400000">
                  <a:pos x="wd2" y="hd2"/>
                </a:cxn>
                <a:cxn ang="10800000">
                  <a:pos x="wd2" y="hd2"/>
                </a:cxn>
                <a:cxn ang="16200000">
                  <a:pos x="wd2" y="hd2"/>
                </a:cxn>
              </a:cxnLst>
              <a:rect l="0" t="0" r="r" b="b"/>
              <a:pathLst>
                <a:path w="21600" h="21600" extrusionOk="0">
                  <a:moveTo>
                    <a:pt x="3148" y="0"/>
                  </a:moveTo>
                  <a:lnTo>
                    <a:pt x="0" y="8236"/>
                  </a:lnTo>
                  <a:lnTo>
                    <a:pt x="13948" y="21600"/>
                  </a:lnTo>
                  <a:lnTo>
                    <a:pt x="13948" y="21471"/>
                  </a:lnTo>
                  <a:lnTo>
                    <a:pt x="14148" y="21289"/>
                  </a:lnTo>
                  <a:lnTo>
                    <a:pt x="14427" y="20745"/>
                  </a:lnTo>
                  <a:lnTo>
                    <a:pt x="14227" y="20486"/>
                  </a:lnTo>
                  <a:lnTo>
                    <a:pt x="14427" y="19191"/>
                  </a:lnTo>
                  <a:lnTo>
                    <a:pt x="14227" y="18673"/>
                  </a:lnTo>
                  <a:lnTo>
                    <a:pt x="14427" y="18570"/>
                  </a:lnTo>
                  <a:lnTo>
                    <a:pt x="14905" y="18492"/>
                  </a:lnTo>
                  <a:lnTo>
                    <a:pt x="15582" y="18570"/>
                  </a:lnTo>
                  <a:lnTo>
                    <a:pt x="15861" y="18751"/>
                  </a:lnTo>
                  <a:lnTo>
                    <a:pt x="15861" y="18881"/>
                  </a:lnTo>
                  <a:lnTo>
                    <a:pt x="16061" y="19062"/>
                  </a:lnTo>
                  <a:lnTo>
                    <a:pt x="16459" y="19062"/>
                  </a:lnTo>
                  <a:lnTo>
                    <a:pt x="17097" y="17871"/>
                  </a:lnTo>
                  <a:lnTo>
                    <a:pt x="17495" y="16446"/>
                  </a:lnTo>
                  <a:lnTo>
                    <a:pt x="21600" y="2694"/>
                  </a:lnTo>
                  <a:lnTo>
                    <a:pt x="12314" y="1373"/>
                  </a:lnTo>
                  <a:lnTo>
                    <a:pt x="3148" y="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6" name="Freeform 26">
              <a:extLst>
                <a:ext uri="{FF2B5EF4-FFF2-40B4-BE49-F238E27FC236}">
                  <a16:creationId xmlns:a16="http://schemas.microsoft.com/office/drawing/2014/main" id="{FCB75915-1948-4242-86E0-FE7172E67A8A}"/>
                </a:ext>
              </a:extLst>
            </p:cNvPr>
            <p:cNvSpPr/>
            <p:nvPr/>
          </p:nvSpPr>
          <p:spPr>
            <a:xfrm>
              <a:off x="539533" y="0"/>
              <a:ext cx="1442164" cy="1061165"/>
            </a:xfrm>
            <a:custGeom>
              <a:avLst/>
              <a:gdLst/>
              <a:ahLst/>
              <a:cxnLst>
                <a:cxn ang="0">
                  <a:pos x="wd2" y="hd2"/>
                </a:cxn>
                <a:cxn ang="5400000">
                  <a:pos x="wd2" y="hd2"/>
                </a:cxn>
                <a:cxn ang="10800000">
                  <a:pos x="wd2" y="hd2"/>
                </a:cxn>
                <a:cxn ang="16200000">
                  <a:pos x="wd2" y="hd2"/>
                </a:cxn>
              </a:cxnLst>
              <a:rect l="0" t="0" r="r" b="b"/>
              <a:pathLst>
                <a:path w="21600" h="21600" extrusionOk="0">
                  <a:moveTo>
                    <a:pt x="19494" y="20351"/>
                  </a:moveTo>
                  <a:lnTo>
                    <a:pt x="19417" y="20611"/>
                  </a:lnTo>
                  <a:lnTo>
                    <a:pt x="19226" y="20871"/>
                  </a:lnTo>
                  <a:lnTo>
                    <a:pt x="19302" y="21600"/>
                  </a:lnTo>
                  <a:lnTo>
                    <a:pt x="13596" y="19726"/>
                  </a:lnTo>
                  <a:lnTo>
                    <a:pt x="13136" y="19987"/>
                  </a:lnTo>
                  <a:lnTo>
                    <a:pt x="12868" y="19987"/>
                  </a:lnTo>
                  <a:lnTo>
                    <a:pt x="12600" y="19882"/>
                  </a:lnTo>
                  <a:lnTo>
                    <a:pt x="12217" y="19882"/>
                  </a:lnTo>
                  <a:lnTo>
                    <a:pt x="11949" y="19726"/>
                  </a:lnTo>
                  <a:lnTo>
                    <a:pt x="11681" y="19726"/>
                  </a:lnTo>
                  <a:lnTo>
                    <a:pt x="11413" y="19882"/>
                  </a:lnTo>
                  <a:lnTo>
                    <a:pt x="10953" y="19726"/>
                  </a:lnTo>
                  <a:lnTo>
                    <a:pt x="10570" y="19726"/>
                  </a:lnTo>
                  <a:lnTo>
                    <a:pt x="10187" y="19987"/>
                  </a:lnTo>
                  <a:lnTo>
                    <a:pt x="9843" y="19987"/>
                  </a:lnTo>
                  <a:lnTo>
                    <a:pt x="9115" y="19882"/>
                  </a:lnTo>
                  <a:lnTo>
                    <a:pt x="8923" y="19726"/>
                  </a:lnTo>
                  <a:lnTo>
                    <a:pt x="8540" y="19518"/>
                  </a:lnTo>
                  <a:lnTo>
                    <a:pt x="7162" y="19726"/>
                  </a:lnTo>
                  <a:lnTo>
                    <a:pt x="6970" y="19258"/>
                  </a:lnTo>
                  <a:lnTo>
                    <a:pt x="5898" y="18893"/>
                  </a:lnTo>
                  <a:lnTo>
                    <a:pt x="5323" y="18737"/>
                  </a:lnTo>
                  <a:lnTo>
                    <a:pt x="4672" y="18893"/>
                  </a:lnTo>
                  <a:lnTo>
                    <a:pt x="3677" y="18737"/>
                  </a:lnTo>
                  <a:lnTo>
                    <a:pt x="2834" y="18113"/>
                  </a:lnTo>
                  <a:lnTo>
                    <a:pt x="2681" y="17748"/>
                  </a:lnTo>
                  <a:lnTo>
                    <a:pt x="2757" y="16239"/>
                  </a:lnTo>
                  <a:lnTo>
                    <a:pt x="2834" y="15979"/>
                  </a:lnTo>
                  <a:lnTo>
                    <a:pt x="2757" y="15094"/>
                  </a:lnTo>
                  <a:lnTo>
                    <a:pt x="2106" y="14469"/>
                  </a:lnTo>
                  <a:lnTo>
                    <a:pt x="1647" y="14469"/>
                  </a:lnTo>
                  <a:lnTo>
                    <a:pt x="1570" y="14261"/>
                  </a:lnTo>
                  <a:lnTo>
                    <a:pt x="1302" y="14001"/>
                  </a:lnTo>
                  <a:lnTo>
                    <a:pt x="843" y="13637"/>
                  </a:lnTo>
                  <a:lnTo>
                    <a:pt x="728" y="13480"/>
                  </a:lnTo>
                  <a:lnTo>
                    <a:pt x="268" y="13116"/>
                  </a:lnTo>
                  <a:lnTo>
                    <a:pt x="77" y="13116"/>
                  </a:lnTo>
                  <a:lnTo>
                    <a:pt x="0" y="13012"/>
                  </a:lnTo>
                  <a:lnTo>
                    <a:pt x="0" y="12752"/>
                  </a:lnTo>
                  <a:lnTo>
                    <a:pt x="77" y="12127"/>
                  </a:lnTo>
                  <a:lnTo>
                    <a:pt x="191" y="11867"/>
                  </a:lnTo>
                  <a:lnTo>
                    <a:pt x="191" y="11347"/>
                  </a:lnTo>
                  <a:lnTo>
                    <a:pt x="383" y="11347"/>
                  </a:lnTo>
                  <a:lnTo>
                    <a:pt x="383" y="12387"/>
                  </a:lnTo>
                  <a:lnTo>
                    <a:pt x="728" y="11867"/>
                  </a:lnTo>
                  <a:lnTo>
                    <a:pt x="728" y="11347"/>
                  </a:lnTo>
                  <a:lnTo>
                    <a:pt x="919" y="11086"/>
                  </a:lnTo>
                  <a:lnTo>
                    <a:pt x="728" y="10722"/>
                  </a:lnTo>
                  <a:lnTo>
                    <a:pt x="536" y="10722"/>
                  </a:lnTo>
                  <a:lnTo>
                    <a:pt x="460" y="9837"/>
                  </a:lnTo>
                  <a:lnTo>
                    <a:pt x="536" y="9733"/>
                  </a:lnTo>
                  <a:lnTo>
                    <a:pt x="843" y="9837"/>
                  </a:lnTo>
                  <a:lnTo>
                    <a:pt x="919" y="9733"/>
                  </a:lnTo>
                  <a:lnTo>
                    <a:pt x="1302" y="9629"/>
                  </a:lnTo>
                  <a:lnTo>
                    <a:pt x="996" y="9213"/>
                  </a:lnTo>
                  <a:lnTo>
                    <a:pt x="996" y="9108"/>
                  </a:lnTo>
                  <a:lnTo>
                    <a:pt x="919" y="9004"/>
                  </a:lnTo>
                  <a:lnTo>
                    <a:pt x="651" y="9213"/>
                  </a:lnTo>
                  <a:lnTo>
                    <a:pt x="651" y="8380"/>
                  </a:lnTo>
                  <a:lnTo>
                    <a:pt x="728" y="7599"/>
                  </a:lnTo>
                  <a:lnTo>
                    <a:pt x="651" y="7131"/>
                  </a:lnTo>
                  <a:lnTo>
                    <a:pt x="651" y="6610"/>
                  </a:lnTo>
                  <a:lnTo>
                    <a:pt x="728" y="5465"/>
                  </a:lnTo>
                  <a:lnTo>
                    <a:pt x="843" y="4997"/>
                  </a:lnTo>
                  <a:lnTo>
                    <a:pt x="460" y="3487"/>
                  </a:lnTo>
                  <a:lnTo>
                    <a:pt x="460" y="2498"/>
                  </a:lnTo>
                  <a:lnTo>
                    <a:pt x="536" y="1874"/>
                  </a:lnTo>
                  <a:lnTo>
                    <a:pt x="728" y="1093"/>
                  </a:lnTo>
                  <a:lnTo>
                    <a:pt x="2757" y="2967"/>
                  </a:lnTo>
                  <a:lnTo>
                    <a:pt x="3753" y="3747"/>
                  </a:lnTo>
                  <a:lnTo>
                    <a:pt x="4596" y="4112"/>
                  </a:lnTo>
                  <a:lnTo>
                    <a:pt x="5055" y="4476"/>
                  </a:lnTo>
                  <a:lnTo>
                    <a:pt x="5515" y="4476"/>
                  </a:lnTo>
                  <a:lnTo>
                    <a:pt x="5706" y="4632"/>
                  </a:lnTo>
                  <a:lnTo>
                    <a:pt x="5783" y="4997"/>
                  </a:lnTo>
                  <a:lnTo>
                    <a:pt x="5898" y="6350"/>
                  </a:lnTo>
                  <a:lnTo>
                    <a:pt x="5783" y="6714"/>
                  </a:lnTo>
                  <a:lnTo>
                    <a:pt x="5515" y="6974"/>
                  </a:lnTo>
                  <a:lnTo>
                    <a:pt x="5438" y="7599"/>
                  </a:lnTo>
                  <a:lnTo>
                    <a:pt x="5438" y="8588"/>
                  </a:lnTo>
                  <a:lnTo>
                    <a:pt x="5247" y="8848"/>
                  </a:lnTo>
                  <a:lnTo>
                    <a:pt x="5247" y="9004"/>
                  </a:lnTo>
                  <a:lnTo>
                    <a:pt x="5515" y="9213"/>
                  </a:lnTo>
                  <a:lnTo>
                    <a:pt x="5898" y="9004"/>
                  </a:lnTo>
                  <a:lnTo>
                    <a:pt x="6166" y="7755"/>
                  </a:lnTo>
                  <a:lnTo>
                    <a:pt x="6243" y="7495"/>
                  </a:lnTo>
                  <a:lnTo>
                    <a:pt x="6434" y="6974"/>
                  </a:lnTo>
                  <a:lnTo>
                    <a:pt x="6970" y="6246"/>
                  </a:lnTo>
                  <a:lnTo>
                    <a:pt x="6970" y="5881"/>
                  </a:lnTo>
                  <a:lnTo>
                    <a:pt x="6817" y="4736"/>
                  </a:lnTo>
                  <a:lnTo>
                    <a:pt x="6357" y="3227"/>
                  </a:lnTo>
                  <a:lnTo>
                    <a:pt x="6357" y="2967"/>
                  </a:lnTo>
                  <a:lnTo>
                    <a:pt x="6434" y="2863"/>
                  </a:lnTo>
                  <a:lnTo>
                    <a:pt x="6702" y="2967"/>
                  </a:lnTo>
                  <a:lnTo>
                    <a:pt x="6970" y="2342"/>
                  </a:lnTo>
                  <a:lnTo>
                    <a:pt x="6894" y="1457"/>
                  </a:lnTo>
                  <a:lnTo>
                    <a:pt x="6511" y="1457"/>
                  </a:lnTo>
                  <a:lnTo>
                    <a:pt x="6511" y="0"/>
                  </a:lnTo>
                  <a:lnTo>
                    <a:pt x="10838" y="1613"/>
                  </a:lnTo>
                  <a:lnTo>
                    <a:pt x="14898" y="3123"/>
                  </a:lnTo>
                  <a:lnTo>
                    <a:pt x="21600" y="5361"/>
                  </a:lnTo>
                  <a:lnTo>
                    <a:pt x="19417" y="19102"/>
                  </a:lnTo>
                  <a:lnTo>
                    <a:pt x="19226" y="19362"/>
                  </a:lnTo>
                  <a:lnTo>
                    <a:pt x="19226" y="19882"/>
                  </a:lnTo>
                  <a:lnTo>
                    <a:pt x="19494" y="20351"/>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7" name="Freeform 27">
              <a:extLst>
                <a:ext uri="{FF2B5EF4-FFF2-40B4-BE49-F238E27FC236}">
                  <a16:creationId xmlns:a16="http://schemas.microsoft.com/office/drawing/2014/main" id="{BA1E603D-AF94-7E44-921B-0CAD91765EA9}"/>
                </a:ext>
              </a:extLst>
            </p:cNvPr>
            <p:cNvSpPr/>
            <p:nvPr/>
          </p:nvSpPr>
          <p:spPr>
            <a:xfrm>
              <a:off x="0" y="1769461"/>
              <a:ext cx="1736222" cy="2968707"/>
            </a:xfrm>
            <a:custGeom>
              <a:avLst/>
              <a:gdLst/>
              <a:ahLst/>
              <a:cxnLst>
                <a:cxn ang="0">
                  <a:pos x="wd2" y="hd2"/>
                </a:cxn>
                <a:cxn ang="5400000">
                  <a:pos x="wd2" y="hd2"/>
                </a:cxn>
                <a:cxn ang="10800000">
                  <a:pos x="wd2" y="hd2"/>
                </a:cxn>
                <a:cxn ang="16200000">
                  <a:pos x="wd2" y="hd2"/>
                </a:cxn>
              </a:cxnLst>
              <a:rect l="0" t="0" r="r" b="b"/>
              <a:pathLst>
                <a:path w="21600" h="21600" extrusionOk="0">
                  <a:moveTo>
                    <a:pt x="21600" y="18605"/>
                  </a:moveTo>
                  <a:lnTo>
                    <a:pt x="21441" y="18456"/>
                  </a:lnTo>
                  <a:lnTo>
                    <a:pt x="21314" y="18419"/>
                  </a:lnTo>
                  <a:lnTo>
                    <a:pt x="21155" y="18195"/>
                  </a:lnTo>
                  <a:lnTo>
                    <a:pt x="21059" y="18065"/>
                  </a:lnTo>
                  <a:lnTo>
                    <a:pt x="21059" y="17842"/>
                  </a:lnTo>
                  <a:lnTo>
                    <a:pt x="20837" y="17619"/>
                  </a:lnTo>
                  <a:lnTo>
                    <a:pt x="20837" y="17116"/>
                  </a:lnTo>
                  <a:lnTo>
                    <a:pt x="9703" y="7516"/>
                  </a:lnTo>
                  <a:lnTo>
                    <a:pt x="12216" y="1600"/>
                  </a:lnTo>
                  <a:lnTo>
                    <a:pt x="2131" y="0"/>
                  </a:lnTo>
                  <a:lnTo>
                    <a:pt x="1972" y="93"/>
                  </a:lnTo>
                  <a:lnTo>
                    <a:pt x="1813" y="353"/>
                  </a:lnTo>
                  <a:lnTo>
                    <a:pt x="1972" y="614"/>
                  </a:lnTo>
                  <a:lnTo>
                    <a:pt x="1909" y="1153"/>
                  </a:lnTo>
                  <a:lnTo>
                    <a:pt x="1654" y="1377"/>
                  </a:lnTo>
                  <a:lnTo>
                    <a:pt x="1432" y="1507"/>
                  </a:lnTo>
                  <a:lnTo>
                    <a:pt x="1368" y="1749"/>
                  </a:lnTo>
                  <a:lnTo>
                    <a:pt x="1368" y="1879"/>
                  </a:lnTo>
                  <a:lnTo>
                    <a:pt x="382" y="2493"/>
                  </a:lnTo>
                  <a:lnTo>
                    <a:pt x="64" y="2809"/>
                  </a:lnTo>
                  <a:lnTo>
                    <a:pt x="64" y="3033"/>
                  </a:lnTo>
                  <a:lnTo>
                    <a:pt x="0" y="3126"/>
                  </a:lnTo>
                  <a:lnTo>
                    <a:pt x="64" y="3349"/>
                  </a:lnTo>
                  <a:lnTo>
                    <a:pt x="127" y="3535"/>
                  </a:lnTo>
                  <a:lnTo>
                    <a:pt x="286" y="3609"/>
                  </a:lnTo>
                  <a:lnTo>
                    <a:pt x="382" y="3758"/>
                  </a:lnTo>
                  <a:lnTo>
                    <a:pt x="445" y="3833"/>
                  </a:lnTo>
                  <a:lnTo>
                    <a:pt x="763" y="4298"/>
                  </a:lnTo>
                  <a:lnTo>
                    <a:pt x="827" y="4688"/>
                  </a:lnTo>
                  <a:lnTo>
                    <a:pt x="763" y="4819"/>
                  </a:lnTo>
                  <a:lnTo>
                    <a:pt x="509" y="5005"/>
                  </a:lnTo>
                  <a:lnTo>
                    <a:pt x="286" y="5451"/>
                  </a:lnTo>
                  <a:lnTo>
                    <a:pt x="382" y="5637"/>
                  </a:lnTo>
                  <a:lnTo>
                    <a:pt x="445" y="5805"/>
                  </a:lnTo>
                  <a:lnTo>
                    <a:pt x="223" y="5991"/>
                  </a:lnTo>
                  <a:lnTo>
                    <a:pt x="604" y="6605"/>
                  </a:lnTo>
                  <a:lnTo>
                    <a:pt x="827" y="6884"/>
                  </a:lnTo>
                  <a:lnTo>
                    <a:pt x="1368" y="7237"/>
                  </a:lnTo>
                  <a:lnTo>
                    <a:pt x="1368" y="7963"/>
                  </a:lnTo>
                  <a:lnTo>
                    <a:pt x="1145" y="8186"/>
                  </a:lnTo>
                  <a:lnTo>
                    <a:pt x="1527" y="8260"/>
                  </a:lnTo>
                  <a:lnTo>
                    <a:pt x="1972" y="8577"/>
                  </a:lnTo>
                  <a:lnTo>
                    <a:pt x="2354" y="8670"/>
                  </a:lnTo>
                  <a:lnTo>
                    <a:pt x="2418" y="8577"/>
                  </a:lnTo>
                  <a:lnTo>
                    <a:pt x="2418" y="8447"/>
                  </a:lnTo>
                  <a:lnTo>
                    <a:pt x="2736" y="8316"/>
                  </a:lnTo>
                  <a:lnTo>
                    <a:pt x="2799" y="8316"/>
                  </a:lnTo>
                  <a:lnTo>
                    <a:pt x="2736" y="8577"/>
                  </a:lnTo>
                  <a:lnTo>
                    <a:pt x="2799" y="8800"/>
                  </a:lnTo>
                  <a:lnTo>
                    <a:pt x="2958" y="9153"/>
                  </a:lnTo>
                  <a:lnTo>
                    <a:pt x="2958" y="9340"/>
                  </a:lnTo>
                  <a:lnTo>
                    <a:pt x="2895" y="9433"/>
                  </a:lnTo>
                  <a:lnTo>
                    <a:pt x="2513" y="9247"/>
                  </a:lnTo>
                  <a:lnTo>
                    <a:pt x="2418" y="9153"/>
                  </a:lnTo>
                  <a:lnTo>
                    <a:pt x="2418" y="8893"/>
                  </a:lnTo>
                  <a:lnTo>
                    <a:pt x="2354" y="8800"/>
                  </a:lnTo>
                  <a:lnTo>
                    <a:pt x="2195" y="8800"/>
                  </a:lnTo>
                  <a:lnTo>
                    <a:pt x="2131" y="9116"/>
                  </a:lnTo>
                  <a:lnTo>
                    <a:pt x="1972" y="9153"/>
                  </a:lnTo>
                  <a:lnTo>
                    <a:pt x="2036" y="9340"/>
                  </a:lnTo>
                  <a:lnTo>
                    <a:pt x="1972" y="9433"/>
                  </a:lnTo>
                  <a:lnTo>
                    <a:pt x="1972" y="10102"/>
                  </a:lnTo>
                  <a:lnTo>
                    <a:pt x="2131" y="10326"/>
                  </a:lnTo>
                  <a:lnTo>
                    <a:pt x="2513" y="10549"/>
                  </a:lnTo>
                  <a:lnTo>
                    <a:pt x="2958" y="10679"/>
                  </a:lnTo>
                  <a:lnTo>
                    <a:pt x="3118" y="10772"/>
                  </a:lnTo>
                  <a:lnTo>
                    <a:pt x="3118" y="11126"/>
                  </a:lnTo>
                  <a:lnTo>
                    <a:pt x="2799" y="11312"/>
                  </a:lnTo>
                  <a:lnTo>
                    <a:pt x="2672" y="11349"/>
                  </a:lnTo>
                  <a:lnTo>
                    <a:pt x="2513" y="11442"/>
                  </a:lnTo>
                  <a:lnTo>
                    <a:pt x="2418" y="11926"/>
                  </a:lnTo>
                  <a:lnTo>
                    <a:pt x="3054" y="12428"/>
                  </a:lnTo>
                  <a:lnTo>
                    <a:pt x="3054" y="12614"/>
                  </a:lnTo>
                  <a:lnTo>
                    <a:pt x="3181" y="12781"/>
                  </a:lnTo>
                  <a:lnTo>
                    <a:pt x="3277" y="13060"/>
                  </a:lnTo>
                  <a:lnTo>
                    <a:pt x="4104" y="13898"/>
                  </a:lnTo>
                  <a:lnTo>
                    <a:pt x="4422" y="14028"/>
                  </a:lnTo>
                  <a:lnTo>
                    <a:pt x="4422" y="14251"/>
                  </a:lnTo>
                  <a:lnTo>
                    <a:pt x="4326" y="14251"/>
                  </a:lnTo>
                  <a:lnTo>
                    <a:pt x="4263" y="14307"/>
                  </a:lnTo>
                  <a:lnTo>
                    <a:pt x="4263" y="14530"/>
                  </a:lnTo>
                  <a:lnTo>
                    <a:pt x="4581" y="14623"/>
                  </a:lnTo>
                  <a:lnTo>
                    <a:pt x="4708" y="14884"/>
                  </a:lnTo>
                  <a:lnTo>
                    <a:pt x="4644" y="14977"/>
                  </a:lnTo>
                  <a:lnTo>
                    <a:pt x="4581" y="15200"/>
                  </a:lnTo>
                  <a:lnTo>
                    <a:pt x="4422" y="15553"/>
                  </a:lnTo>
                  <a:lnTo>
                    <a:pt x="4263" y="15684"/>
                  </a:lnTo>
                  <a:lnTo>
                    <a:pt x="4263" y="15833"/>
                  </a:lnTo>
                  <a:lnTo>
                    <a:pt x="4581" y="16000"/>
                  </a:lnTo>
                  <a:lnTo>
                    <a:pt x="5026" y="16223"/>
                  </a:lnTo>
                  <a:lnTo>
                    <a:pt x="5472" y="16223"/>
                  </a:lnTo>
                  <a:lnTo>
                    <a:pt x="6712" y="16540"/>
                  </a:lnTo>
                  <a:lnTo>
                    <a:pt x="7094" y="16577"/>
                  </a:lnTo>
                  <a:lnTo>
                    <a:pt x="7539" y="16800"/>
                  </a:lnTo>
                  <a:lnTo>
                    <a:pt x="7857" y="17209"/>
                  </a:lnTo>
                  <a:lnTo>
                    <a:pt x="8303" y="17488"/>
                  </a:lnTo>
                  <a:lnTo>
                    <a:pt x="8685" y="17563"/>
                  </a:lnTo>
                  <a:lnTo>
                    <a:pt x="9384" y="17619"/>
                  </a:lnTo>
                  <a:lnTo>
                    <a:pt x="9607" y="17786"/>
                  </a:lnTo>
                  <a:lnTo>
                    <a:pt x="9607" y="17879"/>
                  </a:lnTo>
                  <a:lnTo>
                    <a:pt x="9703" y="18009"/>
                  </a:lnTo>
                  <a:lnTo>
                    <a:pt x="9607" y="18195"/>
                  </a:lnTo>
                  <a:lnTo>
                    <a:pt x="9766" y="18326"/>
                  </a:lnTo>
                  <a:lnTo>
                    <a:pt x="10211" y="18326"/>
                  </a:lnTo>
                  <a:lnTo>
                    <a:pt x="10848" y="18679"/>
                  </a:lnTo>
                  <a:lnTo>
                    <a:pt x="11134" y="18958"/>
                  </a:lnTo>
                  <a:lnTo>
                    <a:pt x="11452" y="19126"/>
                  </a:lnTo>
                  <a:lnTo>
                    <a:pt x="12057" y="19851"/>
                  </a:lnTo>
                  <a:lnTo>
                    <a:pt x="12057" y="20558"/>
                  </a:lnTo>
                  <a:lnTo>
                    <a:pt x="12120" y="20744"/>
                  </a:lnTo>
                  <a:lnTo>
                    <a:pt x="12216" y="20744"/>
                  </a:lnTo>
                  <a:lnTo>
                    <a:pt x="12279" y="20781"/>
                  </a:lnTo>
                  <a:lnTo>
                    <a:pt x="12216" y="20781"/>
                  </a:lnTo>
                  <a:lnTo>
                    <a:pt x="12120" y="20930"/>
                  </a:lnTo>
                  <a:lnTo>
                    <a:pt x="12216" y="21098"/>
                  </a:lnTo>
                  <a:lnTo>
                    <a:pt x="12279" y="21153"/>
                  </a:lnTo>
                  <a:lnTo>
                    <a:pt x="18864" y="21544"/>
                  </a:lnTo>
                  <a:lnTo>
                    <a:pt x="19310" y="21600"/>
                  </a:lnTo>
                  <a:lnTo>
                    <a:pt x="19405" y="21600"/>
                  </a:lnTo>
                  <a:lnTo>
                    <a:pt x="19691" y="21451"/>
                  </a:lnTo>
                  <a:lnTo>
                    <a:pt x="19691" y="21321"/>
                  </a:lnTo>
                  <a:lnTo>
                    <a:pt x="19850" y="21228"/>
                  </a:lnTo>
                  <a:lnTo>
                    <a:pt x="19787" y="21153"/>
                  </a:lnTo>
                  <a:lnTo>
                    <a:pt x="19405" y="20967"/>
                  </a:lnTo>
                  <a:lnTo>
                    <a:pt x="19310" y="20837"/>
                  </a:lnTo>
                  <a:lnTo>
                    <a:pt x="19405" y="20614"/>
                  </a:lnTo>
                  <a:lnTo>
                    <a:pt x="19469" y="20484"/>
                  </a:lnTo>
                  <a:lnTo>
                    <a:pt x="19405" y="20335"/>
                  </a:lnTo>
                  <a:lnTo>
                    <a:pt x="19405" y="20260"/>
                  </a:lnTo>
                  <a:lnTo>
                    <a:pt x="19691" y="20260"/>
                  </a:lnTo>
                  <a:lnTo>
                    <a:pt x="20232" y="19851"/>
                  </a:lnTo>
                  <a:lnTo>
                    <a:pt x="20455" y="19274"/>
                  </a:lnTo>
                  <a:lnTo>
                    <a:pt x="20773" y="19051"/>
                  </a:lnTo>
                  <a:lnTo>
                    <a:pt x="21155" y="18995"/>
                  </a:lnTo>
                  <a:lnTo>
                    <a:pt x="21441" y="18828"/>
                  </a:lnTo>
                  <a:lnTo>
                    <a:pt x="21600" y="18865"/>
                  </a:lnTo>
                  <a:lnTo>
                    <a:pt x="21600" y="18605"/>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8" name="Freeform 28">
              <a:extLst>
                <a:ext uri="{FF2B5EF4-FFF2-40B4-BE49-F238E27FC236}">
                  <a16:creationId xmlns:a16="http://schemas.microsoft.com/office/drawing/2014/main" id="{0624F8E0-3B61-844D-8F12-E58897656821}"/>
                </a:ext>
              </a:extLst>
            </p:cNvPr>
            <p:cNvSpPr/>
            <p:nvPr/>
          </p:nvSpPr>
          <p:spPr>
            <a:xfrm>
              <a:off x="145751" y="669940"/>
              <a:ext cx="1751563" cy="1454948"/>
            </a:xfrm>
            <a:custGeom>
              <a:avLst/>
              <a:gdLst/>
              <a:ahLst/>
              <a:cxnLst>
                <a:cxn ang="0">
                  <a:pos x="wd2" y="hd2"/>
                </a:cxn>
                <a:cxn ang="5400000">
                  <a:pos x="wd2" y="hd2"/>
                </a:cxn>
                <a:cxn ang="10800000">
                  <a:pos x="wd2" y="hd2"/>
                </a:cxn>
                <a:cxn ang="16200000">
                  <a:pos x="wd2" y="hd2"/>
                </a:cxn>
              </a:cxnLst>
              <a:rect l="0" t="0" r="r" b="b"/>
              <a:pathLst>
                <a:path w="21600" h="21600" extrusionOk="0">
                  <a:moveTo>
                    <a:pt x="19393" y="13211"/>
                  </a:moveTo>
                  <a:lnTo>
                    <a:pt x="19330" y="13400"/>
                  </a:lnTo>
                  <a:lnTo>
                    <a:pt x="19235" y="13476"/>
                  </a:lnTo>
                  <a:lnTo>
                    <a:pt x="19235" y="13932"/>
                  </a:lnTo>
                  <a:lnTo>
                    <a:pt x="18857" y="14387"/>
                  </a:lnTo>
                  <a:lnTo>
                    <a:pt x="17564" y="21600"/>
                  </a:lnTo>
                  <a:lnTo>
                    <a:pt x="10311" y="19588"/>
                  </a:lnTo>
                  <a:lnTo>
                    <a:pt x="315" y="16323"/>
                  </a:lnTo>
                  <a:lnTo>
                    <a:pt x="158" y="16134"/>
                  </a:lnTo>
                  <a:lnTo>
                    <a:pt x="0" y="15222"/>
                  </a:lnTo>
                  <a:lnTo>
                    <a:pt x="158" y="14843"/>
                  </a:lnTo>
                  <a:lnTo>
                    <a:pt x="158" y="14501"/>
                  </a:lnTo>
                  <a:lnTo>
                    <a:pt x="315" y="13856"/>
                  </a:lnTo>
                  <a:lnTo>
                    <a:pt x="221" y="12565"/>
                  </a:lnTo>
                  <a:lnTo>
                    <a:pt x="378" y="12299"/>
                  </a:lnTo>
                  <a:lnTo>
                    <a:pt x="599" y="12224"/>
                  </a:lnTo>
                  <a:lnTo>
                    <a:pt x="757" y="11920"/>
                  </a:lnTo>
                  <a:lnTo>
                    <a:pt x="851" y="11578"/>
                  </a:lnTo>
                  <a:lnTo>
                    <a:pt x="978" y="11388"/>
                  </a:lnTo>
                  <a:lnTo>
                    <a:pt x="1072" y="10857"/>
                  </a:lnTo>
                  <a:lnTo>
                    <a:pt x="1135" y="10743"/>
                  </a:lnTo>
                  <a:lnTo>
                    <a:pt x="1829" y="9832"/>
                  </a:lnTo>
                  <a:lnTo>
                    <a:pt x="2113" y="9035"/>
                  </a:lnTo>
                  <a:lnTo>
                    <a:pt x="2649" y="7744"/>
                  </a:lnTo>
                  <a:lnTo>
                    <a:pt x="3248" y="5466"/>
                  </a:lnTo>
                  <a:lnTo>
                    <a:pt x="3721" y="4555"/>
                  </a:lnTo>
                  <a:lnTo>
                    <a:pt x="4099" y="3075"/>
                  </a:lnTo>
                  <a:lnTo>
                    <a:pt x="4635" y="1367"/>
                  </a:lnTo>
                  <a:lnTo>
                    <a:pt x="4793" y="721"/>
                  </a:lnTo>
                  <a:lnTo>
                    <a:pt x="4856" y="266"/>
                  </a:lnTo>
                  <a:lnTo>
                    <a:pt x="4856" y="76"/>
                  </a:lnTo>
                  <a:lnTo>
                    <a:pt x="5077" y="0"/>
                  </a:lnTo>
                  <a:lnTo>
                    <a:pt x="5392" y="76"/>
                  </a:lnTo>
                  <a:lnTo>
                    <a:pt x="5550" y="0"/>
                  </a:lnTo>
                  <a:lnTo>
                    <a:pt x="5928" y="266"/>
                  </a:lnTo>
                  <a:lnTo>
                    <a:pt x="6149" y="456"/>
                  </a:lnTo>
                  <a:lnTo>
                    <a:pt x="6212" y="607"/>
                  </a:lnTo>
                  <a:lnTo>
                    <a:pt x="6590" y="607"/>
                  </a:lnTo>
                  <a:lnTo>
                    <a:pt x="7126" y="1063"/>
                  </a:lnTo>
                  <a:lnTo>
                    <a:pt x="7189" y="1708"/>
                  </a:lnTo>
                  <a:lnTo>
                    <a:pt x="7126" y="1898"/>
                  </a:lnTo>
                  <a:lnTo>
                    <a:pt x="7063" y="2999"/>
                  </a:lnTo>
                  <a:lnTo>
                    <a:pt x="7189" y="3265"/>
                  </a:lnTo>
                  <a:lnTo>
                    <a:pt x="7883" y="3720"/>
                  </a:lnTo>
                  <a:lnTo>
                    <a:pt x="8703" y="3834"/>
                  </a:lnTo>
                  <a:lnTo>
                    <a:pt x="9239" y="3720"/>
                  </a:lnTo>
                  <a:lnTo>
                    <a:pt x="9712" y="3834"/>
                  </a:lnTo>
                  <a:lnTo>
                    <a:pt x="10595" y="4100"/>
                  </a:lnTo>
                  <a:lnTo>
                    <a:pt x="10753" y="4441"/>
                  </a:lnTo>
                  <a:lnTo>
                    <a:pt x="11888" y="4290"/>
                  </a:lnTo>
                  <a:lnTo>
                    <a:pt x="12203" y="4441"/>
                  </a:lnTo>
                  <a:lnTo>
                    <a:pt x="12361" y="4555"/>
                  </a:lnTo>
                  <a:lnTo>
                    <a:pt x="12960" y="4631"/>
                  </a:lnTo>
                  <a:lnTo>
                    <a:pt x="13244" y="4631"/>
                  </a:lnTo>
                  <a:lnTo>
                    <a:pt x="13559" y="4441"/>
                  </a:lnTo>
                  <a:lnTo>
                    <a:pt x="13874" y="4441"/>
                  </a:lnTo>
                  <a:lnTo>
                    <a:pt x="14253" y="4555"/>
                  </a:lnTo>
                  <a:lnTo>
                    <a:pt x="14474" y="4441"/>
                  </a:lnTo>
                  <a:lnTo>
                    <a:pt x="14694" y="4441"/>
                  </a:lnTo>
                  <a:lnTo>
                    <a:pt x="14915" y="4555"/>
                  </a:lnTo>
                  <a:lnTo>
                    <a:pt x="15230" y="4555"/>
                  </a:lnTo>
                  <a:lnTo>
                    <a:pt x="15451" y="4631"/>
                  </a:lnTo>
                  <a:lnTo>
                    <a:pt x="15672" y="4631"/>
                  </a:lnTo>
                  <a:lnTo>
                    <a:pt x="16050" y="4441"/>
                  </a:lnTo>
                  <a:lnTo>
                    <a:pt x="20749" y="5808"/>
                  </a:lnTo>
                  <a:lnTo>
                    <a:pt x="20843" y="6188"/>
                  </a:lnTo>
                  <a:lnTo>
                    <a:pt x="21064" y="6567"/>
                  </a:lnTo>
                  <a:lnTo>
                    <a:pt x="21222" y="6567"/>
                  </a:lnTo>
                  <a:lnTo>
                    <a:pt x="21505" y="6833"/>
                  </a:lnTo>
                  <a:lnTo>
                    <a:pt x="21600" y="7364"/>
                  </a:lnTo>
                  <a:lnTo>
                    <a:pt x="20370" y="9566"/>
                  </a:lnTo>
                  <a:lnTo>
                    <a:pt x="20149" y="9832"/>
                  </a:lnTo>
                  <a:lnTo>
                    <a:pt x="20149" y="10098"/>
                  </a:lnTo>
                  <a:lnTo>
                    <a:pt x="19929" y="10401"/>
                  </a:lnTo>
                  <a:lnTo>
                    <a:pt x="19550" y="10667"/>
                  </a:lnTo>
                  <a:lnTo>
                    <a:pt x="18951" y="11768"/>
                  </a:lnTo>
                  <a:lnTo>
                    <a:pt x="18857" y="12224"/>
                  </a:lnTo>
                  <a:lnTo>
                    <a:pt x="18951" y="12489"/>
                  </a:lnTo>
                  <a:lnTo>
                    <a:pt x="19330" y="12679"/>
                  </a:lnTo>
                  <a:lnTo>
                    <a:pt x="19393" y="13211"/>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9" name="Freeform 30">
              <a:extLst>
                <a:ext uri="{FF2B5EF4-FFF2-40B4-BE49-F238E27FC236}">
                  <a16:creationId xmlns:a16="http://schemas.microsoft.com/office/drawing/2014/main" id="{1DEB72CB-DD2E-AB4A-A858-27A11BC8744A}"/>
                </a:ext>
              </a:extLst>
            </p:cNvPr>
            <p:cNvSpPr/>
            <p:nvPr/>
          </p:nvSpPr>
          <p:spPr>
            <a:xfrm>
              <a:off x="7233828" y="3244864"/>
              <a:ext cx="1595585" cy="815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92" y="20991"/>
                  </a:lnTo>
                  <a:lnTo>
                    <a:pt x="4292" y="20178"/>
                  </a:lnTo>
                  <a:lnTo>
                    <a:pt x="4154" y="19839"/>
                  </a:lnTo>
                  <a:lnTo>
                    <a:pt x="4638" y="19636"/>
                  </a:lnTo>
                  <a:lnTo>
                    <a:pt x="4881" y="19975"/>
                  </a:lnTo>
                  <a:lnTo>
                    <a:pt x="17031" y="17740"/>
                  </a:lnTo>
                  <a:lnTo>
                    <a:pt x="17342" y="17402"/>
                  </a:lnTo>
                  <a:lnTo>
                    <a:pt x="17515" y="17063"/>
                  </a:lnTo>
                  <a:lnTo>
                    <a:pt x="18623" y="16115"/>
                  </a:lnTo>
                  <a:lnTo>
                    <a:pt x="18692" y="15574"/>
                  </a:lnTo>
                  <a:lnTo>
                    <a:pt x="19281" y="14761"/>
                  </a:lnTo>
                  <a:lnTo>
                    <a:pt x="19281" y="14287"/>
                  </a:lnTo>
                  <a:lnTo>
                    <a:pt x="19350" y="13949"/>
                  </a:lnTo>
                  <a:lnTo>
                    <a:pt x="19696" y="13610"/>
                  </a:lnTo>
                  <a:lnTo>
                    <a:pt x="19696" y="13001"/>
                  </a:lnTo>
                  <a:lnTo>
                    <a:pt x="20008" y="12527"/>
                  </a:lnTo>
                  <a:lnTo>
                    <a:pt x="21531" y="9886"/>
                  </a:lnTo>
                  <a:lnTo>
                    <a:pt x="21600" y="9412"/>
                  </a:lnTo>
                  <a:lnTo>
                    <a:pt x="21358" y="9412"/>
                  </a:lnTo>
                  <a:lnTo>
                    <a:pt x="21185" y="9073"/>
                  </a:lnTo>
                  <a:lnTo>
                    <a:pt x="21115" y="9073"/>
                  </a:lnTo>
                  <a:lnTo>
                    <a:pt x="21012" y="8938"/>
                  </a:lnTo>
                  <a:lnTo>
                    <a:pt x="20700" y="8599"/>
                  </a:lnTo>
                  <a:lnTo>
                    <a:pt x="20596" y="8599"/>
                  </a:lnTo>
                  <a:lnTo>
                    <a:pt x="20527" y="8464"/>
                  </a:lnTo>
                  <a:lnTo>
                    <a:pt x="20112" y="7313"/>
                  </a:lnTo>
                  <a:lnTo>
                    <a:pt x="19523" y="5823"/>
                  </a:lnTo>
                  <a:lnTo>
                    <a:pt x="19454" y="5485"/>
                  </a:lnTo>
                  <a:lnTo>
                    <a:pt x="19454" y="4334"/>
                  </a:lnTo>
                  <a:lnTo>
                    <a:pt x="19350" y="3386"/>
                  </a:lnTo>
                  <a:lnTo>
                    <a:pt x="19281" y="3250"/>
                  </a:lnTo>
                  <a:lnTo>
                    <a:pt x="18935" y="2708"/>
                  </a:lnTo>
                  <a:lnTo>
                    <a:pt x="18623" y="2573"/>
                  </a:lnTo>
                  <a:lnTo>
                    <a:pt x="18346" y="1761"/>
                  </a:lnTo>
                  <a:lnTo>
                    <a:pt x="18208" y="1287"/>
                  </a:lnTo>
                  <a:lnTo>
                    <a:pt x="17862" y="1761"/>
                  </a:lnTo>
                  <a:lnTo>
                    <a:pt x="17758" y="2099"/>
                  </a:lnTo>
                  <a:lnTo>
                    <a:pt x="17515" y="2234"/>
                  </a:lnTo>
                  <a:lnTo>
                    <a:pt x="17515" y="2438"/>
                  </a:lnTo>
                  <a:lnTo>
                    <a:pt x="17031" y="2573"/>
                  </a:lnTo>
                  <a:lnTo>
                    <a:pt x="16512" y="2234"/>
                  </a:lnTo>
                  <a:lnTo>
                    <a:pt x="16373" y="2234"/>
                  </a:lnTo>
                  <a:lnTo>
                    <a:pt x="16096" y="2912"/>
                  </a:lnTo>
                  <a:lnTo>
                    <a:pt x="15542" y="2099"/>
                  </a:lnTo>
                  <a:lnTo>
                    <a:pt x="14850" y="2099"/>
                  </a:lnTo>
                  <a:lnTo>
                    <a:pt x="14435" y="1761"/>
                  </a:lnTo>
                  <a:lnTo>
                    <a:pt x="14296" y="813"/>
                  </a:lnTo>
                  <a:lnTo>
                    <a:pt x="13708" y="0"/>
                  </a:lnTo>
                  <a:lnTo>
                    <a:pt x="13362" y="271"/>
                  </a:lnTo>
                  <a:lnTo>
                    <a:pt x="13188" y="271"/>
                  </a:lnTo>
                  <a:lnTo>
                    <a:pt x="12877" y="0"/>
                  </a:lnTo>
                  <a:lnTo>
                    <a:pt x="12635" y="0"/>
                  </a:lnTo>
                  <a:lnTo>
                    <a:pt x="12531" y="474"/>
                  </a:lnTo>
                  <a:lnTo>
                    <a:pt x="12531" y="948"/>
                  </a:lnTo>
                  <a:lnTo>
                    <a:pt x="12704" y="2099"/>
                  </a:lnTo>
                  <a:lnTo>
                    <a:pt x="12635" y="2573"/>
                  </a:lnTo>
                  <a:lnTo>
                    <a:pt x="12288" y="2708"/>
                  </a:lnTo>
                  <a:lnTo>
                    <a:pt x="11873" y="3386"/>
                  </a:lnTo>
                  <a:lnTo>
                    <a:pt x="11388" y="3250"/>
                  </a:lnTo>
                  <a:lnTo>
                    <a:pt x="11112" y="3521"/>
                  </a:lnTo>
                  <a:lnTo>
                    <a:pt x="11112" y="4537"/>
                  </a:lnTo>
                  <a:lnTo>
                    <a:pt x="9969" y="7448"/>
                  </a:lnTo>
                  <a:lnTo>
                    <a:pt x="9796" y="8938"/>
                  </a:lnTo>
                  <a:lnTo>
                    <a:pt x="9035" y="8938"/>
                  </a:lnTo>
                  <a:lnTo>
                    <a:pt x="8723" y="8125"/>
                  </a:lnTo>
                  <a:lnTo>
                    <a:pt x="8550" y="8125"/>
                  </a:lnTo>
                  <a:lnTo>
                    <a:pt x="8377" y="8599"/>
                  </a:lnTo>
                  <a:lnTo>
                    <a:pt x="8135" y="10089"/>
                  </a:lnTo>
                  <a:lnTo>
                    <a:pt x="7892" y="10360"/>
                  </a:lnTo>
                  <a:lnTo>
                    <a:pt x="7650" y="10089"/>
                  </a:lnTo>
                  <a:lnTo>
                    <a:pt x="7373" y="9547"/>
                  </a:lnTo>
                  <a:lnTo>
                    <a:pt x="6888" y="9886"/>
                  </a:lnTo>
                  <a:lnTo>
                    <a:pt x="6715" y="11037"/>
                  </a:lnTo>
                  <a:lnTo>
                    <a:pt x="6542" y="11037"/>
                  </a:lnTo>
                  <a:lnTo>
                    <a:pt x="6473" y="10902"/>
                  </a:lnTo>
                  <a:lnTo>
                    <a:pt x="5538" y="10224"/>
                  </a:lnTo>
                  <a:lnTo>
                    <a:pt x="4881" y="10698"/>
                  </a:lnTo>
                  <a:lnTo>
                    <a:pt x="4292" y="10563"/>
                  </a:lnTo>
                  <a:lnTo>
                    <a:pt x="4223" y="11037"/>
                  </a:lnTo>
                  <a:lnTo>
                    <a:pt x="4292" y="11376"/>
                  </a:lnTo>
                  <a:lnTo>
                    <a:pt x="4050" y="11511"/>
                  </a:lnTo>
                  <a:lnTo>
                    <a:pt x="3877" y="11511"/>
                  </a:lnTo>
                  <a:lnTo>
                    <a:pt x="3738" y="11850"/>
                  </a:lnTo>
                  <a:lnTo>
                    <a:pt x="3738" y="12527"/>
                  </a:lnTo>
                  <a:lnTo>
                    <a:pt x="3565" y="12662"/>
                  </a:lnTo>
                  <a:lnTo>
                    <a:pt x="3565" y="12797"/>
                  </a:lnTo>
                  <a:lnTo>
                    <a:pt x="3877" y="13610"/>
                  </a:lnTo>
                  <a:lnTo>
                    <a:pt x="3808" y="13813"/>
                  </a:lnTo>
                  <a:lnTo>
                    <a:pt x="2908" y="14287"/>
                  </a:lnTo>
                  <a:lnTo>
                    <a:pt x="2631" y="14490"/>
                  </a:lnTo>
                  <a:lnTo>
                    <a:pt x="2735" y="15303"/>
                  </a:lnTo>
                  <a:lnTo>
                    <a:pt x="2908" y="16725"/>
                  </a:lnTo>
                  <a:lnTo>
                    <a:pt x="2492" y="17063"/>
                  </a:lnTo>
                  <a:lnTo>
                    <a:pt x="2146" y="16589"/>
                  </a:lnTo>
                  <a:lnTo>
                    <a:pt x="1731" y="16251"/>
                  </a:lnTo>
                  <a:lnTo>
                    <a:pt x="1246" y="16115"/>
                  </a:lnTo>
                  <a:lnTo>
                    <a:pt x="900" y="16386"/>
                  </a:lnTo>
                  <a:lnTo>
                    <a:pt x="727" y="17740"/>
                  </a:lnTo>
                  <a:lnTo>
                    <a:pt x="831" y="17876"/>
                  </a:lnTo>
                  <a:lnTo>
                    <a:pt x="900" y="17876"/>
                  </a:lnTo>
                  <a:lnTo>
                    <a:pt x="1073" y="18214"/>
                  </a:lnTo>
                  <a:lnTo>
                    <a:pt x="1142" y="18824"/>
                  </a:lnTo>
                  <a:lnTo>
                    <a:pt x="831" y="20652"/>
                  </a:lnTo>
                  <a:lnTo>
                    <a:pt x="658" y="20991"/>
                  </a:lnTo>
                  <a:lnTo>
                    <a:pt x="554" y="20787"/>
                  </a:lnTo>
                  <a:lnTo>
                    <a:pt x="138" y="21126"/>
                  </a:lnTo>
                  <a:lnTo>
                    <a:pt x="0" y="2160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0" name="Freeform 31">
              <a:extLst>
                <a:ext uri="{FF2B5EF4-FFF2-40B4-BE49-F238E27FC236}">
                  <a16:creationId xmlns:a16="http://schemas.microsoft.com/office/drawing/2014/main" id="{B611620C-71E4-4740-8E89-3199ADF9B321}"/>
                </a:ext>
              </a:extLst>
            </p:cNvPr>
            <p:cNvSpPr/>
            <p:nvPr/>
          </p:nvSpPr>
          <p:spPr>
            <a:xfrm>
              <a:off x="10568189" y="368211"/>
              <a:ext cx="797793" cy="1278514"/>
            </a:xfrm>
            <a:custGeom>
              <a:avLst/>
              <a:gdLst/>
              <a:ahLst/>
              <a:cxnLst>
                <a:cxn ang="0">
                  <a:pos x="wd2" y="hd2"/>
                </a:cxn>
                <a:cxn ang="5400000">
                  <a:pos x="wd2" y="hd2"/>
                </a:cxn>
                <a:cxn ang="10800000">
                  <a:pos x="wd2" y="hd2"/>
                </a:cxn>
                <a:cxn ang="16200000">
                  <a:pos x="wd2" y="hd2"/>
                </a:cxn>
              </a:cxnLst>
              <a:rect l="0" t="0" r="r" b="b"/>
              <a:pathLst>
                <a:path w="21600" h="21600" extrusionOk="0">
                  <a:moveTo>
                    <a:pt x="0" y="11621"/>
                  </a:moveTo>
                  <a:lnTo>
                    <a:pt x="4154" y="19397"/>
                  </a:lnTo>
                  <a:lnTo>
                    <a:pt x="4292" y="19526"/>
                  </a:lnTo>
                  <a:lnTo>
                    <a:pt x="4154" y="19915"/>
                  </a:lnTo>
                  <a:lnTo>
                    <a:pt x="4292" y="20045"/>
                  </a:lnTo>
                  <a:lnTo>
                    <a:pt x="5262" y="20563"/>
                  </a:lnTo>
                  <a:lnTo>
                    <a:pt x="5469" y="20563"/>
                  </a:lnTo>
                  <a:lnTo>
                    <a:pt x="5608" y="20866"/>
                  </a:lnTo>
                  <a:lnTo>
                    <a:pt x="5608" y="20952"/>
                  </a:lnTo>
                  <a:lnTo>
                    <a:pt x="6300" y="21600"/>
                  </a:lnTo>
                  <a:lnTo>
                    <a:pt x="6300" y="21470"/>
                  </a:lnTo>
                  <a:lnTo>
                    <a:pt x="6438" y="20952"/>
                  </a:lnTo>
                  <a:lnTo>
                    <a:pt x="6646" y="20434"/>
                  </a:lnTo>
                  <a:lnTo>
                    <a:pt x="7131" y="19829"/>
                  </a:lnTo>
                  <a:lnTo>
                    <a:pt x="7269" y="19008"/>
                  </a:lnTo>
                  <a:lnTo>
                    <a:pt x="7962" y="18662"/>
                  </a:lnTo>
                  <a:lnTo>
                    <a:pt x="7962" y="18490"/>
                  </a:lnTo>
                  <a:lnTo>
                    <a:pt x="7615" y="18360"/>
                  </a:lnTo>
                  <a:lnTo>
                    <a:pt x="7477" y="17842"/>
                  </a:lnTo>
                  <a:lnTo>
                    <a:pt x="8792" y="17021"/>
                  </a:lnTo>
                  <a:lnTo>
                    <a:pt x="8931" y="17107"/>
                  </a:lnTo>
                  <a:lnTo>
                    <a:pt x="9277" y="17539"/>
                  </a:lnTo>
                  <a:lnTo>
                    <a:pt x="9415" y="17626"/>
                  </a:lnTo>
                  <a:lnTo>
                    <a:pt x="9623" y="17539"/>
                  </a:lnTo>
                  <a:lnTo>
                    <a:pt x="9623" y="17107"/>
                  </a:lnTo>
                  <a:lnTo>
                    <a:pt x="9762" y="16934"/>
                  </a:lnTo>
                  <a:lnTo>
                    <a:pt x="10800" y="16805"/>
                  </a:lnTo>
                  <a:lnTo>
                    <a:pt x="11285" y="16502"/>
                  </a:lnTo>
                  <a:lnTo>
                    <a:pt x="11285" y="16200"/>
                  </a:lnTo>
                  <a:lnTo>
                    <a:pt x="11423" y="16070"/>
                  </a:lnTo>
                  <a:lnTo>
                    <a:pt x="11908" y="16070"/>
                  </a:lnTo>
                  <a:lnTo>
                    <a:pt x="12254" y="15984"/>
                  </a:lnTo>
                  <a:lnTo>
                    <a:pt x="12462" y="15768"/>
                  </a:lnTo>
                  <a:lnTo>
                    <a:pt x="12808" y="15250"/>
                  </a:lnTo>
                  <a:lnTo>
                    <a:pt x="12600" y="14731"/>
                  </a:lnTo>
                  <a:lnTo>
                    <a:pt x="13292" y="14299"/>
                  </a:lnTo>
                  <a:lnTo>
                    <a:pt x="13292" y="13997"/>
                  </a:lnTo>
                  <a:lnTo>
                    <a:pt x="13638" y="13997"/>
                  </a:lnTo>
                  <a:lnTo>
                    <a:pt x="14469" y="14126"/>
                  </a:lnTo>
                  <a:lnTo>
                    <a:pt x="14746" y="13997"/>
                  </a:lnTo>
                  <a:lnTo>
                    <a:pt x="14954" y="13694"/>
                  </a:lnTo>
                  <a:lnTo>
                    <a:pt x="15300" y="13262"/>
                  </a:lnTo>
                  <a:lnTo>
                    <a:pt x="15577" y="13262"/>
                  </a:lnTo>
                  <a:lnTo>
                    <a:pt x="15923" y="12744"/>
                  </a:lnTo>
                  <a:lnTo>
                    <a:pt x="16754" y="12744"/>
                  </a:lnTo>
                  <a:lnTo>
                    <a:pt x="17446" y="13176"/>
                  </a:lnTo>
                  <a:lnTo>
                    <a:pt x="18277" y="12226"/>
                  </a:lnTo>
                  <a:lnTo>
                    <a:pt x="18900" y="12053"/>
                  </a:lnTo>
                  <a:lnTo>
                    <a:pt x="19938" y="11405"/>
                  </a:lnTo>
                  <a:lnTo>
                    <a:pt x="20285" y="11102"/>
                  </a:lnTo>
                  <a:lnTo>
                    <a:pt x="20423" y="11016"/>
                  </a:lnTo>
                  <a:lnTo>
                    <a:pt x="20769" y="11016"/>
                  </a:lnTo>
                  <a:lnTo>
                    <a:pt x="21254" y="10800"/>
                  </a:lnTo>
                  <a:lnTo>
                    <a:pt x="21600" y="10368"/>
                  </a:lnTo>
                  <a:lnTo>
                    <a:pt x="21392" y="10152"/>
                  </a:lnTo>
                  <a:lnTo>
                    <a:pt x="20908" y="9979"/>
                  </a:lnTo>
                  <a:lnTo>
                    <a:pt x="20908" y="10066"/>
                  </a:lnTo>
                  <a:lnTo>
                    <a:pt x="20562" y="9979"/>
                  </a:lnTo>
                  <a:lnTo>
                    <a:pt x="20769" y="9634"/>
                  </a:lnTo>
                  <a:lnTo>
                    <a:pt x="20908" y="9547"/>
                  </a:lnTo>
                  <a:lnTo>
                    <a:pt x="20908" y="9331"/>
                  </a:lnTo>
                  <a:lnTo>
                    <a:pt x="20562" y="8726"/>
                  </a:lnTo>
                  <a:lnTo>
                    <a:pt x="19938" y="8510"/>
                  </a:lnTo>
                  <a:lnTo>
                    <a:pt x="19592" y="8597"/>
                  </a:lnTo>
                  <a:lnTo>
                    <a:pt x="19454" y="8726"/>
                  </a:lnTo>
                  <a:lnTo>
                    <a:pt x="18900" y="8813"/>
                  </a:lnTo>
                  <a:lnTo>
                    <a:pt x="18415" y="8726"/>
                  </a:lnTo>
                  <a:lnTo>
                    <a:pt x="17931" y="7474"/>
                  </a:lnTo>
                  <a:lnTo>
                    <a:pt x="18069" y="7344"/>
                  </a:lnTo>
                  <a:lnTo>
                    <a:pt x="18069" y="7171"/>
                  </a:lnTo>
                  <a:lnTo>
                    <a:pt x="17931" y="7042"/>
                  </a:lnTo>
                  <a:lnTo>
                    <a:pt x="17446" y="7042"/>
                  </a:lnTo>
                  <a:lnTo>
                    <a:pt x="17238" y="7171"/>
                  </a:lnTo>
                  <a:lnTo>
                    <a:pt x="16615" y="6955"/>
                  </a:lnTo>
                  <a:lnTo>
                    <a:pt x="16131" y="6955"/>
                  </a:lnTo>
                  <a:lnTo>
                    <a:pt x="15785" y="6826"/>
                  </a:lnTo>
                  <a:lnTo>
                    <a:pt x="15438" y="6134"/>
                  </a:lnTo>
                  <a:lnTo>
                    <a:pt x="15438" y="5918"/>
                  </a:lnTo>
                  <a:lnTo>
                    <a:pt x="12946" y="907"/>
                  </a:lnTo>
                  <a:lnTo>
                    <a:pt x="10592" y="0"/>
                  </a:lnTo>
                  <a:lnTo>
                    <a:pt x="9415" y="0"/>
                  </a:lnTo>
                  <a:lnTo>
                    <a:pt x="9277" y="216"/>
                  </a:lnTo>
                  <a:lnTo>
                    <a:pt x="9138" y="389"/>
                  </a:lnTo>
                  <a:lnTo>
                    <a:pt x="8792" y="389"/>
                  </a:lnTo>
                  <a:lnTo>
                    <a:pt x="7962" y="734"/>
                  </a:lnTo>
                  <a:lnTo>
                    <a:pt x="6785" y="1253"/>
                  </a:lnTo>
                  <a:lnTo>
                    <a:pt x="6438" y="1339"/>
                  </a:lnTo>
                  <a:lnTo>
                    <a:pt x="5954" y="1037"/>
                  </a:lnTo>
                  <a:lnTo>
                    <a:pt x="6092" y="518"/>
                  </a:lnTo>
                  <a:lnTo>
                    <a:pt x="5954" y="302"/>
                  </a:lnTo>
                  <a:lnTo>
                    <a:pt x="5469" y="302"/>
                  </a:lnTo>
                  <a:lnTo>
                    <a:pt x="4638" y="518"/>
                  </a:lnTo>
                  <a:lnTo>
                    <a:pt x="2769" y="4450"/>
                  </a:lnTo>
                  <a:lnTo>
                    <a:pt x="2631" y="4968"/>
                  </a:lnTo>
                  <a:lnTo>
                    <a:pt x="2977" y="5270"/>
                  </a:lnTo>
                  <a:lnTo>
                    <a:pt x="3115" y="5702"/>
                  </a:lnTo>
                  <a:lnTo>
                    <a:pt x="2769" y="6005"/>
                  </a:lnTo>
                  <a:lnTo>
                    <a:pt x="2631" y="6221"/>
                  </a:lnTo>
                  <a:lnTo>
                    <a:pt x="2285" y="6523"/>
                  </a:lnTo>
                  <a:lnTo>
                    <a:pt x="2977" y="8208"/>
                  </a:lnTo>
                  <a:lnTo>
                    <a:pt x="2631" y="8726"/>
                  </a:lnTo>
                  <a:lnTo>
                    <a:pt x="2631" y="9115"/>
                  </a:lnTo>
                  <a:lnTo>
                    <a:pt x="1662" y="9850"/>
                  </a:lnTo>
                  <a:lnTo>
                    <a:pt x="1662" y="10152"/>
                  </a:lnTo>
                  <a:lnTo>
                    <a:pt x="1938" y="10670"/>
                  </a:lnTo>
                  <a:lnTo>
                    <a:pt x="1800" y="10800"/>
                  </a:lnTo>
                  <a:lnTo>
                    <a:pt x="1315" y="10800"/>
                  </a:lnTo>
                  <a:lnTo>
                    <a:pt x="1454" y="11189"/>
                  </a:lnTo>
                  <a:lnTo>
                    <a:pt x="1315" y="11405"/>
                  </a:lnTo>
                  <a:lnTo>
                    <a:pt x="969" y="11405"/>
                  </a:lnTo>
                  <a:lnTo>
                    <a:pt x="485" y="11318"/>
                  </a:lnTo>
                  <a:lnTo>
                    <a:pt x="0" y="11621"/>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1" name="Freeform 32">
              <a:extLst>
                <a:ext uri="{FF2B5EF4-FFF2-40B4-BE49-F238E27FC236}">
                  <a16:creationId xmlns:a16="http://schemas.microsoft.com/office/drawing/2014/main" id="{539A7356-E9DC-8E40-8EDE-E30FFDB1510E}"/>
                </a:ext>
              </a:extLst>
            </p:cNvPr>
            <p:cNvSpPr/>
            <p:nvPr/>
          </p:nvSpPr>
          <p:spPr>
            <a:xfrm>
              <a:off x="8934249" y="2132559"/>
              <a:ext cx="1275958" cy="823363"/>
            </a:xfrm>
            <a:custGeom>
              <a:avLst/>
              <a:gdLst/>
              <a:ahLst/>
              <a:cxnLst>
                <a:cxn ang="0">
                  <a:pos x="wd2" y="hd2"/>
                </a:cxn>
                <a:cxn ang="5400000">
                  <a:pos x="wd2" y="hd2"/>
                </a:cxn>
                <a:cxn ang="10800000">
                  <a:pos x="wd2" y="hd2"/>
                </a:cxn>
                <a:cxn ang="16200000">
                  <a:pos x="wd2" y="hd2"/>
                </a:cxn>
              </a:cxnLst>
              <a:rect l="0" t="0" r="r" b="b"/>
              <a:pathLst>
                <a:path w="21600" h="21600" extrusionOk="0">
                  <a:moveTo>
                    <a:pt x="5411" y="20460"/>
                  </a:moveTo>
                  <a:lnTo>
                    <a:pt x="15064" y="17575"/>
                  </a:lnTo>
                  <a:lnTo>
                    <a:pt x="18180" y="16770"/>
                  </a:lnTo>
                  <a:lnTo>
                    <a:pt x="18180" y="16569"/>
                  </a:lnTo>
                  <a:lnTo>
                    <a:pt x="18397" y="16569"/>
                  </a:lnTo>
                  <a:lnTo>
                    <a:pt x="18397" y="16099"/>
                  </a:lnTo>
                  <a:lnTo>
                    <a:pt x="18700" y="15630"/>
                  </a:lnTo>
                  <a:lnTo>
                    <a:pt x="19133" y="15429"/>
                  </a:lnTo>
                  <a:lnTo>
                    <a:pt x="19436" y="15630"/>
                  </a:lnTo>
                  <a:lnTo>
                    <a:pt x="20258" y="14624"/>
                  </a:lnTo>
                  <a:lnTo>
                    <a:pt x="20345" y="13819"/>
                  </a:lnTo>
                  <a:lnTo>
                    <a:pt x="20994" y="13014"/>
                  </a:lnTo>
                  <a:lnTo>
                    <a:pt x="21513" y="12544"/>
                  </a:lnTo>
                  <a:lnTo>
                    <a:pt x="21600" y="12410"/>
                  </a:lnTo>
                  <a:lnTo>
                    <a:pt x="21081" y="11739"/>
                  </a:lnTo>
                  <a:lnTo>
                    <a:pt x="20864" y="11404"/>
                  </a:lnTo>
                  <a:lnTo>
                    <a:pt x="20561" y="11270"/>
                  </a:lnTo>
                  <a:lnTo>
                    <a:pt x="20475" y="11068"/>
                  </a:lnTo>
                  <a:lnTo>
                    <a:pt x="20172" y="10800"/>
                  </a:lnTo>
                  <a:lnTo>
                    <a:pt x="19955" y="9995"/>
                  </a:lnTo>
                  <a:lnTo>
                    <a:pt x="19522" y="9995"/>
                  </a:lnTo>
                  <a:lnTo>
                    <a:pt x="19436" y="9794"/>
                  </a:lnTo>
                  <a:lnTo>
                    <a:pt x="19436" y="8519"/>
                  </a:lnTo>
                  <a:lnTo>
                    <a:pt x="19652" y="8184"/>
                  </a:lnTo>
                  <a:lnTo>
                    <a:pt x="19522" y="7580"/>
                  </a:lnTo>
                  <a:lnTo>
                    <a:pt x="19306" y="7043"/>
                  </a:lnTo>
                  <a:lnTo>
                    <a:pt x="19306" y="6574"/>
                  </a:lnTo>
                  <a:lnTo>
                    <a:pt x="19739" y="5970"/>
                  </a:lnTo>
                  <a:lnTo>
                    <a:pt x="19955" y="4964"/>
                  </a:lnTo>
                  <a:lnTo>
                    <a:pt x="19955" y="4629"/>
                  </a:lnTo>
                  <a:lnTo>
                    <a:pt x="20172" y="4025"/>
                  </a:lnTo>
                  <a:lnTo>
                    <a:pt x="20345" y="3824"/>
                  </a:lnTo>
                  <a:lnTo>
                    <a:pt x="20042" y="3488"/>
                  </a:lnTo>
                  <a:lnTo>
                    <a:pt x="19219" y="3354"/>
                  </a:lnTo>
                  <a:lnTo>
                    <a:pt x="19003" y="3019"/>
                  </a:lnTo>
                  <a:lnTo>
                    <a:pt x="18916" y="2415"/>
                  </a:lnTo>
                  <a:lnTo>
                    <a:pt x="18397" y="1073"/>
                  </a:lnTo>
                  <a:lnTo>
                    <a:pt x="18180" y="939"/>
                  </a:lnTo>
                  <a:lnTo>
                    <a:pt x="18094" y="805"/>
                  </a:lnTo>
                  <a:lnTo>
                    <a:pt x="17964" y="805"/>
                  </a:lnTo>
                  <a:lnTo>
                    <a:pt x="17877" y="604"/>
                  </a:lnTo>
                  <a:lnTo>
                    <a:pt x="17747" y="268"/>
                  </a:lnTo>
                  <a:lnTo>
                    <a:pt x="17444" y="0"/>
                  </a:lnTo>
                  <a:lnTo>
                    <a:pt x="2597" y="4629"/>
                  </a:lnTo>
                  <a:lnTo>
                    <a:pt x="2294" y="2683"/>
                  </a:lnTo>
                  <a:lnTo>
                    <a:pt x="1558" y="3824"/>
                  </a:lnTo>
                  <a:lnTo>
                    <a:pt x="1342" y="4025"/>
                  </a:lnTo>
                  <a:lnTo>
                    <a:pt x="1255" y="3824"/>
                  </a:lnTo>
                  <a:lnTo>
                    <a:pt x="1125" y="3824"/>
                  </a:lnTo>
                  <a:lnTo>
                    <a:pt x="909" y="4494"/>
                  </a:lnTo>
                  <a:lnTo>
                    <a:pt x="303" y="5434"/>
                  </a:lnTo>
                  <a:lnTo>
                    <a:pt x="0" y="5769"/>
                  </a:lnTo>
                  <a:lnTo>
                    <a:pt x="1125" y="15160"/>
                  </a:lnTo>
                  <a:lnTo>
                    <a:pt x="1775" y="21600"/>
                  </a:lnTo>
                  <a:lnTo>
                    <a:pt x="5411" y="2046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2" name="Freeform 33">
              <a:extLst>
                <a:ext uri="{FF2B5EF4-FFF2-40B4-BE49-F238E27FC236}">
                  <a16:creationId xmlns:a16="http://schemas.microsoft.com/office/drawing/2014/main" id="{04C75CE5-167D-1C47-B261-52AE1958F3E2}"/>
                </a:ext>
              </a:extLst>
            </p:cNvPr>
            <p:cNvSpPr/>
            <p:nvPr/>
          </p:nvSpPr>
          <p:spPr>
            <a:xfrm>
              <a:off x="7663408" y="1411478"/>
              <a:ext cx="846376" cy="1163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7" y="20556"/>
                  </a:lnTo>
                  <a:lnTo>
                    <a:pt x="10767" y="20793"/>
                  </a:lnTo>
                  <a:lnTo>
                    <a:pt x="17554" y="20081"/>
                  </a:lnTo>
                  <a:lnTo>
                    <a:pt x="18468" y="18752"/>
                  </a:lnTo>
                  <a:lnTo>
                    <a:pt x="18794" y="18372"/>
                  </a:lnTo>
                  <a:lnTo>
                    <a:pt x="18794" y="17612"/>
                  </a:lnTo>
                  <a:lnTo>
                    <a:pt x="19120" y="16900"/>
                  </a:lnTo>
                  <a:lnTo>
                    <a:pt x="19903" y="16425"/>
                  </a:lnTo>
                  <a:lnTo>
                    <a:pt x="19903" y="15761"/>
                  </a:lnTo>
                  <a:lnTo>
                    <a:pt x="20034" y="15666"/>
                  </a:lnTo>
                  <a:lnTo>
                    <a:pt x="20034" y="15286"/>
                  </a:lnTo>
                  <a:lnTo>
                    <a:pt x="20686" y="14954"/>
                  </a:lnTo>
                  <a:lnTo>
                    <a:pt x="20817" y="15286"/>
                  </a:lnTo>
                  <a:lnTo>
                    <a:pt x="20947" y="15286"/>
                  </a:lnTo>
                  <a:lnTo>
                    <a:pt x="21274" y="15191"/>
                  </a:lnTo>
                  <a:lnTo>
                    <a:pt x="21469" y="15096"/>
                  </a:lnTo>
                  <a:lnTo>
                    <a:pt x="21600" y="14716"/>
                  </a:lnTo>
                  <a:lnTo>
                    <a:pt x="21469" y="14052"/>
                  </a:lnTo>
                  <a:lnTo>
                    <a:pt x="21600" y="13150"/>
                  </a:lnTo>
                  <a:lnTo>
                    <a:pt x="21143" y="12580"/>
                  </a:lnTo>
                  <a:lnTo>
                    <a:pt x="20947" y="11298"/>
                  </a:lnTo>
                  <a:lnTo>
                    <a:pt x="19381" y="8450"/>
                  </a:lnTo>
                  <a:lnTo>
                    <a:pt x="17815" y="8118"/>
                  </a:lnTo>
                  <a:lnTo>
                    <a:pt x="17358" y="8355"/>
                  </a:lnTo>
                  <a:lnTo>
                    <a:pt x="16575" y="8925"/>
                  </a:lnTo>
                  <a:lnTo>
                    <a:pt x="14879" y="10871"/>
                  </a:lnTo>
                  <a:lnTo>
                    <a:pt x="14552" y="10871"/>
                  </a:lnTo>
                  <a:lnTo>
                    <a:pt x="14422" y="10729"/>
                  </a:lnTo>
                  <a:lnTo>
                    <a:pt x="13769" y="10491"/>
                  </a:lnTo>
                  <a:lnTo>
                    <a:pt x="13639" y="10396"/>
                  </a:lnTo>
                  <a:lnTo>
                    <a:pt x="13312" y="9922"/>
                  </a:lnTo>
                  <a:lnTo>
                    <a:pt x="13443" y="9162"/>
                  </a:lnTo>
                  <a:lnTo>
                    <a:pt x="13769" y="8782"/>
                  </a:lnTo>
                  <a:lnTo>
                    <a:pt x="14683" y="8355"/>
                  </a:lnTo>
                  <a:lnTo>
                    <a:pt x="14879" y="8023"/>
                  </a:lnTo>
                  <a:lnTo>
                    <a:pt x="15009" y="7785"/>
                  </a:lnTo>
                  <a:lnTo>
                    <a:pt x="15009" y="7453"/>
                  </a:lnTo>
                  <a:lnTo>
                    <a:pt x="15466" y="7216"/>
                  </a:lnTo>
                  <a:lnTo>
                    <a:pt x="15988" y="6646"/>
                  </a:lnTo>
                  <a:lnTo>
                    <a:pt x="15988" y="5269"/>
                  </a:lnTo>
                  <a:lnTo>
                    <a:pt x="15662" y="4700"/>
                  </a:lnTo>
                  <a:lnTo>
                    <a:pt x="15335" y="4367"/>
                  </a:lnTo>
                  <a:lnTo>
                    <a:pt x="14879" y="3893"/>
                  </a:lnTo>
                  <a:lnTo>
                    <a:pt x="14552" y="3560"/>
                  </a:lnTo>
                  <a:lnTo>
                    <a:pt x="14683" y="3323"/>
                  </a:lnTo>
                  <a:lnTo>
                    <a:pt x="15335" y="3086"/>
                  </a:lnTo>
                  <a:lnTo>
                    <a:pt x="15466" y="2991"/>
                  </a:lnTo>
                  <a:lnTo>
                    <a:pt x="14683" y="2089"/>
                  </a:lnTo>
                  <a:lnTo>
                    <a:pt x="14095" y="1851"/>
                  </a:lnTo>
                  <a:lnTo>
                    <a:pt x="12334" y="1282"/>
                  </a:lnTo>
                  <a:lnTo>
                    <a:pt x="10963" y="1139"/>
                  </a:lnTo>
                  <a:lnTo>
                    <a:pt x="10637" y="807"/>
                  </a:lnTo>
                  <a:lnTo>
                    <a:pt x="9527" y="570"/>
                  </a:lnTo>
                  <a:lnTo>
                    <a:pt x="8614" y="380"/>
                  </a:lnTo>
                  <a:lnTo>
                    <a:pt x="7831" y="0"/>
                  </a:lnTo>
                  <a:lnTo>
                    <a:pt x="7374" y="237"/>
                  </a:lnTo>
                  <a:lnTo>
                    <a:pt x="6852" y="475"/>
                  </a:lnTo>
                  <a:lnTo>
                    <a:pt x="6265" y="1139"/>
                  </a:lnTo>
                  <a:lnTo>
                    <a:pt x="6265" y="1709"/>
                  </a:lnTo>
                  <a:lnTo>
                    <a:pt x="6395" y="1946"/>
                  </a:lnTo>
                  <a:lnTo>
                    <a:pt x="6591" y="1946"/>
                  </a:lnTo>
                  <a:lnTo>
                    <a:pt x="6721" y="2184"/>
                  </a:lnTo>
                  <a:lnTo>
                    <a:pt x="6591" y="2279"/>
                  </a:lnTo>
                  <a:lnTo>
                    <a:pt x="6069" y="2421"/>
                  </a:lnTo>
                  <a:lnTo>
                    <a:pt x="5808" y="2658"/>
                  </a:lnTo>
                  <a:lnTo>
                    <a:pt x="5286" y="2991"/>
                  </a:lnTo>
                  <a:lnTo>
                    <a:pt x="5025" y="3418"/>
                  </a:lnTo>
                  <a:lnTo>
                    <a:pt x="5155" y="3988"/>
                  </a:lnTo>
                  <a:lnTo>
                    <a:pt x="5155" y="4605"/>
                  </a:lnTo>
                  <a:lnTo>
                    <a:pt x="4829" y="5175"/>
                  </a:lnTo>
                  <a:lnTo>
                    <a:pt x="4242" y="5364"/>
                  </a:lnTo>
                  <a:lnTo>
                    <a:pt x="4046" y="4937"/>
                  </a:lnTo>
                  <a:lnTo>
                    <a:pt x="4372" y="4462"/>
                  </a:lnTo>
                  <a:lnTo>
                    <a:pt x="4046" y="3893"/>
                  </a:lnTo>
                  <a:lnTo>
                    <a:pt x="4242" y="3655"/>
                  </a:lnTo>
                  <a:lnTo>
                    <a:pt x="4046" y="3560"/>
                  </a:lnTo>
                  <a:lnTo>
                    <a:pt x="3915" y="3655"/>
                  </a:lnTo>
                  <a:lnTo>
                    <a:pt x="3589" y="3988"/>
                  </a:lnTo>
                  <a:lnTo>
                    <a:pt x="3459" y="4462"/>
                  </a:lnTo>
                  <a:lnTo>
                    <a:pt x="3132" y="4795"/>
                  </a:lnTo>
                  <a:lnTo>
                    <a:pt x="2806" y="4795"/>
                  </a:lnTo>
                  <a:lnTo>
                    <a:pt x="2153" y="5175"/>
                  </a:lnTo>
                  <a:lnTo>
                    <a:pt x="1827" y="5602"/>
                  </a:lnTo>
                  <a:lnTo>
                    <a:pt x="1827" y="5839"/>
                  </a:lnTo>
                  <a:lnTo>
                    <a:pt x="1240" y="6314"/>
                  </a:lnTo>
                  <a:lnTo>
                    <a:pt x="1240" y="8023"/>
                  </a:lnTo>
                  <a:lnTo>
                    <a:pt x="1044" y="8593"/>
                  </a:lnTo>
                  <a:lnTo>
                    <a:pt x="587" y="9257"/>
                  </a:lnTo>
                  <a:lnTo>
                    <a:pt x="261" y="9589"/>
                  </a:lnTo>
                  <a:lnTo>
                    <a:pt x="261" y="10064"/>
                  </a:lnTo>
                  <a:lnTo>
                    <a:pt x="783" y="11204"/>
                  </a:lnTo>
                  <a:lnTo>
                    <a:pt x="587" y="11868"/>
                  </a:lnTo>
                  <a:lnTo>
                    <a:pt x="914" y="12438"/>
                  </a:lnTo>
                  <a:lnTo>
                    <a:pt x="1827" y="13957"/>
                  </a:lnTo>
                  <a:lnTo>
                    <a:pt x="2676" y="15191"/>
                  </a:lnTo>
                  <a:lnTo>
                    <a:pt x="2676" y="16236"/>
                  </a:lnTo>
                  <a:lnTo>
                    <a:pt x="2937" y="16425"/>
                  </a:lnTo>
                  <a:lnTo>
                    <a:pt x="2937" y="16663"/>
                  </a:lnTo>
                  <a:lnTo>
                    <a:pt x="2806" y="16805"/>
                  </a:lnTo>
                  <a:lnTo>
                    <a:pt x="2676" y="17802"/>
                  </a:lnTo>
                  <a:lnTo>
                    <a:pt x="2349" y="18609"/>
                  </a:lnTo>
                  <a:lnTo>
                    <a:pt x="1827" y="19416"/>
                  </a:lnTo>
                  <a:lnTo>
                    <a:pt x="1044" y="20888"/>
                  </a:lnTo>
                  <a:lnTo>
                    <a:pt x="261" y="21363"/>
                  </a:lnTo>
                  <a:lnTo>
                    <a:pt x="0" y="2160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3" name="Freeform 34">
              <a:extLst>
                <a:ext uri="{FF2B5EF4-FFF2-40B4-BE49-F238E27FC236}">
                  <a16:creationId xmlns:a16="http://schemas.microsoft.com/office/drawing/2014/main" id="{9E4EE9EB-22A3-A349-A320-9BDD0ABE36B4}"/>
                </a:ext>
              </a:extLst>
            </p:cNvPr>
            <p:cNvSpPr/>
            <p:nvPr/>
          </p:nvSpPr>
          <p:spPr>
            <a:xfrm>
              <a:off x="6870730" y="1020252"/>
              <a:ext cx="1319426" cy="649485"/>
            </a:xfrm>
            <a:custGeom>
              <a:avLst/>
              <a:gdLst/>
              <a:ahLst/>
              <a:cxnLst>
                <a:cxn ang="0">
                  <a:pos x="wd2" y="hd2"/>
                </a:cxn>
                <a:cxn ang="5400000">
                  <a:pos x="wd2" y="hd2"/>
                </a:cxn>
                <a:cxn ang="10800000">
                  <a:pos x="wd2" y="hd2"/>
                </a:cxn>
                <a:cxn ang="16200000">
                  <a:pos x="wd2" y="hd2"/>
                </a:cxn>
              </a:cxnLst>
              <a:rect l="0" t="0" r="r" b="b"/>
              <a:pathLst>
                <a:path w="21600" h="21600" extrusionOk="0">
                  <a:moveTo>
                    <a:pt x="0" y="9184"/>
                  </a:moveTo>
                  <a:lnTo>
                    <a:pt x="586" y="8759"/>
                  </a:lnTo>
                  <a:lnTo>
                    <a:pt x="879" y="8334"/>
                  </a:lnTo>
                  <a:lnTo>
                    <a:pt x="1591" y="7483"/>
                  </a:lnTo>
                  <a:lnTo>
                    <a:pt x="1716" y="6888"/>
                  </a:lnTo>
                  <a:lnTo>
                    <a:pt x="2009" y="6718"/>
                  </a:lnTo>
                  <a:lnTo>
                    <a:pt x="3223" y="5868"/>
                  </a:lnTo>
                  <a:lnTo>
                    <a:pt x="4019" y="4847"/>
                  </a:lnTo>
                  <a:lnTo>
                    <a:pt x="5023" y="2806"/>
                  </a:lnTo>
                  <a:lnTo>
                    <a:pt x="5316" y="2636"/>
                  </a:lnTo>
                  <a:lnTo>
                    <a:pt x="6112" y="765"/>
                  </a:lnTo>
                  <a:lnTo>
                    <a:pt x="6740" y="170"/>
                  </a:lnTo>
                  <a:lnTo>
                    <a:pt x="7619" y="0"/>
                  </a:lnTo>
                  <a:lnTo>
                    <a:pt x="7953" y="0"/>
                  </a:lnTo>
                  <a:lnTo>
                    <a:pt x="7953" y="170"/>
                  </a:lnTo>
                  <a:lnTo>
                    <a:pt x="7451" y="1020"/>
                  </a:lnTo>
                  <a:lnTo>
                    <a:pt x="7326" y="1020"/>
                  </a:lnTo>
                  <a:lnTo>
                    <a:pt x="7116" y="1786"/>
                  </a:lnTo>
                  <a:lnTo>
                    <a:pt x="6447" y="3402"/>
                  </a:lnTo>
                  <a:lnTo>
                    <a:pt x="5944" y="4422"/>
                  </a:lnTo>
                  <a:lnTo>
                    <a:pt x="5819" y="5698"/>
                  </a:lnTo>
                  <a:lnTo>
                    <a:pt x="5944" y="6718"/>
                  </a:lnTo>
                  <a:lnTo>
                    <a:pt x="6028" y="6123"/>
                  </a:lnTo>
                  <a:lnTo>
                    <a:pt x="6614" y="5272"/>
                  </a:lnTo>
                  <a:lnTo>
                    <a:pt x="6949" y="5272"/>
                  </a:lnTo>
                  <a:lnTo>
                    <a:pt x="7242" y="5102"/>
                  </a:lnTo>
                  <a:lnTo>
                    <a:pt x="8456" y="6123"/>
                  </a:lnTo>
                  <a:lnTo>
                    <a:pt x="9460" y="8334"/>
                  </a:lnTo>
                  <a:lnTo>
                    <a:pt x="10256" y="8164"/>
                  </a:lnTo>
                  <a:lnTo>
                    <a:pt x="10549" y="8334"/>
                  </a:lnTo>
                  <a:lnTo>
                    <a:pt x="10842" y="8589"/>
                  </a:lnTo>
                  <a:lnTo>
                    <a:pt x="11260" y="8589"/>
                  </a:lnTo>
                  <a:lnTo>
                    <a:pt x="11553" y="8759"/>
                  </a:lnTo>
                  <a:lnTo>
                    <a:pt x="11553" y="8929"/>
                  </a:lnTo>
                  <a:lnTo>
                    <a:pt x="11637" y="8759"/>
                  </a:lnTo>
                  <a:lnTo>
                    <a:pt x="11847" y="8164"/>
                  </a:lnTo>
                  <a:lnTo>
                    <a:pt x="12642" y="6888"/>
                  </a:lnTo>
                  <a:lnTo>
                    <a:pt x="15488" y="5443"/>
                  </a:lnTo>
                  <a:lnTo>
                    <a:pt x="16284" y="4422"/>
                  </a:lnTo>
                  <a:lnTo>
                    <a:pt x="16577" y="4252"/>
                  </a:lnTo>
                  <a:lnTo>
                    <a:pt x="16786" y="4677"/>
                  </a:lnTo>
                  <a:lnTo>
                    <a:pt x="16493" y="5443"/>
                  </a:lnTo>
                  <a:lnTo>
                    <a:pt x="16493" y="5868"/>
                  </a:lnTo>
                  <a:lnTo>
                    <a:pt x="16870" y="7313"/>
                  </a:lnTo>
                  <a:lnTo>
                    <a:pt x="17079" y="7483"/>
                  </a:lnTo>
                  <a:lnTo>
                    <a:pt x="17205" y="7313"/>
                  </a:lnTo>
                  <a:lnTo>
                    <a:pt x="17707" y="7313"/>
                  </a:lnTo>
                  <a:lnTo>
                    <a:pt x="17874" y="7143"/>
                  </a:lnTo>
                  <a:lnTo>
                    <a:pt x="18795" y="6888"/>
                  </a:lnTo>
                  <a:lnTo>
                    <a:pt x="19214" y="7313"/>
                  </a:lnTo>
                  <a:lnTo>
                    <a:pt x="19591" y="8759"/>
                  </a:lnTo>
                  <a:lnTo>
                    <a:pt x="19800" y="9354"/>
                  </a:lnTo>
                  <a:lnTo>
                    <a:pt x="20512" y="9950"/>
                  </a:lnTo>
                  <a:lnTo>
                    <a:pt x="21223" y="9780"/>
                  </a:lnTo>
                  <a:lnTo>
                    <a:pt x="21391" y="9780"/>
                  </a:lnTo>
                  <a:lnTo>
                    <a:pt x="21600" y="9950"/>
                  </a:lnTo>
                  <a:lnTo>
                    <a:pt x="21600" y="10630"/>
                  </a:lnTo>
                  <a:lnTo>
                    <a:pt x="21307" y="11225"/>
                  </a:lnTo>
                  <a:lnTo>
                    <a:pt x="20595" y="11225"/>
                  </a:lnTo>
                  <a:lnTo>
                    <a:pt x="20595" y="10800"/>
                  </a:lnTo>
                  <a:lnTo>
                    <a:pt x="20386" y="10800"/>
                  </a:lnTo>
                  <a:lnTo>
                    <a:pt x="20009" y="11395"/>
                  </a:lnTo>
                  <a:lnTo>
                    <a:pt x="19716" y="11225"/>
                  </a:lnTo>
                  <a:lnTo>
                    <a:pt x="19381" y="10970"/>
                  </a:lnTo>
                  <a:lnTo>
                    <a:pt x="18586" y="11395"/>
                  </a:lnTo>
                  <a:lnTo>
                    <a:pt x="18209" y="11225"/>
                  </a:lnTo>
                  <a:lnTo>
                    <a:pt x="18000" y="11395"/>
                  </a:lnTo>
                  <a:lnTo>
                    <a:pt x="18084" y="12246"/>
                  </a:lnTo>
                  <a:lnTo>
                    <a:pt x="18000" y="12671"/>
                  </a:lnTo>
                  <a:lnTo>
                    <a:pt x="17791" y="12416"/>
                  </a:lnTo>
                  <a:lnTo>
                    <a:pt x="17288" y="11650"/>
                  </a:lnTo>
                  <a:lnTo>
                    <a:pt x="16200" y="11225"/>
                  </a:lnTo>
                  <a:lnTo>
                    <a:pt x="15865" y="11395"/>
                  </a:lnTo>
                  <a:lnTo>
                    <a:pt x="15572" y="11225"/>
                  </a:lnTo>
                  <a:lnTo>
                    <a:pt x="14777" y="12246"/>
                  </a:lnTo>
                  <a:lnTo>
                    <a:pt x="14693" y="12246"/>
                  </a:lnTo>
                  <a:lnTo>
                    <a:pt x="14274" y="12671"/>
                  </a:lnTo>
                  <a:lnTo>
                    <a:pt x="14149" y="13011"/>
                  </a:lnTo>
                  <a:lnTo>
                    <a:pt x="14065" y="13011"/>
                  </a:lnTo>
                  <a:lnTo>
                    <a:pt x="13563" y="12841"/>
                  </a:lnTo>
                  <a:lnTo>
                    <a:pt x="13060" y="13011"/>
                  </a:lnTo>
                  <a:lnTo>
                    <a:pt x="13060" y="13861"/>
                  </a:lnTo>
                  <a:lnTo>
                    <a:pt x="12977" y="14287"/>
                  </a:lnTo>
                  <a:lnTo>
                    <a:pt x="11972" y="16072"/>
                  </a:lnTo>
                  <a:lnTo>
                    <a:pt x="11763" y="15902"/>
                  </a:lnTo>
                  <a:lnTo>
                    <a:pt x="11637" y="15732"/>
                  </a:lnTo>
                  <a:lnTo>
                    <a:pt x="12056" y="14457"/>
                  </a:lnTo>
                  <a:lnTo>
                    <a:pt x="12056" y="14031"/>
                  </a:lnTo>
                  <a:lnTo>
                    <a:pt x="11553" y="14031"/>
                  </a:lnTo>
                  <a:lnTo>
                    <a:pt x="11344" y="15052"/>
                  </a:lnTo>
                  <a:lnTo>
                    <a:pt x="11135" y="15477"/>
                  </a:lnTo>
                  <a:lnTo>
                    <a:pt x="10967" y="15052"/>
                  </a:lnTo>
                  <a:lnTo>
                    <a:pt x="10842" y="14031"/>
                  </a:lnTo>
                  <a:lnTo>
                    <a:pt x="10758" y="14287"/>
                  </a:lnTo>
                  <a:lnTo>
                    <a:pt x="10633" y="15477"/>
                  </a:lnTo>
                  <a:lnTo>
                    <a:pt x="10256" y="16753"/>
                  </a:lnTo>
                  <a:lnTo>
                    <a:pt x="10047" y="17943"/>
                  </a:lnTo>
                  <a:lnTo>
                    <a:pt x="9837" y="18794"/>
                  </a:lnTo>
                  <a:lnTo>
                    <a:pt x="9460" y="20154"/>
                  </a:lnTo>
                  <a:lnTo>
                    <a:pt x="9460" y="21260"/>
                  </a:lnTo>
                  <a:lnTo>
                    <a:pt x="9335" y="21600"/>
                  </a:lnTo>
                  <a:lnTo>
                    <a:pt x="8833" y="21005"/>
                  </a:lnTo>
                  <a:lnTo>
                    <a:pt x="8749" y="19984"/>
                  </a:lnTo>
                  <a:lnTo>
                    <a:pt x="8833" y="19559"/>
                  </a:lnTo>
                  <a:lnTo>
                    <a:pt x="8958" y="19134"/>
                  </a:lnTo>
                  <a:lnTo>
                    <a:pt x="8833" y="18964"/>
                  </a:lnTo>
                  <a:lnTo>
                    <a:pt x="8330" y="19134"/>
                  </a:lnTo>
                  <a:lnTo>
                    <a:pt x="8247" y="19134"/>
                  </a:lnTo>
                  <a:lnTo>
                    <a:pt x="8330" y="16753"/>
                  </a:lnTo>
                  <a:lnTo>
                    <a:pt x="8330" y="15902"/>
                  </a:lnTo>
                  <a:lnTo>
                    <a:pt x="7744" y="15307"/>
                  </a:lnTo>
                  <a:lnTo>
                    <a:pt x="7242" y="15052"/>
                  </a:lnTo>
                  <a:lnTo>
                    <a:pt x="7326" y="14882"/>
                  </a:lnTo>
                  <a:lnTo>
                    <a:pt x="7326" y="14712"/>
                  </a:lnTo>
                  <a:lnTo>
                    <a:pt x="7242" y="14287"/>
                  </a:lnTo>
                  <a:lnTo>
                    <a:pt x="6740" y="14031"/>
                  </a:lnTo>
                  <a:lnTo>
                    <a:pt x="6028" y="13691"/>
                  </a:lnTo>
                  <a:lnTo>
                    <a:pt x="5819" y="13691"/>
                  </a:lnTo>
                  <a:lnTo>
                    <a:pt x="5609" y="14031"/>
                  </a:lnTo>
                  <a:lnTo>
                    <a:pt x="5526" y="13691"/>
                  </a:lnTo>
                  <a:lnTo>
                    <a:pt x="5107" y="13691"/>
                  </a:lnTo>
                  <a:lnTo>
                    <a:pt x="4437" y="12671"/>
                  </a:lnTo>
                  <a:lnTo>
                    <a:pt x="4102" y="12671"/>
                  </a:lnTo>
                  <a:lnTo>
                    <a:pt x="1088" y="11395"/>
                  </a:lnTo>
                  <a:lnTo>
                    <a:pt x="879" y="11225"/>
                  </a:lnTo>
                  <a:lnTo>
                    <a:pt x="795" y="10205"/>
                  </a:lnTo>
                  <a:lnTo>
                    <a:pt x="586" y="9780"/>
                  </a:lnTo>
                  <a:lnTo>
                    <a:pt x="84" y="9609"/>
                  </a:lnTo>
                  <a:lnTo>
                    <a:pt x="0" y="9184"/>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4" name="Freeform 35">
              <a:extLst>
                <a:ext uri="{FF2B5EF4-FFF2-40B4-BE49-F238E27FC236}">
                  <a16:creationId xmlns:a16="http://schemas.microsoft.com/office/drawing/2014/main" id="{D0A5AE0C-4C70-7242-9816-A3290BE7BFA1}"/>
                </a:ext>
              </a:extLst>
            </p:cNvPr>
            <p:cNvSpPr/>
            <p:nvPr/>
          </p:nvSpPr>
          <p:spPr>
            <a:xfrm>
              <a:off x="10332943" y="1682522"/>
              <a:ext cx="718525" cy="375883"/>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lnTo>
                    <a:pt x="4458" y="7494"/>
                  </a:lnTo>
                  <a:lnTo>
                    <a:pt x="11453" y="4261"/>
                  </a:lnTo>
                  <a:lnTo>
                    <a:pt x="11453" y="3527"/>
                  </a:lnTo>
                  <a:lnTo>
                    <a:pt x="11684" y="3233"/>
                  </a:lnTo>
                  <a:lnTo>
                    <a:pt x="11991" y="3527"/>
                  </a:lnTo>
                  <a:lnTo>
                    <a:pt x="11991" y="2498"/>
                  </a:lnTo>
                  <a:lnTo>
                    <a:pt x="12606" y="2204"/>
                  </a:lnTo>
                  <a:lnTo>
                    <a:pt x="12914" y="441"/>
                  </a:lnTo>
                  <a:lnTo>
                    <a:pt x="13529" y="0"/>
                  </a:lnTo>
                  <a:lnTo>
                    <a:pt x="13836" y="441"/>
                  </a:lnTo>
                  <a:lnTo>
                    <a:pt x="14067" y="2498"/>
                  </a:lnTo>
                  <a:lnTo>
                    <a:pt x="14989" y="3527"/>
                  </a:lnTo>
                  <a:lnTo>
                    <a:pt x="15143" y="4261"/>
                  </a:lnTo>
                  <a:lnTo>
                    <a:pt x="14989" y="4996"/>
                  </a:lnTo>
                  <a:lnTo>
                    <a:pt x="14605" y="5290"/>
                  </a:lnTo>
                  <a:lnTo>
                    <a:pt x="14221" y="6759"/>
                  </a:lnTo>
                  <a:lnTo>
                    <a:pt x="14067" y="8522"/>
                  </a:lnTo>
                  <a:lnTo>
                    <a:pt x="14067" y="9257"/>
                  </a:lnTo>
                  <a:lnTo>
                    <a:pt x="14989" y="9257"/>
                  </a:lnTo>
                  <a:lnTo>
                    <a:pt x="15681" y="10286"/>
                  </a:lnTo>
                  <a:lnTo>
                    <a:pt x="16988" y="12784"/>
                  </a:lnTo>
                  <a:lnTo>
                    <a:pt x="17372" y="14106"/>
                  </a:lnTo>
                  <a:lnTo>
                    <a:pt x="17910" y="15576"/>
                  </a:lnTo>
                  <a:lnTo>
                    <a:pt x="19371" y="15576"/>
                  </a:lnTo>
                  <a:lnTo>
                    <a:pt x="20293" y="14841"/>
                  </a:lnTo>
                  <a:lnTo>
                    <a:pt x="20908" y="13078"/>
                  </a:lnTo>
                  <a:lnTo>
                    <a:pt x="20524" y="12784"/>
                  </a:lnTo>
                  <a:lnTo>
                    <a:pt x="19986" y="11608"/>
                  </a:lnTo>
                  <a:lnTo>
                    <a:pt x="19217" y="11020"/>
                  </a:lnTo>
                  <a:lnTo>
                    <a:pt x="19217" y="10286"/>
                  </a:lnTo>
                  <a:lnTo>
                    <a:pt x="20140" y="10286"/>
                  </a:lnTo>
                  <a:lnTo>
                    <a:pt x="21062" y="13078"/>
                  </a:lnTo>
                  <a:lnTo>
                    <a:pt x="21600" y="15576"/>
                  </a:lnTo>
                  <a:lnTo>
                    <a:pt x="21600" y="16898"/>
                  </a:lnTo>
                  <a:lnTo>
                    <a:pt x="21062" y="16310"/>
                  </a:lnTo>
                  <a:lnTo>
                    <a:pt x="20293" y="17339"/>
                  </a:lnTo>
                  <a:lnTo>
                    <a:pt x="19217" y="18073"/>
                  </a:lnTo>
                  <a:lnTo>
                    <a:pt x="18295" y="19837"/>
                  </a:lnTo>
                  <a:lnTo>
                    <a:pt x="17910" y="19837"/>
                  </a:lnTo>
                  <a:lnTo>
                    <a:pt x="17757" y="19396"/>
                  </a:lnTo>
                  <a:lnTo>
                    <a:pt x="17757" y="18808"/>
                  </a:lnTo>
                  <a:lnTo>
                    <a:pt x="17526" y="17339"/>
                  </a:lnTo>
                  <a:lnTo>
                    <a:pt x="17372" y="17339"/>
                  </a:lnTo>
                  <a:lnTo>
                    <a:pt x="16834" y="19396"/>
                  </a:lnTo>
                  <a:lnTo>
                    <a:pt x="16065" y="21159"/>
                  </a:lnTo>
                  <a:lnTo>
                    <a:pt x="15681" y="21600"/>
                  </a:lnTo>
                  <a:lnTo>
                    <a:pt x="15374" y="20571"/>
                  </a:lnTo>
                  <a:lnTo>
                    <a:pt x="15374" y="20131"/>
                  </a:lnTo>
                  <a:lnTo>
                    <a:pt x="14989" y="20131"/>
                  </a:lnTo>
                  <a:lnTo>
                    <a:pt x="14989" y="19837"/>
                  </a:lnTo>
                  <a:lnTo>
                    <a:pt x="14451" y="19102"/>
                  </a:lnTo>
                  <a:lnTo>
                    <a:pt x="14451" y="18808"/>
                  </a:lnTo>
                  <a:lnTo>
                    <a:pt x="13298" y="18073"/>
                  </a:lnTo>
                  <a:lnTo>
                    <a:pt x="12914" y="16604"/>
                  </a:lnTo>
                  <a:lnTo>
                    <a:pt x="12606" y="16310"/>
                  </a:lnTo>
                  <a:lnTo>
                    <a:pt x="12376" y="14841"/>
                  </a:lnTo>
                  <a:lnTo>
                    <a:pt x="9993" y="15869"/>
                  </a:lnTo>
                  <a:lnTo>
                    <a:pt x="4458" y="18808"/>
                  </a:lnTo>
                  <a:lnTo>
                    <a:pt x="4458" y="19102"/>
                  </a:lnTo>
                  <a:lnTo>
                    <a:pt x="4305" y="19396"/>
                  </a:lnTo>
                  <a:lnTo>
                    <a:pt x="3920" y="18808"/>
                  </a:lnTo>
                  <a:lnTo>
                    <a:pt x="231" y="20571"/>
                  </a:lnTo>
                  <a:lnTo>
                    <a:pt x="0" y="20131"/>
                  </a:lnTo>
                  <a:lnTo>
                    <a:pt x="0" y="9257"/>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5" name="Freeform 36">
              <a:extLst>
                <a:ext uri="{FF2B5EF4-FFF2-40B4-BE49-F238E27FC236}">
                  <a16:creationId xmlns:a16="http://schemas.microsoft.com/office/drawing/2014/main" id="{8D065984-9AEA-1540-BDC2-3709DA29503C}"/>
                </a:ext>
              </a:extLst>
            </p:cNvPr>
            <p:cNvSpPr/>
            <p:nvPr/>
          </p:nvSpPr>
          <p:spPr>
            <a:xfrm>
              <a:off x="10665356" y="1940781"/>
              <a:ext cx="189221" cy="209677"/>
            </a:xfrm>
            <a:custGeom>
              <a:avLst/>
              <a:gdLst/>
              <a:ahLst/>
              <a:cxnLst>
                <a:cxn ang="0">
                  <a:pos x="wd2" y="hd2"/>
                </a:cxn>
                <a:cxn ang="5400000">
                  <a:pos x="wd2" y="hd2"/>
                </a:cxn>
                <a:cxn ang="10800000">
                  <a:pos x="wd2" y="hd2"/>
                </a:cxn>
                <a:cxn ang="16200000">
                  <a:pos x="wd2" y="hd2"/>
                </a:cxn>
              </a:cxnLst>
              <a:rect l="0" t="0" r="r" b="b"/>
              <a:pathLst>
                <a:path w="21600" h="21600" extrusionOk="0">
                  <a:moveTo>
                    <a:pt x="0" y="1844"/>
                  </a:moveTo>
                  <a:lnTo>
                    <a:pt x="5546" y="17649"/>
                  </a:lnTo>
                  <a:lnTo>
                    <a:pt x="4962" y="18966"/>
                  </a:lnTo>
                  <a:lnTo>
                    <a:pt x="4086" y="20283"/>
                  </a:lnTo>
                  <a:lnTo>
                    <a:pt x="4086" y="20810"/>
                  </a:lnTo>
                  <a:lnTo>
                    <a:pt x="4962" y="21600"/>
                  </a:lnTo>
                  <a:lnTo>
                    <a:pt x="5546" y="21600"/>
                  </a:lnTo>
                  <a:lnTo>
                    <a:pt x="10508" y="18966"/>
                  </a:lnTo>
                  <a:lnTo>
                    <a:pt x="13427" y="16595"/>
                  </a:lnTo>
                  <a:lnTo>
                    <a:pt x="13427" y="15278"/>
                  </a:lnTo>
                  <a:lnTo>
                    <a:pt x="11968" y="13961"/>
                  </a:lnTo>
                  <a:lnTo>
                    <a:pt x="11968" y="11327"/>
                  </a:lnTo>
                  <a:lnTo>
                    <a:pt x="14011" y="9483"/>
                  </a:lnTo>
                  <a:lnTo>
                    <a:pt x="14595" y="10273"/>
                  </a:lnTo>
                  <a:lnTo>
                    <a:pt x="14595" y="15278"/>
                  </a:lnTo>
                  <a:lnTo>
                    <a:pt x="15470" y="15805"/>
                  </a:lnTo>
                  <a:lnTo>
                    <a:pt x="16930" y="15805"/>
                  </a:lnTo>
                  <a:lnTo>
                    <a:pt x="16930" y="13961"/>
                  </a:lnTo>
                  <a:lnTo>
                    <a:pt x="18097" y="13961"/>
                  </a:lnTo>
                  <a:lnTo>
                    <a:pt x="19557" y="12644"/>
                  </a:lnTo>
                  <a:lnTo>
                    <a:pt x="21600" y="12117"/>
                  </a:lnTo>
                  <a:lnTo>
                    <a:pt x="20432" y="10273"/>
                  </a:lnTo>
                  <a:lnTo>
                    <a:pt x="20432" y="9483"/>
                  </a:lnTo>
                  <a:lnTo>
                    <a:pt x="18973" y="9483"/>
                  </a:lnTo>
                  <a:lnTo>
                    <a:pt x="18973" y="8956"/>
                  </a:lnTo>
                  <a:lnTo>
                    <a:pt x="16930" y="7639"/>
                  </a:lnTo>
                  <a:lnTo>
                    <a:pt x="16930" y="7112"/>
                  </a:lnTo>
                  <a:lnTo>
                    <a:pt x="12551" y="5795"/>
                  </a:lnTo>
                  <a:lnTo>
                    <a:pt x="11092" y="3161"/>
                  </a:lnTo>
                  <a:lnTo>
                    <a:pt x="9924" y="2634"/>
                  </a:lnTo>
                  <a:lnTo>
                    <a:pt x="9049" y="0"/>
                  </a:lnTo>
                  <a:lnTo>
                    <a:pt x="0" y="1844"/>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6" name="Freeform 37">
              <a:extLst>
                <a:ext uri="{FF2B5EF4-FFF2-40B4-BE49-F238E27FC236}">
                  <a16:creationId xmlns:a16="http://schemas.microsoft.com/office/drawing/2014/main" id="{C3C0656E-FEEC-4D47-84CC-4D7DCC914C63}"/>
                </a:ext>
              </a:extLst>
            </p:cNvPr>
            <p:cNvSpPr/>
            <p:nvPr/>
          </p:nvSpPr>
          <p:spPr>
            <a:xfrm>
              <a:off x="10340613" y="1958681"/>
              <a:ext cx="373327" cy="368213"/>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7101" y="3000"/>
                  </a:lnTo>
                  <a:lnTo>
                    <a:pt x="7841" y="3600"/>
                  </a:lnTo>
                  <a:lnTo>
                    <a:pt x="8137" y="3300"/>
                  </a:lnTo>
                  <a:lnTo>
                    <a:pt x="8137" y="3000"/>
                  </a:lnTo>
                  <a:lnTo>
                    <a:pt x="18789" y="0"/>
                  </a:lnTo>
                  <a:lnTo>
                    <a:pt x="21600" y="9000"/>
                  </a:lnTo>
                  <a:lnTo>
                    <a:pt x="21304" y="9750"/>
                  </a:lnTo>
                  <a:lnTo>
                    <a:pt x="20860" y="10500"/>
                  </a:lnTo>
                  <a:lnTo>
                    <a:pt x="20860" y="10800"/>
                  </a:lnTo>
                  <a:lnTo>
                    <a:pt x="21304" y="11250"/>
                  </a:lnTo>
                  <a:lnTo>
                    <a:pt x="19825" y="11550"/>
                  </a:lnTo>
                  <a:lnTo>
                    <a:pt x="16274" y="13050"/>
                  </a:lnTo>
                  <a:lnTo>
                    <a:pt x="15238" y="12600"/>
                  </a:lnTo>
                  <a:lnTo>
                    <a:pt x="14942" y="13050"/>
                  </a:lnTo>
                  <a:lnTo>
                    <a:pt x="14942" y="13800"/>
                  </a:lnTo>
                  <a:lnTo>
                    <a:pt x="14499" y="14100"/>
                  </a:lnTo>
                  <a:lnTo>
                    <a:pt x="12427" y="14400"/>
                  </a:lnTo>
                  <a:lnTo>
                    <a:pt x="9173" y="15600"/>
                  </a:lnTo>
                  <a:lnTo>
                    <a:pt x="8877" y="15150"/>
                  </a:lnTo>
                  <a:lnTo>
                    <a:pt x="7397" y="17400"/>
                  </a:lnTo>
                  <a:lnTo>
                    <a:pt x="3107" y="20550"/>
                  </a:lnTo>
                  <a:lnTo>
                    <a:pt x="1332" y="21600"/>
                  </a:lnTo>
                  <a:lnTo>
                    <a:pt x="296" y="20250"/>
                  </a:lnTo>
                  <a:lnTo>
                    <a:pt x="2071" y="18450"/>
                  </a:lnTo>
                  <a:lnTo>
                    <a:pt x="2515" y="17400"/>
                  </a:lnTo>
                  <a:lnTo>
                    <a:pt x="1332" y="16200"/>
                  </a:lnTo>
                  <a:lnTo>
                    <a:pt x="0" y="480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7" name="Freeform 38">
              <a:extLst>
                <a:ext uri="{FF2B5EF4-FFF2-40B4-BE49-F238E27FC236}">
                  <a16:creationId xmlns:a16="http://schemas.microsoft.com/office/drawing/2014/main" id="{1D12D62E-B8A2-D94E-BD3A-54838352231A}"/>
                </a:ext>
              </a:extLst>
            </p:cNvPr>
            <p:cNvSpPr/>
            <p:nvPr/>
          </p:nvSpPr>
          <p:spPr>
            <a:xfrm>
              <a:off x="8663204" y="2710446"/>
              <a:ext cx="981899" cy="969114"/>
            </a:xfrm>
            <a:custGeom>
              <a:avLst/>
              <a:gdLst/>
              <a:ahLst/>
              <a:cxnLst>
                <a:cxn ang="0">
                  <a:pos x="wd2" y="hd2"/>
                </a:cxn>
                <a:cxn ang="5400000">
                  <a:pos x="wd2" y="hd2"/>
                </a:cxn>
                <a:cxn ang="10800000">
                  <a:pos x="wd2" y="hd2"/>
                </a:cxn>
                <a:cxn ang="16200000">
                  <a:pos x="wd2" y="hd2"/>
                </a:cxn>
              </a:cxnLst>
              <a:rect l="0" t="0" r="r" b="b"/>
              <a:pathLst>
                <a:path w="21600" h="21600" extrusionOk="0">
                  <a:moveTo>
                    <a:pt x="7425" y="0"/>
                  </a:moveTo>
                  <a:lnTo>
                    <a:pt x="7144" y="0"/>
                  </a:lnTo>
                  <a:lnTo>
                    <a:pt x="6919" y="228"/>
                  </a:lnTo>
                  <a:lnTo>
                    <a:pt x="7144" y="912"/>
                  </a:lnTo>
                  <a:lnTo>
                    <a:pt x="6469" y="1482"/>
                  </a:lnTo>
                  <a:lnTo>
                    <a:pt x="7425" y="1881"/>
                  </a:lnTo>
                  <a:lnTo>
                    <a:pt x="7031" y="4103"/>
                  </a:lnTo>
                  <a:lnTo>
                    <a:pt x="6919" y="4616"/>
                  </a:lnTo>
                  <a:lnTo>
                    <a:pt x="6919" y="5471"/>
                  </a:lnTo>
                  <a:lnTo>
                    <a:pt x="7031" y="6155"/>
                  </a:lnTo>
                  <a:lnTo>
                    <a:pt x="6469" y="6668"/>
                  </a:lnTo>
                  <a:lnTo>
                    <a:pt x="6244" y="6668"/>
                  </a:lnTo>
                  <a:lnTo>
                    <a:pt x="5400" y="7751"/>
                  </a:lnTo>
                  <a:lnTo>
                    <a:pt x="5400" y="8036"/>
                  </a:lnTo>
                  <a:lnTo>
                    <a:pt x="4725" y="8207"/>
                  </a:lnTo>
                  <a:lnTo>
                    <a:pt x="4444" y="8036"/>
                  </a:lnTo>
                  <a:lnTo>
                    <a:pt x="4050" y="8492"/>
                  </a:lnTo>
                  <a:lnTo>
                    <a:pt x="3938" y="8720"/>
                  </a:lnTo>
                  <a:lnTo>
                    <a:pt x="3544" y="9176"/>
                  </a:lnTo>
                  <a:lnTo>
                    <a:pt x="3094" y="10088"/>
                  </a:lnTo>
                  <a:lnTo>
                    <a:pt x="3263" y="10942"/>
                  </a:lnTo>
                  <a:lnTo>
                    <a:pt x="2700" y="11626"/>
                  </a:lnTo>
                  <a:lnTo>
                    <a:pt x="2306" y="10772"/>
                  </a:lnTo>
                  <a:lnTo>
                    <a:pt x="1913" y="10772"/>
                  </a:lnTo>
                  <a:lnTo>
                    <a:pt x="1519" y="12310"/>
                  </a:lnTo>
                  <a:lnTo>
                    <a:pt x="1631" y="12994"/>
                  </a:lnTo>
                  <a:lnTo>
                    <a:pt x="1519" y="13678"/>
                  </a:lnTo>
                  <a:lnTo>
                    <a:pt x="1069" y="13963"/>
                  </a:lnTo>
                  <a:lnTo>
                    <a:pt x="675" y="14761"/>
                  </a:lnTo>
                  <a:lnTo>
                    <a:pt x="0" y="14761"/>
                  </a:lnTo>
                  <a:lnTo>
                    <a:pt x="169" y="15559"/>
                  </a:lnTo>
                  <a:lnTo>
                    <a:pt x="169" y="16528"/>
                  </a:lnTo>
                  <a:lnTo>
                    <a:pt x="281" y="16813"/>
                  </a:lnTo>
                  <a:lnTo>
                    <a:pt x="1238" y="18066"/>
                  </a:lnTo>
                  <a:lnTo>
                    <a:pt x="1913" y="19035"/>
                  </a:lnTo>
                  <a:lnTo>
                    <a:pt x="2025" y="19149"/>
                  </a:lnTo>
                  <a:lnTo>
                    <a:pt x="2194" y="19149"/>
                  </a:lnTo>
                  <a:lnTo>
                    <a:pt x="2700" y="19434"/>
                  </a:lnTo>
                  <a:lnTo>
                    <a:pt x="2869" y="19548"/>
                  </a:lnTo>
                  <a:lnTo>
                    <a:pt x="2981" y="19548"/>
                  </a:lnTo>
                  <a:lnTo>
                    <a:pt x="3263" y="19833"/>
                  </a:lnTo>
                  <a:lnTo>
                    <a:pt x="3656" y="19833"/>
                  </a:lnTo>
                  <a:lnTo>
                    <a:pt x="3769" y="19947"/>
                  </a:lnTo>
                  <a:lnTo>
                    <a:pt x="3656" y="20403"/>
                  </a:lnTo>
                  <a:lnTo>
                    <a:pt x="4444" y="21087"/>
                  </a:lnTo>
                  <a:lnTo>
                    <a:pt x="5400" y="21486"/>
                  </a:lnTo>
                  <a:lnTo>
                    <a:pt x="5963" y="21600"/>
                  </a:lnTo>
                  <a:lnTo>
                    <a:pt x="6469" y="21087"/>
                  </a:lnTo>
                  <a:lnTo>
                    <a:pt x="6469" y="20802"/>
                  </a:lnTo>
                  <a:lnTo>
                    <a:pt x="6919" y="20517"/>
                  </a:lnTo>
                  <a:lnTo>
                    <a:pt x="7313" y="20916"/>
                  </a:lnTo>
                  <a:lnTo>
                    <a:pt x="7594" y="21087"/>
                  </a:lnTo>
                  <a:lnTo>
                    <a:pt x="7819" y="20916"/>
                  </a:lnTo>
                  <a:lnTo>
                    <a:pt x="9056" y="20517"/>
                  </a:lnTo>
                  <a:lnTo>
                    <a:pt x="9338" y="19719"/>
                  </a:lnTo>
                  <a:lnTo>
                    <a:pt x="9450" y="19719"/>
                  </a:lnTo>
                  <a:lnTo>
                    <a:pt x="9731" y="19947"/>
                  </a:lnTo>
                  <a:lnTo>
                    <a:pt x="10688" y="19035"/>
                  </a:lnTo>
                  <a:lnTo>
                    <a:pt x="10969" y="19263"/>
                  </a:lnTo>
                  <a:lnTo>
                    <a:pt x="11756" y="18180"/>
                  </a:lnTo>
                  <a:lnTo>
                    <a:pt x="11644" y="17782"/>
                  </a:lnTo>
                  <a:lnTo>
                    <a:pt x="11644" y="17098"/>
                  </a:lnTo>
                  <a:lnTo>
                    <a:pt x="12431" y="15559"/>
                  </a:lnTo>
                  <a:lnTo>
                    <a:pt x="13500" y="11626"/>
                  </a:lnTo>
                  <a:lnTo>
                    <a:pt x="13669" y="11455"/>
                  </a:lnTo>
                  <a:lnTo>
                    <a:pt x="14175" y="11911"/>
                  </a:lnTo>
                  <a:lnTo>
                    <a:pt x="14344" y="12139"/>
                  </a:lnTo>
                  <a:lnTo>
                    <a:pt x="14569" y="12424"/>
                  </a:lnTo>
                  <a:lnTo>
                    <a:pt x="15244" y="12310"/>
                  </a:lnTo>
                  <a:lnTo>
                    <a:pt x="15694" y="11626"/>
                  </a:lnTo>
                  <a:lnTo>
                    <a:pt x="15975" y="10088"/>
                  </a:lnTo>
                  <a:lnTo>
                    <a:pt x="16369" y="9575"/>
                  </a:lnTo>
                  <a:lnTo>
                    <a:pt x="16875" y="9860"/>
                  </a:lnTo>
                  <a:lnTo>
                    <a:pt x="17325" y="8891"/>
                  </a:lnTo>
                  <a:lnTo>
                    <a:pt x="17719" y="8720"/>
                  </a:lnTo>
                  <a:lnTo>
                    <a:pt x="18000" y="8321"/>
                  </a:lnTo>
                  <a:lnTo>
                    <a:pt x="18225" y="7523"/>
                  </a:lnTo>
                  <a:lnTo>
                    <a:pt x="18506" y="7238"/>
                  </a:lnTo>
                  <a:lnTo>
                    <a:pt x="18506" y="7067"/>
                  </a:lnTo>
                  <a:lnTo>
                    <a:pt x="18394" y="6953"/>
                  </a:lnTo>
                  <a:lnTo>
                    <a:pt x="18506" y="5699"/>
                  </a:lnTo>
                  <a:lnTo>
                    <a:pt x="18506" y="5585"/>
                  </a:lnTo>
                  <a:lnTo>
                    <a:pt x="18787" y="5300"/>
                  </a:lnTo>
                  <a:lnTo>
                    <a:pt x="20925" y="6839"/>
                  </a:lnTo>
                  <a:lnTo>
                    <a:pt x="21375" y="6839"/>
                  </a:lnTo>
                  <a:lnTo>
                    <a:pt x="21600" y="5585"/>
                  </a:lnTo>
                  <a:lnTo>
                    <a:pt x="21094" y="4502"/>
                  </a:lnTo>
                  <a:lnTo>
                    <a:pt x="20812" y="4502"/>
                  </a:lnTo>
                  <a:lnTo>
                    <a:pt x="20700" y="3932"/>
                  </a:lnTo>
                  <a:lnTo>
                    <a:pt x="20250" y="4103"/>
                  </a:lnTo>
                  <a:lnTo>
                    <a:pt x="19856" y="4103"/>
                  </a:lnTo>
                  <a:lnTo>
                    <a:pt x="19575" y="3818"/>
                  </a:lnTo>
                  <a:lnTo>
                    <a:pt x="18112" y="4331"/>
                  </a:lnTo>
                  <a:lnTo>
                    <a:pt x="17831" y="4787"/>
                  </a:lnTo>
                  <a:lnTo>
                    <a:pt x="17325" y="5015"/>
                  </a:lnTo>
                  <a:lnTo>
                    <a:pt x="16762" y="4901"/>
                  </a:lnTo>
                  <a:lnTo>
                    <a:pt x="16481" y="4616"/>
                  </a:lnTo>
                  <a:lnTo>
                    <a:pt x="16200" y="5186"/>
                  </a:lnTo>
                  <a:lnTo>
                    <a:pt x="15806" y="5300"/>
                  </a:lnTo>
                  <a:lnTo>
                    <a:pt x="15525" y="5870"/>
                  </a:lnTo>
                  <a:lnTo>
                    <a:pt x="15131" y="5984"/>
                  </a:lnTo>
                  <a:lnTo>
                    <a:pt x="14175" y="7067"/>
                  </a:lnTo>
                  <a:lnTo>
                    <a:pt x="13894" y="7238"/>
                  </a:lnTo>
                  <a:lnTo>
                    <a:pt x="13669" y="7637"/>
                  </a:lnTo>
                  <a:lnTo>
                    <a:pt x="12994" y="4502"/>
                  </a:lnTo>
                  <a:lnTo>
                    <a:pt x="8269" y="5471"/>
                  </a:lnTo>
                  <a:lnTo>
                    <a:pt x="7425" y="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8" name="Freeform 39">
              <a:extLst>
                <a:ext uri="{FF2B5EF4-FFF2-40B4-BE49-F238E27FC236}">
                  <a16:creationId xmlns:a16="http://schemas.microsoft.com/office/drawing/2014/main" id="{CB2C45CE-0155-604F-BE43-C9DEDDEFE584}"/>
                </a:ext>
              </a:extLst>
            </p:cNvPr>
            <p:cNvSpPr/>
            <p:nvPr/>
          </p:nvSpPr>
          <p:spPr>
            <a:xfrm>
              <a:off x="8085316" y="2352463"/>
              <a:ext cx="915416" cy="1020253"/>
            </a:xfrm>
            <a:custGeom>
              <a:avLst/>
              <a:gdLst/>
              <a:ahLst/>
              <a:cxnLst>
                <a:cxn ang="0">
                  <a:pos x="wd2" y="hd2"/>
                </a:cxn>
                <a:cxn ang="5400000">
                  <a:pos x="wd2" y="hd2"/>
                </a:cxn>
                <a:cxn ang="10800000">
                  <a:pos x="wd2" y="hd2"/>
                </a:cxn>
                <a:cxn ang="16200000">
                  <a:pos x="wd2" y="hd2"/>
                </a:cxn>
              </a:cxnLst>
              <a:rect l="0" t="0" r="r" b="b"/>
              <a:pathLst>
                <a:path w="21600" h="21600" extrusionOk="0">
                  <a:moveTo>
                    <a:pt x="0" y="3789"/>
                  </a:moveTo>
                  <a:lnTo>
                    <a:pt x="1931" y="18893"/>
                  </a:lnTo>
                  <a:lnTo>
                    <a:pt x="2353" y="18893"/>
                  </a:lnTo>
                  <a:lnTo>
                    <a:pt x="2896" y="19110"/>
                  </a:lnTo>
                  <a:lnTo>
                    <a:pt x="3198" y="19110"/>
                  </a:lnTo>
                  <a:lnTo>
                    <a:pt x="3801" y="18893"/>
                  </a:lnTo>
                  <a:lnTo>
                    <a:pt x="4827" y="19543"/>
                  </a:lnTo>
                  <a:lnTo>
                    <a:pt x="5068" y="20301"/>
                  </a:lnTo>
                  <a:lnTo>
                    <a:pt x="5792" y="20571"/>
                  </a:lnTo>
                  <a:lnTo>
                    <a:pt x="6999" y="20571"/>
                  </a:lnTo>
                  <a:lnTo>
                    <a:pt x="7964" y="21221"/>
                  </a:lnTo>
                  <a:lnTo>
                    <a:pt x="8447" y="20680"/>
                  </a:lnTo>
                  <a:lnTo>
                    <a:pt x="8688" y="20680"/>
                  </a:lnTo>
                  <a:lnTo>
                    <a:pt x="9593" y="20950"/>
                  </a:lnTo>
                  <a:lnTo>
                    <a:pt x="10438" y="20842"/>
                  </a:lnTo>
                  <a:lnTo>
                    <a:pt x="10438" y="20680"/>
                  </a:lnTo>
                  <a:lnTo>
                    <a:pt x="10860" y="20571"/>
                  </a:lnTo>
                  <a:lnTo>
                    <a:pt x="11041" y="20301"/>
                  </a:lnTo>
                  <a:lnTo>
                    <a:pt x="11645" y="19922"/>
                  </a:lnTo>
                  <a:lnTo>
                    <a:pt x="11886" y="20301"/>
                  </a:lnTo>
                  <a:lnTo>
                    <a:pt x="12369" y="20950"/>
                  </a:lnTo>
                  <a:lnTo>
                    <a:pt x="12912" y="21059"/>
                  </a:lnTo>
                  <a:lnTo>
                    <a:pt x="13515" y="21492"/>
                  </a:lnTo>
                  <a:lnTo>
                    <a:pt x="13636" y="21600"/>
                  </a:lnTo>
                  <a:lnTo>
                    <a:pt x="14360" y="21600"/>
                  </a:lnTo>
                  <a:lnTo>
                    <a:pt x="14782" y="20842"/>
                  </a:lnTo>
                  <a:lnTo>
                    <a:pt x="15265" y="20571"/>
                  </a:lnTo>
                  <a:lnTo>
                    <a:pt x="15385" y="19922"/>
                  </a:lnTo>
                  <a:lnTo>
                    <a:pt x="15265" y="19272"/>
                  </a:lnTo>
                  <a:lnTo>
                    <a:pt x="15687" y="17811"/>
                  </a:lnTo>
                  <a:lnTo>
                    <a:pt x="16109" y="17811"/>
                  </a:lnTo>
                  <a:lnTo>
                    <a:pt x="16532" y="18623"/>
                  </a:lnTo>
                  <a:lnTo>
                    <a:pt x="17135" y="17973"/>
                  </a:lnTo>
                  <a:lnTo>
                    <a:pt x="16954" y="17161"/>
                  </a:lnTo>
                  <a:lnTo>
                    <a:pt x="17437" y="16295"/>
                  </a:lnTo>
                  <a:lnTo>
                    <a:pt x="17859" y="15862"/>
                  </a:lnTo>
                  <a:lnTo>
                    <a:pt x="17980" y="15645"/>
                  </a:lnTo>
                  <a:lnTo>
                    <a:pt x="18402" y="15212"/>
                  </a:lnTo>
                  <a:lnTo>
                    <a:pt x="18704" y="15374"/>
                  </a:lnTo>
                  <a:lnTo>
                    <a:pt x="19428" y="15212"/>
                  </a:lnTo>
                  <a:lnTo>
                    <a:pt x="19428" y="14941"/>
                  </a:lnTo>
                  <a:lnTo>
                    <a:pt x="20333" y="13913"/>
                  </a:lnTo>
                  <a:lnTo>
                    <a:pt x="20574" y="13913"/>
                  </a:lnTo>
                  <a:lnTo>
                    <a:pt x="21178" y="13426"/>
                  </a:lnTo>
                  <a:lnTo>
                    <a:pt x="21057" y="12776"/>
                  </a:lnTo>
                  <a:lnTo>
                    <a:pt x="21057" y="11964"/>
                  </a:lnTo>
                  <a:lnTo>
                    <a:pt x="21178" y="11477"/>
                  </a:lnTo>
                  <a:lnTo>
                    <a:pt x="21600" y="9365"/>
                  </a:lnTo>
                  <a:lnTo>
                    <a:pt x="20574" y="8986"/>
                  </a:lnTo>
                  <a:lnTo>
                    <a:pt x="21298" y="8445"/>
                  </a:lnTo>
                  <a:lnTo>
                    <a:pt x="21057" y="7795"/>
                  </a:lnTo>
                  <a:lnTo>
                    <a:pt x="21298" y="7579"/>
                  </a:lnTo>
                  <a:lnTo>
                    <a:pt x="21600" y="7579"/>
                  </a:lnTo>
                  <a:lnTo>
                    <a:pt x="20031" y="0"/>
                  </a:lnTo>
                  <a:lnTo>
                    <a:pt x="17558" y="1029"/>
                  </a:lnTo>
                  <a:lnTo>
                    <a:pt x="16532" y="1678"/>
                  </a:lnTo>
                  <a:lnTo>
                    <a:pt x="16109" y="1949"/>
                  </a:lnTo>
                  <a:lnTo>
                    <a:pt x="14661" y="3411"/>
                  </a:lnTo>
                  <a:lnTo>
                    <a:pt x="14360" y="3519"/>
                  </a:lnTo>
                  <a:lnTo>
                    <a:pt x="13093" y="3519"/>
                  </a:lnTo>
                  <a:lnTo>
                    <a:pt x="12610" y="3627"/>
                  </a:lnTo>
                  <a:lnTo>
                    <a:pt x="11464" y="4547"/>
                  </a:lnTo>
                  <a:lnTo>
                    <a:pt x="11041" y="4439"/>
                  </a:lnTo>
                  <a:lnTo>
                    <a:pt x="10136" y="4168"/>
                  </a:lnTo>
                  <a:lnTo>
                    <a:pt x="9895" y="4277"/>
                  </a:lnTo>
                  <a:lnTo>
                    <a:pt x="9412" y="4168"/>
                  </a:lnTo>
                  <a:lnTo>
                    <a:pt x="9714" y="3789"/>
                  </a:lnTo>
                  <a:lnTo>
                    <a:pt x="9593" y="3789"/>
                  </a:lnTo>
                  <a:lnTo>
                    <a:pt x="8869" y="3627"/>
                  </a:lnTo>
                  <a:lnTo>
                    <a:pt x="7240" y="3248"/>
                  </a:lnTo>
                  <a:lnTo>
                    <a:pt x="6999" y="3140"/>
                  </a:lnTo>
                  <a:lnTo>
                    <a:pt x="6275" y="3248"/>
                  </a:lnTo>
                  <a:lnTo>
                    <a:pt x="6275" y="2977"/>
                  </a:lnTo>
                  <a:lnTo>
                    <a:pt x="0" y="3789"/>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9" name="Freeform 40">
              <a:extLst>
                <a:ext uri="{FF2B5EF4-FFF2-40B4-BE49-F238E27FC236}">
                  <a16:creationId xmlns:a16="http://schemas.microsoft.com/office/drawing/2014/main" id="{D8E39CBF-CBBB-804A-8F4C-25B5587713A7}"/>
                </a:ext>
              </a:extLst>
            </p:cNvPr>
            <p:cNvSpPr/>
            <p:nvPr/>
          </p:nvSpPr>
          <p:spPr>
            <a:xfrm>
              <a:off x="7515100" y="2518669"/>
              <a:ext cx="657156" cy="1160891"/>
            </a:xfrm>
            <a:custGeom>
              <a:avLst/>
              <a:gdLst/>
              <a:ahLst/>
              <a:cxnLst>
                <a:cxn ang="0">
                  <a:pos x="wd2" y="hd2"/>
                </a:cxn>
                <a:cxn ang="5400000">
                  <a:pos x="wd2" y="hd2"/>
                </a:cxn>
                <a:cxn ang="10800000">
                  <a:pos x="wd2" y="hd2"/>
                </a:cxn>
                <a:cxn ang="16200000">
                  <a:pos x="wd2" y="hd2"/>
                </a:cxn>
              </a:cxnLst>
              <a:rect l="0" t="0" r="r" b="b"/>
              <a:pathLst>
                <a:path w="21600" h="21600" extrusionOk="0">
                  <a:moveTo>
                    <a:pt x="588" y="1237"/>
                  </a:moveTo>
                  <a:lnTo>
                    <a:pt x="2437" y="13369"/>
                  </a:lnTo>
                  <a:lnTo>
                    <a:pt x="2185" y="13607"/>
                  </a:lnTo>
                  <a:lnTo>
                    <a:pt x="2185" y="14083"/>
                  </a:lnTo>
                  <a:lnTo>
                    <a:pt x="2017" y="14654"/>
                  </a:lnTo>
                  <a:lnTo>
                    <a:pt x="2858" y="15653"/>
                  </a:lnTo>
                  <a:lnTo>
                    <a:pt x="3026" y="16700"/>
                  </a:lnTo>
                  <a:lnTo>
                    <a:pt x="2185" y="17746"/>
                  </a:lnTo>
                  <a:lnTo>
                    <a:pt x="2017" y="18079"/>
                  </a:lnTo>
                  <a:lnTo>
                    <a:pt x="1429" y="18888"/>
                  </a:lnTo>
                  <a:lnTo>
                    <a:pt x="168" y="19459"/>
                  </a:lnTo>
                  <a:lnTo>
                    <a:pt x="168" y="20220"/>
                  </a:lnTo>
                  <a:lnTo>
                    <a:pt x="0" y="21172"/>
                  </a:lnTo>
                  <a:lnTo>
                    <a:pt x="0" y="21600"/>
                  </a:lnTo>
                  <a:lnTo>
                    <a:pt x="588" y="21600"/>
                  </a:lnTo>
                  <a:lnTo>
                    <a:pt x="1177" y="21505"/>
                  </a:lnTo>
                  <a:lnTo>
                    <a:pt x="1009" y="21267"/>
                  </a:lnTo>
                  <a:lnTo>
                    <a:pt x="1177" y="20934"/>
                  </a:lnTo>
                  <a:lnTo>
                    <a:pt x="2605" y="21029"/>
                  </a:lnTo>
                  <a:lnTo>
                    <a:pt x="4202" y="20696"/>
                  </a:lnTo>
                  <a:lnTo>
                    <a:pt x="6472" y="21172"/>
                  </a:lnTo>
                  <a:lnTo>
                    <a:pt x="6640" y="21267"/>
                  </a:lnTo>
                  <a:lnTo>
                    <a:pt x="7060" y="21267"/>
                  </a:lnTo>
                  <a:lnTo>
                    <a:pt x="7480" y="20458"/>
                  </a:lnTo>
                  <a:lnTo>
                    <a:pt x="8657" y="20220"/>
                  </a:lnTo>
                  <a:lnTo>
                    <a:pt x="9329" y="20601"/>
                  </a:lnTo>
                  <a:lnTo>
                    <a:pt x="9918" y="20791"/>
                  </a:lnTo>
                  <a:lnTo>
                    <a:pt x="10506" y="20601"/>
                  </a:lnTo>
                  <a:lnTo>
                    <a:pt x="11094" y="19554"/>
                  </a:lnTo>
                  <a:lnTo>
                    <a:pt x="11514" y="19221"/>
                  </a:lnTo>
                  <a:lnTo>
                    <a:pt x="11935" y="19221"/>
                  </a:lnTo>
                  <a:lnTo>
                    <a:pt x="12691" y="19792"/>
                  </a:lnTo>
                  <a:lnTo>
                    <a:pt x="14540" y="19792"/>
                  </a:lnTo>
                  <a:lnTo>
                    <a:pt x="14960" y="18745"/>
                  </a:lnTo>
                  <a:lnTo>
                    <a:pt x="17734" y="16700"/>
                  </a:lnTo>
                  <a:lnTo>
                    <a:pt x="17734" y="15986"/>
                  </a:lnTo>
                  <a:lnTo>
                    <a:pt x="18406" y="15796"/>
                  </a:lnTo>
                  <a:lnTo>
                    <a:pt x="19583" y="15891"/>
                  </a:lnTo>
                  <a:lnTo>
                    <a:pt x="20591" y="15415"/>
                  </a:lnTo>
                  <a:lnTo>
                    <a:pt x="21432" y="15320"/>
                  </a:lnTo>
                  <a:lnTo>
                    <a:pt x="21600" y="14987"/>
                  </a:lnTo>
                  <a:lnTo>
                    <a:pt x="21180" y="14178"/>
                  </a:lnTo>
                  <a:lnTo>
                    <a:pt x="21180" y="13845"/>
                  </a:lnTo>
                  <a:lnTo>
                    <a:pt x="21432" y="13512"/>
                  </a:lnTo>
                  <a:lnTo>
                    <a:pt x="18742" y="238"/>
                  </a:lnTo>
                  <a:lnTo>
                    <a:pt x="18742" y="0"/>
                  </a:lnTo>
                  <a:lnTo>
                    <a:pt x="4875" y="1047"/>
                  </a:lnTo>
                  <a:lnTo>
                    <a:pt x="4454" y="1142"/>
                  </a:lnTo>
                  <a:lnTo>
                    <a:pt x="3446" y="1380"/>
                  </a:lnTo>
                  <a:lnTo>
                    <a:pt x="2858" y="1618"/>
                  </a:lnTo>
                  <a:lnTo>
                    <a:pt x="1597" y="1713"/>
                  </a:lnTo>
                  <a:lnTo>
                    <a:pt x="588" y="1237"/>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0" name="Freeform 41">
              <a:extLst>
                <a:ext uri="{FF2B5EF4-FFF2-40B4-BE49-F238E27FC236}">
                  <a16:creationId xmlns:a16="http://schemas.microsoft.com/office/drawing/2014/main" id="{DBE9E63D-1EEB-054B-AFB5-4E66F55D2414}"/>
                </a:ext>
              </a:extLst>
            </p:cNvPr>
            <p:cNvSpPr/>
            <p:nvPr/>
          </p:nvSpPr>
          <p:spPr>
            <a:xfrm>
              <a:off x="6740321" y="2383147"/>
              <a:ext cx="866833" cy="1536773"/>
            </a:xfrm>
            <a:custGeom>
              <a:avLst/>
              <a:gdLst/>
              <a:ahLst/>
              <a:cxnLst>
                <a:cxn ang="0">
                  <a:pos x="wd2" y="hd2"/>
                </a:cxn>
                <a:cxn ang="5400000">
                  <a:pos x="wd2" y="hd2"/>
                </a:cxn>
                <a:cxn ang="10800000">
                  <a:pos x="wd2" y="hd2"/>
                </a:cxn>
                <a:cxn ang="16200000">
                  <a:pos x="wd2" y="hd2"/>
                </a:cxn>
              </a:cxnLst>
              <a:rect l="0" t="0" r="r" b="b"/>
              <a:pathLst>
                <a:path w="21600" h="21600" extrusionOk="0">
                  <a:moveTo>
                    <a:pt x="17777" y="0"/>
                  </a:moveTo>
                  <a:lnTo>
                    <a:pt x="3696" y="539"/>
                  </a:lnTo>
                  <a:lnTo>
                    <a:pt x="3823" y="683"/>
                  </a:lnTo>
                  <a:lnTo>
                    <a:pt x="4906" y="1114"/>
                  </a:lnTo>
                  <a:lnTo>
                    <a:pt x="5097" y="1474"/>
                  </a:lnTo>
                  <a:lnTo>
                    <a:pt x="5989" y="1833"/>
                  </a:lnTo>
                  <a:lnTo>
                    <a:pt x="6435" y="2516"/>
                  </a:lnTo>
                  <a:lnTo>
                    <a:pt x="6308" y="2767"/>
                  </a:lnTo>
                  <a:lnTo>
                    <a:pt x="5989" y="3199"/>
                  </a:lnTo>
                  <a:lnTo>
                    <a:pt x="5671" y="3378"/>
                  </a:lnTo>
                  <a:lnTo>
                    <a:pt x="5671" y="3702"/>
                  </a:lnTo>
                  <a:lnTo>
                    <a:pt x="4779" y="4313"/>
                  </a:lnTo>
                  <a:lnTo>
                    <a:pt x="3823" y="4421"/>
                  </a:lnTo>
                  <a:lnTo>
                    <a:pt x="3696" y="4600"/>
                  </a:lnTo>
                  <a:lnTo>
                    <a:pt x="2612" y="4600"/>
                  </a:lnTo>
                  <a:lnTo>
                    <a:pt x="2166" y="4744"/>
                  </a:lnTo>
                  <a:lnTo>
                    <a:pt x="1720" y="5175"/>
                  </a:lnTo>
                  <a:lnTo>
                    <a:pt x="1848" y="5535"/>
                  </a:lnTo>
                  <a:lnTo>
                    <a:pt x="2485" y="5894"/>
                  </a:lnTo>
                  <a:lnTo>
                    <a:pt x="2612" y="6146"/>
                  </a:lnTo>
                  <a:lnTo>
                    <a:pt x="2485" y="6649"/>
                  </a:lnTo>
                  <a:lnTo>
                    <a:pt x="1720" y="7619"/>
                  </a:lnTo>
                  <a:lnTo>
                    <a:pt x="956" y="7943"/>
                  </a:lnTo>
                  <a:lnTo>
                    <a:pt x="637" y="8194"/>
                  </a:lnTo>
                  <a:lnTo>
                    <a:pt x="637" y="8554"/>
                  </a:lnTo>
                  <a:lnTo>
                    <a:pt x="319" y="8913"/>
                  </a:lnTo>
                  <a:lnTo>
                    <a:pt x="319" y="8985"/>
                  </a:lnTo>
                  <a:lnTo>
                    <a:pt x="0" y="9416"/>
                  </a:lnTo>
                  <a:lnTo>
                    <a:pt x="191" y="10207"/>
                  </a:lnTo>
                  <a:lnTo>
                    <a:pt x="510" y="10818"/>
                  </a:lnTo>
                  <a:lnTo>
                    <a:pt x="637" y="11070"/>
                  </a:lnTo>
                  <a:lnTo>
                    <a:pt x="2166" y="12112"/>
                  </a:lnTo>
                  <a:lnTo>
                    <a:pt x="3696" y="12795"/>
                  </a:lnTo>
                  <a:lnTo>
                    <a:pt x="4142" y="13046"/>
                  </a:lnTo>
                  <a:lnTo>
                    <a:pt x="5097" y="14412"/>
                  </a:lnTo>
                  <a:lnTo>
                    <a:pt x="5416" y="14520"/>
                  </a:lnTo>
                  <a:lnTo>
                    <a:pt x="5862" y="14268"/>
                  </a:lnTo>
                  <a:lnTo>
                    <a:pt x="6308" y="14160"/>
                  </a:lnTo>
                  <a:lnTo>
                    <a:pt x="7519" y="14520"/>
                  </a:lnTo>
                  <a:lnTo>
                    <a:pt x="7837" y="14771"/>
                  </a:lnTo>
                  <a:lnTo>
                    <a:pt x="7519" y="15203"/>
                  </a:lnTo>
                  <a:lnTo>
                    <a:pt x="7710" y="15814"/>
                  </a:lnTo>
                  <a:lnTo>
                    <a:pt x="6627" y="16425"/>
                  </a:lnTo>
                  <a:lnTo>
                    <a:pt x="6435" y="16676"/>
                  </a:lnTo>
                  <a:lnTo>
                    <a:pt x="6754" y="17107"/>
                  </a:lnTo>
                  <a:lnTo>
                    <a:pt x="7710" y="17611"/>
                  </a:lnTo>
                  <a:lnTo>
                    <a:pt x="9239" y="18150"/>
                  </a:lnTo>
                  <a:lnTo>
                    <a:pt x="10004" y="18329"/>
                  </a:lnTo>
                  <a:lnTo>
                    <a:pt x="11533" y="19012"/>
                  </a:lnTo>
                  <a:lnTo>
                    <a:pt x="11788" y="19695"/>
                  </a:lnTo>
                  <a:lnTo>
                    <a:pt x="12297" y="20055"/>
                  </a:lnTo>
                  <a:lnTo>
                    <a:pt x="12297" y="20234"/>
                  </a:lnTo>
                  <a:lnTo>
                    <a:pt x="11788" y="20378"/>
                  </a:lnTo>
                  <a:lnTo>
                    <a:pt x="11788" y="20558"/>
                  </a:lnTo>
                  <a:lnTo>
                    <a:pt x="12871" y="21600"/>
                  </a:lnTo>
                  <a:lnTo>
                    <a:pt x="13189" y="21600"/>
                  </a:lnTo>
                  <a:lnTo>
                    <a:pt x="13189" y="21420"/>
                  </a:lnTo>
                  <a:lnTo>
                    <a:pt x="13508" y="21420"/>
                  </a:lnTo>
                  <a:lnTo>
                    <a:pt x="13635" y="21528"/>
                  </a:lnTo>
                  <a:lnTo>
                    <a:pt x="13954" y="20809"/>
                  </a:lnTo>
                  <a:lnTo>
                    <a:pt x="14591" y="20666"/>
                  </a:lnTo>
                  <a:lnTo>
                    <a:pt x="15483" y="20737"/>
                  </a:lnTo>
                  <a:lnTo>
                    <a:pt x="16248" y="20917"/>
                  </a:lnTo>
                  <a:lnTo>
                    <a:pt x="16885" y="21169"/>
                  </a:lnTo>
                  <a:lnTo>
                    <a:pt x="17650" y="20989"/>
                  </a:lnTo>
                  <a:lnTo>
                    <a:pt x="17331" y="20234"/>
                  </a:lnTo>
                  <a:lnTo>
                    <a:pt x="17140" y="19803"/>
                  </a:lnTo>
                  <a:lnTo>
                    <a:pt x="17650" y="19695"/>
                  </a:lnTo>
                  <a:lnTo>
                    <a:pt x="19306" y="19444"/>
                  </a:lnTo>
                  <a:lnTo>
                    <a:pt x="19434" y="19336"/>
                  </a:lnTo>
                  <a:lnTo>
                    <a:pt x="18860" y="18904"/>
                  </a:lnTo>
                  <a:lnTo>
                    <a:pt x="18860" y="18833"/>
                  </a:lnTo>
                  <a:lnTo>
                    <a:pt x="19179" y="18761"/>
                  </a:lnTo>
                  <a:lnTo>
                    <a:pt x="19179" y="18401"/>
                  </a:lnTo>
                  <a:lnTo>
                    <a:pt x="19434" y="18222"/>
                  </a:lnTo>
                  <a:lnTo>
                    <a:pt x="19306" y="18222"/>
                  </a:lnTo>
                  <a:lnTo>
                    <a:pt x="19306" y="17898"/>
                  </a:lnTo>
                  <a:lnTo>
                    <a:pt x="19434" y="17179"/>
                  </a:lnTo>
                  <a:lnTo>
                    <a:pt x="19434" y="16604"/>
                  </a:lnTo>
                  <a:lnTo>
                    <a:pt x="20389" y="16173"/>
                  </a:lnTo>
                  <a:lnTo>
                    <a:pt x="20835" y="15562"/>
                  </a:lnTo>
                  <a:lnTo>
                    <a:pt x="20963" y="15310"/>
                  </a:lnTo>
                  <a:lnTo>
                    <a:pt x="21600" y="14520"/>
                  </a:lnTo>
                  <a:lnTo>
                    <a:pt x="21473" y="13729"/>
                  </a:lnTo>
                  <a:lnTo>
                    <a:pt x="20835" y="12974"/>
                  </a:lnTo>
                  <a:lnTo>
                    <a:pt x="20963" y="12543"/>
                  </a:lnTo>
                  <a:lnTo>
                    <a:pt x="20963" y="12184"/>
                  </a:lnTo>
                  <a:lnTo>
                    <a:pt x="21154" y="12004"/>
                  </a:lnTo>
                  <a:lnTo>
                    <a:pt x="19752" y="2839"/>
                  </a:lnTo>
                  <a:lnTo>
                    <a:pt x="19434" y="2767"/>
                  </a:lnTo>
                  <a:lnTo>
                    <a:pt x="19306" y="2588"/>
                  </a:lnTo>
                  <a:lnTo>
                    <a:pt x="18988" y="1725"/>
                  </a:lnTo>
                  <a:lnTo>
                    <a:pt x="18860" y="1474"/>
                  </a:lnTo>
                  <a:lnTo>
                    <a:pt x="18223" y="1222"/>
                  </a:lnTo>
                  <a:lnTo>
                    <a:pt x="17777" y="683"/>
                  </a:lnTo>
                  <a:lnTo>
                    <a:pt x="17777" y="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1" name="Freeform 42">
              <a:extLst>
                <a:ext uri="{FF2B5EF4-FFF2-40B4-BE49-F238E27FC236}">
                  <a16:creationId xmlns:a16="http://schemas.microsoft.com/office/drawing/2014/main" id="{C0A0E84D-DCF5-F947-AF8C-6CD611645B42}"/>
                </a:ext>
              </a:extLst>
            </p:cNvPr>
            <p:cNvSpPr/>
            <p:nvPr/>
          </p:nvSpPr>
          <p:spPr>
            <a:xfrm>
              <a:off x="8351246" y="3643760"/>
              <a:ext cx="1910101" cy="828477"/>
            </a:xfrm>
            <a:custGeom>
              <a:avLst/>
              <a:gdLst/>
              <a:ahLst/>
              <a:cxnLst>
                <a:cxn ang="0">
                  <a:pos x="wd2" y="hd2"/>
                </a:cxn>
                <a:cxn ang="5400000">
                  <a:pos x="wd2" y="hd2"/>
                </a:cxn>
                <a:cxn ang="10800000">
                  <a:pos x="wd2" y="hd2"/>
                </a:cxn>
                <a:cxn ang="16200000">
                  <a:pos x="wd2" y="hd2"/>
                </a:cxn>
              </a:cxnLst>
              <a:rect l="0" t="0" r="r" b="b"/>
              <a:pathLst>
                <a:path w="21600" h="21600" extrusionOk="0">
                  <a:moveTo>
                    <a:pt x="0" y="19067"/>
                  </a:moveTo>
                  <a:lnTo>
                    <a:pt x="58" y="17467"/>
                  </a:lnTo>
                  <a:lnTo>
                    <a:pt x="260" y="17467"/>
                  </a:lnTo>
                  <a:lnTo>
                    <a:pt x="347" y="17267"/>
                  </a:lnTo>
                  <a:lnTo>
                    <a:pt x="549" y="17000"/>
                  </a:lnTo>
                  <a:lnTo>
                    <a:pt x="549" y="16200"/>
                  </a:lnTo>
                  <a:lnTo>
                    <a:pt x="607" y="15867"/>
                  </a:lnTo>
                  <a:lnTo>
                    <a:pt x="810" y="15200"/>
                  </a:lnTo>
                  <a:lnTo>
                    <a:pt x="1301" y="14733"/>
                  </a:lnTo>
                  <a:lnTo>
                    <a:pt x="1937" y="14400"/>
                  </a:lnTo>
                  <a:lnTo>
                    <a:pt x="2487" y="13133"/>
                  </a:lnTo>
                  <a:lnTo>
                    <a:pt x="2689" y="12933"/>
                  </a:lnTo>
                  <a:lnTo>
                    <a:pt x="3036" y="12133"/>
                  </a:lnTo>
                  <a:lnTo>
                    <a:pt x="3181" y="11533"/>
                  </a:lnTo>
                  <a:lnTo>
                    <a:pt x="3383" y="11533"/>
                  </a:lnTo>
                  <a:lnTo>
                    <a:pt x="3470" y="11200"/>
                  </a:lnTo>
                  <a:lnTo>
                    <a:pt x="3528" y="11067"/>
                  </a:lnTo>
                  <a:lnTo>
                    <a:pt x="3672" y="10533"/>
                  </a:lnTo>
                  <a:lnTo>
                    <a:pt x="3817" y="10533"/>
                  </a:lnTo>
                  <a:lnTo>
                    <a:pt x="3961" y="10867"/>
                  </a:lnTo>
                  <a:lnTo>
                    <a:pt x="4164" y="10533"/>
                  </a:lnTo>
                  <a:lnTo>
                    <a:pt x="4164" y="10400"/>
                  </a:lnTo>
                  <a:lnTo>
                    <a:pt x="4511" y="9933"/>
                  </a:lnTo>
                  <a:lnTo>
                    <a:pt x="4713" y="9600"/>
                  </a:lnTo>
                  <a:lnTo>
                    <a:pt x="5060" y="9600"/>
                  </a:lnTo>
                  <a:lnTo>
                    <a:pt x="5465" y="8000"/>
                  </a:lnTo>
                  <a:lnTo>
                    <a:pt x="5812" y="7533"/>
                  </a:lnTo>
                  <a:lnTo>
                    <a:pt x="5899" y="7067"/>
                  </a:lnTo>
                  <a:lnTo>
                    <a:pt x="5899" y="6067"/>
                  </a:lnTo>
                  <a:lnTo>
                    <a:pt x="5957" y="5600"/>
                  </a:lnTo>
                  <a:lnTo>
                    <a:pt x="5957" y="5467"/>
                  </a:lnTo>
                  <a:lnTo>
                    <a:pt x="6593" y="5133"/>
                  </a:lnTo>
                  <a:lnTo>
                    <a:pt x="6593" y="5467"/>
                  </a:lnTo>
                  <a:lnTo>
                    <a:pt x="7200" y="5267"/>
                  </a:lnTo>
                  <a:lnTo>
                    <a:pt x="7489" y="5133"/>
                  </a:lnTo>
                  <a:lnTo>
                    <a:pt x="7634" y="5133"/>
                  </a:lnTo>
                  <a:lnTo>
                    <a:pt x="14169" y="2733"/>
                  </a:lnTo>
                  <a:lnTo>
                    <a:pt x="20328" y="0"/>
                  </a:lnTo>
                  <a:lnTo>
                    <a:pt x="20414" y="333"/>
                  </a:lnTo>
                  <a:lnTo>
                    <a:pt x="20617" y="800"/>
                  </a:lnTo>
                  <a:lnTo>
                    <a:pt x="20761" y="800"/>
                  </a:lnTo>
                  <a:lnTo>
                    <a:pt x="20877" y="1133"/>
                  </a:lnTo>
                  <a:lnTo>
                    <a:pt x="20964" y="1400"/>
                  </a:lnTo>
                  <a:lnTo>
                    <a:pt x="21108" y="2067"/>
                  </a:lnTo>
                  <a:lnTo>
                    <a:pt x="21022" y="2200"/>
                  </a:lnTo>
                  <a:lnTo>
                    <a:pt x="21022" y="2400"/>
                  </a:lnTo>
                  <a:lnTo>
                    <a:pt x="20964" y="2400"/>
                  </a:lnTo>
                  <a:lnTo>
                    <a:pt x="20964" y="2067"/>
                  </a:lnTo>
                  <a:lnTo>
                    <a:pt x="20761" y="2200"/>
                  </a:lnTo>
                  <a:lnTo>
                    <a:pt x="20617" y="2200"/>
                  </a:lnTo>
                  <a:lnTo>
                    <a:pt x="20472" y="2067"/>
                  </a:lnTo>
                  <a:lnTo>
                    <a:pt x="20414" y="2200"/>
                  </a:lnTo>
                  <a:lnTo>
                    <a:pt x="20472" y="2400"/>
                  </a:lnTo>
                  <a:lnTo>
                    <a:pt x="20472" y="2533"/>
                  </a:lnTo>
                  <a:lnTo>
                    <a:pt x="19836" y="3200"/>
                  </a:lnTo>
                  <a:lnTo>
                    <a:pt x="19720" y="3533"/>
                  </a:lnTo>
                  <a:lnTo>
                    <a:pt x="19489" y="4000"/>
                  </a:lnTo>
                  <a:lnTo>
                    <a:pt x="19142" y="4133"/>
                  </a:lnTo>
                  <a:lnTo>
                    <a:pt x="19084" y="4667"/>
                  </a:lnTo>
                  <a:lnTo>
                    <a:pt x="19084" y="4800"/>
                  </a:lnTo>
                  <a:lnTo>
                    <a:pt x="19142" y="4933"/>
                  </a:lnTo>
                  <a:lnTo>
                    <a:pt x="19287" y="4800"/>
                  </a:lnTo>
                  <a:lnTo>
                    <a:pt x="19634" y="4467"/>
                  </a:lnTo>
                  <a:lnTo>
                    <a:pt x="20067" y="4133"/>
                  </a:lnTo>
                  <a:lnTo>
                    <a:pt x="20270" y="3867"/>
                  </a:lnTo>
                  <a:lnTo>
                    <a:pt x="20617" y="3867"/>
                  </a:lnTo>
                  <a:lnTo>
                    <a:pt x="20675" y="4000"/>
                  </a:lnTo>
                  <a:lnTo>
                    <a:pt x="20617" y="4467"/>
                  </a:lnTo>
                  <a:lnTo>
                    <a:pt x="20675" y="4800"/>
                  </a:lnTo>
                  <a:lnTo>
                    <a:pt x="20761" y="4933"/>
                  </a:lnTo>
                  <a:lnTo>
                    <a:pt x="20964" y="4800"/>
                  </a:lnTo>
                  <a:lnTo>
                    <a:pt x="20964" y="4467"/>
                  </a:lnTo>
                  <a:lnTo>
                    <a:pt x="21166" y="3867"/>
                  </a:lnTo>
                  <a:lnTo>
                    <a:pt x="21369" y="3867"/>
                  </a:lnTo>
                  <a:lnTo>
                    <a:pt x="21513" y="4667"/>
                  </a:lnTo>
                  <a:lnTo>
                    <a:pt x="21600" y="5733"/>
                  </a:lnTo>
                  <a:lnTo>
                    <a:pt x="21600" y="6267"/>
                  </a:lnTo>
                  <a:lnTo>
                    <a:pt x="21311" y="6867"/>
                  </a:lnTo>
                  <a:lnTo>
                    <a:pt x="21253" y="7200"/>
                  </a:lnTo>
                  <a:lnTo>
                    <a:pt x="21166" y="7533"/>
                  </a:lnTo>
                  <a:lnTo>
                    <a:pt x="20964" y="8000"/>
                  </a:lnTo>
                  <a:lnTo>
                    <a:pt x="20761" y="8133"/>
                  </a:lnTo>
                  <a:lnTo>
                    <a:pt x="20530" y="8467"/>
                  </a:lnTo>
                  <a:lnTo>
                    <a:pt x="20125" y="8333"/>
                  </a:lnTo>
                  <a:lnTo>
                    <a:pt x="19923" y="8333"/>
                  </a:lnTo>
                  <a:lnTo>
                    <a:pt x="19836" y="8000"/>
                  </a:lnTo>
                  <a:lnTo>
                    <a:pt x="19836" y="7667"/>
                  </a:lnTo>
                  <a:lnTo>
                    <a:pt x="19778" y="7533"/>
                  </a:lnTo>
                  <a:lnTo>
                    <a:pt x="19634" y="7533"/>
                  </a:lnTo>
                  <a:lnTo>
                    <a:pt x="19576" y="7667"/>
                  </a:lnTo>
                  <a:lnTo>
                    <a:pt x="19634" y="8467"/>
                  </a:lnTo>
                  <a:lnTo>
                    <a:pt x="19576" y="8800"/>
                  </a:lnTo>
                  <a:lnTo>
                    <a:pt x="19576" y="8667"/>
                  </a:lnTo>
                  <a:lnTo>
                    <a:pt x="19634" y="9133"/>
                  </a:lnTo>
                  <a:lnTo>
                    <a:pt x="19836" y="9133"/>
                  </a:lnTo>
                  <a:lnTo>
                    <a:pt x="19981" y="9600"/>
                  </a:lnTo>
                  <a:lnTo>
                    <a:pt x="19923" y="10067"/>
                  </a:lnTo>
                  <a:lnTo>
                    <a:pt x="19981" y="10400"/>
                  </a:lnTo>
                  <a:lnTo>
                    <a:pt x="19489" y="11667"/>
                  </a:lnTo>
                  <a:lnTo>
                    <a:pt x="19373" y="11667"/>
                  </a:lnTo>
                  <a:lnTo>
                    <a:pt x="19084" y="11533"/>
                  </a:lnTo>
                  <a:lnTo>
                    <a:pt x="18882" y="11533"/>
                  </a:lnTo>
                  <a:lnTo>
                    <a:pt x="18882" y="11667"/>
                  </a:lnTo>
                  <a:lnTo>
                    <a:pt x="19027" y="12000"/>
                  </a:lnTo>
                  <a:lnTo>
                    <a:pt x="19576" y="12000"/>
                  </a:lnTo>
                  <a:lnTo>
                    <a:pt x="19836" y="11667"/>
                  </a:lnTo>
                  <a:lnTo>
                    <a:pt x="20328" y="11200"/>
                  </a:lnTo>
                  <a:lnTo>
                    <a:pt x="20414" y="10867"/>
                  </a:lnTo>
                  <a:lnTo>
                    <a:pt x="20472" y="10867"/>
                  </a:lnTo>
                  <a:lnTo>
                    <a:pt x="20675" y="11333"/>
                  </a:lnTo>
                  <a:lnTo>
                    <a:pt x="20472" y="12133"/>
                  </a:lnTo>
                  <a:lnTo>
                    <a:pt x="20125" y="13133"/>
                  </a:lnTo>
                  <a:lnTo>
                    <a:pt x="19720" y="13267"/>
                  </a:lnTo>
                  <a:lnTo>
                    <a:pt x="19489" y="13600"/>
                  </a:lnTo>
                  <a:lnTo>
                    <a:pt x="19027" y="13800"/>
                  </a:lnTo>
                  <a:lnTo>
                    <a:pt x="18593" y="15400"/>
                  </a:lnTo>
                  <a:lnTo>
                    <a:pt x="18390" y="15400"/>
                  </a:lnTo>
                  <a:lnTo>
                    <a:pt x="18390" y="15533"/>
                  </a:lnTo>
                  <a:lnTo>
                    <a:pt x="18448" y="15667"/>
                  </a:lnTo>
                  <a:lnTo>
                    <a:pt x="17986" y="16333"/>
                  </a:lnTo>
                  <a:lnTo>
                    <a:pt x="17696" y="17133"/>
                  </a:lnTo>
                  <a:lnTo>
                    <a:pt x="17407" y="18600"/>
                  </a:lnTo>
                  <a:lnTo>
                    <a:pt x="17292" y="20200"/>
                  </a:lnTo>
                  <a:lnTo>
                    <a:pt x="17147" y="20667"/>
                  </a:lnTo>
                  <a:lnTo>
                    <a:pt x="16945" y="21000"/>
                  </a:lnTo>
                  <a:lnTo>
                    <a:pt x="15904" y="21267"/>
                  </a:lnTo>
                  <a:lnTo>
                    <a:pt x="15759" y="21600"/>
                  </a:lnTo>
                  <a:lnTo>
                    <a:pt x="12492" y="16333"/>
                  </a:lnTo>
                  <a:lnTo>
                    <a:pt x="9629" y="17133"/>
                  </a:lnTo>
                  <a:lnTo>
                    <a:pt x="9571" y="16200"/>
                  </a:lnTo>
                  <a:lnTo>
                    <a:pt x="9080" y="15400"/>
                  </a:lnTo>
                  <a:lnTo>
                    <a:pt x="8877" y="15533"/>
                  </a:lnTo>
                  <a:lnTo>
                    <a:pt x="8733" y="15400"/>
                  </a:lnTo>
                  <a:lnTo>
                    <a:pt x="8819" y="15067"/>
                  </a:lnTo>
                  <a:lnTo>
                    <a:pt x="8733" y="14867"/>
                  </a:lnTo>
                  <a:lnTo>
                    <a:pt x="5465" y="15867"/>
                  </a:lnTo>
                  <a:lnTo>
                    <a:pt x="5407" y="15867"/>
                  </a:lnTo>
                  <a:lnTo>
                    <a:pt x="5349" y="16000"/>
                  </a:lnTo>
                  <a:lnTo>
                    <a:pt x="4655" y="16667"/>
                  </a:lnTo>
                  <a:lnTo>
                    <a:pt x="4655" y="17000"/>
                  </a:lnTo>
                  <a:lnTo>
                    <a:pt x="4424" y="17000"/>
                  </a:lnTo>
                  <a:lnTo>
                    <a:pt x="3672" y="17800"/>
                  </a:lnTo>
                  <a:lnTo>
                    <a:pt x="0" y="19067"/>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2" name="Freeform 43">
              <a:extLst>
                <a:ext uri="{FF2B5EF4-FFF2-40B4-BE49-F238E27FC236}">
                  <a16:creationId xmlns:a16="http://schemas.microsoft.com/office/drawing/2014/main" id="{060D2256-3409-1749-9BC5-88CBA3CFE605}"/>
                </a:ext>
              </a:extLst>
            </p:cNvPr>
            <p:cNvSpPr/>
            <p:nvPr/>
          </p:nvSpPr>
          <p:spPr>
            <a:xfrm>
              <a:off x="7090634" y="3858551"/>
              <a:ext cx="1787362" cy="626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12" y="1499"/>
                  </a:lnTo>
                  <a:lnTo>
                    <a:pt x="16934" y="1940"/>
                  </a:lnTo>
                  <a:lnTo>
                    <a:pt x="6088" y="4849"/>
                  </a:lnTo>
                  <a:lnTo>
                    <a:pt x="5871" y="4408"/>
                  </a:lnTo>
                  <a:lnTo>
                    <a:pt x="5439" y="4673"/>
                  </a:lnTo>
                  <a:lnTo>
                    <a:pt x="5562" y="5113"/>
                  </a:lnTo>
                  <a:lnTo>
                    <a:pt x="5562" y="6171"/>
                  </a:lnTo>
                  <a:lnTo>
                    <a:pt x="1730" y="6965"/>
                  </a:lnTo>
                  <a:lnTo>
                    <a:pt x="1483" y="8287"/>
                  </a:lnTo>
                  <a:lnTo>
                    <a:pt x="1360" y="9962"/>
                  </a:lnTo>
                  <a:lnTo>
                    <a:pt x="1421" y="10403"/>
                  </a:lnTo>
                  <a:lnTo>
                    <a:pt x="1267" y="11902"/>
                  </a:lnTo>
                  <a:lnTo>
                    <a:pt x="1205" y="12255"/>
                  </a:lnTo>
                  <a:lnTo>
                    <a:pt x="1267" y="12696"/>
                  </a:lnTo>
                  <a:lnTo>
                    <a:pt x="1112" y="13577"/>
                  </a:lnTo>
                  <a:lnTo>
                    <a:pt x="834" y="14635"/>
                  </a:lnTo>
                  <a:lnTo>
                    <a:pt x="680" y="16487"/>
                  </a:lnTo>
                  <a:lnTo>
                    <a:pt x="309" y="17809"/>
                  </a:lnTo>
                  <a:lnTo>
                    <a:pt x="371" y="19043"/>
                  </a:lnTo>
                  <a:lnTo>
                    <a:pt x="371" y="20718"/>
                  </a:lnTo>
                  <a:lnTo>
                    <a:pt x="247" y="20718"/>
                  </a:lnTo>
                  <a:lnTo>
                    <a:pt x="0" y="21600"/>
                  </a:lnTo>
                  <a:lnTo>
                    <a:pt x="5562" y="20542"/>
                  </a:lnTo>
                  <a:lnTo>
                    <a:pt x="12484" y="18602"/>
                  </a:lnTo>
                  <a:lnTo>
                    <a:pt x="15234" y="17809"/>
                  </a:lnTo>
                  <a:lnTo>
                    <a:pt x="15296" y="15693"/>
                  </a:lnTo>
                  <a:lnTo>
                    <a:pt x="15512" y="15693"/>
                  </a:lnTo>
                  <a:lnTo>
                    <a:pt x="15605" y="15429"/>
                  </a:lnTo>
                  <a:lnTo>
                    <a:pt x="15821" y="15076"/>
                  </a:lnTo>
                  <a:lnTo>
                    <a:pt x="15821" y="14018"/>
                  </a:lnTo>
                  <a:lnTo>
                    <a:pt x="15883" y="13577"/>
                  </a:lnTo>
                  <a:lnTo>
                    <a:pt x="16100" y="12696"/>
                  </a:lnTo>
                  <a:lnTo>
                    <a:pt x="16625" y="12078"/>
                  </a:lnTo>
                  <a:lnTo>
                    <a:pt x="17305" y="11638"/>
                  </a:lnTo>
                  <a:lnTo>
                    <a:pt x="17892" y="9962"/>
                  </a:lnTo>
                  <a:lnTo>
                    <a:pt x="18108" y="9698"/>
                  </a:lnTo>
                  <a:lnTo>
                    <a:pt x="18479" y="8640"/>
                  </a:lnTo>
                  <a:lnTo>
                    <a:pt x="18633" y="7847"/>
                  </a:lnTo>
                  <a:lnTo>
                    <a:pt x="18850" y="7847"/>
                  </a:lnTo>
                  <a:lnTo>
                    <a:pt x="18942" y="7406"/>
                  </a:lnTo>
                  <a:lnTo>
                    <a:pt x="19004" y="7229"/>
                  </a:lnTo>
                  <a:lnTo>
                    <a:pt x="19159" y="6524"/>
                  </a:lnTo>
                  <a:lnTo>
                    <a:pt x="19313" y="6524"/>
                  </a:lnTo>
                  <a:lnTo>
                    <a:pt x="19468" y="6965"/>
                  </a:lnTo>
                  <a:lnTo>
                    <a:pt x="19684" y="6524"/>
                  </a:lnTo>
                  <a:lnTo>
                    <a:pt x="19684" y="6348"/>
                  </a:lnTo>
                  <a:lnTo>
                    <a:pt x="20055" y="5731"/>
                  </a:lnTo>
                  <a:lnTo>
                    <a:pt x="20271" y="5290"/>
                  </a:lnTo>
                  <a:lnTo>
                    <a:pt x="20642" y="5290"/>
                  </a:lnTo>
                  <a:lnTo>
                    <a:pt x="21075" y="3174"/>
                  </a:lnTo>
                  <a:lnTo>
                    <a:pt x="21445" y="2557"/>
                  </a:lnTo>
                  <a:lnTo>
                    <a:pt x="21538" y="1940"/>
                  </a:lnTo>
                  <a:lnTo>
                    <a:pt x="21538" y="617"/>
                  </a:lnTo>
                  <a:lnTo>
                    <a:pt x="21600" y="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3" name="Freeform 44">
              <a:extLst>
                <a:ext uri="{FF2B5EF4-FFF2-40B4-BE49-F238E27FC236}">
                  <a16:creationId xmlns:a16="http://schemas.microsoft.com/office/drawing/2014/main" id="{5AEA6125-BFFA-684C-AF3A-ACD2D349360F}"/>
                </a:ext>
              </a:extLst>
            </p:cNvPr>
            <p:cNvSpPr/>
            <p:nvPr/>
          </p:nvSpPr>
          <p:spPr>
            <a:xfrm>
              <a:off x="8632520" y="4213978"/>
              <a:ext cx="1112308" cy="843819"/>
            </a:xfrm>
            <a:custGeom>
              <a:avLst/>
              <a:gdLst/>
              <a:ahLst/>
              <a:cxnLst>
                <a:cxn ang="0">
                  <a:pos x="wd2" y="hd2"/>
                </a:cxn>
                <a:cxn ang="5400000">
                  <a:pos x="wd2" y="hd2"/>
                </a:cxn>
                <a:cxn ang="10800000">
                  <a:pos x="wd2" y="hd2"/>
                </a:cxn>
                <a:cxn ang="16200000">
                  <a:pos x="wd2" y="hd2"/>
                </a:cxn>
              </a:cxnLst>
              <a:rect l="0" t="0" r="r" b="b"/>
              <a:pathLst>
                <a:path w="21600" h="21600" extrusionOk="0">
                  <a:moveTo>
                    <a:pt x="13010" y="21600"/>
                  </a:moveTo>
                  <a:lnTo>
                    <a:pt x="12166" y="21600"/>
                  </a:lnTo>
                  <a:lnTo>
                    <a:pt x="11917" y="21404"/>
                  </a:lnTo>
                  <a:lnTo>
                    <a:pt x="11818" y="20945"/>
                  </a:lnTo>
                  <a:lnTo>
                    <a:pt x="11570" y="19505"/>
                  </a:lnTo>
                  <a:lnTo>
                    <a:pt x="10974" y="18589"/>
                  </a:lnTo>
                  <a:lnTo>
                    <a:pt x="10378" y="18262"/>
                  </a:lnTo>
                  <a:lnTo>
                    <a:pt x="10030" y="16887"/>
                  </a:lnTo>
                  <a:lnTo>
                    <a:pt x="9534" y="16036"/>
                  </a:lnTo>
                  <a:lnTo>
                    <a:pt x="9434" y="15251"/>
                  </a:lnTo>
                  <a:lnTo>
                    <a:pt x="9087" y="15120"/>
                  </a:lnTo>
                  <a:lnTo>
                    <a:pt x="8243" y="14793"/>
                  </a:lnTo>
                  <a:lnTo>
                    <a:pt x="7746" y="14007"/>
                  </a:lnTo>
                  <a:lnTo>
                    <a:pt x="7299" y="13549"/>
                  </a:lnTo>
                  <a:lnTo>
                    <a:pt x="7299" y="13091"/>
                  </a:lnTo>
                  <a:lnTo>
                    <a:pt x="7051" y="12436"/>
                  </a:lnTo>
                  <a:lnTo>
                    <a:pt x="6803" y="12305"/>
                  </a:lnTo>
                  <a:lnTo>
                    <a:pt x="6108" y="11847"/>
                  </a:lnTo>
                  <a:lnTo>
                    <a:pt x="4767" y="10276"/>
                  </a:lnTo>
                  <a:lnTo>
                    <a:pt x="4171" y="9949"/>
                  </a:lnTo>
                  <a:lnTo>
                    <a:pt x="3923" y="9295"/>
                  </a:lnTo>
                  <a:lnTo>
                    <a:pt x="3327" y="8705"/>
                  </a:lnTo>
                  <a:lnTo>
                    <a:pt x="2979" y="7593"/>
                  </a:lnTo>
                  <a:lnTo>
                    <a:pt x="2532" y="7069"/>
                  </a:lnTo>
                  <a:lnTo>
                    <a:pt x="2383" y="6611"/>
                  </a:lnTo>
                  <a:lnTo>
                    <a:pt x="1539" y="6284"/>
                  </a:lnTo>
                  <a:lnTo>
                    <a:pt x="348" y="5695"/>
                  </a:lnTo>
                  <a:lnTo>
                    <a:pt x="0" y="5236"/>
                  </a:lnTo>
                  <a:lnTo>
                    <a:pt x="348" y="3927"/>
                  </a:lnTo>
                  <a:lnTo>
                    <a:pt x="745" y="3665"/>
                  </a:lnTo>
                  <a:lnTo>
                    <a:pt x="943" y="3011"/>
                  </a:lnTo>
                  <a:lnTo>
                    <a:pt x="844" y="2880"/>
                  </a:lnTo>
                  <a:lnTo>
                    <a:pt x="2135" y="2095"/>
                  </a:lnTo>
                  <a:lnTo>
                    <a:pt x="2532" y="2095"/>
                  </a:lnTo>
                  <a:lnTo>
                    <a:pt x="2532" y="1767"/>
                  </a:lnTo>
                  <a:lnTo>
                    <a:pt x="3724" y="1113"/>
                  </a:lnTo>
                  <a:lnTo>
                    <a:pt x="3823" y="982"/>
                  </a:lnTo>
                  <a:lnTo>
                    <a:pt x="3923" y="982"/>
                  </a:lnTo>
                  <a:lnTo>
                    <a:pt x="9534" y="0"/>
                  </a:lnTo>
                  <a:lnTo>
                    <a:pt x="9683" y="196"/>
                  </a:lnTo>
                  <a:lnTo>
                    <a:pt x="9534" y="524"/>
                  </a:lnTo>
                  <a:lnTo>
                    <a:pt x="9782" y="655"/>
                  </a:lnTo>
                  <a:lnTo>
                    <a:pt x="10130" y="524"/>
                  </a:lnTo>
                  <a:lnTo>
                    <a:pt x="10974" y="1309"/>
                  </a:lnTo>
                  <a:lnTo>
                    <a:pt x="11073" y="2225"/>
                  </a:lnTo>
                  <a:lnTo>
                    <a:pt x="15989" y="1440"/>
                  </a:lnTo>
                  <a:lnTo>
                    <a:pt x="21600" y="6611"/>
                  </a:lnTo>
                  <a:lnTo>
                    <a:pt x="21451" y="6807"/>
                  </a:lnTo>
                  <a:lnTo>
                    <a:pt x="21004" y="7069"/>
                  </a:lnTo>
                  <a:lnTo>
                    <a:pt x="20657" y="7920"/>
                  </a:lnTo>
                  <a:lnTo>
                    <a:pt x="20061" y="8836"/>
                  </a:lnTo>
                  <a:lnTo>
                    <a:pt x="19663" y="9753"/>
                  </a:lnTo>
                  <a:lnTo>
                    <a:pt x="19465" y="10538"/>
                  </a:lnTo>
                  <a:lnTo>
                    <a:pt x="19465" y="11978"/>
                  </a:lnTo>
                  <a:lnTo>
                    <a:pt x="19316" y="12305"/>
                  </a:lnTo>
                  <a:lnTo>
                    <a:pt x="19217" y="12633"/>
                  </a:lnTo>
                  <a:lnTo>
                    <a:pt x="18869" y="12633"/>
                  </a:lnTo>
                  <a:lnTo>
                    <a:pt x="18621" y="12895"/>
                  </a:lnTo>
                  <a:lnTo>
                    <a:pt x="18372" y="13418"/>
                  </a:lnTo>
                  <a:lnTo>
                    <a:pt x="18025" y="14007"/>
                  </a:lnTo>
                  <a:lnTo>
                    <a:pt x="17777" y="14465"/>
                  </a:lnTo>
                  <a:lnTo>
                    <a:pt x="17081" y="15120"/>
                  </a:lnTo>
                  <a:lnTo>
                    <a:pt x="16684" y="16036"/>
                  </a:lnTo>
                  <a:lnTo>
                    <a:pt x="16337" y="16364"/>
                  </a:lnTo>
                  <a:lnTo>
                    <a:pt x="15890" y="17018"/>
                  </a:lnTo>
                  <a:lnTo>
                    <a:pt x="15492" y="17345"/>
                  </a:lnTo>
                  <a:lnTo>
                    <a:pt x="15294" y="17673"/>
                  </a:lnTo>
                  <a:lnTo>
                    <a:pt x="14797" y="17935"/>
                  </a:lnTo>
                  <a:lnTo>
                    <a:pt x="14549" y="18131"/>
                  </a:lnTo>
                  <a:lnTo>
                    <a:pt x="14450" y="18262"/>
                  </a:lnTo>
                  <a:lnTo>
                    <a:pt x="14450" y="18589"/>
                  </a:lnTo>
                  <a:lnTo>
                    <a:pt x="14201" y="19244"/>
                  </a:lnTo>
                  <a:lnTo>
                    <a:pt x="13854" y="19505"/>
                  </a:lnTo>
                  <a:lnTo>
                    <a:pt x="13457" y="19505"/>
                  </a:lnTo>
                  <a:lnTo>
                    <a:pt x="13457" y="19702"/>
                  </a:lnTo>
                  <a:lnTo>
                    <a:pt x="13357" y="19833"/>
                  </a:lnTo>
                  <a:lnTo>
                    <a:pt x="13457" y="20029"/>
                  </a:lnTo>
                  <a:lnTo>
                    <a:pt x="13606" y="20029"/>
                  </a:lnTo>
                  <a:lnTo>
                    <a:pt x="13705" y="20160"/>
                  </a:lnTo>
                  <a:lnTo>
                    <a:pt x="13705" y="20487"/>
                  </a:lnTo>
                  <a:lnTo>
                    <a:pt x="13457" y="20618"/>
                  </a:lnTo>
                  <a:lnTo>
                    <a:pt x="13109" y="21076"/>
                  </a:lnTo>
                  <a:lnTo>
                    <a:pt x="13010" y="21404"/>
                  </a:lnTo>
                  <a:lnTo>
                    <a:pt x="13010" y="2160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4" name="Freeform 45">
              <a:extLst>
                <a:ext uri="{FF2B5EF4-FFF2-40B4-BE49-F238E27FC236}">
                  <a16:creationId xmlns:a16="http://schemas.microsoft.com/office/drawing/2014/main" id="{146047A8-A453-434C-9413-A851569DBAA8}"/>
                </a:ext>
              </a:extLst>
            </p:cNvPr>
            <p:cNvSpPr/>
            <p:nvPr/>
          </p:nvSpPr>
          <p:spPr>
            <a:xfrm>
              <a:off x="7550899" y="4398084"/>
              <a:ext cx="836148" cy="1339882"/>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528" y="1319"/>
                  </a:lnTo>
                  <a:lnTo>
                    <a:pt x="0" y="14304"/>
                  </a:lnTo>
                  <a:lnTo>
                    <a:pt x="198" y="14881"/>
                  </a:lnTo>
                  <a:lnTo>
                    <a:pt x="1453" y="21518"/>
                  </a:lnTo>
                  <a:lnTo>
                    <a:pt x="1783" y="21311"/>
                  </a:lnTo>
                  <a:lnTo>
                    <a:pt x="2114" y="21229"/>
                  </a:lnTo>
                  <a:lnTo>
                    <a:pt x="3039" y="21435"/>
                  </a:lnTo>
                  <a:lnTo>
                    <a:pt x="3171" y="21105"/>
                  </a:lnTo>
                  <a:lnTo>
                    <a:pt x="3369" y="20240"/>
                  </a:lnTo>
                  <a:lnTo>
                    <a:pt x="3831" y="19539"/>
                  </a:lnTo>
                  <a:lnTo>
                    <a:pt x="4492" y="20240"/>
                  </a:lnTo>
                  <a:lnTo>
                    <a:pt x="4294" y="20446"/>
                  </a:lnTo>
                  <a:lnTo>
                    <a:pt x="4624" y="20940"/>
                  </a:lnTo>
                  <a:lnTo>
                    <a:pt x="5284" y="21518"/>
                  </a:lnTo>
                  <a:lnTo>
                    <a:pt x="5879" y="21600"/>
                  </a:lnTo>
                  <a:lnTo>
                    <a:pt x="6407" y="21518"/>
                  </a:lnTo>
                  <a:lnTo>
                    <a:pt x="7200" y="21023"/>
                  </a:lnTo>
                  <a:lnTo>
                    <a:pt x="7332" y="21023"/>
                  </a:lnTo>
                  <a:lnTo>
                    <a:pt x="7662" y="20817"/>
                  </a:lnTo>
                  <a:lnTo>
                    <a:pt x="7662" y="20734"/>
                  </a:lnTo>
                  <a:lnTo>
                    <a:pt x="7464" y="20611"/>
                  </a:lnTo>
                  <a:lnTo>
                    <a:pt x="7200" y="20528"/>
                  </a:lnTo>
                  <a:lnTo>
                    <a:pt x="7200" y="20446"/>
                  </a:lnTo>
                  <a:lnTo>
                    <a:pt x="7464" y="20034"/>
                  </a:lnTo>
                  <a:lnTo>
                    <a:pt x="7332" y="19951"/>
                  </a:lnTo>
                  <a:lnTo>
                    <a:pt x="6870" y="19621"/>
                  </a:lnTo>
                  <a:lnTo>
                    <a:pt x="6672" y="19621"/>
                  </a:lnTo>
                  <a:lnTo>
                    <a:pt x="6407" y="19456"/>
                  </a:lnTo>
                  <a:lnTo>
                    <a:pt x="5879" y="19044"/>
                  </a:lnTo>
                  <a:lnTo>
                    <a:pt x="5879" y="18756"/>
                  </a:lnTo>
                  <a:lnTo>
                    <a:pt x="6077" y="18632"/>
                  </a:lnTo>
                  <a:lnTo>
                    <a:pt x="6077" y="18344"/>
                  </a:lnTo>
                  <a:lnTo>
                    <a:pt x="21600" y="17354"/>
                  </a:lnTo>
                  <a:lnTo>
                    <a:pt x="21600" y="17148"/>
                  </a:lnTo>
                  <a:lnTo>
                    <a:pt x="20807" y="16447"/>
                  </a:lnTo>
                  <a:lnTo>
                    <a:pt x="20939" y="15293"/>
                  </a:lnTo>
                  <a:lnTo>
                    <a:pt x="20147" y="14304"/>
                  </a:lnTo>
                  <a:lnTo>
                    <a:pt x="20147" y="13479"/>
                  </a:lnTo>
                  <a:lnTo>
                    <a:pt x="20477" y="12985"/>
                  </a:lnTo>
                  <a:lnTo>
                    <a:pt x="20477" y="12408"/>
                  </a:lnTo>
                  <a:lnTo>
                    <a:pt x="20939" y="11913"/>
                  </a:lnTo>
                  <a:lnTo>
                    <a:pt x="21138" y="11789"/>
                  </a:lnTo>
                  <a:lnTo>
                    <a:pt x="20675" y="11418"/>
                  </a:lnTo>
                  <a:lnTo>
                    <a:pt x="20807" y="11006"/>
                  </a:lnTo>
                  <a:lnTo>
                    <a:pt x="20477" y="10718"/>
                  </a:lnTo>
                  <a:lnTo>
                    <a:pt x="19883" y="10511"/>
                  </a:lnTo>
                  <a:lnTo>
                    <a:pt x="19684" y="10223"/>
                  </a:lnTo>
                  <a:lnTo>
                    <a:pt x="19354" y="9646"/>
                  </a:lnTo>
                  <a:lnTo>
                    <a:pt x="19090" y="9316"/>
                  </a:lnTo>
                  <a:lnTo>
                    <a:pt x="14796" y="0"/>
                  </a:lnTo>
                  <a:lnTo>
                    <a:pt x="0" y="907"/>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5" name="Freeform 46">
              <a:extLst>
                <a:ext uri="{FF2B5EF4-FFF2-40B4-BE49-F238E27FC236}">
                  <a16:creationId xmlns:a16="http://schemas.microsoft.com/office/drawing/2014/main" id="{C2A58D15-BC7E-7C41-8683-DAF06CF3FD74}"/>
                </a:ext>
              </a:extLst>
            </p:cNvPr>
            <p:cNvSpPr/>
            <p:nvPr/>
          </p:nvSpPr>
          <p:spPr>
            <a:xfrm>
              <a:off x="6840046" y="4454338"/>
              <a:ext cx="767108" cy="1339883"/>
            </a:xfrm>
            <a:custGeom>
              <a:avLst/>
              <a:gdLst/>
              <a:ahLst/>
              <a:cxnLst>
                <a:cxn ang="0">
                  <a:pos x="wd2" y="hd2"/>
                </a:cxn>
                <a:cxn ang="5400000">
                  <a:pos x="wd2" y="hd2"/>
                </a:cxn>
                <a:cxn ang="10800000">
                  <a:pos x="wd2" y="hd2"/>
                </a:cxn>
                <a:cxn ang="16200000">
                  <a:pos x="wd2" y="hd2"/>
                </a:cxn>
              </a:cxnLst>
              <a:rect l="0" t="0" r="r" b="b"/>
              <a:pathLst>
                <a:path w="21600" h="21600" extrusionOk="0">
                  <a:moveTo>
                    <a:pt x="20016" y="0"/>
                  </a:moveTo>
                  <a:lnTo>
                    <a:pt x="7056" y="495"/>
                  </a:lnTo>
                  <a:lnTo>
                    <a:pt x="6912" y="701"/>
                  </a:lnTo>
                  <a:lnTo>
                    <a:pt x="5688" y="1402"/>
                  </a:lnTo>
                  <a:lnTo>
                    <a:pt x="5328" y="1979"/>
                  </a:lnTo>
                  <a:lnTo>
                    <a:pt x="5328" y="2762"/>
                  </a:lnTo>
                  <a:lnTo>
                    <a:pt x="5184" y="3174"/>
                  </a:lnTo>
                  <a:lnTo>
                    <a:pt x="4176" y="3586"/>
                  </a:lnTo>
                  <a:lnTo>
                    <a:pt x="3312" y="4163"/>
                  </a:lnTo>
                  <a:lnTo>
                    <a:pt x="3096" y="4369"/>
                  </a:lnTo>
                  <a:lnTo>
                    <a:pt x="3096" y="4947"/>
                  </a:lnTo>
                  <a:lnTo>
                    <a:pt x="2376" y="5359"/>
                  </a:lnTo>
                  <a:lnTo>
                    <a:pt x="2376" y="5730"/>
                  </a:lnTo>
                  <a:lnTo>
                    <a:pt x="2088" y="6348"/>
                  </a:lnTo>
                  <a:lnTo>
                    <a:pt x="1368" y="6925"/>
                  </a:lnTo>
                  <a:lnTo>
                    <a:pt x="1728" y="7626"/>
                  </a:lnTo>
                  <a:lnTo>
                    <a:pt x="2232" y="8038"/>
                  </a:lnTo>
                  <a:lnTo>
                    <a:pt x="2376" y="8409"/>
                  </a:lnTo>
                  <a:lnTo>
                    <a:pt x="2592" y="8615"/>
                  </a:lnTo>
                  <a:lnTo>
                    <a:pt x="2592" y="8739"/>
                  </a:lnTo>
                  <a:lnTo>
                    <a:pt x="2232" y="8904"/>
                  </a:lnTo>
                  <a:lnTo>
                    <a:pt x="2088" y="9316"/>
                  </a:lnTo>
                  <a:lnTo>
                    <a:pt x="2088" y="9893"/>
                  </a:lnTo>
                  <a:lnTo>
                    <a:pt x="2952" y="10800"/>
                  </a:lnTo>
                  <a:lnTo>
                    <a:pt x="3096" y="11583"/>
                  </a:lnTo>
                  <a:lnTo>
                    <a:pt x="3456" y="12078"/>
                  </a:lnTo>
                  <a:lnTo>
                    <a:pt x="3816" y="12284"/>
                  </a:lnTo>
                  <a:lnTo>
                    <a:pt x="3816" y="12779"/>
                  </a:lnTo>
                  <a:lnTo>
                    <a:pt x="3096" y="12985"/>
                  </a:lnTo>
                  <a:lnTo>
                    <a:pt x="2736" y="13191"/>
                  </a:lnTo>
                  <a:lnTo>
                    <a:pt x="2376" y="14056"/>
                  </a:lnTo>
                  <a:lnTo>
                    <a:pt x="1224" y="15169"/>
                  </a:lnTo>
                  <a:lnTo>
                    <a:pt x="144" y="17024"/>
                  </a:lnTo>
                  <a:lnTo>
                    <a:pt x="0" y="18426"/>
                  </a:lnTo>
                  <a:lnTo>
                    <a:pt x="12096" y="18137"/>
                  </a:lnTo>
                  <a:lnTo>
                    <a:pt x="12456" y="18344"/>
                  </a:lnTo>
                  <a:lnTo>
                    <a:pt x="12096" y="19044"/>
                  </a:lnTo>
                  <a:lnTo>
                    <a:pt x="12096" y="20034"/>
                  </a:lnTo>
                  <a:lnTo>
                    <a:pt x="13464" y="20693"/>
                  </a:lnTo>
                  <a:lnTo>
                    <a:pt x="13680" y="21518"/>
                  </a:lnTo>
                  <a:lnTo>
                    <a:pt x="14544" y="21600"/>
                  </a:lnTo>
                  <a:lnTo>
                    <a:pt x="15912" y="20899"/>
                  </a:lnTo>
                  <a:lnTo>
                    <a:pt x="18864" y="20405"/>
                  </a:lnTo>
                  <a:lnTo>
                    <a:pt x="19512" y="20611"/>
                  </a:lnTo>
                  <a:lnTo>
                    <a:pt x="20592" y="20405"/>
                  </a:lnTo>
                  <a:lnTo>
                    <a:pt x="20736" y="20528"/>
                  </a:lnTo>
                  <a:lnTo>
                    <a:pt x="21456" y="20611"/>
                  </a:lnTo>
                  <a:lnTo>
                    <a:pt x="21600" y="20611"/>
                  </a:lnTo>
                  <a:lnTo>
                    <a:pt x="20232" y="13974"/>
                  </a:lnTo>
                  <a:lnTo>
                    <a:pt x="20016" y="13397"/>
                  </a:lnTo>
                  <a:lnTo>
                    <a:pt x="20592" y="412"/>
                  </a:lnTo>
                  <a:lnTo>
                    <a:pt x="20016" y="0"/>
                  </a:lnTo>
                  <a:close/>
                </a:path>
              </a:pathLst>
            </a:custGeom>
            <a:solidFill>
              <a:srgbClr val="B0AFAF"/>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6" name="Freeform 47">
              <a:extLst>
                <a:ext uri="{FF2B5EF4-FFF2-40B4-BE49-F238E27FC236}">
                  <a16:creationId xmlns:a16="http://schemas.microsoft.com/office/drawing/2014/main" id="{BCE950FB-7E50-694F-A61B-C119E3F2DC85}"/>
                </a:ext>
              </a:extLst>
            </p:cNvPr>
            <p:cNvSpPr/>
            <p:nvPr/>
          </p:nvSpPr>
          <p:spPr>
            <a:xfrm>
              <a:off x="6113850" y="4068226"/>
              <a:ext cx="1081622" cy="994685"/>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lnTo>
                    <a:pt x="19404" y="0"/>
                  </a:lnTo>
                  <a:lnTo>
                    <a:pt x="19404" y="222"/>
                  </a:lnTo>
                  <a:lnTo>
                    <a:pt x="19762" y="500"/>
                  </a:lnTo>
                  <a:lnTo>
                    <a:pt x="19915" y="1055"/>
                  </a:lnTo>
                  <a:lnTo>
                    <a:pt x="19915" y="1555"/>
                  </a:lnTo>
                  <a:lnTo>
                    <a:pt x="19302" y="2110"/>
                  </a:lnTo>
                  <a:lnTo>
                    <a:pt x="18791" y="2665"/>
                  </a:lnTo>
                  <a:lnTo>
                    <a:pt x="18689" y="3165"/>
                  </a:lnTo>
                  <a:lnTo>
                    <a:pt x="21600" y="2943"/>
                  </a:lnTo>
                  <a:lnTo>
                    <a:pt x="21498" y="3165"/>
                  </a:lnTo>
                  <a:lnTo>
                    <a:pt x="21600" y="3443"/>
                  </a:lnTo>
                  <a:lnTo>
                    <a:pt x="21345" y="3998"/>
                  </a:lnTo>
                  <a:lnTo>
                    <a:pt x="20885" y="4664"/>
                  </a:lnTo>
                  <a:lnTo>
                    <a:pt x="20630" y="5830"/>
                  </a:lnTo>
                  <a:lnTo>
                    <a:pt x="20017" y="6663"/>
                  </a:lnTo>
                  <a:lnTo>
                    <a:pt x="20119" y="7441"/>
                  </a:lnTo>
                  <a:lnTo>
                    <a:pt x="20119" y="8496"/>
                  </a:lnTo>
                  <a:lnTo>
                    <a:pt x="19915" y="8496"/>
                  </a:lnTo>
                  <a:lnTo>
                    <a:pt x="19506" y="9051"/>
                  </a:lnTo>
                  <a:lnTo>
                    <a:pt x="19404" y="9329"/>
                  </a:lnTo>
                  <a:lnTo>
                    <a:pt x="18536" y="10272"/>
                  </a:lnTo>
                  <a:lnTo>
                    <a:pt x="18281" y="11050"/>
                  </a:lnTo>
                  <a:lnTo>
                    <a:pt x="18281" y="12105"/>
                  </a:lnTo>
                  <a:lnTo>
                    <a:pt x="18179" y="12660"/>
                  </a:lnTo>
                  <a:lnTo>
                    <a:pt x="17464" y="13215"/>
                  </a:lnTo>
                  <a:lnTo>
                    <a:pt x="16851" y="13993"/>
                  </a:lnTo>
                  <a:lnTo>
                    <a:pt x="16698" y="14270"/>
                  </a:lnTo>
                  <a:lnTo>
                    <a:pt x="16698" y="15048"/>
                  </a:lnTo>
                  <a:lnTo>
                    <a:pt x="16187" y="15603"/>
                  </a:lnTo>
                  <a:lnTo>
                    <a:pt x="16187" y="16103"/>
                  </a:lnTo>
                  <a:lnTo>
                    <a:pt x="15983" y="16936"/>
                  </a:lnTo>
                  <a:lnTo>
                    <a:pt x="15472" y="17713"/>
                  </a:lnTo>
                  <a:lnTo>
                    <a:pt x="15728" y="18657"/>
                  </a:lnTo>
                  <a:lnTo>
                    <a:pt x="16085" y="19212"/>
                  </a:lnTo>
                  <a:lnTo>
                    <a:pt x="16187" y="19712"/>
                  </a:lnTo>
                  <a:lnTo>
                    <a:pt x="16340" y="19990"/>
                  </a:lnTo>
                  <a:lnTo>
                    <a:pt x="16340" y="20156"/>
                  </a:lnTo>
                  <a:lnTo>
                    <a:pt x="16085" y="20378"/>
                  </a:lnTo>
                  <a:lnTo>
                    <a:pt x="15983" y="20934"/>
                  </a:lnTo>
                  <a:lnTo>
                    <a:pt x="15983" y="21211"/>
                  </a:lnTo>
                  <a:lnTo>
                    <a:pt x="2860" y="21600"/>
                  </a:lnTo>
                  <a:lnTo>
                    <a:pt x="2860" y="18546"/>
                  </a:lnTo>
                  <a:lnTo>
                    <a:pt x="2094" y="18268"/>
                  </a:lnTo>
                  <a:lnTo>
                    <a:pt x="1481" y="18546"/>
                  </a:lnTo>
                  <a:lnTo>
                    <a:pt x="1277" y="18546"/>
                  </a:lnTo>
                  <a:lnTo>
                    <a:pt x="664" y="17991"/>
                  </a:lnTo>
                  <a:lnTo>
                    <a:pt x="766" y="7441"/>
                  </a:lnTo>
                  <a:lnTo>
                    <a:pt x="0" y="888"/>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7" name="Freeform 48">
              <a:extLst>
                <a:ext uri="{FF2B5EF4-FFF2-40B4-BE49-F238E27FC236}">
                  <a16:creationId xmlns:a16="http://schemas.microsoft.com/office/drawing/2014/main" id="{6AA2992A-FAF8-684C-8B76-B4DCD388E8C0}"/>
                </a:ext>
              </a:extLst>
            </p:cNvPr>
            <p:cNvSpPr/>
            <p:nvPr/>
          </p:nvSpPr>
          <p:spPr>
            <a:xfrm>
              <a:off x="6257043" y="5045010"/>
              <a:ext cx="1232488" cy="1073952"/>
            </a:xfrm>
            <a:custGeom>
              <a:avLst/>
              <a:gdLst/>
              <a:ahLst/>
              <a:cxnLst>
                <a:cxn ang="0">
                  <a:pos x="wd2" y="hd2"/>
                </a:cxn>
                <a:cxn ang="5400000">
                  <a:pos x="wd2" y="hd2"/>
                </a:cxn>
                <a:cxn ang="10800000">
                  <a:pos x="wd2" y="hd2"/>
                </a:cxn>
                <a:cxn ang="16200000">
                  <a:pos x="wd2" y="hd2"/>
                </a:cxn>
              </a:cxnLst>
              <a:rect l="0" t="0" r="r" b="b"/>
              <a:pathLst>
                <a:path w="21600" h="21600" extrusionOk="0">
                  <a:moveTo>
                    <a:pt x="0" y="360"/>
                  </a:moveTo>
                  <a:lnTo>
                    <a:pt x="11517" y="0"/>
                  </a:lnTo>
                  <a:lnTo>
                    <a:pt x="11517" y="463"/>
                  </a:lnTo>
                  <a:lnTo>
                    <a:pt x="12055" y="1594"/>
                  </a:lnTo>
                  <a:lnTo>
                    <a:pt x="12144" y="2571"/>
                  </a:lnTo>
                  <a:lnTo>
                    <a:pt x="12368" y="3189"/>
                  </a:lnTo>
                  <a:lnTo>
                    <a:pt x="12593" y="3446"/>
                  </a:lnTo>
                  <a:lnTo>
                    <a:pt x="12593" y="4063"/>
                  </a:lnTo>
                  <a:lnTo>
                    <a:pt x="12144" y="4320"/>
                  </a:lnTo>
                  <a:lnTo>
                    <a:pt x="11920" y="4577"/>
                  </a:lnTo>
                  <a:lnTo>
                    <a:pt x="11696" y="5657"/>
                  </a:lnTo>
                  <a:lnTo>
                    <a:pt x="10979" y="7046"/>
                  </a:lnTo>
                  <a:lnTo>
                    <a:pt x="10307" y="9360"/>
                  </a:lnTo>
                  <a:lnTo>
                    <a:pt x="10217" y="11109"/>
                  </a:lnTo>
                  <a:lnTo>
                    <a:pt x="17746" y="10749"/>
                  </a:lnTo>
                  <a:lnTo>
                    <a:pt x="17970" y="11006"/>
                  </a:lnTo>
                  <a:lnTo>
                    <a:pt x="17746" y="11880"/>
                  </a:lnTo>
                  <a:lnTo>
                    <a:pt x="17746" y="13114"/>
                  </a:lnTo>
                  <a:lnTo>
                    <a:pt x="18598" y="13937"/>
                  </a:lnTo>
                  <a:lnTo>
                    <a:pt x="18732" y="14966"/>
                  </a:lnTo>
                  <a:lnTo>
                    <a:pt x="17656" y="14709"/>
                  </a:lnTo>
                  <a:lnTo>
                    <a:pt x="16671" y="14194"/>
                  </a:lnTo>
                  <a:lnTo>
                    <a:pt x="16446" y="14194"/>
                  </a:lnTo>
                  <a:lnTo>
                    <a:pt x="16133" y="14349"/>
                  </a:lnTo>
                  <a:lnTo>
                    <a:pt x="15505" y="15069"/>
                  </a:lnTo>
                  <a:lnTo>
                    <a:pt x="15371" y="15429"/>
                  </a:lnTo>
                  <a:lnTo>
                    <a:pt x="15685" y="15943"/>
                  </a:lnTo>
                  <a:lnTo>
                    <a:pt x="16133" y="16046"/>
                  </a:lnTo>
                  <a:lnTo>
                    <a:pt x="16895" y="15943"/>
                  </a:lnTo>
                  <a:lnTo>
                    <a:pt x="17298" y="15583"/>
                  </a:lnTo>
                  <a:lnTo>
                    <a:pt x="17656" y="15429"/>
                  </a:lnTo>
                  <a:lnTo>
                    <a:pt x="18373" y="15429"/>
                  </a:lnTo>
                  <a:lnTo>
                    <a:pt x="18373" y="15583"/>
                  </a:lnTo>
                  <a:lnTo>
                    <a:pt x="18284" y="15789"/>
                  </a:lnTo>
                  <a:lnTo>
                    <a:pt x="17970" y="16046"/>
                  </a:lnTo>
                  <a:lnTo>
                    <a:pt x="18060" y="16406"/>
                  </a:lnTo>
                  <a:lnTo>
                    <a:pt x="18373" y="16663"/>
                  </a:lnTo>
                  <a:lnTo>
                    <a:pt x="18598" y="16663"/>
                  </a:lnTo>
                  <a:lnTo>
                    <a:pt x="18822" y="16560"/>
                  </a:lnTo>
                  <a:lnTo>
                    <a:pt x="19135" y="15789"/>
                  </a:lnTo>
                  <a:lnTo>
                    <a:pt x="19987" y="15429"/>
                  </a:lnTo>
                  <a:lnTo>
                    <a:pt x="20211" y="15326"/>
                  </a:lnTo>
                  <a:lnTo>
                    <a:pt x="20435" y="15326"/>
                  </a:lnTo>
                  <a:lnTo>
                    <a:pt x="20659" y="15583"/>
                  </a:lnTo>
                  <a:lnTo>
                    <a:pt x="20524" y="15943"/>
                  </a:lnTo>
                  <a:lnTo>
                    <a:pt x="20659" y="16200"/>
                  </a:lnTo>
                  <a:lnTo>
                    <a:pt x="20524" y="16406"/>
                  </a:lnTo>
                  <a:lnTo>
                    <a:pt x="19583" y="17640"/>
                  </a:lnTo>
                  <a:lnTo>
                    <a:pt x="18911" y="18154"/>
                  </a:lnTo>
                  <a:lnTo>
                    <a:pt x="18911" y="18669"/>
                  </a:lnTo>
                  <a:lnTo>
                    <a:pt x="19135" y="19131"/>
                  </a:lnTo>
                  <a:lnTo>
                    <a:pt x="19987" y="19646"/>
                  </a:lnTo>
                  <a:lnTo>
                    <a:pt x="21421" y="20263"/>
                  </a:lnTo>
                  <a:lnTo>
                    <a:pt x="21600" y="20623"/>
                  </a:lnTo>
                  <a:lnTo>
                    <a:pt x="21510" y="20983"/>
                  </a:lnTo>
                  <a:lnTo>
                    <a:pt x="21197" y="21137"/>
                  </a:lnTo>
                  <a:lnTo>
                    <a:pt x="20121" y="21600"/>
                  </a:lnTo>
                  <a:lnTo>
                    <a:pt x="19987" y="20623"/>
                  </a:lnTo>
                  <a:lnTo>
                    <a:pt x="19359" y="20263"/>
                  </a:lnTo>
                  <a:lnTo>
                    <a:pt x="18060" y="19646"/>
                  </a:lnTo>
                  <a:lnTo>
                    <a:pt x="17970" y="19286"/>
                  </a:lnTo>
                  <a:lnTo>
                    <a:pt x="17746" y="19029"/>
                  </a:lnTo>
                  <a:lnTo>
                    <a:pt x="17298" y="19286"/>
                  </a:lnTo>
                  <a:lnTo>
                    <a:pt x="17208" y="20263"/>
                  </a:lnTo>
                  <a:lnTo>
                    <a:pt x="17298" y="20366"/>
                  </a:lnTo>
                  <a:lnTo>
                    <a:pt x="17298" y="20623"/>
                  </a:lnTo>
                  <a:lnTo>
                    <a:pt x="16671" y="21137"/>
                  </a:lnTo>
                  <a:lnTo>
                    <a:pt x="16446" y="20983"/>
                  </a:lnTo>
                  <a:lnTo>
                    <a:pt x="16133" y="20520"/>
                  </a:lnTo>
                  <a:lnTo>
                    <a:pt x="15909" y="20366"/>
                  </a:lnTo>
                  <a:lnTo>
                    <a:pt x="15505" y="20623"/>
                  </a:lnTo>
                  <a:lnTo>
                    <a:pt x="15281" y="20366"/>
                  </a:lnTo>
                  <a:lnTo>
                    <a:pt x="15057" y="20366"/>
                  </a:lnTo>
                  <a:lnTo>
                    <a:pt x="14520" y="21137"/>
                  </a:lnTo>
                  <a:lnTo>
                    <a:pt x="13892" y="21137"/>
                  </a:lnTo>
                  <a:lnTo>
                    <a:pt x="13668" y="20983"/>
                  </a:lnTo>
                  <a:lnTo>
                    <a:pt x="12996" y="20880"/>
                  </a:lnTo>
                  <a:lnTo>
                    <a:pt x="11920" y="19389"/>
                  </a:lnTo>
                  <a:lnTo>
                    <a:pt x="11383" y="19286"/>
                  </a:lnTo>
                  <a:lnTo>
                    <a:pt x="10845" y="19029"/>
                  </a:lnTo>
                  <a:lnTo>
                    <a:pt x="10621" y="18514"/>
                  </a:lnTo>
                  <a:lnTo>
                    <a:pt x="10441" y="18514"/>
                  </a:lnTo>
                  <a:lnTo>
                    <a:pt x="10441" y="18411"/>
                  </a:lnTo>
                  <a:lnTo>
                    <a:pt x="10307" y="18411"/>
                  </a:lnTo>
                  <a:lnTo>
                    <a:pt x="10441" y="18154"/>
                  </a:lnTo>
                  <a:lnTo>
                    <a:pt x="10217" y="18051"/>
                  </a:lnTo>
                  <a:lnTo>
                    <a:pt x="9993" y="18154"/>
                  </a:lnTo>
                  <a:lnTo>
                    <a:pt x="9545" y="18051"/>
                  </a:lnTo>
                  <a:lnTo>
                    <a:pt x="9456" y="17897"/>
                  </a:lnTo>
                  <a:lnTo>
                    <a:pt x="9366" y="17537"/>
                  </a:lnTo>
                  <a:lnTo>
                    <a:pt x="9142" y="17537"/>
                  </a:lnTo>
                  <a:lnTo>
                    <a:pt x="8380" y="18411"/>
                  </a:lnTo>
                  <a:lnTo>
                    <a:pt x="8694" y="18926"/>
                  </a:lnTo>
                  <a:lnTo>
                    <a:pt x="8604" y="19029"/>
                  </a:lnTo>
                  <a:lnTo>
                    <a:pt x="7305" y="19131"/>
                  </a:lnTo>
                  <a:lnTo>
                    <a:pt x="5154" y="18669"/>
                  </a:lnTo>
                  <a:lnTo>
                    <a:pt x="3988" y="18154"/>
                  </a:lnTo>
                  <a:lnTo>
                    <a:pt x="1076" y="18514"/>
                  </a:lnTo>
                  <a:lnTo>
                    <a:pt x="941" y="18411"/>
                  </a:lnTo>
                  <a:lnTo>
                    <a:pt x="851" y="18051"/>
                  </a:lnTo>
                  <a:lnTo>
                    <a:pt x="941" y="17794"/>
                  </a:lnTo>
                  <a:lnTo>
                    <a:pt x="1076" y="17537"/>
                  </a:lnTo>
                  <a:lnTo>
                    <a:pt x="1389" y="17177"/>
                  </a:lnTo>
                  <a:lnTo>
                    <a:pt x="1703" y="15943"/>
                  </a:lnTo>
                  <a:lnTo>
                    <a:pt x="1479" y="15429"/>
                  </a:lnTo>
                  <a:lnTo>
                    <a:pt x="1479" y="14451"/>
                  </a:lnTo>
                  <a:lnTo>
                    <a:pt x="1613" y="13731"/>
                  </a:lnTo>
                  <a:lnTo>
                    <a:pt x="1927" y="13474"/>
                  </a:lnTo>
                  <a:lnTo>
                    <a:pt x="2151" y="12960"/>
                  </a:lnTo>
                  <a:lnTo>
                    <a:pt x="2241" y="11983"/>
                  </a:lnTo>
                  <a:lnTo>
                    <a:pt x="2241" y="11366"/>
                  </a:lnTo>
                  <a:lnTo>
                    <a:pt x="2151" y="10491"/>
                  </a:lnTo>
                  <a:lnTo>
                    <a:pt x="1837" y="9874"/>
                  </a:lnTo>
                  <a:lnTo>
                    <a:pt x="1613" y="9771"/>
                  </a:lnTo>
                  <a:lnTo>
                    <a:pt x="1703" y="9360"/>
                  </a:lnTo>
                  <a:lnTo>
                    <a:pt x="1613" y="9257"/>
                  </a:lnTo>
                  <a:lnTo>
                    <a:pt x="1389" y="8640"/>
                  </a:lnTo>
                  <a:lnTo>
                    <a:pt x="1076" y="8383"/>
                  </a:lnTo>
                  <a:lnTo>
                    <a:pt x="941" y="8280"/>
                  </a:lnTo>
                  <a:lnTo>
                    <a:pt x="1165" y="7663"/>
                  </a:lnTo>
                  <a:lnTo>
                    <a:pt x="851" y="6891"/>
                  </a:lnTo>
                  <a:lnTo>
                    <a:pt x="224" y="6274"/>
                  </a:lnTo>
                  <a:lnTo>
                    <a:pt x="90" y="5914"/>
                  </a:lnTo>
                  <a:lnTo>
                    <a:pt x="0" y="36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8" name="Freeform 49">
              <a:extLst>
                <a:ext uri="{FF2B5EF4-FFF2-40B4-BE49-F238E27FC236}">
                  <a16:creationId xmlns:a16="http://schemas.microsoft.com/office/drawing/2014/main" id="{171CD757-88DF-984F-B4F2-C60563544178}"/>
                </a:ext>
              </a:extLst>
            </p:cNvPr>
            <p:cNvSpPr/>
            <p:nvPr/>
          </p:nvSpPr>
          <p:spPr>
            <a:xfrm>
              <a:off x="5863261" y="2948249"/>
              <a:ext cx="1454948" cy="1265730"/>
            </a:xfrm>
            <a:custGeom>
              <a:avLst/>
              <a:gdLst/>
              <a:ahLst/>
              <a:cxnLst>
                <a:cxn ang="0">
                  <a:pos x="wd2" y="hd2"/>
                </a:cxn>
                <a:cxn ang="5400000">
                  <a:pos x="wd2" y="hd2"/>
                </a:cxn>
                <a:cxn ang="10800000">
                  <a:pos x="wd2" y="hd2"/>
                </a:cxn>
                <a:cxn ang="16200000">
                  <a:pos x="wd2" y="hd2"/>
                </a:cxn>
              </a:cxnLst>
              <a:rect l="0" t="0" r="r" b="b"/>
              <a:pathLst>
                <a:path w="21600" h="21600" extrusionOk="0">
                  <a:moveTo>
                    <a:pt x="3720" y="19811"/>
                  </a:moveTo>
                  <a:lnTo>
                    <a:pt x="18146" y="19113"/>
                  </a:lnTo>
                  <a:lnTo>
                    <a:pt x="18146" y="19287"/>
                  </a:lnTo>
                  <a:lnTo>
                    <a:pt x="18411" y="19505"/>
                  </a:lnTo>
                  <a:lnTo>
                    <a:pt x="18525" y="19942"/>
                  </a:lnTo>
                  <a:lnTo>
                    <a:pt x="18525" y="20335"/>
                  </a:lnTo>
                  <a:lnTo>
                    <a:pt x="18070" y="20771"/>
                  </a:lnTo>
                  <a:lnTo>
                    <a:pt x="17690" y="21207"/>
                  </a:lnTo>
                  <a:lnTo>
                    <a:pt x="17614" y="21600"/>
                  </a:lnTo>
                  <a:lnTo>
                    <a:pt x="19778" y="21425"/>
                  </a:lnTo>
                  <a:lnTo>
                    <a:pt x="19968" y="20684"/>
                  </a:lnTo>
                  <a:lnTo>
                    <a:pt x="19892" y="20465"/>
                  </a:lnTo>
                  <a:lnTo>
                    <a:pt x="20044" y="19636"/>
                  </a:lnTo>
                  <a:lnTo>
                    <a:pt x="20347" y="18982"/>
                  </a:lnTo>
                  <a:lnTo>
                    <a:pt x="20499" y="18676"/>
                  </a:lnTo>
                  <a:lnTo>
                    <a:pt x="20955" y="18458"/>
                  </a:lnTo>
                  <a:lnTo>
                    <a:pt x="21069" y="18589"/>
                  </a:lnTo>
                  <a:lnTo>
                    <a:pt x="21258" y="18371"/>
                  </a:lnTo>
                  <a:lnTo>
                    <a:pt x="21600" y="17193"/>
                  </a:lnTo>
                  <a:lnTo>
                    <a:pt x="21524" y="16800"/>
                  </a:lnTo>
                  <a:lnTo>
                    <a:pt x="21334" y="16582"/>
                  </a:lnTo>
                  <a:lnTo>
                    <a:pt x="21258" y="16582"/>
                  </a:lnTo>
                  <a:lnTo>
                    <a:pt x="21144" y="16495"/>
                  </a:lnTo>
                  <a:lnTo>
                    <a:pt x="21069" y="16364"/>
                  </a:lnTo>
                  <a:lnTo>
                    <a:pt x="20879" y="16364"/>
                  </a:lnTo>
                  <a:lnTo>
                    <a:pt x="20879" y="16582"/>
                  </a:lnTo>
                  <a:lnTo>
                    <a:pt x="20689" y="16582"/>
                  </a:lnTo>
                  <a:lnTo>
                    <a:pt x="20044" y="15316"/>
                  </a:lnTo>
                  <a:lnTo>
                    <a:pt x="20044" y="15098"/>
                  </a:lnTo>
                  <a:lnTo>
                    <a:pt x="20347" y="14924"/>
                  </a:lnTo>
                  <a:lnTo>
                    <a:pt x="20347" y="14705"/>
                  </a:lnTo>
                  <a:lnTo>
                    <a:pt x="20044" y="14269"/>
                  </a:lnTo>
                  <a:lnTo>
                    <a:pt x="19892" y="13440"/>
                  </a:lnTo>
                  <a:lnTo>
                    <a:pt x="18981" y="12611"/>
                  </a:lnTo>
                  <a:lnTo>
                    <a:pt x="18525" y="12393"/>
                  </a:lnTo>
                  <a:lnTo>
                    <a:pt x="17614" y="11738"/>
                  </a:lnTo>
                  <a:lnTo>
                    <a:pt x="17045" y="11127"/>
                  </a:lnTo>
                  <a:lnTo>
                    <a:pt x="16855" y="10604"/>
                  </a:lnTo>
                  <a:lnTo>
                    <a:pt x="16969" y="10298"/>
                  </a:lnTo>
                  <a:lnTo>
                    <a:pt x="17614" y="9556"/>
                  </a:lnTo>
                  <a:lnTo>
                    <a:pt x="17500" y="8815"/>
                  </a:lnTo>
                  <a:lnTo>
                    <a:pt x="17690" y="8291"/>
                  </a:lnTo>
                  <a:lnTo>
                    <a:pt x="17500" y="7985"/>
                  </a:lnTo>
                  <a:lnTo>
                    <a:pt x="16779" y="7549"/>
                  </a:lnTo>
                  <a:lnTo>
                    <a:pt x="16513" y="7680"/>
                  </a:lnTo>
                  <a:lnTo>
                    <a:pt x="16247" y="7985"/>
                  </a:lnTo>
                  <a:lnTo>
                    <a:pt x="16058" y="7855"/>
                  </a:lnTo>
                  <a:lnTo>
                    <a:pt x="15488" y="6196"/>
                  </a:lnTo>
                  <a:lnTo>
                    <a:pt x="15222" y="5891"/>
                  </a:lnTo>
                  <a:lnTo>
                    <a:pt x="14311" y="5062"/>
                  </a:lnTo>
                  <a:lnTo>
                    <a:pt x="13400" y="3796"/>
                  </a:lnTo>
                  <a:lnTo>
                    <a:pt x="13324" y="3491"/>
                  </a:lnTo>
                  <a:lnTo>
                    <a:pt x="13135" y="2749"/>
                  </a:lnTo>
                  <a:lnTo>
                    <a:pt x="13021" y="1789"/>
                  </a:lnTo>
                  <a:lnTo>
                    <a:pt x="13211" y="1265"/>
                  </a:lnTo>
                  <a:lnTo>
                    <a:pt x="13211" y="1178"/>
                  </a:lnTo>
                  <a:lnTo>
                    <a:pt x="12299" y="0"/>
                  </a:lnTo>
                  <a:lnTo>
                    <a:pt x="0" y="524"/>
                  </a:lnTo>
                  <a:lnTo>
                    <a:pt x="190" y="960"/>
                  </a:lnTo>
                  <a:lnTo>
                    <a:pt x="531" y="1265"/>
                  </a:lnTo>
                  <a:lnTo>
                    <a:pt x="645" y="1876"/>
                  </a:lnTo>
                  <a:lnTo>
                    <a:pt x="1101" y="2531"/>
                  </a:lnTo>
                  <a:lnTo>
                    <a:pt x="1291" y="2618"/>
                  </a:lnTo>
                  <a:lnTo>
                    <a:pt x="1177" y="3142"/>
                  </a:lnTo>
                  <a:lnTo>
                    <a:pt x="1177" y="3273"/>
                  </a:lnTo>
                  <a:lnTo>
                    <a:pt x="2543" y="4407"/>
                  </a:lnTo>
                  <a:lnTo>
                    <a:pt x="2088" y="5062"/>
                  </a:lnTo>
                  <a:lnTo>
                    <a:pt x="2012" y="5673"/>
                  </a:lnTo>
                  <a:lnTo>
                    <a:pt x="2278" y="5891"/>
                  </a:lnTo>
                  <a:lnTo>
                    <a:pt x="2657" y="6109"/>
                  </a:lnTo>
                  <a:lnTo>
                    <a:pt x="2809" y="6938"/>
                  </a:lnTo>
                  <a:lnTo>
                    <a:pt x="3113" y="7156"/>
                  </a:lnTo>
                  <a:lnTo>
                    <a:pt x="3454" y="7244"/>
                  </a:lnTo>
                  <a:lnTo>
                    <a:pt x="3568" y="7331"/>
                  </a:lnTo>
                  <a:lnTo>
                    <a:pt x="3644" y="17542"/>
                  </a:lnTo>
                  <a:lnTo>
                    <a:pt x="3720" y="19811"/>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9" name="Freeform 50">
              <a:extLst>
                <a:ext uri="{FF2B5EF4-FFF2-40B4-BE49-F238E27FC236}">
                  <a16:creationId xmlns:a16="http://schemas.microsoft.com/office/drawing/2014/main" id="{166A4B23-2A3F-5449-A233-96A4BEBC22E3}"/>
                </a:ext>
              </a:extLst>
            </p:cNvPr>
            <p:cNvSpPr/>
            <p:nvPr/>
          </p:nvSpPr>
          <p:spPr>
            <a:xfrm>
              <a:off x="5684269" y="2142787"/>
              <a:ext cx="1314313" cy="874504"/>
            </a:xfrm>
            <a:custGeom>
              <a:avLst/>
              <a:gdLst/>
              <a:ahLst/>
              <a:cxnLst>
                <a:cxn ang="0">
                  <a:pos x="wd2" y="hd2"/>
                </a:cxn>
                <a:cxn ang="5400000">
                  <a:pos x="wd2" y="hd2"/>
                </a:cxn>
                <a:cxn ang="10800000">
                  <a:pos x="wd2" y="hd2"/>
                </a:cxn>
                <a:cxn ang="16200000">
                  <a:pos x="wd2" y="hd2"/>
                </a:cxn>
              </a:cxnLst>
              <a:rect l="0" t="0" r="r" b="b"/>
              <a:pathLst>
                <a:path w="21600" h="21600" extrusionOk="0">
                  <a:moveTo>
                    <a:pt x="630" y="947"/>
                  </a:moveTo>
                  <a:lnTo>
                    <a:pt x="17566" y="0"/>
                  </a:lnTo>
                  <a:lnTo>
                    <a:pt x="17692" y="947"/>
                  </a:lnTo>
                  <a:lnTo>
                    <a:pt x="18070" y="1516"/>
                  </a:lnTo>
                  <a:lnTo>
                    <a:pt x="18070" y="1832"/>
                  </a:lnTo>
                  <a:lnTo>
                    <a:pt x="17776" y="2589"/>
                  </a:lnTo>
                  <a:lnTo>
                    <a:pt x="17986" y="3347"/>
                  </a:lnTo>
                  <a:lnTo>
                    <a:pt x="18280" y="5179"/>
                  </a:lnTo>
                  <a:lnTo>
                    <a:pt x="19373" y="5811"/>
                  </a:lnTo>
                  <a:lnTo>
                    <a:pt x="19709" y="6253"/>
                  </a:lnTo>
                  <a:lnTo>
                    <a:pt x="19793" y="6884"/>
                  </a:lnTo>
                  <a:lnTo>
                    <a:pt x="19877" y="7137"/>
                  </a:lnTo>
                  <a:lnTo>
                    <a:pt x="20591" y="7895"/>
                  </a:lnTo>
                  <a:lnTo>
                    <a:pt x="20718" y="8526"/>
                  </a:lnTo>
                  <a:lnTo>
                    <a:pt x="21306" y="9158"/>
                  </a:lnTo>
                  <a:lnTo>
                    <a:pt x="21600" y="10358"/>
                  </a:lnTo>
                  <a:lnTo>
                    <a:pt x="21516" y="10800"/>
                  </a:lnTo>
                  <a:lnTo>
                    <a:pt x="21306" y="11558"/>
                  </a:lnTo>
                  <a:lnTo>
                    <a:pt x="21096" y="11874"/>
                  </a:lnTo>
                  <a:lnTo>
                    <a:pt x="21096" y="12442"/>
                  </a:lnTo>
                  <a:lnTo>
                    <a:pt x="20507" y="13516"/>
                  </a:lnTo>
                  <a:lnTo>
                    <a:pt x="19877" y="13705"/>
                  </a:lnTo>
                  <a:lnTo>
                    <a:pt x="19793" y="14021"/>
                  </a:lnTo>
                  <a:lnTo>
                    <a:pt x="19079" y="14021"/>
                  </a:lnTo>
                  <a:lnTo>
                    <a:pt x="18784" y="14274"/>
                  </a:lnTo>
                  <a:lnTo>
                    <a:pt x="18490" y="15032"/>
                  </a:lnTo>
                  <a:lnTo>
                    <a:pt x="18574" y="15663"/>
                  </a:lnTo>
                  <a:lnTo>
                    <a:pt x="18995" y="16295"/>
                  </a:lnTo>
                  <a:lnTo>
                    <a:pt x="19079" y="16737"/>
                  </a:lnTo>
                  <a:lnTo>
                    <a:pt x="18995" y="17621"/>
                  </a:lnTo>
                  <a:lnTo>
                    <a:pt x="18490" y="19326"/>
                  </a:lnTo>
                  <a:lnTo>
                    <a:pt x="17986" y="19895"/>
                  </a:lnTo>
                  <a:lnTo>
                    <a:pt x="17776" y="20337"/>
                  </a:lnTo>
                  <a:lnTo>
                    <a:pt x="17776" y="20968"/>
                  </a:lnTo>
                  <a:lnTo>
                    <a:pt x="17566" y="21600"/>
                  </a:lnTo>
                  <a:lnTo>
                    <a:pt x="16557" y="19895"/>
                  </a:lnTo>
                  <a:lnTo>
                    <a:pt x="2942" y="20653"/>
                  </a:lnTo>
                  <a:lnTo>
                    <a:pt x="2732" y="20337"/>
                  </a:lnTo>
                  <a:lnTo>
                    <a:pt x="2647" y="19579"/>
                  </a:lnTo>
                  <a:lnTo>
                    <a:pt x="2732" y="19011"/>
                  </a:lnTo>
                  <a:lnTo>
                    <a:pt x="2521" y="18568"/>
                  </a:lnTo>
                  <a:lnTo>
                    <a:pt x="2437" y="17937"/>
                  </a:lnTo>
                  <a:lnTo>
                    <a:pt x="2647" y="17495"/>
                  </a:lnTo>
                  <a:lnTo>
                    <a:pt x="2521" y="16863"/>
                  </a:lnTo>
                  <a:lnTo>
                    <a:pt x="2017" y="16547"/>
                  </a:lnTo>
                  <a:lnTo>
                    <a:pt x="2143" y="15537"/>
                  </a:lnTo>
                  <a:lnTo>
                    <a:pt x="2353" y="14905"/>
                  </a:lnTo>
                  <a:lnTo>
                    <a:pt x="2143" y="14274"/>
                  </a:lnTo>
                  <a:lnTo>
                    <a:pt x="1723" y="13832"/>
                  </a:lnTo>
                  <a:lnTo>
                    <a:pt x="1513" y="13200"/>
                  </a:lnTo>
                  <a:lnTo>
                    <a:pt x="1723" y="12758"/>
                  </a:lnTo>
                  <a:lnTo>
                    <a:pt x="1345" y="12189"/>
                  </a:lnTo>
                  <a:lnTo>
                    <a:pt x="1135" y="11116"/>
                  </a:lnTo>
                  <a:lnTo>
                    <a:pt x="714" y="10674"/>
                  </a:lnTo>
                  <a:lnTo>
                    <a:pt x="925" y="9600"/>
                  </a:lnTo>
                  <a:lnTo>
                    <a:pt x="925" y="9158"/>
                  </a:lnTo>
                  <a:lnTo>
                    <a:pt x="504" y="8653"/>
                  </a:lnTo>
                  <a:lnTo>
                    <a:pt x="504" y="7895"/>
                  </a:lnTo>
                  <a:lnTo>
                    <a:pt x="420" y="7137"/>
                  </a:lnTo>
                  <a:lnTo>
                    <a:pt x="0" y="5937"/>
                  </a:lnTo>
                  <a:lnTo>
                    <a:pt x="420" y="4737"/>
                  </a:lnTo>
                  <a:lnTo>
                    <a:pt x="336" y="4105"/>
                  </a:lnTo>
                  <a:lnTo>
                    <a:pt x="630" y="3789"/>
                  </a:lnTo>
                  <a:lnTo>
                    <a:pt x="420" y="2779"/>
                  </a:lnTo>
                  <a:lnTo>
                    <a:pt x="210" y="2463"/>
                  </a:lnTo>
                  <a:lnTo>
                    <a:pt x="420" y="1705"/>
                  </a:lnTo>
                  <a:lnTo>
                    <a:pt x="210" y="1389"/>
                  </a:lnTo>
                  <a:lnTo>
                    <a:pt x="126" y="947"/>
                  </a:lnTo>
                  <a:lnTo>
                    <a:pt x="630" y="947"/>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0" name="Freeform 51">
              <a:extLst>
                <a:ext uri="{FF2B5EF4-FFF2-40B4-BE49-F238E27FC236}">
                  <a16:creationId xmlns:a16="http://schemas.microsoft.com/office/drawing/2014/main" id="{994EDF6E-F426-0140-B357-FED0BF42F554}"/>
                </a:ext>
              </a:extLst>
            </p:cNvPr>
            <p:cNvSpPr/>
            <p:nvPr/>
          </p:nvSpPr>
          <p:spPr>
            <a:xfrm>
              <a:off x="5581988" y="570215"/>
              <a:ext cx="1429378" cy="1610928"/>
            </a:xfrm>
            <a:custGeom>
              <a:avLst/>
              <a:gdLst/>
              <a:ahLst/>
              <a:cxnLst>
                <a:cxn ang="0">
                  <a:pos x="wd2" y="hd2"/>
                </a:cxn>
                <a:cxn ang="5400000">
                  <a:pos x="wd2" y="hd2"/>
                </a:cxn>
                <a:cxn ang="10800000">
                  <a:pos x="wd2" y="hd2"/>
                </a:cxn>
                <a:cxn ang="16200000">
                  <a:pos x="wd2" y="hd2"/>
                </a:cxn>
              </a:cxnLst>
              <a:rect l="0" t="0" r="r" b="b"/>
              <a:pathLst>
                <a:path w="21600" h="21600" extrusionOk="0">
                  <a:moveTo>
                    <a:pt x="2125" y="21600"/>
                  </a:moveTo>
                  <a:lnTo>
                    <a:pt x="2125" y="14914"/>
                  </a:lnTo>
                  <a:lnTo>
                    <a:pt x="1005" y="14023"/>
                  </a:lnTo>
                  <a:lnTo>
                    <a:pt x="1005" y="13680"/>
                  </a:lnTo>
                  <a:lnTo>
                    <a:pt x="1546" y="13200"/>
                  </a:lnTo>
                  <a:lnTo>
                    <a:pt x="1739" y="12789"/>
                  </a:lnTo>
                  <a:lnTo>
                    <a:pt x="1662" y="12514"/>
                  </a:lnTo>
                  <a:lnTo>
                    <a:pt x="1662" y="11966"/>
                  </a:lnTo>
                  <a:lnTo>
                    <a:pt x="1739" y="11451"/>
                  </a:lnTo>
                  <a:lnTo>
                    <a:pt x="1275" y="10149"/>
                  </a:lnTo>
                  <a:lnTo>
                    <a:pt x="1198" y="9909"/>
                  </a:lnTo>
                  <a:lnTo>
                    <a:pt x="1198" y="9223"/>
                  </a:lnTo>
                  <a:lnTo>
                    <a:pt x="1082" y="8811"/>
                  </a:lnTo>
                  <a:lnTo>
                    <a:pt x="1005" y="6994"/>
                  </a:lnTo>
                  <a:lnTo>
                    <a:pt x="811" y="5931"/>
                  </a:lnTo>
                  <a:lnTo>
                    <a:pt x="464" y="5623"/>
                  </a:lnTo>
                  <a:lnTo>
                    <a:pt x="155" y="4354"/>
                  </a:lnTo>
                  <a:lnTo>
                    <a:pt x="155" y="3394"/>
                  </a:lnTo>
                  <a:lnTo>
                    <a:pt x="270" y="2811"/>
                  </a:lnTo>
                  <a:lnTo>
                    <a:pt x="348" y="2469"/>
                  </a:lnTo>
                  <a:lnTo>
                    <a:pt x="77" y="1646"/>
                  </a:lnTo>
                  <a:lnTo>
                    <a:pt x="0" y="1337"/>
                  </a:lnTo>
                  <a:lnTo>
                    <a:pt x="5642" y="1337"/>
                  </a:lnTo>
                  <a:lnTo>
                    <a:pt x="5642" y="514"/>
                  </a:lnTo>
                  <a:lnTo>
                    <a:pt x="5719" y="0"/>
                  </a:lnTo>
                  <a:lnTo>
                    <a:pt x="6105" y="0"/>
                  </a:lnTo>
                  <a:lnTo>
                    <a:pt x="6762" y="171"/>
                  </a:lnTo>
                  <a:lnTo>
                    <a:pt x="6762" y="994"/>
                  </a:lnTo>
                  <a:lnTo>
                    <a:pt x="6955" y="1577"/>
                  </a:lnTo>
                  <a:lnTo>
                    <a:pt x="6955" y="2057"/>
                  </a:lnTo>
                  <a:lnTo>
                    <a:pt x="7496" y="2469"/>
                  </a:lnTo>
                  <a:lnTo>
                    <a:pt x="7767" y="2400"/>
                  </a:lnTo>
                  <a:lnTo>
                    <a:pt x="8153" y="2469"/>
                  </a:lnTo>
                  <a:lnTo>
                    <a:pt x="8346" y="2640"/>
                  </a:lnTo>
                  <a:lnTo>
                    <a:pt x="8887" y="2571"/>
                  </a:lnTo>
                  <a:lnTo>
                    <a:pt x="9351" y="2640"/>
                  </a:lnTo>
                  <a:lnTo>
                    <a:pt x="9544" y="2880"/>
                  </a:lnTo>
                  <a:lnTo>
                    <a:pt x="9544" y="2983"/>
                  </a:lnTo>
                  <a:lnTo>
                    <a:pt x="10278" y="2983"/>
                  </a:lnTo>
                  <a:lnTo>
                    <a:pt x="10549" y="2640"/>
                  </a:lnTo>
                  <a:lnTo>
                    <a:pt x="11785" y="2640"/>
                  </a:lnTo>
                  <a:lnTo>
                    <a:pt x="12519" y="2811"/>
                  </a:lnTo>
                  <a:lnTo>
                    <a:pt x="12790" y="2811"/>
                  </a:lnTo>
                  <a:lnTo>
                    <a:pt x="12597" y="3051"/>
                  </a:lnTo>
                  <a:lnTo>
                    <a:pt x="12867" y="3223"/>
                  </a:lnTo>
                  <a:lnTo>
                    <a:pt x="12983" y="3120"/>
                  </a:lnTo>
                  <a:lnTo>
                    <a:pt x="13176" y="3291"/>
                  </a:lnTo>
                  <a:lnTo>
                    <a:pt x="13254" y="3806"/>
                  </a:lnTo>
                  <a:lnTo>
                    <a:pt x="13524" y="3943"/>
                  </a:lnTo>
                  <a:lnTo>
                    <a:pt x="13911" y="3531"/>
                  </a:lnTo>
                  <a:lnTo>
                    <a:pt x="14104" y="3463"/>
                  </a:lnTo>
                  <a:lnTo>
                    <a:pt x="14374" y="3531"/>
                  </a:lnTo>
                  <a:lnTo>
                    <a:pt x="14567" y="3943"/>
                  </a:lnTo>
                  <a:lnTo>
                    <a:pt x="15186" y="4046"/>
                  </a:lnTo>
                  <a:lnTo>
                    <a:pt x="15379" y="4286"/>
                  </a:lnTo>
                  <a:lnTo>
                    <a:pt x="15649" y="4526"/>
                  </a:lnTo>
                  <a:lnTo>
                    <a:pt x="16113" y="4526"/>
                  </a:lnTo>
                  <a:lnTo>
                    <a:pt x="16499" y="4354"/>
                  </a:lnTo>
                  <a:lnTo>
                    <a:pt x="17620" y="3703"/>
                  </a:lnTo>
                  <a:lnTo>
                    <a:pt x="17813" y="3806"/>
                  </a:lnTo>
                  <a:lnTo>
                    <a:pt x="18084" y="4114"/>
                  </a:lnTo>
                  <a:lnTo>
                    <a:pt x="19668" y="4114"/>
                  </a:lnTo>
                  <a:lnTo>
                    <a:pt x="19938" y="4217"/>
                  </a:lnTo>
                  <a:lnTo>
                    <a:pt x="20132" y="4286"/>
                  </a:lnTo>
                  <a:lnTo>
                    <a:pt x="20595" y="4526"/>
                  </a:lnTo>
                  <a:lnTo>
                    <a:pt x="20943" y="4354"/>
                  </a:lnTo>
                  <a:lnTo>
                    <a:pt x="21600" y="4354"/>
                  </a:lnTo>
                  <a:lnTo>
                    <a:pt x="21252" y="4697"/>
                  </a:lnTo>
                  <a:lnTo>
                    <a:pt x="20286" y="5211"/>
                  </a:lnTo>
                  <a:lnTo>
                    <a:pt x="19745" y="5349"/>
                  </a:lnTo>
                  <a:lnTo>
                    <a:pt x="19359" y="5451"/>
                  </a:lnTo>
                  <a:lnTo>
                    <a:pt x="18895" y="5863"/>
                  </a:lnTo>
                  <a:lnTo>
                    <a:pt x="18084" y="6171"/>
                  </a:lnTo>
                  <a:lnTo>
                    <a:pt x="17697" y="6446"/>
                  </a:lnTo>
                  <a:lnTo>
                    <a:pt x="16422" y="7749"/>
                  </a:lnTo>
                  <a:lnTo>
                    <a:pt x="14452" y="9326"/>
                  </a:lnTo>
                  <a:lnTo>
                    <a:pt x="13988" y="9737"/>
                  </a:lnTo>
                  <a:lnTo>
                    <a:pt x="14104" y="11794"/>
                  </a:lnTo>
                  <a:lnTo>
                    <a:pt x="13795" y="11966"/>
                  </a:lnTo>
                  <a:lnTo>
                    <a:pt x="13640" y="12103"/>
                  </a:lnTo>
                  <a:lnTo>
                    <a:pt x="12790" y="12686"/>
                  </a:lnTo>
                  <a:lnTo>
                    <a:pt x="12713" y="13029"/>
                  </a:lnTo>
                  <a:lnTo>
                    <a:pt x="12597" y="13097"/>
                  </a:lnTo>
                  <a:lnTo>
                    <a:pt x="12404" y="13680"/>
                  </a:lnTo>
                  <a:lnTo>
                    <a:pt x="12867" y="13851"/>
                  </a:lnTo>
                  <a:lnTo>
                    <a:pt x="13176" y="14331"/>
                  </a:lnTo>
                  <a:lnTo>
                    <a:pt x="12867" y="14743"/>
                  </a:lnTo>
                  <a:lnTo>
                    <a:pt x="12867" y="16731"/>
                  </a:lnTo>
                  <a:lnTo>
                    <a:pt x="12983" y="16903"/>
                  </a:lnTo>
                  <a:lnTo>
                    <a:pt x="13331" y="17143"/>
                  </a:lnTo>
                  <a:lnTo>
                    <a:pt x="13447" y="17314"/>
                  </a:lnTo>
                  <a:lnTo>
                    <a:pt x="14181" y="17383"/>
                  </a:lnTo>
                  <a:lnTo>
                    <a:pt x="14258" y="17486"/>
                  </a:lnTo>
                  <a:lnTo>
                    <a:pt x="14374" y="17623"/>
                  </a:lnTo>
                  <a:lnTo>
                    <a:pt x="14567" y="17794"/>
                  </a:lnTo>
                  <a:lnTo>
                    <a:pt x="15495" y="18137"/>
                  </a:lnTo>
                  <a:lnTo>
                    <a:pt x="15765" y="18720"/>
                  </a:lnTo>
                  <a:lnTo>
                    <a:pt x="16499" y="19200"/>
                  </a:lnTo>
                  <a:lnTo>
                    <a:pt x="17504" y="19783"/>
                  </a:lnTo>
                  <a:lnTo>
                    <a:pt x="17620" y="20023"/>
                  </a:lnTo>
                  <a:lnTo>
                    <a:pt x="17620" y="20434"/>
                  </a:lnTo>
                  <a:lnTo>
                    <a:pt x="17697" y="21086"/>
                  </a:lnTo>
                  <a:lnTo>
                    <a:pt x="2125" y="21600"/>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1" name="Freeform 52">
              <a:extLst>
                <a:ext uri="{FF2B5EF4-FFF2-40B4-BE49-F238E27FC236}">
                  <a16:creationId xmlns:a16="http://schemas.microsoft.com/office/drawing/2014/main" id="{9EC49C2E-738E-D140-9F4A-24783E65CED8}"/>
                </a:ext>
              </a:extLst>
            </p:cNvPr>
            <p:cNvSpPr/>
            <p:nvPr/>
          </p:nvSpPr>
          <p:spPr>
            <a:xfrm>
              <a:off x="6402792" y="1196688"/>
              <a:ext cx="1148107" cy="1224815"/>
            </a:xfrm>
            <a:custGeom>
              <a:avLst/>
              <a:gdLst/>
              <a:ahLst/>
              <a:cxnLst>
                <a:cxn ang="0">
                  <a:pos x="wd2" y="hd2"/>
                </a:cxn>
                <a:cxn ang="5400000">
                  <a:pos x="wd2" y="hd2"/>
                </a:cxn>
                <a:cxn ang="10800000">
                  <a:pos x="wd2" y="hd2"/>
                </a:cxn>
                <a:cxn ang="16200000">
                  <a:pos x="wd2" y="hd2"/>
                </a:cxn>
              </a:cxnLst>
              <a:rect l="0" t="0" r="r" b="b"/>
              <a:pathLst>
                <a:path w="21600" h="21600" extrusionOk="0">
                  <a:moveTo>
                    <a:pt x="9140" y="21600"/>
                  </a:moveTo>
                  <a:lnTo>
                    <a:pt x="9044" y="21149"/>
                  </a:lnTo>
                  <a:lnTo>
                    <a:pt x="8659" y="20833"/>
                  </a:lnTo>
                  <a:lnTo>
                    <a:pt x="7408" y="20382"/>
                  </a:lnTo>
                  <a:lnTo>
                    <a:pt x="7072" y="19075"/>
                  </a:lnTo>
                  <a:lnTo>
                    <a:pt x="6831" y="18534"/>
                  </a:lnTo>
                  <a:lnTo>
                    <a:pt x="7168" y="17992"/>
                  </a:lnTo>
                  <a:lnTo>
                    <a:pt x="7168" y="17767"/>
                  </a:lnTo>
                  <a:lnTo>
                    <a:pt x="6735" y="17361"/>
                  </a:lnTo>
                  <a:lnTo>
                    <a:pt x="6591" y="16685"/>
                  </a:lnTo>
                  <a:lnTo>
                    <a:pt x="6494" y="15828"/>
                  </a:lnTo>
                  <a:lnTo>
                    <a:pt x="6494" y="15287"/>
                  </a:lnTo>
                  <a:lnTo>
                    <a:pt x="6350" y="14971"/>
                  </a:lnTo>
                  <a:lnTo>
                    <a:pt x="5099" y="14205"/>
                  </a:lnTo>
                  <a:lnTo>
                    <a:pt x="4185" y="13573"/>
                  </a:lnTo>
                  <a:lnTo>
                    <a:pt x="3849" y="12807"/>
                  </a:lnTo>
                  <a:lnTo>
                    <a:pt x="2694" y="12356"/>
                  </a:lnTo>
                  <a:lnTo>
                    <a:pt x="2453" y="12130"/>
                  </a:lnTo>
                  <a:lnTo>
                    <a:pt x="2309" y="11950"/>
                  </a:lnTo>
                  <a:lnTo>
                    <a:pt x="2213" y="11815"/>
                  </a:lnTo>
                  <a:lnTo>
                    <a:pt x="1299" y="11724"/>
                  </a:lnTo>
                  <a:lnTo>
                    <a:pt x="1155" y="11499"/>
                  </a:lnTo>
                  <a:lnTo>
                    <a:pt x="722" y="11183"/>
                  </a:lnTo>
                  <a:lnTo>
                    <a:pt x="577" y="10958"/>
                  </a:lnTo>
                  <a:lnTo>
                    <a:pt x="577" y="8342"/>
                  </a:lnTo>
                  <a:lnTo>
                    <a:pt x="962" y="7801"/>
                  </a:lnTo>
                  <a:lnTo>
                    <a:pt x="577" y="7170"/>
                  </a:lnTo>
                  <a:lnTo>
                    <a:pt x="0" y="6944"/>
                  </a:lnTo>
                  <a:lnTo>
                    <a:pt x="241" y="6178"/>
                  </a:lnTo>
                  <a:lnTo>
                    <a:pt x="385" y="6088"/>
                  </a:lnTo>
                  <a:lnTo>
                    <a:pt x="481" y="5637"/>
                  </a:lnTo>
                  <a:lnTo>
                    <a:pt x="1539" y="4870"/>
                  </a:lnTo>
                  <a:lnTo>
                    <a:pt x="1732" y="4690"/>
                  </a:lnTo>
                  <a:lnTo>
                    <a:pt x="2117" y="4464"/>
                  </a:lnTo>
                  <a:lnTo>
                    <a:pt x="1972" y="1759"/>
                  </a:lnTo>
                  <a:lnTo>
                    <a:pt x="2550" y="1218"/>
                  </a:lnTo>
                  <a:lnTo>
                    <a:pt x="2886" y="1443"/>
                  </a:lnTo>
                  <a:lnTo>
                    <a:pt x="3367" y="1533"/>
                  </a:lnTo>
                  <a:lnTo>
                    <a:pt x="3945" y="1443"/>
                  </a:lnTo>
                  <a:lnTo>
                    <a:pt x="5003" y="857"/>
                  </a:lnTo>
                  <a:lnTo>
                    <a:pt x="6735" y="0"/>
                  </a:lnTo>
                  <a:lnTo>
                    <a:pt x="7072" y="0"/>
                  </a:lnTo>
                  <a:lnTo>
                    <a:pt x="7168" y="225"/>
                  </a:lnTo>
                  <a:lnTo>
                    <a:pt x="7168" y="541"/>
                  </a:lnTo>
                  <a:lnTo>
                    <a:pt x="7072" y="767"/>
                  </a:lnTo>
                  <a:lnTo>
                    <a:pt x="7072" y="992"/>
                  </a:lnTo>
                  <a:lnTo>
                    <a:pt x="6831" y="1759"/>
                  </a:lnTo>
                  <a:lnTo>
                    <a:pt x="7505" y="1443"/>
                  </a:lnTo>
                  <a:lnTo>
                    <a:pt x="7890" y="1443"/>
                  </a:lnTo>
                  <a:lnTo>
                    <a:pt x="8322" y="1759"/>
                  </a:lnTo>
                  <a:lnTo>
                    <a:pt x="8804" y="1759"/>
                  </a:lnTo>
                  <a:lnTo>
                    <a:pt x="8900" y="1984"/>
                  </a:lnTo>
                  <a:lnTo>
                    <a:pt x="9477" y="2074"/>
                  </a:lnTo>
                  <a:lnTo>
                    <a:pt x="9718" y="2300"/>
                  </a:lnTo>
                  <a:lnTo>
                    <a:pt x="9814" y="2841"/>
                  </a:lnTo>
                  <a:lnTo>
                    <a:pt x="10054" y="2931"/>
                  </a:lnTo>
                  <a:lnTo>
                    <a:pt x="13518" y="3608"/>
                  </a:lnTo>
                  <a:lnTo>
                    <a:pt x="13903" y="3608"/>
                  </a:lnTo>
                  <a:lnTo>
                    <a:pt x="14673" y="4149"/>
                  </a:lnTo>
                  <a:lnTo>
                    <a:pt x="15154" y="4149"/>
                  </a:lnTo>
                  <a:lnTo>
                    <a:pt x="15250" y="4329"/>
                  </a:lnTo>
                  <a:lnTo>
                    <a:pt x="15490" y="4149"/>
                  </a:lnTo>
                  <a:lnTo>
                    <a:pt x="15731" y="4149"/>
                  </a:lnTo>
                  <a:lnTo>
                    <a:pt x="16549" y="4329"/>
                  </a:lnTo>
                  <a:lnTo>
                    <a:pt x="17126" y="4464"/>
                  </a:lnTo>
                  <a:lnTo>
                    <a:pt x="17222" y="4690"/>
                  </a:lnTo>
                  <a:lnTo>
                    <a:pt x="17222" y="4780"/>
                  </a:lnTo>
                  <a:lnTo>
                    <a:pt x="17126" y="4870"/>
                  </a:lnTo>
                  <a:lnTo>
                    <a:pt x="17703" y="5005"/>
                  </a:lnTo>
                  <a:lnTo>
                    <a:pt x="18377" y="5321"/>
                  </a:lnTo>
                  <a:lnTo>
                    <a:pt x="18377" y="5772"/>
                  </a:lnTo>
                  <a:lnTo>
                    <a:pt x="18281" y="7035"/>
                  </a:lnTo>
                  <a:lnTo>
                    <a:pt x="18377" y="7035"/>
                  </a:lnTo>
                  <a:lnTo>
                    <a:pt x="18954" y="6944"/>
                  </a:lnTo>
                  <a:lnTo>
                    <a:pt x="19098" y="7035"/>
                  </a:lnTo>
                  <a:lnTo>
                    <a:pt x="18954" y="7260"/>
                  </a:lnTo>
                  <a:lnTo>
                    <a:pt x="18858" y="7486"/>
                  </a:lnTo>
                  <a:lnTo>
                    <a:pt x="18954" y="8027"/>
                  </a:lnTo>
                  <a:lnTo>
                    <a:pt x="19531" y="8342"/>
                  </a:lnTo>
                  <a:lnTo>
                    <a:pt x="19435" y="8478"/>
                  </a:lnTo>
                  <a:lnTo>
                    <a:pt x="18714" y="9109"/>
                  </a:lnTo>
                  <a:lnTo>
                    <a:pt x="18136" y="10101"/>
                  </a:lnTo>
                  <a:lnTo>
                    <a:pt x="18040" y="10732"/>
                  </a:lnTo>
                  <a:lnTo>
                    <a:pt x="17944" y="10958"/>
                  </a:lnTo>
                  <a:lnTo>
                    <a:pt x="18136" y="11048"/>
                  </a:lnTo>
                  <a:lnTo>
                    <a:pt x="18714" y="10868"/>
                  </a:lnTo>
                  <a:lnTo>
                    <a:pt x="19291" y="9785"/>
                  </a:lnTo>
                  <a:lnTo>
                    <a:pt x="19868" y="9334"/>
                  </a:lnTo>
                  <a:lnTo>
                    <a:pt x="20253" y="9109"/>
                  </a:lnTo>
                  <a:lnTo>
                    <a:pt x="20349" y="8884"/>
                  </a:lnTo>
                  <a:lnTo>
                    <a:pt x="20590" y="8703"/>
                  </a:lnTo>
                  <a:lnTo>
                    <a:pt x="20830" y="8342"/>
                  </a:lnTo>
                  <a:lnTo>
                    <a:pt x="20686" y="8027"/>
                  </a:lnTo>
                  <a:lnTo>
                    <a:pt x="20830" y="7711"/>
                  </a:lnTo>
                  <a:lnTo>
                    <a:pt x="20927" y="7576"/>
                  </a:lnTo>
                  <a:lnTo>
                    <a:pt x="21023" y="7260"/>
                  </a:lnTo>
                  <a:lnTo>
                    <a:pt x="21263" y="7170"/>
                  </a:lnTo>
                  <a:lnTo>
                    <a:pt x="21504" y="7170"/>
                  </a:lnTo>
                  <a:lnTo>
                    <a:pt x="21600" y="7260"/>
                  </a:lnTo>
                  <a:lnTo>
                    <a:pt x="21504" y="7937"/>
                  </a:lnTo>
                  <a:lnTo>
                    <a:pt x="20927" y="9109"/>
                  </a:lnTo>
                  <a:lnTo>
                    <a:pt x="20686" y="9425"/>
                  </a:lnTo>
                  <a:lnTo>
                    <a:pt x="20590" y="9876"/>
                  </a:lnTo>
                  <a:lnTo>
                    <a:pt x="20590" y="10191"/>
                  </a:lnTo>
                  <a:lnTo>
                    <a:pt x="20109" y="11183"/>
                  </a:lnTo>
                  <a:lnTo>
                    <a:pt x="20109" y="12581"/>
                  </a:lnTo>
                  <a:lnTo>
                    <a:pt x="19676" y="13122"/>
                  </a:lnTo>
                  <a:lnTo>
                    <a:pt x="19531" y="13348"/>
                  </a:lnTo>
                  <a:lnTo>
                    <a:pt x="19676" y="14114"/>
                  </a:lnTo>
                  <a:lnTo>
                    <a:pt x="19676" y="15197"/>
                  </a:lnTo>
                  <a:lnTo>
                    <a:pt x="19531" y="15512"/>
                  </a:lnTo>
                  <a:lnTo>
                    <a:pt x="19098" y="16685"/>
                  </a:lnTo>
                  <a:lnTo>
                    <a:pt x="19291" y="18534"/>
                  </a:lnTo>
                  <a:lnTo>
                    <a:pt x="19868" y="19751"/>
                  </a:lnTo>
                  <a:lnTo>
                    <a:pt x="19772" y="19841"/>
                  </a:lnTo>
                  <a:lnTo>
                    <a:pt x="19772" y="20924"/>
                  </a:lnTo>
                  <a:lnTo>
                    <a:pt x="9140" y="21600"/>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2" name="Freeform 53">
              <a:extLst>
                <a:ext uri="{FF2B5EF4-FFF2-40B4-BE49-F238E27FC236}">
                  <a16:creationId xmlns:a16="http://schemas.microsoft.com/office/drawing/2014/main" id="{19A856E5-56CE-3C4A-A732-E4BB5DD669F2}"/>
                </a:ext>
              </a:extLst>
            </p:cNvPr>
            <p:cNvSpPr/>
            <p:nvPr/>
          </p:nvSpPr>
          <p:spPr>
            <a:xfrm>
              <a:off x="10069569" y="2278308"/>
              <a:ext cx="294059" cy="669942"/>
            </a:xfrm>
            <a:custGeom>
              <a:avLst/>
              <a:gdLst/>
              <a:ahLst/>
              <a:cxnLst>
                <a:cxn ang="0">
                  <a:pos x="wd2" y="hd2"/>
                </a:cxn>
                <a:cxn ang="5400000">
                  <a:pos x="wd2" y="hd2"/>
                </a:cxn>
                <a:cxn ang="10800000">
                  <a:pos x="wd2" y="hd2"/>
                </a:cxn>
                <a:cxn ang="16200000">
                  <a:pos x="wd2" y="hd2"/>
                </a:cxn>
              </a:cxnLst>
              <a:rect l="0" t="0" r="r" b="b"/>
              <a:pathLst>
                <a:path w="21600" h="21600" extrusionOk="0">
                  <a:moveTo>
                    <a:pt x="939" y="14510"/>
                  </a:moveTo>
                  <a:lnTo>
                    <a:pt x="0" y="16076"/>
                  </a:lnTo>
                  <a:lnTo>
                    <a:pt x="0" y="16489"/>
                  </a:lnTo>
                  <a:lnTo>
                    <a:pt x="376" y="16241"/>
                  </a:lnTo>
                  <a:lnTo>
                    <a:pt x="1315" y="17066"/>
                  </a:lnTo>
                  <a:lnTo>
                    <a:pt x="2630" y="17643"/>
                  </a:lnTo>
                  <a:lnTo>
                    <a:pt x="3569" y="18220"/>
                  </a:lnTo>
                  <a:lnTo>
                    <a:pt x="7137" y="19044"/>
                  </a:lnTo>
                  <a:lnTo>
                    <a:pt x="10894" y="19456"/>
                  </a:lnTo>
                  <a:lnTo>
                    <a:pt x="11833" y="19456"/>
                  </a:lnTo>
                  <a:lnTo>
                    <a:pt x="12209" y="20611"/>
                  </a:lnTo>
                  <a:lnTo>
                    <a:pt x="11833" y="21188"/>
                  </a:lnTo>
                  <a:lnTo>
                    <a:pt x="13148" y="21600"/>
                  </a:lnTo>
                  <a:lnTo>
                    <a:pt x="14087" y="21023"/>
                  </a:lnTo>
                  <a:lnTo>
                    <a:pt x="14838" y="20034"/>
                  </a:lnTo>
                  <a:lnTo>
                    <a:pt x="14838" y="19044"/>
                  </a:lnTo>
                  <a:lnTo>
                    <a:pt x="16717" y="17890"/>
                  </a:lnTo>
                  <a:lnTo>
                    <a:pt x="17656" y="16901"/>
                  </a:lnTo>
                  <a:lnTo>
                    <a:pt x="18031" y="13273"/>
                  </a:lnTo>
                  <a:lnTo>
                    <a:pt x="20849" y="14263"/>
                  </a:lnTo>
                  <a:lnTo>
                    <a:pt x="21600" y="13521"/>
                  </a:lnTo>
                  <a:lnTo>
                    <a:pt x="21600" y="12696"/>
                  </a:lnTo>
                  <a:lnTo>
                    <a:pt x="21224" y="9728"/>
                  </a:lnTo>
                  <a:lnTo>
                    <a:pt x="20849" y="7585"/>
                  </a:lnTo>
                  <a:lnTo>
                    <a:pt x="19346" y="6760"/>
                  </a:lnTo>
                  <a:lnTo>
                    <a:pt x="17092" y="6925"/>
                  </a:lnTo>
                  <a:lnTo>
                    <a:pt x="16717" y="7337"/>
                  </a:lnTo>
                  <a:lnTo>
                    <a:pt x="15777" y="7173"/>
                  </a:lnTo>
                  <a:lnTo>
                    <a:pt x="15402" y="6925"/>
                  </a:lnTo>
                  <a:lnTo>
                    <a:pt x="14838" y="7173"/>
                  </a:lnTo>
                  <a:lnTo>
                    <a:pt x="14463" y="7173"/>
                  </a:lnTo>
                  <a:lnTo>
                    <a:pt x="14463" y="6760"/>
                  </a:lnTo>
                  <a:lnTo>
                    <a:pt x="15402" y="5606"/>
                  </a:lnTo>
                  <a:lnTo>
                    <a:pt x="16341" y="5359"/>
                  </a:lnTo>
                  <a:lnTo>
                    <a:pt x="17092" y="5359"/>
                  </a:lnTo>
                  <a:lnTo>
                    <a:pt x="17092" y="3792"/>
                  </a:lnTo>
                  <a:lnTo>
                    <a:pt x="18970" y="2968"/>
                  </a:lnTo>
                  <a:lnTo>
                    <a:pt x="18031" y="1979"/>
                  </a:lnTo>
                  <a:lnTo>
                    <a:pt x="4883" y="0"/>
                  </a:lnTo>
                  <a:lnTo>
                    <a:pt x="4132" y="247"/>
                  </a:lnTo>
                  <a:lnTo>
                    <a:pt x="3193" y="989"/>
                  </a:lnTo>
                  <a:lnTo>
                    <a:pt x="3193" y="1402"/>
                  </a:lnTo>
                  <a:lnTo>
                    <a:pt x="2254" y="2638"/>
                  </a:lnTo>
                  <a:lnTo>
                    <a:pt x="376" y="3380"/>
                  </a:lnTo>
                  <a:lnTo>
                    <a:pt x="376" y="3957"/>
                  </a:lnTo>
                  <a:lnTo>
                    <a:pt x="1315" y="4617"/>
                  </a:lnTo>
                  <a:lnTo>
                    <a:pt x="1878" y="5359"/>
                  </a:lnTo>
                  <a:lnTo>
                    <a:pt x="939" y="5771"/>
                  </a:lnTo>
                  <a:lnTo>
                    <a:pt x="939" y="7337"/>
                  </a:lnTo>
                  <a:lnTo>
                    <a:pt x="1315" y="7585"/>
                  </a:lnTo>
                  <a:lnTo>
                    <a:pt x="3193" y="7585"/>
                  </a:lnTo>
                  <a:lnTo>
                    <a:pt x="4132" y="8574"/>
                  </a:lnTo>
                  <a:lnTo>
                    <a:pt x="5447" y="8904"/>
                  </a:lnTo>
                  <a:lnTo>
                    <a:pt x="5823" y="9151"/>
                  </a:lnTo>
                  <a:lnTo>
                    <a:pt x="7137" y="9316"/>
                  </a:lnTo>
                  <a:lnTo>
                    <a:pt x="8077" y="9728"/>
                  </a:lnTo>
                  <a:lnTo>
                    <a:pt x="10330" y="10553"/>
                  </a:lnTo>
                  <a:lnTo>
                    <a:pt x="9955" y="10718"/>
                  </a:lnTo>
                  <a:lnTo>
                    <a:pt x="7701" y="11295"/>
                  </a:lnTo>
                  <a:lnTo>
                    <a:pt x="4883" y="12284"/>
                  </a:lnTo>
                  <a:lnTo>
                    <a:pt x="4508" y="13273"/>
                  </a:lnTo>
                  <a:lnTo>
                    <a:pt x="939" y="1451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3" name="Freeform 54">
              <a:extLst>
                <a:ext uri="{FF2B5EF4-FFF2-40B4-BE49-F238E27FC236}">
                  <a16:creationId xmlns:a16="http://schemas.microsoft.com/office/drawing/2014/main" id="{C3712252-9529-D143-9244-D69217BD3598}"/>
                </a:ext>
              </a:extLst>
            </p:cNvPr>
            <p:cNvSpPr/>
            <p:nvPr/>
          </p:nvSpPr>
          <p:spPr>
            <a:xfrm>
              <a:off x="10161621" y="1153217"/>
              <a:ext cx="375885" cy="690398"/>
            </a:xfrm>
            <a:custGeom>
              <a:avLst/>
              <a:gdLst/>
              <a:ahLst/>
              <a:cxnLst>
                <a:cxn ang="0">
                  <a:pos x="wd2" y="hd2"/>
                </a:cxn>
                <a:cxn ang="5400000">
                  <a:pos x="wd2" y="hd2"/>
                </a:cxn>
                <a:cxn ang="10800000">
                  <a:pos x="wd2" y="hd2"/>
                </a:cxn>
                <a:cxn ang="16200000">
                  <a:pos x="wd2" y="hd2"/>
                </a:cxn>
              </a:cxnLst>
              <a:rect l="0" t="0" r="r" b="b"/>
              <a:pathLst>
                <a:path w="21600" h="21600" extrusionOk="0">
                  <a:moveTo>
                    <a:pt x="0" y="2720"/>
                  </a:moveTo>
                  <a:lnTo>
                    <a:pt x="735" y="3680"/>
                  </a:lnTo>
                  <a:lnTo>
                    <a:pt x="294" y="4080"/>
                  </a:lnTo>
                  <a:lnTo>
                    <a:pt x="1029" y="4480"/>
                  </a:lnTo>
                  <a:lnTo>
                    <a:pt x="1029" y="4640"/>
                  </a:lnTo>
                  <a:lnTo>
                    <a:pt x="2792" y="7120"/>
                  </a:lnTo>
                  <a:lnTo>
                    <a:pt x="3527" y="9040"/>
                  </a:lnTo>
                  <a:lnTo>
                    <a:pt x="2792" y="9840"/>
                  </a:lnTo>
                  <a:lnTo>
                    <a:pt x="2792" y="10800"/>
                  </a:lnTo>
                  <a:lnTo>
                    <a:pt x="4996" y="13280"/>
                  </a:lnTo>
                  <a:lnTo>
                    <a:pt x="4555" y="14240"/>
                  </a:lnTo>
                  <a:lnTo>
                    <a:pt x="4996" y="14640"/>
                  </a:lnTo>
                  <a:lnTo>
                    <a:pt x="5290" y="14640"/>
                  </a:lnTo>
                  <a:lnTo>
                    <a:pt x="4996" y="14240"/>
                  </a:lnTo>
                  <a:lnTo>
                    <a:pt x="5731" y="14240"/>
                  </a:lnTo>
                  <a:lnTo>
                    <a:pt x="7053" y="15440"/>
                  </a:lnTo>
                  <a:lnTo>
                    <a:pt x="7788" y="17520"/>
                  </a:lnTo>
                  <a:lnTo>
                    <a:pt x="7788" y="18720"/>
                  </a:lnTo>
                  <a:lnTo>
                    <a:pt x="8522" y="20240"/>
                  </a:lnTo>
                  <a:lnTo>
                    <a:pt x="9845" y="21600"/>
                  </a:lnTo>
                  <a:lnTo>
                    <a:pt x="18367" y="20640"/>
                  </a:lnTo>
                  <a:lnTo>
                    <a:pt x="18073" y="20000"/>
                  </a:lnTo>
                  <a:lnTo>
                    <a:pt x="16898" y="19440"/>
                  </a:lnTo>
                  <a:lnTo>
                    <a:pt x="17339" y="18720"/>
                  </a:lnTo>
                  <a:lnTo>
                    <a:pt x="17633" y="18320"/>
                  </a:lnTo>
                  <a:lnTo>
                    <a:pt x="16898" y="17520"/>
                  </a:lnTo>
                  <a:lnTo>
                    <a:pt x="16604" y="14080"/>
                  </a:lnTo>
                  <a:lnTo>
                    <a:pt x="16604" y="12880"/>
                  </a:lnTo>
                  <a:lnTo>
                    <a:pt x="17339" y="10960"/>
                  </a:lnTo>
                  <a:lnTo>
                    <a:pt x="18073" y="9680"/>
                  </a:lnTo>
                  <a:lnTo>
                    <a:pt x="18073" y="8720"/>
                  </a:lnTo>
                  <a:lnTo>
                    <a:pt x="17339" y="7920"/>
                  </a:lnTo>
                  <a:lnTo>
                    <a:pt x="17339" y="7120"/>
                  </a:lnTo>
                  <a:lnTo>
                    <a:pt x="18073" y="6560"/>
                  </a:lnTo>
                  <a:lnTo>
                    <a:pt x="20424" y="5440"/>
                  </a:lnTo>
                  <a:lnTo>
                    <a:pt x="21600" y="3680"/>
                  </a:lnTo>
                  <a:lnTo>
                    <a:pt x="20424" y="2560"/>
                  </a:lnTo>
                  <a:lnTo>
                    <a:pt x="20131" y="1920"/>
                  </a:lnTo>
                  <a:lnTo>
                    <a:pt x="20424" y="1760"/>
                  </a:lnTo>
                  <a:lnTo>
                    <a:pt x="20424" y="1360"/>
                  </a:lnTo>
                  <a:lnTo>
                    <a:pt x="20131" y="0"/>
                  </a:lnTo>
                  <a:lnTo>
                    <a:pt x="0" y="272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4" name="Freeform 55">
              <a:extLst>
                <a:ext uri="{FF2B5EF4-FFF2-40B4-BE49-F238E27FC236}">
                  <a16:creationId xmlns:a16="http://schemas.microsoft.com/office/drawing/2014/main" id="{F38D0900-EC79-C847-B1D6-7357E3C35D28}"/>
                </a:ext>
              </a:extLst>
            </p:cNvPr>
            <p:cNvSpPr/>
            <p:nvPr/>
          </p:nvSpPr>
          <p:spPr>
            <a:xfrm>
              <a:off x="10450566" y="1056050"/>
              <a:ext cx="350313" cy="756881"/>
            </a:xfrm>
            <a:custGeom>
              <a:avLst/>
              <a:gdLst/>
              <a:ahLst/>
              <a:cxnLst>
                <a:cxn ang="0">
                  <a:pos x="wd2" y="hd2"/>
                </a:cxn>
                <a:cxn ang="5400000">
                  <a:pos x="wd2" y="hd2"/>
                </a:cxn>
                <a:cxn ang="10800000">
                  <a:pos x="wd2" y="hd2"/>
                </a:cxn>
                <a:cxn ang="16200000">
                  <a:pos x="wd2" y="hd2"/>
                </a:cxn>
              </a:cxnLst>
              <a:rect l="0" t="0" r="r" b="b"/>
              <a:pathLst>
                <a:path w="21600" h="21600" extrusionOk="0">
                  <a:moveTo>
                    <a:pt x="21127" y="18097"/>
                  </a:moveTo>
                  <a:lnTo>
                    <a:pt x="20496" y="17878"/>
                  </a:lnTo>
                  <a:lnTo>
                    <a:pt x="19235" y="18097"/>
                  </a:lnTo>
                  <a:lnTo>
                    <a:pt x="18604" y="18973"/>
                  </a:lnTo>
                  <a:lnTo>
                    <a:pt x="17343" y="19119"/>
                  </a:lnTo>
                  <a:lnTo>
                    <a:pt x="17343" y="19630"/>
                  </a:lnTo>
                  <a:lnTo>
                    <a:pt x="16712" y="19484"/>
                  </a:lnTo>
                  <a:lnTo>
                    <a:pt x="16239" y="19630"/>
                  </a:lnTo>
                  <a:lnTo>
                    <a:pt x="16239" y="19995"/>
                  </a:lnTo>
                  <a:lnTo>
                    <a:pt x="1892" y="21600"/>
                  </a:lnTo>
                  <a:lnTo>
                    <a:pt x="1577" y="21016"/>
                  </a:lnTo>
                  <a:lnTo>
                    <a:pt x="315" y="20505"/>
                  </a:lnTo>
                  <a:lnTo>
                    <a:pt x="788" y="19849"/>
                  </a:lnTo>
                  <a:lnTo>
                    <a:pt x="1104" y="19484"/>
                  </a:lnTo>
                  <a:lnTo>
                    <a:pt x="315" y="18754"/>
                  </a:lnTo>
                  <a:lnTo>
                    <a:pt x="0" y="15616"/>
                  </a:lnTo>
                  <a:lnTo>
                    <a:pt x="0" y="14522"/>
                  </a:lnTo>
                  <a:lnTo>
                    <a:pt x="788" y="12770"/>
                  </a:lnTo>
                  <a:lnTo>
                    <a:pt x="1577" y="11603"/>
                  </a:lnTo>
                  <a:lnTo>
                    <a:pt x="1577" y="10727"/>
                  </a:lnTo>
                  <a:lnTo>
                    <a:pt x="788" y="9997"/>
                  </a:lnTo>
                  <a:lnTo>
                    <a:pt x="788" y="9268"/>
                  </a:lnTo>
                  <a:lnTo>
                    <a:pt x="1577" y="8757"/>
                  </a:lnTo>
                  <a:lnTo>
                    <a:pt x="4099" y="7735"/>
                  </a:lnTo>
                  <a:lnTo>
                    <a:pt x="5361" y="6130"/>
                  </a:lnTo>
                  <a:lnTo>
                    <a:pt x="4099" y="5108"/>
                  </a:lnTo>
                  <a:lnTo>
                    <a:pt x="3784" y="4524"/>
                  </a:lnTo>
                  <a:lnTo>
                    <a:pt x="4099" y="4378"/>
                  </a:lnTo>
                  <a:lnTo>
                    <a:pt x="4099" y="4014"/>
                  </a:lnTo>
                  <a:lnTo>
                    <a:pt x="3784" y="2773"/>
                  </a:lnTo>
                  <a:lnTo>
                    <a:pt x="4099" y="1386"/>
                  </a:lnTo>
                  <a:lnTo>
                    <a:pt x="3469" y="876"/>
                  </a:lnTo>
                  <a:lnTo>
                    <a:pt x="3784" y="730"/>
                  </a:lnTo>
                  <a:lnTo>
                    <a:pt x="4572" y="730"/>
                  </a:lnTo>
                  <a:lnTo>
                    <a:pt x="4888" y="146"/>
                  </a:lnTo>
                  <a:lnTo>
                    <a:pt x="5676" y="365"/>
                  </a:lnTo>
                  <a:lnTo>
                    <a:pt x="6780" y="146"/>
                  </a:lnTo>
                  <a:lnTo>
                    <a:pt x="7253" y="0"/>
                  </a:lnTo>
                  <a:lnTo>
                    <a:pt x="16712" y="13135"/>
                  </a:lnTo>
                  <a:lnTo>
                    <a:pt x="17028" y="13354"/>
                  </a:lnTo>
                  <a:lnTo>
                    <a:pt x="16712" y="14011"/>
                  </a:lnTo>
                  <a:lnTo>
                    <a:pt x="17028" y="14230"/>
                  </a:lnTo>
                  <a:lnTo>
                    <a:pt x="19235" y="15105"/>
                  </a:lnTo>
                  <a:lnTo>
                    <a:pt x="19708" y="15105"/>
                  </a:lnTo>
                  <a:lnTo>
                    <a:pt x="20023" y="15616"/>
                  </a:lnTo>
                  <a:lnTo>
                    <a:pt x="20023" y="15762"/>
                  </a:lnTo>
                  <a:lnTo>
                    <a:pt x="21600" y="16857"/>
                  </a:lnTo>
                  <a:lnTo>
                    <a:pt x="21127" y="17003"/>
                  </a:lnTo>
                  <a:lnTo>
                    <a:pt x="21127" y="18097"/>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5" name="Freeform 56">
              <a:extLst>
                <a:ext uri="{FF2B5EF4-FFF2-40B4-BE49-F238E27FC236}">
                  <a16:creationId xmlns:a16="http://schemas.microsoft.com/office/drawing/2014/main" id="{38CDBAF1-7A30-1041-B13C-C87A2BC17F42}"/>
                </a:ext>
              </a:extLst>
            </p:cNvPr>
            <p:cNvSpPr/>
            <p:nvPr/>
          </p:nvSpPr>
          <p:spPr>
            <a:xfrm>
              <a:off x="10008199" y="2720675"/>
              <a:ext cx="240362" cy="388668"/>
            </a:xfrm>
            <a:custGeom>
              <a:avLst/>
              <a:gdLst/>
              <a:ahLst/>
              <a:cxnLst>
                <a:cxn ang="0">
                  <a:pos x="wd2" y="hd2"/>
                </a:cxn>
                <a:cxn ang="5400000">
                  <a:pos x="wd2" y="hd2"/>
                </a:cxn>
                <a:cxn ang="10800000">
                  <a:pos x="wd2" y="hd2"/>
                </a:cxn>
                <a:cxn ang="16200000">
                  <a:pos x="wd2" y="hd2"/>
                </a:cxn>
              </a:cxnLst>
              <a:rect l="0" t="0" r="r" b="b"/>
              <a:pathLst>
                <a:path w="21600" h="21600" extrusionOk="0">
                  <a:moveTo>
                    <a:pt x="21600" y="19895"/>
                  </a:moveTo>
                  <a:lnTo>
                    <a:pt x="20911" y="18474"/>
                  </a:lnTo>
                  <a:lnTo>
                    <a:pt x="19991" y="16058"/>
                  </a:lnTo>
                  <a:lnTo>
                    <a:pt x="17694" y="14779"/>
                  </a:lnTo>
                  <a:lnTo>
                    <a:pt x="13787" y="13358"/>
                  </a:lnTo>
                  <a:lnTo>
                    <a:pt x="12638" y="12363"/>
                  </a:lnTo>
                  <a:lnTo>
                    <a:pt x="12179" y="11368"/>
                  </a:lnTo>
                  <a:lnTo>
                    <a:pt x="9421" y="8526"/>
                  </a:lnTo>
                  <a:lnTo>
                    <a:pt x="8272" y="7247"/>
                  </a:lnTo>
                  <a:lnTo>
                    <a:pt x="5974" y="5826"/>
                  </a:lnTo>
                  <a:lnTo>
                    <a:pt x="5055" y="3837"/>
                  </a:lnTo>
                  <a:lnTo>
                    <a:pt x="5515" y="3837"/>
                  </a:lnTo>
                  <a:lnTo>
                    <a:pt x="5515" y="3126"/>
                  </a:lnTo>
                  <a:lnTo>
                    <a:pt x="6664" y="426"/>
                  </a:lnTo>
                  <a:lnTo>
                    <a:pt x="5055" y="0"/>
                  </a:lnTo>
                  <a:lnTo>
                    <a:pt x="2757" y="426"/>
                  </a:lnTo>
                  <a:lnTo>
                    <a:pt x="1149" y="1421"/>
                  </a:lnTo>
                  <a:lnTo>
                    <a:pt x="1149" y="2416"/>
                  </a:lnTo>
                  <a:lnTo>
                    <a:pt x="0" y="2416"/>
                  </a:lnTo>
                  <a:lnTo>
                    <a:pt x="0" y="2842"/>
                  </a:lnTo>
                  <a:lnTo>
                    <a:pt x="9421" y="21600"/>
                  </a:lnTo>
                  <a:lnTo>
                    <a:pt x="21600" y="19895"/>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6" name="Freeform 57">
              <a:extLst>
                <a:ext uri="{FF2B5EF4-FFF2-40B4-BE49-F238E27FC236}">
                  <a16:creationId xmlns:a16="http://schemas.microsoft.com/office/drawing/2014/main" id="{F902D769-1FCB-6743-9E1C-4FF951BC3E6B}"/>
                </a:ext>
              </a:extLst>
            </p:cNvPr>
            <p:cNvSpPr/>
            <p:nvPr/>
          </p:nvSpPr>
          <p:spPr>
            <a:xfrm>
              <a:off x="9767839" y="3022404"/>
              <a:ext cx="74156" cy="86940"/>
            </a:xfrm>
            <a:custGeom>
              <a:avLst/>
              <a:gdLst/>
              <a:ahLst/>
              <a:cxnLst>
                <a:cxn ang="0">
                  <a:pos x="wd2" y="hd2"/>
                </a:cxn>
                <a:cxn ang="5400000">
                  <a:pos x="wd2" y="hd2"/>
                </a:cxn>
                <a:cxn ang="10800000">
                  <a:pos x="wd2" y="hd2"/>
                </a:cxn>
                <a:cxn ang="16200000">
                  <a:pos x="wd2" y="hd2"/>
                </a:cxn>
              </a:cxnLst>
              <a:rect l="0" t="0" r="r" b="b"/>
              <a:pathLst>
                <a:path w="21600" h="21600" extrusionOk="0">
                  <a:moveTo>
                    <a:pt x="0" y="7624"/>
                  </a:moveTo>
                  <a:lnTo>
                    <a:pt x="11172" y="0"/>
                  </a:lnTo>
                  <a:lnTo>
                    <a:pt x="21600" y="13976"/>
                  </a:lnTo>
                  <a:lnTo>
                    <a:pt x="8938" y="21600"/>
                  </a:lnTo>
                  <a:lnTo>
                    <a:pt x="0" y="7624"/>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7" name="Rectangle 58">
              <a:extLst>
                <a:ext uri="{FF2B5EF4-FFF2-40B4-BE49-F238E27FC236}">
                  <a16:creationId xmlns:a16="http://schemas.microsoft.com/office/drawing/2014/main" id="{3617DD57-BED3-E748-9D33-90A5B0450594}"/>
                </a:ext>
              </a:extLst>
            </p:cNvPr>
            <p:cNvSpPr txBox="1"/>
            <p:nvPr/>
          </p:nvSpPr>
          <p:spPr>
            <a:xfrm>
              <a:off x="5495049" y="4234434"/>
              <a:ext cx="2273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OK</a:t>
              </a:r>
            </a:p>
          </p:txBody>
        </p:sp>
        <p:sp>
          <p:nvSpPr>
            <p:cNvPr id="258" name="Rectangle 59">
              <a:extLst>
                <a:ext uri="{FF2B5EF4-FFF2-40B4-BE49-F238E27FC236}">
                  <a16:creationId xmlns:a16="http://schemas.microsoft.com/office/drawing/2014/main" id="{A32AEEDA-F993-E146-9E60-903FA0F13BED}"/>
                </a:ext>
              </a:extLst>
            </p:cNvPr>
            <p:cNvSpPr txBox="1"/>
            <p:nvPr/>
          </p:nvSpPr>
          <p:spPr>
            <a:xfrm>
              <a:off x="8596721" y="4899261"/>
              <a:ext cx="2273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GA</a:t>
              </a:r>
            </a:p>
          </p:txBody>
        </p:sp>
        <p:sp>
          <p:nvSpPr>
            <p:cNvPr id="259" name="Rectangle 60">
              <a:extLst>
                <a:ext uri="{FF2B5EF4-FFF2-40B4-BE49-F238E27FC236}">
                  <a16:creationId xmlns:a16="http://schemas.microsoft.com/office/drawing/2014/main" id="{4D594385-D1B0-4242-9DF1-9646D39BAF6E}"/>
                </a:ext>
              </a:extLst>
            </p:cNvPr>
            <p:cNvSpPr txBox="1"/>
            <p:nvPr/>
          </p:nvSpPr>
          <p:spPr>
            <a:xfrm>
              <a:off x="9460996" y="3362487"/>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VA</a:t>
              </a:r>
            </a:p>
          </p:txBody>
        </p:sp>
        <p:sp>
          <p:nvSpPr>
            <p:cNvPr id="260" name="Rectangle 61">
              <a:extLst>
                <a:ext uri="{FF2B5EF4-FFF2-40B4-BE49-F238E27FC236}">
                  <a16:creationId xmlns:a16="http://schemas.microsoft.com/office/drawing/2014/main" id="{DC3AE749-A251-F549-9D47-E7ECF0B21272}"/>
                </a:ext>
              </a:extLst>
            </p:cNvPr>
            <p:cNvSpPr txBox="1"/>
            <p:nvPr/>
          </p:nvSpPr>
          <p:spPr>
            <a:xfrm>
              <a:off x="9811310" y="1756675"/>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NY</a:t>
              </a:r>
            </a:p>
          </p:txBody>
        </p:sp>
        <p:sp>
          <p:nvSpPr>
            <p:cNvPr id="261" name="Rectangle 62">
              <a:extLst>
                <a:ext uri="{FF2B5EF4-FFF2-40B4-BE49-F238E27FC236}">
                  <a16:creationId xmlns:a16="http://schemas.microsoft.com/office/drawing/2014/main" id="{989BDFDF-31F3-EF4A-93F7-684079EB82DD}"/>
                </a:ext>
              </a:extLst>
            </p:cNvPr>
            <p:cNvSpPr txBox="1"/>
            <p:nvPr/>
          </p:nvSpPr>
          <p:spPr>
            <a:xfrm>
              <a:off x="9175888" y="5985995"/>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FL</a:t>
              </a:r>
            </a:p>
          </p:txBody>
        </p:sp>
        <p:sp>
          <p:nvSpPr>
            <p:cNvPr id="262" name="Rectangle 63">
              <a:extLst>
                <a:ext uri="{FF2B5EF4-FFF2-40B4-BE49-F238E27FC236}">
                  <a16:creationId xmlns:a16="http://schemas.microsoft.com/office/drawing/2014/main" id="{9E7E341D-87B0-6F4E-AB89-34B11F8FC0A2}"/>
                </a:ext>
              </a:extLst>
            </p:cNvPr>
            <p:cNvSpPr txBox="1"/>
            <p:nvPr/>
          </p:nvSpPr>
          <p:spPr>
            <a:xfrm>
              <a:off x="3444314" y="4418540"/>
              <a:ext cx="24314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NM</a:t>
              </a:r>
            </a:p>
          </p:txBody>
        </p:sp>
        <p:sp>
          <p:nvSpPr>
            <p:cNvPr id="263" name="Rectangle 64">
              <a:extLst>
                <a:ext uri="{FF2B5EF4-FFF2-40B4-BE49-F238E27FC236}">
                  <a16:creationId xmlns:a16="http://schemas.microsoft.com/office/drawing/2014/main" id="{C700457F-3855-344F-8052-5E58B86D51BA}"/>
                </a:ext>
              </a:extLst>
            </p:cNvPr>
            <p:cNvSpPr txBox="1"/>
            <p:nvPr/>
          </p:nvSpPr>
          <p:spPr>
            <a:xfrm>
              <a:off x="5078253" y="5390209"/>
              <a:ext cx="204564"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TX</a:t>
              </a:r>
            </a:p>
          </p:txBody>
        </p:sp>
        <p:sp>
          <p:nvSpPr>
            <p:cNvPr id="264" name="Rectangle 65">
              <a:extLst>
                <a:ext uri="{FF2B5EF4-FFF2-40B4-BE49-F238E27FC236}">
                  <a16:creationId xmlns:a16="http://schemas.microsoft.com/office/drawing/2014/main" id="{2D9552C3-B535-8A4F-979B-DB0EC6070BC7}"/>
                </a:ext>
              </a:extLst>
            </p:cNvPr>
            <p:cNvSpPr txBox="1"/>
            <p:nvPr/>
          </p:nvSpPr>
          <p:spPr>
            <a:xfrm>
              <a:off x="5231675" y="3436642"/>
              <a:ext cx="21147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KS</a:t>
              </a:r>
            </a:p>
          </p:txBody>
        </p:sp>
        <p:sp>
          <p:nvSpPr>
            <p:cNvPr id="265" name="Rectangle 66">
              <a:extLst>
                <a:ext uri="{FF2B5EF4-FFF2-40B4-BE49-F238E27FC236}">
                  <a16:creationId xmlns:a16="http://schemas.microsoft.com/office/drawing/2014/main" id="{B4F926E6-3081-FE4D-B6A3-9AD1FC8E1BCD}"/>
                </a:ext>
              </a:extLst>
            </p:cNvPr>
            <p:cNvSpPr txBox="1"/>
            <p:nvPr/>
          </p:nvSpPr>
          <p:spPr>
            <a:xfrm>
              <a:off x="4935060" y="2562139"/>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NE</a:t>
              </a:r>
            </a:p>
          </p:txBody>
        </p:sp>
        <p:sp>
          <p:nvSpPr>
            <p:cNvPr id="266" name="Rectangle 67">
              <a:extLst>
                <a:ext uri="{FF2B5EF4-FFF2-40B4-BE49-F238E27FC236}">
                  <a16:creationId xmlns:a16="http://schemas.microsoft.com/office/drawing/2014/main" id="{84EAAE05-3C3F-1A40-8623-1A21EA0182C2}"/>
                </a:ext>
              </a:extLst>
            </p:cNvPr>
            <p:cNvSpPr txBox="1"/>
            <p:nvPr/>
          </p:nvSpPr>
          <p:spPr>
            <a:xfrm>
              <a:off x="4904376" y="1787360"/>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SD</a:t>
              </a:r>
            </a:p>
          </p:txBody>
        </p:sp>
        <p:sp>
          <p:nvSpPr>
            <p:cNvPr id="267" name="Rectangle 68">
              <a:extLst>
                <a:ext uri="{FF2B5EF4-FFF2-40B4-BE49-F238E27FC236}">
                  <a16:creationId xmlns:a16="http://schemas.microsoft.com/office/drawing/2014/main" id="{D747717C-D477-024D-88ED-CD1EB21478A3}"/>
                </a:ext>
              </a:extLst>
            </p:cNvPr>
            <p:cNvSpPr txBox="1"/>
            <p:nvPr/>
          </p:nvSpPr>
          <p:spPr>
            <a:xfrm>
              <a:off x="4924832" y="940985"/>
              <a:ext cx="22727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ND</a:t>
              </a:r>
            </a:p>
          </p:txBody>
        </p:sp>
        <p:sp>
          <p:nvSpPr>
            <p:cNvPr id="268" name="Rectangle 69">
              <a:extLst>
                <a:ext uri="{FF2B5EF4-FFF2-40B4-BE49-F238E27FC236}">
                  <a16:creationId xmlns:a16="http://schemas.microsoft.com/office/drawing/2014/main" id="{BAFE8E68-954B-5D4E-836A-AFECF43BC6F2}"/>
                </a:ext>
              </a:extLst>
            </p:cNvPr>
            <p:cNvSpPr txBox="1"/>
            <p:nvPr/>
          </p:nvSpPr>
          <p:spPr>
            <a:xfrm>
              <a:off x="3198840" y="866830"/>
              <a:ext cx="22720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MT</a:t>
              </a:r>
            </a:p>
          </p:txBody>
        </p:sp>
        <p:sp>
          <p:nvSpPr>
            <p:cNvPr id="269" name="Rectangle 70">
              <a:extLst>
                <a:ext uri="{FF2B5EF4-FFF2-40B4-BE49-F238E27FC236}">
                  <a16:creationId xmlns:a16="http://schemas.microsoft.com/office/drawing/2014/main" id="{E9D871CC-4553-1A4B-A5C7-2372A3D3DE99}"/>
                </a:ext>
              </a:extLst>
            </p:cNvPr>
            <p:cNvSpPr txBox="1"/>
            <p:nvPr/>
          </p:nvSpPr>
          <p:spPr>
            <a:xfrm>
              <a:off x="3431528" y="2071191"/>
              <a:ext cx="251119"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WY</a:t>
              </a:r>
            </a:p>
          </p:txBody>
        </p:sp>
        <p:sp>
          <p:nvSpPr>
            <p:cNvPr id="270" name="Rectangle 71">
              <a:extLst>
                <a:ext uri="{FF2B5EF4-FFF2-40B4-BE49-F238E27FC236}">
                  <a16:creationId xmlns:a16="http://schemas.microsoft.com/office/drawing/2014/main" id="{74DA1887-BD4A-6241-973A-1F78F5ABC2C5}"/>
                </a:ext>
              </a:extLst>
            </p:cNvPr>
            <p:cNvSpPr txBox="1"/>
            <p:nvPr/>
          </p:nvSpPr>
          <p:spPr>
            <a:xfrm>
              <a:off x="3671889" y="3209066"/>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CO</a:t>
              </a:r>
            </a:p>
          </p:txBody>
        </p:sp>
        <p:sp>
          <p:nvSpPr>
            <p:cNvPr id="271" name="Rectangle 72">
              <a:extLst>
                <a:ext uri="{FF2B5EF4-FFF2-40B4-BE49-F238E27FC236}">
                  <a16:creationId xmlns:a16="http://schemas.microsoft.com/office/drawing/2014/main" id="{EA0C24D6-4E81-5E4B-882D-592527B252B9}"/>
                </a:ext>
              </a:extLst>
            </p:cNvPr>
            <p:cNvSpPr txBox="1"/>
            <p:nvPr/>
          </p:nvSpPr>
          <p:spPr>
            <a:xfrm>
              <a:off x="2493101" y="3030074"/>
              <a:ext cx="21133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UT</a:t>
              </a:r>
            </a:p>
          </p:txBody>
        </p:sp>
        <p:sp>
          <p:nvSpPr>
            <p:cNvPr id="272" name="Rectangle 73">
              <a:extLst>
                <a:ext uri="{FF2B5EF4-FFF2-40B4-BE49-F238E27FC236}">
                  <a16:creationId xmlns:a16="http://schemas.microsoft.com/office/drawing/2014/main" id="{D49C87DE-9C53-5B4D-8177-2DFB2057A3AA}"/>
                </a:ext>
              </a:extLst>
            </p:cNvPr>
            <p:cNvSpPr txBox="1"/>
            <p:nvPr/>
          </p:nvSpPr>
          <p:spPr>
            <a:xfrm>
              <a:off x="2155573" y="1646724"/>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ID</a:t>
              </a:r>
            </a:p>
          </p:txBody>
        </p:sp>
        <p:sp>
          <p:nvSpPr>
            <p:cNvPr id="273" name="Rectangle 74">
              <a:extLst>
                <a:ext uri="{FF2B5EF4-FFF2-40B4-BE49-F238E27FC236}">
                  <a16:creationId xmlns:a16="http://schemas.microsoft.com/office/drawing/2014/main" id="{33DADFBC-1C2D-8448-8AD7-DBBA1EEB8B93}"/>
                </a:ext>
              </a:extLst>
            </p:cNvPr>
            <p:cNvSpPr txBox="1"/>
            <p:nvPr/>
          </p:nvSpPr>
          <p:spPr>
            <a:xfrm>
              <a:off x="2209270" y="4216534"/>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AZ</a:t>
              </a:r>
            </a:p>
          </p:txBody>
        </p:sp>
        <p:sp>
          <p:nvSpPr>
            <p:cNvPr id="274" name="Rectangle 75">
              <a:extLst>
                <a:ext uri="{FF2B5EF4-FFF2-40B4-BE49-F238E27FC236}">
                  <a16:creationId xmlns:a16="http://schemas.microsoft.com/office/drawing/2014/main" id="{5C8E2ABF-4F6A-F146-8B78-10A79DE2C361}"/>
                </a:ext>
              </a:extLst>
            </p:cNvPr>
            <p:cNvSpPr txBox="1"/>
            <p:nvPr/>
          </p:nvSpPr>
          <p:spPr>
            <a:xfrm>
              <a:off x="1406364" y="2723231"/>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NV</a:t>
              </a:r>
            </a:p>
          </p:txBody>
        </p:sp>
        <p:sp>
          <p:nvSpPr>
            <p:cNvPr id="275" name="Rectangle 76">
              <a:extLst>
                <a:ext uri="{FF2B5EF4-FFF2-40B4-BE49-F238E27FC236}">
                  <a16:creationId xmlns:a16="http://schemas.microsoft.com/office/drawing/2014/main" id="{6BD00F4C-3B49-224C-B62D-6A3D8EFB33FB}"/>
                </a:ext>
              </a:extLst>
            </p:cNvPr>
            <p:cNvSpPr txBox="1"/>
            <p:nvPr/>
          </p:nvSpPr>
          <p:spPr>
            <a:xfrm>
              <a:off x="1158333" y="490949"/>
              <a:ext cx="24587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WA</a:t>
              </a:r>
            </a:p>
          </p:txBody>
        </p:sp>
        <p:sp>
          <p:nvSpPr>
            <p:cNvPr id="276" name="Rectangle 77">
              <a:extLst>
                <a:ext uri="{FF2B5EF4-FFF2-40B4-BE49-F238E27FC236}">
                  <a16:creationId xmlns:a16="http://schemas.microsoft.com/office/drawing/2014/main" id="{461E5979-958B-C04A-AC42-A602112237AB}"/>
                </a:ext>
              </a:extLst>
            </p:cNvPr>
            <p:cNvSpPr txBox="1"/>
            <p:nvPr/>
          </p:nvSpPr>
          <p:spPr>
            <a:xfrm>
              <a:off x="705739" y="3446870"/>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a:t>
              </a:r>
            </a:p>
          </p:txBody>
        </p:sp>
        <p:sp>
          <p:nvSpPr>
            <p:cNvPr id="277" name="Rectangle 78">
              <a:extLst>
                <a:ext uri="{FF2B5EF4-FFF2-40B4-BE49-F238E27FC236}">
                  <a16:creationId xmlns:a16="http://schemas.microsoft.com/office/drawing/2014/main" id="{90DF29BB-CB6E-2C4F-88C1-90532ECAE4A3}"/>
                </a:ext>
              </a:extLst>
            </p:cNvPr>
            <p:cNvSpPr txBox="1"/>
            <p:nvPr/>
          </p:nvSpPr>
          <p:spPr>
            <a:xfrm>
              <a:off x="902631" y="1327095"/>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OR</a:t>
              </a:r>
            </a:p>
          </p:txBody>
        </p:sp>
        <p:sp>
          <p:nvSpPr>
            <p:cNvPr id="278" name="Rectangle 79">
              <a:extLst>
                <a:ext uri="{FF2B5EF4-FFF2-40B4-BE49-F238E27FC236}">
                  <a16:creationId xmlns:a16="http://schemas.microsoft.com/office/drawing/2014/main" id="{6AE86530-D2D9-784E-83A8-A205FFB55202}"/>
                </a:ext>
              </a:extLst>
            </p:cNvPr>
            <p:cNvSpPr txBox="1"/>
            <p:nvPr/>
          </p:nvSpPr>
          <p:spPr>
            <a:xfrm>
              <a:off x="8075088" y="3595178"/>
              <a:ext cx="21147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KY</a:t>
              </a:r>
            </a:p>
          </p:txBody>
        </p:sp>
        <p:sp>
          <p:nvSpPr>
            <p:cNvPr id="279" name="Rectangle 80">
              <a:extLst>
                <a:ext uri="{FF2B5EF4-FFF2-40B4-BE49-F238E27FC236}">
                  <a16:creationId xmlns:a16="http://schemas.microsoft.com/office/drawing/2014/main" id="{755E3A90-468A-614E-B8AE-021A8DD27813}"/>
                </a:ext>
              </a:extLst>
            </p:cNvPr>
            <p:cNvSpPr txBox="1"/>
            <p:nvPr/>
          </p:nvSpPr>
          <p:spPr>
            <a:xfrm>
              <a:off x="10823892" y="818248"/>
              <a:ext cx="23524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ME</a:t>
              </a:r>
            </a:p>
          </p:txBody>
        </p:sp>
        <p:sp>
          <p:nvSpPr>
            <p:cNvPr id="280" name="Rectangle 81">
              <a:extLst>
                <a:ext uri="{FF2B5EF4-FFF2-40B4-BE49-F238E27FC236}">
                  <a16:creationId xmlns:a16="http://schemas.microsoft.com/office/drawing/2014/main" id="{330C3748-CF45-7843-A81A-446EB847634A}"/>
                </a:ext>
              </a:extLst>
            </p:cNvPr>
            <p:cNvSpPr txBox="1"/>
            <p:nvPr/>
          </p:nvSpPr>
          <p:spPr>
            <a:xfrm>
              <a:off x="9443098" y="2395932"/>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PA</a:t>
              </a:r>
            </a:p>
          </p:txBody>
        </p:sp>
        <p:sp>
          <p:nvSpPr>
            <p:cNvPr id="281" name="Rectangle 82">
              <a:extLst>
                <a:ext uri="{FF2B5EF4-FFF2-40B4-BE49-F238E27FC236}">
                  <a16:creationId xmlns:a16="http://schemas.microsoft.com/office/drawing/2014/main" id="{189054C9-EF3B-E74C-A4E1-4D6D720F0E43}"/>
                </a:ext>
              </a:extLst>
            </p:cNvPr>
            <p:cNvSpPr txBox="1"/>
            <p:nvPr/>
          </p:nvSpPr>
          <p:spPr>
            <a:xfrm>
              <a:off x="8031619" y="2004708"/>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MI</a:t>
              </a:r>
            </a:p>
          </p:txBody>
        </p:sp>
        <p:sp>
          <p:nvSpPr>
            <p:cNvPr id="282" name="Rectangle 83">
              <a:extLst>
                <a:ext uri="{FF2B5EF4-FFF2-40B4-BE49-F238E27FC236}">
                  <a16:creationId xmlns:a16="http://schemas.microsoft.com/office/drawing/2014/main" id="{8F37F530-A669-7540-8C4A-9E29BE326B96}"/>
                </a:ext>
              </a:extLst>
            </p:cNvPr>
            <p:cNvSpPr txBox="1"/>
            <p:nvPr/>
          </p:nvSpPr>
          <p:spPr>
            <a:xfrm>
              <a:off x="10542620" y="1820175"/>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a:t>
              </a:r>
            </a:p>
          </p:txBody>
        </p:sp>
        <p:sp>
          <p:nvSpPr>
            <p:cNvPr id="283" name="Rectangle 84">
              <a:extLst>
                <a:ext uri="{FF2B5EF4-FFF2-40B4-BE49-F238E27FC236}">
                  <a16:creationId xmlns:a16="http://schemas.microsoft.com/office/drawing/2014/main" id="{D13A3658-DCB8-D64D-9A8A-318EBE413D21}"/>
                </a:ext>
              </a:extLst>
            </p:cNvPr>
            <p:cNvSpPr txBox="1"/>
            <p:nvPr/>
          </p:nvSpPr>
          <p:spPr>
            <a:xfrm>
              <a:off x="10421609" y="2040506"/>
              <a:ext cx="21133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CT</a:t>
              </a:r>
            </a:p>
          </p:txBody>
        </p:sp>
        <p:sp>
          <p:nvSpPr>
            <p:cNvPr id="284" name="Rectangle 85">
              <a:extLst>
                <a:ext uri="{FF2B5EF4-FFF2-40B4-BE49-F238E27FC236}">
                  <a16:creationId xmlns:a16="http://schemas.microsoft.com/office/drawing/2014/main" id="{FDD1DA61-B12B-544A-9BE2-ABEFE3F2A22A}"/>
                </a:ext>
              </a:extLst>
            </p:cNvPr>
            <p:cNvSpPr txBox="1"/>
            <p:nvPr/>
          </p:nvSpPr>
          <p:spPr>
            <a:xfrm>
              <a:off x="8890780" y="3201396"/>
              <a:ext cx="251119"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WV</a:t>
              </a:r>
            </a:p>
          </p:txBody>
        </p:sp>
        <p:sp>
          <p:nvSpPr>
            <p:cNvPr id="285" name="Rectangle 86">
              <a:extLst>
                <a:ext uri="{FF2B5EF4-FFF2-40B4-BE49-F238E27FC236}">
                  <a16:creationId xmlns:a16="http://schemas.microsoft.com/office/drawing/2014/main" id="{454EC107-51E8-5241-9667-E480D8295CAB}"/>
                </a:ext>
              </a:extLst>
            </p:cNvPr>
            <p:cNvSpPr txBox="1"/>
            <p:nvPr/>
          </p:nvSpPr>
          <p:spPr>
            <a:xfrm>
              <a:off x="8422844" y="2753916"/>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OH</a:t>
              </a:r>
            </a:p>
          </p:txBody>
        </p:sp>
        <p:sp>
          <p:nvSpPr>
            <p:cNvPr id="286" name="Rectangle 87">
              <a:extLst>
                <a:ext uri="{FF2B5EF4-FFF2-40B4-BE49-F238E27FC236}">
                  <a16:creationId xmlns:a16="http://schemas.microsoft.com/office/drawing/2014/main" id="{86BF0504-F7A8-C94B-888E-2C2F245CDD59}"/>
                </a:ext>
              </a:extLst>
            </p:cNvPr>
            <p:cNvSpPr txBox="1"/>
            <p:nvPr/>
          </p:nvSpPr>
          <p:spPr>
            <a:xfrm>
              <a:off x="7829613" y="2912451"/>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IN</a:t>
              </a:r>
            </a:p>
          </p:txBody>
        </p:sp>
        <p:sp>
          <p:nvSpPr>
            <p:cNvPr id="287" name="Rectangle 88">
              <a:extLst>
                <a:ext uri="{FF2B5EF4-FFF2-40B4-BE49-F238E27FC236}">
                  <a16:creationId xmlns:a16="http://schemas.microsoft.com/office/drawing/2014/main" id="{7E56BC02-DF25-274E-8BE2-8F4ABF94602B}"/>
                </a:ext>
              </a:extLst>
            </p:cNvPr>
            <p:cNvSpPr txBox="1"/>
            <p:nvPr/>
          </p:nvSpPr>
          <p:spPr>
            <a:xfrm>
              <a:off x="7164787" y="2820398"/>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IL</a:t>
              </a:r>
            </a:p>
          </p:txBody>
        </p:sp>
        <p:sp>
          <p:nvSpPr>
            <p:cNvPr id="288" name="Rectangle 89">
              <a:extLst>
                <a:ext uri="{FF2B5EF4-FFF2-40B4-BE49-F238E27FC236}">
                  <a16:creationId xmlns:a16="http://schemas.microsoft.com/office/drawing/2014/main" id="{562E612E-C23F-FD4C-8354-8DFDB5492310}"/>
                </a:ext>
              </a:extLst>
            </p:cNvPr>
            <p:cNvSpPr txBox="1"/>
            <p:nvPr/>
          </p:nvSpPr>
          <p:spPr>
            <a:xfrm>
              <a:off x="9535151" y="3914805"/>
              <a:ext cx="2272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NC</a:t>
              </a:r>
            </a:p>
          </p:txBody>
        </p:sp>
        <p:sp>
          <p:nvSpPr>
            <p:cNvPr id="289" name="Rectangle 90">
              <a:extLst>
                <a:ext uri="{FF2B5EF4-FFF2-40B4-BE49-F238E27FC236}">
                  <a16:creationId xmlns:a16="http://schemas.microsoft.com/office/drawing/2014/main" id="{E488949D-1C42-FE4E-98AC-571F5B78A3F9}"/>
                </a:ext>
              </a:extLst>
            </p:cNvPr>
            <p:cNvSpPr txBox="1"/>
            <p:nvPr/>
          </p:nvSpPr>
          <p:spPr>
            <a:xfrm>
              <a:off x="7791260" y="4119112"/>
              <a:ext cx="21133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TN</a:t>
              </a:r>
            </a:p>
          </p:txBody>
        </p:sp>
        <p:sp>
          <p:nvSpPr>
            <p:cNvPr id="290" name="Rectangle 91">
              <a:extLst>
                <a:ext uri="{FF2B5EF4-FFF2-40B4-BE49-F238E27FC236}">
                  <a16:creationId xmlns:a16="http://schemas.microsoft.com/office/drawing/2014/main" id="{B286BB79-8FB2-D447-8800-030B63183AFD}"/>
                </a:ext>
              </a:extLst>
            </p:cNvPr>
            <p:cNvSpPr txBox="1"/>
            <p:nvPr/>
          </p:nvSpPr>
          <p:spPr>
            <a:xfrm>
              <a:off x="9179723" y="4474795"/>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SC</a:t>
              </a:r>
            </a:p>
          </p:txBody>
        </p:sp>
        <p:sp>
          <p:nvSpPr>
            <p:cNvPr id="291" name="Rectangle 92">
              <a:extLst>
                <a:ext uri="{FF2B5EF4-FFF2-40B4-BE49-F238E27FC236}">
                  <a16:creationId xmlns:a16="http://schemas.microsoft.com/office/drawing/2014/main" id="{75985553-5A85-7C40-A8C9-D21030077781}"/>
                </a:ext>
              </a:extLst>
            </p:cNvPr>
            <p:cNvSpPr txBox="1"/>
            <p:nvPr/>
          </p:nvSpPr>
          <p:spPr>
            <a:xfrm>
              <a:off x="7866691" y="4909488"/>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AL</a:t>
              </a:r>
            </a:p>
          </p:txBody>
        </p:sp>
        <p:sp>
          <p:nvSpPr>
            <p:cNvPr id="292" name="Rectangle 93">
              <a:extLst>
                <a:ext uri="{FF2B5EF4-FFF2-40B4-BE49-F238E27FC236}">
                  <a16:creationId xmlns:a16="http://schemas.microsoft.com/office/drawing/2014/main" id="{3E8EBDE3-653C-A246-8866-9ABE771246DB}"/>
                </a:ext>
              </a:extLst>
            </p:cNvPr>
            <p:cNvSpPr txBox="1"/>
            <p:nvPr/>
          </p:nvSpPr>
          <p:spPr>
            <a:xfrm>
              <a:off x="7149445" y="4841727"/>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MS</a:t>
              </a:r>
            </a:p>
          </p:txBody>
        </p:sp>
        <p:sp>
          <p:nvSpPr>
            <p:cNvPr id="293" name="Rectangle 94">
              <a:extLst>
                <a:ext uri="{FF2B5EF4-FFF2-40B4-BE49-F238E27FC236}">
                  <a16:creationId xmlns:a16="http://schemas.microsoft.com/office/drawing/2014/main" id="{1E7DA98C-A574-1647-A92F-A187AA36EFE5}"/>
                </a:ext>
              </a:extLst>
            </p:cNvPr>
            <p:cNvSpPr txBox="1"/>
            <p:nvPr/>
          </p:nvSpPr>
          <p:spPr>
            <a:xfrm>
              <a:off x="6525530" y="4405754"/>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AR</a:t>
              </a:r>
            </a:p>
          </p:txBody>
        </p:sp>
        <p:sp>
          <p:nvSpPr>
            <p:cNvPr id="294" name="Rectangle 95">
              <a:extLst>
                <a:ext uri="{FF2B5EF4-FFF2-40B4-BE49-F238E27FC236}">
                  <a16:creationId xmlns:a16="http://schemas.microsoft.com/office/drawing/2014/main" id="{583B7047-C028-6445-8AA6-6457C146AB73}"/>
                </a:ext>
              </a:extLst>
            </p:cNvPr>
            <p:cNvSpPr txBox="1"/>
            <p:nvPr/>
          </p:nvSpPr>
          <p:spPr>
            <a:xfrm>
              <a:off x="6563886" y="5382538"/>
              <a:ext cx="204564"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a:t>
              </a:r>
            </a:p>
          </p:txBody>
        </p:sp>
        <p:sp>
          <p:nvSpPr>
            <p:cNvPr id="295" name="Rectangle 96">
              <a:extLst>
                <a:ext uri="{FF2B5EF4-FFF2-40B4-BE49-F238E27FC236}">
                  <a16:creationId xmlns:a16="http://schemas.microsoft.com/office/drawing/2014/main" id="{E756D332-F1D7-A649-A866-144548A88FE8}"/>
                </a:ext>
              </a:extLst>
            </p:cNvPr>
            <p:cNvSpPr txBox="1"/>
            <p:nvPr/>
          </p:nvSpPr>
          <p:spPr>
            <a:xfrm>
              <a:off x="6507633" y="3467327"/>
              <a:ext cx="25111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a:t>
              </a:r>
            </a:p>
          </p:txBody>
        </p:sp>
        <p:sp>
          <p:nvSpPr>
            <p:cNvPr id="296" name="Rectangle 97">
              <a:extLst>
                <a:ext uri="{FF2B5EF4-FFF2-40B4-BE49-F238E27FC236}">
                  <a16:creationId xmlns:a16="http://schemas.microsoft.com/office/drawing/2014/main" id="{00946773-D9EC-6040-8763-4319AF52CA26}"/>
                </a:ext>
              </a:extLst>
            </p:cNvPr>
            <p:cNvSpPr txBox="1"/>
            <p:nvPr/>
          </p:nvSpPr>
          <p:spPr>
            <a:xfrm>
              <a:off x="6239143" y="2426616"/>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IA</a:t>
              </a:r>
            </a:p>
          </p:txBody>
        </p:sp>
        <p:sp>
          <p:nvSpPr>
            <p:cNvPr id="297" name="Rectangle 98">
              <a:extLst>
                <a:ext uri="{FF2B5EF4-FFF2-40B4-BE49-F238E27FC236}">
                  <a16:creationId xmlns:a16="http://schemas.microsoft.com/office/drawing/2014/main" id="{DD59A48A-9D40-7B41-96F2-61FB59239F18}"/>
                </a:ext>
              </a:extLst>
            </p:cNvPr>
            <p:cNvSpPr txBox="1"/>
            <p:nvPr/>
          </p:nvSpPr>
          <p:spPr>
            <a:xfrm>
              <a:off x="6034581" y="1321981"/>
              <a:ext cx="24314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MN</a:t>
              </a:r>
            </a:p>
          </p:txBody>
        </p:sp>
        <p:sp>
          <p:nvSpPr>
            <p:cNvPr id="298" name="Rectangle 99">
              <a:extLst>
                <a:ext uri="{FF2B5EF4-FFF2-40B4-BE49-F238E27FC236}">
                  <a16:creationId xmlns:a16="http://schemas.microsoft.com/office/drawing/2014/main" id="{AFF73174-CDAE-C546-90B1-966311272209}"/>
                </a:ext>
              </a:extLst>
            </p:cNvPr>
            <p:cNvSpPr txBox="1"/>
            <p:nvPr/>
          </p:nvSpPr>
          <p:spPr>
            <a:xfrm>
              <a:off x="7011365" y="1782246"/>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WI</a:t>
              </a:r>
            </a:p>
          </p:txBody>
        </p:sp>
        <p:sp>
          <p:nvSpPr>
            <p:cNvPr id="299" name="Rectangle 100">
              <a:extLst>
                <a:ext uri="{FF2B5EF4-FFF2-40B4-BE49-F238E27FC236}">
                  <a16:creationId xmlns:a16="http://schemas.microsoft.com/office/drawing/2014/main" id="{9E8D48CD-C6CB-374C-A79B-3D9480C0BEDD}"/>
                </a:ext>
              </a:extLst>
            </p:cNvPr>
            <p:cNvSpPr txBox="1"/>
            <p:nvPr/>
          </p:nvSpPr>
          <p:spPr>
            <a:xfrm>
              <a:off x="10118153" y="2661863"/>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NJ</a:t>
              </a:r>
            </a:p>
          </p:txBody>
        </p:sp>
        <p:sp>
          <p:nvSpPr>
            <p:cNvPr id="300" name="Rectangle 101">
              <a:extLst>
                <a:ext uri="{FF2B5EF4-FFF2-40B4-BE49-F238E27FC236}">
                  <a16:creationId xmlns:a16="http://schemas.microsoft.com/office/drawing/2014/main" id="{3F412F8A-5A3C-0F42-8CD9-DEA8B4330FC8}"/>
                </a:ext>
              </a:extLst>
            </p:cNvPr>
            <p:cNvSpPr txBox="1"/>
            <p:nvPr/>
          </p:nvSpPr>
          <p:spPr>
            <a:xfrm>
              <a:off x="10271575" y="1260612"/>
              <a:ext cx="204563" cy="2045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VT</a:t>
              </a:r>
            </a:p>
          </p:txBody>
        </p:sp>
        <p:sp>
          <p:nvSpPr>
            <p:cNvPr id="301" name="Rectangle 102">
              <a:extLst>
                <a:ext uri="{FF2B5EF4-FFF2-40B4-BE49-F238E27FC236}">
                  <a16:creationId xmlns:a16="http://schemas.microsoft.com/office/drawing/2014/main" id="{E815EC19-0696-7E4F-A975-3B0EDD698CCF}"/>
                </a:ext>
              </a:extLst>
            </p:cNvPr>
            <p:cNvSpPr txBox="1"/>
            <p:nvPr/>
          </p:nvSpPr>
          <p:spPr>
            <a:xfrm>
              <a:off x="10486365" y="1462618"/>
              <a:ext cx="22727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NH</a:t>
              </a:r>
            </a:p>
          </p:txBody>
        </p:sp>
        <p:sp>
          <p:nvSpPr>
            <p:cNvPr id="302" name="Rectangle 103">
              <a:extLst>
                <a:ext uri="{FF2B5EF4-FFF2-40B4-BE49-F238E27FC236}">
                  <a16:creationId xmlns:a16="http://schemas.microsoft.com/office/drawing/2014/main" id="{F47AF847-881A-144F-A9C4-1B390A18D529}"/>
                </a:ext>
              </a:extLst>
            </p:cNvPr>
            <p:cNvSpPr txBox="1"/>
            <p:nvPr/>
          </p:nvSpPr>
          <p:spPr>
            <a:xfrm>
              <a:off x="9689748" y="2863527"/>
              <a:ext cx="22727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DC</a:t>
              </a:r>
            </a:p>
          </p:txBody>
        </p:sp>
      </p:grpSp>
      <p:sp>
        <p:nvSpPr>
          <p:cNvPr id="304" name="Text Placeholder 5">
            <a:extLst>
              <a:ext uri="{FF2B5EF4-FFF2-40B4-BE49-F238E27FC236}">
                <a16:creationId xmlns:a16="http://schemas.microsoft.com/office/drawing/2014/main" id="{3D2C10B8-64B9-074C-B65A-4E8B3E554D5E}"/>
              </a:ext>
            </a:extLst>
          </p:cNvPr>
          <p:cNvSpPr>
            <a:spLocks noGrp="1"/>
          </p:cNvSpPr>
          <p:nvPr>
            <p:ph type="body" sz="quarter" idx="17" hasCustomPrompt="1"/>
          </p:nvPr>
        </p:nvSpPr>
        <p:spPr>
          <a:xfrm>
            <a:off x="6715075" y="183887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5" name="Text Placeholder 5">
            <a:extLst>
              <a:ext uri="{FF2B5EF4-FFF2-40B4-BE49-F238E27FC236}">
                <a16:creationId xmlns:a16="http://schemas.microsoft.com/office/drawing/2014/main" id="{AF49E503-17B2-EE48-B616-0A6C051D5B87}"/>
              </a:ext>
            </a:extLst>
          </p:cNvPr>
          <p:cNvSpPr>
            <a:spLocks noGrp="1"/>
          </p:cNvSpPr>
          <p:nvPr>
            <p:ph type="body" sz="quarter" idx="18" hasCustomPrompt="1"/>
          </p:nvPr>
        </p:nvSpPr>
        <p:spPr>
          <a:xfrm>
            <a:off x="6715076" y="211935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6" name="Text Placeholder 5">
            <a:extLst>
              <a:ext uri="{FF2B5EF4-FFF2-40B4-BE49-F238E27FC236}">
                <a16:creationId xmlns:a16="http://schemas.microsoft.com/office/drawing/2014/main" id="{22C3DA8B-64E4-3C4E-B39E-BF268C1EFCAC}"/>
              </a:ext>
            </a:extLst>
          </p:cNvPr>
          <p:cNvSpPr>
            <a:spLocks noGrp="1"/>
          </p:cNvSpPr>
          <p:nvPr>
            <p:ph type="body" sz="quarter" idx="25" hasCustomPrompt="1"/>
          </p:nvPr>
        </p:nvSpPr>
        <p:spPr>
          <a:xfrm>
            <a:off x="9301518" y="183887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7" name="Text Placeholder 5">
            <a:extLst>
              <a:ext uri="{FF2B5EF4-FFF2-40B4-BE49-F238E27FC236}">
                <a16:creationId xmlns:a16="http://schemas.microsoft.com/office/drawing/2014/main" id="{073A98C5-C74C-C342-9226-989DEA4C91F2}"/>
              </a:ext>
            </a:extLst>
          </p:cNvPr>
          <p:cNvSpPr>
            <a:spLocks noGrp="1"/>
          </p:cNvSpPr>
          <p:nvPr>
            <p:ph type="body" sz="quarter" idx="26" hasCustomPrompt="1"/>
          </p:nvPr>
        </p:nvSpPr>
        <p:spPr>
          <a:xfrm>
            <a:off x="9301519" y="211935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8" name="Text Placeholder 5">
            <a:extLst>
              <a:ext uri="{FF2B5EF4-FFF2-40B4-BE49-F238E27FC236}">
                <a16:creationId xmlns:a16="http://schemas.microsoft.com/office/drawing/2014/main" id="{33875303-599B-6C4F-9CD9-56CA5603521D}"/>
              </a:ext>
            </a:extLst>
          </p:cNvPr>
          <p:cNvSpPr>
            <a:spLocks noGrp="1"/>
          </p:cNvSpPr>
          <p:nvPr>
            <p:ph type="body" sz="quarter" idx="27" hasCustomPrompt="1"/>
          </p:nvPr>
        </p:nvSpPr>
        <p:spPr>
          <a:xfrm>
            <a:off x="6715075" y="330130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9" name="Text Placeholder 5">
            <a:extLst>
              <a:ext uri="{FF2B5EF4-FFF2-40B4-BE49-F238E27FC236}">
                <a16:creationId xmlns:a16="http://schemas.microsoft.com/office/drawing/2014/main" id="{8135E5C0-1EBC-C54B-AA73-0C967375C736}"/>
              </a:ext>
            </a:extLst>
          </p:cNvPr>
          <p:cNvSpPr>
            <a:spLocks noGrp="1"/>
          </p:cNvSpPr>
          <p:nvPr>
            <p:ph type="body" sz="quarter" idx="28" hasCustomPrompt="1"/>
          </p:nvPr>
        </p:nvSpPr>
        <p:spPr>
          <a:xfrm>
            <a:off x="6715076" y="358177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0" name="Text Placeholder 5">
            <a:extLst>
              <a:ext uri="{FF2B5EF4-FFF2-40B4-BE49-F238E27FC236}">
                <a16:creationId xmlns:a16="http://schemas.microsoft.com/office/drawing/2014/main" id="{EF40FB33-4EA8-0246-8351-5C2AF005C01B}"/>
              </a:ext>
            </a:extLst>
          </p:cNvPr>
          <p:cNvSpPr>
            <a:spLocks noGrp="1"/>
          </p:cNvSpPr>
          <p:nvPr>
            <p:ph type="body" sz="quarter" idx="29" hasCustomPrompt="1"/>
          </p:nvPr>
        </p:nvSpPr>
        <p:spPr>
          <a:xfrm>
            <a:off x="6715075" y="476372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1" name="Text Placeholder 5">
            <a:extLst>
              <a:ext uri="{FF2B5EF4-FFF2-40B4-BE49-F238E27FC236}">
                <a16:creationId xmlns:a16="http://schemas.microsoft.com/office/drawing/2014/main" id="{5A702198-DBD6-C743-93BE-7D8943DC6C82}"/>
              </a:ext>
            </a:extLst>
          </p:cNvPr>
          <p:cNvSpPr>
            <a:spLocks noGrp="1"/>
          </p:cNvSpPr>
          <p:nvPr>
            <p:ph type="body" sz="quarter" idx="30" hasCustomPrompt="1"/>
          </p:nvPr>
        </p:nvSpPr>
        <p:spPr>
          <a:xfrm>
            <a:off x="6715076" y="504420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2" name="Text Placeholder 5">
            <a:extLst>
              <a:ext uri="{FF2B5EF4-FFF2-40B4-BE49-F238E27FC236}">
                <a16:creationId xmlns:a16="http://schemas.microsoft.com/office/drawing/2014/main" id="{A30B9ABD-11F3-AA41-BC45-F84380C81847}"/>
              </a:ext>
            </a:extLst>
          </p:cNvPr>
          <p:cNvSpPr>
            <a:spLocks noGrp="1"/>
          </p:cNvSpPr>
          <p:nvPr>
            <p:ph type="body" sz="quarter" idx="31" hasCustomPrompt="1"/>
          </p:nvPr>
        </p:nvSpPr>
        <p:spPr>
          <a:xfrm>
            <a:off x="9300002" y="330130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3" name="Text Placeholder 5">
            <a:extLst>
              <a:ext uri="{FF2B5EF4-FFF2-40B4-BE49-F238E27FC236}">
                <a16:creationId xmlns:a16="http://schemas.microsoft.com/office/drawing/2014/main" id="{125326A9-6565-5E48-9120-4113062B9AAD}"/>
              </a:ext>
            </a:extLst>
          </p:cNvPr>
          <p:cNvSpPr>
            <a:spLocks noGrp="1"/>
          </p:cNvSpPr>
          <p:nvPr>
            <p:ph type="body" sz="quarter" idx="32" hasCustomPrompt="1"/>
          </p:nvPr>
        </p:nvSpPr>
        <p:spPr>
          <a:xfrm>
            <a:off x="9300003" y="358177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4" name="Text Placeholder 5">
            <a:extLst>
              <a:ext uri="{FF2B5EF4-FFF2-40B4-BE49-F238E27FC236}">
                <a16:creationId xmlns:a16="http://schemas.microsoft.com/office/drawing/2014/main" id="{665A1760-22BC-864B-96AC-1338DA5F6D79}"/>
              </a:ext>
            </a:extLst>
          </p:cNvPr>
          <p:cNvSpPr>
            <a:spLocks noGrp="1"/>
          </p:cNvSpPr>
          <p:nvPr>
            <p:ph type="body" sz="quarter" idx="33" hasCustomPrompt="1"/>
          </p:nvPr>
        </p:nvSpPr>
        <p:spPr>
          <a:xfrm>
            <a:off x="9300002" y="475954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5" name="Text Placeholder 5">
            <a:extLst>
              <a:ext uri="{FF2B5EF4-FFF2-40B4-BE49-F238E27FC236}">
                <a16:creationId xmlns:a16="http://schemas.microsoft.com/office/drawing/2014/main" id="{3C5A4FFE-46D6-4F43-AB0F-8B8ADC4E0F05}"/>
              </a:ext>
            </a:extLst>
          </p:cNvPr>
          <p:cNvSpPr>
            <a:spLocks noGrp="1"/>
          </p:cNvSpPr>
          <p:nvPr>
            <p:ph type="body" sz="quarter" idx="34" hasCustomPrompt="1"/>
          </p:nvPr>
        </p:nvSpPr>
        <p:spPr>
          <a:xfrm>
            <a:off x="9300003" y="504002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316" name="Group 315">
            <a:extLst>
              <a:ext uri="{FF2B5EF4-FFF2-40B4-BE49-F238E27FC236}">
                <a16:creationId xmlns:a16="http://schemas.microsoft.com/office/drawing/2014/main" id="{12473DED-91EE-0540-81BF-CE4E060E98A6}"/>
              </a:ext>
            </a:extLst>
          </p:cNvPr>
          <p:cNvGrpSpPr/>
          <p:nvPr userDrawn="1"/>
        </p:nvGrpSpPr>
        <p:grpSpPr>
          <a:xfrm>
            <a:off x="921250" y="-1151563"/>
            <a:ext cx="4081327" cy="819555"/>
            <a:chOff x="5280584" y="26972"/>
            <a:chExt cx="4081327" cy="819555"/>
          </a:xfrm>
        </p:grpSpPr>
        <p:sp>
          <p:nvSpPr>
            <p:cNvPr id="317" name="Rectangle 316">
              <a:extLst>
                <a:ext uri="{FF2B5EF4-FFF2-40B4-BE49-F238E27FC236}">
                  <a16:creationId xmlns:a16="http://schemas.microsoft.com/office/drawing/2014/main" id="{30F8FE39-8462-474B-AEC7-56D728051D5C}"/>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E8692A7D-6C02-3E4C-848D-DA3F4AB02907}"/>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545C22D9-945E-8642-A8D3-F5ADD3BA9C52}"/>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CB535EA5-0D80-0340-BA3B-58FCFF5DFD9A}"/>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89E8B8B-0A47-DC4D-A1BC-7FC4A7A52A43}"/>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16673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 South Americ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9596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5229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South America</a:t>
            </a:r>
          </a:p>
        </p:txBody>
      </p:sp>
      <p:sp>
        <p:nvSpPr>
          <p:cNvPr id="190" name="Text Placeholder 5">
            <a:extLst>
              <a:ext uri="{FF2B5EF4-FFF2-40B4-BE49-F238E27FC236}">
                <a16:creationId xmlns:a16="http://schemas.microsoft.com/office/drawing/2014/main" id="{3B876781-722B-744E-A323-BDFE2EC768F1}"/>
              </a:ext>
            </a:extLst>
          </p:cNvPr>
          <p:cNvSpPr>
            <a:spLocks noGrp="1"/>
          </p:cNvSpPr>
          <p:nvPr>
            <p:ph type="body" sz="quarter" idx="17" hasCustomPrompt="1"/>
          </p:nvPr>
        </p:nvSpPr>
        <p:spPr>
          <a:xfrm>
            <a:off x="952499" y="179008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191" name="Text Placeholder 5">
            <a:extLst>
              <a:ext uri="{FF2B5EF4-FFF2-40B4-BE49-F238E27FC236}">
                <a16:creationId xmlns:a16="http://schemas.microsoft.com/office/drawing/2014/main" id="{5C124F88-6F8C-9B41-87F5-321D7C34539F}"/>
              </a:ext>
            </a:extLst>
          </p:cNvPr>
          <p:cNvSpPr>
            <a:spLocks noGrp="1"/>
          </p:cNvSpPr>
          <p:nvPr>
            <p:ph type="body" sz="quarter" idx="18" hasCustomPrompt="1"/>
          </p:nvPr>
        </p:nvSpPr>
        <p:spPr>
          <a:xfrm>
            <a:off x="952500" y="207055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2" name="Text Placeholder 5">
            <a:extLst>
              <a:ext uri="{FF2B5EF4-FFF2-40B4-BE49-F238E27FC236}">
                <a16:creationId xmlns:a16="http://schemas.microsoft.com/office/drawing/2014/main" id="{8E920908-329A-1E42-912E-4072982218E1}"/>
              </a:ext>
            </a:extLst>
          </p:cNvPr>
          <p:cNvSpPr>
            <a:spLocks noGrp="1"/>
          </p:cNvSpPr>
          <p:nvPr>
            <p:ph type="body" sz="quarter" idx="25" hasCustomPrompt="1"/>
          </p:nvPr>
        </p:nvSpPr>
        <p:spPr>
          <a:xfrm>
            <a:off x="3538942" y="179008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3" name="Text Placeholder 5">
            <a:extLst>
              <a:ext uri="{FF2B5EF4-FFF2-40B4-BE49-F238E27FC236}">
                <a16:creationId xmlns:a16="http://schemas.microsoft.com/office/drawing/2014/main" id="{6E9FA704-3C40-FA46-890C-802FD02E1A44}"/>
              </a:ext>
            </a:extLst>
          </p:cNvPr>
          <p:cNvSpPr>
            <a:spLocks noGrp="1"/>
          </p:cNvSpPr>
          <p:nvPr>
            <p:ph type="body" sz="quarter" idx="26" hasCustomPrompt="1"/>
          </p:nvPr>
        </p:nvSpPr>
        <p:spPr>
          <a:xfrm>
            <a:off x="3538943" y="207055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4" name="Text Placeholder 5">
            <a:extLst>
              <a:ext uri="{FF2B5EF4-FFF2-40B4-BE49-F238E27FC236}">
                <a16:creationId xmlns:a16="http://schemas.microsoft.com/office/drawing/2014/main" id="{80EF7855-2D89-3449-A639-EE0F25270E31}"/>
              </a:ext>
            </a:extLst>
          </p:cNvPr>
          <p:cNvSpPr>
            <a:spLocks noGrp="1"/>
          </p:cNvSpPr>
          <p:nvPr>
            <p:ph type="body" sz="quarter" idx="27" hasCustomPrompt="1"/>
          </p:nvPr>
        </p:nvSpPr>
        <p:spPr>
          <a:xfrm>
            <a:off x="952499" y="325250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5" name="Text Placeholder 5">
            <a:extLst>
              <a:ext uri="{FF2B5EF4-FFF2-40B4-BE49-F238E27FC236}">
                <a16:creationId xmlns:a16="http://schemas.microsoft.com/office/drawing/2014/main" id="{57F741D9-967B-F04E-8362-8EBA32F7B53A}"/>
              </a:ext>
            </a:extLst>
          </p:cNvPr>
          <p:cNvSpPr>
            <a:spLocks noGrp="1"/>
          </p:cNvSpPr>
          <p:nvPr>
            <p:ph type="body" sz="quarter" idx="28" hasCustomPrompt="1"/>
          </p:nvPr>
        </p:nvSpPr>
        <p:spPr>
          <a:xfrm>
            <a:off x="952500" y="353298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471493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499541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8" name="Text Placeholder 5">
            <a:extLst>
              <a:ext uri="{FF2B5EF4-FFF2-40B4-BE49-F238E27FC236}">
                <a16:creationId xmlns:a16="http://schemas.microsoft.com/office/drawing/2014/main" id="{02AF92C8-2F40-EF4B-A249-7DC70D31E585}"/>
              </a:ext>
            </a:extLst>
          </p:cNvPr>
          <p:cNvSpPr>
            <a:spLocks noGrp="1"/>
          </p:cNvSpPr>
          <p:nvPr>
            <p:ph type="body" sz="quarter" idx="31" hasCustomPrompt="1"/>
          </p:nvPr>
        </p:nvSpPr>
        <p:spPr>
          <a:xfrm>
            <a:off x="3537426" y="325250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9" name="Text Placeholder 5">
            <a:extLst>
              <a:ext uri="{FF2B5EF4-FFF2-40B4-BE49-F238E27FC236}">
                <a16:creationId xmlns:a16="http://schemas.microsoft.com/office/drawing/2014/main" id="{59052F77-5186-CC42-8FFE-0EA56F2BC25E}"/>
              </a:ext>
            </a:extLst>
          </p:cNvPr>
          <p:cNvSpPr>
            <a:spLocks noGrp="1"/>
          </p:cNvSpPr>
          <p:nvPr>
            <p:ph type="body" sz="quarter" idx="32" hasCustomPrompt="1"/>
          </p:nvPr>
        </p:nvSpPr>
        <p:spPr>
          <a:xfrm>
            <a:off x="3537427" y="353298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537426" y="471075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537427" y="499123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192" name="Group">
            <a:extLst>
              <a:ext uri="{FF2B5EF4-FFF2-40B4-BE49-F238E27FC236}">
                <a16:creationId xmlns:a16="http://schemas.microsoft.com/office/drawing/2014/main" id="{CF4842FD-032A-6A46-8251-49F5EB73C49B}"/>
              </a:ext>
            </a:extLst>
          </p:cNvPr>
          <p:cNvGrpSpPr/>
          <p:nvPr userDrawn="1"/>
        </p:nvGrpSpPr>
        <p:grpSpPr>
          <a:xfrm>
            <a:off x="7512799" y="511749"/>
            <a:ext cx="3324977" cy="5592006"/>
            <a:chOff x="0" y="0"/>
            <a:chExt cx="6649952" cy="11184010"/>
          </a:xfrm>
        </p:grpSpPr>
        <p:sp>
          <p:nvSpPr>
            <p:cNvPr id="193" name="Freeform 7">
              <a:extLst>
                <a:ext uri="{FF2B5EF4-FFF2-40B4-BE49-F238E27FC236}">
                  <a16:creationId xmlns:a16="http://schemas.microsoft.com/office/drawing/2014/main" id="{A7A6BF1D-D5CA-534C-84E0-414CFB33E14C}"/>
                </a:ext>
              </a:extLst>
            </p:cNvPr>
            <p:cNvSpPr/>
            <p:nvPr/>
          </p:nvSpPr>
          <p:spPr>
            <a:xfrm>
              <a:off x="1071152" y="1079956"/>
              <a:ext cx="5578801" cy="5857594"/>
            </a:xfrm>
            <a:custGeom>
              <a:avLst/>
              <a:gdLst/>
              <a:ahLst/>
              <a:cxnLst>
                <a:cxn ang="0">
                  <a:pos x="wd2" y="hd2"/>
                </a:cxn>
                <a:cxn ang="5400000">
                  <a:pos x="wd2" y="hd2"/>
                </a:cxn>
                <a:cxn ang="10800000">
                  <a:pos x="wd2" y="hd2"/>
                </a:cxn>
                <a:cxn ang="16200000">
                  <a:pos x="wd2" y="hd2"/>
                </a:cxn>
              </a:cxnLst>
              <a:rect l="0" t="0" r="r" b="b"/>
              <a:pathLst>
                <a:path w="21600" h="21600" extrusionOk="0">
                  <a:moveTo>
                    <a:pt x="12629" y="3181"/>
                  </a:moveTo>
                  <a:cubicBezTo>
                    <a:pt x="12687" y="3125"/>
                    <a:pt x="12687" y="3125"/>
                    <a:pt x="12687" y="3125"/>
                  </a:cubicBezTo>
                  <a:cubicBezTo>
                    <a:pt x="12745" y="3070"/>
                    <a:pt x="12745" y="3070"/>
                    <a:pt x="12745" y="3070"/>
                  </a:cubicBezTo>
                  <a:cubicBezTo>
                    <a:pt x="12774" y="3098"/>
                    <a:pt x="12774" y="3098"/>
                    <a:pt x="12774" y="3098"/>
                  </a:cubicBezTo>
                  <a:cubicBezTo>
                    <a:pt x="12745" y="3153"/>
                    <a:pt x="12745" y="3153"/>
                    <a:pt x="12745" y="3153"/>
                  </a:cubicBezTo>
                  <a:cubicBezTo>
                    <a:pt x="12658" y="3181"/>
                    <a:pt x="12658" y="3181"/>
                    <a:pt x="12658" y="3181"/>
                  </a:cubicBezTo>
                  <a:cubicBezTo>
                    <a:pt x="12629" y="3181"/>
                    <a:pt x="12629" y="3181"/>
                    <a:pt x="12629" y="3181"/>
                  </a:cubicBezTo>
                  <a:close/>
                  <a:moveTo>
                    <a:pt x="12542" y="3153"/>
                  </a:moveTo>
                  <a:cubicBezTo>
                    <a:pt x="12571" y="3153"/>
                    <a:pt x="12571" y="3153"/>
                    <a:pt x="12571" y="3153"/>
                  </a:cubicBezTo>
                  <a:cubicBezTo>
                    <a:pt x="12600" y="3125"/>
                    <a:pt x="12600" y="3125"/>
                    <a:pt x="12600" y="3125"/>
                  </a:cubicBezTo>
                  <a:cubicBezTo>
                    <a:pt x="12716" y="3015"/>
                    <a:pt x="12716" y="3015"/>
                    <a:pt x="12716" y="3015"/>
                  </a:cubicBezTo>
                  <a:cubicBezTo>
                    <a:pt x="12774" y="2987"/>
                    <a:pt x="12774" y="2987"/>
                    <a:pt x="12774" y="2987"/>
                  </a:cubicBezTo>
                  <a:cubicBezTo>
                    <a:pt x="12861" y="2904"/>
                    <a:pt x="12861" y="2904"/>
                    <a:pt x="12861" y="2904"/>
                  </a:cubicBezTo>
                  <a:cubicBezTo>
                    <a:pt x="12832" y="2876"/>
                    <a:pt x="12832" y="2876"/>
                    <a:pt x="12832" y="2876"/>
                  </a:cubicBezTo>
                  <a:cubicBezTo>
                    <a:pt x="12803" y="2876"/>
                    <a:pt x="12803" y="2876"/>
                    <a:pt x="12803" y="2876"/>
                  </a:cubicBezTo>
                  <a:cubicBezTo>
                    <a:pt x="12745" y="2876"/>
                    <a:pt x="12745" y="2876"/>
                    <a:pt x="12745" y="2876"/>
                  </a:cubicBezTo>
                  <a:cubicBezTo>
                    <a:pt x="12687" y="2904"/>
                    <a:pt x="12687" y="2904"/>
                    <a:pt x="12687" y="2904"/>
                  </a:cubicBezTo>
                  <a:cubicBezTo>
                    <a:pt x="12600" y="2987"/>
                    <a:pt x="12600" y="2987"/>
                    <a:pt x="12600" y="2987"/>
                  </a:cubicBezTo>
                  <a:cubicBezTo>
                    <a:pt x="12542" y="3153"/>
                    <a:pt x="12542" y="3153"/>
                    <a:pt x="12542" y="3153"/>
                  </a:cubicBezTo>
                  <a:close/>
                  <a:moveTo>
                    <a:pt x="13006" y="2793"/>
                  </a:moveTo>
                  <a:cubicBezTo>
                    <a:pt x="13006" y="2738"/>
                    <a:pt x="13006" y="2738"/>
                    <a:pt x="13006" y="2738"/>
                  </a:cubicBezTo>
                  <a:cubicBezTo>
                    <a:pt x="12919" y="2710"/>
                    <a:pt x="12919" y="2710"/>
                    <a:pt x="12919" y="2710"/>
                  </a:cubicBezTo>
                  <a:cubicBezTo>
                    <a:pt x="12919" y="2766"/>
                    <a:pt x="12919" y="2766"/>
                    <a:pt x="12919" y="2766"/>
                  </a:cubicBezTo>
                  <a:cubicBezTo>
                    <a:pt x="12948" y="2821"/>
                    <a:pt x="12948" y="2821"/>
                    <a:pt x="12948" y="2821"/>
                  </a:cubicBezTo>
                  <a:cubicBezTo>
                    <a:pt x="13006" y="2849"/>
                    <a:pt x="13006" y="2849"/>
                    <a:pt x="13006" y="2849"/>
                  </a:cubicBezTo>
                  <a:cubicBezTo>
                    <a:pt x="13006" y="2793"/>
                    <a:pt x="13006" y="2793"/>
                    <a:pt x="13006" y="2793"/>
                  </a:cubicBezTo>
                  <a:close/>
                  <a:moveTo>
                    <a:pt x="13006" y="2683"/>
                  </a:moveTo>
                  <a:cubicBezTo>
                    <a:pt x="12977" y="2600"/>
                    <a:pt x="12977" y="2600"/>
                    <a:pt x="12977" y="2600"/>
                  </a:cubicBezTo>
                  <a:cubicBezTo>
                    <a:pt x="13065" y="2517"/>
                    <a:pt x="13065" y="2517"/>
                    <a:pt x="13065" y="2517"/>
                  </a:cubicBezTo>
                  <a:cubicBezTo>
                    <a:pt x="13094" y="2489"/>
                    <a:pt x="13094" y="2489"/>
                    <a:pt x="13094" y="2489"/>
                  </a:cubicBezTo>
                  <a:cubicBezTo>
                    <a:pt x="13181" y="2434"/>
                    <a:pt x="13181" y="2434"/>
                    <a:pt x="13181" y="2434"/>
                  </a:cubicBezTo>
                  <a:cubicBezTo>
                    <a:pt x="13239" y="2461"/>
                    <a:pt x="13239" y="2461"/>
                    <a:pt x="13239" y="2461"/>
                  </a:cubicBezTo>
                  <a:cubicBezTo>
                    <a:pt x="13181" y="2517"/>
                    <a:pt x="13181" y="2517"/>
                    <a:pt x="13181" y="2517"/>
                  </a:cubicBezTo>
                  <a:cubicBezTo>
                    <a:pt x="13123" y="2544"/>
                    <a:pt x="13123" y="2544"/>
                    <a:pt x="13123" y="2544"/>
                  </a:cubicBezTo>
                  <a:cubicBezTo>
                    <a:pt x="13065" y="2627"/>
                    <a:pt x="13065" y="2627"/>
                    <a:pt x="13065" y="2627"/>
                  </a:cubicBezTo>
                  <a:cubicBezTo>
                    <a:pt x="13006" y="2683"/>
                    <a:pt x="13006" y="2683"/>
                    <a:pt x="13006" y="2683"/>
                  </a:cubicBezTo>
                  <a:close/>
                  <a:moveTo>
                    <a:pt x="13035" y="2766"/>
                  </a:moveTo>
                  <a:cubicBezTo>
                    <a:pt x="13094" y="2793"/>
                    <a:pt x="13094" y="2793"/>
                    <a:pt x="13094" y="2793"/>
                  </a:cubicBezTo>
                  <a:cubicBezTo>
                    <a:pt x="13239" y="2793"/>
                    <a:pt x="13239" y="2793"/>
                    <a:pt x="13239" y="2793"/>
                  </a:cubicBezTo>
                  <a:cubicBezTo>
                    <a:pt x="13268" y="2821"/>
                    <a:pt x="13268" y="2821"/>
                    <a:pt x="13268" y="2821"/>
                  </a:cubicBezTo>
                  <a:cubicBezTo>
                    <a:pt x="13355" y="2766"/>
                    <a:pt x="13355" y="2766"/>
                    <a:pt x="13355" y="2766"/>
                  </a:cubicBezTo>
                  <a:cubicBezTo>
                    <a:pt x="13384" y="2710"/>
                    <a:pt x="13384" y="2710"/>
                    <a:pt x="13384" y="2710"/>
                  </a:cubicBezTo>
                  <a:cubicBezTo>
                    <a:pt x="13297" y="2655"/>
                    <a:pt x="13297" y="2655"/>
                    <a:pt x="13297" y="2655"/>
                  </a:cubicBezTo>
                  <a:cubicBezTo>
                    <a:pt x="13152" y="2710"/>
                    <a:pt x="13152" y="2710"/>
                    <a:pt x="13152" y="2710"/>
                  </a:cubicBezTo>
                  <a:cubicBezTo>
                    <a:pt x="13065" y="2710"/>
                    <a:pt x="13065" y="2710"/>
                    <a:pt x="13065" y="2710"/>
                  </a:cubicBezTo>
                  <a:cubicBezTo>
                    <a:pt x="13035" y="2766"/>
                    <a:pt x="13035" y="2766"/>
                    <a:pt x="13035" y="2766"/>
                  </a:cubicBezTo>
                  <a:close/>
                  <a:moveTo>
                    <a:pt x="13355" y="2876"/>
                  </a:moveTo>
                  <a:cubicBezTo>
                    <a:pt x="13442" y="2849"/>
                    <a:pt x="13442" y="2849"/>
                    <a:pt x="13442" y="2849"/>
                  </a:cubicBezTo>
                  <a:cubicBezTo>
                    <a:pt x="13471" y="2793"/>
                    <a:pt x="13471" y="2793"/>
                    <a:pt x="13471" y="2793"/>
                  </a:cubicBezTo>
                  <a:cubicBezTo>
                    <a:pt x="13529" y="2793"/>
                    <a:pt x="13529" y="2793"/>
                    <a:pt x="13529" y="2793"/>
                  </a:cubicBezTo>
                  <a:cubicBezTo>
                    <a:pt x="13616" y="2849"/>
                    <a:pt x="13616" y="2849"/>
                    <a:pt x="13616" y="2849"/>
                  </a:cubicBezTo>
                  <a:cubicBezTo>
                    <a:pt x="13558" y="2904"/>
                    <a:pt x="13558" y="2904"/>
                    <a:pt x="13558" y="2904"/>
                  </a:cubicBezTo>
                  <a:cubicBezTo>
                    <a:pt x="13442" y="2904"/>
                    <a:pt x="13442" y="2904"/>
                    <a:pt x="13442" y="2904"/>
                  </a:cubicBezTo>
                  <a:cubicBezTo>
                    <a:pt x="13355" y="2876"/>
                    <a:pt x="13355" y="2876"/>
                    <a:pt x="13355" y="2876"/>
                  </a:cubicBezTo>
                  <a:close/>
                  <a:moveTo>
                    <a:pt x="13006" y="1798"/>
                  </a:moveTo>
                  <a:cubicBezTo>
                    <a:pt x="12948" y="1715"/>
                    <a:pt x="12948" y="1715"/>
                    <a:pt x="12948" y="1715"/>
                  </a:cubicBezTo>
                  <a:cubicBezTo>
                    <a:pt x="12919" y="1576"/>
                    <a:pt x="12919" y="1576"/>
                    <a:pt x="12919" y="1576"/>
                  </a:cubicBezTo>
                  <a:cubicBezTo>
                    <a:pt x="12919" y="1549"/>
                    <a:pt x="12919" y="1549"/>
                    <a:pt x="12919" y="1549"/>
                  </a:cubicBezTo>
                  <a:cubicBezTo>
                    <a:pt x="13006" y="1576"/>
                    <a:pt x="13006" y="1576"/>
                    <a:pt x="13006" y="1576"/>
                  </a:cubicBezTo>
                  <a:cubicBezTo>
                    <a:pt x="13094" y="1715"/>
                    <a:pt x="13094" y="1715"/>
                    <a:pt x="13094" y="1715"/>
                  </a:cubicBezTo>
                  <a:cubicBezTo>
                    <a:pt x="13065" y="1798"/>
                    <a:pt x="13065" y="1798"/>
                    <a:pt x="13065" y="1798"/>
                  </a:cubicBezTo>
                  <a:cubicBezTo>
                    <a:pt x="13065" y="1798"/>
                    <a:pt x="13035" y="1798"/>
                    <a:pt x="13006" y="1798"/>
                  </a:cubicBezTo>
                  <a:close/>
                  <a:moveTo>
                    <a:pt x="12513" y="747"/>
                  </a:moveTo>
                  <a:cubicBezTo>
                    <a:pt x="12484" y="691"/>
                    <a:pt x="12484" y="691"/>
                    <a:pt x="12484" y="691"/>
                  </a:cubicBezTo>
                  <a:cubicBezTo>
                    <a:pt x="12455" y="608"/>
                    <a:pt x="12455" y="608"/>
                    <a:pt x="12455" y="608"/>
                  </a:cubicBezTo>
                  <a:cubicBezTo>
                    <a:pt x="12397" y="470"/>
                    <a:pt x="12397" y="470"/>
                    <a:pt x="12397" y="470"/>
                  </a:cubicBezTo>
                  <a:cubicBezTo>
                    <a:pt x="12368" y="498"/>
                    <a:pt x="12368" y="498"/>
                    <a:pt x="12368" y="498"/>
                  </a:cubicBezTo>
                  <a:cubicBezTo>
                    <a:pt x="12368" y="581"/>
                    <a:pt x="12368" y="581"/>
                    <a:pt x="12368" y="581"/>
                  </a:cubicBezTo>
                  <a:cubicBezTo>
                    <a:pt x="12339" y="636"/>
                    <a:pt x="12339" y="636"/>
                    <a:pt x="12339" y="636"/>
                  </a:cubicBezTo>
                  <a:cubicBezTo>
                    <a:pt x="12194" y="719"/>
                    <a:pt x="12194" y="719"/>
                    <a:pt x="12194" y="719"/>
                  </a:cubicBezTo>
                  <a:cubicBezTo>
                    <a:pt x="12194" y="719"/>
                    <a:pt x="12194" y="719"/>
                    <a:pt x="12194" y="719"/>
                  </a:cubicBezTo>
                  <a:cubicBezTo>
                    <a:pt x="12194" y="719"/>
                    <a:pt x="12194" y="719"/>
                    <a:pt x="12194" y="719"/>
                  </a:cubicBezTo>
                  <a:cubicBezTo>
                    <a:pt x="12165" y="774"/>
                    <a:pt x="12165" y="774"/>
                    <a:pt x="12165" y="774"/>
                  </a:cubicBezTo>
                  <a:cubicBezTo>
                    <a:pt x="12019" y="940"/>
                    <a:pt x="12019" y="940"/>
                    <a:pt x="12019" y="940"/>
                  </a:cubicBezTo>
                  <a:cubicBezTo>
                    <a:pt x="11874" y="1134"/>
                    <a:pt x="11874" y="1134"/>
                    <a:pt x="11874" y="1134"/>
                  </a:cubicBezTo>
                  <a:cubicBezTo>
                    <a:pt x="11874" y="1217"/>
                    <a:pt x="11874" y="1217"/>
                    <a:pt x="11874" y="1217"/>
                  </a:cubicBezTo>
                  <a:cubicBezTo>
                    <a:pt x="11758" y="1438"/>
                    <a:pt x="11758" y="1438"/>
                    <a:pt x="11758" y="1438"/>
                  </a:cubicBezTo>
                  <a:cubicBezTo>
                    <a:pt x="11671" y="1576"/>
                    <a:pt x="11671" y="1576"/>
                    <a:pt x="11671" y="1576"/>
                  </a:cubicBezTo>
                  <a:cubicBezTo>
                    <a:pt x="11613" y="1715"/>
                    <a:pt x="11613" y="1715"/>
                    <a:pt x="11613" y="1715"/>
                  </a:cubicBezTo>
                  <a:cubicBezTo>
                    <a:pt x="11526" y="1715"/>
                    <a:pt x="11526" y="1715"/>
                    <a:pt x="11526" y="1715"/>
                  </a:cubicBezTo>
                  <a:cubicBezTo>
                    <a:pt x="11468" y="1742"/>
                    <a:pt x="11468" y="1742"/>
                    <a:pt x="11468" y="1742"/>
                  </a:cubicBezTo>
                  <a:cubicBezTo>
                    <a:pt x="11439" y="1853"/>
                    <a:pt x="11439" y="1853"/>
                    <a:pt x="11439" y="1853"/>
                  </a:cubicBezTo>
                  <a:cubicBezTo>
                    <a:pt x="11352" y="1908"/>
                    <a:pt x="11352" y="1908"/>
                    <a:pt x="11352" y="1908"/>
                  </a:cubicBezTo>
                  <a:cubicBezTo>
                    <a:pt x="11265" y="1881"/>
                    <a:pt x="11265" y="1881"/>
                    <a:pt x="11265" y="1881"/>
                  </a:cubicBezTo>
                  <a:cubicBezTo>
                    <a:pt x="11265" y="1742"/>
                    <a:pt x="11265" y="1742"/>
                    <a:pt x="11265" y="1742"/>
                  </a:cubicBezTo>
                  <a:cubicBezTo>
                    <a:pt x="11235" y="1742"/>
                    <a:pt x="11235" y="1742"/>
                    <a:pt x="11235" y="1742"/>
                  </a:cubicBezTo>
                  <a:cubicBezTo>
                    <a:pt x="11206" y="1687"/>
                    <a:pt x="11206" y="1687"/>
                    <a:pt x="11206" y="1687"/>
                  </a:cubicBezTo>
                  <a:cubicBezTo>
                    <a:pt x="11148" y="1687"/>
                    <a:pt x="11148" y="1687"/>
                    <a:pt x="11148" y="1687"/>
                  </a:cubicBezTo>
                  <a:cubicBezTo>
                    <a:pt x="11090" y="1715"/>
                    <a:pt x="11090" y="1715"/>
                    <a:pt x="11090" y="1715"/>
                  </a:cubicBezTo>
                  <a:cubicBezTo>
                    <a:pt x="11032" y="1770"/>
                    <a:pt x="11032" y="1770"/>
                    <a:pt x="11032" y="1770"/>
                  </a:cubicBezTo>
                  <a:cubicBezTo>
                    <a:pt x="10916" y="1770"/>
                    <a:pt x="10916" y="1770"/>
                    <a:pt x="10916" y="1770"/>
                  </a:cubicBezTo>
                  <a:cubicBezTo>
                    <a:pt x="10858" y="1687"/>
                    <a:pt x="10858" y="1687"/>
                    <a:pt x="10858" y="1687"/>
                  </a:cubicBezTo>
                  <a:cubicBezTo>
                    <a:pt x="10858" y="1632"/>
                    <a:pt x="10858" y="1632"/>
                    <a:pt x="10858" y="1632"/>
                  </a:cubicBezTo>
                  <a:cubicBezTo>
                    <a:pt x="10829" y="1604"/>
                    <a:pt x="10829" y="1604"/>
                    <a:pt x="10829" y="1604"/>
                  </a:cubicBezTo>
                  <a:cubicBezTo>
                    <a:pt x="10771" y="1521"/>
                    <a:pt x="10771" y="1521"/>
                    <a:pt x="10771" y="1521"/>
                  </a:cubicBezTo>
                  <a:cubicBezTo>
                    <a:pt x="10771" y="1466"/>
                    <a:pt x="10771" y="1466"/>
                    <a:pt x="10771" y="1466"/>
                  </a:cubicBezTo>
                  <a:cubicBezTo>
                    <a:pt x="10684" y="1466"/>
                    <a:pt x="10684" y="1466"/>
                    <a:pt x="10684" y="1466"/>
                  </a:cubicBezTo>
                  <a:cubicBezTo>
                    <a:pt x="10597" y="1355"/>
                    <a:pt x="10597" y="1355"/>
                    <a:pt x="10597" y="1355"/>
                  </a:cubicBezTo>
                  <a:cubicBezTo>
                    <a:pt x="10452" y="1355"/>
                    <a:pt x="10452" y="1355"/>
                    <a:pt x="10452" y="1355"/>
                  </a:cubicBezTo>
                  <a:cubicBezTo>
                    <a:pt x="10335" y="1383"/>
                    <a:pt x="10335" y="1383"/>
                    <a:pt x="10335" y="1383"/>
                  </a:cubicBezTo>
                  <a:cubicBezTo>
                    <a:pt x="10103" y="1410"/>
                    <a:pt x="10103" y="1410"/>
                    <a:pt x="10103" y="1410"/>
                  </a:cubicBezTo>
                  <a:cubicBezTo>
                    <a:pt x="9987" y="1383"/>
                    <a:pt x="9987" y="1383"/>
                    <a:pt x="9987" y="1383"/>
                  </a:cubicBezTo>
                  <a:cubicBezTo>
                    <a:pt x="9871" y="1438"/>
                    <a:pt x="9871" y="1438"/>
                    <a:pt x="9871" y="1438"/>
                  </a:cubicBezTo>
                  <a:cubicBezTo>
                    <a:pt x="9842" y="1549"/>
                    <a:pt x="9842" y="1549"/>
                    <a:pt x="9842" y="1549"/>
                  </a:cubicBezTo>
                  <a:cubicBezTo>
                    <a:pt x="9958" y="1632"/>
                    <a:pt x="9958" y="1632"/>
                    <a:pt x="9958" y="1632"/>
                  </a:cubicBezTo>
                  <a:cubicBezTo>
                    <a:pt x="9987" y="1687"/>
                    <a:pt x="9987" y="1687"/>
                    <a:pt x="9987" y="1687"/>
                  </a:cubicBezTo>
                  <a:cubicBezTo>
                    <a:pt x="10045" y="1798"/>
                    <a:pt x="10045" y="1798"/>
                    <a:pt x="10045" y="1798"/>
                  </a:cubicBezTo>
                  <a:cubicBezTo>
                    <a:pt x="10016" y="1853"/>
                    <a:pt x="10016" y="1853"/>
                    <a:pt x="10016" y="1853"/>
                  </a:cubicBezTo>
                  <a:cubicBezTo>
                    <a:pt x="9929" y="1853"/>
                    <a:pt x="9929" y="1853"/>
                    <a:pt x="9929" y="1853"/>
                  </a:cubicBezTo>
                  <a:cubicBezTo>
                    <a:pt x="9784" y="1825"/>
                    <a:pt x="9784" y="1825"/>
                    <a:pt x="9784" y="1825"/>
                  </a:cubicBezTo>
                  <a:cubicBezTo>
                    <a:pt x="9755" y="1798"/>
                    <a:pt x="9755" y="1798"/>
                    <a:pt x="9755" y="1798"/>
                  </a:cubicBezTo>
                  <a:cubicBezTo>
                    <a:pt x="9697" y="1798"/>
                    <a:pt x="9697" y="1798"/>
                    <a:pt x="9697" y="1798"/>
                  </a:cubicBezTo>
                  <a:cubicBezTo>
                    <a:pt x="9697" y="1798"/>
                    <a:pt x="9697" y="1798"/>
                    <a:pt x="9697" y="1798"/>
                  </a:cubicBezTo>
                  <a:cubicBezTo>
                    <a:pt x="9697" y="1798"/>
                    <a:pt x="9697" y="1798"/>
                    <a:pt x="9697" y="1798"/>
                  </a:cubicBezTo>
                  <a:cubicBezTo>
                    <a:pt x="9523" y="1798"/>
                    <a:pt x="9523" y="1798"/>
                    <a:pt x="9523" y="1798"/>
                  </a:cubicBezTo>
                  <a:cubicBezTo>
                    <a:pt x="9406" y="1798"/>
                    <a:pt x="9406" y="1798"/>
                    <a:pt x="9406" y="1798"/>
                  </a:cubicBezTo>
                  <a:cubicBezTo>
                    <a:pt x="9377" y="1770"/>
                    <a:pt x="9377" y="1770"/>
                    <a:pt x="9377" y="1770"/>
                  </a:cubicBezTo>
                  <a:cubicBezTo>
                    <a:pt x="9203" y="1770"/>
                    <a:pt x="9203" y="1770"/>
                    <a:pt x="9203" y="1770"/>
                  </a:cubicBezTo>
                  <a:cubicBezTo>
                    <a:pt x="9087" y="1798"/>
                    <a:pt x="9087" y="1798"/>
                    <a:pt x="9087" y="1798"/>
                  </a:cubicBezTo>
                  <a:cubicBezTo>
                    <a:pt x="9029" y="1964"/>
                    <a:pt x="9029" y="1964"/>
                    <a:pt x="9029" y="1964"/>
                  </a:cubicBezTo>
                  <a:cubicBezTo>
                    <a:pt x="8797" y="1964"/>
                    <a:pt x="8797" y="1964"/>
                    <a:pt x="8797" y="1964"/>
                  </a:cubicBezTo>
                  <a:cubicBezTo>
                    <a:pt x="8681" y="1991"/>
                    <a:pt x="8681" y="1991"/>
                    <a:pt x="8681" y="1991"/>
                  </a:cubicBezTo>
                  <a:cubicBezTo>
                    <a:pt x="8681" y="2047"/>
                    <a:pt x="8681" y="2047"/>
                    <a:pt x="8681" y="2047"/>
                  </a:cubicBezTo>
                  <a:cubicBezTo>
                    <a:pt x="8594" y="2130"/>
                    <a:pt x="8594" y="2130"/>
                    <a:pt x="8594" y="2130"/>
                  </a:cubicBezTo>
                  <a:cubicBezTo>
                    <a:pt x="8477" y="2157"/>
                    <a:pt x="8477" y="2157"/>
                    <a:pt x="8477" y="2157"/>
                  </a:cubicBezTo>
                  <a:cubicBezTo>
                    <a:pt x="8448" y="2130"/>
                    <a:pt x="8448" y="2130"/>
                    <a:pt x="8448" y="2130"/>
                  </a:cubicBezTo>
                  <a:cubicBezTo>
                    <a:pt x="8390" y="2130"/>
                    <a:pt x="8390" y="2130"/>
                    <a:pt x="8390" y="2130"/>
                  </a:cubicBezTo>
                  <a:cubicBezTo>
                    <a:pt x="8303" y="2213"/>
                    <a:pt x="8303" y="2213"/>
                    <a:pt x="8303" y="2213"/>
                  </a:cubicBezTo>
                  <a:cubicBezTo>
                    <a:pt x="8216" y="2185"/>
                    <a:pt x="8216" y="2185"/>
                    <a:pt x="8216" y="2185"/>
                  </a:cubicBezTo>
                  <a:cubicBezTo>
                    <a:pt x="8013" y="2019"/>
                    <a:pt x="8013" y="2019"/>
                    <a:pt x="8013" y="2019"/>
                  </a:cubicBezTo>
                  <a:cubicBezTo>
                    <a:pt x="7926" y="1908"/>
                    <a:pt x="7926" y="1908"/>
                    <a:pt x="7926" y="1908"/>
                  </a:cubicBezTo>
                  <a:cubicBezTo>
                    <a:pt x="7926" y="1825"/>
                    <a:pt x="7926" y="1825"/>
                    <a:pt x="7926" y="1825"/>
                  </a:cubicBezTo>
                  <a:cubicBezTo>
                    <a:pt x="7810" y="1715"/>
                    <a:pt x="7810" y="1715"/>
                    <a:pt x="7810" y="1715"/>
                  </a:cubicBezTo>
                  <a:cubicBezTo>
                    <a:pt x="7694" y="1632"/>
                    <a:pt x="7694" y="1632"/>
                    <a:pt x="7694" y="1632"/>
                  </a:cubicBezTo>
                  <a:cubicBezTo>
                    <a:pt x="7694" y="1521"/>
                    <a:pt x="7694" y="1521"/>
                    <a:pt x="7694" y="1521"/>
                  </a:cubicBezTo>
                  <a:cubicBezTo>
                    <a:pt x="7723" y="1438"/>
                    <a:pt x="7723" y="1438"/>
                    <a:pt x="7723" y="1438"/>
                  </a:cubicBezTo>
                  <a:cubicBezTo>
                    <a:pt x="7694" y="1383"/>
                    <a:pt x="7694" y="1383"/>
                    <a:pt x="7694" y="1383"/>
                  </a:cubicBezTo>
                  <a:cubicBezTo>
                    <a:pt x="7694" y="1300"/>
                    <a:pt x="7694" y="1300"/>
                    <a:pt x="7694" y="1300"/>
                  </a:cubicBezTo>
                  <a:cubicBezTo>
                    <a:pt x="7752" y="1217"/>
                    <a:pt x="7752" y="1217"/>
                    <a:pt x="7752" y="1217"/>
                  </a:cubicBezTo>
                  <a:cubicBezTo>
                    <a:pt x="7752" y="1106"/>
                    <a:pt x="7752" y="1106"/>
                    <a:pt x="7752" y="1106"/>
                  </a:cubicBezTo>
                  <a:cubicBezTo>
                    <a:pt x="7839" y="940"/>
                    <a:pt x="7839" y="940"/>
                    <a:pt x="7839" y="940"/>
                  </a:cubicBezTo>
                  <a:cubicBezTo>
                    <a:pt x="7868" y="774"/>
                    <a:pt x="7868" y="774"/>
                    <a:pt x="7868" y="774"/>
                  </a:cubicBezTo>
                  <a:cubicBezTo>
                    <a:pt x="7984" y="664"/>
                    <a:pt x="7984" y="664"/>
                    <a:pt x="7984" y="664"/>
                  </a:cubicBezTo>
                  <a:cubicBezTo>
                    <a:pt x="7984" y="608"/>
                    <a:pt x="7984" y="608"/>
                    <a:pt x="7984" y="608"/>
                  </a:cubicBezTo>
                  <a:cubicBezTo>
                    <a:pt x="7868" y="608"/>
                    <a:pt x="7868" y="608"/>
                    <a:pt x="7868" y="608"/>
                  </a:cubicBezTo>
                  <a:cubicBezTo>
                    <a:pt x="7810" y="553"/>
                    <a:pt x="7810" y="553"/>
                    <a:pt x="7810" y="553"/>
                  </a:cubicBezTo>
                  <a:cubicBezTo>
                    <a:pt x="7781" y="470"/>
                    <a:pt x="7781" y="470"/>
                    <a:pt x="7781" y="470"/>
                  </a:cubicBezTo>
                  <a:cubicBezTo>
                    <a:pt x="7665" y="470"/>
                    <a:pt x="7665" y="470"/>
                    <a:pt x="7665" y="470"/>
                  </a:cubicBezTo>
                  <a:cubicBezTo>
                    <a:pt x="7577" y="443"/>
                    <a:pt x="7577" y="443"/>
                    <a:pt x="7577" y="443"/>
                  </a:cubicBezTo>
                  <a:cubicBezTo>
                    <a:pt x="7635" y="360"/>
                    <a:pt x="7635" y="360"/>
                    <a:pt x="7635" y="360"/>
                  </a:cubicBezTo>
                  <a:cubicBezTo>
                    <a:pt x="7694" y="277"/>
                    <a:pt x="7694" y="277"/>
                    <a:pt x="7694" y="277"/>
                  </a:cubicBezTo>
                  <a:cubicBezTo>
                    <a:pt x="7694" y="138"/>
                    <a:pt x="7694" y="138"/>
                    <a:pt x="7694" y="138"/>
                  </a:cubicBezTo>
                  <a:cubicBezTo>
                    <a:pt x="7606" y="28"/>
                    <a:pt x="7606" y="28"/>
                    <a:pt x="7606" y="28"/>
                  </a:cubicBezTo>
                  <a:cubicBezTo>
                    <a:pt x="7461" y="0"/>
                    <a:pt x="7461" y="0"/>
                    <a:pt x="7461" y="0"/>
                  </a:cubicBezTo>
                  <a:cubicBezTo>
                    <a:pt x="7403" y="55"/>
                    <a:pt x="7403" y="55"/>
                    <a:pt x="7403" y="55"/>
                  </a:cubicBezTo>
                  <a:cubicBezTo>
                    <a:pt x="7374" y="0"/>
                    <a:pt x="7374" y="0"/>
                    <a:pt x="7374" y="0"/>
                  </a:cubicBezTo>
                  <a:cubicBezTo>
                    <a:pt x="7316" y="0"/>
                    <a:pt x="7316" y="0"/>
                    <a:pt x="7316" y="0"/>
                  </a:cubicBezTo>
                  <a:cubicBezTo>
                    <a:pt x="7316" y="111"/>
                    <a:pt x="7316" y="111"/>
                    <a:pt x="7316" y="111"/>
                  </a:cubicBezTo>
                  <a:cubicBezTo>
                    <a:pt x="7287" y="221"/>
                    <a:pt x="7287" y="221"/>
                    <a:pt x="7287" y="221"/>
                  </a:cubicBezTo>
                  <a:cubicBezTo>
                    <a:pt x="6997" y="415"/>
                    <a:pt x="6997" y="415"/>
                    <a:pt x="6997" y="415"/>
                  </a:cubicBezTo>
                  <a:cubicBezTo>
                    <a:pt x="6823" y="443"/>
                    <a:pt x="6823" y="443"/>
                    <a:pt x="6823" y="443"/>
                  </a:cubicBezTo>
                  <a:cubicBezTo>
                    <a:pt x="6561" y="525"/>
                    <a:pt x="6561" y="525"/>
                    <a:pt x="6561" y="525"/>
                  </a:cubicBezTo>
                  <a:cubicBezTo>
                    <a:pt x="6474" y="498"/>
                    <a:pt x="6474" y="498"/>
                    <a:pt x="6474" y="498"/>
                  </a:cubicBezTo>
                  <a:cubicBezTo>
                    <a:pt x="6329" y="498"/>
                    <a:pt x="6329" y="498"/>
                    <a:pt x="6329" y="498"/>
                  </a:cubicBezTo>
                  <a:cubicBezTo>
                    <a:pt x="6126" y="664"/>
                    <a:pt x="6126" y="664"/>
                    <a:pt x="6126" y="664"/>
                  </a:cubicBezTo>
                  <a:cubicBezTo>
                    <a:pt x="5952" y="719"/>
                    <a:pt x="5952" y="719"/>
                    <a:pt x="5952" y="719"/>
                  </a:cubicBezTo>
                  <a:cubicBezTo>
                    <a:pt x="5894" y="664"/>
                    <a:pt x="5894" y="664"/>
                    <a:pt x="5894" y="664"/>
                  </a:cubicBezTo>
                  <a:cubicBezTo>
                    <a:pt x="5661" y="691"/>
                    <a:pt x="5661" y="691"/>
                    <a:pt x="5661" y="691"/>
                  </a:cubicBezTo>
                  <a:cubicBezTo>
                    <a:pt x="5458" y="719"/>
                    <a:pt x="5458" y="719"/>
                    <a:pt x="5458" y="719"/>
                  </a:cubicBezTo>
                  <a:cubicBezTo>
                    <a:pt x="5284" y="636"/>
                    <a:pt x="5284" y="636"/>
                    <a:pt x="5284" y="636"/>
                  </a:cubicBezTo>
                  <a:cubicBezTo>
                    <a:pt x="5139" y="608"/>
                    <a:pt x="5139" y="608"/>
                    <a:pt x="5139" y="608"/>
                  </a:cubicBezTo>
                  <a:cubicBezTo>
                    <a:pt x="4965" y="553"/>
                    <a:pt x="4965" y="553"/>
                    <a:pt x="4965" y="553"/>
                  </a:cubicBezTo>
                  <a:cubicBezTo>
                    <a:pt x="5052" y="691"/>
                    <a:pt x="5052" y="691"/>
                    <a:pt x="5052" y="691"/>
                  </a:cubicBezTo>
                  <a:cubicBezTo>
                    <a:pt x="5168" y="719"/>
                    <a:pt x="5168" y="719"/>
                    <a:pt x="5168" y="719"/>
                  </a:cubicBezTo>
                  <a:cubicBezTo>
                    <a:pt x="5284" y="830"/>
                    <a:pt x="5284" y="830"/>
                    <a:pt x="5284" y="830"/>
                  </a:cubicBezTo>
                  <a:cubicBezTo>
                    <a:pt x="5313" y="940"/>
                    <a:pt x="5313" y="940"/>
                    <a:pt x="5313" y="940"/>
                  </a:cubicBezTo>
                  <a:cubicBezTo>
                    <a:pt x="5168" y="1162"/>
                    <a:pt x="5168" y="1162"/>
                    <a:pt x="5168" y="1162"/>
                  </a:cubicBezTo>
                  <a:cubicBezTo>
                    <a:pt x="5226" y="1272"/>
                    <a:pt x="5226" y="1272"/>
                    <a:pt x="5226" y="1272"/>
                  </a:cubicBezTo>
                  <a:cubicBezTo>
                    <a:pt x="5197" y="1438"/>
                    <a:pt x="5197" y="1438"/>
                    <a:pt x="5197" y="1438"/>
                  </a:cubicBezTo>
                  <a:cubicBezTo>
                    <a:pt x="5429" y="1521"/>
                    <a:pt x="5429" y="1521"/>
                    <a:pt x="5429" y="1521"/>
                  </a:cubicBezTo>
                  <a:cubicBezTo>
                    <a:pt x="5603" y="1493"/>
                    <a:pt x="5603" y="1493"/>
                    <a:pt x="5603" y="1493"/>
                  </a:cubicBezTo>
                  <a:cubicBezTo>
                    <a:pt x="5777" y="1521"/>
                    <a:pt x="5777" y="1521"/>
                    <a:pt x="5777" y="1521"/>
                  </a:cubicBezTo>
                  <a:cubicBezTo>
                    <a:pt x="5806" y="1632"/>
                    <a:pt x="5806" y="1632"/>
                    <a:pt x="5806" y="1632"/>
                  </a:cubicBezTo>
                  <a:cubicBezTo>
                    <a:pt x="5661" y="1687"/>
                    <a:pt x="5661" y="1687"/>
                    <a:pt x="5661" y="1687"/>
                  </a:cubicBezTo>
                  <a:cubicBezTo>
                    <a:pt x="5400" y="1742"/>
                    <a:pt x="5400" y="1742"/>
                    <a:pt x="5400" y="1742"/>
                  </a:cubicBezTo>
                  <a:cubicBezTo>
                    <a:pt x="5313" y="1825"/>
                    <a:pt x="5313" y="1825"/>
                    <a:pt x="5313" y="1825"/>
                  </a:cubicBezTo>
                  <a:cubicBezTo>
                    <a:pt x="5255" y="1964"/>
                    <a:pt x="5255" y="1964"/>
                    <a:pt x="5255" y="1964"/>
                  </a:cubicBezTo>
                  <a:cubicBezTo>
                    <a:pt x="4994" y="2102"/>
                    <a:pt x="4994" y="2102"/>
                    <a:pt x="4994" y="2102"/>
                  </a:cubicBezTo>
                  <a:cubicBezTo>
                    <a:pt x="4906" y="2213"/>
                    <a:pt x="4906" y="2213"/>
                    <a:pt x="4906" y="2213"/>
                  </a:cubicBezTo>
                  <a:cubicBezTo>
                    <a:pt x="4703" y="2323"/>
                    <a:pt x="4703" y="2323"/>
                    <a:pt x="4703" y="2323"/>
                  </a:cubicBezTo>
                  <a:cubicBezTo>
                    <a:pt x="4587" y="2489"/>
                    <a:pt x="4587" y="2489"/>
                    <a:pt x="4587" y="2489"/>
                  </a:cubicBezTo>
                  <a:cubicBezTo>
                    <a:pt x="4355" y="2489"/>
                    <a:pt x="4355" y="2489"/>
                    <a:pt x="4355" y="2489"/>
                  </a:cubicBezTo>
                  <a:cubicBezTo>
                    <a:pt x="4210" y="2489"/>
                    <a:pt x="4210" y="2489"/>
                    <a:pt x="4210" y="2489"/>
                  </a:cubicBezTo>
                  <a:cubicBezTo>
                    <a:pt x="4006" y="2323"/>
                    <a:pt x="4006" y="2323"/>
                    <a:pt x="4006" y="2323"/>
                  </a:cubicBezTo>
                  <a:cubicBezTo>
                    <a:pt x="3803" y="2185"/>
                    <a:pt x="3803" y="2185"/>
                    <a:pt x="3803" y="2185"/>
                  </a:cubicBezTo>
                  <a:cubicBezTo>
                    <a:pt x="3658" y="2185"/>
                    <a:pt x="3658" y="2185"/>
                    <a:pt x="3658" y="2185"/>
                  </a:cubicBezTo>
                  <a:cubicBezTo>
                    <a:pt x="3658" y="2047"/>
                    <a:pt x="3658" y="2047"/>
                    <a:pt x="3658" y="2047"/>
                  </a:cubicBezTo>
                  <a:cubicBezTo>
                    <a:pt x="3629" y="1936"/>
                    <a:pt x="3629" y="1936"/>
                    <a:pt x="3629" y="1936"/>
                  </a:cubicBezTo>
                  <a:cubicBezTo>
                    <a:pt x="3542" y="1825"/>
                    <a:pt x="3542" y="1825"/>
                    <a:pt x="3542" y="1825"/>
                  </a:cubicBezTo>
                  <a:cubicBezTo>
                    <a:pt x="3513" y="1742"/>
                    <a:pt x="3513" y="1742"/>
                    <a:pt x="3513" y="1742"/>
                  </a:cubicBezTo>
                  <a:cubicBezTo>
                    <a:pt x="3368" y="1770"/>
                    <a:pt x="3368" y="1770"/>
                    <a:pt x="3368" y="1770"/>
                  </a:cubicBezTo>
                  <a:cubicBezTo>
                    <a:pt x="3252" y="1908"/>
                    <a:pt x="3252" y="1908"/>
                    <a:pt x="3252" y="1908"/>
                  </a:cubicBezTo>
                  <a:cubicBezTo>
                    <a:pt x="3165" y="1908"/>
                    <a:pt x="3165" y="1908"/>
                    <a:pt x="3165" y="1908"/>
                  </a:cubicBezTo>
                  <a:cubicBezTo>
                    <a:pt x="3106" y="1853"/>
                    <a:pt x="3106" y="1853"/>
                    <a:pt x="3106" y="1853"/>
                  </a:cubicBezTo>
                  <a:cubicBezTo>
                    <a:pt x="3019" y="1853"/>
                    <a:pt x="3019" y="1853"/>
                    <a:pt x="3019" y="1853"/>
                  </a:cubicBezTo>
                  <a:cubicBezTo>
                    <a:pt x="2932" y="1936"/>
                    <a:pt x="2932" y="1936"/>
                    <a:pt x="2932" y="1936"/>
                  </a:cubicBezTo>
                  <a:cubicBezTo>
                    <a:pt x="2323" y="1936"/>
                    <a:pt x="2323" y="1936"/>
                    <a:pt x="2323" y="1936"/>
                  </a:cubicBezTo>
                  <a:cubicBezTo>
                    <a:pt x="2294" y="2102"/>
                    <a:pt x="2294" y="2102"/>
                    <a:pt x="2294" y="2102"/>
                  </a:cubicBezTo>
                  <a:cubicBezTo>
                    <a:pt x="2323" y="2240"/>
                    <a:pt x="2323" y="2240"/>
                    <a:pt x="2323" y="2240"/>
                  </a:cubicBezTo>
                  <a:cubicBezTo>
                    <a:pt x="2555" y="2268"/>
                    <a:pt x="2555" y="2268"/>
                    <a:pt x="2555" y="2268"/>
                  </a:cubicBezTo>
                  <a:cubicBezTo>
                    <a:pt x="2613" y="2406"/>
                    <a:pt x="2613" y="2406"/>
                    <a:pt x="2613" y="2406"/>
                  </a:cubicBezTo>
                  <a:cubicBezTo>
                    <a:pt x="2555" y="2489"/>
                    <a:pt x="2555" y="2489"/>
                    <a:pt x="2555" y="2489"/>
                  </a:cubicBezTo>
                  <a:cubicBezTo>
                    <a:pt x="2642" y="2544"/>
                    <a:pt x="2642" y="2544"/>
                    <a:pt x="2642" y="2544"/>
                  </a:cubicBezTo>
                  <a:cubicBezTo>
                    <a:pt x="2613" y="2627"/>
                    <a:pt x="2613" y="2627"/>
                    <a:pt x="2613" y="2627"/>
                  </a:cubicBezTo>
                  <a:cubicBezTo>
                    <a:pt x="2468" y="2544"/>
                    <a:pt x="2468" y="2544"/>
                    <a:pt x="2468" y="2544"/>
                  </a:cubicBezTo>
                  <a:cubicBezTo>
                    <a:pt x="2090" y="2683"/>
                    <a:pt x="2090" y="2683"/>
                    <a:pt x="2090" y="2683"/>
                  </a:cubicBezTo>
                  <a:cubicBezTo>
                    <a:pt x="2119" y="2959"/>
                    <a:pt x="2119" y="2959"/>
                    <a:pt x="2119" y="2959"/>
                  </a:cubicBezTo>
                  <a:cubicBezTo>
                    <a:pt x="2206" y="3070"/>
                    <a:pt x="2206" y="3070"/>
                    <a:pt x="2206" y="3070"/>
                  </a:cubicBezTo>
                  <a:cubicBezTo>
                    <a:pt x="2410" y="3236"/>
                    <a:pt x="2410" y="3236"/>
                    <a:pt x="2410" y="3236"/>
                  </a:cubicBezTo>
                  <a:cubicBezTo>
                    <a:pt x="2555" y="3457"/>
                    <a:pt x="2555" y="3457"/>
                    <a:pt x="2555" y="3457"/>
                  </a:cubicBezTo>
                  <a:cubicBezTo>
                    <a:pt x="2555" y="3623"/>
                    <a:pt x="2555" y="3623"/>
                    <a:pt x="2555" y="3623"/>
                  </a:cubicBezTo>
                  <a:cubicBezTo>
                    <a:pt x="2526" y="3706"/>
                    <a:pt x="2526" y="3706"/>
                    <a:pt x="2526" y="3706"/>
                  </a:cubicBezTo>
                  <a:cubicBezTo>
                    <a:pt x="2235" y="4812"/>
                    <a:pt x="2235" y="4812"/>
                    <a:pt x="2235" y="4812"/>
                  </a:cubicBezTo>
                  <a:cubicBezTo>
                    <a:pt x="2148" y="5089"/>
                    <a:pt x="2148" y="5089"/>
                    <a:pt x="2148" y="5089"/>
                  </a:cubicBezTo>
                  <a:cubicBezTo>
                    <a:pt x="2148" y="5144"/>
                    <a:pt x="2148" y="5144"/>
                    <a:pt x="2148" y="5144"/>
                  </a:cubicBezTo>
                  <a:cubicBezTo>
                    <a:pt x="2090" y="5227"/>
                    <a:pt x="2090" y="5227"/>
                    <a:pt x="2090" y="5227"/>
                  </a:cubicBezTo>
                  <a:cubicBezTo>
                    <a:pt x="1974" y="5199"/>
                    <a:pt x="1974" y="5199"/>
                    <a:pt x="1974" y="5199"/>
                  </a:cubicBezTo>
                  <a:cubicBezTo>
                    <a:pt x="2003" y="5172"/>
                    <a:pt x="2003" y="5172"/>
                    <a:pt x="2003" y="5172"/>
                  </a:cubicBezTo>
                  <a:cubicBezTo>
                    <a:pt x="1887" y="5089"/>
                    <a:pt x="1887" y="5089"/>
                    <a:pt x="1887" y="5089"/>
                  </a:cubicBezTo>
                  <a:cubicBezTo>
                    <a:pt x="1829" y="5089"/>
                    <a:pt x="1829" y="5089"/>
                    <a:pt x="1829" y="5089"/>
                  </a:cubicBezTo>
                  <a:cubicBezTo>
                    <a:pt x="1713" y="5089"/>
                    <a:pt x="1713" y="5089"/>
                    <a:pt x="1713" y="5089"/>
                  </a:cubicBezTo>
                  <a:cubicBezTo>
                    <a:pt x="1684" y="5089"/>
                    <a:pt x="1684" y="5089"/>
                    <a:pt x="1684" y="5089"/>
                  </a:cubicBezTo>
                  <a:cubicBezTo>
                    <a:pt x="1626" y="5172"/>
                    <a:pt x="1626" y="5172"/>
                    <a:pt x="1626" y="5172"/>
                  </a:cubicBezTo>
                  <a:cubicBezTo>
                    <a:pt x="1248" y="5282"/>
                    <a:pt x="1248" y="5282"/>
                    <a:pt x="1248" y="5282"/>
                  </a:cubicBezTo>
                  <a:cubicBezTo>
                    <a:pt x="987" y="5338"/>
                    <a:pt x="987" y="5338"/>
                    <a:pt x="987" y="5338"/>
                  </a:cubicBezTo>
                  <a:cubicBezTo>
                    <a:pt x="900" y="5393"/>
                    <a:pt x="900" y="5393"/>
                    <a:pt x="900" y="5393"/>
                  </a:cubicBezTo>
                  <a:cubicBezTo>
                    <a:pt x="842" y="5421"/>
                    <a:pt x="842" y="5421"/>
                    <a:pt x="842" y="5421"/>
                  </a:cubicBezTo>
                  <a:cubicBezTo>
                    <a:pt x="726" y="5531"/>
                    <a:pt x="726" y="5531"/>
                    <a:pt x="726" y="5531"/>
                  </a:cubicBezTo>
                  <a:cubicBezTo>
                    <a:pt x="581" y="5587"/>
                    <a:pt x="581" y="5587"/>
                    <a:pt x="581" y="5587"/>
                  </a:cubicBezTo>
                  <a:cubicBezTo>
                    <a:pt x="494" y="5642"/>
                    <a:pt x="494" y="5642"/>
                    <a:pt x="494" y="5642"/>
                  </a:cubicBezTo>
                  <a:cubicBezTo>
                    <a:pt x="523" y="5780"/>
                    <a:pt x="523" y="5780"/>
                    <a:pt x="523" y="5780"/>
                  </a:cubicBezTo>
                  <a:cubicBezTo>
                    <a:pt x="465" y="5863"/>
                    <a:pt x="465" y="5863"/>
                    <a:pt x="465" y="5863"/>
                  </a:cubicBezTo>
                  <a:cubicBezTo>
                    <a:pt x="465" y="5946"/>
                    <a:pt x="465" y="5946"/>
                    <a:pt x="465" y="5946"/>
                  </a:cubicBezTo>
                  <a:cubicBezTo>
                    <a:pt x="319" y="6085"/>
                    <a:pt x="319" y="6085"/>
                    <a:pt x="319" y="6085"/>
                  </a:cubicBezTo>
                  <a:cubicBezTo>
                    <a:pt x="377" y="6278"/>
                    <a:pt x="377" y="6278"/>
                    <a:pt x="377" y="6278"/>
                  </a:cubicBezTo>
                  <a:cubicBezTo>
                    <a:pt x="435" y="6361"/>
                    <a:pt x="435" y="6361"/>
                    <a:pt x="435" y="6361"/>
                  </a:cubicBezTo>
                  <a:cubicBezTo>
                    <a:pt x="348" y="6444"/>
                    <a:pt x="348" y="6444"/>
                    <a:pt x="348" y="6444"/>
                  </a:cubicBezTo>
                  <a:cubicBezTo>
                    <a:pt x="261" y="6444"/>
                    <a:pt x="261" y="6444"/>
                    <a:pt x="261" y="6444"/>
                  </a:cubicBezTo>
                  <a:cubicBezTo>
                    <a:pt x="116" y="6527"/>
                    <a:pt x="116" y="6527"/>
                    <a:pt x="116" y="6527"/>
                  </a:cubicBezTo>
                  <a:cubicBezTo>
                    <a:pt x="87" y="6638"/>
                    <a:pt x="87" y="6638"/>
                    <a:pt x="87" y="6638"/>
                  </a:cubicBezTo>
                  <a:cubicBezTo>
                    <a:pt x="29" y="6693"/>
                    <a:pt x="29" y="6693"/>
                    <a:pt x="29" y="6693"/>
                  </a:cubicBezTo>
                  <a:cubicBezTo>
                    <a:pt x="87" y="6776"/>
                    <a:pt x="87" y="6776"/>
                    <a:pt x="87" y="6776"/>
                  </a:cubicBezTo>
                  <a:cubicBezTo>
                    <a:pt x="58" y="6887"/>
                    <a:pt x="58" y="6887"/>
                    <a:pt x="58" y="6887"/>
                  </a:cubicBezTo>
                  <a:cubicBezTo>
                    <a:pt x="0" y="6997"/>
                    <a:pt x="0" y="6997"/>
                    <a:pt x="0" y="6997"/>
                  </a:cubicBezTo>
                  <a:cubicBezTo>
                    <a:pt x="58" y="7080"/>
                    <a:pt x="58" y="7080"/>
                    <a:pt x="58" y="7080"/>
                  </a:cubicBezTo>
                  <a:cubicBezTo>
                    <a:pt x="29" y="7163"/>
                    <a:pt x="29" y="7163"/>
                    <a:pt x="29" y="7163"/>
                  </a:cubicBezTo>
                  <a:cubicBezTo>
                    <a:pt x="174" y="7301"/>
                    <a:pt x="174" y="7301"/>
                    <a:pt x="174" y="7301"/>
                  </a:cubicBezTo>
                  <a:cubicBezTo>
                    <a:pt x="435" y="7716"/>
                    <a:pt x="435" y="7716"/>
                    <a:pt x="435" y="7716"/>
                  </a:cubicBezTo>
                  <a:cubicBezTo>
                    <a:pt x="319" y="7882"/>
                    <a:pt x="319" y="7882"/>
                    <a:pt x="319" y="7882"/>
                  </a:cubicBezTo>
                  <a:cubicBezTo>
                    <a:pt x="639" y="7855"/>
                    <a:pt x="639" y="7855"/>
                    <a:pt x="639" y="7855"/>
                  </a:cubicBezTo>
                  <a:cubicBezTo>
                    <a:pt x="813" y="7882"/>
                    <a:pt x="813" y="7882"/>
                    <a:pt x="813" y="7882"/>
                  </a:cubicBezTo>
                  <a:cubicBezTo>
                    <a:pt x="929" y="8048"/>
                    <a:pt x="929" y="8048"/>
                    <a:pt x="929" y="8048"/>
                  </a:cubicBezTo>
                  <a:cubicBezTo>
                    <a:pt x="958" y="8186"/>
                    <a:pt x="958" y="8186"/>
                    <a:pt x="958" y="8186"/>
                  </a:cubicBezTo>
                  <a:cubicBezTo>
                    <a:pt x="1190" y="8214"/>
                    <a:pt x="1190" y="8214"/>
                    <a:pt x="1190" y="8214"/>
                  </a:cubicBezTo>
                  <a:cubicBezTo>
                    <a:pt x="1481" y="8214"/>
                    <a:pt x="1481" y="8214"/>
                    <a:pt x="1481" y="8214"/>
                  </a:cubicBezTo>
                  <a:cubicBezTo>
                    <a:pt x="1713" y="8020"/>
                    <a:pt x="1713" y="8020"/>
                    <a:pt x="1713" y="8020"/>
                  </a:cubicBezTo>
                  <a:cubicBezTo>
                    <a:pt x="1916" y="7910"/>
                    <a:pt x="1916" y="7910"/>
                    <a:pt x="1916" y="7910"/>
                  </a:cubicBezTo>
                  <a:cubicBezTo>
                    <a:pt x="1974" y="7965"/>
                    <a:pt x="1974" y="7965"/>
                    <a:pt x="1974" y="7965"/>
                  </a:cubicBezTo>
                  <a:cubicBezTo>
                    <a:pt x="1945" y="8076"/>
                    <a:pt x="1945" y="8076"/>
                    <a:pt x="1945" y="8076"/>
                  </a:cubicBezTo>
                  <a:cubicBezTo>
                    <a:pt x="1916" y="8131"/>
                    <a:pt x="1916" y="8131"/>
                    <a:pt x="1916" y="8131"/>
                  </a:cubicBezTo>
                  <a:cubicBezTo>
                    <a:pt x="1887" y="8297"/>
                    <a:pt x="1887" y="8297"/>
                    <a:pt x="1887" y="8297"/>
                  </a:cubicBezTo>
                  <a:cubicBezTo>
                    <a:pt x="1916" y="8629"/>
                    <a:pt x="1916" y="8629"/>
                    <a:pt x="1916" y="8629"/>
                  </a:cubicBezTo>
                  <a:cubicBezTo>
                    <a:pt x="1945" y="8740"/>
                    <a:pt x="1945" y="8740"/>
                    <a:pt x="1945" y="8740"/>
                  </a:cubicBezTo>
                  <a:cubicBezTo>
                    <a:pt x="2003" y="8795"/>
                    <a:pt x="2003" y="8795"/>
                    <a:pt x="2003" y="8795"/>
                  </a:cubicBezTo>
                  <a:cubicBezTo>
                    <a:pt x="2119" y="8795"/>
                    <a:pt x="2119" y="8795"/>
                    <a:pt x="2119" y="8795"/>
                  </a:cubicBezTo>
                  <a:cubicBezTo>
                    <a:pt x="2206" y="8767"/>
                    <a:pt x="2206" y="8767"/>
                    <a:pt x="2206" y="8767"/>
                  </a:cubicBezTo>
                  <a:cubicBezTo>
                    <a:pt x="2352" y="8740"/>
                    <a:pt x="2352" y="8740"/>
                    <a:pt x="2352" y="8740"/>
                  </a:cubicBezTo>
                  <a:cubicBezTo>
                    <a:pt x="2410" y="8740"/>
                    <a:pt x="2410" y="8740"/>
                    <a:pt x="2410" y="8740"/>
                  </a:cubicBezTo>
                  <a:cubicBezTo>
                    <a:pt x="2439" y="8767"/>
                    <a:pt x="2439" y="8767"/>
                    <a:pt x="2439" y="8767"/>
                  </a:cubicBezTo>
                  <a:cubicBezTo>
                    <a:pt x="2468" y="8767"/>
                    <a:pt x="2468" y="8767"/>
                    <a:pt x="2468" y="8767"/>
                  </a:cubicBezTo>
                  <a:cubicBezTo>
                    <a:pt x="2468" y="8767"/>
                    <a:pt x="2468" y="8767"/>
                    <a:pt x="2468" y="8767"/>
                  </a:cubicBezTo>
                  <a:cubicBezTo>
                    <a:pt x="2816" y="8767"/>
                    <a:pt x="2816" y="8767"/>
                    <a:pt x="2816" y="8767"/>
                  </a:cubicBezTo>
                  <a:cubicBezTo>
                    <a:pt x="2990" y="8767"/>
                    <a:pt x="2990" y="8767"/>
                    <a:pt x="2990" y="8767"/>
                  </a:cubicBezTo>
                  <a:cubicBezTo>
                    <a:pt x="3135" y="8684"/>
                    <a:pt x="3135" y="8684"/>
                    <a:pt x="3135" y="8684"/>
                  </a:cubicBezTo>
                  <a:cubicBezTo>
                    <a:pt x="3223" y="8684"/>
                    <a:pt x="3223" y="8684"/>
                    <a:pt x="3223" y="8684"/>
                  </a:cubicBezTo>
                  <a:cubicBezTo>
                    <a:pt x="3339" y="8601"/>
                    <a:pt x="3339" y="8601"/>
                    <a:pt x="3339" y="8601"/>
                  </a:cubicBezTo>
                  <a:cubicBezTo>
                    <a:pt x="3484" y="8601"/>
                    <a:pt x="3484" y="8601"/>
                    <a:pt x="3484" y="8601"/>
                  </a:cubicBezTo>
                  <a:cubicBezTo>
                    <a:pt x="3629" y="8546"/>
                    <a:pt x="3629" y="8546"/>
                    <a:pt x="3629" y="8546"/>
                  </a:cubicBezTo>
                  <a:cubicBezTo>
                    <a:pt x="3745" y="8325"/>
                    <a:pt x="3745" y="8325"/>
                    <a:pt x="3745" y="8325"/>
                  </a:cubicBezTo>
                  <a:cubicBezTo>
                    <a:pt x="4006" y="8159"/>
                    <a:pt x="4006" y="8159"/>
                    <a:pt x="4006" y="8159"/>
                  </a:cubicBezTo>
                  <a:cubicBezTo>
                    <a:pt x="4181" y="8131"/>
                    <a:pt x="4181" y="8131"/>
                    <a:pt x="4181" y="8131"/>
                  </a:cubicBezTo>
                  <a:cubicBezTo>
                    <a:pt x="4355" y="8048"/>
                    <a:pt x="4355" y="8048"/>
                    <a:pt x="4355" y="8048"/>
                  </a:cubicBezTo>
                  <a:cubicBezTo>
                    <a:pt x="4471" y="8048"/>
                    <a:pt x="4471" y="8048"/>
                    <a:pt x="4471" y="8048"/>
                  </a:cubicBezTo>
                  <a:cubicBezTo>
                    <a:pt x="4587" y="8131"/>
                    <a:pt x="4587" y="8131"/>
                    <a:pt x="4587" y="8131"/>
                  </a:cubicBezTo>
                  <a:cubicBezTo>
                    <a:pt x="4703" y="8048"/>
                    <a:pt x="4703" y="8048"/>
                    <a:pt x="4703" y="8048"/>
                  </a:cubicBezTo>
                  <a:cubicBezTo>
                    <a:pt x="4790" y="8103"/>
                    <a:pt x="4790" y="8103"/>
                    <a:pt x="4790" y="8103"/>
                  </a:cubicBezTo>
                  <a:cubicBezTo>
                    <a:pt x="4761" y="8214"/>
                    <a:pt x="4761" y="8214"/>
                    <a:pt x="4761" y="8214"/>
                  </a:cubicBezTo>
                  <a:cubicBezTo>
                    <a:pt x="4819" y="8408"/>
                    <a:pt x="4819" y="8408"/>
                    <a:pt x="4819" y="8408"/>
                  </a:cubicBezTo>
                  <a:cubicBezTo>
                    <a:pt x="4732" y="8574"/>
                    <a:pt x="4732" y="8574"/>
                    <a:pt x="4732" y="8574"/>
                  </a:cubicBezTo>
                  <a:cubicBezTo>
                    <a:pt x="4819" y="8795"/>
                    <a:pt x="4819" y="8795"/>
                    <a:pt x="4819" y="8795"/>
                  </a:cubicBezTo>
                  <a:cubicBezTo>
                    <a:pt x="4761" y="8906"/>
                    <a:pt x="4761" y="8906"/>
                    <a:pt x="4761" y="8906"/>
                  </a:cubicBezTo>
                  <a:cubicBezTo>
                    <a:pt x="4848" y="9099"/>
                    <a:pt x="4848" y="9099"/>
                    <a:pt x="4848" y="9099"/>
                  </a:cubicBezTo>
                  <a:cubicBezTo>
                    <a:pt x="4994" y="9154"/>
                    <a:pt x="4994" y="9154"/>
                    <a:pt x="4994" y="9154"/>
                  </a:cubicBezTo>
                  <a:cubicBezTo>
                    <a:pt x="5023" y="9320"/>
                    <a:pt x="5023" y="9320"/>
                    <a:pt x="5023" y="9320"/>
                  </a:cubicBezTo>
                  <a:cubicBezTo>
                    <a:pt x="5139" y="9376"/>
                    <a:pt x="5139" y="9376"/>
                    <a:pt x="5139" y="9376"/>
                  </a:cubicBezTo>
                  <a:cubicBezTo>
                    <a:pt x="5313" y="9486"/>
                    <a:pt x="5313" y="9486"/>
                    <a:pt x="5313" y="9486"/>
                  </a:cubicBezTo>
                  <a:cubicBezTo>
                    <a:pt x="5458" y="9597"/>
                    <a:pt x="5458" y="9597"/>
                    <a:pt x="5458" y="9597"/>
                  </a:cubicBezTo>
                  <a:cubicBezTo>
                    <a:pt x="5487" y="9542"/>
                    <a:pt x="5487" y="9542"/>
                    <a:pt x="5487" y="9542"/>
                  </a:cubicBezTo>
                  <a:cubicBezTo>
                    <a:pt x="5719" y="9486"/>
                    <a:pt x="5719" y="9486"/>
                    <a:pt x="5719" y="9486"/>
                  </a:cubicBezTo>
                  <a:cubicBezTo>
                    <a:pt x="5923" y="9680"/>
                    <a:pt x="5923" y="9680"/>
                    <a:pt x="5923" y="9680"/>
                  </a:cubicBezTo>
                  <a:cubicBezTo>
                    <a:pt x="6068" y="9625"/>
                    <a:pt x="6068" y="9625"/>
                    <a:pt x="6068" y="9625"/>
                  </a:cubicBezTo>
                  <a:cubicBezTo>
                    <a:pt x="6271" y="9846"/>
                    <a:pt x="6271" y="9846"/>
                    <a:pt x="6271" y="9846"/>
                  </a:cubicBezTo>
                  <a:cubicBezTo>
                    <a:pt x="6358" y="9818"/>
                    <a:pt x="6358" y="9818"/>
                    <a:pt x="6358" y="9818"/>
                  </a:cubicBezTo>
                  <a:cubicBezTo>
                    <a:pt x="6590" y="9901"/>
                    <a:pt x="6590" y="9901"/>
                    <a:pt x="6590" y="9901"/>
                  </a:cubicBezTo>
                  <a:cubicBezTo>
                    <a:pt x="6735" y="9956"/>
                    <a:pt x="6735" y="9956"/>
                    <a:pt x="6735" y="9956"/>
                  </a:cubicBezTo>
                  <a:cubicBezTo>
                    <a:pt x="6765" y="10122"/>
                    <a:pt x="6765" y="10122"/>
                    <a:pt x="6765" y="10122"/>
                  </a:cubicBezTo>
                  <a:cubicBezTo>
                    <a:pt x="6881" y="10150"/>
                    <a:pt x="6881" y="10150"/>
                    <a:pt x="6881" y="10150"/>
                  </a:cubicBezTo>
                  <a:cubicBezTo>
                    <a:pt x="7026" y="10205"/>
                    <a:pt x="7026" y="10205"/>
                    <a:pt x="7026" y="10205"/>
                  </a:cubicBezTo>
                  <a:cubicBezTo>
                    <a:pt x="7345" y="10178"/>
                    <a:pt x="7345" y="10178"/>
                    <a:pt x="7345" y="10178"/>
                  </a:cubicBezTo>
                  <a:cubicBezTo>
                    <a:pt x="7548" y="10316"/>
                    <a:pt x="7548" y="10316"/>
                    <a:pt x="7548" y="10316"/>
                  </a:cubicBezTo>
                  <a:cubicBezTo>
                    <a:pt x="7606" y="10399"/>
                    <a:pt x="7606" y="10399"/>
                    <a:pt x="7606" y="10399"/>
                  </a:cubicBezTo>
                  <a:cubicBezTo>
                    <a:pt x="7577" y="10648"/>
                    <a:pt x="7577" y="10648"/>
                    <a:pt x="7577" y="10648"/>
                  </a:cubicBezTo>
                  <a:cubicBezTo>
                    <a:pt x="7635" y="10841"/>
                    <a:pt x="7635" y="10841"/>
                    <a:pt x="7635" y="10841"/>
                  </a:cubicBezTo>
                  <a:cubicBezTo>
                    <a:pt x="7548" y="10952"/>
                    <a:pt x="7548" y="10952"/>
                    <a:pt x="7548" y="10952"/>
                  </a:cubicBezTo>
                  <a:cubicBezTo>
                    <a:pt x="7781" y="11284"/>
                    <a:pt x="7781" y="11284"/>
                    <a:pt x="7781" y="11284"/>
                  </a:cubicBezTo>
                  <a:cubicBezTo>
                    <a:pt x="7752" y="11533"/>
                    <a:pt x="7752" y="11533"/>
                    <a:pt x="7752" y="11533"/>
                  </a:cubicBezTo>
                  <a:cubicBezTo>
                    <a:pt x="8710" y="11561"/>
                    <a:pt x="8710" y="11561"/>
                    <a:pt x="8710" y="11561"/>
                  </a:cubicBezTo>
                  <a:cubicBezTo>
                    <a:pt x="8768" y="11892"/>
                    <a:pt x="8768" y="11892"/>
                    <a:pt x="8768" y="11892"/>
                  </a:cubicBezTo>
                  <a:cubicBezTo>
                    <a:pt x="8768" y="12086"/>
                    <a:pt x="8768" y="12086"/>
                    <a:pt x="8768" y="12086"/>
                  </a:cubicBezTo>
                  <a:cubicBezTo>
                    <a:pt x="9029" y="12169"/>
                    <a:pt x="9029" y="12169"/>
                    <a:pt x="9029" y="12169"/>
                  </a:cubicBezTo>
                  <a:cubicBezTo>
                    <a:pt x="9319" y="12639"/>
                    <a:pt x="9319" y="12639"/>
                    <a:pt x="9319" y="12639"/>
                  </a:cubicBezTo>
                  <a:cubicBezTo>
                    <a:pt x="9348" y="12916"/>
                    <a:pt x="9348" y="12916"/>
                    <a:pt x="9348" y="12916"/>
                  </a:cubicBezTo>
                  <a:cubicBezTo>
                    <a:pt x="9087" y="13414"/>
                    <a:pt x="9087" y="13414"/>
                    <a:pt x="9087" y="13414"/>
                  </a:cubicBezTo>
                  <a:cubicBezTo>
                    <a:pt x="9087" y="13497"/>
                    <a:pt x="9087" y="13497"/>
                    <a:pt x="9087" y="13497"/>
                  </a:cubicBezTo>
                  <a:cubicBezTo>
                    <a:pt x="9029" y="13580"/>
                    <a:pt x="9029" y="13580"/>
                    <a:pt x="9029" y="13580"/>
                  </a:cubicBezTo>
                  <a:cubicBezTo>
                    <a:pt x="9058" y="13635"/>
                    <a:pt x="9058" y="13635"/>
                    <a:pt x="9058" y="13635"/>
                  </a:cubicBezTo>
                  <a:cubicBezTo>
                    <a:pt x="9029" y="13745"/>
                    <a:pt x="9029" y="13745"/>
                    <a:pt x="9029" y="13745"/>
                  </a:cubicBezTo>
                  <a:cubicBezTo>
                    <a:pt x="9174" y="13856"/>
                    <a:pt x="9174" y="13856"/>
                    <a:pt x="9174" y="13856"/>
                  </a:cubicBezTo>
                  <a:cubicBezTo>
                    <a:pt x="9174" y="14022"/>
                    <a:pt x="9174" y="14022"/>
                    <a:pt x="9174" y="14022"/>
                  </a:cubicBezTo>
                  <a:cubicBezTo>
                    <a:pt x="9290" y="14188"/>
                    <a:pt x="9290" y="14188"/>
                    <a:pt x="9290" y="14188"/>
                  </a:cubicBezTo>
                  <a:cubicBezTo>
                    <a:pt x="9232" y="14492"/>
                    <a:pt x="9232" y="14492"/>
                    <a:pt x="9232" y="14492"/>
                  </a:cubicBezTo>
                  <a:cubicBezTo>
                    <a:pt x="9261" y="14630"/>
                    <a:pt x="9261" y="14630"/>
                    <a:pt x="9261" y="14630"/>
                  </a:cubicBezTo>
                  <a:cubicBezTo>
                    <a:pt x="9232" y="14741"/>
                    <a:pt x="9232" y="14741"/>
                    <a:pt x="9232" y="14741"/>
                  </a:cubicBezTo>
                  <a:cubicBezTo>
                    <a:pt x="9261" y="14852"/>
                    <a:pt x="9261" y="14852"/>
                    <a:pt x="9261" y="14852"/>
                  </a:cubicBezTo>
                  <a:cubicBezTo>
                    <a:pt x="9465" y="14824"/>
                    <a:pt x="9465" y="14824"/>
                    <a:pt x="9465" y="14824"/>
                  </a:cubicBezTo>
                  <a:cubicBezTo>
                    <a:pt x="9552" y="14879"/>
                    <a:pt x="9552" y="14879"/>
                    <a:pt x="9552" y="14879"/>
                  </a:cubicBezTo>
                  <a:cubicBezTo>
                    <a:pt x="9813" y="14852"/>
                    <a:pt x="9813" y="14852"/>
                    <a:pt x="9813" y="14852"/>
                  </a:cubicBezTo>
                  <a:cubicBezTo>
                    <a:pt x="9987" y="14907"/>
                    <a:pt x="9987" y="14907"/>
                    <a:pt x="9987" y="14907"/>
                  </a:cubicBezTo>
                  <a:cubicBezTo>
                    <a:pt x="10219" y="14824"/>
                    <a:pt x="10219" y="14824"/>
                    <a:pt x="10219" y="14824"/>
                  </a:cubicBezTo>
                  <a:cubicBezTo>
                    <a:pt x="10365" y="14907"/>
                    <a:pt x="10365" y="14907"/>
                    <a:pt x="10365" y="14907"/>
                  </a:cubicBezTo>
                  <a:cubicBezTo>
                    <a:pt x="10481" y="14935"/>
                    <a:pt x="10481" y="14935"/>
                    <a:pt x="10481" y="14935"/>
                  </a:cubicBezTo>
                  <a:cubicBezTo>
                    <a:pt x="10510" y="15045"/>
                    <a:pt x="10510" y="15045"/>
                    <a:pt x="10510" y="15045"/>
                  </a:cubicBezTo>
                  <a:cubicBezTo>
                    <a:pt x="10655" y="15626"/>
                    <a:pt x="10655" y="15626"/>
                    <a:pt x="10655" y="15626"/>
                  </a:cubicBezTo>
                  <a:cubicBezTo>
                    <a:pt x="10742" y="15820"/>
                    <a:pt x="10742" y="15820"/>
                    <a:pt x="10742" y="15820"/>
                  </a:cubicBezTo>
                  <a:cubicBezTo>
                    <a:pt x="10829" y="15847"/>
                    <a:pt x="10829" y="15847"/>
                    <a:pt x="10829" y="15847"/>
                  </a:cubicBezTo>
                  <a:cubicBezTo>
                    <a:pt x="11061" y="15737"/>
                    <a:pt x="11061" y="15737"/>
                    <a:pt x="11061" y="15737"/>
                  </a:cubicBezTo>
                  <a:cubicBezTo>
                    <a:pt x="11177" y="15792"/>
                    <a:pt x="11177" y="15792"/>
                    <a:pt x="11177" y="15792"/>
                  </a:cubicBezTo>
                  <a:cubicBezTo>
                    <a:pt x="11265" y="15847"/>
                    <a:pt x="11265" y="15847"/>
                    <a:pt x="11265" y="15847"/>
                  </a:cubicBezTo>
                  <a:cubicBezTo>
                    <a:pt x="11352" y="15875"/>
                    <a:pt x="11352" y="15875"/>
                    <a:pt x="11352" y="15875"/>
                  </a:cubicBezTo>
                  <a:cubicBezTo>
                    <a:pt x="11294" y="15958"/>
                    <a:pt x="11294" y="15958"/>
                    <a:pt x="11294" y="15958"/>
                  </a:cubicBezTo>
                  <a:cubicBezTo>
                    <a:pt x="11265" y="16456"/>
                    <a:pt x="11265" y="16456"/>
                    <a:pt x="11265" y="16456"/>
                  </a:cubicBezTo>
                  <a:cubicBezTo>
                    <a:pt x="11265" y="16511"/>
                    <a:pt x="11265" y="16511"/>
                    <a:pt x="11265" y="16511"/>
                  </a:cubicBezTo>
                  <a:cubicBezTo>
                    <a:pt x="11235" y="16539"/>
                    <a:pt x="11235" y="16539"/>
                    <a:pt x="11235" y="16539"/>
                  </a:cubicBezTo>
                  <a:cubicBezTo>
                    <a:pt x="11235" y="16594"/>
                    <a:pt x="11235" y="16594"/>
                    <a:pt x="11235" y="16594"/>
                  </a:cubicBezTo>
                  <a:cubicBezTo>
                    <a:pt x="11235" y="16649"/>
                    <a:pt x="11235" y="16649"/>
                    <a:pt x="11235" y="16649"/>
                  </a:cubicBezTo>
                  <a:cubicBezTo>
                    <a:pt x="11235" y="16705"/>
                    <a:pt x="11235" y="16705"/>
                    <a:pt x="11235" y="16705"/>
                  </a:cubicBezTo>
                  <a:cubicBezTo>
                    <a:pt x="11323" y="16649"/>
                    <a:pt x="11323" y="16649"/>
                    <a:pt x="11323" y="16649"/>
                  </a:cubicBezTo>
                  <a:cubicBezTo>
                    <a:pt x="11584" y="16677"/>
                    <a:pt x="11584" y="16677"/>
                    <a:pt x="11584" y="16677"/>
                  </a:cubicBezTo>
                  <a:cubicBezTo>
                    <a:pt x="11584" y="16788"/>
                    <a:pt x="11584" y="16788"/>
                    <a:pt x="11584" y="16788"/>
                  </a:cubicBezTo>
                  <a:cubicBezTo>
                    <a:pt x="11671" y="17009"/>
                    <a:pt x="11671" y="17009"/>
                    <a:pt x="11671" y="17009"/>
                  </a:cubicBezTo>
                  <a:cubicBezTo>
                    <a:pt x="11671" y="17203"/>
                    <a:pt x="11671" y="17203"/>
                    <a:pt x="11671" y="17203"/>
                  </a:cubicBezTo>
                  <a:cubicBezTo>
                    <a:pt x="11700" y="17396"/>
                    <a:pt x="11700" y="17396"/>
                    <a:pt x="11700" y="17396"/>
                  </a:cubicBezTo>
                  <a:cubicBezTo>
                    <a:pt x="11729" y="17590"/>
                    <a:pt x="11729" y="17590"/>
                    <a:pt x="11729" y="17590"/>
                  </a:cubicBezTo>
                  <a:cubicBezTo>
                    <a:pt x="11700" y="17673"/>
                    <a:pt x="11700" y="17673"/>
                    <a:pt x="11700" y="17673"/>
                  </a:cubicBezTo>
                  <a:cubicBezTo>
                    <a:pt x="11584" y="17645"/>
                    <a:pt x="11584" y="17645"/>
                    <a:pt x="11584" y="17645"/>
                  </a:cubicBezTo>
                  <a:cubicBezTo>
                    <a:pt x="11439" y="17728"/>
                    <a:pt x="11439" y="17728"/>
                    <a:pt x="11439" y="17728"/>
                  </a:cubicBezTo>
                  <a:cubicBezTo>
                    <a:pt x="11410" y="17756"/>
                    <a:pt x="11410" y="17756"/>
                    <a:pt x="11410" y="17756"/>
                  </a:cubicBezTo>
                  <a:cubicBezTo>
                    <a:pt x="11352" y="17839"/>
                    <a:pt x="11352" y="17839"/>
                    <a:pt x="11352" y="17839"/>
                  </a:cubicBezTo>
                  <a:cubicBezTo>
                    <a:pt x="11294" y="17811"/>
                    <a:pt x="11294" y="17811"/>
                    <a:pt x="11294" y="17811"/>
                  </a:cubicBezTo>
                  <a:cubicBezTo>
                    <a:pt x="11090" y="17949"/>
                    <a:pt x="11090" y="17949"/>
                    <a:pt x="11090" y="17949"/>
                  </a:cubicBezTo>
                  <a:cubicBezTo>
                    <a:pt x="11032" y="18032"/>
                    <a:pt x="11032" y="18032"/>
                    <a:pt x="11032" y="18032"/>
                  </a:cubicBezTo>
                  <a:cubicBezTo>
                    <a:pt x="10945" y="18060"/>
                    <a:pt x="10945" y="18060"/>
                    <a:pt x="10945" y="18060"/>
                  </a:cubicBezTo>
                  <a:cubicBezTo>
                    <a:pt x="10742" y="18198"/>
                    <a:pt x="10742" y="18198"/>
                    <a:pt x="10742" y="18198"/>
                  </a:cubicBezTo>
                  <a:cubicBezTo>
                    <a:pt x="10684" y="18226"/>
                    <a:pt x="10684" y="18226"/>
                    <a:pt x="10684" y="18226"/>
                  </a:cubicBezTo>
                  <a:cubicBezTo>
                    <a:pt x="10655" y="18364"/>
                    <a:pt x="10655" y="18364"/>
                    <a:pt x="10655" y="18364"/>
                  </a:cubicBezTo>
                  <a:cubicBezTo>
                    <a:pt x="10597" y="18392"/>
                    <a:pt x="10597" y="18392"/>
                    <a:pt x="10597" y="18392"/>
                  </a:cubicBezTo>
                  <a:cubicBezTo>
                    <a:pt x="10510" y="18364"/>
                    <a:pt x="10510" y="18364"/>
                    <a:pt x="10510" y="18364"/>
                  </a:cubicBezTo>
                  <a:cubicBezTo>
                    <a:pt x="10335" y="18585"/>
                    <a:pt x="10335" y="18585"/>
                    <a:pt x="10335" y="18585"/>
                  </a:cubicBezTo>
                  <a:cubicBezTo>
                    <a:pt x="10306" y="18668"/>
                    <a:pt x="10306" y="18668"/>
                    <a:pt x="10306" y="18668"/>
                  </a:cubicBezTo>
                  <a:cubicBezTo>
                    <a:pt x="10306" y="18779"/>
                    <a:pt x="10306" y="18779"/>
                    <a:pt x="10306" y="18779"/>
                  </a:cubicBezTo>
                  <a:cubicBezTo>
                    <a:pt x="10248" y="18807"/>
                    <a:pt x="10248" y="18807"/>
                    <a:pt x="10248" y="18807"/>
                  </a:cubicBezTo>
                  <a:cubicBezTo>
                    <a:pt x="10190" y="18862"/>
                    <a:pt x="10190" y="18862"/>
                    <a:pt x="10190" y="18862"/>
                  </a:cubicBezTo>
                  <a:cubicBezTo>
                    <a:pt x="10074" y="19056"/>
                    <a:pt x="10074" y="19056"/>
                    <a:pt x="10074" y="19056"/>
                  </a:cubicBezTo>
                  <a:cubicBezTo>
                    <a:pt x="10016" y="19139"/>
                    <a:pt x="10016" y="19139"/>
                    <a:pt x="10016" y="19139"/>
                  </a:cubicBezTo>
                  <a:cubicBezTo>
                    <a:pt x="9929" y="19277"/>
                    <a:pt x="9929" y="19277"/>
                    <a:pt x="9929" y="19277"/>
                  </a:cubicBezTo>
                  <a:cubicBezTo>
                    <a:pt x="9929" y="19332"/>
                    <a:pt x="9929" y="19332"/>
                    <a:pt x="9929" y="19332"/>
                  </a:cubicBezTo>
                  <a:cubicBezTo>
                    <a:pt x="9813" y="19387"/>
                    <a:pt x="9813" y="19387"/>
                    <a:pt x="9813" y="19387"/>
                  </a:cubicBezTo>
                  <a:cubicBezTo>
                    <a:pt x="9784" y="19443"/>
                    <a:pt x="9784" y="19443"/>
                    <a:pt x="9784" y="19443"/>
                  </a:cubicBezTo>
                  <a:cubicBezTo>
                    <a:pt x="9871" y="19443"/>
                    <a:pt x="9871" y="19443"/>
                    <a:pt x="9871" y="19443"/>
                  </a:cubicBezTo>
                  <a:cubicBezTo>
                    <a:pt x="9929" y="19470"/>
                    <a:pt x="9929" y="19470"/>
                    <a:pt x="9929" y="19470"/>
                  </a:cubicBezTo>
                  <a:cubicBezTo>
                    <a:pt x="10219" y="19387"/>
                    <a:pt x="10219" y="19387"/>
                    <a:pt x="10219" y="19387"/>
                  </a:cubicBezTo>
                  <a:cubicBezTo>
                    <a:pt x="10335" y="19470"/>
                    <a:pt x="10335" y="19470"/>
                    <a:pt x="10335" y="19470"/>
                  </a:cubicBezTo>
                  <a:cubicBezTo>
                    <a:pt x="10452" y="19636"/>
                    <a:pt x="10452" y="19636"/>
                    <a:pt x="10452" y="19636"/>
                  </a:cubicBezTo>
                  <a:cubicBezTo>
                    <a:pt x="10568" y="19692"/>
                    <a:pt x="10568" y="19692"/>
                    <a:pt x="10568" y="19692"/>
                  </a:cubicBezTo>
                  <a:cubicBezTo>
                    <a:pt x="10626" y="19830"/>
                    <a:pt x="10626" y="19830"/>
                    <a:pt x="10626" y="19830"/>
                  </a:cubicBezTo>
                  <a:cubicBezTo>
                    <a:pt x="10771" y="20024"/>
                    <a:pt x="10771" y="20024"/>
                    <a:pt x="10771" y="20024"/>
                  </a:cubicBezTo>
                  <a:cubicBezTo>
                    <a:pt x="10829" y="20024"/>
                    <a:pt x="10829" y="20024"/>
                    <a:pt x="10829" y="20024"/>
                  </a:cubicBezTo>
                  <a:cubicBezTo>
                    <a:pt x="10945" y="19913"/>
                    <a:pt x="10945" y="19913"/>
                    <a:pt x="10945" y="19913"/>
                  </a:cubicBezTo>
                  <a:cubicBezTo>
                    <a:pt x="11003" y="19913"/>
                    <a:pt x="11003" y="19913"/>
                    <a:pt x="11003" y="19913"/>
                  </a:cubicBezTo>
                  <a:cubicBezTo>
                    <a:pt x="11119" y="20134"/>
                    <a:pt x="11119" y="20134"/>
                    <a:pt x="11119" y="20134"/>
                  </a:cubicBezTo>
                  <a:cubicBezTo>
                    <a:pt x="11265" y="20190"/>
                    <a:pt x="11265" y="20190"/>
                    <a:pt x="11265" y="20190"/>
                  </a:cubicBezTo>
                  <a:cubicBezTo>
                    <a:pt x="11410" y="20217"/>
                    <a:pt x="11410" y="20217"/>
                    <a:pt x="11410" y="20217"/>
                  </a:cubicBezTo>
                  <a:cubicBezTo>
                    <a:pt x="11526" y="20328"/>
                    <a:pt x="11526" y="20328"/>
                    <a:pt x="11526" y="20328"/>
                  </a:cubicBezTo>
                  <a:cubicBezTo>
                    <a:pt x="11526" y="20466"/>
                    <a:pt x="11526" y="20466"/>
                    <a:pt x="11526" y="20466"/>
                  </a:cubicBezTo>
                  <a:cubicBezTo>
                    <a:pt x="11642" y="20466"/>
                    <a:pt x="11642" y="20466"/>
                    <a:pt x="11642" y="20466"/>
                  </a:cubicBezTo>
                  <a:cubicBezTo>
                    <a:pt x="11874" y="20549"/>
                    <a:pt x="11874" y="20549"/>
                    <a:pt x="11874" y="20549"/>
                  </a:cubicBezTo>
                  <a:cubicBezTo>
                    <a:pt x="11990" y="20687"/>
                    <a:pt x="11990" y="20687"/>
                    <a:pt x="11990" y="20687"/>
                  </a:cubicBezTo>
                  <a:cubicBezTo>
                    <a:pt x="12135" y="20881"/>
                    <a:pt x="12135" y="20881"/>
                    <a:pt x="12135" y="20881"/>
                  </a:cubicBezTo>
                  <a:cubicBezTo>
                    <a:pt x="12252" y="20964"/>
                    <a:pt x="12252" y="20964"/>
                    <a:pt x="12252" y="20964"/>
                  </a:cubicBezTo>
                  <a:cubicBezTo>
                    <a:pt x="12223" y="21130"/>
                    <a:pt x="12223" y="21130"/>
                    <a:pt x="12223" y="21130"/>
                  </a:cubicBezTo>
                  <a:cubicBezTo>
                    <a:pt x="12106" y="21268"/>
                    <a:pt x="12106" y="21268"/>
                    <a:pt x="12106" y="21268"/>
                  </a:cubicBezTo>
                  <a:cubicBezTo>
                    <a:pt x="12165" y="21406"/>
                    <a:pt x="12165" y="21406"/>
                    <a:pt x="12165" y="21406"/>
                  </a:cubicBezTo>
                  <a:cubicBezTo>
                    <a:pt x="12194" y="21462"/>
                    <a:pt x="12194" y="21462"/>
                    <a:pt x="12194" y="21462"/>
                  </a:cubicBezTo>
                  <a:cubicBezTo>
                    <a:pt x="12194" y="21489"/>
                    <a:pt x="12194" y="21489"/>
                    <a:pt x="12194" y="21489"/>
                  </a:cubicBezTo>
                  <a:cubicBezTo>
                    <a:pt x="12281" y="21572"/>
                    <a:pt x="12281" y="21572"/>
                    <a:pt x="12281" y="21572"/>
                  </a:cubicBezTo>
                  <a:cubicBezTo>
                    <a:pt x="12310" y="21600"/>
                    <a:pt x="12310" y="21600"/>
                    <a:pt x="12310" y="21600"/>
                  </a:cubicBezTo>
                  <a:cubicBezTo>
                    <a:pt x="12513" y="21434"/>
                    <a:pt x="12513" y="21434"/>
                    <a:pt x="12513" y="21434"/>
                  </a:cubicBezTo>
                  <a:cubicBezTo>
                    <a:pt x="12571" y="21268"/>
                    <a:pt x="12571" y="21268"/>
                    <a:pt x="12571" y="21268"/>
                  </a:cubicBezTo>
                  <a:cubicBezTo>
                    <a:pt x="12687" y="20909"/>
                    <a:pt x="12687" y="20909"/>
                    <a:pt x="12687" y="20909"/>
                  </a:cubicBezTo>
                  <a:cubicBezTo>
                    <a:pt x="12745" y="20660"/>
                    <a:pt x="12745" y="20660"/>
                    <a:pt x="12745" y="20660"/>
                  </a:cubicBezTo>
                  <a:cubicBezTo>
                    <a:pt x="12803" y="20604"/>
                    <a:pt x="12803" y="20604"/>
                    <a:pt x="12803" y="20604"/>
                  </a:cubicBezTo>
                  <a:cubicBezTo>
                    <a:pt x="12745" y="20549"/>
                    <a:pt x="12745" y="20549"/>
                    <a:pt x="12745" y="20549"/>
                  </a:cubicBezTo>
                  <a:cubicBezTo>
                    <a:pt x="12658" y="20411"/>
                    <a:pt x="12658" y="20411"/>
                    <a:pt x="12658" y="20411"/>
                  </a:cubicBezTo>
                  <a:cubicBezTo>
                    <a:pt x="12716" y="20300"/>
                    <a:pt x="12716" y="20300"/>
                    <a:pt x="12716" y="20300"/>
                  </a:cubicBezTo>
                  <a:cubicBezTo>
                    <a:pt x="12774" y="20272"/>
                    <a:pt x="12774" y="20272"/>
                    <a:pt x="12774" y="20272"/>
                  </a:cubicBezTo>
                  <a:cubicBezTo>
                    <a:pt x="12774" y="20217"/>
                    <a:pt x="12774" y="20217"/>
                    <a:pt x="12774" y="20217"/>
                  </a:cubicBezTo>
                  <a:cubicBezTo>
                    <a:pt x="12890" y="20107"/>
                    <a:pt x="12890" y="20107"/>
                    <a:pt x="12890" y="20107"/>
                  </a:cubicBezTo>
                  <a:cubicBezTo>
                    <a:pt x="12890" y="20024"/>
                    <a:pt x="12890" y="20024"/>
                    <a:pt x="12890" y="20024"/>
                  </a:cubicBezTo>
                  <a:cubicBezTo>
                    <a:pt x="12948" y="20079"/>
                    <a:pt x="12948" y="20079"/>
                    <a:pt x="12948" y="20079"/>
                  </a:cubicBezTo>
                  <a:cubicBezTo>
                    <a:pt x="13006" y="20079"/>
                    <a:pt x="13006" y="20079"/>
                    <a:pt x="13006" y="20079"/>
                  </a:cubicBezTo>
                  <a:cubicBezTo>
                    <a:pt x="13094" y="19968"/>
                    <a:pt x="13094" y="19968"/>
                    <a:pt x="13094" y="19968"/>
                  </a:cubicBezTo>
                  <a:cubicBezTo>
                    <a:pt x="13123" y="19885"/>
                    <a:pt x="13123" y="19885"/>
                    <a:pt x="13123" y="19885"/>
                  </a:cubicBezTo>
                  <a:cubicBezTo>
                    <a:pt x="13152" y="19830"/>
                    <a:pt x="13152" y="19830"/>
                    <a:pt x="13152" y="19830"/>
                  </a:cubicBezTo>
                  <a:cubicBezTo>
                    <a:pt x="13152" y="19719"/>
                    <a:pt x="13152" y="19719"/>
                    <a:pt x="13152" y="19719"/>
                  </a:cubicBezTo>
                  <a:cubicBezTo>
                    <a:pt x="13210" y="19664"/>
                    <a:pt x="13210" y="19664"/>
                    <a:pt x="13210" y="19664"/>
                  </a:cubicBezTo>
                  <a:cubicBezTo>
                    <a:pt x="13268" y="19664"/>
                    <a:pt x="13268" y="19664"/>
                    <a:pt x="13268" y="19664"/>
                  </a:cubicBezTo>
                  <a:cubicBezTo>
                    <a:pt x="13297" y="19581"/>
                    <a:pt x="13297" y="19581"/>
                    <a:pt x="13297" y="19581"/>
                  </a:cubicBezTo>
                  <a:cubicBezTo>
                    <a:pt x="13268" y="19498"/>
                    <a:pt x="13268" y="19498"/>
                    <a:pt x="13268" y="19498"/>
                  </a:cubicBezTo>
                  <a:cubicBezTo>
                    <a:pt x="13210" y="19443"/>
                    <a:pt x="13210" y="19443"/>
                    <a:pt x="13210" y="19443"/>
                  </a:cubicBezTo>
                  <a:cubicBezTo>
                    <a:pt x="13210" y="19277"/>
                    <a:pt x="13210" y="19277"/>
                    <a:pt x="13210" y="19277"/>
                  </a:cubicBezTo>
                  <a:cubicBezTo>
                    <a:pt x="13152" y="19222"/>
                    <a:pt x="13152" y="19222"/>
                    <a:pt x="13152" y="19222"/>
                  </a:cubicBezTo>
                  <a:cubicBezTo>
                    <a:pt x="13210" y="19249"/>
                    <a:pt x="13210" y="19249"/>
                    <a:pt x="13210" y="19249"/>
                  </a:cubicBezTo>
                  <a:cubicBezTo>
                    <a:pt x="13297" y="19360"/>
                    <a:pt x="13297" y="19360"/>
                    <a:pt x="13297" y="19360"/>
                  </a:cubicBezTo>
                  <a:cubicBezTo>
                    <a:pt x="13413" y="19498"/>
                    <a:pt x="13413" y="19498"/>
                    <a:pt x="13413" y="19498"/>
                  </a:cubicBezTo>
                  <a:cubicBezTo>
                    <a:pt x="13471" y="19498"/>
                    <a:pt x="13471" y="19498"/>
                    <a:pt x="13471" y="19498"/>
                  </a:cubicBezTo>
                  <a:cubicBezTo>
                    <a:pt x="13529" y="19470"/>
                    <a:pt x="13529" y="19470"/>
                    <a:pt x="13529" y="19470"/>
                  </a:cubicBezTo>
                  <a:cubicBezTo>
                    <a:pt x="13558" y="19526"/>
                    <a:pt x="13558" y="19526"/>
                    <a:pt x="13558" y="19526"/>
                  </a:cubicBezTo>
                  <a:cubicBezTo>
                    <a:pt x="13558" y="19609"/>
                    <a:pt x="13558" y="19609"/>
                    <a:pt x="13558" y="19609"/>
                  </a:cubicBezTo>
                  <a:cubicBezTo>
                    <a:pt x="13529" y="19609"/>
                    <a:pt x="13529" y="19609"/>
                    <a:pt x="13529" y="19609"/>
                  </a:cubicBezTo>
                  <a:cubicBezTo>
                    <a:pt x="13471" y="19802"/>
                    <a:pt x="13471" y="19802"/>
                    <a:pt x="13471" y="19802"/>
                  </a:cubicBezTo>
                  <a:cubicBezTo>
                    <a:pt x="13355" y="19996"/>
                    <a:pt x="13355" y="19996"/>
                    <a:pt x="13355" y="19996"/>
                  </a:cubicBezTo>
                  <a:cubicBezTo>
                    <a:pt x="13239" y="19996"/>
                    <a:pt x="13239" y="19996"/>
                    <a:pt x="13239" y="19996"/>
                  </a:cubicBezTo>
                  <a:cubicBezTo>
                    <a:pt x="13210" y="20134"/>
                    <a:pt x="13210" y="20134"/>
                    <a:pt x="13210" y="20134"/>
                  </a:cubicBezTo>
                  <a:cubicBezTo>
                    <a:pt x="13181" y="20217"/>
                    <a:pt x="13181" y="20217"/>
                    <a:pt x="13181" y="20217"/>
                  </a:cubicBezTo>
                  <a:cubicBezTo>
                    <a:pt x="13152" y="20190"/>
                    <a:pt x="13152" y="20190"/>
                    <a:pt x="13152" y="20190"/>
                  </a:cubicBezTo>
                  <a:cubicBezTo>
                    <a:pt x="13035" y="20272"/>
                    <a:pt x="13035" y="20272"/>
                    <a:pt x="13035" y="20272"/>
                  </a:cubicBezTo>
                  <a:cubicBezTo>
                    <a:pt x="12948" y="20328"/>
                    <a:pt x="12948" y="20328"/>
                    <a:pt x="12948" y="20328"/>
                  </a:cubicBezTo>
                  <a:cubicBezTo>
                    <a:pt x="12948" y="20383"/>
                    <a:pt x="12948" y="20383"/>
                    <a:pt x="12948" y="20383"/>
                  </a:cubicBezTo>
                  <a:cubicBezTo>
                    <a:pt x="12832" y="20411"/>
                    <a:pt x="12832" y="20411"/>
                    <a:pt x="12832" y="20411"/>
                  </a:cubicBezTo>
                  <a:cubicBezTo>
                    <a:pt x="12803" y="20438"/>
                    <a:pt x="12803" y="20438"/>
                    <a:pt x="12803" y="20438"/>
                  </a:cubicBezTo>
                  <a:cubicBezTo>
                    <a:pt x="12803" y="20494"/>
                    <a:pt x="12803" y="20494"/>
                    <a:pt x="12803" y="20494"/>
                  </a:cubicBezTo>
                  <a:cubicBezTo>
                    <a:pt x="12919" y="20521"/>
                    <a:pt x="12919" y="20521"/>
                    <a:pt x="12919" y="20521"/>
                  </a:cubicBezTo>
                  <a:cubicBezTo>
                    <a:pt x="13268" y="20272"/>
                    <a:pt x="13268" y="20272"/>
                    <a:pt x="13268" y="20272"/>
                  </a:cubicBezTo>
                  <a:cubicBezTo>
                    <a:pt x="13442" y="20079"/>
                    <a:pt x="13442" y="20079"/>
                    <a:pt x="13442" y="20079"/>
                  </a:cubicBezTo>
                  <a:cubicBezTo>
                    <a:pt x="13703" y="19664"/>
                    <a:pt x="13703" y="19664"/>
                    <a:pt x="13703" y="19664"/>
                  </a:cubicBezTo>
                  <a:cubicBezTo>
                    <a:pt x="13790" y="19443"/>
                    <a:pt x="13790" y="19443"/>
                    <a:pt x="13790" y="19443"/>
                  </a:cubicBezTo>
                  <a:cubicBezTo>
                    <a:pt x="13906" y="19166"/>
                    <a:pt x="13906" y="19166"/>
                    <a:pt x="13906" y="19166"/>
                  </a:cubicBezTo>
                  <a:cubicBezTo>
                    <a:pt x="14139" y="18724"/>
                    <a:pt x="14139" y="18724"/>
                    <a:pt x="14139" y="18724"/>
                  </a:cubicBezTo>
                  <a:cubicBezTo>
                    <a:pt x="14400" y="18447"/>
                    <a:pt x="14400" y="18447"/>
                    <a:pt x="14400" y="18447"/>
                  </a:cubicBezTo>
                  <a:cubicBezTo>
                    <a:pt x="14429" y="18364"/>
                    <a:pt x="14429" y="18364"/>
                    <a:pt x="14429" y="18364"/>
                  </a:cubicBezTo>
                  <a:cubicBezTo>
                    <a:pt x="14400" y="18336"/>
                    <a:pt x="14400" y="18336"/>
                    <a:pt x="14400" y="18336"/>
                  </a:cubicBezTo>
                  <a:cubicBezTo>
                    <a:pt x="14429" y="18254"/>
                    <a:pt x="14429" y="18254"/>
                    <a:pt x="14429" y="18254"/>
                  </a:cubicBezTo>
                  <a:cubicBezTo>
                    <a:pt x="14487" y="18226"/>
                    <a:pt x="14487" y="18226"/>
                    <a:pt x="14487" y="18226"/>
                  </a:cubicBezTo>
                  <a:cubicBezTo>
                    <a:pt x="14516" y="18115"/>
                    <a:pt x="14516" y="18115"/>
                    <a:pt x="14516" y="18115"/>
                  </a:cubicBezTo>
                  <a:cubicBezTo>
                    <a:pt x="14574" y="18088"/>
                    <a:pt x="14574" y="18088"/>
                    <a:pt x="14574" y="18088"/>
                  </a:cubicBezTo>
                  <a:cubicBezTo>
                    <a:pt x="14574" y="17977"/>
                    <a:pt x="14574" y="17977"/>
                    <a:pt x="14574" y="17977"/>
                  </a:cubicBezTo>
                  <a:cubicBezTo>
                    <a:pt x="14574" y="17922"/>
                    <a:pt x="14574" y="17922"/>
                    <a:pt x="14574" y="17922"/>
                  </a:cubicBezTo>
                  <a:cubicBezTo>
                    <a:pt x="14574" y="17894"/>
                    <a:pt x="14574" y="17894"/>
                    <a:pt x="14574" y="17894"/>
                  </a:cubicBezTo>
                  <a:cubicBezTo>
                    <a:pt x="14516" y="17839"/>
                    <a:pt x="14516" y="17839"/>
                    <a:pt x="14516" y="17839"/>
                  </a:cubicBezTo>
                  <a:cubicBezTo>
                    <a:pt x="14516" y="17756"/>
                    <a:pt x="14516" y="17756"/>
                    <a:pt x="14516" y="17756"/>
                  </a:cubicBezTo>
                  <a:cubicBezTo>
                    <a:pt x="14429" y="17590"/>
                    <a:pt x="14429" y="17590"/>
                    <a:pt x="14429" y="17590"/>
                  </a:cubicBezTo>
                  <a:cubicBezTo>
                    <a:pt x="14429" y="17534"/>
                    <a:pt x="14429" y="17534"/>
                    <a:pt x="14429" y="17534"/>
                  </a:cubicBezTo>
                  <a:cubicBezTo>
                    <a:pt x="14429" y="17479"/>
                    <a:pt x="14429" y="17479"/>
                    <a:pt x="14429" y="17479"/>
                  </a:cubicBezTo>
                  <a:cubicBezTo>
                    <a:pt x="14429" y="17396"/>
                    <a:pt x="14429" y="17396"/>
                    <a:pt x="14429" y="17396"/>
                  </a:cubicBezTo>
                  <a:cubicBezTo>
                    <a:pt x="14371" y="17258"/>
                    <a:pt x="14371" y="17258"/>
                    <a:pt x="14371" y="17258"/>
                  </a:cubicBezTo>
                  <a:cubicBezTo>
                    <a:pt x="14313" y="17092"/>
                    <a:pt x="14313" y="17092"/>
                    <a:pt x="14313" y="17092"/>
                  </a:cubicBezTo>
                  <a:cubicBezTo>
                    <a:pt x="14371" y="17064"/>
                    <a:pt x="14371" y="17064"/>
                    <a:pt x="14371" y="17064"/>
                  </a:cubicBezTo>
                  <a:cubicBezTo>
                    <a:pt x="14516" y="17037"/>
                    <a:pt x="14516" y="17037"/>
                    <a:pt x="14516" y="17037"/>
                  </a:cubicBezTo>
                  <a:cubicBezTo>
                    <a:pt x="14487" y="16954"/>
                    <a:pt x="14487" y="16954"/>
                    <a:pt x="14487" y="16954"/>
                  </a:cubicBezTo>
                  <a:cubicBezTo>
                    <a:pt x="14400" y="16898"/>
                    <a:pt x="14400" y="16898"/>
                    <a:pt x="14400" y="16898"/>
                  </a:cubicBezTo>
                  <a:cubicBezTo>
                    <a:pt x="14545" y="16871"/>
                    <a:pt x="14545" y="16871"/>
                    <a:pt x="14545" y="16871"/>
                  </a:cubicBezTo>
                  <a:cubicBezTo>
                    <a:pt x="14545" y="16760"/>
                    <a:pt x="14545" y="16760"/>
                    <a:pt x="14545" y="16760"/>
                  </a:cubicBezTo>
                  <a:cubicBezTo>
                    <a:pt x="14400" y="16705"/>
                    <a:pt x="14400" y="16705"/>
                    <a:pt x="14400" y="16705"/>
                  </a:cubicBezTo>
                  <a:cubicBezTo>
                    <a:pt x="14516" y="16677"/>
                    <a:pt x="14516" y="16677"/>
                    <a:pt x="14516" y="16677"/>
                  </a:cubicBezTo>
                  <a:cubicBezTo>
                    <a:pt x="14574" y="16594"/>
                    <a:pt x="14574" y="16594"/>
                    <a:pt x="14574" y="16594"/>
                  </a:cubicBezTo>
                  <a:cubicBezTo>
                    <a:pt x="14632" y="16622"/>
                    <a:pt x="14632" y="16622"/>
                    <a:pt x="14632" y="16622"/>
                  </a:cubicBezTo>
                  <a:cubicBezTo>
                    <a:pt x="14806" y="16483"/>
                    <a:pt x="14806" y="16483"/>
                    <a:pt x="14806" y="16483"/>
                  </a:cubicBezTo>
                  <a:cubicBezTo>
                    <a:pt x="14923" y="16401"/>
                    <a:pt x="14923" y="16401"/>
                    <a:pt x="14923" y="16401"/>
                  </a:cubicBezTo>
                  <a:cubicBezTo>
                    <a:pt x="14923" y="16345"/>
                    <a:pt x="14923" y="16345"/>
                    <a:pt x="14923" y="16345"/>
                  </a:cubicBezTo>
                  <a:cubicBezTo>
                    <a:pt x="15068" y="16235"/>
                    <a:pt x="15068" y="16235"/>
                    <a:pt x="15068" y="16235"/>
                  </a:cubicBezTo>
                  <a:cubicBezTo>
                    <a:pt x="15242" y="16124"/>
                    <a:pt x="15242" y="16124"/>
                    <a:pt x="15242" y="16124"/>
                  </a:cubicBezTo>
                  <a:cubicBezTo>
                    <a:pt x="15474" y="15875"/>
                    <a:pt x="15474" y="15875"/>
                    <a:pt x="15474" y="15875"/>
                  </a:cubicBezTo>
                  <a:cubicBezTo>
                    <a:pt x="15648" y="15847"/>
                    <a:pt x="15648" y="15847"/>
                    <a:pt x="15648" y="15847"/>
                  </a:cubicBezTo>
                  <a:cubicBezTo>
                    <a:pt x="15765" y="15764"/>
                    <a:pt x="15765" y="15764"/>
                    <a:pt x="15765" y="15764"/>
                  </a:cubicBezTo>
                  <a:cubicBezTo>
                    <a:pt x="15881" y="15681"/>
                    <a:pt x="15881" y="15681"/>
                    <a:pt x="15881" y="15681"/>
                  </a:cubicBezTo>
                  <a:cubicBezTo>
                    <a:pt x="15997" y="15681"/>
                    <a:pt x="15997" y="15681"/>
                    <a:pt x="15997" y="15681"/>
                  </a:cubicBezTo>
                  <a:cubicBezTo>
                    <a:pt x="16084" y="15737"/>
                    <a:pt x="16084" y="15737"/>
                    <a:pt x="16084" y="15737"/>
                  </a:cubicBezTo>
                  <a:cubicBezTo>
                    <a:pt x="16142" y="15737"/>
                    <a:pt x="16142" y="15737"/>
                    <a:pt x="16142" y="15737"/>
                  </a:cubicBezTo>
                  <a:cubicBezTo>
                    <a:pt x="16171" y="15681"/>
                    <a:pt x="16171" y="15681"/>
                    <a:pt x="16171" y="15681"/>
                  </a:cubicBezTo>
                  <a:cubicBezTo>
                    <a:pt x="16229" y="15543"/>
                    <a:pt x="16229" y="15543"/>
                    <a:pt x="16229" y="15543"/>
                  </a:cubicBezTo>
                  <a:cubicBezTo>
                    <a:pt x="16461" y="15377"/>
                    <a:pt x="16461" y="15377"/>
                    <a:pt x="16461" y="15377"/>
                  </a:cubicBezTo>
                  <a:cubicBezTo>
                    <a:pt x="16577" y="15377"/>
                    <a:pt x="16577" y="15377"/>
                    <a:pt x="16577" y="15377"/>
                  </a:cubicBezTo>
                  <a:cubicBezTo>
                    <a:pt x="16577" y="15322"/>
                    <a:pt x="16577" y="15322"/>
                    <a:pt x="16577" y="15322"/>
                  </a:cubicBezTo>
                  <a:cubicBezTo>
                    <a:pt x="16519" y="15294"/>
                    <a:pt x="16519" y="15294"/>
                    <a:pt x="16519" y="15294"/>
                  </a:cubicBezTo>
                  <a:cubicBezTo>
                    <a:pt x="16432" y="15267"/>
                    <a:pt x="16432" y="15267"/>
                    <a:pt x="16432" y="15267"/>
                  </a:cubicBezTo>
                  <a:cubicBezTo>
                    <a:pt x="16403" y="15211"/>
                    <a:pt x="16403" y="15211"/>
                    <a:pt x="16403" y="15211"/>
                  </a:cubicBezTo>
                  <a:cubicBezTo>
                    <a:pt x="16490" y="15184"/>
                    <a:pt x="16490" y="15184"/>
                    <a:pt x="16490" y="15184"/>
                  </a:cubicBezTo>
                  <a:cubicBezTo>
                    <a:pt x="16635" y="15101"/>
                    <a:pt x="16635" y="15101"/>
                    <a:pt x="16635" y="15101"/>
                  </a:cubicBezTo>
                  <a:cubicBezTo>
                    <a:pt x="16723" y="15128"/>
                    <a:pt x="16723" y="15128"/>
                    <a:pt x="16723" y="15128"/>
                  </a:cubicBezTo>
                  <a:cubicBezTo>
                    <a:pt x="16810" y="15128"/>
                    <a:pt x="16810" y="15128"/>
                    <a:pt x="16810" y="15128"/>
                  </a:cubicBezTo>
                  <a:cubicBezTo>
                    <a:pt x="16868" y="15073"/>
                    <a:pt x="16868" y="15073"/>
                    <a:pt x="16868" y="15073"/>
                  </a:cubicBezTo>
                  <a:cubicBezTo>
                    <a:pt x="16955" y="15073"/>
                    <a:pt x="16955" y="15073"/>
                    <a:pt x="16955" y="15073"/>
                  </a:cubicBezTo>
                  <a:cubicBezTo>
                    <a:pt x="16955" y="15128"/>
                    <a:pt x="16955" y="15128"/>
                    <a:pt x="16955" y="15128"/>
                  </a:cubicBezTo>
                  <a:cubicBezTo>
                    <a:pt x="16839" y="15184"/>
                    <a:pt x="16839" y="15184"/>
                    <a:pt x="16839" y="15184"/>
                  </a:cubicBezTo>
                  <a:cubicBezTo>
                    <a:pt x="16694" y="15211"/>
                    <a:pt x="16694" y="15211"/>
                    <a:pt x="16694" y="15211"/>
                  </a:cubicBezTo>
                  <a:cubicBezTo>
                    <a:pt x="16665" y="15239"/>
                    <a:pt x="16665" y="15239"/>
                    <a:pt x="16665" y="15239"/>
                  </a:cubicBezTo>
                  <a:cubicBezTo>
                    <a:pt x="16694" y="15294"/>
                    <a:pt x="16694" y="15294"/>
                    <a:pt x="16694" y="15294"/>
                  </a:cubicBezTo>
                  <a:cubicBezTo>
                    <a:pt x="16926" y="15211"/>
                    <a:pt x="16926" y="15211"/>
                    <a:pt x="16926" y="15211"/>
                  </a:cubicBezTo>
                  <a:cubicBezTo>
                    <a:pt x="17187" y="15101"/>
                    <a:pt x="17187" y="15101"/>
                    <a:pt x="17187" y="15101"/>
                  </a:cubicBezTo>
                  <a:cubicBezTo>
                    <a:pt x="17158" y="15073"/>
                    <a:pt x="17158" y="15073"/>
                    <a:pt x="17158" y="15073"/>
                  </a:cubicBezTo>
                  <a:cubicBezTo>
                    <a:pt x="17216" y="15018"/>
                    <a:pt x="17216" y="15018"/>
                    <a:pt x="17216" y="15018"/>
                  </a:cubicBezTo>
                  <a:cubicBezTo>
                    <a:pt x="17274" y="15018"/>
                    <a:pt x="17274" y="15018"/>
                    <a:pt x="17274" y="15018"/>
                  </a:cubicBezTo>
                  <a:cubicBezTo>
                    <a:pt x="17274" y="15073"/>
                    <a:pt x="17274" y="15073"/>
                    <a:pt x="17274" y="15073"/>
                  </a:cubicBezTo>
                  <a:cubicBezTo>
                    <a:pt x="17274" y="15073"/>
                    <a:pt x="17274" y="15156"/>
                    <a:pt x="17274" y="15184"/>
                  </a:cubicBezTo>
                  <a:cubicBezTo>
                    <a:pt x="17274" y="15184"/>
                    <a:pt x="17448" y="15184"/>
                    <a:pt x="17448" y="15184"/>
                  </a:cubicBezTo>
                  <a:cubicBezTo>
                    <a:pt x="17535" y="15156"/>
                    <a:pt x="17535" y="15156"/>
                    <a:pt x="17535" y="15156"/>
                  </a:cubicBezTo>
                  <a:cubicBezTo>
                    <a:pt x="17681" y="15156"/>
                    <a:pt x="17681" y="15156"/>
                    <a:pt x="17681" y="15156"/>
                  </a:cubicBezTo>
                  <a:cubicBezTo>
                    <a:pt x="17855" y="15156"/>
                    <a:pt x="17855" y="15156"/>
                    <a:pt x="17855" y="15156"/>
                  </a:cubicBezTo>
                  <a:cubicBezTo>
                    <a:pt x="17971" y="15101"/>
                    <a:pt x="17971" y="15101"/>
                    <a:pt x="17971" y="15101"/>
                  </a:cubicBezTo>
                  <a:cubicBezTo>
                    <a:pt x="17971" y="15045"/>
                    <a:pt x="17971" y="15045"/>
                    <a:pt x="17971" y="15045"/>
                  </a:cubicBezTo>
                  <a:cubicBezTo>
                    <a:pt x="17942" y="15018"/>
                    <a:pt x="17942" y="15018"/>
                    <a:pt x="17942" y="15018"/>
                  </a:cubicBezTo>
                  <a:cubicBezTo>
                    <a:pt x="17971" y="14962"/>
                    <a:pt x="17971" y="14962"/>
                    <a:pt x="17971" y="14962"/>
                  </a:cubicBezTo>
                  <a:cubicBezTo>
                    <a:pt x="18203" y="14796"/>
                    <a:pt x="18203" y="14796"/>
                    <a:pt x="18203" y="14796"/>
                  </a:cubicBezTo>
                  <a:cubicBezTo>
                    <a:pt x="18435" y="14741"/>
                    <a:pt x="18435" y="14741"/>
                    <a:pt x="18435" y="14741"/>
                  </a:cubicBezTo>
                  <a:cubicBezTo>
                    <a:pt x="18523" y="14658"/>
                    <a:pt x="18523" y="14658"/>
                    <a:pt x="18523" y="14658"/>
                  </a:cubicBezTo>
                  <a:cubicBezTo>
                    <a:pt x="18552" y="14603"/>
                    <a:pt x="18552" y="14603"/>
                    <a:pt x="18552" y="14603"/>
                  </a:cubicBezTo>
                  <a:cubicBezTo>
                    <a:pt x="18523" y="14575"/>
                    <a:pt x="18523" y="14575"/>
                    <a:pt x="18523" y="14575"/>
                  </a:cubicBezTo>
                  <a:cubicBezTo>
                    <a:pt x="18435" y="14354"/>
                    <a:pt x="18435" y="14354"/>
                    <a:pt x="18435" y="14354"/>
                  </a:cubicBezTo>
                  <a:cubicBezTo>
                    <a:pt x="18494" y="14216"/>
                    <a:pt x="18494" y="14216"/>
                    <a:pt x="18494" y="14216"/>
                  </a:cubicBezTo>
                  <a:cubicBezTo>
                    <a:pt x="18581" y="14133"/>
                    <a:pt x="18581" y="14133"/>
                    <a:pt x="18581" y="14133"/>
                  </a:cubicBezTo>
                  <a:cubicBezTo>
                    <a:pt x="18581" y="14022"/>
                    <a:pt x="18581" y="14022"/>
                    <a:pt x="18581" y="14022"/>
                  </a:cubicBezTo>
                  <a:cubicBezTo>
                    <a:pt x="18639" y="13994"/>
                    <a:pt x="18639" y="13994"/>
                    <a:pt x="18639" y="13994"/>
                  </a:cubicBezTo>
                  <a:cubicBezTo>
                    <a:pt x="18726" y="13939"/>
                    <a:pt x="18726" y="13939"/>
                    <a:pt x="18726" y="13939"/>
                  </a:cubicBezTo>
                  <a:cubicBezTo>
                    <a:pt x="18755" y="13828"/>
                    <a:pt x="18755" y="13828"/>
                    <a:pt x="18755" y="13828"/>
                  </a:cubicBezTo>
                  <a:cubicBezTo>
                    <a:pt x="18726" y="13801"/>
                    <a:pt x="18726" y="13801"/>
                    <a:pt x="18726" y="13801"/>
                  </a:cubicBezTo>
                  <a:cubicBezTo>
                    <a:pt x="18871" y="13580"/>
                    <a:pt x="18871" y="13580"/>
                    <a:pt x="18871" y="13580"/>
                  </a:cubicBezTo>
                  <a:cubicBezTo>
                    <a:pt x="19103" y="13331"/>
                    <a:pt x="19103" y="13331"/>
                    <a:pt x="19103" y="13331"/>
                  </a:cubicBezTo>
                  <a:cubicBezTo>
                    <a:pt x="19103" y="13220"/>
                    <a:pt x="19103" y="13220"/>
                    <a:pt x="19103" y="13220"/>
                  </a:cubicBezTo>
                  <a:cubicBezTo>
                    <a:pt x="19045" y="12888"/>
                    <a:pt x="19045" y="12888"/>
                    <a:pt x="19045" y="12888"/>
                  </a:cubicBezTo>
                  <a:cubicBezTo>
                    <a:pt x="19016" y="12833"/>
                    <a:pt x="19016" y="12833"/>
                    <a:pt x="19016" y="12833"/>
                  </a:cubicBezTo>
                  <a:cubicBezTo>
                    <a:pt x="19074" y="12639"/>
                    <a:pt x="19074" y="12639"/>
                    <a:pt x="19074" y="12639"/>
                  </a:cubicBezTo>
                  <a:cubicBezTo>
                    <a:pt x="19132" y="12556"/>
                    <a:pt x="19132" y="12556"/>
                    <a:pt x="19132" y="12556"/>
                  </a:cubicBezTo>
                  <a:cubicBezTo>
                    <a:pt x="19161" y="12501"/>
                    <a:pt x="19161" y="12501"/>
                    <a:pt x="19161" y="12501"/>
                  </a:cubicBezTo>
                  <a:cubicBezTo>
                    <a:pt x="19306" y="12363"/>
                    <a:pt x="19306" y="12363"/>
                    <a:pt x="19306" y="12363"/>
                  </a:cubicBezTo>
                  <a:cubicBezTo>
                    <a:pt x="19335" y="12307"/>
                    <a:pt x="19335" y="12307"/>
                    <a:pt x="19335" y="12307"/>
                  </a:cubicBezTo>
                  <a:cubicBezTo>
                    <a:pt x="19306" y="12114"/>
                    <a:pt x="19306" y="12114"/>
                    <a:pt x="19306" y="12114"/>
                  </a:cubicBezTo>
                  <a:cubicBezTo>
                    <a:pt x="19394" y="11865"/>
                    <a:pt x="19394" y="11865"/>
                    <a:pt x="19394" y="11865"/>
                  </a:cubicBezTo>
                  <a:cubicBezTo>
                    <a:pt x="19365" y="11699"/>
                    <a:pt x="19365" y="11699"/>
                    <a:pt x="19365" y="11699"/>
                  </a:cubicBezTo>
                  <a:cubicBezTo>
                    <a:pt x="19394" y="11561"/>
                    <a:pt x="19394" y="11561"/>
                    <a:pt x="19394" y="11561"/>
                  </a:cubicBezTo>
                  <a:cubicBezTo>
                    <a:pt x="19394" y="11478"/>
                    <a:pt x="19394" y="11478"/>
                    <a:pt x="19394" y="11478"/>
                  </a:cubicBezTo>
                  <a:cubicBezTo>
                    <a:pt x="19423" y="11284"/>
                    <a:pt x="19423" y="11284"/>
                    <a:pt x="19423" y="11284"/>
                  </a:cubicBezTo>
                  <a:cubicBezTo>
                    <a:pt x="19365" y="10565"/>
                    <a:pt x="19365" y="10565"/>
                    <a:pt x="19365" y="10565"/>
                  </a:cubicBezTo>
                  <a:cubicBezTo>
                    <a:pt x="19365" y="10427"/>
                    <a:pt x="19365" y="10427"/>
                    <a:pt x="19365" y="10427"/>
                  </a:cubicBezTo>
                  <a:cubicBezTo>
                    <a:pt x="19423" y="10344"/>
                    <a:pt x="19423" y="10344"/>
                    <a:pt x="19423" y="10344"/>
                  </a:cubicBezTo>
                  <a:cubicBezTo>
                    <a:pt x="19423" y="10233"/>
                    <a:pt x="19423" y="10233"/>
                    <a:pt x="19423" y="10233"/>
                  </a:cubicBezTo>
                  <a:cubicBezTo>
                    <a:pt x="19365" y="10288"/>
                    <a:pt x="19365" y="10288"/>
                    <a:pt x="19365" y="10288"/>
                  </a:cubicBezTo>
                  <a:cubicBezTo>
                    <a:pt x="19277" y="10233"/>
                    <a:pt x="19277" y="10233"/>
                    <a:pt x="19277" y="10233"/>
                  </a:cubicBezTo>
                  <a:cubicBezTo>
                    <a:pt x="19277" y="10178"/>
                    <a:pt x="19277" y="10178"/>
                    <a:pt x="19277" y="10178"/>
                  </a:cubicBezTo>
                  <a:cubicBezTo>
                    <a:pt x="19365" y="10067"/>
                    <a:pt x="19365" y="10067"/>
                    <a:pt x="19365" y="10067"/>
                  </a:cubicBezTo>
                  <a:cubicBezTo>
                    <a:pt x="19335" y="9929"/>
                    <a:pt x="19335" y="9929"/>
                    <a:pt x="19335" y="9929"/>
                  </a:cubicBezTo>
                  <a:cubicBezTo>
                    <a:pt x="19365" y="9846"/>
                    <a:pt x="19365" y="9846"/>
                    <a:pt x="19365" y="9846"/>
                  </a:cubicBezTo>
                  <a:cubicBezTo>
                    <a:pt x="19423" y="9846"/>
                    <a:pt x="19423" y="9846"/>
                    <a:pt x="19423" y="9846"/>
                  </a:cubicBezTo>
                  <a:cubicBezTo>
                    <a:pt x="19452" y="9708"/>
                    <a:pt x="19452" y="9708"/>
                    <a:pt x="19452" y="9708"/>
                  </a:cubicBezTo>
                  <a:cubicBezTo>
                    <a:pt x="19365" y="9597"/>
                    <a:pt x="19365" y="9597"/>
                    <a:pt x="19365" y="9597"/>
                  </a:cubicBezTo>
                  <a:cubicBezTo>
                    <a:pt x="19219" y="9542"/>
                    <a:pt x="19219" y="9542"/>
                    <a:pt x="19219" y="9542"/>
                  </a:cubicBezTo>
                  <a:cubicBezTo>
                    <a:pt x="19277" y="9514"/>
                    <a:pt x="19277" y="9514"/>
                    <a:pt x="19277" y="9514"/>
                  </a:cubicBezTo>
                  <a:cubicBezTo>
                    <a:pt x="19277" y="9459"/>
                    <a:pt x="19277" y="9459"/>
                    <a:pt x="19277" y="9459"/>
                  </a:cubicBezTo>
                  <a:cubicBezTo>
                    <a:pt x="19306" y="9514"/>
                    <a:pt x="19306" y="9514"/>
                    <a:pt x="19306" y="9514"/>
                  </a:cubicBezTo>
                  <a:cubicBezTo>
                    <a:pt x="19394" y="9569"/>
                    <a:pt x="19394" y="9569"/>
                    <a:pt x="19394" y="9569"/>
                  </a:cubicBezTo>
                  <a:cubicBezTo>
                    <a:pt x="19481" y="9597"/>
                    <a:pt x="19481" y="9597"/>
                    <a:pt x="19481" y="9597"/>
                  </a:cubicBezTo>
                  <a:cubicBezTo>
                    <a:pt x="19510" y="9486"/>
                    <a:pt x="19510" y="9486"/>
                    <a:pt x="19510" y="9486"/>
                  </a:cubicBezTo>
                  <a:cubicBezTo>
                    <a:pt x="19597" y="9486"/>
                    <a:pt x="19597" y="9486"/>
                    <a:pt x="19597" y="9486"/>
                  </a:cubicBezTo>
                  <a:cubicBezTo>
                    <a:pt x="19626" y="9569"/>
                    <a:pt x="19626" y="9569"/>
                    <a:pt x="19626" y="9569"/>
                  </a:cubicBezTo>
                  <a:cubicBezTo>
                    <a:pt x="19684" y="9597"/>
                    <a:pt x="19684" y="9597"/>
                    <a:pt x="19684" y="9597"/>
                  </a:cubicBezTo>
                  <a:cubicBezTo>
                    <a:pt x="19626" y="9652"/>
                    <a:pt x="19626" y="9652"/>
                    <a:pt x="19626" y="9652"/>
                  </a:cubicBezTo>
                  <a:cubicBezTo>
                    <a:pt x="19539" y="9708"/>
                    <a:pt x="19539" y="9708"/>
                    <a:pt x="19539" y="9708"/>
                  </a:cubicBezTo>
                  <a:cubicBezTo>
                    <a:pt x="19510" y="9791"/>
                    <a:pt x="19510" y="9791"/>
                    <a:pt x="19510" y="9791"/>
                  </a:cubicBezTo>
                  <a:cubicBezTo>
                    <a:pt x="19568" y="9791"/>
                    <a:pt x="19568" y="9791"/>
                    <a:pt x="19568" y="9791"/>
                  </a:cubicBezTo>
                  <a:cubicBezTo>
                    <a:pt x="19684" y="9708"/>
                    <a:pt x="19684" y="9708"/>
                    <a:pt x="19684" y="9708"/>
                  </a:cubicBezTo>
                  <a:cubicBezTo>
                    <a:pt x="19829" y="9625"/>
                    <a:pt x="19829" y="9625"/>
                    <a:pt x="19829" y="9625"/>
                  </a:cubicBezTo>
                  <a:cubicBezTo>
                    <a:pt x="20003" y="9348"/>
                    <a:pt x="20003" y="9348"/>
                    <a:pt x="20003" y="9348"/>
                  </a:cubicBezTo>
                  <a:cubicBezTo>
                    <a:pt x="20090" y="9154"/>
                    <a:pt x="20090" y="9154"/>
                    <a:pt x="20090" y="9154"/>
                  </a:cubicBezTo>
                  <a:cubicBezTo>
                    <a:pt x="20119" y="9016"/>
                    <a:pt x="20119" y="9016"/>
                    <a:pt x="20119" y="9016"/>
                  </a:cubicBezTo>
                  <a:cubicBezTo>
                    <a:pt x="20206" y="8961"/>
                    <a:pt x="20206" y="8961"/>
                    <a:pt x="20206" y="8961"/>
                  </a:cubicBezTo>
                  <a:cubicBezTo>
                    <a:pt x="20265" y="8795"/>
                    <a:pt x="20265" y="8795"/>
                    <a:pt x="20265" y="8795"/>
                  </a:cubicBezTo>
                  <a:cubicBezTo>
                    <a:pt x="20352" y="8629"/>
                    <a:pt x="20352" y="8629"/>
                    <a:pt x="20352" y="8629"/>
                  </a:cubicBezTo>
                  <a:cubicBezTo>
                    <a:pt x="20642" y="8435"/>
                    <a:pt x="20642" y="8435"/>
                    <a:pt x="20642" y="8435"/>
                  </a:cubicBezTo>
                  <a:cubicBezTo>
                    <a:pt x="20671" y="8352"/>
                    <a:pt x="20671" y="8352"/>
                    <a:pt x="20671" y="8352"/>
                  </a:cubicBezTo>
                  <a:cubicBezTo>
                    <a:pt x="20758" y="8325"/>
                    <a:pt x="20758" y="8325"/>
                    <a:pt x="20758" y="8325"/>
                  </a:cubicBezTo>
                  <a:cubicBezTo>
                    <a:pt x="20816" y="8214"/>
                    <a:pt x="20816" y="8214"/>
                    <a:pt x="20816" y="8214"/>
                  </a:cubicBezTo>
                  <a:cubicBezTo>
                    <a:pt x="21077" y="8020"/>
                    <a:pt x="21077" y="8020"/>
                    <a:pt x="21077" y="8020"/>
                  </a:cubicBezTo>
                  <a:cubicBezTo>
                    <a:pt x="21281" y="7744"/>
                    <a:pt x="21281" y="7744"/>
                    <a:pt x="21281" y="7744"/>
                  </a:cubicBezTo>
                  <a:cubicBezTo>
                    <a:pt x="21339" y="7661"/>
                    <a:pt x="21339" y="7661"/>
                    <a:pt x="21339" y="7661"/>
                  </a:cubicBezTo>
                  <a:cubicBezTo>
                    <a:pt x="21484" y="7384"/>
                    <a:pt x="21484" y="7384"/>
                    <a:pt x="21484" y="7384"/>
                  </a:cubicBezTo>
                  <a:cubicBezTo>
                    <a:pt x="21513" y="7246"/>
                    <a:pt x="21513" y="7246"/>
                    <a:pt x="21513" y="7246"/>
                  </a:cubicBezTo>
                  <a:cubicBezTo>
                    <a:pt x="21571" y="7163"/>
                    <a:pt x="21571" y="7163"/>
                    <a:pt x="21571" y="7163"/>
                  </a:cubicBezTo>
                  <a:cubicBezTo>
                    <a:pt x="21571" y="7080"/>
                    <a:pt x="21571" y="7080"/>
                    <a:pt x="21571" y="7080"/>
                  </a:cubicBezTo>
                  <a:cubicBezTo>
                    <a:pt x="21513" y="6970"/>
                    <a:pt x="21513" y="6970"/>
                    <a:pt x="21513" y="6970"/>
                  </a:cubicBezTo>
                  <a:cubicBezTo>
                    <a:pt x="21542" y="6859"/>
                    <a:pt x="21542" y="6859"/>
                    <a:pt x="21542" y="6859"/>
                  </a:cubicBezTo>
                  <a:cubicBezTo>
                    <a:pt x="21600" y="6804"/>
                    <a:pt x="21600" y="6804"/>
                    <a:pt x="21600" y="6804"/>
                  </a:cubicBezTo>
                  <a:cubicBezTo>
                    <a:pt x="21571" y="6555"/>
                    <a:pt x="21571" y="6555"/>
                    <a:pt x="21571" y="6555"/>
                  </a:cubicBezTo>
                  <a:cubicBezTo>
                    <a:pt x="21513" y="6499"/>
                    <a:pt x="21513" y="6499"/>
                    <a:pt x="21513" y="6499"/>
                  </a:cubicBezTo>
                  <a:cubicBezTo>
                    <a:pt x="21484" y="6389"/>
                    <a:pt x="21484" y="6389"/>
                    <a:pt x="21484" y="6389"/>
                  </a:cubicBezTo>
                  <a:cubicBezTo>
                    <a:pt x="21310" y="5974"/>
                    <a:pt x="21310" y="5974"/>
                    <a:pt x="21310" y="5974"/>
                  </a:cubicBezTo>
                  <a:cubicBezTo>
                    <a:pt x="21310" y="5836"/>
                    <a:pt x="21310" y="5836"/>
                    <a:pt x="21310" y="5836"/>
                  </a:cubicBezTo>
                  <a:cubicBezTo>
                    <a:pt x="21281" y="5670"/>
                    <a:pt x="21281" y="5670"/>
                    <a:pt x="21281" y="5670"/>
                  </a:cubicBezTo>
                  <a:cubicBezTo>
                    <a:pt x="20903" y="5531"/>
                    <a:pt x="20903" y="5531"/>
                    <a:pt x="20903" y="5531"/>
                  </a:cubicBezTo>
                  <a:cubicBezTo>
                    <a:pt x="20700" y="5531"/>
                    <a:pt x="20700" y="5531"/>
                    <a:pt x="20700" y="5531"/>
                  </a:cubicBezTo>
                  <a:cubicBezTo>
                    <a:pt x="20555" y="5587"/>
                    <a:pt x="20555" y="5587"/>
                    <a:pt x="20555" y="5587"/>
                  </a:cubicBezTo>
                  <a:cubicBezTo>
                    <a:pt x="20468" y="5448"/>
                    <a:pt x="20468" y="5448"/>
                    <a:pt x="20468" y="5448"/>
                  </a:cubicBezTo>
                  <a:cubicBezTo>
                    <a:pt x="20323" y="5421"/>
                    <a:pt x="20323" y="5421"/>
                    <a:pt x="20323" y="5421"/>
                  </a:cubicBezTo>
                  <a:cubicBezTo>
                    <a:pt x="20206" y="5310"/>
                    <a:pt x="20206" y="5310"/>
                    <a:pt x="20206" y="5310"/>
                  </a:cubicBezTo>
                  <a:cubicBezTo>
                    <a:pt x="20061" y="5227"/>
                    <a:pt x="20061" y="5227"/>
                    <a:pt x="20061" y="5227"/>
                  </a:cubicBezTo>
                  <a:cubicBezTo>
                    <a:pt x="19945" y="5199"/>
                    <a:pt x="19945" y="5199"/>
                    <a:pt x="19945" y="5199"/>
                  </a:cubicBezTo>
                  <a:cubicBezTo>
                    <a:pt x="19713" y="4951"/>
                    <a:pt x="19713" y="4951"/>
                    <a:pt x="19713" y="4951"/>
                  </a:cubicBezTo>
                  <a:cubicBezTo>
                    <a:pt x="19510" y="4702"/>
                    <a:pt x="19510" y="4702"/>
                    <a:pt x="19510" y="4702"/>
                  </a:cubicBezTo>
                  <a:cubicBezTo>
                    <a:pt x="19394" y="4674"/>
                    <a:pt x="19394" y="4674"/>
                    <a:pt x="19394" y="4674"/>
                  </a:cubicBezTo>
                  <a:cubicBezTo>
                    <a:pt x="19277" y="4536"/>
                    <a:pt x="19277" y="4536"/>
                    <a:pt x="19277" y="4536"/>
                  </a:cubicBezTo>
                  <a:cubicBezTo>
                    <a:pt x="19161" y="4563"/>
                    <a:pt x="19161" y="4563"/>
                    <a:pt x="19161" y="4563"/>
                  </a:cubicBezTo>
                  <a:cubicBezTo>
                    <a:pt x="18813" y="4342"/>
                    <a:pt x="18813" y="4342"/>
                    <a:pt x="18813" y="4342"/>
                  </a:cubicBezTo>
                  <a:cubicBezTo>
                    <a:pt x="18668" y="4342"/>
                    <a:pt x="18668" y="4342"/>
                    <a:pt x="18668" y="4342"/>
                  </a:cubicBezTo>
                  <a:cubicBezTo>
                    <a:pt x="18494" y="4259"/>
                    <a:pt x="18494" y="4259"/>
                    <a:pt x="18494" y="4259"/>
                  </a:cubicBezTo>
                  <a:cubicBezTo>
                    <a:pt x="18406" y="4314"/>
                    <a:pt x="18406" y="4314"/>
                    <a:pt x="18406" y="4314"/>
                  </a:cubicBezTo>
                  <a:cubicBezTo>
                    <a:pt x="18232" y="4314"/>
                    <a:pt x="18232" y="4314"/>
                    <a:pt x="18232" y="4314"/>
                  </a:cubicBezTo>
                  <a:cubicBezTo>
                    <a:pt x="18145" y="4259"/>
                    <a:pt x="18145" y="4259"/>
                    <a:pt x="18145" y="4259"/>
                  </a:cubicBezTo>
                  <a:cubicBezTo>
                    <a:pt x="18029" y="4314"/>
                    <a:pt x="18029" y="4314"/>
                    <a:pt x="18029" y="4314"/>
                  </a:cubicBezTo>
                  <a:cubicBezTo>
                    <a:pt x="18000" y="4370"/>
                    <a:pt x="18000" y="4370"/>
                    <a:pt x="18000" y="4370"/>
                  </a:cubicBezTo>
                  <a:cubicBezTo>
                    <a:pt x="17913" y="4314"/>
                    <a:pt x="17913" y="4314"/>
                    <a:pt x="17913" y="4314"/>
                  </a:cubicBezTo>
                  <a:cubicBezTo>
                    <a:pt x="17768" y="4204"/>
                    <a:pt x="17768" y="4204"/>
                    <a:pt x="17768" y="4204"/>
                  </a:cubicBezTo>
                  <a:cubicBezTo>
                    <a:pt x="17739" y="4259"/>
                    <a:pt x="17739" y="4259"/>
                    <a:pt x="17739" y="4259"/>
                  </a:cubicBezTo>
                  <a:cubicBezTo>
                    <a:pt x="17681" y="4204"/>
                    <a:pt x="17681" y="4204"/>
                    <a:pt x="17681" y="4204"/>
                  </a:cubicBezTo>
                  <a:cubicBezTo>
                    <a:pt x="17652" y="4287"/>
                    <a:pt x="17652" y="4287"/>
                    <a:pt x="17652" y="4287"/>
                  </a:cubicBezTo>
                  <a:cubicBezTo>
                    <a:pt x="17652" y="4342"/>
                    <a:pt x="17652" y="4342"/>
                    <a:pt x="17652" y="4342"/>
                  </a:cubicBezTo>
                  <a:cubicBezTo>
                    <a:pt x="17565" y="4259"/>
                    <a:pt x="17565" y="4259"/>
                    <a:pt x="17565" y="4259"/>
                  </a:cubicBezTo>
                  <a:cubicBezTo>
                    <a:pt x="17565" y="4204"/>
                    <a:pt x="17565" y="4204"/>
                    <a:pt x="17565" y="4204"/>
                  </a:cubicBezTo>
                  <a:cubicBezTo>
                    <a:pt x="17506" y="4204"/>
                    <a:pt x="17506" y="4204"/>
                    <a:pt x="17506" y="4204"/>
                  </a:cubicBezTo>
                  <a:cubicBezTo>
                    <a:pt x="17506" y="4231"/>
                    <a:pt x="17506" y="4231"/>
                    <a:pt x="17506" y="4231"/>
                  </a:cubicBezTo>
                  <a:cubicBezTo>
                    <a:pt x="17477" y="4259"/>
                    <a:pt x="17477" y="4259"/>
                    <a:pt x="17477" y="4259"/>
                  </a:cubicBezTo>
                  <a:cubicBezTo>
                    <a:pt x="17303" y="4204"/>
                    <a:pt x="17303" y="4204"/>
                    <a:pt x="17303" y="4204"/>
                  </a:cubicBezTo>
                  <a:cubicBezTo>
                    <a:pt x="17274" y="4204"/>
                    <a:pt x="17274" y="4204"/>
                    <a:pt x="17274" y="4204"/>
                  </a:cubicBezTo>
                  <a:cubicBezTo>
                    <a:pt x="17129" y="4176"/>
                    <a:pt x="17129" y="4176"/>
                    <a:pt x="17129" y="4176"/>
                  </a:cubicBezTo>
                  <a:cubicBezTo>
                    <a:pt x="16810" y="4066"/>
                    <a:pt x="16810" y="4066"/>
                    <a:pt x="16810" y="4066"/>
                  </a:cubicBezTo>
                  <a:cubicBezTo>
                    <a:pt x="16694" y="4066"/>
                    <a:pt x="16694" y="4066"/>
                    <a:pt x="16694" y="4066"/>
                  </a:cubicBezTo>
                  <a:cubicBezTo>
                    <a:pt x="16694" y="4093"/>
                    <a:pt x="16694" y="4093"/>
                    <a:pt x="16694" y="4093"/>
                  </a:cubicBezTo>
                  <a:cubicBezTo>
                    <a:pt x="16723" y="4149"/>
                    <a:pt x="16723" y="4149"/>
                    <a:pt x="16723" y="4149"/>
                  </a:cubicBezTo>
                  <a:cubicBezTo>
                    <a:pt x="16694" y="4176"/>
                    <a:pt x="16694" y="4176"/>
                    <a:pt x="16694" y="4176"/>
                  </a:cubicBezTo>
                  <a:cubicBezTo>
                    <a:pt x="16635" y="4149"/>
                    <a:pt x="16635" y="4149"/>
                    <a:pt x="16635" y="4149"/>
                  </a:cubicBezTo>
                  <a:cubicBezTo>
                    <a:pt x="16606" y="4149"/>
                    <a:pt x="16606" y="4149"/>
                    <a:pt x="16606" y="4149"/>
                  </a:cubicBezTo>
                  <a:cubicBezTo>
                    <a:pt x="16577" y="4204"/>
                    <a:pt x="16577" y="4204"/>
                    <a:pt x="16577" y="4204"/>
                  </a:cubicBezTo>
                  <a:cubicBezTo>
                    <a:pt x="16490" y="4259"/>
                    <a:pt x="16490" y="4259"/>
                    <a:pt x="16490" y="4259"/>
                  </a:cubicBezTo>
                  <a:cubicBezTo>
                    <a:pt x="16461" y="4314"/>
                    <a:pt x="16461" y="4314"/>
                    <a:pt x="16461" y="4314"/>
                  </a:cubicBezTo>
                  <a:cubicBezTo>
                    <a:pt x="16432" y="4425"/>
                    <a:pt x="16432" y="4425"/>
                    <a:pt x="16432" y="4425"/>
                  </a:cubicBezTo>
                  <a:cubicBezTo>
                    <a:pt x="16374" y="4342"/>
                    <a:pt x="16374" y="4342"/>
                    <a:pt x="16374" y="4342"/>
                  </a:cubicBezTo>
                  <a:cubicBezTo>
                    <a:pt x="16345" y="4259"/>
                    <a:pt x="16345" y="4259"/>
                    <a:pt x="16345" y="4259"/>
                  </a:cubicBezTo>
                  <a:cubicBezTo>
                    <a:pt x="16287" y="4287"/>
                    <a:pt x="16287" y="4287"/>
                    <a:pt x="16287" y="4287"/>
                  </a:cubicBezTo>
                  <a:cubicBezTo>
                    <a:pt x="16287" y="4370"/>
                    <a:pt x="16287" y="4370"/>
                    <a:pt x="16287" y="4370"/>
                  </a:cubicBezTo>
                  <a:cubicBezTo>
                    <a:pt x="16200" y="4536"/>
                    <a:pt x="16200" y="4536"/>
                    <a:pt x="16200" y="4536"/>
                  </a:cubicBezTo>
                  <a:cubicBezTo>
                    <a:pt x="16200" y="4674"/>
                    <a:pt x="16200" y="4674"/>
                    <a:pt x="16200" y="4674"/>
                  </a:cubicBezTo>
                  <a:cubicBezTo>
                    <a:pt x="16171" y="4563"/>
                    <a:pt x="16171" y="4563"/>
                    <a:pt x="16171" y="4563"/>
                  </a:cubicBezTo>
                  <a:cubicBezTo>
                    <a:pt x="16200" y="4425"/>
                    <a:pt x="16200" y="4425"/>
                    <a:pt x="16200" y="4425"/>
                  </a:cubicBezTo>
                  <a:cubicBezTo>
                    <a:pt x="16200" y="4314"/>
                    <a:pt x="16200" y="4314"/>
                    <a:pt x="16200" y="4314"/>
                  </a:cubicBezTo>
                  <a:cubicBezTo>
                    <a:pt x="16258" y="4121"/>
                    <a:pt x="16258" y="4121"/>
                    <a:pt x="16258" y="4121"/>
                  </a:cubicBezTo>
                  <a:cubicBezTo>
                    <a:pt x="16287" y="4093"/>
                    <a:pt x="16287" y="4093"/>
                    <a:pt x="16287" y="4093"/>
                  </a:cubicBezTo>
                  <a:cubicBezTo>
                    <a:pt x="16258" y="4066"/>
                    <a:pt x="16258" y="4066"/>
                    <a:pt x="16258" y="4066"/>
                  </a:cubicBezTo>
                  <a:cubicBezTo>
                    <a:pt x="16171" y="4066"/>
                    <a:pt x="16171" y="4066"/>
                    <a:pt x="16171" y="4066"/>
                  </a:cubicBezTo>
                  <a:cubicBezTo>
                    <a:pt x="16287" y="3927"/>
                    <a:pt x="16287" y="3927"/>
                    <a:pt x="16287" y="3927"/>
                  </a:cubicBezTo>
                  <a:cubicBezTo>
                    <a:pt x="16142" y="3761"/>
                    <a:pt x="16142" y="3761"/>
                    <a:pt x="16142" y="3761"/>
                  </a:cubicBezTo>
                  <a:cubicBezTo>
                    <a:pt x="16055" y="3651"/>
                    <a:pt x="16055" y="3651"/>
                    <a:pt x="16055" y="3651"/>
                  </a:cubicBezTo>
                  <a:cubicBezTo>
                    <a:pt x="15968" y="3651"/>
                    <a:pt x="15968" y="3651"/>
                    <a:pt x="15968" y="3651"/>
                  </a:cubicBezTo>
                  <a:cubicBezTo>
                    <a:pt x="15823" y="3623"/>
                    <a:pt x="15823" y="3623"/>
                    <a:pt x="15823" y="3623"/>
                  </a:cubicBezTo>
                  <a:cubicBezTo>
                    <a:pt x="15765" y="3706"/>
                    <a:pt x="15765" y="3706"/>
                    <a:pt x="15765" y="3706"/>
                  </a:cubicBezTo>
                  <a:cubicBezTo>
                    <a:pt x="15706" y="3761"/>
                    <a:pt x="15706" y="3761"/>
                    <a:pt x="15706" y="3761"/>
                  </a:cubicBezTo>
                  <a:cubicBezTo>
                    <a:pt x="15648" y="3678"/>
                    <a:pt x="15648" y="3678"/>
                    <a:pt x="15648" y="3678"/>
                  </a:cubicBezTo>
                  <a:cubicBezTo>
                    <a:pt x="15619" y="3651"/>
                    <a:pt x="15619" y="3651"/>
                    <a:pt x="15619" y="3651"/>
                  </a:cubicBezTo>
                  <a:cubicBezTo>
                    <a:pt x="15590" y="3568"/>
                    <a:pt x="15590" y="3568"/>
                    <a:pt x="15590" y="3568"/>
                  </a:cubicBezTo>
                  <a:cubicBezTo>
                    <a:pt x="15532" y="3512"/>
                    <a:pt x="15532" y="3512"/>
                    <a:pt x="15532" y="3512"/>
                  </a:cubicBezTo>
                  <a:cubicBezTo>
                    <a:pt x="15445" y="3512"/>
                    <a:pt x="15445" y="3512"/>
                    <a:pt x="15445" y="3512"/>
                  </a:cubicBezTo>
                  <a:cubicBezTo>
                    <a:pt x="15387" y="3485"/>
                    <a:pt x="15387" y="3485"/>
                    <a:pt x="15387" y="3485"/>
                  </a:cubicBezTo>
                  <a:cubicBezTo>
                    <a:pt x="15300" y="3457"/>
                    <a:pt x="15300" y="3457"/>
                    <a:pt x="15300" y="3457"/>
                  </a:cubicBezTo>
                  <a:cubicBezTo>
                    <a:pt x="15271" y="3485"/>
                    <a:pt x="15271" y="3485"/>
                    <a:pt x="15271" y="3485"/>
                  </a:cubicBezTo>
                  <a:cubicBezTo>
                    <a:pt x="15271" y="3457"/>
                    <a:pt x="15271" y="3457"/>
                    <a:pt x="15271" y="3457"/>
                  </a:cubicBezTo>
                  <a:cubicBezTo>
                    <a:pt x="15213" y="3429"/>
                    <a:pt x="15213" y="3429"/>
                    <a:pt x="15213" y="3429"/>
                  </a:cubicBezTo>
                  <a:cubicBezTo>
                    <a:pt x="15155" y="3346"/>
                    <a:pt x="15155" y="3346"/>
                    <a:pt x="15155" y="3346"/>
                  </a:cubicBezTo>
                  <a:cubicBezTo>
                    <a:pt x="15097" y="3374"/>
                    <a:pt x="15097" y="3374"/>
                    <a:pt x="15097" y="3374"/>
                  </a:cubicBezTo>
                  <a:cubicBezTo>
                    <a:pt x="14981" y="3346"/>
                    <a:pt x="14981" y="3346"/>
                    <a:pt x="14981" y="3346"/>
                  </a:cubicBezTo>
                  <a:cubicBezTo>
                    <a:pt x="14806" y="3236"/>
                    <a:pt x="14806" y="3236"/>
                    <a:pt x="14806" y="3236"/>
                  </a:cubicBezTo>
                  <a:cubicBezTo>
                    <a:pt x="14777" y="3236"/>
                    <a:pt x="14777" y="3236"/>
                    <a:pt x="14777" y="3236"/>
                  </a:cubicBezTo>
                  <a:cubicBezTo>
                    <a:pt x="14748" y="3291"/>
                    <a:pt x="14748" y="3291"/>
                    <a:pt x="14748" y="3291"/>
                  </a:cubicBezTo>
                  <a:cubicBezTo>
                    <a:pt x="14632" y="3208"/>
                    <a:pt x="14632" y="3208"/>
                    <a:pt x="14632" y="3208"/>
                  </a:cubicBezTo>
                  <a:cubicBezTo>
                    <a:pt x="14574" y="3236"/>
                    <a:pt x="14574" y="3236"/>
                    <a:pt x="14574" y="3236"/>
                  </a:cubicBezTo>
                  <a:cubicBezTo>
                    <a:pt x="14545" y="3291"/>
                    <a:pt x="14545" y="3291"/>
                    <a:pt x="14545" y="3291"/>
                  </a:cubicBezTo>
                  <a:cubicBezTo>
                    <a:pt x="14516" y="3291"/>
                    <a:pt x="14516" y="3291"/>
                    <a:pt x="14516" y="3291"/>
                  </a:cubicBezTo>
                  <a:cubicBezTo>
                    <a:pt x="14487" y="3236"/>
                    <a:pt x="14487" y="3236"/>
                    <a:pt x="14487" y="3236"/>
                  </a:cubicBezTo>
                  <a:cubicBezTo>
                    <a:pt x="14342" y="3208"/>
                    <a:pt x="14342" y="3208"/>
                    <a:pt x="14342" y="3208"/>
                  </a:cubicBezTo>
                  <a:cubicBezTo>
                    <a:pt x="14255" y="3264"/>
                    <a:pt x="14255" y="3264"/>
                    <a:pt x="14255" y="3264"/>
                  </a:cubicBezTo>
                  <a:cubicBezTo>
                    <a:pt x="14197" y="3374"/>
                    <a:pt x="14197" y="3374"/>
                    <a:pt x="14197" y="3374"/>
                  </a:cubicBezTo>
                  <a:cubicBezTo>
                    <a:pt x="14197" y="3429"/>
                    <a:pt x="14197" y="3429"/>
                    <a:pt x="14197" y="3429"/>
                  </a:cubicBezTo>
                  <a:cubicBezTo>
                    <a:pt x="14081" y="3540"/>
                    <a:pt x="14081" y="3540"/>
                    <a:pt x="14081" y="3540"/>
                  </a:cubicBezTo>
                  <a:cubicBezTo>
                    <a:pt x="13906" y="3651"/>
                    <a:pt x="13906" y="3651"/>
                    <a:pt x="13906" y="3651"/>
                  </a:cubicBezTo>
                  <a:cubicBezTo>
                    <a:pt x="13732" y="3761"/>
                    <a:pt x="13732" y="3761"/>
                    <a:pt x="13732" y="3761"/>
                  </a:cubicBezTo>
                  <a:cubicBezTo>
                    <a:pt x="13616" y="3872"/>
                    <a:pt x="13616" y="3872"/>
                    <a:pt x="13616" y="3872"/>
                  </a:cubicBezTo>
                  <a:cubicBezTo>
                    <a:pt x="13558" y="4010"/>
                    <a:pt x="13558" y="4010"/>
                    <a:pt x="13558" y="4010"/>
                  </a:cubicBezTo>
                  <a:cubicBezTo>
                    <a:pt x="13529" y="4149"/>
                    <a:pt x="13529" y="4149"/>
                    <a:pt x="13529" y="4149"/>
                  </a:cubicBezTo>
                  <a:cubicBezTo>
                    <a:pt x="13500" y="4231"/>
                    <a:pt x="13500" y="4231"/>
                    <a:pt x="13500" y="4231"/>
                  </a:cubicBezTo>
                  <a:cubicBezTo>
                    <a:pt x="13384" y="4314"/>
                    <a:pt x="13384" y="4314"/>
                    <a:pt x="13384" y="4314"/>
                  </a:cubicBezTo>
                  <a:cubicBezTo>
                    <a:pt x="13413" y="4370"/>
                    <a:pt x="13413" y="4370"/>
                    <a:pt x="13413" y="4370"/>
                  </a:cubicBezTo>
                  <a:cubicBezTo>
                    <a:pt x="13413" y="4480"/>
                    <a:pt x="13413" y="4480"/>
                    <a:pt x="13413" y="4480"/>
                  </a:cubicBezTo>
                  <a:cubicBezTo>
                    <a:pt x="13413" y="4702"/>
                    <a:pt x="13413" y="4702"/>
                    <a:pt x="13413" y="4702"/>
                  </a:cubicBezTo>
                  <a:cubicBezTo>
                    <a:pt x="13355" y="4563"/>
                    <a:pt x="13355" y="4563"/>
                    <a:pt x="13355" y="4563"/>
                  </a:cubicBezTo>
                  <a:cubicBezTo>
                    <a:pt x="13297" y="4453"/>
                    <a:pt x="13297" y="4453"/>
                    <a:pt x="13297" y="4453"/>
                  </a:cubicBezTo>
                  <a:cubicBezTo>
                    <a:pt x="13297" y="4370"/>
                    <a:pt x="13297" y="4370"/>
                    <a:pt x="13297" y="4370"/>
                  </a:cubicBezTo>
                  <a:cubicBezTo>
                    <a:pt x="13384" y="4259"/>
                    <a:pt x="13384" y="4259"/>
                    <a:pt x="13384" y="4259"/>
                  </a:cubicBezTo>
                  <a:cubicBezTo>
                    <a:pt x="13471" y="4204"/>
                    <a:pt x="13471" y="4204"/>
                    <a:pt x="13471" y="4204"/>
                  </a:cubicBezTo>
                  <a:cubicBezTo>
                    <a:pt x="13442" y="4066"/>
                    <a:pt x="13442" y="4066"/>
                    <a:pt x="13442" y="4066"/>
                  </a:cubicBezTo>
                  <a:cubicBezTo>
                    <a:pt x="13500" y="3927"/>
                    <a:pt x="13500" y="3927"/>
                    <a:pt x="13500" y="3927"/>
                  </a:cubicBezTo>
                  <a:cubicBezTo>
                    <a:pt x="13471" y="3872"/>
                    <a:pt x="13471" y="3872"/>
                    <a:pt x="13471" y="3872"/>
                  </a:cubicBezTo>
                  <a:cubicBezTo>
                    <a:pt x="13413" y="3872"/>
                    <a:pt x="13413" y="3872"/>
                    <a:pt x="13413" y="3872"/>
                  </a:cubicBezTo>
                  <a:cubicBezTo>
                    <a:pt x="13297" y="3900"/>
                    <a:pt x="13297" y="3900"/>
                    <a:pt x="13297" y="3900"/>
                  </a:cubicBezTo>
                  <a:cubicBezTo>
                    <a:pt x="13152" y="3872"/>
                    <a:pt x="13152" y="3872"/>
                    <a:pt x="13152" y="3872"/>
                  </a:cubicBezTo>
                  <a:cubicBezTo>
                    <a:pt x="13035" y="3872"/>
                    <a:pt x="13035" y="3872"/>
                    <a:pt x="13035" y="3872"/>
                  </a:cubicBezTo>
                  <a:cubicBezTo>
                    <a:pt x="12919" y="3900"/>
                    <a:pt x="12919" y="3900"/>
                    <a:pt x="12919" y="3900"/>
                  </a:cubicBezTo>
                  <a:cubicBezTo>
                    <a:pt x="12861" y="3844"/>
                    <a:pt x="12861" y="3844"/>
                    <a:pt x="12861" y="3844"/>
                  </a:cubicBezTo>
                  <a:cubicBezTo>
                    <a:pt x="12919" y="3844"/>
                    <a:pt x="12919" y="3844"/>
                    <a:pt x="12919" y="3844"/>
                  </a:cubicBezTo>
                  <a:cubicBezTo>
                    <a:pt x="13035" y="3789"/>
                    <a:pt x="13035" y="3789"/>
                    <a:pt x="13035" y="3789"/>
                  </a:cubicBezTo>
                  <a:cubicBezTo>
                    <a:pt x="13123" y="3761"/>
                    <a:pt x="13123" y="3761"/>
                    <a:pt x="13123" y="3761"/>
                  </a:cubicBezTo>
                  <a:cubicBezTo>
                    <a:pt x="13297" y="3789"/>
                    <a:pt x="13297" y="3789"/>
                    <a:pt x="13297" y="3789"/>
                  </a:cubicBezTo>
                  <a:cubicBezTo>
                    <a:pt x="13384" y="3789"/>
                    <a:pt x="13384" y="3789"/>
                    <a:pt x="13384" y="3789"/>
                  </a:cubicBezTo>
                  <a:cubicBezTo>
                    <a:pt x="13471" y="3678"/>
                    <a:pt x="13471" y="3678"/>
                    <a:pt x="13471" y="3678"/>
                  </a:cubicBezTo>
                  <a:cubicBezTo>
                    <a:pt x="13500" y="3678"/>
                    <a:pt x="13500" y="3678"/>
                    <a:pt x="13500" y="3678"/>
                  </a:cubicBezTo>
                  <a:cubicBezTo>
                    <a:pt x="13558" y="3706"/>
                    <a:pt x="13558" y="3706"/>
                    <a:pt x="13558" y="3706"/>
                  </a:cubicBezTo>
                  <a:cubicBezTo>
                    <a:pt x="13616" y="3706"/>
                    <a:pt x="13616" y="3706"/>
                    <a:pt x="13616" y="3706"/>
                  </a:cubicBezTo>
                  <a:cubicBezTo>
                    <a:pt x="13703" y="3651"/>
                    <a:pt x="13703" y="3651"/>
                    <a:pt x="13703" y="3651"/>
                  </a:cubicBezTo>
                  <a:cubicBezTo>
                    <a:pt x="13877" y="3595"/>
                    <a:pt x="13877" y="3595"/>
                    <a:pt x="13877" y="3595"/>
                  </a:cubicBezTo>
                  <a:cubicBezTo>
                    <a:pt x="13877" y="3457"/>
                    <a:pt x="13877" y="3457"/>
                    <a:pt x="13877" y="3457"/>
                  </a:cubicBezTo>
                  <a:cubicBezTo>
                    <a:pt x="14023" y="3319"/>
                    <a:pt x="14023" y="3319"/>
                    <a:pt x="14023" y="3319"/>
                  </a:cubicBezTo>
                  <a:cubicBezTo>
                    <a:pt x="14023" y="3181"/>
                    <a:pt x="14023" y="3181"/>
                    <a:pt x="14023" y="3181"/>
                  </a:cubicBezTo>
                  <a:cubicBezTo>
                    <a:pt x="14081" y="3125"/>
                    <a:pt x="14081" y="3125"/>
                    <a:pt x="14081" y="3125"/>
                  </a:cubicBezTo>
                  <a:cubicBezTo>
                    <a:pt x="14081" y="3015"/>
                    <a:pt x="14081" y="3015"/>
                    <a:pt x="14081" y="3015"/>
                  </a:cubicBezTo>
                  <a:cubicBezTo>
                    <a:pt x="13935" y="2987"/>
                    <a:pt x="13935" y="2987"/>
                    <a:pt x="13935" y="2987"/>
                  </a:cubicBezTo>
                  <a:cubicBezTo>
                    <a:pt x="13819" y="2904"/>
                    <a:pt x="13819" y="2904"/>
                    <a:pt x="13819" y="2904"/>
                  </a:cubicBezTo>
                  <a:cubicBezTo>
                    <a:pt x="13703" y="2904"/>
                    <a:pt x="13703" y="2904"/>
                    <a:pt x="13703" y="2904"/>
                  </a:cubicBezTo>
                  <a:cubicBezTo>
                    <a:pt x="13529" y="2987"/>
                    <a:pt x="13529" y="2987"/>
                    <a:pt x="13529" y="2987"/>
                  </a:cubicBezTo>
                  <a:cubicBezTo>
                    <a:pt x="13413" y="3015"/>
                    <a:pt x="13413" y="3015"/>
                    <a:pt x="13413" y="3015"/>
                  </a:cubicBezTo>
                  <a:cubicBezTo>
                    <a:pt x="13210" y="2932"/>
                    <a:pt x="13210" y="2932"/>
                    <a:pt x="13210" y="2932"/>
                  </a:cubicBezTo>
                  <a:cubicBezTo>
                    <a:pt x="13006" y="2904"/>
                    <a:pt x="13006" y="2904"/>
                    <a:pt x="13006" y="2904"/>
                  </a:cubicBezTo>
                  <a:cubicBezTo>
                    <a:pt x="12861" y="3070"/>
                    <a:pt x="12861" y="3070"/>
                    <a:pt x="12861" y="3070"/>
                  </a:cubicBezTo>
                  <a:cubicBezTo>
                    <a:pt x="12861" y="3125"/>
                    <a:pt x="12861" y="3125"/>
                    <a:pt x="12861" y="3125"/>
                  </a:cubicBezTo>
                  <a:cubicBezTo>
                    <a:pt x="12919" y="3153"/>
                    <a:pt x="12919" y="3153"/>
                    <a:pt x="12919" y="3153"/>
                  </a:cubicBezTo>
                  <a:cubicBezTo>
                    <a:pt x="12948" y="3208"/>
                    <a:pt x="12948" y="3208"/>
                    <a:pt x="12948" y="3208"/>
                  </a:cubicBezTo>
                  <a:cubicBezTo>
                    <a:pt x="12861" y="3208"/>
                    <a:pt x="12861" y="3208"/>
                    <a:pt x="12861" y="3208"/>
                  </a:cubicBezTo>
                  <a:cubicBezTo>
                    <a:pt x="12832" y="3236"/>
                    <a:pt x="12832" y="3236"/>
                    <a:pt x="12832" y="3236"/>
                  </a:cubicBezTo>
                  <a:cubicBezTo>
                    <a:pt x="12774" y="3319"/>
                    <a:pt x="12774" y="3319"/>
                    <a:pt x="12774" y="3319"/>
                  </a:cubicBezTo>
                  <a:cubicBezTo>
                    <a:pt x="12774" y="3264"/>
                    <a:pt x="12774" y="3264"/>
                    <a:pt x="12774" y="3264"/>
                  </a:cubicBezTo>
                  <a:cubicBezTo>
                    <a:pt x="12716" y="3236"/>
                    <a:pt x="12716" y="3236"/>
                    <a:pt x="12716" y="3236"/>
                  </a:cubicBezTo>
                  <a:cubicBezTo>
                    <a:pt x="12600" y="3291"/>
                    <a:pt x="12600" y="3291"/>
                    <a:pt x="12600" y="3291"/>
                  </a:cubicBezTo>
                  <a:cubicBezTo>
                    <a:pt x="12455" y="3457"/>
                    <a:pt x="12455" y="3457"/>
                    <a:pt x="12455" y="3457"/>
                  </a:cubicBezTo>
                  <a:cubicBezTo>
                    <a:pt x="12281" y="3623"/>
                    <a:pt x="12281" y="3623"/>
                    <a:pt x="12281" y="3623"/>
                  </a:cubicBezTo>
                  <a:cubicBezTo>
                    <a:pt x="12426" y="3457"/>
                    <a:pt x="12426" y="3457"/>
                    <a:pt x="12426" y="3457"/>
                  </a:cubicBezTo>
                  <a:cubicBezTo>
                    <a:pt x="12426" y="3346"/>
                    <a:pt x="12426" y="3346"/>
                    <a:pt x="12426" y="3346"/>
                  </a:cubicBezTo>
                  <a:cubicBezTo>
                    <a:pt x="12455" y="3291"/>
                    <a:pt x="12455" y="3291"/>
                    <a:pt x="12455" y="3291"/>
                  </a:cubicBezTo>
                  <a:cubicBezTo>
                    <a:pt x="12455" y="3208"/>
                    <a:pt x="12455" y="3208"/>
                    <a:pt x="12455" y="3208"/>
                  </a:cubicBezTo>
                  <a:cubicBezTo>
                    <a:pt x="12397" y="3208"/>
                    <a:pt x="12397" y="3208"/>
                    <a:pt x="12397" y="3208"/>
                  </a:cubicBezTo>
                  <a:cubicBezTo>
                    <a:pt x="12281" y="3319"/>
                    <a:pt x="12281" y="3319"/>
                    <a:pt x="12281" y="3319"/>
                  </a:cubicBezTo>
                  <a:cubicBezTo>
                    <a:pt x="12223" y="3429"/>
                    <a:pt x="12223" y="3429"/>
                    <a:pt x="12223" y="3429"/>
                  </a:cubicBezTo>
                  <a:cubicBezTo>
                    <a:pt x="12165" y="3568"/>
                    <a:pt x="12165" y="3568"/>
                    <a:pt x="12165" y="3568"/>
                  </a:cubicBezTo>
                  <a:cubicBezTo>
                    <a:pt x="12077" y="3623"/>
                    <a:pt x="12077" y="3623"/>
                    <a:pt x="12077" y="3623"/>
                  </a:cubicBezTo>
                  <a:cubicBezTo>
                    <a:pt x="12165" y="3457"/>
                    <a:pt x="12165" y="3457"/>
                    <a:pt x="12165" y="3457"/>
                  </a:cubicBezTo>
                  <a:cubicBezTo>
                    <a:pt x="12194" y="3346"/>
                    <a:pt x="12194" y="3346"/>
                    <a:pt x="12194" y="3346"/>
                  </a:cubicBezTo>
                  <a:cubicBezTo>
                    <a:pt x="12397" y="3098"/>
                    <a:pt x="12397" y="3098"/>
                    <a:pt x="12397" y="3098"/>
                  </a:cubicBezTo>
                  <a:cubicBezTo>
                    <a:pt x="12426" y="2959"/>
                    <a:pt x="12426" y="2959"/>
                    <a:pt x="12426" y="2959"/>
                  </a:cubicBezTo>
                  <a:cubicBezTo>
                    <a:pt x="12513" y="2849"/>
                    <a:pt x="12513" y="2849"/>
                    <a:pt x="12513" y="2849"/>
                  </a:cubicBezTo>
                  <a:cubicBezTo>
                    <a:pt x="12600" y="2793"/>
                    <a:pt x="12600" y="2793"/>
                    <a:pt x="12600" y="2793"/>
                  </a:cubicBezTo>
                  <a:cubicBezTo>
                    <a:pt x="12716" y="2710"/>
                    <a:pt x="12716" y="2710"/>
                    <a:pt x="12716" y="2710"/>
                  </a:cubicBezTo>
                  <a:cubicBezTo>
                    <a:pt x="12803" y="2683"/>
                    <a:pt x="12803" y="2683"/>
                    <a:pt x="12803" y="2683"/>
                  </a:cubicBezTo>
                  <a:cubicBezTo>
                    <a:pt x="12919" y="2544"/>
                    <a:pt x="12919" y="2544"/>
                    <a:pt x="12919" y="2544"/>
                  </a:cubicBezTo>
                  <a:cubicBezTo>
                    <a:pt x="13181" y="2296"/>
                    <a:pt x="13181" y="2296"/>
                    <a:pt x="13181" y="2296"/>
                  </a:cubicBezTo>
                  <a:cubicBezTo>
                    <a:pt x="13181" y="2240"/>
                    <a:pt x="13181" y="2240"/>
                    <a:pt x="13181" y="2240"/>
                  </a:cubicBezTo>
                  <a:cubicBezTo>
                    <a:pt x="13239" y="2185"/>
                    <a:pt x="13239" y="2185"/>
                    <a:pt x="13239" y="2185"/>
                  </a:cubicBezTo>
                  <a:cubicBezTo>
                    <a:pt x="13181" y="2130"/>
                    <a:pt x="13181" y="2130"/>
                    <a:pt x="13181" y="2130"/>
                  </a:cubicBezTo>
                  <a:cubicBezTo>
                    <a:pt x="13210" y="2047"/>
                    <a:pt x="13210" y="2047"/>
                    <a:pt x="13210" y="2047"/>
                  </a:cubicBezTo>
                  <a:cubicBezTo>
                    <a:pt x="13239" y="2019"/>
                    <a:pt x="13239" y="2019"/>
                    <a:pt x="13239" y="2019"/>
                  </a:cubicBezTo>
                  <a:cubicBezTo>
                    <a:pt x="13239" y="1908"/>
                    <a:pt x="13239" y="1908"/>
                    <a:pt x="13239" y="1908"/>
                  </a:cubicBezTo>
                  <a:cubicBezTo>
                    <a:pt x="13152" y="1853"/>
                    <a:pt x="13152" y="1853"/>
                    <a:pt x="13152" y="1853"/>
                  </a:cubicBezTo>
                  <a:cubicBezTo>
                    <a:pt x="13035" y="1853"/>
                    <a:pt x="13035" y="1853"/>
                    <a:pt x="13035" y="1853"/>
                  </a:cubicBezTo>
                  <a:cubicBezTo>
                    <a:pt x="12977" y="1881"/>
                    <a:pt x="12977" y="1881"/>
                    <a:pt x="12977" y="1881"/>
                  </a:cubicBezTo>
                  <a:cubicBezTo>
                    <a:pt x="12948" y="1798"/>
                    <a:pt x="12948" y="1798"/>
                    <a:pt x="12948" y="1798"/>
                  </a:cubicBezTo>
                  <a:cubicBezTo>
                    <a:pt x="12861" y="1604"/>
                    <a:pt x="12861" y="1604"/>
                    <a:pt x="12861" y="1604"/>
                  </a:cubicBezTo>
                  <a:cubicBezTo>
                    <a:pt x="12745" y="1328"/>
                    <a:pt x="12745" y="1328"/>
                    <a:pt x="12745" y="1328"/>
                  </a:cubicBezTo>
                  <a:cubicBezTo>
                    <a:pt x="12629" y="1162"/>
                    <a:pt x="12629" y="1162"/>
                    <a:pt x="12629" y="1162"/>
                  </a:cubicBezTo>
                  <a:cubicBezTo>
                    <a:pt x="12542" y="968"/>
                    <a:pt x="12542" y="968"/>
                    <a:pt x="12542" y="968"/>
                  </a:cubicBezTo>
                  <a:cubicBezTo>
                    <a:pt x="12542" y="857"/>
                    <a:pt x="12542" y="857"/>
                    <a:pt x="12542" y="857"/>
                  </a:cubicBezTo>
                  <a:lnTo>
                    <a:pt x="12513" y="747"/>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4" name="Freeform 8">
              <a:extLst>
                <a:ext uri="{FF2B5EF4-FFF2-40B4-BE49-F238E27FC236}">
                  <a16:creationId xmlns:a16="http://schemas.microsoft.com/office/drawing/2014/main" id="{233C6D72-2C54-7442-AADD-629C918A8002}"/>
                </a:ext>
              </a:extLst>
            </p:cNvPr>
            <p:cNvSpPr/>
            <p:nvPr/>
          </p:nvSpPr>
          <p:spPr>
            <a:xfrm>
              <a:off x="3847345" y="1021263"/>
              <a:ext cx="402051" cy="578129"/>
            </a:xfrm>
            <a:custGeom>
              <a:avLst/>
              <a:gdLst/>
              <a:ahLst/>
              <a:cxnLst>
                <a:cxn ang="0">
                  <a:pos x="wd2" y="hd2"/>
                </a:cxn>
                <a:cxn ang="5400000">
                  <a:pos x="wd2" y="hd2"/>
                </a:cxn>
                <a:cxn ang="10800000">
                  <a:pos x="wd2" y="hd2"/>
                </a:cxn>
                <a:cxn ang="16200000">
                  <a:pos x="wd2" y="hd2"/>
                </a:cxn>
              </a:cxnLst>
              <a:rect l="0" t="0" r="r" b="b"/>
              <a:pathLst>
                <a:path w="21600" h="21600" extrusionOk="0">
                  <a:moveTo>
                    <a:pt x="315" y="17105"/>
                  </a:moveTo>
                  <a:lnTo>
                    <a:pt x="315" y="17653"/>
                  </a:lnTo>
                  <a:lnTo>
                    <a:pt x="1104" y="18530"/>
                  </a:lnTo>
                  <a:lnTo>
                    <a:pt x="1577" y="18749"/>
                  </a:lnTo>
                  <a:lnTo>
                    <a:pt x="1577" y="19297"/>
                  </a:lnTo>
                  <a:lnTo>
                    <a:pt x="2365" y="20175"/>
                  </a:lnTo>
                  <a:lnTo>
                    <a:pt x="3942" y="20175"/>
                  </a:lnTo>
                  <a:lnTo>
                    <a:pt x="4730" y="19626"/>
                  </a:lnTo>
                  <a:lnTo>
                    <a:pt x="5518" y="19297"/>
                  </a:lnTo>
                  <a:lnTo>
                    <a:pt x="6307" y="19297"/>
                  </a:lnTo>
                  <a:lnTo>
                    <a:pt x="6780" y="19846"/>
                  </a:lnTo>
                  <a:lnTo>
                    <a:pt x="7253" y="19846"/>
                  </a:lnTo>
                  <a:lnTo>
                    <a:pt x="7253" y="21271"/>
                  </a:lnTo>
                  <a:lnTo>
                    <a:pt x="8356" y="21600"/>
                  </a:lnTo>
                  <a:lnTo>
                    <a:pt x="9618" y="21052"/>
                  </a:lnTo>
                  <a:lnTo>
                    <a:pt x="9933" y="19846"/>
                  </a:lnTo>
                  <a:lnTo>
                    <a:pt x="10721" y="19626"/>
                  </a:lnTo>
                  <a:lnTo>
                    <a:pt x="11982" y="19626"/>
                  </a:lnTo>
                  <a:lnTo>
                    <a:pt x="12771" y="18201"/>
                  </a:lnTo>
                  <a:lnTo>
                    <a:pt x="14032" y="16776"/>
                  </a:lnTo>
                  <a:lnTo>
                    <a:pt x="15609" y="14583"/>
                  </a:lnTo>
                  <a:lnTo>
                    <a:pt x="15609" y="13706"/>
                  </a:lnTo>
                  <a:lnTo>
                    <a:pt x="17658" y="11732"/>
                  </a:lnTo>
                  <a:lnTo>
                    <a:pt x="19708" y="10087"/>
                  </a:lnTo>
                  <a:lnTo>
                    <a:pt x="20023" y="9539"/>
                  </a:lnTo>
                  <a:lnTo>
                    <a:pt x="21600" y="8443"/>
                  </a:lnTo>
                  <a:lnTo>
                    <a:pt x="21285" y="7017"/>
                  </a:lnTo>
                  <a:lnTo>
                    <a:pt x="20023" y="5921"/>
                  </a:lnTo>
                  <a:lnTo>
                    <a:pt x="19235" y="6469"/>
                  </a:lnTo>
                  <a:lnTo>
                    <a:pt x="18447" y="5921"/>
                  </a:lnTo>
                  <a:lnTo>
                    <a:pt x="18447" y="5044"/>
                  </a:lnTo>
                  <a:lnTo>
                    <a:pt x="15609" y="3070"/>
                  </a:lnTo>
                  <a:lnTo>
                    <a:pt x="14820" y="2741"/>
                  </a:lnTo>
                  <a:lnTo>
                    <a:pt x="13244" y="1645"/>
                  </a:lnTo>
                  <a:lnTo>
                    <a:pt x="8829" y="877"/>
                  </a:lnTo>
                  <a:lnTo>
                    <a:pt x="6780" y="0"/>
                  </a:lnTo>
                  <a:lnTo>
                    <a:pt x="4730" y="0"/>
                  </a:lnTo>
                  <a:lnTo>
                    <a:pt x="3153" y="548"/>
                  </a:lnTo>
                  <a:lnTo>
                    <a:pt x="1892" y="1096"/>
                  </a:lnTo>
                  <a:lnTo>
                    <a:pt x="1104" y="1645"/>
                  </a:lnTo>
                  <a:lnTo>
                    <a:pt x="0" y="2741"/>
                  </a:lnTo>
                  <a:lnTo>
                    <a:pt x="315" y="4166"/>
                  </a:lnTo>
                  <a:lnTo>
                    <a:pt x="788" y="5263"/>
                  </a:lnTo>
                  <a:lnTo>
                    <a:pt x="788" y="7237"/>
                  </a:lnTo>
                  <a:lnTo>
                    <a:pt x="1892" y="7785"/>
                  </a:lnTo>
                  <a:lnTo>
                    <a:pt x="2365" y="8662"/>
                  </a:lnTo>
                  <a:lnTo>
                    <a:pt x="3626" y="9758"/>
                  </a:lnTo>
                  <a:lnTo>
                    <a:pt x="3626" y="10964"/>
                  </a:lnTo>
                  <a:lnTo>
                    <a:pt x="3942" y="11184"/>
                  </a:lnTo>
                  <a:lnTo>
                    <a:pt x="3626" y="12280"/>
                  </a:lnTo>
                  <a:lnTo>
                    <a:pt x="2365" y="13157"/>
                  </a:lnTo>
                  <a:lnTo>
                    <a:pt x="2680" y="14583"/>
                  </a:lnTo>
                  <a:lnTo>
                    <a:pt x="3153" y="15131"/>
                  </a:lnTo>
                  <a:lnTo>
                    <a:pt x="2365" y="16227"/>
                  </a:lnTo>
                  <a:lnTo>
                    <a:pt x="788" y="17105"/>
                  </a:lnTo>
                  <a:lnTo>
                    <a:pt x="315" y="17105"/>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5" name="Freeform 9">
              <a:extLst>
                <a:ext uri="{FF2B5EF4-FFF2-40B4-BE49-F238E27FC236}">
                  <a16:creationId xmlns:a16="http://schemas.microsoft.com/office/drawing/2014/main" id="{AD65C24E-6F6E-8D40-BA10-DA951BE72220}"/>
                </a:ext>
              </a:extLst>
            </p:cNvPr>
            <p:cNvSpPr/>
            <p:nvPr/>
          </p:nvSpPr>
          <p:spPr>
            <a:xfrm>
              <a:off x="3342583" y="953765"/>
              <a:ext cx="578132" cy="630955"/>
            </a:xfrm>
            <a:custGeom>
              <a:avLst/>
              <a:gdLst/>
              <a:ahLst/>
              <a:cxnLst>
                <a:cxn ang="0">
                  <a:pos x="wd2" y="hd2"/>
                </a:cxn>
                <a:cxn ang="5400000">
                  <a:pos x="wd2" y="hd2"/>
                </a:cxn>
                <a:cxn ang="10800000">
                  <a:pos x="wd2" y="hd2"/>
                </a:cxn>
                <a:cxn ang="16200000">
                  <a:pos x="wd2" y="hd2"/>
                </a:cxn>
              </a:cxnLst>
              <a:rect l="0" t="0" r="r" b="b"/>
              <a:pathLst>
                <a:path w="21600" h="21600" extrusionOk="0">
                  <a:moveTo>
                    <a:pt x="8772" y="20997"/>
                  </a:moveTo>
                  <a:lnTo>
                    <a:pt x="9320" y="20997"/>
                  </a:lnTo>
                  <a:lnTo>
                    <a:pt x="9539" y="21299"/>
                  </a:lnTo>
                  <a:lnTo>
                    <a:pt x="10964" y="21600"/>
                  </a:lnTo>
                  <a:lnTo>
                    <a:pt x="11842" y="21600"/>
                  </a:lnTo>
                  <a:lnTo>
                    <a:pt x="12061" y="20997"/>
                  </a:lnTo>
                  <a:lnTo>
                    <a:pt x="11513" y="19993"/>
                  </a:lnTo>
                  <a:lnTo>
                    <a:pt x="11293" y="19490"/>
                  </a:lnTo>
                  <a:lnTo>
                    <a:pt x="10087" y="18687"/>
                  </a:lnTo>
                  <a:lnTo>
                    <a:pt x="10416" y="17682"/>
                  </a:lnTo>
                  <a:lnTo>
                    <a:pt x="11513" y="17180"/>
                  </a:lnTo>
                  <a:lnTo>
                    <a:pt x="12609" y="17481"/>
                  </a:lnTo>
                  <a:lnTo>
                    <a:pt x="14912" y="17180"/>
                  </a:lnTo>
                  <a:lnTo>
                    <a:pt x="16008" y="16979"/>
                  </a:lnTo>
                  <a:lnTo>
                    <a:pt x="17434" y="16979"/>
                  </a:lnTo>
                  <a:lnTo>
                    <a:pt x="18201" y="17983"/>
                  </a:lnTo>
                  <a:lnTo>
                    <a:pt x="19407" y="17983"/>
                  </a:lnTo>
                  <a:lnTo>
                    <a:pt x="20504" y="17180"/>
                  </a:lnTo>
                  <a:lnTo>
                    <a:pt x="21052" y="16175"/>
                  </a:lnTo>
                  <a:lnTo>
                    <a:pt x="20723" y="15673"/>
                  </a:lnTo>
                  <a:lnTo>
                    <a:pt x="20504" y="14367"/>
                  </a:lnTo>
                  <a:lnTo>
                    <a:pt x="21381" y="13563"/>
                  </a:lnTo>
                  <a:lnTo>
                    <a:pt x="21600" y="12558"/>
                  </a:lnTo>
                  <a:lnTo>
                    <a:pt x="21381" y="12357"/>
                  </a:lnTo>
                  <a:lnTo>
                    <a:pt x="21381" y="11252"/>
                  </a:lnTo>
                  <a:lnTo>
                    <a:pt x="20504" y="10247"/>
                  </a:lnTo>
                  <a:lnTo>
                    <a:pt x="20175" y="9444"/>
                  </a:lnTo>
                  <a:lnTo>
                    <a:pt x="19407" y="8941"/>
                  </a:lnTo>
                  <a:lnTo>
                    <a:pt x="19407" y="7133"/>
                  </a:lnTo>
                  <a:lnTo>
                    <a:pt x="19078" y="6128"/>
                  </a:lnTo>
                  <a:lnTo>
                    <a:pt x="18859" y="4822"/>
                  </a:lnTo>
                  <a:lnTo>
                    <a:pt x="19626" y="3818"/>
                  </a:lnTo>
                  <a:lnTo>
                    <a:pt x="20175" y="3315"/>
                  </a:lnTo>
                  <a:lnTo>
                    <a:pt x="21052" y="2311"/>
                  </a:lnTo>
                  <a:lnTo>
                    <a:pt x="21052" y="1507"/>
                  </a:lnTo>
                  <a:lnTo>
                    <a:pt x="19955" y="1005"/>
                  </a:lnTo>
                  <a:lnTo>
                    <a:pt x="18201" y="804"/>
                  </a:lnTo>
                  <a:lnTo>
                    <a:pt x="16008" y="0"/>
                  </a:lnTo>
                  <a:lnTo>
                    <a:pt x="15460" y="0"/>
                  </a:lnTo>
                  <a:lnTo>
                    <a:pt x="14363" y="502"/>
                  </a:lnTo>
                  <a:lnTo>
                    <a:pt x="12609" y="201"/>
                  </a:lnTo>
                  <a:lnTo>
                    <a:pt x="10636" y="804"/>
                  </a:lnTo>
                  <a:lnTo>
                    <a:pt x="8991" y="201"/>
                  </a:lnTo>
                  <a:lnTo>
                    <a:pt x="6469" y="201"/>
                  </a:lnTo>
                  <a:lnTo>
                    <a:pt x="5373" y="804"/>
                  </a:lnTo>
                  <a:lnTo>
                    <a:pt x="5044" y="1808"/>
                  </a:lnTo>
                  <a:lnTo>
                    <a:pt x="5044" y="2009"/>
                  </a:lnTo>
                  <a:lnTo>
                    <a:pt x="4824" y="3114"/>
                  </a:lnTo>
                  <a:lnTo>
                    <a:pt x="4824" y="3617"/>
                  </a:lnTo>
                  <a:lnTo>
                    <a:pt x="3947" y="4320"/>
                  </a:lnTo>
                  <a:lnTo>
                    <a:pt x="3070" y="4822"/>
                  </a:lnTo>
                  <a:lnTo>
                    <a:pt x="1754" y="4822"/>
                  </a:lnTo>
                  <a:lnTo>
                    <a:pt x="1206" y="6128"/>
                  </a:lnTo>
                  <a:lnTo>
                    <a:pt x="1206" y="7133"/>
                  </a:lnTo>
                  <a:lnTo>
                    <a:pt x="0" y="9243"/>
                  </a:lnTo>
                  <a:lnTo>
                    <a:pt x="329" y="9745"/>
                  </a:lnTo>
                  <a:lnTo>
                    <a:pt x="1206" y="10247"/>
                  </a:lnTo>
                  <a:lnTo>
                    <a:pt x="1974" y="11051"/>
                  </a:lnTo>
                  <a:lnTo>
                    <a:pt x="1974" y="11553"/>
                  </a:lnTo>
                  <a:lnTo>
                    <a:pt x="2522" y="12357"/>
                  </a:lnTo>
                  <a:lnTo>
                    <a:pt x="2522" y="12860"/>
                  </a:lnTo>
                  <a:lnTo>
                    <a:pt x="3399" y="13362"/>
                  </a:lnTo>
                  <a:lnTo>
                    <a:pt x="3947" y="13362"/>
                  </a:lnTo>
                  <a:lnTo>
                    <a:pt x="4495" y="13563"/>
                  </a:lnTo>
                  <a:lnTo>
                    <a:pt x="4495" y="14367"/>
                  </a:lnTo>
                  <a:lnTo>
                    <a:pt x="5044" y="15873"/>
                  </a:lnTo>
                  <a:lnTo>
                    <a:pt x="5044" y="16979"/>
                  </a:lnTo>
                  <a:lnTo>
                    <a:pt x="5592" y="17180"/>
                  </a:lnTo>
                  <a:lnTo>
                    <a:pt x="6469" y="18184"/>
                  </a:lnTo>
                  <a:lnTo>
                    <a:pt x="6469" y="18988"/>
                  </a:lnTo>
                  <a:lnTo>
                    <a:pt x="7565" y="19490"/>
                  </a:lnTo>
                  <a:lnTo>
                    <a:pt x="7565" y="19792"/>
                  </a:lnTo>
                  <a:lnTo>
                    <a:pt x="7894" y="20495"/>
                  </a:lnTo>
                  <a:lnTo>
                    <a:pt x="8772" y="2099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6" name="Freeform 10">
              <a:extLst>
                <a:ext uri="{FF2B5EF4-FFF2-40B4-BE49-F238E27FC236}">
                  <a16:creationId xmlns:a16="http://schemas.microsoft.com/office/drawing/2014/main" id="{8B86AD4F-AFCB-2546-ADC4-47FF0E90F15D}"/>
                </a:ext>
              </a:extLst>
            </p:cNvPr>
            <p:cNvSpPr/>
            <p:nvPr/>
          </p:nvSpPr>
          <p:spPr>
            <a:xfrm>
              <a:off x="2855430" y="607474"/>
              <a:ext cx="721929" cy="1074089"/>
            </a:xfrm>
            <a:custGeom>
              <a:avLst/>
              <a:gdLst/>
              <a:ahLst/>
              <a:cxnLst>
                <a:cxn ang="0">
                  <a:pos x="wd2" y="hd2"/>
                </a:cxn>
                <a:cxn ang="5400000">
                  <a:pos x="wd2" y="hd2"/>
                </a:cxn>
                <a:cxn ang="10800000">
                  <a:pos x="wd2" y="hd2"/>
                </a:cxn>
                <a:cxn ang="16200000">
                  <a:pos x="wd2" y="hd2"/>
                </a:cxn>
              </a:cxnLst>
              <a:rect l="0" t="0" r="r" b="b"/>
              <a:pathLst>
                <a:path w="21600" h="21600" extrusionOk="0">
                  <a:moveTo>
                    <a:pt x="3161" y="9502"/>
                  </a:moveTo>
                  <a:lnTo>
                    <a:pt x="3600" y="9502"/>
                  </a:lnTo>
                  <a:lnTo>
                    <a:pt x="3863" y="9797"/>
                  </a:lnTo>
                  <a:lnTo>
                    <a:pt x="4302" y="9502"/>
                  </a:lnTo>
                  <a:lnTo>
                    <a:pt x="5444" y="9679"/>
                  </a:lnTo>
                  <a:lnTo>
                    <a:pt x="6059" y="10269"/>
                  </a:lnTo>
                  <a:lnTo>
                    <a:pt x="6059" y="11036"/>
                  </a:lnTo>
                  <a:lnTo>
                    <a:pt x="5620" y="11508"/>
                  </a:lnTo>
                  <a:lnTo>
                    <a:pt x="5180" y="11921"/>
                  </a:lnTo>
                  <a:lnTo>
                    <a:pt x="5883" y="12098"/>
                  </a:lnTo>
                  <a:lnTo>
                    <a:pt x="6761" y="12098"/>
                  </a:lnTo>
                  <a:lnTo>
                    <a:pt x="7024" y="12511"/>
                  </a:lnTo>
                  <a:lnTo>
                    <a:pt x="7463" y="12866"/>
                  </a:lnTo>
                  <a:lnTo>
                    <a:pt x="8341" y="12866"/>
                  </a:lnTo>
                  <a:lnTo>
                    <a:pt x="8341" y="13161"/>
                  </a:lnTo>
                  <a:lnTo>
                    <a:pt x="7463" y="13751"/>
                  </a:lnTo>
                  <a:lnTo>
                    <a:pt x="7200" y="14636"/>
                  </a:lnTo>
                  <a:lnTo>
                    <a:pt x="6498" y="15580"/>
                  </a:lnTo>
                  <a:lnTo>
                    <a:pt x="6498" y="16170"/>
                  </a:lnTo>
                  <a:lnTo>
                    <a:pt x="6059" y="16584"/>
                  </a:lnTo>
                  <a:lnTo>
                    <a:pt x="6059" y="17056"/>
                  </a:lnTo>
                  <a:lnTo>
                    <a:pt x="6322" y="17351"/>
                  </a:lnTo>
                  <a:lnTo>
                    <a:pt x="6059" y="17823"/>
                  </a:lnTo>
                  <a:lnTo>
                    <a:pt x="6059" y="18413"/>
                  </a:lnTo>
                  <a:lnTo>
                    <a:pt x="7024" y="18885"/>
                  </a:lnTo>
                  <a:lnTo>
                    <a:pt x="7902" y="19475"/>
                  </a:lnTo>
                  <a:lnTo>
                    <a:pt x="7902" y="19948"/>
                  </a:lnTo>
                  <a:lnTo>
                    <a:pt x="8517" y="20538"/>
                  </a:lnTo>
                  <a:lnTo>
                    <a:pt x="10098" y="21423"/>
                  </a:lnTo>
                  <a:lnTo>
                    <a:pt x="10800" y="21600"/>
                  </a:lnTo>
                  <a:lnTo>
                    <a:pt x="11502" y="21128"/>
                  </a:lnTo>
                  <a:lnTo>
                    <a:pt x="11941" y="21128"/>
                  </a:lnTo>
                  <a:lnTo>
                    <a:pt x="12117" y="21305"/>
                  </a:lnTo>
                  <a:lnTo>
                    <a:pt x="13083" y="21128"/>
                  </a:lnTo>
                  <a:lnTo>
                    <a:pt x="13698" y="20656"/>
                  </a:lnTo>
                  <a:lnTo>
                    <a:pt x="13698" y="20361"/>
                  </a:lnTo>
                  <a:lnTo>
                    <a:pt x="14576" y="20243"/>
                  </a:lnTo>
                  <a:lnTo>
                    <a:pt x="16420" y="20243"/>
                  </a:lnTo>
                  <a:lnTo>
                    <a:pt x="16859" y="19298"/>
                  </a:lnTo>
                  <a:lnTo>
                    <a:pt x="17737" y="19180"/>
                  </a:lnTo>
                  <a:lnTo>
                    <a:pt x="19054" y="19180"/>
                  </a:lnTo>
                  <a:lnTo>
                    <a:pt x="19317" y="19298"/>
                  </a:lnTo>
                  <a:lnTo>
                    <a:pt x="21600" y="19298"/>
                  </a:lnTo>
                  <a:lnTo>
                    <a:pt x="20898" y="19003"/>
                  </a:lnTo>
                  <a:lnTo>
                    <a:pt x="20634" y="18590"/>
                  </a:lnTo>
                  <a:lnTo>
                    <a:pt x="20634" y="18413"/>
                  </a:lnTo>
                  <a:lnTo>
                    <a:pt x="19756" y="18118"/>
                  </a:lnTo>
                  <a:lnTo>
                    <a:pt x="19756" y="17646"/>
                  </a:lnTo>
                  <a:lnTo>
                    <a:pt x="19054" y="17056"/>
                  </a:lnTo>
                  <a:lnTo>
                    <a:pt x="18615" y="16938"/>
                  </a:lnTo>
                  <a:lnTo>
                    <a:pt x="18615" y="16289"/>
                  </a:lnTo>
                  <a:lnTo>
                    <a:pt x="18176" y="15403"/>
                  </a:lnTo>
                  <a:lnTo>
                    <a:pt x="18176" y="14931"/>
                  </a:lnTo>
                  <a:lnTo>
                    <a:pt x="17737" y="14813"/>
                  </a:lnTo>
                  <a:lnTo>
                    <a:pt x="17298" y="14813"/>
                  </a:lnTo>
                  <a:lnTo>
                    <a:pt x="16595" y="14518"/>
                  </a:lnTo>
                  <a:lnTo>
                    <a:pt x="16595" y="14223"/>
                  </a:lnTo>
                  <a:lnTo>
                    <a:pt x="16156" y="13751"/>
                  </a:lnTo>
                  <a:lnTo>
                    <a:pt x="16156" y="13456"/>
                  </a:lnTo>
                  <a:lnTo>
                    <a:pt x="15541" y="12984"/>
                  </a:lnTo>
                  <a:lnTo>
                    <a:pt x="14839" y="12689"/>
                  </a:lnTo>
                  <a:lnTo>
                    <a:pt x="14576" y="12393"/>
                  </a:lnTo>
                  <a:lnTo>
                    <a:pt x="15541" y="11154"/>
                  </a:lnTo>
                  <a:lnTo>
                    <a:pt x="15541" y="10564"/>
                  </a:lnTo>
                  <a:lnTo>
                    <a:pt x="15980" y="9797"/>
                  </a:lnTo>
                  <a:lnTo>
                    <a:pt x="17034" y="9797"/>
                  </a:lnTo>
                  <a:lnTo>
                    <a:pt x="17737" y="9502"/>
                  </a:lnTo>
                  <a:lnTo>
                    <a:pt x="18439" y="9089"/>
                  </a:lnTo>
                  <a:lnTo>
                    <a:pt x="18439" y="8793"/>
                  </a:lnTo>
                  <a:lnTo>
                    <a:pt x="18615" y="8144"/>
                  </a:lnTo>
                  <a:lnTo>
                    <a:pt x="18615" y="8026"/>
                  </a:lnTo>
                  <a:lnTo>
                    <a:pt x="18439" y="7554"/>
                  </a:lnTo>
                  <a:lnTo>
                    <a:pt x="18439" y="6787"/>
                  </a:lnTo>
                  <a:lnTo>
                    <a:pt x="18176" y="6374"/>
                  </a:lnTo>
                  <a:lnTo>
                    <a:pt x="16420" y="6079"/>
                  </a:lnTo>
                  <a:lnTo>
                    <a:pt x="15102" y="5134"/>
                  </a:lnTo>
                  <a:lnTo>
                    <a:pt x="14400" y="4721"/>
                  </a:lnTo>
                  <a:lnTo>
                    <a:pt x="13698" y="4839"/>
                  </a:lnTo>
                  <a:lnTo>
                    <a:pt x="13083" y="5134"/>
                  </a:lnTo>
                  <a:lnTo>
                    <a:pt x="12380" y="5430"/>
                  </a:lnTo>
                  <a:lnTo>
                    <a:pt x="12117" y="6079"/>
                  </a:lnTo>
                  <a:lnTo>
                    <a:pt x="12117" y="4544"/>
                  </a:lnTo>
                  <a:lnTo>
                    <a:pt x="12556" y="3954"/>
                  </a:lnTo>
                  <a:lnTo>
                    <a:pt x="12117" y="3010"/>
                  </a:lnTo>
                  <a:lnTo>
                    <a:pt x="11502" y="2715"/>
                  </a:lnTo>
                  <a:lnTo>
                    <a:pt x="9659" y="2007"/>
                  </a:lnTo>
                  <a:lnTo>
                    <a:pt x="8517" y="1062"/>
                  </a:lnTo>
                  <a:lnTo>
                    <a:pt x="8517" y="649"/>
                  </a:lnTo>
                  <a:lnTo>
                    <a:pt x="7639" y="177"/>
                  </a:lnTo>
                  <a:lnTo>
                    <a:pt x="7024" y="0"/>
                  </a:lnTo>
                  <a:lnTo>
                    <a:pt x="6761" y="0"/>
                  </a:lnTo>
                  <a:lnTo>
                    <a:pt x="6498" y="177"/>
                  </a:lnTo>
                  <a:lnTo>
                    <a:pt x="5180" y="1239"/>
                  </a:lnTo>
                  <a:lnTo>
                    <a:pt x="4302" y="1652"/>
                  </a:lnTo>
                  <a:lnTo>
                    <a:pt x="3863" y="1652"/>
                  </a:lnTo>
                  <a:lnTo>
                    <a:pt x="2459" y="2597"/>
                  </a:lnTo>
                  <a:lnTo>
                    <a:pt x="2985" y="3010"/>
                  </a:lnTo>
                  <a:lnTo>
                    <a:pt x="3161" y="3659"/>
                  </a:lnTo>
                  <a:lnTo>
                    <a:pt x="4302" y="3659"/>
                  </a:lnTo>
                  <a:lnTo>
                    <a:pt x="5005" y="3954"/>
                  </a:lnTo>
                  <a:lnTo>
                    <a:pt x="5005" y="4721"/>
                  </a:lnTo>
                  <a:lnTo>
                    <a:pt x="3600" y="5134"/>
                  </a:lnTo>
                  <a:lnTo>
                    <a:pt x="2985" y="4839"/>
                  </a:lnTo>
                  <a:lnTo>
                    <a:pt x="2283" y="5134"/>
                  </a:lnTo>
                  <a:lnTo>
                    <a:pt x="1580" y="4839"/>
                  </a:lnTo>
                  <a:lnTo>
                    <a:pt x="1141" y="5311"/>
                  </a:lnTo>
                  <a:lnTo>
                    <a:pt x="966" y="6197"/>
                  </a:lnTo>
                  <a:lnTo>
                    <a:pt x="0" y="6787"/>
                  </a:lnTo>
                  <a:lnTo>
                    <a:pt x="439" y="7436"/>
                  </a:lnTo>
                  <a:lnTo>
                    <a:pt x="1580" y="8439"/>
                  </a:lnTo>
                  <a:lnTo>
                    <a:pt x="3161" y="9384"/>
                  </a:lnTo>
                  <a:lnTo>
                    <a:pt x="3161" y="9502"/>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7" name="Freeform 11">
              <a:extLst>
                <a:ext uri="{FF2B5EF4-FFF2-40B4-BE49-F238E27FC236}">
                  <a16:creationId xmlns:a16="http://schemas.microsoft.com/office/drawing/2014/main" id="{B9D1A23C-F57F-534C-B1F1-186B399BC887}"/>
                </a:ext>
              </a:extLst>
            </p:cNvPr>
            <p:cNvSpPr/>
            <p:nvPr/>
          </p:nvSpPr>
          <p:spPr>
            <a:xfrm>
              <a:off x="1176800" y="0"/>
              <a:ext cx="1904600" cy="1754931"/>
            </a:xfrm>
            <a:custGeom>
              <a:avLst/>
              <a:gdLst/>
              <a:ahLst/>
              <a:cxnLst>
                <a:cxn ang="0">
                  <a:pos x="wd2" y="hd2"/>
                </a:cxn>
                <a:cxn ang="5400000">
                  <a:pos x="wd2" y="hd2"/>
                </a:cxn>
                <a:cxn ang="10800000">
                  <a:pos x="wd2" y="hd2"/>
                </a:cxn>
                <a:cxn ang="16200000">
                  <a:pos x="wd2" y="hd2"/>
                </a:cxn>
              </a:cxnLst>
              <a:rect l="0" t="0" r="r" b="b"/>
              <a:pathLst>
                <a:path w="21600" h="21600" extrusionOk="0">
                  <a:moveTo>
                    <a:pt x="9950" y="20585"/>
                  </a:moveTo>
                  <a:cubicBezTo>
                    <a:pt x="10545" y="21046"/>
                    <a:pt x="10545" y="21046"/>
                    <a:pt x="10545" y="21046"/>
                  </a:cubicBezTo>
                  <a:cubicBezTo>
                    <a:pt x="11140" y="21600"/>
                    <a:pt x="11140" y="21600"/>
                    <a:pt x="11140" y="21600"/>
                  </a:cubicBezTo>
                  <a:cubicBezTo>
                    <a:pt x="11565" y="21600"/>
                    <a:pt x="11565" y="21600"/>
                    <a:pt x="11565" y="21600"/>
                  </a:cubicBezTo>
                  <a:cubicBezTo>
                    <a:pt x="12246" y="21600"/>
                    <a:pt x="12246" y="21600"/>
                    <a:pt x="12246" y="21600"/>
                  </a:cubicBezTo>
                  <a:cubicBezTo>
                    <a:pt x="12586" y="21046"/>
                    <a:pt x="12586" y="21046"/>
                    <a:pt x="12586" y="21046"/>
                  </a:cubicBezTo>
                  <a:cubicBezTo>
                    <a:pt x="13181" y="20677"/>
                    <a:pt x="13181" y="20677"/>
                    <a:pt x="13181" y="20677"/>
                  </a:cubicBezTo>
                  <a:cubicBezTo>
                    <a:pt x="13436" y="20308"/>
                    <a:pt x="13436" y="20308"/>
                    <a:pt x="13436" y="20308"/>
                  </a:cubicBezTo>
                  <a:cubicBezTo>
                    <a:pt x="14202" y="19846"/>
                    <a:pt x="14202" y="19846"/>
                    <a:pt x="14202" y="19846"/>
                  </a:cubicBezTo>
                  <a:cubicBezTo>
                    <a:pt x="14372" y="19385"/>
                    <a:pt x="14372" y="19385"/>
                    <a:pt x="14372" y="19385"/>
                  </a:cubicBezTo>
                  <a:cubicBezTo>
                    <a:pt x="14627" y="19108"/>
                    <a:pt x="14627" y="19108"/>
                    <a:pt x="14627" y="19108"/>
                  </a:cubicBezTo>
                  <a:cubicBezTo>
                    <a:pt x="15392" y="18923"/>
                    <a:pt x="15392" y="18923"/>
                    <a:pt x="15392" y="18923"/>
                  </a:cubicBezTo>
                  <a:cubicBezTo>
                    <a:pt x="15817" y="18738"/>
                    <a:pt x="15817" y="18738"/>
                    <a:pt x="15817" y="18738"/>
                  </a:cubicBezTo>
                  <a:cubicBezTo>
                    <a:pt x="15732" y="18369"/>
                    <a:pt x="15732" y="18369"/>
                    <a:pt x="15732" y="18369"/>
                  </a:cubicBezTo>
                  <a:cubicBezTo>
                    <a:pt x="15222" y="18277"/>
                    <a:pt x="15222" y="18277"/>
                    <a:pt x="15222" y="18277"/>
                  </a:cubicBezTo>
                  <a:cubicBezTo>
                    <a:pt x="14712" y="18369"/>
                    <a:pt x="14712" y="18369"/>
                    <a:pt x="14712" y="18369"/>
                  </a:cubicBezTo>
                  <a:cubicBezTo>
                    <a:pt x="14031" y="18092"/>
                    <a:pt x="14031" y="18092"/>
                    <a:pt x="14031" y="18092"/>
                  </a:cubicBezTo>
                  <a:cubicBezTo>
                    <a:pt x="14117" y="17538"/>
                    <a:pt x="14117" y="17538"/>
                    <a:pt x="14117" y="17538"/>
                  </a:cubicBezTo>
                  <a:cubicBezTo>
                    <a:pt x="13946" y="17169"/>
                    <a:pt x="13946" y="17169"/>
                    <a:pt x="13946" y="17169"/>
                  </a:cubicBezTo>
                  <a:cubicBezTo>
                    <a:pt x="14372" y="16431"/>
                    <a:pt x="14372" y="16431"/>
                    <a:pt x="14372" y="16431"/>
                  </a:cubicBezTo>
                  <a:cubicBezTo>
                    <a:pt x="14287" y="16062"/>
                    <a:pt x="14287" y="16062"/>
                    <a:pt x="14287" y="16062"/>
                  </a:cubicBezTo>
                  <a:cubicBezTo>
                    <a:pt x="13946" y="15692"/>
                    <a:pt x="13946" y="15692"/>
                    <a:pt x="13946" y="15692"/>
                  </a:cubicBezTo>
                  <a:cubicBezTo>
                    <a:pt x="13606" y="15600"/>
                    <a:pt x="13606" y="15600"/>
                    <a:pt x="13606" y="15600"/>
                  </a:cubicBezTo>
                  <a:cubicBezTo>
                    <a:pt x="13351" y="15138"/>
                    <a:pt x="13351" y="15138"/>
                    <a:pt x="13351" y="15138"/>
                  </a:cubicBezTo>
                  <a:cubicBezTo>
                    <a:pt x="13861" y="15323"/>
                    <a:pt x="13861" y="15323"/>
                    <a:pt x="13861" y="15323"/>
                  </a:cubicBezTo>
                  <a:cubicBezTo>
                    <a:pt x="14287" y="15415"/>
                    <a:pt x="14287" y="15415"/>
                    <a:pt x="14287" y="15415"/>
                  </a:cubicBezTo>
                  <a:cubicBezTo>
                    <a:pt x="14797" y="15692"/>
                    <a:pt x="14797" y="15692"/>
                    <a:pt x="14797" y="15692"/>
                  </a:cubicBezTo>
                  <a:cubicBezTo>
                    <a:pt x="15392" y="15600"/>
                    <a:pt x="15392" y="15600"/>
                    <a:pt x="15392" y="15600"/>
                  </a:cubicBezTo>
                  <a:cubicBezTo>
                    <a:pt x="16072" y="15508"/>
                    <a:pt x="16072" y="15508"/>
                    <a:pt x="16072" y="15508"/>
                  </a:cubicBezTo>
                  <a:cubicBezTo>
                    <a:pt x="16243" y="15692"/>
                    <a:pt x="16243" y="15692"/>
                    <a:pt x="16243" y="15692"/>
                  </a:cubicBezTo>
                  <a:cubicBezTo>
                    <a:pt x="16753" y="15508"/>
                    <a:pt x="16753" y="15508"/>
                    <a:pt x="16753" y="15508"/>
                  </a:cubicBezTo>
                  <a:cubicBezTo>
                    <a:pt x="17348" y="14954"/>
                    <a:pt x="17348" y="14954"/>
                    <a:pt x="17348" y="14954"/>
                  </a:cubicBezTo>
                  <a:cubicBezTo>
                    <a:pt x="17773" y="14954"/>
                    <a:pt x="17773" y="14954"/>
                    <a:pt x="17773" y="14954"/>
                  </a:cubicBezTo>
                  <a:cubicBezTo>
                    <a:pt x="18028" y="15046"/>
                    <a:pt x="18028" y="15046"/>
                    <a:pt x="18028" y="15046"/>
                  </a:cubicBezTo>
                  <a:cubicBezTo>
                    <a:pt x="18794" y="14769"/>
                    <a:pt x="18794" y="14769"/>
                    <a:pt x="18794" y="14769"/>
                  </a:cubicBezTo>
                  <a:cubicBezTo>
                    <a:pt x="19304" y="14677"/>
                    <a:pt x="19304" y="14677"/>
                    <a:pt x="19304" y="14677"/>
                  </a:cubicBezTo>
                  <a:cubicBezTo>
                    <a:pt x="20154" y="14031"/>
                    <a:pt x="20154" y="14031"/>
                    <a:pt x="20154" y="14031"/>
                  </a:cubicBezTo>
                  <a:cubicBezTo>
                    <a:pt x="20239" y="13662"/>
                    <a:pt x="20239" y="13662"/>
                    <a:pt x="20239" y="13662"/>
                  </a:cubicBezTo>
                  <a:cubicBezTo>
                    <a:pt x="20239" y="13200"/>
                    <a:pt x="20239" y="13200"/>
                    <a:pt x="20239" y="13200"/>
                  </a:cubicBezTo>
                  <a:cubicBezTo>
                    <a:pt x="19644" y="12646"/>
                    <a:pt x="19644" y="12646"/>
                    <a:pt x="19644" y="12646"/>
                  </a:cubicBezTo>
                  <a:cubicBezTo>
                    <a:pt x="19219" y="12000"/>
                    <a:pt x="19219" y="12000"/>
                    <a:pt x="19219" y="12000"/>
                  </a:cubicBezTo>
                  <a:cubicBezTo>
                    <a:pt x="19049" y="11631"/>
                    <a:pt x="19049" y="11631"/>
                    <a:pt x="19049" y="11631"/>
                  </a:cubicBezTo>
                  <a:cubicBezTo>
                    <a:pt x="19389" y="11262"/>
                    <a:pt x="19389" y="11262"/>
                    <a:pt x="19389" y="11262"/>
                  </a:cubicBezTo>
                  <a:cubicBezTo>
                    <a:pt x="19474" y="10708"/>
                    <a:pt x="19474" y="10708"/>
                    <a:pt x="19474" y="10708"/>
                  </a:cubicBezTo>
                  <a:cubicBezTo>
                    <a:pt x="19644" y="10431"/>
                    <a:pt x="19644" y="10431"/>
                    <a:pt x="19644" y="10431"/>
                  </a:cubicBezTo>
                  <a:cubicBezTo>
                    <a:pt x="19899" y="10615"/>
                    <a:pt x="19899" y="10615"/>
                    <a:pt x="19899" y="10615"/>
                  </a:cubicBezTo>
                  <a:cubicBezTo>
                    <a:pt x="20154" y="10431"/>
                    <a:pt x="20154" y="10431"/>
                    <a:pt x="20154" y="10431"/>
                  </a:cubicBezTo>
                  <a:cubicBezTo>
                    <a:pt x="20409" y="10615"/>
                    <a:pt x="20409" y="10615"/>
                    <a:pt x="20409" y="10615"/>
                  </a:cubicBezTo>
                  <a:cubicBezTo>
                    <a:pt x="20920" y="10338"/>
                    <a:pt x="20920" y="10338"/>
                    <a:pt x="20920" y="10338"/>
                  </a:cubicBezTo>
                  <a:cubicBezTo>
                    <a:pt x="20920" y="9877"/>
                    <a:pt x="20920" y="9877"/>
                    <a:pt x="20920" y="9877"/>
                  </a:cubicBezTo>
                  <a:cubicBezTo>
                    <a:pt x="20665" y="9692"/>
                    <a:pt x="20665" y="9692"/>
                    <a:pt x="20665" y="9692"/>
                  </a:cubicBezTo>
                  <a:cubicBezTo>
                    <a:pt x="20239" y="9692"/>
                    <a:pt x="20239" y="9692"/>
                    <a:pt x="20239" y="9692"/>
                  </a:cubicBezTo>
                  <a:cubicBezTo>
                    <a:pt x="20154" y="9323"/>
                    <a:pt x="20154" y="9323"/>
                    <a:pt x="20154" y="9323"/>
                  </a:cubicBezTo>
                  <a:cubicBezTo>
                    <a:pt x="19984" y="9046"/>
                    <a:pt x="19984" y="9046"/>
                    <a:pt x="19984" y="9046"/>
                  </a:cubicBezTo>
                  <a:cubicBezTo>
                    <a:pt x="20494" y="8492"/>
                    <a:pt x="20494" y="8492"/>
                    <a:pt x="20494" y="8492"/>
                  </a:cubicBezTo>
                  <a:cubicBezTo>
                    <a:pt x="20665" y="8492"/>
                    <a:pt x="20665" y="8492"/>
                    <a:pt x="20665" y="8492"/>
                  </a:cubicBezTo>
                  <a:cubicBezTo>
                    <a:pt x="21005" y="8215"/>
                    <a:pt x="21005" y="8215"/>
                    <a:pt x="21005" y="8215"/>
                  </a:cubicBezTo>
                  <a:cubicBezTo>
                    <a:pt x="21515" y="7569"/>
                    <a:pt x="21515" y="7569"/>
                    <a:pt x="21515" y="7569"/>
                  </a:cubicBezTo>
                  <a:cubicBezTo>
                    <a:pt x="21600" y="7477"/>
                    <a:pt x="21600" y="7477"/>
                    <a:pt x="21600" y="7477"/>
                  </a:cubicBezTo>
                  <a:cubicBezTo>
                    <a:pt x="21515" y="7385"/>
                    <a:pt x="21515" y="7385"/>
                    <a:pt x="21515" y="7385"/>
                  </a:cubicBezTo>
                  <a:cubicBezTo>
                    <a:pt x="20835" y="7108"/>
                    <a:pt x="20835" y="7108"/>
                    <a:pt x="20835" y="7108"/>
                  </a:cubicBezTo>
                  <a:cubicBezTo>
                    <a:pt x="20665" y="7108"/>
                    <a:pt x="20665" y="7108"/>
                    <a:pt x="20665" y="7108"/>
                  </a:cubicBezTo>
                  <a:cubicBezTo>
                    <a:pt x="20409" y="7200"/>
                    <a:pt x="20409" y="7200"/>
                    <a:pt x="20409" y="7200"/>
                  </a:cubicBezTo>
                  <a:cubicBezTo>
                    <a:pt x="20069" y="7108"/>
                    <a:pt x="20069" y="7108"/>
                    <a:pt x="20069" y="7108"/>
                  </a:cubicBezTo>
                  <a:cubicBezTo>
                    <a:pt x="19899" y="7108"/>
                    <a:pt x="19899" y="7108"/>
                    <a:pt x="19899" y="7108"/>
                  </a:cubicBezTo>
                  <a:cubicBezTo>
                    <a:pt x="19644" y="7200"/>
                    <a:pt x="19644" y="7200"/>
                    <a:pt x="19644" y="7200"/>
                  </a:cubicBezTo>
                  <a:cubicBezTo>
                    <a:pt x="19134" y="7292"/>
                    <a:pt x="19134" y="7292"/>
                    <a:pt x="19134" y="7292"/>
                  </a:cubicBezTo>
                  <a:cubicBezTo>
                    <a:pt x="18794" y="7292"/>
                    <a:pt x="18794" y="7292"/>
                    <a:pt x="18794" y="7292"/>
                  </a:cubicBezTo>
                  <a:cubicBezTo>
                    <a:pt x="18539" y="7200"/>
                    <a:pt x="18539" y="7200"/>
                    <a:pt x="18539" y="7200"/>
                  </a:cubicBezTo>
                  <a:cubicBezTo>
                    <a:pt x="18879" y="7200"/>
                    <a:pt x="18879" y="7200"/>
                    <a:pt x="18879" y="7200"/>
                  </a:cubicBezTo>
                  <a:cubicBezTo>
                    <a:pt x="19049" y="7200"/>
                    <a:pt x="19049" y="7200"/>
                    <a:pt x="19049" y="7200"/>
                  </a:cubicBezTo>
                  <a:cubicBezTo>
                    <a:pt x="19304" y="7015"/>
                    <a:pt x="19304" y="7015"/>
                    <a:pt x="19304" y="7015"/>
                  </a:cubicBezTo>
                  <a:cubicBezTo>
                    <a:pt x="19474" y="6738"/>
                    <a:pt x="19474" y="6738"/>
                    <a:pt x="19474" y="6738"/>
                  </a:cubicBezTo>
                  <a:cubicBezTo>
                    <a:pt x="19814" y="6462"/>
                    <a:pt x="19814" y="6462"/>
                    <a:pt x="19814" y="6462"/>
                  </a:cubicBezTo>
                  <a:cubicBezTo>
                    <a:pt x="19899" y="6277"/>
                    <a:pt x="19899" y="6277"/>
                    <a:pt x="19899" y="6277"/>
                  </a:cubicBezTo>
                  <a:cubicBezTo>
                    <a:pt x="19644" y="6092"/>
                    <a:pt x="19644" y="6092"/>
                    <a:pt x="19644" y="6092"/>
                  </a:cubicBezTo>
                  <a:cubicBezTo>
                    <a:pt x="19644" y="6000"/>
                    <a:pt x="19644" y="6000"/>
                    <a:pt x="19644" y="6000"/>
                  </a:cubicBezTo>
                  <a:cubicBezTo>
                    <a:pt x="19559" y="5723"/>
                    <a:pt x="19559" y="5723"/>
                    <a:pt x="19559" y="5723"/>
                  </a:cubicBezTo>
                  <a:cubicBezTo>
                    <a:pt x="19134" y="5446"/>
                    <a:pt x="19134" y="5446"/>
                    <a:pt x="19134" y="5446"/>
                  </a:cubicBezTo>
                  <a:cubicBezTo>
                    <a:pt x="18624" y="5354"/>
                    <a:pt x="18624" y="5354"/>
                    <a:pt x="18624" y="5354"/>
                  </a:cubicBezTo>
                  <a:cubicBezTo>
                    <a:pt x="18454" y="5169"/>
                    <a:pt x="18454" y="5169"/>
                    <a:pt x="18454" y="5169"/>
                  </a:cubicBezTo>
                  <a:cubicBezTo>
                    <a:pt x="18283" y="4985"/>
                    <a:pt x="18283" y="4985"/>
                    <a:pt x="18283" y="4985"/>
                  </a:cubicBezTo>
                  <a:cubicBezTo>
                    <a:pt x="17943" y="4985"/>
                    <a:pt x="17943" y="4985"/>
                    <a:pt x="17943" y="4985"/>
                  </a:cubicBezTo>
                  <a:cubicBezTo>
                    <a:pt x="17858" y="4800"/>
                    <a:pt x="17858" y="4800"/>
                    <a:pt x="17858" y="4800"/>
                  </a:cubicBezTo>
                  <a:cubicBezTo>
                    <a:pt x="17518" y="4708"/>
                    <a:pt x="17518" y="4708"/>
                    <a:pt x="17518" y="4708"/>
                  </a:cubicBezTo>
                  <a:cubicBezTo>
                    <a:pt x="17348" y="4708"/>
                    <a:pt x="17348" y="4708"/>
                    <a:pt x="17348" y="4708"/>
                  </a:cubicBezTo>
                  <a:cubicBezTo>
                    <a:pt x="17348" y="4985"/>
                    <a:pt x="17348" y="4985"/>
                    <a:pt x="17348" y="4985"/>
                  </a:cubicBezTo>
                  <a:cubicBezTo>
                    <a:pt x="17093" y="4708"/>
                    <a:pt x="17093" y="4708"/>
                    <a:pt x="17093" y="4708"/>
                  </a:cubicBezTo>
                  <a:cubicBezTo>
                    <a:pt x="17008" y="4338"/>
                    <a:pt x="17008" y="4338"/>
                    <a:pt x="17008" y="4338"/>
                  </a:cubicBezTo>
                  <a:cubicBezTo>
                    <a:pt x="16668" y="4154"/>
                    <a:pt x="16668" y="4154"/>
                    <a:pt x="16668" y="4154"/>
                  </a:cubicBezTo>
                  <a:cubicBezTo>
                    <a:pt x="16583" y="3969"/>
                    <a:pt x="16583" y="3969"/>
                    <a:pt x="16583" y="3969"/>
                  </a:cubicBezTo>
                  <a:cubicBezTo>
                    <a:pt x="16753" y="3877"/>
                    <a:pt x="16753" y="3877"/>
                    <a:pt x="16753" y="3877"/>
                  </a:cubicBezTo>
                  <a:cubicBezTo>
                    <a:pt x="17433" y="3877"/>
                    <a:pt x="17433" y="3877"/>
                    <a:pt x="17433" y="3877"/>
                  </a:cubicBezTo>
                  <a:cubicBezTo>
                    <a:pt x="17773" y="3692"/>
                    <a:pt x="17773" y="3692"/>
                    <a:pt x="17773" y="3692"/>
                  </a:cubicBezTo>
                  <a:cubicBezTo>
                    <a:pt x="18198" y="3600"/>
                    <a:pt x="18198" y="3600"/>
                    <a:pt x="18198" y="3600"/>
                  </a:cubicBezTo>
                  <a:cubicBezTo>
                    <a:pt x="18283" y="3323"/>
                    <a:pt x="18283" y="3323"/>
                    <a:pt x="18283" y="3323"/>
                  </a:cubicBezTo>
                  <a:cubicBezTo>
                    <a:pt x="17858" y="3415"/>
                    <a:pt x="17858" y="3415"/>
                    <a:pt x="17858" y="3415"/>
                  </a:cubicBezTo>
                  <a:cubicBezTo>
                    <a:pt x="17093" y="3231"/>
                    <a:pt x="17093" y="3231"/>
                    <a:pt x="17093" y="3231"/>
                  </a:cubicBezTo>
                  <a:cubicBezTo>
                    <a:pt x="16583" y="3323"/>
                    <a:pt x="16583" y="3323"/>
                    <a:pt x="16583" y="3323"/>
                  </a:cubicBezTo>
                  <a:cubicBezTo>
                    <a:pt x="16243" y="3323"/>
                    <a:pt x="16243" y="3323"/>
                    <a:pt x="16243" y="3323"/>
                  </a:cubicBezTo>
                  <a:cubicBezTo>
                    <a:pt x="15477" y="3600"/>
                    <a:pt x="15477" y="3600"/>
                    <a:pt x="15477" y="3600"/>
                  </a:cubicBezTo>
                  <a:cubicBezTo>
                    <a:pt x="15307" y="3508"/>
                    <a:pt x="15307" y="3508"/>
                    <a:pt x="15307" y="3508"/>
                  </a:cubicBezTo>
                  <a:cubicBezTo>
                    <a:pt x="14967" y="3508"/>
                    <a:pt x="14967" y="3508"/>
                    <a:pt x="14967" y="3508"/>
                  </a:cubicBezTo>
                  <a:cubicBezTo>
                    <a:pt x="14372" y="3969"/>
                    <a:pt x="14372" y="3969"/>
                    <a:pt x="14372" y="3969"/>
                  </a:cubicBezTo>
                  <a:cubicBezTo>
                    <a:pt x="14117" y="4062"/>
                    <a:pt x="14117" y="4062"/>
                    <a:pt x="14117" y="4062"/>
                  </a:cubicBezTo>
                  <a:cubicBezTo>
                    <a:pt x="13691" y="4246"/>
                    <a:pt x="13691" y="4246"/>
                    <a:pt x="13691" y="4246"/>
                  </a:cubicBezTo>
                  <a:cubicBezTo>
                    <a:pt x="13606" y="4431"/>
                    <a:pt x="13606" y="4431"/>
                    <a:pt x="13606" y="4431"/>
                  </a:cubicBezTo>
                  <a:cubicBezTo>
                    <a:pt x="13096" y="4523"/>
                    <a:pt x="13096" y="4523"/>
                    <a:pt x="13096" y="4523"/>
                  </a:cubicBezTo>
                  <a:cubicBezTo>
                    <a:pt x="12926" y="4615"/>
                    <a:pt x="12926" y="4615"/>
                    <a:pt x="12926" y="4615"/>
                  </a:cubicBezTo>
                  <a:cubicBezTo>
                    <a:pt x="12756" y="4523"/>
                    <a:pt x="12756" y="4523"/>
                    <a:pt x="12756" y="4523"/>
                  </a:cubicBezTo>
                  <a:cubicBezTo>
                    <a:pt x="11991" y="3969"/>
                    <a:pt x="11991" y="3969"/>
                    <a:pt x="11991" y="3969"/>
                  </a:cubicBezTo>
                  <a:cubicBezTo>
                    <a:pt x="11906" y="3692"/>
                    <a:pt x="11906" y="3692"/>
                    <a:pt x="11906" y="3692"/>
                  </a:cubicBezTo>
                  <a:cubicBezTo>
                    <a:pt x="11650" y="3600"/>
                    <a:pt x="11650" y="3600"/>
                    <a:pt x="11650" y="3600"/>
                  </a:cubicBezTo>
                  <a:cubicBezTo>
                    <a:pt x="10885" y="3692"/>
                    <a:pt x="10885" y="3692"/>
                    <a:pt x="10885" y="3692"/>
                  </a:cubicBezTo>
                  <a:cubicBezTo>
                    <a:pt x="9354" y="3969"/>
                    <a:pt x="9354" y="3969"/>
                    <a:pt x="9354" y="3969"/>
                  </a:cubicBezTo>
                  <a:cubicBezTo>
                    <a:pt x="8589" y="3969"/>
                    <a:pt x="8589" y="3969"/>
                    <a:pt x="8589" y="3969"/>
                  </a:cubicBezTo>
                  <a:cubicBezTo>
                    <a:pt x="8334" y="3785"/>
                    <a:pt x="8334" y="3785"/>
                    <a:pt x="8334" y="3785"/>
                  </a:cubicBezTo>
                  <a:cubicBezTo>
                    <a:pt x="8164" y="3600"/>
                    <a:pt x="8164" y="3600"/>
                    <a:pt x="8164" y="3600"/>
                  </a:cubicBezTo>
                  <a:cubicBezTo>
                    <a:pt x="8164" y="3231"/>
                    <a:pt x="8164" y="3231"/>
                    <a:pt x="8164" y="3231"/>
                  </a:cubicBezTo>
                  <a:cubicBezTo>
                    <a:pt x="8334" y="3231"/>
                    <a:pt x="8334" y="3231"/>
                    <a:pt x="8334" y="3231"/>
                  </a:cubicBezTo>
                  <a:cubicBezTo>
                    <a:pt x="8334" y="2862"/>
                    <a:pt x="8334" y="2862"/>
                    <a:pt x="8334" y="2862"/>
                  </a:cubicBezTo>
                  <a:cubicBezTo>
                    <a:pt x="7994" y="2400"/>
                    <a:pt x="7994" y="2400"/>
                    <a:pt x="7994" y="2400"/>
                  </a:cubicBezTo>
                  <a:cubicBezTo>
                    <a:pt x="7739" y="2308"/>
                    <a:pt x="7739" y="2308"/>
                    <a:pt x="7739" y="2308"/>
                  </a:cubicBezTo>
                  <a:cubicBezTo>
                    <a:pt x="6973" y="2400"/>
                    <a:pt x="6973" y="2400"/>
                    <a:pt x="6973" y="2400"/>
                  </a:cubicBezTo>
                  <a:cubicBezTo>
                    <a:pt x="6633" y="2123"/>
                    <a:pt x="6633" y="2123"/>
                    <a:pt x="6633" y="2123"/>
                  </a:cubicBezTo>
                  <a:cubicBezTo>
                    <a:pt x="6378" y="2123"/>
                    <a:pt x="6378" y="2123"/>
                    <a:pt x="6378" y="2123"/>
                  </a:cubicBezTo>
                  <a:cubicBezTo>
                    <a:pt x="6123" y="2215"/>
                    <a:pt x="6123" y="2215"/>
                    <a:pt x="6123" y="2215"/>
                  </a:cubicBezTo>
                  <a:cubicBezTo>
                    <a:pt x="5868" y="1754"/>
                    <a:pt x="5868" y="1754"/>
                    <a:pt x="5868" y="1754"/>
                  </a:cubicBezTo>
                  <a:cubicBezTo>
                    <a:pt x="5868" y="1292"/>
                    <a:pt x="5868" y="1292"/>
                    <a:pt x="5868" y="1292"/>
                  </a:cubicBezTo>
                  <a:cubicBezTo>
                    <a:pt x="5783" y="738"/>
                    <a:pt x="5783" y="738"/>
                    <a:pt x="5783" y="738"/>
                  </a:cubicBezTo>
                  <a:cubicBezTo>
                    <a:pt x="5613" y="646"/>
                    <a:pt x="5613" y="646"/>
                    <a:pt x="5613" y="646"/>
                  </a:cubicBezTo>
                  <a:cubicBezTo>
                    <a:pt x="5102" y="831"/>
                    <a:pt x="5102" y="831"/>
                    <a:pt x="5102" y="831"/>
                  </a:cubicBezTo>
                  <a:cubicBezTo>
                    <a:pt x="4677" y="1385"/>
                    <a:pt x="4677" y="1385"/>
                    <a:pt x="4677" y="1385"/>
                  </a:cubicBezTo>
                  <a:cubicBezTo>
                    <a:pt x="4762" y="1846"/>
                    <a:pt x="4762" y="1846"/>
                    <a:pt x="4762" y="1846"/>
                  </a:cubicBezTo>
                  <a:cubicBezTo>
                    <a:pt x="4932" y="1938"/>
                    <a:pt x="4932" y="1938"/>
                    <a:pt x="4932" y="1938"/>
                  </a:cubicBezTo>
                  <a:cubicBezTo>
                    <a:pt x="5272" y="1754"/>
                    <a:pt x="5272" y="1754"/>
                    <a:pt x="5272" y="1754"/>
                  </a:cubicBezTo>
                  <a:cubicBezTo>
                    <a:pt x="5528" y="1846"/>
                    <a:pt x="5528" y="1846"/>
                    <a:pt x="5528" y="1846"/>
                  </a:cubicBezTo>
                  <a:cubicBezTo>
                    <a:pt x="5783" y="2123"/>
                    <a:pt x="5783" y="2123"/>
                    <a:pt x="5783" y="2123"/>
                  </a:cubicBezTo>
                  <a:cubicBezTo>
                    <a:pt x="5783" y="2308"/>
                    <a:pt x="5783" y="2308"/>
                    <a:pt x="5783" y="2308"/>
                  </a:cubicBezTo>
                  <a:cubicBezTo>
                    <a:pt x="5443" y="2400"/>
                    <a:pt x="5443" y="2400"/>
                    <a:pt x="5443" y="2400"/>
                  </a:cubicBezTo>
                  <a:cubicBezTo>
                    <a:pt x="5187" y="2215"/>
                    <a:pt x="5187" y="2215"/>
                    <a:pt x="5187" y="2215"/>
                  </a:cubicBezTo>
                  <a:cubicBezTo>
                    <a:pt x="5017" y="2123"/>
                    <a:pt x="5017" y="2123"/>
                    <a:pt x="5017" y="2123"/>
                  </a:cubicBezTo>
                  <a:cubicBezTo>
                    <a:pt x="4932" y="2215"/>
                    <a:pt x="4932" y="2215"/>
                    <a:pt x="4932" y="2215"/>
                  </a:cubicBezTo>
                  <a:cubicBezTo>
                    <a:pt x="4932" y="2400"/>
                    <a:pt x="4932" y="2400"/>
                    <a:pt x="4932" y="2400"/>
                  </a:cubicBezTo>
                  <a:cubicBezTo>
                    <a:pt x="4507" y="2585"/>
                    <a:pt x="4507" y="2585"/>
                    <a:pt x="4507" y="2585"/>
                  </a:cubicBezTo>
                  <a:cubicBezTo>
                    <a:pt x="3827" y="2677"/>
                    <a:pt x="3827" y="2677"/>
                    <a:pt x="3827" y="2677"/>
                  </a:cubicBezTo>
                  <a:cubicBezTo>
                    <a:pt x="3146" y="3046"/>
                    <a:pt x="3146" y="3046"/>
                    <a:pt x="3146" y="3046"/>
                  </a:cubicBezTo>
                  <a:cubicBezTo>
                    <a:pt x="2891" y="3323"/>
                    <a:pt x="2891" y="3323"/>
                    <a:pt x="2891" y="3323"/>
                  </a:cubicBezTo>
                  <a:cubicBezTo>
                    <a:pt x="2891" y="3600"/>
                    <a:pt x="2891" y="3600"/>
                    <a:pt x="2891" y="3600"/>
                  </a:cubicBezTo>
                  <a:cubicBezTo>
                    <a:pt x="3061" y="3969"/>
                    <a:pt x="3061" y="3969"/>
                    <a:pt x="3061" y="3969"/>
                  </a:cubicBezTo>
                  <a:cubicBezTo>
                    <a:pt x="3061" y="4708"/>
                    <a:pt x="3061" y="4708"/>
                    <a:pt x="3061" y="4708"/>
                  </a:cubicBezTo>
                  <a:cubicBezTo>
                    <a:pt x="3146" y="5169"/>
                    <a:pt x="3146" y="5169"/>
                    <a:pt x="3146" y="5169"/>
                  </a:cubicBezTo>
                  <a:cubicBezTo>
                    <a:pt x="3317" y="5631"/>
                    <a:pt x="3317" y="5631"/>
                    <a:pt x="3317" y="5631"/>
                  </a:cubicBezTo>
                  <a:cubicBezTo>
                    <a:pt x="3061" y="6092"/>
                    <a:pt x="3061" y="6092"/>
                    <a:pt x="3061" y="6092"/>
                  </a:cubicBezTo>
                  <a:cubicBezTo>
                    <a:pt x="2466" y="6462"/>
                    <a:pt x="2466" y="6462"/>
                    <a:pt x="2466" y="6462"/>
                  </a:cubicBezTo>
                  <a:cubicBezTo>
                    <a:pt x="2211" y="6462"/>
                    <a:pt x="2211" y="6462"/>
                    <a:pt x="2211" y="6462"/>
                  </a:cubicBezTo>
                  <a:cubicBezTo>
                    <a:pt x="2211" y="5908"/>
                    <a:pt x="2211" y="5908"/>
                    <a:pt x="2211" y="5908"/>
                  </a:cubicBezTo>
                  <a:cubicBezTo>
                    <a:pt x="1871" y="5538"/>
                    <a:pt x="1871" y="5538"/>
                    <a:pt x="1871" y="5538"/>
                  </a:cubicBezTo>
                  <a:cubicBezTo>
                    <a:pt x="1786" y="5169"/>
                    <a:pt x="1786" y="5169"/>
                    <a:pt x="1786" y="5169"/>
                  </a:cubicBezTo>
                  <a:cubicBezTo>
                    <a:pt x="2126" y="4892"/>
                    <a:pt x="2126" y="4892"/>
                    <a:pt x="2126" y="4892"/>
                  </a:cubicBezTo>
                  <a:cubicBezTo>
                    <a:pt x="2126" y="4708"/>
                    <a:pt x="2126" y="4708"/>
                    <a:pt x="2126" y="4708"/>
                  </a:cubicBezTo>
                  <a:cubicBezTo>
                    <a:pt x="2721" y="4062"/>
                    <a:pt x="2721" y="4062"/>
                    <a:pt x="2721" y="4062"/>
                  </a:cubicBezTo>
                  <a:cubicBezTo>
                    <a:pt x="2721" y="3508"/>
                    <a:pt x="2721" y="3508"/>
                    <a:pt x="2721" y="3508"/>
                  </a:cubicBezTo>
                  <a:cubicBezTo>
                    <a:pt x="2551" y="3138"/>
                    <a:pt x="2551" y="3138"/>
                    <a:pt x="2551" y="3138"/>
                  </a:cubicBezTo>
                  <a:cubicBezTo>
                    <a:pt x="2551" y="2954"/>
                    <a:pt x="2551" y="2954"/>
                    <a:pt x="2551" y="2954"/>
                  </a:cubicBezTo>
                  <a:cubicBezTo>
                    <a:pt x="2551" y="2769"/>
                    <a:pt x="2551" y="2769"/>
                    <a:pt x="2551" y="2769"/>
                  </a:cubicBezTo>
                  <a:cubicBezTo>
                    <a:pt x="2296" y="2492"/>
                    <a:pt x="2296" y="2492"/>
                    <a:pt x="2296" y="2492"/>
                  </a:cubicBezTo>
                  <a:cubicBezTo>
                    <a:pt x="2211" y="2215"/>
                    <a:pt x="2211" y="2215"/>
                    <a:pt x="2211" y="2215"/>
                  </a:cubicBezTo>
                  <a:cubicBezTo>
                    <a:pt x="2211" y="2031"/>
                    <a:pt x="2211" y="2031"/>
                    <a:pt x="2211" y="2031"/>
                  </a:cubicBezTo>
                  <a:cubicBezTo>
                    <a:pt x="2636" y="1846"/>
                    <a:pt x="2636" y="1846"/>
                    <a:pt x="2636" y="1846"/>
                  </a:cubicBezTo>
                  <a:cubicBezTo>
                    <a:pt x="2976" y="1754"/>
                    <a:pt x="2976" y="1754"/>
                    <a:pt x="2976" y="1754"/>
                  </a:cubicBezTo>
                  <a:cubicBezTo>
                    <a:pt x="3317" y="1292"/>
                    <a:pt x="3317" y="1292"/>
                    <a:pt x="3317" y="1292"/>
                  </a:cubicBezTo>
                  <a:cubicBezTo>
                    <a:pt x="3146" y="1292"/>
                    <a:pt x="3146" y="1292"/>
                    <a:pt x="3146" y="1292"/>
                  </a:cubicBezTo>
                  <a:cubicBezTo>
                    <a:pt x="3061" y="1385"/>
                    <a:pt x="3061" y="1385"/>
                    <a:pt x="3061" y="1385"/>
                  </a:cubicBezTo>
                  <a:cubicBezTo>
                    <a:pt x="2296" y="1754"/>
                    <a:pt x="2296" y="1754"/>
                    <a:pt x="2296" y="1754"/>
                  </a:cubicBezTo>
                  <a:cubicBezTo>
                    <a:pt x="1786" y="2492"/>
                    <a:pt x="1786" y="2492"/>
                    <a:pt x="1786" y="2492"/>
                  </a:cubicBezTo>
                  <a:cubicBezTo>
                    <a:pt x="1616" y="2677"/>
                    <a:pt x="1616" y="2677"/>
                    <a:pt x="1616" y="2677"/>
                  </a:cubicBezTo>
                  <a:cubicBezTo>
                    <a:pt x="1361" y="2769"/>
                    <a:pt x="1361" y="2769"/>
                    <a:pt x="1361" y="2769"/>
                  </a:cubicBezTo>
                  <a:cubicBezTo>
                    <a:pt x="1106" y="3231"/>
                    <a:pt x="1106" y="3231"/>
                    <a:pt x="1106" y="3231"/>
                  </a:cubicBezTo>
                  <a:cubicBezTo>
                    <a:pt x="850" y="3415"/>
                    <a:pt x="850" y="3415"/>
                    <a:pt x="850" y="3415"/>
                  </a:cubicBezTo>
                  <a:cubicBezTo>
                    <a:pt x="340" y="4246"/>
                    <a:pt x="340" y="4246"/>
                    <a:pt x="340" y="4246"/>
                  </a:cubicBezTo>
                  <a:cubicBezTo>
                    <a:pt x="255" y="4615"/>
                    <a:pt x="255" y="4615"/>
                    <a:pt x="255" y="4615"/>
                  </a:cubicBezTo>
                  <a:cubicBezTo>
                    <a:pt x="340" y="4892"/>
                    <a:pt x="340" y="4892"/>
                    <a:pt x="340" y="4892"/>
                  </a:cubicBezTo>
                  <a:cubicBezTo>
                    <a:pt x="255" y="5446"/>
                    <a:pt x="255" y="5446"/>
                    <a:pt x="255" y="5446"/>
                  </a:cubicBezTo>
                  <a:cubicBezTo>
                    <a:pt x="85" y="6000"/>
                    <a:pt x="85" y="6000"/>
                    <a:pt x="85" y="6000"/>
                  </a:cubicBezTo>
                  <a:cubicBezTo>
                    <a:pt x="0" y="6185"/>
                    <a:pt x="0" y="6185"/>
                    <a:pt x="0" y="6185"/>
                  </a:cubicBezTo>
                  <a:cubicBezTo>
                    <a:pt x="255" y="6185"/>
                    <a:pt x="255" y="6185"/>
                    <a:pt x="255" y="6185"/>
                  </a:cubicBezTo>
                  <a:cubicBezTo>
                    <a:pt x="510" y="6185"/>
                    <a:pt x="510" y="6185"/>
                    <a:pt x="510" y="6185"/>
                  </a:cubicBezTo>
                  <a:cubicBezTo>
                    <a:pt x="1106" y="7477"/>
                    <a:pt x="1106" y="7477"/>
                    <a:pt x="1106" y="7477"/>
                  </a:cubicBezTo>
                  <a:cubicBezTo>
                    <a:pt x="1446" y="7938"/>
                    <a:pt x="1446" y="7938"/>
                    <a:pt x="1446" y="7938"/>
                  </a:cubicBezTo>
                  <a:cubicBezTo>
                    <a:pt x="1531" y="8308"/>
                    <a:pt x="1531" y="8308"/>
                    <a:pt x="1531" y="8308"/>
                  </a:cubicBezTo>
                  <a:cubicBezTo>
                    <a:pt x="1361" y="8677"/>
                    <a:pt x="1361" y="8677"/>
                    <a:pt x="1361" y="8677"/>
                  </a:cubicBezTo>
                  <a:cubicBezTo>
                    <a:pt x="1361" y="8862"/>
                    <a:pt x="1361" y="8862"/>
                    <a:pt x="1361" y="8862"/>
                  </a:cubicBezTo>
                  <a:cubicBezTo>
                    <a:pt x="1276" y="9138"/>
                    <a:pt x="1276" y="9138"/>
                    <a:pt x="1276" y="9138"/>
                  </a:cubicBezTo>
                  <a:cubicBezTo>
                    <a:pt x="1276" y="9323"/>
                    <a:pt x="1276" y="9323"/>
                    <a:pt x="1276" y="9323"/>
                  </a:cubicBezTo>
                  <a:cubicBezTo>
                    <a:pt x="1616" y="9692"/>
                    <a:pt x="1616" y="9692"/>
                    <a:pt x="1616" y="9692"/>
                  </a:cubicBezTo>
                  <a:cubicBezTo>
                    <a:pt x="2126" y="9877"/>
                    <a:pt x="2126" y="9877"/>
                    <a:pt x="2126" y="9877"/>
                  </a:cubicBezTo>
                  <a:cubicBezTo>
                    <a:pt x="2381" y="9969"/>
                    <a:pt x="2381" y="9969"/>
                    <a:pt x="2381" y="9969"/>
                  </a:cubicBezTo>
                  <a:cubicBezTo>
                    <a:pt x="2721" y="10154"/>
                    <a:pt x="2721" y="10154"/>
                    <a:pt x="2721" y="10154"/>
                  </a:cubicBezTo>
                  <a:cubicBezTo>
                    <a:pt x="2976" y="9969"/>
                    <a:pt x="2976" y="9969"/>
                    <a:pt x="2976" y="9969"/>
                  </a:cubicBezTo>
                  <a:cubicBezTo>
                    <a:pt x="3402" y="9969"/>
                    <a:pt x="3402" y="9969"/>
                    <a:pt x="3402" y="9969"/>
                  </a:cubicBezTo>
                  <a:cubicBezTo>
                    <a:pt x="3827" y="10062"/>
                    <a:pt x="3827" y="10062"/>
                    <a:pt x="3827" y="10062"/>
                  </a:cubicBezTo>
                  <a:cubicBezTo>
                    <a:pt x="3912" y="9969"/>
                    <a:pt x="3912" y="9969"/>
                    <a:pt x="3912" y="9969"/>
                  </a:cubicBezTo>
                  <a:cubicBezTo>
                    <a:pt x="4337" y="9877"/>
                    <a:pt x="4337" y="9877"/>
                    <a:pt x="4337" y="9877"/>
                  </a:cubicBezTo>
                  <a:cubicBezTo>
                    <a:pt x="4847" y="10062"/>
                    <a:pt x="4847" y="10062"/>
                    <a:pt x="4847" y="10062"/>
                  </a:cubicBezTo>
                  <a:cubicBezTo>
                    <a:pt x="5187" y="10154"/>
                    <a:pt x="5187" y="10154"/>
                    <a:pt x="5187" y="10154"/>
                  </a:cubicBezTo>
                  <a:cubicBezTo>
                    <a:pt x="6378" y="11446"/>
                    <a:pt x="6378" y="11446"/>
                    <a:pt x="6378" y="11446"/>
                  </a:cubicBezTo>
                  <a:cubicBezTo>
                    <a:pt x="6803" y="11354"/>
                    <a:pt x="6803" y="11354"/>
                    <a:pt x="6803" y="11354"/>
                  </a:cubicBezTo>
                  <a:cubicBezTo>
                    <a:pt x="6973" y="11446"/>
                    <a:pt x="6973" y="11446"/>
                    <a:pt x="6973" y="11446"/>
                  </a:cubicBezTo>
                  <a:cubicBezTo>
                    <a:pt x="7058" y="11446"/>
                    <a:pt x="7058" y="11446"/>
                    <a:pt x="7058" y="11446"/>
                  </a:cubicBezTo>
                  <a:cubicBezTo>
                    <a:pt x="7398" y="11538"/>
                    <a:pt x="7398" y="11538"/>
                    <a:pt x="7398" y="11538"/>
                  </a:cubicBezTo>
                  <a:cubicBezTo>
                    <a:pt x="7654" y="11631"/>
                    <a:pt x="7654" y="11631"/>
                    <a:pt x="7654" y="11631"/>
                  </a:cubicBezTo>
                  <a:cubicBezTo>
                    <a:pt x="7909" y="11446"/>
                    <a:pt x="7909" y="11446"/>
                    <a:pt x="7909" y="11446"/>
                  </a:cubicBezTo>
                  <a:cubicBezTo>
                    <a:pt x="8249" y="11446"/>
                    <a:pt x="8249" y="11446"/>
                    <a:pt x="8249" y="11446"/>
                  </a:cubicBezTo>
                  <a:cubicBezTo>
                    <a:pt x="8674" y="11538"/>
                    <a:pt x="8674" y="11538"/>
                    <a:pt x="8674" y="11538"/>
                  </a:cubicBezTo>
                  <a:cubicBezTo>
                    <a:pt x="8759" y="11446"/>
                    <a:pt x="8759" y="11446"/>
                    <a:pt x="8759" y="11446"/>
                  </a:cubicBezTo>
                  <a:cubicBezTo>
                    <a:pt x="9014" y="11354"/>
                    <a:pt x="9014" y="11354"/>
                    <a:pt x="9014" y="11354"/>
                  </a:cubicBezTo>
                  <a:cubicBezTo>
                    <a:pt x="9269" y="11538"/>
                    <a:pt x="9269" y="11538"/>
                    <a:pt x="9269" y="11538"/>
                  </a:cubicBezTo>
                  <a:cubicBezTo>
                    <a:pt x="9439" y="12185"/>
                    <a:pt x="9439" y="12185"/>
                    <a:pt x="9439" y="12185"/>
                  </a:cubicBezTo>
                  <a:cubicBezTo>
                    <a:pt x="9269" y="12462"/>
                    <a:pt x="9269" y="12462"/>
                    <a:pt x="9269" y="12462"/>
                  </a:cubicBezTo>
                  <a:cubicBezTo>
                    <a:pt x="9269" y="12831"/>
                    <a:pt x="9269" y="12831"/>
                    <a:pt x="9269" y="12831"/>
                  </a:cubicBezTo>
                  <a:cubicBezTo>
                    <a:pt x="9184" y="13015"/>
                    <a:pt x="9184" y="13015"/>
                    <a:pt x="9184" y="13015"/>
                  </a:cubicBezTo>
                  <a:cubicBezTo>
                    <a:pt x="8759" y="13108"/>
                    <a:pt x="8759" y="13108"/>
                    <a:pt x="8759" y="13108"/>
                  </a:cubicBezTo>
                  <a:cubicBezTo>
                    <a:pt x="8589" y="13385"/>
                    <a:pt x="8589" y="13385"/>
                    <a:pt x="8589" y="13385"/>
                  </a:cubicBezTo>
                  <a:cubicBezTo>
                    <a:pt x="8674" y="14031"/>
                    <a:pt x="8674" y="14031"/>
                    <a:pt x="8674" y="14031"/>
                  </a:cubicBezTo>
                  <a:cubicBezTo>
                    <a:pt x="8759" y="14215"/>
                    <a:pt x="8759" y="14215"/>
                    <a:pt x="8759" y="14215"/>
                  </a:cubicBezTo>
                  <a:cubicBezTo>
                    <a:pt x="8589" y="14677"/>
                    <a:pt x="8589" y="14677"/>
                    <a:pt x="8589" y="14677"/>
                  </a:cubicBezTo>
                  <a:cubicBezTo>
                    <a:pt x="8589" y="15231"/>
                    <a:pt x="8589" y="15231"/>
                    <a:pt x="8589" y="15231"/>
                  </a:cubicBezTo>
                  <a:cubicBezTo>
                    <a:pt x="8759" y="15508"/>
                    <a:pt x="8759" y="15508"/>
                    <a:pt x="8759" y="15508"/>
                  </a:cubicBezTo>
                  <a:cubicBezTo>
                    <a:pt x="8844" y="15692"/>
                    <a:pt x="8844" y="15692"/>
                    <a:pt x="8844" y="15692"/>
                  </a:cubicBezTo>
                  <a:cubicBezTo>
                    <a:pt x="9184" y="16615"/>
                    <a:pt x="9184" y="16615"/>
                    <a:pt x="9184" y="16615"/>
                  </a:cubicBezTo>
                  <a:cubicBezTo>
                    <a:pt x="8674" y="17723"/>
                    <a:pt x="8674" y="17723"/>
                    <a:pt x="8674" y="17723"/>
                  </a:cubicBezTo>
                  <a:cubicBezTo>
                    <a:pt x="8674" y="17908"/>
                    <a:pt x="8674" y="17908"/>
                    <a:pt x="8674" y="17908"/>
                  </a:cubicBezTo>
                  <a:cubicBezTo>
                    <a:pt x="8844" y="18000"/>
                    <a:pt x="8844" y="18000"/>
                    <a:pt x="8844" y="18000"/>
                  </a:cubicBezTo>
                  <a:cubicBezTo>
                    <a:pt x="9014" y="17908"/>
                    <a:pt x="9014" y="17908"/>
                    <a:pt x="9014" y="17908"/>
                  </a:cubicBezTo>
                  <a:cubicBezTo>
                    <a:pt x="9099" y="18000"/>
                    <a:pt x="9099" y="18000"/>
                    <a:pt x="9099" y="18000"/>
                  </a:cubicBezTo>
                  <a:cubicBezTo>
                    <a:pt x="9184" y="18277"/>
                    <a:pt x="9184" y="18277"/>
                    <a:pt x="9184" y="18277"/>
                  </a:cubicBezTo>
                  <a:cubicBezTo>
                    <a:pt x="9354" y="18369"/>
                    <a:pt x="9354" y="18369"/>
                    <a:pt x="9354" y="18369"/>
                  </a:cubicBezTo>
                  <a:cubicBezTo>
                    <a:pt x="9524" y="18646"/>
                    <a:pt x="9524" y="18646"/>
                    <a:pt x="9524" y="18646"/>
                  </a:cubicBezTo>
                  <a:cubicBezTo>
                    <a:pt x="9354" y="18923"/>
                    <a:pt x="9354" y="18923"/>
                    <a:pt x="9354" y="18923"/>
                  </a:cubicBezTo>
                  <a:cubicBezTo>
                    <a:pt x="9609" y="19292"/>
                    <a:pt x="9609" y="19292"/>
                    <a:pt x="9609" y="19292"/>
                  </a:cubicBezTo>
                  <a:cubicBezTo>
                    <a:pt x="9865" y="20215"/>
                    <a:pt x="9865" y="20215"/>
                    <a:pt x="9865" y="20215"/>
                  </a:cubicBezTo>
                  <a:cubicBezTo>
                    <a:pt x="9950" y="20585"/>
                    <a:pt x="9950" y="20585"/>
                    <a:pt x="9950" y="20585"/>
                  </a:cubicBezTo>
                  <a:cubicBezTo>
                    <a:pt x="9950" y="20585"/>
                    <a:pt x="9950" y="20585"/>
                    <a:pt x="9950" y="20585"/>
                  </a:cubicBezTo>
                  <a:close/>
                  <a:moveTo>
                    <a:pt x="7739" y="554"/>
                  </a:moveTo>
                  <a:cubicBezTo>
                    <a:pt x="8079" y="554"/>
                    <a:pt x="8079" y="554"/>
                    <a:pt x="8079" y="554"/>
                  </a:cubicBezTo>
                  <a:cubicBezTo>
                    <a:pt x="8419" y="831"/>
                    <a:pt x="8419" y="831"/>
                    <a:pt x="8419" y="831"/>
                  </a:cubicBezTo>
                  <a:cubicBezTo>
                    <a:pt x="8334" y="1108"/>
                    <a:pt x="8334" y="1108"/>
                    <a:pt x="8334" y="1108"/>
                  </a:cubicBezTo>
                  <a:cubicBezTo>
                    <a:pt x="8164" y="923"/>
                    <a:pt x="8164" y="923"/>
                    <a:pt x="8164" y="923"/>
                  </a:cubicBezTo>
                  <a:cubicBezTo>
                    <a:pt x="7909" y="831"/>
                    <a:pt x="7909" y="831"/>
                    <a:pt x="7909" y="831"/>
                  </a:cubicBezTo>
                  <a:cubicBezTo>
                    <a:pt x="7739" y="554"/>
                    <a:pt x="7739" y="554"/>
                    <a:pt x="7739" y="554"/>
                  </a:cubicBezTo>
                  <a:close/>
                  <a:moveTo>
                    <a:pt x="6718" y="369"/>
                  </a:moveTo>
                  <a:cubicBezTo>
                    <a:pt x="6973" y="738"/>
                    <a:pt x="6973" y="738"/>
                    <a:pt x="6973" y="738"/>
                  </a:cubicBezTo>
                  <a:cubicBezTo>
                    <a:pt x="7313" y="831"/>
                    <a:pt x="7313" y="831"/>
                    <a:pt x="7313" y="831"/>
                  </a:cubicBezTo>
                  <a:cubicBezTo>
                    <a:pt x="7143" y="1015"/>
                    <a:pt x="7143" y="1015"/>
                    <a:pt x="7143" y="1015"/>
                  </a:cubicBezTo>
                  <a:cubicBezTo>
                    <a:pt x="6718" y="923"/>
                    <a:pt x="6718" y="923"/>
                    <a:pt x="6718" y="923"/>
                  </a:cubicBezTo>
                  <a:cubicBezTo>
                    <a:pt x="6633" y="554"/>
                    <a:pt x="6633" y="554"/>
                    <a:pt x="6633" y="554"/>
                  </a:cubicBezTo>
                  <a:cubicBezTo>
                    <a:pt x="6718" y="369"/>
                    <a:pt x="6718" y="369"/>
                    <a:pt x="6718" y="369"/>
                  </a:cubicBezTo>
                  <a:close/>
                  <a:moveTo>
                    <a:pt x="5187" y="0"/>
                  </a:moveTo>
                  <a:cubicBezTo>
                    <a:pt x="5357" y="369"/>
                    <a:pt x="5357" y="369"/>
                    <a:pt x="5357" y="369"/>
                  </a:cubicBezTo>
                  <a:cubicBezTo>
                    <a:pt x="5698" y="369"/>
                    <a:pt x="5698" y="369"/>
                    <a:pt x="5698" y="369"/>
                  </a:cubicBezTo>
                  <a:cubicBezTo>
                    <a:pt x="5443" y="92"/>
                    <a:pt x="5443" y="92"/>
                    <a:pt x="5443" y="92"/>
                  </a:cubicBezTo>
                  <a:cubicBezTo>
                    <a:pt x="5187" y="0"/>
                    <a:pt x="5187" y="0"/>
                    <a:pt x="5187" y="0"/>
                  </a:cubicBezTo>
                  <a:close/>
                  <a:moveTo>
                    <a:pt x="14287" y="3046"/>
                  </a:moveTo>
                  <a:cubicBezTo>
                    <a:pt x="14627" y="2769"/>
                    <a:pt x="14627" y="2769"/>
                    <a:pt x="14627" y="2769"/>
                  </a:cubicBezTo>
                  <a:cubicBezTo>
                    <a:pt x="14712" y="2954"/>
                    <a:pt x="14712" y="2954"/>
                    <a:pt x="14712" y="2954"/>
                  </a:cubicBezTo>
                  <a:cubicBezTo>
                    <a:pt x="15222" y="2585"/>
                    <a:pt x="15222" y="2585"/>
                    <a:pt x="15222" y="2585"/>
                  </a:cubicBezTo>
                  <a:cubicBezTo>
                    <a:pt x="15392" y="2769"/>
                    <a:pt x="15392" y="2769"/>
                    <a:pt x="15392" y="2769"/>
                  </a:cubicBezTo>
                  <a:cubicBezTo>
                    <a:pt x="15137" y="3138"/>
                    <a:pt x="15137" y="3138"/>
                    <a:pt x="15137" y="3138"/>
                  </a:cubicBezTo>
                  <a:cubicBezTo>
                    <a:pt x="14797" y="3046"/>
                    <a:pt x="14797" y="3046"/>
                    <a:pt x="14797" y="3046"/>
                  </a:cubicBezTo>
                  <a:cubicBezTo>
                    <a:pt x="14457" y="3138"/>
                    <a:pt x="14457" y="3138"/>
                    <a:pt x="14457" y="3138"/>
                  </a:cubicBezTo>
                  <a:cubicBezTo>
                    <a:pt x="14457" y="3138"/>
                    <a:pt x="14287" y="3046"/>
                    <a:pt x="14287" y="3046"/>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dirty="0"/>
            </a:p>
          </p:txBody>
        </p:sp>
        <p:sp>
          <p:nvSpPr>
            <p:cNvPr id="198" name="Freeform 12">
              <a:extLst>
                <a:ext uri="{FF2B5EF4-FFF2-40B4-BE49-F238E27FC236}">
                  <a16:creationId xmlns:a16="http://schemas.microsoft.com/office/drawing/2014/main" id="{2C3F85CE-B406-6940-AD4B-5D6B7E0C2D24}"/>
                </a:ext>
              </a:extLst>
            </p:cNvPr>
            <p:cNvSpPr/>
            <p:nvPr/>
          </p:nvSpPr>
          <p:spPr>
            <a:xfrm>
              <a:off x="346290" y="23477"/>
              <a:ext cx="1707977" cy="2438707"/>
            </a:xfrm>
            <a:custGeom>
              <a:avLst/>
              <a:gdLst/>
              <a:ahLst/>
              <a:cxnLst>
                <a:cxn ang="0">
                  <a:pos x="wd2" y="hd2"/>
                </a:cxn>
                <a:cxn ang="5400000">
                  <a:pos x="wd2" y="hd2"/>
                </a:cxn>
                <a:cxn ang="10800000">
                  <a:pos x="wd2" y="hd2"/>
                </a:cxn>
                <a:cxn ang="16200000">
                  <a:pos x="wd2" y="hd2"/>
                </a:cxn>
              </a:cxnLst>
              <a:rect l="0" t="0" r="r" b="b"/>
              <a:pathLst>
                <a:path w="21600" h="21600" extrusionOk="0">
                  <a:moveTo>
                    <a:pt x="16181" y="21600"/>
                  </a:moveTo>
                  <a:lnTo>
                    <a:pt x="16478" y="20924"/>
                  </a:lnTo>
                  <a:lnTo>
                    <a:pt x="17443" y="18273"/>
                  </a:lnTo>
                  <a:lnTo>
                    <a:pt x="17518" y="18065"/>
                  </a:lnTo>
                  <a:lnTo>
                    <a:pt x="17518" y="17675"/>
                  </a:lnTo>
                  <a:lnTo>
                    <a:pt x="17035" y="17129"/>
                  </a:lnTo>
                  <a:lnTo>
                    <a:pt x="16404" y="16739"/>
                  </a:lnTo>
                  <a:lnTo>
                    <a:pt x="16107" y="16479"/>
                  </a:lnTo>
                  <a:lnTo>
                    <a:pt x="15996" y="15804"/>
                  </a:lnTo>
                  <a:lnTo>
                    <a:pt x="17258" y="15466"/>
                  </a:lnTo>
                  <a:lnTo>
                    <a:pt x="17703" y="15674"/>
                  </a:lnTo>
                  <a:lnTo>
                    <a:pt x="17814" y="15466"/>
                  </a:lnTo>
                  <a:lnTo>
                    <a:pt x="17518" y="15336"/>
                  </a:lnTo>
                  <a:lnTo>
                    <a:pt x="17703" y="15154"/>
                  </a:lnTo>
                  <a:lnTo>
                    <a:pt x="17518" y="14816"/>
                  </a:lnTo>
                  <a:lnTo>
                    <a:pt x="16775" y="14738"/>
                  </a:lnTo>
                  <a:lnTo>
                    <a:pt x="16664" y="14426"/>
                  </a:lnTo>
                  <a:lnTo>
                    <a:pt x="16775" y="14010"/>
                  </a:lnTo>
                  <a:lnTo>
                    <a:pt x="18742" y="14010"/>
                  </a:lnTo>
                  <a:lnTo>
                    <a:pt x="19039" y="13828"/>
                  </a:lnTo>
                  <a:lnTo>
                    <a:pt x="19336" y="13828"/>
                  </a:lnTo>
                  <a:lnTo>
                    <a:pt x="19522" y="13958"/>
                  </a:lnTo>
                  <a:lnTo>
                    <a:pt x="19819" y="13958"/>
                  </a:lnTo>
                  <a:lnTo>
                    <a:pt x="20190" y="13620"/>
                  </a:lnTo>
                  <a:lnTo>
                    <a:pt x="20672" y="13542"/>
                  </a:lnTo>
                  <a:lnTo>
                    <a:pt x="20746" y="13750"/>
                  </a:lnTo>
                  <a:lnTo>
                    <a:pt x="21043" y="14010"/>
                  </a:lnTo>
                  <a:lnTo>
                    <a:pt x="21118" y="14270"/>
                  </a:lnTo>
                  <a:lnTo>
                    <a:pt x="21118" y="14608"/>
                  </a:lnTo>
                  <a:lnTo>
                    <a:pt x="21600" y="14608"/>
                  </a:lnTo>
                  <a:lnTo>
                    <a:pt x="21526" y="14348"/>
                  </a:lnTo>
                  <a:lnTo>
                    <a:pt x="21229" y="13672"/>
                  </a:lnTo>
                  <a:lnTo>
                    <a:pt x="20932" y="13412"/>
                  </a:lnTo>
                  <a:lnTo>
                    <a:pt x="21118" y="13230"/>
                  </a:lnTo>
                  <a:lnTo>
                    <a:pt x="20932" y="13022"/>
                  </a:lnTo>
                  <a:lnTo>
                    <a:pt x="20746" y="12944"/>
                  </a:lnTo>
                  <a:lnTo>
                    <a:pt x="20672" y="12762"/>
                  </a:lnTo>
                  <a:lnTo>
                    <a:pt x="20561" y="12684"/>
                  </a:lnTo>
                  <a:lnTo>
                    <a:pt x="20375" y="12762"/>
                  </a:lnTo>
                  <a:lnTo>
                    <a:pt x="20190" y="12684"/>
                  </a:lnTo>
                  <a:lnTo>
                    <a:pt x="20190" y="12555"/>
                  </a:lnTo>
                  <a:lnTo>
                    <a:pt x="20746" y="11749"/>
                  </a:lnTo>
                  <a:lnTo>
                    <a:pt x="20375" y="11099"/>
                  </a:lnTo>
                  <a:lnTo>
                    <a:pt x="20264" y="10969"/>
                  </a:lnTo>
                  <a:lnTo>
                    <a:pt x="20078" y="10761"/>
                  </a:lnTo>
                  <a:lnTo>
                    <a:pt x="20078" y="10371"/>
                  </a:lnTo>
                  <a:lnTo>
                    <a:pt x="20264" y="10033"/>
                  </a:lnTo>
                  <a:lnTo>
                    <a:pt x="20190" y="9903"/>
                  </a:lnTo>
                  <a:lnTo>
                    <a:pt x="20078" y="9435"/>
                  </a:lnTo>
                  <a:lnTo>
                    <a:pt x="20264" y="9227"/>
                  </a:lnTo>
                  <a:lnTo>
                    <a:pt x="20746" y="9175"/>
                  </a:lnTo>
                  <a:lnTo>
                    <a:pt x="20858" y="9045"/>
                  </a:lnTo>
                  <a:lnTo>
                    <a:pt x="20858" y="8760"/>
                  </a:lnTo>
                  <a:lnTo>
                    <a:pt x="21043" y="8578"/>
                  </a:lnTo>
                  <a:lnTo>
                    <a:pt x="20858" y="8110"/>
                  </a:lnTo>
                  <a:lnTo>
                    <a:pt x="20561" y="7980"/>
                  </a:lnTo>
                  <a:lnTo>
                    <a:pt x="20264" y="8032"/>
                  </a:lnTo>
                  <a:lnTo>
                    <a:pt x="20190" y="8110"/>
                  </a:lnTo>
                  <a:lnTo>
                    <a:pt x="19707" y="8032"/>
                  </a:lnTo>
                  <a:lnTo>
                    <a:pt x="19336" y="8032"/>
                  </a:lnTo>
                  <a:lnTo>
                    <a:pt x="19039" y="8162"/>
                  </a:lnTo>
                  <a:lnTo>
                    <a:pt x="18742" y="8110"/>
                  </a:lnTo>
                  <a:lnTo>
                    <a:pt x="18371" y="8032"/>
                  </a:lnTo>
                  <a:lnTo>
                    <a:pt x="18297" y="8032"/>
                  </a:lnTo>
                  <a:lnTo>
                    <a:pt x="18111" y="7980"/>
                  </a:lnTo>
                  <a:lnTo>
                    <a:pt x="17629" y="8032"/>
                  </a:lnTo>
                  <a:lnTo>
                    <a:pt x="16293" y="7096"/>
                  </a:lnTo>
                  <a:lnTo>
                    <a:pt x="15922" y="7044"/>
                  </a:lnTo>
                  <a:lnTo>
                    <a:pt x="15365" y="6914"/>
                  </a:lnTo>
                  <a:lnTo>
                    <a:pt x="14882" y="6966"/>
                  </a:lnTo>
                  <a:lnTo>
                    <a:pt x="14771" y="7044"/>
                  </a:lnTo>
                  <a:lnTo>
                    <a:pt x="14289" y="6966"/>
                  </a:lnTo>
                  <a:lnTo>
                    <a:pt x="13843" y="6966"/>
                  </a:lnTo>
                  <a:lnTo>
                    <a:pt x="13546" y="7096"/>
                  </a:lnTo>
                  <a:lnTo>
                    <a:pt x="13175" y="6966"/>
                  </a:lnTo>
                  <a:lnTo>
                    <a:pt x="12878" y="6914"/>
                  </a:lnTo>
                  <a:lnTo>
                    <a:pt x="12322" y="6784"/>
                  </a:lnTo>
                  <a:lnTo>
                    <a:pt x="11951" y="6498"/>
                  </a:lnTo>
                  <a:lnTo>
                    <a:pt x="11951" y="6368"/>
                  </a:lnTo>
                  <a:lnTo>
                    <a:pt x="12025" y="6186"/>
                  </a:lnTo>
                  <a:lnTo>
                    <a:pt x="12025" y="6056"/>
                  </a:lnTo>
                  <a:lnTo>
                    <a:pt x="12210" y="5770"/>
                  </a:lnTo>
                  <a:lnTo>
                    <a:pt x="12136" y="5510"/>
                  </a:lnTo>
                  <a:lnTo>
                    <a:pt x="11728" y="5173"/>
                  </a:lnTo>
                  <a:lnTo>
                    <a:pt x="11097" y="4237"/>
                  </a:lnTo>
                  <a:lnTo>
                    <a:pt x="10503" y="4237"/>
                  </a:lnTo>
                  <a:lnTo>
                    <a:pt x="10614" y="4107"/>
                  </a:lnTo>
                  <a:lnTo>
                    <a:pt x="10800" y="3717"/>
                  </a:lnTo>
                  <a:lnTo>
                    <a:pt x="10874" y="3327"/>
                  </a:lnTo>
                  <a:lnTo>
                    <a:pt x="10800" y="3119"/>
                  </a:lnTo>
                  <a:lnTo>
                    <a:pt x="10874" y="2859"/>
                  </a:lnTo>
                  <a:lnTo>
                    <a:pt x="11468" y="2261"/>
                  </a:lnTo>
                  <a:lnTo>
                    <a:pt x="11728" y="2131"/>
                  </a:lnTo>
                  <a:lnTo>
                    <a:pt x="12025" y="1794"/>
                  </a:lnTo>
                  <a:lnTo>
                    <a:pt x="12322" y="1716"/>
                  </a:lnTo>
                  <a:lnTo>
                    <a:pt x="12507" y="1586"/>
                  </a:lnTo>
                  <a:lnTo>
                    <a:pt x="13064" y="1066"/>
                  </a:lnTo>
                  <a:lnTo>
                    <a:pt x="13918" y="806"/>
                  </a:lnTo>
                  <a:lnTo>
                    <a:pt x="14029" y="728"/>
                  </a:lnTo>
                  <a:lnTo>
                    <a:pt x="14214" y="728"/>
                  </a:lnTo>
                  <a:lnTo>
                    <a:pt x="14289" y="650"/>
                  </a:lnTo>
                  <a:lnTo>
                    <a:pt x="14511" y="598"/>
                  </a:lnTo>
                  <a:lnTo>
                    <a:pt x="14586" y="468"/>
                  </a:lnTo>
                  <a:lnTo>
                    <a:pt x="14400" y="260"/>
                  </a:lnTo>
                  <a:lnTo>
                    <a:pt x="13732" y="0"/>
                  </a:lnTo>
                  <a:lnTo>
                    <a:pt x="13435" y="0"/>
                  </a:lnTo>
                  <a:lnTo>
                    <a:pt x="13361" y="130"/>
                  </a:lnTo>
                  <a:lnTo>
                    <a:pt x="13361" y="208"/>
                  </a:lnTo>
                  <a:lnTo>
                    <a:pt x="13064" y="260"/>
                  </a:lnTo>
                  <a:lnTo>
                    <a:pt x="12990" y="338"/>
                  </a:lnTo>
                  <a:lnTo>
                    <a:pt x="12581" y="338"/>
                  </a:lnTo>
                  <a:lnTo>
                    <a:pt x="12396" y="390"/>
                  </a:lnTo>
                  <a:lnTo>
                    <a:pt x="12210" y="468"/>
                  </a:lnTo>
                  <a:lnTo>
                    <a:pt x="12396" y="598"/>
                  </a:lnTo>
                  <a:lnTo>
                    <a:pt x="12322" y="728"/>
                  </a:lnTo>
                  <a:lnTo>
                    <a:pt x="11839" y="936"/>
                  </a:lnTo>
                  <a:lnTo>
                    <a:pt x="11171" y="1196"/>
                  </a:lnTo>
                  <a:lnTo>
                    <a:pt x="10800" y="1404"/>
                  </a:lnTo>
                  <a:lnTo>
                    <a:pt x="10318" y="1456"/>
                  </a:lnTo>
                  <a:lnTo>
                    <a:pt x="9167" y="1456"/>
                  </a:lnTo>
                  <a:lnTo>
                    <a:pt x="8796" y="1586"/>
                  </a:lnTo>
                  <a:lnTo>
                    <a:pt x="8796" y="1716"/>
                  </a:lnTo>
                  <a:lnTo>
                    <a:pt x="8981" y="1923"/>
                  </a:lnTo>
                  <a:lnTo>
                    <a:pt x="8907" y="2131"/>
                  </a:lnTo>
                  <a:lnTo>
                    <a:pt x="8610" y="2313"/>
                  </a:lnTo>
                  <a:lnTo>
                    <a:pt x="8425" y="2261"/>
                  </a:lnTo>
                  <a:lnTo>
                    <a:pt x="8536" y="2053"/>
                  </a:lnTo>
                  <a:lnTo>
                    <a:pt x="8536" y="2001"/>
                  </a:lnTo>
                  <a:lnTo>
                    <a:pt x="8722" y="1923"/>
                  </a:lnTo>
                  <a:lnTo>
                    <a:pt x="8313" y="1845"/>
                  </a:lnTo>
                  <a:lnTo>
                    <a:pt x="7942" y="1716"/>
                  </a:lnTo>
                  <a:lnTo>
                    <a:pt x="7682" y="1716"/>
                  </a:lnTo>
                  <a:lnTo>
                    <a:pt x="7089" y="2001"/>
                  </a:lnTo>
                  <a:lnTo>
                    <a:pt x="6903" y="2183"/>
                  </a:lnTo>
                  <a:lnTo>
                    <a:pt x="6532" y="2521"/>
                  </a:lnTo>
                  <a:lnTo>
                    <a:pt x="6049" y="3119"/>
                  </a:lnTo>
                  <a:lnTo>
                    <a:pt x="5975" y="3327"/>
                  </a:lnTo>
                  <a:lnTo>
                    <a:pt x="6161" y="3249"/>
                  </a:lnTo>
                  <a:lnTo>
                    <a:pt x="6235" y="3379"/>
                  </a:lnTo>
                  <a:lnTo>
                    <a:pt x="6346" y="3587"/>
                  </a:lnTo>
                  <a:lnTo>
                    <a:pt x="6235" y="3847"/>
                  </a:lnTo>
                  <a:lnTo>
                    <a:pt x="5975" y="3925"/>
                  </a:lnTo>
                  <a:lnTo>
                    <a:pt x="5567" y="3925"/>
                  </a:lnTo>
                  <a:lnTo>
                    <a:pt x="5381" y="4055"/>
                  </a:lnTo>
                  <a:lnTo>
                    <a:pt x="4713" y="4445"/>
                  </a:lnTo>
                  <a:lnTo>
                    <a:pt x="4342" y="4783"/>
                  </a:lnTo>
                  <a:lnTo>
                    <a:pt x="3860" y="4783"/>
                  </a:lnTo>
                  <a:lnTo>
                    <a:pt x="3971" y="5043"/>
                  </a:lnTo>
                  <a:lnTo>
                    <a:pt x="4268" y="5303"/>
                  </a:lnTo>
                  <a:lnTo>
                    <a:pt x="4268" y="5588"/>
                  </a:lnTo>
                  <a:lnTo>
                    <a:pt x="4082" y="5848"/>
                  </a:lnTo>
                  <a:lnTo>
                    <a:pt x="3860" y="5848"/>
                  </a:lnTo>
                  <a:lnTo>
                    <a:pt x="3600" y="5640"/>
                  </a:lnTo>
                  <a:lnTo>
                    <a:pt x="3600" y="5588"/>
                  </a:lnTo>
                  <a:lnTo>
                    <a:pt x="3674" y="5458"/>
                  </a:lnTo>
                  <a:lnTo>
                    <a:pt x="3414" y="5381"/>
                  </a:lnTo>
                  <a:lnTo>
                    <a:pt x="3303" y="5121"/>
                  </a:lnTo>
                  <a:lnTo>
                    <a:pt x="2932" y="4861"/>
                  </a:lnTo>
                  <a:lnTo>
                    <a:pt x="2821" y="5121"/>
                  </a:lnTo>
                  <a:lnTo>
                    <a:pt x="2932" y="5251"/>
                  </a:lnTo>
                  <a:lnTo>
                    <a:pt x="3006" y="5588"/>
                  </a:lnTo>
                  <a:lnTo>
                    <a:pt x="2821" y="5900"/>
                  </a:lnTo>
                  <a:lnTo>
                    <a:pt x="2635" y="6186"/>
                  </a:lnTo>
                  <a:lnTo>
                    <a:pt x="2449" y="6316"/>
                  </a:lnTo>
                  <a:lnTo>
                    <a:pt x="2264" y="6316"/>
                  </a:lnTo>
                  <a:lnTo>
                    <a:pt x="2078" y="6706"/>
                  </a:lnTo>
                  <a:lnTo>
                    <a:pt x="2153" y="6784"/>
                  </a:lnTo>
                  <a:lnTo>
                    <a:pt x="2153" y="7044"/>
                  </a:lnTo>
                  <a:lnTo>
                    <a:pt x="2264" y="7382"/>
                  </a:lnTo>
                  <a:lnTo>
                    <a:pt x="2561" y="7642"/>
                  </a:lnTo>
                  <a:lnTo>
                    <a:pt x="2746" y="7642"/>
                  </a:lnTo>
                  <a:lnTo>
                    <a:pt x="2932" y="7564"/>
                  </a:lnTo>
                  <a:lnTo>
                    <a:pt x="3006" y="7694"/>
                  </a:lnTo>
                  <a:lnTo>
                    <a:pt x="3006" y="7980"/>
                  </a:lnTo>
                  <a:lnTo>
                    <a:pt x="2821" y="8162"/>
                  </a:lnTo>
                  <a:lnTo>
                    <a:pt x="2821" y="8240"/>
                  </a:lnTo>
                  <a:lnTo>
                    <a:pt x="3006" y="8448"/>
                  </a:lnTo>
                  <a:lnTo>
                    <a:pt x="3006" y="8760"/>
                  </a:lnTo>
                  <a:lnTo>
                    <a:pt x="2821" y="8890"/>
                  </a:lnTo>
                  <a:lnTo>
                    <a:pt x="2635" y="9097"/>
                  </a:lnTo>
                  <a:lnTo>
                    <a:pt x="2821" y="9097"/>
                  </a:lnTo>
                  <a:lnTo>
                    <a:pt x="2932" y="9357"/>
                  </a:lnTo>
                  <a:lnTo>
                    <a:pt x="2932" y="10371"/>
                  </a:lnTo>
                  <a:lnTo>
                    <a:pt x="2635" y="10553"/>
                  </a:lnTo>
                  <a:lnTo>
                    <a:pt x="2635" y="10761"/>
                  </a:lnTo>
                  <a:lnTo>
                    <a:pt x="2821" y="10969"/>
                  </a:lnTo>
                  <a:lnTo>
                    <a:pt x="3229" y="10839"/>
                  </a:lnTo>
                  <a:lnTo>
                    <a:pt x="3118" y="11021"/>
                  </a:lnTo>
                  <a:lnTo>
                    <a:pt x="3303" y="11151"/>
                  </a:lnTo>
                  <a:lnTo>
                    <a:pt x="3489" y="11151"/>
                  </a:lnTo>
                  <a:lnTo>
                    <a:pt x="3489" y="11281"/>
                  </a:lnTo>
                  <a:lnTo>
                    <a:pt x="3303" y="11437"/>
                  </a:lnTo>
                  <a:lnTo>
                    <a:pt x="3229" y="11749"/>
                  </a:lnTo>
                  <a:lnTo>
                    <a:pt x="2449" y="12217"/>
                  </a:lnTo>
                  <a:lnTo>
                    <a:pt x="2375" y="12477"/>
                  </a:lnTo>
                  <a:lnTo>
                    <a:pt x="1781" y="12814"/>
                  </a:lnTo>
                  <a:lnTo>
                    <a:pt x="1113" y="12892"/>
                  </a:lnTo>
                  <a:lnTo>
                    <a:pt x="668" y="13230"/>
                  </a:lnTo>
                  <a:lnTo>
                    <a:pt x="74" y="13750"/>
                  </a:lnTo>
                  <a:lnTo>
                    <a:pt x="74" y="14140"/>
                  </a:lnTo>
                  <a:lnTo>
                    <a:pt x="0" y="14348"/>
                  </a:lnTo>
                  <a:lnTo>
                    <a:pt x="445" y="14478"/>
                  </a:lnTo>
                  <a:lnTo>
                    <a:pt x="1113" y="14816"/>
                  </a:lnTo>
                  <a:lnTo>
                    <a:pt x="1893" y="15154"/>
                  </a:lnTo>
                  <a:lnTo>
                    <a:pt x="2153" y="15154"/>
                  </a:lnTo>
                  <a:lnTo>
                    <a:pt x="2635" y="15466"/>
                  </a:lnTo>
                  <a:lnTo>
                    <a:pt x="2561" y="15674"/>
                  </a:lnTo>
                  <a:lnTo>
                    <a:pt x="2635" y="15804"/>
                  </a:lnTo>
                  <a:lnTo>
                    <a:pt x="3229" y="15882"/>
                  </a:lnTo>
                  <a:lnTo>
                    <a:pt x="3786" y="16064"/>
                  </a:lnTo>
                  <a:lnTo>
                    <a:pt x="4082" y="16219"/>
                  </a:lnTo>
                  <a:lnTo>
                    <a:pt x="4639" y="16271"/>
                  </a:lnTo>
                  <a:lnTo>
                    <a:pt x="4825" y="16142"/>
                  </a:lnTo>
                  <a:lnTo>
                    <a:pt x="4825" y="15882"/>
                  </a:lnTo>
                  <a:lnTo>
                    <a:pt x="5122" y="15752"/>
                  </a:lnTo>
                  <a:lnTo>
                    <a:pt x="5196" y="15752"/>
                  </a:lnTo>
                  <a:lnTo>
                    <a:pt x="5790" y="15882"/>
                  </a:lnTo>
                  <a:lnTo>
                    <a:pt x="6049" y="15934"/>
                  </a:lnTo>
                  <a:lnTo>
                    <a:pt x="6049" y="16142"/>
                  </a:lnTo>
                  <a:lnTo>
                    <a:pt x="6346" y="16219"/>
                  </a:lnTo>
                  <a:lnTo>
                    <a:pt x="6346" y="16271"/>
                  </a:lnTo>
                  <a:lnTo>
                    <a:pt x="6532" y="16219"/>
                  </a:lnTo>
                  <a:lnTo>
                    <a:pt x="6718" y="16401"/>
                  </a:lnTo>
                  <a:lnTo>
                    <a:pt x="7386" y="16479"/>
                  </a:lnTo>
                  <a:lnTo>
                    <a:pt x="7757" y="16531"/>
                  </a:lnTo>
                  <a:lnTo>
                    <a:pt x="7868" y="16661"/>
                  </a:lnTo>
                  <a:lnTo>
                    <a:pt x="8313" y="17077"/>
                  </a:lnTo>
                  <a:lnTo>
                    <a:pt x="8313" y="17259"/>
                  </a:lnTo>
                  <a:lnTo>
                    <a:pt x="8610" y="17675"/>
                  </a:lnTo>
                  <a:lnTo>
                    <a:pt x="8907" y="17675"/>
                  </a:lnTo>
                  <a:lnTo>
                    <a:pt x="9761" y="17857"/>
                  </a:lnTo>
                  <a:lnTo>
                    <a:pt x="10132" y="18273"/>
                  </a:lnTo>
                  <a:lnTo>
                    <a:pt x="10021" y="18533"/>
                  </a:lnTo>
                  <a:lnTo>
                    <a:pt x="10243" y="18611"/>
                  </a:lnTo>
                  <a:lnTo>
                    <a:pt x="10503" y="18663"/>
                  </a:lnTo>
                  <a:lnTo>
                    <a:pt x="10689" y="19001"/>
                  </a:lnTo>
                  <a:lnTo>
                    <a:pt x="10503" y="19131"/>
                  </a:lnTo>
                  <a:lnTo>
                    <a:pt x="10689" y="19339"/>
                  </a:lnTo>
                  <a:lnTo>
                    <a:pt x="10986" y="19391"/>
                  </a:lnTo>
                  <a:lnTo>
                    <a:pt x="11357" y="19339"/>
                  </a:lnTo>
                  <a:lnTo>
                    <a:pt x="11654" y="19391"/>
                  </a:lnTo>
                  <a:lnTo>
                    <a:pt x="12136" y="19391"/>
                  </a:lnTo>
                  <a:lnTo>
                    <a:pt x="12322" y="19261"/>
                  </a:lnTo>
                  <a:lnTo>
                    <a:pt x="12878" y="19053"/>
                  </a:lnTo>
                  <a:lnTo>
                    <a:pt x="13361" y="19131"/>
                  </a:lnTo>
                  <a:lnTo>
                    <a:pt x="13843" y="19339"/>
                  </a:lnTo>
                  <a:lnTo>
                    <a:pt x="14400" y="19131"/>
                  </a:lnTo>
                  <a:lnTo>
                    <a:pt x="14771" y="19131"/>
                  </a:lnTo>
                  <a:lnTo>
                    <a:pt x="14882" y="19261"/>
                  </a:lnTo>
                  <a:lnTo>
                    <a:pt x="15068" y="19261"/>
                  </a:lnTo>
                  <a:lnTo>
                    <a:pt x="15551" y="19391"/>
                  </a:lnTo>
                  <a:lnTo>
                    <a:pt x="15625" y="19521"/>
                  </a:lnTo>
                  <a:lnTo>
                    <a:pt x="15996" y="19469"/>
                  </a:lnTo>
                  <a:lnTo>
                    <a:pt x="15996" y="19651"/>
                  </a:lnTo>
                  <a:lnTo>
                    <a:pt x="14882" y="21054"/>
                  </a:lnTo>
                  <a:lnTo>
                    <a:pt x="14957" y="21184"/>
                  </a:lnTo>
                  <a:lnTo>
                    <a:pt x="15365" y="21184"/>
                  </a:lnTo>
                  <a:lnTo>
                    <a:pt x="15810" y="21132"/>
                  </a:lnTo>
                  <a:lnTo>
                    <a:pt x="16107" y="21314"/>
                  </a:lnTo>
                  <a:lnTo>
                    <a:pt x="16181" y="21600"/>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9" name="Freeform 13">
              <a:extLst>
                <a:ext uri="{FF2B5EF4-FFF2-40B4-BE49-F238E27FC236}">
                  <a16:creationId xmlns:a16="http://schemas.microsoft.com/office/drawing/2014/main" id="{61989A12-E5B5-BA4A-B38E-E6E446CF955E}"/>
                </a:ext>
              </a:extLst>
            </p:cNvPr>
            <p:cNvSpPr/>
            <p:nvPr/>
          </p:nvSpPr>
          <p:spPr>
            <a:xfrm>
              <a:off x="46955" y="1643412"/>
              <a:ext cx="845185" cy="930289"/>
            </a:xfrm>
            <a:custGeom>
              <a:avLst/>
              <a:gdLst/>
              <a:ahLst/>
              <a:cxnLst>
                <a:cxn ang="0">
                  <a:pos x="wd2" y="hd2"/>
                </a:cxn>
                <a:cxn ang="5400000">
                  <a:pos x="wd2" y="hd2"/>
                </a:cxn>
                <a:cxn ang="10800000">
                  <a:pos x="wd2" y="hd2"/>
                </a:cxn>
                <a:cxn ang="16200000">
                  <a:pos x="wd2" y="hd2"/>
                </a:cxn>
              </a:cxnLst>
              <a:rect l="0" t="0" r="r" b="b"/>
              <a:pathLst>
                <a:path w="21600" h="21600" extrusionOk="0">
                  <a:moveTo>
                    <a:pt x="20475" y="5042"/>
                  </a:moveTo>
                  <a:lnTo>
                    <a:pt x="20475" y="4906"/>
                  </a:lnTo>
                  <a:lnTo>
                    <a:pt x="19875" y="4702"/>
                  </a:lnTo>
                  <a:lnTo>
                    <a:pt x="19875" y="4156"/>
                  </a:lnTo>
                  <a:lnTo>
                    <a:pt x="19350" y="4020"/>
                  </a:lnTo>
                  <a:lnTo>
                    <a:pt x="18150" y="3679"/>
                  </a:lnTo>
                  <a:lnTo>
                    <a:pt x="18000" y="3679"/>
                  </a:lnTo>
                  <a:lnTo>
                    <a:pt x="17400" y="4020"/>
                  </a:lnTo>
                  <a:lnTo>
                    <a:pt x="17400" y="4702"/>
                  </a:lnTo>
                  <a:lnTo>
                    <a:pt x="17025" y="5042"/>
                  </a:lnTo>
                  <a:lnTo>
                    <a:pt x="15900" y="4906"/>
                  </a:lnTo>
                  <a:lnTo>
                    <a:pt x="15300" y="4497"/>
                  </a:lnTo>
                  <a:lnTo>
                    <a:pt x="14175" y="4020"/>
                  </a:lnTo>
                  <a:lnTo>
                    <a:pt x="12975" y="3816"/>
                  </a:lnTo>
                  <a:lnTo>
                    <a:pt x="12825" y="3475"/>
                  </a:lnTo>
                  <a:lnTo>
                    <a:pt x="12975" y="2930"/>
                  </a:lnTo>
                  <a:lnTo>
                    <a:pt x="12000" y="2112"/>
                  </a:lnTo>
                  <a:lnTo>
                    <a:pt x="11475" y="2112"/>
                  </a:lnTo>
                  <a:lnTo>
                    <a:pt x="9900" y="1226"/>
                  </a:lnTo>
                  <a:lnTo>
                    <a:pt x="8550" y="341"/>
                  </a:lnTo>
                  <a:lnTo>
                    <a:pt x="7650" y="0"/>
                  </a:lnTo>
                  <a:lnTo>
                    <a:pt x="7425" y="886"/>
                  </a:lnTo>
                  <a:lnTo>
                    <a:pt x="6300" y="886"/>
                  </a:lnTo>
                  <a:lnTo>
                    <a:pt x="4575" y="1908"/>
                  </a:lnTo>
                  <a:lnTo>
                    <a:pt x="3825" y="2112"/>
                  </a:lnTo>
                  <a:lnTo>
                    <a:pt x="2850" y="2453"/>
                  </a:lnTo>
                  <a:lnTo>
                    <a:pt x="3225" y="3339"/>
                  </a:lnTo>
                  <a:lnTo>
                    <a:pt x="3225" y="3679"/>
                  </a:lnTo>
                  <a:lnTo>
                    <a:pt x="3600" y="4156"/>
                  </a:lnTo>
                  <a:lnTo>
                    <a:pt x="3450" y="5042"/>
                  </a:lnTo>
                  <a:lnTo>
                    <a:pt x="2100" y="6473"/>
                  </a:lnTo>
                  <a:lnTo>
                    <a:pt x="1875" y="6950"/>
                  </a:lnTo>
                  <a:lnTo>
                    <a:pt x="2250" y="7291"/>
                  </a:lnTo>
                  <a:lnTo>
                    <a:pt x="1500" y="8381"/>
                  </a:lnTo>
                  <a:lnTo>
                    <a:pt x="750" y="8381"/>
                  </a:lnTo>
                  <a:lnTo>
                    <a:pt x="150" y="9199"/>
                  </a:lnTo>
                  <a:lnTo>
                    <a:pt x="375" y="9744"/>
                  </a:lnTo>
                  <a:lnTo>
                    <a:pt x="750" y="10425"/>
                  </a:lnTo>
                  <a:lnTo>
                    <a:pt x="525" y="10970"/>
                  </a:lnTo>
                  <a:lnTo>
                    <a:pt x="750" y="11856"/>
                  </a:lnTo>
                  <a:lnTo>
                    <a:pt x="375" y="12538"/>
                  </a:lnTo>
                  <a:lnTo>
                    <a:pt x="0" y="12878"/>
                  </a:lnTo>
                  <a:lnTo>
                    <a:pt x="375" y="13423"/>
                  </a:lnTo>
                  <a:lnTo>
                    <a:pt x="1125" y="13560"/>
                  </a:lnTo>
                  <a:lnTo>
                    <a:pt x="1875" y="14309"/>
                  </a:lnTo>
                  <a:lnTo>
                    <a:pt x="2475" y="14650"/>
                  </a:lnTo>
                  <a:lnTo>
                    <a:pt x="2850" y="14445"/>
                  </a:lnTo>
                  <a:lnTo>
                    <a:pt x="3000" y="13764"/>
                  </a:lnTo>
                  <a:lnTo>
                    <a:pt x="3450" y="13219"/>
                  </a:lnTo>
                  <a:lnTo>
                    <a:pt x="3825" y="12878"/>
                  </a:lnTo>
                  <a:lnTo>
                    <a:pt x="3975" y="13423"/>
                  </a:lnTo>
                  <a:lnTo>
                    <a:pt x="3975" y="13900"/>
                  </a:lnTo>
                  <a:lnTo>
                    <a:pt x="4200" y="13560"/>
                  </a:lnTo>
                  <a:lnTo>
                    <a:pt x="3975" y="13083"/>
                  </a:lnTo>
                  <a:lnTo>
                    <a:pt x="4350" y="13083"/>
                  </a:lnTo>
                  <a:lnTo>
                    <a:pt x="4575" y="13900"/>
                  </a:lnTo>
                  <a:lnTo>
                    <a:pt x="4350" y="14786"/>
                  </a:lnTo>
                  <a:lnTo>
                    <a:pt x="4350" y="15331"/>
                  </a:lnTo>
                  <a:lnTo>
                    <a:pt x="3975" y="16217"/>
                  </a:lnTo>
                  <a:lnTo>
                    <a:pt x="3225" y="16898"/>
                  </a:lnTo>
                  <a:lnTo>
                    <a:pt x="3450" y="17035"/>
                  </a:lnTo>
                  <a:lnTo>
                    <a:pt x="3825" y="17921"/>
                  </a:lnTo>
                  <a:lnTo>
                    <a:pt x="3000" y="18261"/>
                  </a:lnTo>
                  <a:lnTo>
                    <a:pt x="2475" y="19011"/>
                  </a:lnTo>
                  <a:lnTo>
                    <a:pt x="2475" y="19692"/>
                  </a:lnTo>
                  <a:lnTo>
                    <a:pt x="3225" y="19692"/>
                  </a:lnTo>
                  <a:lnTo>
                    <a:pt x="3975" y="19351"/>
                  </a:lnTo>
                  <a:lnTo>
                    <a:pt x="4350" y="19828"/>
                  </a:lnTo>
                  <a:lnTo>
                    <a:pt x="5550" y="20033"/>
                  </a:lnTo>
                  <a:lnTo>
                    <a:pt x="6075" y="20169"/>
                  </a:lnTo>
                  <a:lnTo>
                    <a:pt x="7275" y="21600"/>
                  </a:lnTo>
                  <a:lnTo>
                    <a:pt x="7650" y="21600"/>
                  </a:lnTo>
                  <a:lnTo>
                    <a:pt x="8400" y="20919"/>
                  </a:lnTo>
                  <a:lnTo>
                    <a:pt x="11250" y="15672"/>
                  </a:lnTo>
                  <a:lnTo>
                    <a:pt x="11625" y="15127"/>
                  </a:lnTo>
                  <a:lnTo>
                    <a:pt x="15450" y="14105"/>
                  </a:lnTo>
                  <a:lnTo>
                    <a:pt x="17025" y="13083"/>
                  </a:lnTo>
                  <a:lnTo>
                    <a:pt x="19500" y="10970"/>
                  </a:lnTo>
                  <a:lnTo>
                    <a:pt x="20475" y="8858"/>
                  </a:lnTo>
                  <a:lnTo>
                    <a:pt x="21225" y="8858"/>
                  </a:lnTo>
                  <a:lnTo>
                    <a:pt x="21450" y="8517"/>
                  </a:lnTo>
                  <a:lnTo>
                    <a:pt x="21600" y="7632"/>
                  </a:lnTo>
                  <a:lnTo>
                    <a:pt x="21450" y="7155"/>
                  </a:lnTo>
                  <a:lnTo>
                    <a:pt x="20625" y="5724"/>
                  </a:lnTo>
                  <a:lnTo>
                    <a:pt x="20625" y="5383"/>
                  </a:lnTo>
                  <a:lnTo>
                    <a:pt x="20475" y="5042"/>
                  </a:lnTo>
                  <a:close/>
                  <a:moveTo>
                    <a:pt x="2475" y="15672"/>
                  </a:moveTo>
                  <a:lnTo>
                    <a:pt x="2475" y="15468"/>
                  </a:lnTo>
                  <a:lnTo>
                    <a:pt x="2850" y="14786"/>
                  </a:lnTo>
                  <a:lnTo>
                    <a:pt x="3600" y="14309"/>
                  </a:lnTo>
                  <a:lnTo>
                    <a:pt x="3600" y="14445"/>
                  </a:lnTo>
                  <a:lnTo>
                    <a:pt x="3450" y="14991"/>
                  </a:lnTo>
                  <a:lnTo>
                    <a:pt x="3450" y="15331"/>
                  </a:lnTo>
                  <a:lnTo>
                    <a:pt x="3225" y="15876"/>
                  </a:lnTo>
                  <a:lnTo>
                    <a:pt x="2625" y="15876"/>
                  </a:lnTo>
                  <a:lnTo>
                    <a:pt x="2475" y="1567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00" name="Freeform 14">
              <a:extLst>
                <a:ext uri="{FF2B5EF4-FFF2-40B4-BE49-F238E27FC236}">
                  <a16:creationId xmlns:a16="http://schemas.microsoft.com/office/drawing/2014/main" id="{B6C43EE7-DDF6-4F4D-89DD-7B7B613A6C6F}"/>
                </a:ext>
              </a:extLst>
            </p:cNvPr>
            <p:cNvSpPr/>
            <p:nvPr/>
          </p:nvSpPr>
          <p:spPr>
            <a:xfrm>
              <a:off x="0" y="1854708"/>
              <a:ext cx="1845905" cy="2714566"/>
            </a:xfrm>
            <a:custGeom>
              <a:avLst/>
              <a:gdLst/>
              <a:ahLst/>
              <a:cxnLst>
                <a:cxn ang="0">
                  <a:pos x="wd2" y="hd2"/>
                </a:cxn>
                <a:cxn ang="5400000">
                  <a:pos x="wd2" y="hd2"/>
                </a:cxn>
                <a:cxn ang="10800000">
                  <a:pos x="wd2" y="hd2"/>
                </a:cxn>
                <a:cxn ang="16200000">
                  <a:pos x="wd2" y="hd2"/>
                </a:cxn>
              </a:cxnLst>
              <a:rect l="0" t="0" r="r" b="b"/>
              <a:pathLst>
                <a:path w="21600" h="21600" extrusionOk="0">
                  <a:moveTo>
                    <a:pt x="20020" y="12773"/>
                  </a:moveTo>
                  <a:lnTo>
                    <a:pt x="19917" y="12773"/>
                  </a:lnTo>
                  <a:lnTo>
                    <a:pt x="19814" y="12703"/>
                  </a:lnTo>
                  <a:lnTo>
                    <a:pt x="19643" y="12703"/>
                  </a:lnTo>
                  <a:lnTo>
                    <a:pt x="18956" y="12820"/>
                  </a:lnTo>
                  <a:lnTo>
                    <a:pt x="18612" y="12820"/>
                  </a:lnTo>
                  <a:lnTo>
                    <a:pt x="18441" y="12703"/>
                  </a:lnTo>
                  <a:lnTo>
                    <a:pt x="18338" y="12470"/>
                  </a:lnTo>
                  <a:lnTo>
                    <a:pt x="18269" y="11746"/>
                  </a:lnTo>
                  <a:lnTo>
                    <a:pt x="18338" y="11395"/>
                  </a:lnTo>
                  <a:lnTo>
                    <a:pt x="18441" y="11279"/>
                  </a:lnTo>
                  <a:lnTo>
                    <a:pt x="18509" y="11022"/>
                  </a:lnTo>
                  <a:lnTo>
                    <a:pt x="18338" y="10905"/>
                  </a:lnTo>
                  <a:lnTo>
                    <a:pt x="17720" y="11162"/>
                  </a:lnTo>
                  <a:lnTo>
                    <a:pt x="17033" y="11559"/>
                  </a:lnTo>
                  <a:lnTo>
                    <a:pt x="16140" y="11559"/>
                  </a:lnTo>
                  <a:lnTo>
                    <a:pt x="15453" y="11512"/>
                  </a:lnTo>
                  <a:lnTo>
                    <a:pt x="15350" y="11209"/>
                  </a:lnTo>
                  <a:lnTo>
                    <a:pt x="15007" y="10858"/>
                  </a:lnTo>
                  <a:lnTo>
                    <a:pt x="14492" y="10788"/>
                  </a:lnTo>
                  <a:lnTo>
                    <a:pt x="13530" y="10858"/>
                  </a:lnTo>
                  <a:lnTo>
                    <a:pt x="13873" y="10485"/>
                  </a:lnTo>
                  <a:lnTo>
                    <a:pt x="13084" y="9597"/>
                  </a:lnTo>
                  <a:lnTo>
                    <a:pt x="12637" y="9294"/>
                  </a:lnTo>
                  <a:lnTo>
                    <a:pt x="12740" y="9130"/>
                  </a:lnTo>
                  <a:lnTo>
                    <a:pt x="12534" y="8944"/>
                  </a:lnTo>
                  <a:lnTo>
                    <a:pt x="12740" y="8710"/>
                  </a:lnTo>
                  <a:lnTo>
                    <a:pt x="12809" y="8477"/>
                  </a:lnTo>
                  <a:lnTo>
                    <a:pt x="12637" y="8290"/>
                  </a:lnTo>
                  <a:lnTo>
                    <a:pt x="12809" y="8173"/>
                  </a:lnTo>
                  <a:lnTo>
                    <a:pt x="12912" y="7916"/>
                  </a:lnTo>
                  <a:lnTo>
                    <a:pt x="13324" y="7753"/>
                  </a:lnTo>
                  <a:lnTo>
                    <a:pt x="13599" y="7753"/>
                  </a:lnTo>
                  <a:lnTo>
                    <a:pt x="13873" y="7566"/>
                  </a:lnTo>
                  <a:lnTo>
                    <a:pt x="13702" y="7379"/>
                  </a:lnTo>
                  <a:lnTo>
                    <a:pt x="13530" y="6982"/>
                  </a:lnTo>
                  <a:lnTo>
                    <a:pt x="13942" y="6678"/>
                  </a:lnTo>
                  <a:lnTo>
                    <a:pt x="13942" y="6492"/>
                  </a:lnTo>
                  <a:lnTo>
                    <a:pt x="14114" y="6305"/>
                  </a:lnTo>
                  <a:lnTo>
                    <a:pt x="14045" y="6025"/>
                  </a:lnTo>
                  <a:lnTo>
                    <a:pt x="14320" y="5908"/>
                  </a:lnTo>
                  <a:lnTo>
                    <a:pt x="14732" y="5768"/>
                  </a:lnTo>
                  <a:lnTo>
                    <a:pt x="15110" y="5534"/>
                  </a:lnTo>
                  <a:lnTo>
                    <a:pt x="15281" y="5488"/>
                  </a:lnTo>
                  <a:lnTo>
                    <a:pt x="15522" y="5371"/>
                  </a:lnTo>
                  <a:lnTo>
                    <a:pt x="16312" y="5231"/>
                  </a:lnTo>
                  <a:lnTo>
                    <a:pt x="17479" y="4997"/>
                  </a:lnTo>
                  <a:lnTo>
                    <a:pt x="17651" y="4834"/>
                  </a:lnTo>
                  <a:lnTo>
                    <a:pt x="18269" y="4834"/>
                  </a:lnTo>
                  <a:lnTo>
                    <a:pt x="18612" y="4997"/>
                  </a:lnTo>
                  <a:lnTo>
                    <a:pt x="18509" y="5067"/>
                  </a:lnTo>
                  <a:lnTo>
                    <a:pt x="18853" y="5114"/>
                  </a:lnTo>
                  <a:lnTo>
                    <a:pt x="19024" y="4950"/>
                  </a:lnTo>
                  <a:lnTo>
                    <a:pt x="18956" y="4577"/>
                  </a:lnTo>
                  <a:lnTo>
                    <a:pt x="18681" y="4413"/>
                  </a:lnTo>
                  <a:lnTo>
                    <a:pt x="18269" y="4460"/>
                  </a:lnTo>
                  <a:lnTo>
                    <a:pt x="17891" y="4460"/>
                  </a:lnTo>
                  <a:lnTo>
                    <a:pt x="17823" y="4343"/>
                  </a:lnTo>
                  <a:lnTo>
                    <a:pt x="18853" y="3082"/>
                  </a:lnTo>
                  <a:lnTo>
                    <a:pt x="18853" y="2919"/>
                  </a:lnTo>
                  <a:lnTo>
                    <a:pt x="18509" y="2966"/>
                  </a:lnTo>
                  <a:lnTo>
                    <a:pt x="18441" y="2849"/>
                  </a:lnTo>
                  <a:lnTo>
                    <a:pt x="17994" y="2732"/>
                  </a:lnTo>
                  <a:lnTo>
                    <a:pt x="17823" y="2732"/>
                  </a:lnTo>
                  <a:lnTo>
                    <a:pt x="17720" y="2615"/>
                  </a:lnTo>
                  <a:lnTo>
                    <a:pt x="17376" y="2615"/>
                  </a:lnTo>
                  <a:lnTo>
                    <a:pt x="16861" y="2802"/>
                  </a:lnTo>
                  <a:lnTo>
                    <a:pt x="16415" y="2615"/>
                  </a:lnTo>
                  <a:lnTo>
                    <a:pt x="15968" y="2545"/>
                  </a:lnTo>
                  <a:lnTo>
                    <a:pt x="15453" y="2732"/>
                  </a:lnTo>
                  <a:lnTo>
                    <a:pt x="15281" y="2849"/>
                  </a:lnTo>
                  <a:lnTo>
                    <a:pt x="14835" y="2849"/>
                  </a:lnTo>
                  <a:lnTo>
                    <a:pt x="14560" y="2802"/>
                  </a:lnTo>
                  <a:lnTo>
                    <a:pt x="14217" y="2849"/>
                  </a:lnTo>
                  <a:lnTo>
                    <a:pt x="13942" y="2802"/>
                  </a:lnTo>
                  <a:lnTo>
                    <a:pt x="13770" y="2615"/>
                  </a:lnTo>
                  <a:lnTo>
                    <a:pt x="13942" y="2499"/>
                  </a:lnTo>
                  <a:lnTo>
                    <a:pt x="13770" y="2195"/>
                  </a:lnTo>
                  <a:lnTo>
                    <a:pt x="13530" y="2148"/>
                  </a:lnTo>
                  <a:lnTo>
                    <a:pt x="13324" y="2078"/>
                  </a:lnTo>
                  <a:lnTo>
                    <a:pt x="13427" y="1845"/>
                  </a:lnTo>
                  <a:lnTo>
                    <a:pt x="13084" y="1471"/>
                  </a:lnTo>
                  <a:lnTo>
                    <a:pt x="12294" y="1308"/>
                  </a:lnTo>
                  <a:lnTo>
                    <a:pt x="12019" y="1308"/>
                  </a:lnTo>
                  <a:lnTo>
                    <a:pt x="11744" y="934"/>
                  </a:lnTo>
                  <a:lnTo>
                    <a:pt x="11744" y="771"/>
                  </a:lnTo>
                  <a:lnTo>
                    <a:pt x="11332" y="397"/>
                  </a:lnTo>
                  <a:lnTo>
                    <a:pt x="11229" y="280"/>
                  </a:lnTo>
                  <a:lnTo>
                    <a:pt x="10886" y="234"/>
                  </a:lnTo>
                  <a:lnTo>
                    <a:pt x="10268" y="163"/>
                  </a:lnTo>
                  <a:lnTo>
                    <a:pt x="10096" y="0"/>
                  </a:lnTo>
                  <a:lnTo>
                    <a:pt x="9924" y="47"/>
                  </a:lnTo>
                  <a:lnTo>
                    <a:pt x="9993" y="163"/>
                  </a:lnTo>
                  <a:lnTo>
                    <a:pt x="9993" y="280"/>
                  </a:lnTo>
                  <a:lnTo>
                    <a:pt x="10371" y="771"/>
                  </a:lnTo>
                  <a:lnTo>
                    <a:pt x="10439" y="934"/>
                  </a:lnTo>
                  <a:lnTo>
                    <a:pt x="10371" y="1238"/>
                  </a:lnTo>
                  <a:lnTo>
                    <a:pt x="10268" y="1354"/>
                  </a:lnTo>
                  <a:lnTo>
                    <a:pt x="9924" y="1354"/>
                  </a:lnTo>
                  <a:lnTo>
                    <a:pt x="9478" y="2078"/>
                  </a:lnTo>
                  <a:lnTo>
                    <a:pt x="8345" y="2802"/>
                  </a:lnTo>
                  <a:lnTo>
                    <a:pt x="7624" y="3152"/>
                  </a:lnTo>
                  <a:lnTo>
                    <a:pt x="5872" y="3503"/>
                  </a:lnTo>
                  <a:lnTo>
                    <a:pt x="5700" y="3690"/>
                  </a:lnTo>
                  <a:lnTo>
                    <a:pt x="4396" y="5488"/>
                  </a:lnTo>
                  <a:lnTo>
                    <a:pt x="4052" y="5721"/>
                  </a:lnTo>
                  <a:lnTo>
                    <a:pt x="3880" y="5721"/>
                  </a:lnTo>
                  <a:lnTo>
                    <a:pt x="3331" y="5231"/>
                  </a:lnTo>
                  <a:lnTo>
                    <a:pt x="3091" y="5184"/>
                  </a:lnTo>
                  <a:lnTo>
                    <a:pt x="2541" y="5114"/>
                  </a:lnTo>
                  <a:lnTo>
                    <a:pt x="2369" y="4950"/>
                  </a:lnTo>
                  <a:lnTo>
                    <a:pt x="2026" y="5067"/>
                  </a:lnTo>
                  <a:lnTo>
                    <a:pt x="1683" y="5067"/>
                  </a:lnTo>
                  <a:lnTo>
                    <a:pt x="1683" y="4834"/>
                  </a:lnTo>
                  <a:lnTo>
                    <a:pt x="1923" y="4577"/>
                  </a:lnTo>
                  <a:lnTo>
                    <a:pt x="2301" y="4460"/>
                  </a:lnTo>
                  <a:lnTo>
                    <a:pt x="2129" y="4157"/>
                  </a:lnTo>
                  <a:lnTo>
                    <a:pt x="2026" y="4110"/>
                  </a:lnTo>
                  <a:lnTo>
                    <a:pt x="1923" y="4110"/>
                  </a:lnTo>
                  <a:lnTo>
                    <a:pt x="1133" y="4413"/>
                  </a:lnTo>
                  <a:lnTo>
                    <a:pt x="893" y="4577"/>
                  </a:lnTo>
                  <a:lnTo>
                    <a:pt x="275" y="4950"/>
                  </a:lnTo>
                  <a:lnTo>
                    <a:pt x="172" y="5231"/>
                  </a:lnTo>
                  <a:lnTo>
                    <a:pt x="0" y="5488"/>
                  </a:lnTo>
                  <a:lnTo>
                    <a:pt x="103" y="5534"/>
                  </a:lnTo>
                  <a:lnTo>
                    <a:pt x="343" y="5721"/>
                  </a:lnTo>
                  <a:lnTo>
                    <a:pt x="343" y="5908"/>
                  </a:lnTo>
                  <a:lnTo>
                    <a:pt x="172" y="5955"/>
                  </a:lnTo>
                  <a:lnTo>
                    <a:pt x="172" y="6071"/>
                  </a:lnTo>
                  <a:lnTo>
                    <a:pt x="446" y="6305"/>
                  </a:lnTo>
                  <a:lnTo>
                    <a:pt x="721" y="6608"/>
                  </a:lnTo>
                  <a:lnTo>
                    <a:pt x="721" y="6842"/>
                  </a:lnTo>
                  <a:lnTo>
                    <a:pt x="446" y="6842"/>
                  </a:lnTo>
                  <a:lnTo>
                    <a:pt x="172" y="6912"/>
                  </a:lnTo>
                  <a:lnTo>
                    <a:pt x="103" y="7099"/>
                  </a:lnTo>
                  <a:lnTo>
                    <a:pt x="343" y="7262"/>
                  </a:lnTo>
                  <a:lnTo>
                    <a:pt x="721" y="7379"/>
                  </a:lnTo>
                  <a:lnTo>
                    <a:pt x="1133" y="7636"/>
                  </a:lnTo>
                  <a:lnTo>
                    <a:pt x="1683" y="7683"/>
                  </a:lnTo>
                  <a:lnTo>
                    <a:pt x="2301" y="7986"/>
                  </a:lnTo>
                  <a:lnTo>
                    <a:pt x="2644" y="8056"/>
                  </a:lnTo>
                  <a:lnTo>
                    <a:pt x="2713" y="8220"/>
                  </a:lnTo>
                  <a:lnTo>
                    <a:pt x="3091" y="8593"/>
                  </a:lnTo>
                  <a:lnTo>
                    <a:pt x="3159" y="8944"/>
                  </a:lnTo>
                  <a:lnTo>
                    <a:pt x="3331" y="9130"/>
                  </a:lnTo>
                  <a:lnTo>
                    <a:pt x="4052" y="9364"/>
                  </a:lnTo>
                  <a:lnTo>
                    <a:pt x="4293" y="9714"/>
                  </a:lnTo>
                  <a:lnTo>
                    <a:pt x="4396" y="10018"/>
                  </a:lnTo>
                  <a:lnTo>
                    <a:pt x="4670" y="10251"/>
                  </a:lnTo>
                  <a:lnTo>
                    <a:pt x="4670" y="10625"/>
                  </a:lnTo>
                  <a:lnTo>
                    <a:pt x="4911" y="10905"/>
                  </a:lnTo>
                  <a:lnTo>
                    <a:pt x="5185" y="10975"/>
                  </a:lnTo>
                  <a:lnTo>
                    <a:pt x="5460" y="11325"/>
                  </a:lnTo>
                  <a:lnTo>
                    <a:pt x="5529" y="11629"/>
                  </a:lnTo>
                  <a:lnTo>
                    <a:pt x="5460" y="11699"/>
                  </a:lnTo>
                  <a:lnTo>
                    <a:pt x="5700" y="12096"/>
                  </a:lnTo>
                  <a:lnTo>
                    <a:pt x="6250" y="12586"/>
                  </a:lnTo>
                  <a:lnTo>
                    <a:pt x="6422" y="12820"/>
                  </a:lnTo>
                  <a:lnTo>
                    <a:pt x="6319" y="13007"/>
                  </a:lnTo>
                  <a:lnTo>
                    <a:pt x="6422" y="13123"/>
                  </a:lnTo>
                  <a:lnTo>
                    <a:pt x="6593" y="13170"/>
                  </a:lnTo>
                  <a:lnTo>
                    <a:pt x="7211" y="13544"/>
                  </a:lnTo>
                  <a:lnTo>
                    <a:pt x="7280" y="13707"/>
                  </a:lnTo>
                  <a:lnTo>
                    <a:pt x="7383" y="14081"/>
                  </a:lnTo>
                  <a:lnTo>
                    <a:pt x="7555" y="14198"/>
                  </a:lnTo>
                  <a:lnTo>
                    <a:pt x="8001" y="14314"/>
                  </a:lnTo>
                  <a:lnTo>
                    <a:pt x="8070" y="14548"/>
                  </a:lnTo>
                  <a:lnTo>
                    <a:pt x="8516" y="15085"/>
                  </a:lnTo>
                  <a:lnTo>
                    <a:pt x="8688" y="15318"/>
                  </a:lnTo>
                  <a:lnTo>
                    <a:pt x="9203" y="15856"/>
                  </a:lnTo>
                  <a:lnTo>
                    <a:pt x="9203" y="16112"/>
                  </a:lnTo>
                  <a:lnTo>
                    <a:pt x="9031" y="16159"/>
                  </a:lnTo>
                  <a:lnTo>
                    <a:pt x="8963" y="16042"/>
                  </a:lnTo>
                  <a:lnTo>
                    <a:pt x="8860" y="16159"/>
                  </a:lnTo>
                  <a:lnTo>
                    <a:pt x="8963" y="16346"/>
                  </a:lnTo>
                  <a:lnTo>
                    <a:pt x="8963" y="16533"/>
                  </a:lnTo>
                  <a:lnTo>
                    <a:pt x="9134" y="16533"/>
                  </a:lnTo>
                  <a:lnTo>
                    <a:pt x="9409" y="16579"/>
                  </a:lnTo>
                  <a:lnTo>
                    <a:pt x="9409" y="16883"/>
                  </a:lnTo>
                  <a:lnTo>
                    <a:pt x="9924" y="17117"/>
                  </a:lnTo>
                  <a:lnTo>
                    <a:pt x="10439" y="17303"/>
                  </a:lnTo>
                  <a:lnTo>
                    <a:pt x="10439" y="17467"/>
                  </a:lnTo>
                  <a:lnTo>
                    <a:pt x="10714" y="17654"/>
                  </a:lnTo>
                  <a:lnTo>
                    <a:pt x="11058" y="17724"/>
                  </a:lnTo>
                  <a:lnTo>
                    <a:pt x="11161" y="17840"/>
                  </a:lnTo>
                  <a:lnTo>
                    <a:pt x="11229" y="18004"/>
                  </a:lnTo>
                  <a:lnTo>
                    <a:pt x="11504" y="18074"/>
                  </a:lnTo>
                  <a:lnTo>
                    <a:pt x="12019" y="18074"/>
                  </a:lnTo>
                  <a:lnTo>
                    <a:pt x="12122" y="17957"/>
                  </a:lnTo>
                  <a:lnTo>
                    <a:pt x="12019" y="18144"/>
                  </a:lnTo>
                  <a:lnTo>
                    <a:pt x="12362" y="18378"/>
                  </a:lnTo>
                  <a:lnTo>
                    <a:pt x="12912" y="18541"/>
                  </a:lnTo>
                  <a:lnTo>
                    <a:pt x="13084" y="18728"/>
                  </a:lnTo>
                  <a:lnTo>
                    <a:pt x="13152" y="18845"/>
                  </a:lnTo>
                  <a:lnTo>
                    <a:pt x="13427" y="18961"/>
                  </a:lnTo>
                  <a:lnTo>
                    <a:pt x="13770" y="19078"/>
                  </a:lnTo>
                  <a:lnTo>
                    <a:pt x="13942" y="19031"/>
                  </a:lnTo>
                  <a:lnTo>
                    <a:pt x="14217" y="19078"/>
                  </a:lnTo>
                  <a:lnTo>
                    <a:pt x="14904" y="19382"/>
                  </a:lnTo>
                  <a:lnTo>
                    <a:pt x="15350" y="19498"/>
                  </a:lnTo>
                  <a:lnTo>
                    <a:pt x="15625" y="19498"/>
                  </a:lnTo>
                  <a:lnTo>
                    <a:pt x="15797" y="19568"/>
                  </a:lnTo>
                  <a:lnTo>
                    <a:pt x="15900" y="19685"/>
                  </a:lnTo>
                  <a:lnTo>
                    <a:pt x="16312" y="19919"/>
                  </a:lnTo>
                  <a:lnTo>
                    <a:pt x="16586" y="20035"/>
                  </a:lnTo>
                  <a:lnTo>
                    <a:pt x="16930" y="20292"/>
                  </a:lnTo>
                  <a:lnTo>
                    <a:pt x="17204" y="20339"/>
                  </a:lnTo>
                  <a:lnTo>
                    <a:pt x="17273" y="20456"/>
                  </a:lnTo>
                  <a:lnTo>
                    <a:pt x="17273" y="20759"/>
                  </a:lnTo>
                  <a:lnTo>
                    <a:pt x="17651" y="20829"/>
                  </a:lnTo>
                  <a:lnTo>
                    <a:pt x="17994" y="20876"/>
                  </a:lnTo>
                  <a:lnTo>
                    <a:pt x="18441" y="21226"/>
                  </a:lnTo>
                  <a:lnTo>
                    <a:pt x="18853" y="21483"/>
                  </a:lnTo>
                  <a:lnTo>
                    <a:pt x="19231" y="21530"/>
                  </a:lnTo>
                  <a:lnTo>
                    <a:pt x="19231" y="21600"/>
                  </a:lnTo>
                  <a:lnTo>
                    <a:pt x="19643" y="21483"/>
                  </a:lnTo>
                  <a:lnTo>
                    <a:pt x="20020" y="21296"/>
                  </a:lnTo>
                  <a:lnTo>
                    <a:pt x="20261" y="21366"/>
                  </a:lnTo>
                  <a:lnTo>
                    <a:pt x="20535" y="21180"/>
                  </a:lnTo>
                  <a:lnTo>
                    <a:pt x="20707" y="20993"/>
                  </a:lnTo>
                  <a:lnTo>
                    <a:pt x="20364" y="20829"/>
                  </a:lnTo>
                  <a:lnTo>
                    <a:pt x="20535" y="20643"/>
                  </a:lnTo>
                  <a:lnTo>
                    <a:pt x="20604" y="20409"/>
                  </a:lnTo>
                  <a:lnTo>
                    <a:pt x="20879" y="20456"/>
                  </a:lnTo>
                  <a:lnTo>
                    <a:pt x="20879" y="20339"/>
                  </a:lnTo>
                  <a:lnTo>
                    <a:pt x="20604" y="20292"/>
                  </a:lnTo>
                  <a:lnTo>
                    <a:pt x="20535" y="20152"/>
                  </a:lnTo>
                  <a:lnTo>
                    <a:pt x="20810" y="19802"/>
                  </a:lnTo>
                  <a:lnTo>
                    <a:pt x="21154" y="19615"/>
                  </a:lnTo>
                  <a:lnTo>
                    <a:pt x="21497" y="19335"/>
                  </a:lnTo>
                  <a:lnTo>
                    <a:pt x="21497" y="19078"/>
                  </a:lnTo>
                  <a:lnTo>
                    <a:pt x="21051" y="18307"/>
                  </a:lnTo>
                  <a:lnTo>
                    <a:pt x="21154" y="18144"/>
                  </a:lnTo>
                  <a:lnTo>
                    <a:pt x="21154" y="17840"/>
                  </a:lnTo>
                  <a:lnTo>
                    <a:pt x="21051" y="17724"/>
                  </a:lnTo>
                  <a:lnTo>
                    <a:pt x="20982" y="17467"/>
                  </a:lnTo>
                  <a:lnTo>
                    <a:pt x="21154" y="17303"/>
                  </a:lnTo>
                  <a:lnTo>
                    <a:pt x="21325" y="16930"/>
                  </a:lnTo>
                  <a:lnTo>
                    <a:pt x="21222" y="16229"/>
                  </a:lnTo>
                  <a:lnTo>
                    <a:pt x="21051" y="15856"/>
                  </a:lnTo>
                  <a:lnTo>
                    <a:pt x="21325" y="15505"/>
                  </a:lnTo>
                  <a:lnTo>
                    <a:pt x="21325" y="14735"/>
                  </a:lnTo>
                  <a:lnTo>
                    <a:pt x="21600" y="14431"/>
                  </a:lnTo>
                  <a:lnTo>
                    <a:pt x="21600" y="14244"/>
                  </a:lnTo>
                  <a:lnTo>
                    <a:pt x="20020" y="12773"/>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01" name="Freeform 15">
              <a:extLst>
                <a:ext uri="{FF2B5EF4-FFF2-40B4-BE49-F238E27FC236}">
                  <a16:creationId xmlns:a16="http://schemas.microsoft.com/office/drawing/2014/main" id="{6EAEA75A-821A-D847-8B4B-01D7D7772CD5}"/>
                </a:ext>
              </a:extLst>
            </p:cNvPr>
            <p:cNvSpPr/>
            <p:nvPr/>
          </p:nvSpPr>
          <p:spPr>
            <a:xfrm>
              <a:off x="1710909" y="3263348"/>
              <a:ext cx="1775475" cy="1986769"/>
            </a:xfrm>
            <a:custGeom>
              <a:avLst/>
              <a:gdLst/>
              <a:ahLst/>
              <a:cxnLst>
                <a:cxn ang="0">
                  <a:pos x="wd2" y="hd2"/>
                </a:cxn>
                <a:cxn ang="5400000">
                  <a:pos x="wd2" y="hd2"/>
                </a:cxn>
                <a:cxn ang="10800000">
                  <a:pos x="wd2" y="hd2"/>
                </a:cxn>
                <a:cxn ang="16200000">
                  <a:pos x="wd2" y="hd2"/>
                </a:cxn>
              </a:cxnLst>
              <a:rect l="0" t="0" r="r" b="b"/>
              <a:pathLst>
                <a:path w="21600" h="21600" extrusionOk="0">
                  <a:moveTo>
                    <a:pt x="20600" y="16304"/>
                  </a:moveTo>
                  <a:lnTo>
                    <a:pt x="20779" y="16080"/>
                  </a:lnTo>
                  <a:lnTo>
                    <a:pt x="20779" y="15825"/>
                  </a:lnTo>
                  <a:lnTo>
                    <a:pt x="21600" y="14357"/>
                  </a:lnTo>
                  <a:lnTo>
                    <a:pt x="21493" y="13528"/>
                  </a:lnTo>
                  <a:lnTo>
                    <a:pt x="20600" y="12156"/>
                  </a:lnTo>
                  <a:lnTo>
                    <a:pt x="19779" y="11901"/>
                  </a:lnTo>
                  <a:lnTo>
                    <a:pt x="19779" y="11326"/>
                  </a:lnTo>
                  <a:lnTo>
                    <a:pt x="19601" y="10369"/>
                  </a:lnTo>
                  <a:lnTo>
                    <a:pt x="16566" y="10274"/>
                  </a:lnTo>
                  <a:lnTo>
                    <a:pt x="16673" y="9540"/>
                  </a:lnTo>
                  <a:lnTo>
                    <a:pt x="15959" y="8551"/>
                  </a:lnTo>
                  <a:lnTo>
                    <a:pt x="16209" y="8232"/>
                  </a:lnTo>
                  <a:lnTo>
                    <a:pt x="16030" y="7657"/>
                  </a:lnTo>
                  <a:lnTo>
                    <a:pt x="16138" y="6923"/>
                  </a:lnTo>
                  <a:lnTo>
                    <a:pt x="15959" y="6700"/>
                  </a:lnTo>
                  <a:lnTo>
                    <a:pt x="15316" y="6285"/>
                  </a:lnTo>
                  <a:lnTo>
                    <a:pt x="14317" y="6349"/>
                  </a:lnTo>
                  <a:lnTo>
                    <a:pt x="13853" y="6190"/>
                  </a:lnTo>
                  <a:lnTo>
                    <a:pt x="13496" y="6126"/>
                  </a:lnTo>
                  <a:lnTo>
                    <a:pt x="13388" y="5615"/>
                  </a:lnTo>
                  <a:lnTo>
                    <a:pt x="12924" y="5456"/>
                  </a:lnTo>
                  <a:lnTo>
                    <a:pt x="12210" y="5232"/>
                  </a:lnTo>
                  <a:lnTo>
                    <a:pt x="11925" y="5296"/>
                  </a:lnTo>
                  <a:lnTo>
                    <a:pt x="11282" y="4658"/>
                  </a:lnTo>
                  <a:lnTo>
                    <a:pt x="10854" y="4818"/>
                  </a:lnTo>
                  <a:lnTo>
                    <a:pt x="10211" y="4243"/>
                  </a:lnTo>
                  <a:lnTo>
                    <a:pt x="9461" y="4403"/>
                  </a:lnTo>
                  <a:lnTo>
                    <a:pt x="9390" y="4562"/>
                  </a:lnTo>
                  <a:lnTo>
                    <a:pt x="8926" y="4243"/>
                  </a:lnTo>
                  <a:lnTo>
                    <a:pt x="8390" y="3924"/>
                  </a:lnTo>
                  <a:lnTo>
                    <a:pt x="7997" y="3765"/>
                  </a:lnTo>
                  <a:lnTo>
                    <a:pt x="7926" y="3254"/>
                  </a:lnTo>
                  <a:lnTo>
                    <a:pt x="7462" y="3095"/>
                  </a:lnTo>
                  <a:lnTo>
                    <a:pt x="7176" y="2521"/>
                  </a:lnTo>
                  <a:lnTo>
                    <a:pt x="7355" y="2201"/>
                  </a:lnTo>
                  <a:lnTo>
                    <a:pt x="7105" y="1563"/>
                  </a:lnTo>
                  <a:lnTo>
                    <a:pt x="7355" y="1053"/>
                  </a:lnTo>
                  <a:lnTo>
                    <a:pt x="7176" y="479"/>
                  </a:lnTo>
                  <a:lnTo>
                    <a:pt x="7283" y="160"/>
                  </a:lnTo>
                  <a:lnTo>
                    <a:pt x="6998" y="0"/>
                  </a:lnTo>
                  <a:lnTo>
                    <a:pt x="6641" y="255"/>
                  </a:lnTo>
                  <a:lnTo>
                    <a:pt x="6284" y="0"/>
                  </a:lnTo>
                  <a:lnTo>
                    <a:pt x="5927" y="0"/>
                  </a:lnTo>
                  <a:lnTo>
                    <a:pt x="5355" y="255"/>
                  </a:lnTo>
                  <a:lnTo>
                    <a:pt x="4820" y="319"/>
                  </a:lnTo>
                  <a:lnTo>
                    <a:pt x="3999" y="830"/>
                  </a:lnTo>
                  <a:lnTo>
                    <a:pt x="3642" y="1468"/>
                  </a:lnTo>
                  <a:lnTo>
                    <a:pt x="3178" y="1627"/>
                  </a:lnTo>
                  <a:lnTo>
                    <a:pt x="2713" y="1627"/>
                  </a:lnTo>
                  <a:lnTo>
                    <a:pt x="2356" y="1882"/>
                  </a:lnTo>
                  <a:lnTo>
                    <a:pt x="2071" y="1882"/>
                  </a:lnTo>
                  <a:lnTo>
                    <a:pt x="1642" y="2138"/>
                  </a:lnTo>
                  <a:lnTo>
                    <a:pt x="0" y="2138"/>
                  </a:lnTo>
                  <a:lnTo>
                    <a:pt x="1642" y="4148"/>
                  </a:lnTo>
                  <a:lnTo>
                    <a:pt x="1642" y="4403"/>
                  </a:lnTo>
                  <a:lnTo>
                    <a:pt x="1357" y="4818"/>
                  </a:lnTo>
                  <a:lnTo>
                    <a:pt x="1357" y="5871"/>
                  </a:lnTo>
                  <a:lnTo>
                    <a:pt x="1071" y="6349"/>
                  </a:lnTo>
                  <a:lnTo>
                    <a:pt x="1250" y="6860"/>
                  </a:lnTo>
                  <a:lnTo>
                    <a:pt x="1357" y="7817"/>
                  </a:lnTo>
                  <a:lnTo>
                    <a:pt x="1178" y="8327"/>
                  </a:lnTo>
                  <a:lnTo>
                    <a:pt x="1000" y="8551"/>
                  </a:lnTo>
                  <a:lnTo>
                    <a:pt x="1071" y="8902"/>
                  </a:lnTo>
                  <a:lnTo>
                    <a:pt x="1178" y="9061"/>
                  </a:lnTo>
                  <a:lnTo>
                    <a:pt x="1178" y="9476"/>
                  </a:lnTo>
                  <a:lnTo>
                    <a:pt x="1071" y="9699"/>
                  </a:lnTo>
                  <a:lnTo>
                    <a:pt x="1535" y="10752"/>
                  </a:lnTo>
                  <a:lnTo>
                    <a:pt x="1535" y="11103"/>
                  </a:lnTo>
                  <a:lnTo>
                    <a:pt x="1178" y="11486"/>
                  </a:lnTo>
                  <a:lnTo>
                    <a:pt x="821" y="11741"/>
                  </a:lnTo>
                  <a:lnTo>
                    <a:pt x="536" y="12220"/>
                  </a:lnTo>
                  <a:lnTo>
                    <a:pt x="607" y="12411"/>
                  </a:lnTo>
                  <a:lnTo>
                    <a:pt x="893" y="12475"/>
                  </a:lnTo>
                  <a:lnTo>
                    <a:pt x="893" y="12635"/>
                  </a:lnTo>
                  <a:lnTo>
                    <a:pt x="1000" y="12635"/>
                  </a:lnTo>
                  <a:lnTo>
                    <a:pt x="1000" y="13049"/>
                  </a:lnTo>
                  <a:lnTo>
                    <a:pt x="1357" y="13305"/>
                  </a:lnTo>
                  <a:lnTo>
                    <a:pt x="1535" y="13464"/>
                  </a:lnTo>
                  <a:lnTo>
                    <a:pt x="1642" y="13783"/>
                  </a:lnTo>
                  <a:lnTo>
                    <a:pt x="1535" y="14102"/>
                  </a:lnTo>
                  <a:lnTo>
                    <a:pt x="1642" y="14262"/>
                  </a:lnTo>
                  <a:lnTo>
                    <a:pt x="1714" y="14772"/>
                  </a:lnTo>
                  <a:lnTo>
                    <a:pt x="1999" y="15091"/>
                  </a:lnTo>
                  <a:lnTo>
                    <a:pt x="2713" y="15666"/>
                  </a:lnTo>
                  <a:lnTo>
                    <a:pt x="2820" y="15889"/>
                  </a:lnTo>
                  <a:lnTo>
                    <a:pt x="2642" y="16399"/>
                  </a:lnTo>
                  <a:lnTo>
                    <a:pt x="2713" y="16718"/>
                  </a:lnTo>
                  <a:lnTo>
                    <a:pt x="2356" y="17548"/>
                  </a:lnTo>
                  <a:lnTo>
                    <a:pt x="2535" y="17867"/>
                  </a:lnTo>
                  <a:lnTo>
                    <a:pt x="3463" y="18505"/>
                  </a:lnTo>
                  <a:lnTo>
                    <a:pt x="4713" y="21600"/>
                  </a:lnTo>
                  <a:lnTo>
                    <a:pt x="5177" y="21600"/>
                  </a:lnTo>
                  <a:lnTo>
                    <a:pt x="5284" y="21377"/>
                  </a:lnTo>
                  <a:lnTo>
                    <a:pt x="5534" y="21377"/>
                  </a:lnTo>
                  <a:lnTo>
                    <a:pt x="5820" y="21121"/>
                  </a:lnTo>
                  <a:lnTo>
                    <a:pt x="6105" y="20547"/>
                  </a:lnTo>
                  <a:lnTo>
                    <a:pt x="6748" y="19909"/>
                  </a:lnTo>
                  <a:lnTo>
                    <a:pt x="7176" y="19813"/>
                  </a:lnTo>
                  <a:lnTo>
                    <a:pt x="7640" y="20132"/>
                  </a:lnTo>
                  <a:lnTo>
                    <a:pt x="8104" y="20069"/>
                  </a:lnTo>
                  <a:lnTo>
                    <a:pt x="8461" y="19973"/>
                  </a:lnTo>
                  <a:lnTo>
                    <a:pt x="8819" y="20132"/>
                  </a:lnTo>
                  <a:lnTo>
                    <a:pt x="9461" y="19973"/>
                  </a:lnTo>
                  <a:lnTo>
                    <a:pt x="9747" y="20069"/>
                  </a:lnTo>
                  <a:lnTo>
                    <a:pt x="9818" y="20483"/>
                  </a:lnTo>
                  <a:lnTo>
                    <a:pt x="10104" y="21121"/>
                  </a:lnTo>
                  <a:lnTo>
                    <a:pt x="10211" y="21281"/>
                  </a:lnTo>
                  <a:lnTo>
                    <a:pt x="10389" y="21121"/>
                  </a:lnTo>
                  <a:lnTo>
                    <a:pt x="10389" y="20802"/>
                  </a:lnTo>
                  <a:lnTo>
                    <a:pt x="10568" y="20483"/>
                  </a:lnTo>
                  <a:lnTo>
                    <a:pt x="10568" y="20228"/>
                  </a:lnTo>
                  <a:lnTo>
                    <a:pt x="10854" y="19813"/>
                  </a:lnTo>
                  <a:lnTo>
                    <a:pt x="11853" y="19813"/>
                  </a:lnTo>
                  <a:lnTo>
                    <a:pt x="12674" y="19909"/>
                  </a:lnTo>
                  <a:lnTo>
                    <a:pt x="13031" y="20132"/>
                  </a:lnTo>
                  <a:lnTo>
                    <a:pt x="13103" y="19654"/>
                  </a:lnTo>
                  <a:lnTo>
                    <a:pt x="13567" y="18760"/>
                  </a:lnTo>
                  <a:lnTo>
                    <a:pt x="13674" y="18346"/>
                  </a:lnTo>
                  <a:lnTo>
                    <a:pt x="13567" y="17931"/>
                  </a:lnTo>
                  <a:lnTo>
                    <a:pt x="13388" y="17708"/>
                  </a:lnTo>
                  <a:lnTo>
                    <a:pt x="13924" y="16974"/>
                  </a:lnTo>
                  <a:lnTo>
                    <a:pt x="14210" y="16399"/>
                  </a:lnTo>
                  <a:lnTo>
                    <a:pt x="14210" y="16144"/>
                  </a:lnTo>
                  <a:lnTo>
                    <a:pt x="14567" y="15889"/>
                  </a:lnTo>
                  <a:lnTo>
                    <a:pt x="16959" y="15347"/>
                  </a:lnTo>
                  <a:lnTo>
                    <a:pt x="18958" y="15347"/>
                  </a:lnTo>
                  <a:lnTo>
                    <a:pt x="20065" y="16080"/>
                  </a:lnTo>
                  <a:lnTo>
                    <a:pt x="20315" y="16144"/>
                  </a:lnTo>
                  <a:lnTo>
                    <a:pt x="20600" y="16304"/>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2" name="Freeform 16">
              <a:extLst>
                <a:ext uri="{FF2B5EF4-FFF2-40B4-BE49-F238E27FC236}">
                  <a16:creationId xmlns:a16="http://schemas.microsoft.com/office/drawing/2014/main" id="{21552067-3C8D-AA44-AFA3-2A3AB5EE7506}"/>
                </a:ext>
              </a:extLst>
            </p:cNvPr>
            <p:cNvSpPr/>
            <p:nvPr/>
          </p:nvSpPr>
          <p:spPr>
            <a:xfrm>
              <a:off x="2782062" y="4674922"/>
              <a:ext cx="1220822" cy="1288320"/>
            </a:xfrm>
            <a:custGeom>
              <a:avLst/>
              <a:gdLst/>
              <a:ahLst/>
              <a:cxnLst>
                <a:cxn ang="0">
                  <a:pos x="wd2" y="hd2"/>
                </a:cxn>
                <a:cxn ang="5400000">
                  <a:pos x="wd2" y="hd2"/>
                </a:cxn>
                <a:cxn ang="10800000">
                  <a:pos x="wd2" y="hd2"/>
                </a:cxn>
                <a:cxn ang="16200000">
                  <a:pos x="wd2" y="hd2"/>
                </a:cxn>
              </a:cxnLst>
              <a:rect l="0" t="0" r="r" b="b"/>
              <a:pathLst>
                <a:path w="21600" h="21600" extrusionOk="0">
                  <a:moveTo>
                    <a:pt x="0" y="7380"/>
                  </a:moveTo>
                  <a:lnTo>
                    <a:pt x="104" y="6642"/>
                  </a:lnTo>
                  <a:lnTo>
                    <a:pt x="779" y="5265"/>
                  </a:lnTo>
                  <a:lnTo>
                    <a:pt x="935" y="4625"/>
                  </a:lnTo>
                  <a:lnTo>
                    <a:pt x="779" y="3985"/>
                  </a:lnTo>
                  <a:lnTo>
                    <a:pt x="519" y="3641"/>
                  </a:lnTo>
                  <a:lnTo>
                    <a:pt x="1298" y="2509"/>
                  </a:lnTo>
                  <a:lnTo>
                    <a:pt x="1713" y="1624"/>
                  </a:lnTo>
                  <a:lnTo>
                    <a:pt x="1713" y="1230"/>
                  </a:lnTo>
                  <a:lnTo>
                    <a:pt x="2233" y="836"/>
                  </a:lnTo>
                  <a:lnTo>
                    <a:pt x="5712" y="0"/>
                  </a:lnTo>
                  <a:lnTo>
                    <a:pt x="8619" y="0"/>
                  </a:lnTo>
                  <a:lnTo>
                    <a:pt x="10229" y="1132"/>
                  </a:lnTo>
                  <a:lnTo>
                    <a:pt x="10592" y="1230"/>
                  </a:lnTo>
                  <a:lnTo>
                    <a:pt x="11112" y="1722"/>
                  </a:lnTo>
                  <a:lnTo>
                    <a:pt x="11008" y="2263"/>
                  </a:lnTo>
                  <a:lnTo>
                    <a:pt x="11683" y="2755"/>
                  </a:lnTo>
                  <a:lnTo>
                    <a:pt x="11683" y="3493"/>
                  </a:lnTo>
                  <a:lnTo>
                    <a:pt x="12202" y="4231"/>
                  </a:lnTo>
                  <a:lnTo>
                    <a:pt x="11942" y="5658"/>
                  </a:lnTo>
                  <a:lnTo>
                    <a:pt x="12046" y="6249"/>
                  </a:lnTo>
                  <a:lnTo>
                    <a:pt x="11942" y="6790"/>
                  </a:lnTo>
                  <a:lnTo>
                    <a:pt x="12046" y="7282"/>
                  </a:lnTo>
                  <a:lnTo>
                    <a:pt x="12981" y="7134"/>
                  </a:lnTo>
                  <a:lnTo>
                    <a:pt x="13396" y="7380"/>
                  </a:lnTo>
                  <a:lnTo>
                    <a:pt x="14590" y="7282"/>
                  </a:lnTo>
                  <a:lnTo>
                    <a:pt x="15369" y="7528"/>
                  </a:lnTo>
                  <a:lnTo>
                    <a:pt x="16460" y="7134"/>
                  </a:lnTo>
                  <a:lnTo>
                    <a:pt x="17083" y="7528"/>
                  </a:lnTo>
                  <a:lnTo>
                    <a:pt x="17654" y="7626"/>
                  </a:lnTo>
                  <a:lnTo>
                    <a:pt x="17758" y="8168"/>
                  </a:lnTo>
                  <a:lnTo>
                    <a:pt x="18433" y="10775"/>
                  </a:lnTo>
                  <a:lnTo>
                    <a:pt x="18848" y="11661"/>
                  </a:lnTo>
                  <a:lnTo>
                    <a:pt x="19212" y="11809"/>
                  </a:lnTo>
                  <a:lnTo>
                    <a:pt x="20302" y="11317"/>
                  </a:lnTo>
                  <a:lnTo>
                    <a:pt x="20821" y="11563"/>
                  </a:lnTo>
                  <a:lnTo>
                    <a:pt x="21237" y="11809"/>
                  </a:lnTo>
                  <a:lnTo>
                    <a:pt x="21600" y="11907"/>
                  </a:lnTo>
                  <a:lnTo>
                    <a:pt x="21340" y="12301"/>
                  </a:lnTo>
                  <a:lnTo>
                    <a:pt x="21237" y="14564"/>
                  </a:lnTo>
                  <a:lnTo>
                    <a:pt x="21237" y="14810"/>
                  </a:lnTo>
                  <a:lnTo>
                    <a:pt x="21081" y="14958"/>
                  </a:lnTo>
                  <a:lnTo>
                    <a:pt x="21081" y="15696"/>
                  </a:lnTo>
                  <a:lnTo>
                    <a:pt x="20821" y="15843"/>
                  </a:lnTo>
                  <a:lnTo>
                    <a:pt x="20821" y="16434"/>
                  </a:lnTo>
                  <a:lnTo>
                    <a:pt x="20925" y="16729"/>
                  </a:lnTo>
                  <a:lnTo>
                    <a:pt x="20821" y="17565"/>
                  </a:lnTo>
                  <a:lnTo>
                    <a:pt x="20406" y="17959"/>
                  </a:lnTo>
                  <a:lnTo>
                    <a:pt x="20042" y="18599"/>
                  </a:lnTo>
                  <a:lnTo>
                    <a:pt x="19887" y="19091"/>
                  </a:lnTo>
                  <a:lnTo>
                    <a:pt x="18692" y="19829"/>
                  </a:lnTo>
                  <a:lnTo>
                    <a:pt x="18537" y="20468"/>
                  </a:lnTo>
                  <a:lnTo>
                    <a:pt x="18017" y="20960"/>
                  </a:lnTo>
                  <a:lnTo>
                    <a:pt x="17498" y="20862"/>
                  </a:lnTo>
                  <a:lnTo>
                    <a:pt x="17342" y="20960"/>
                  </a:lnTo>
                  <a:lnTo>
                    <a:pt x="16823" y="21600"/>
                  </a:lnTo>
                  <a:lnTo>
                    <a:pt x="16563" y="21354"/>
                  </a:lnTo>
                  <a:lnTo>
                    <a:pt x="16148" y="21354"/>
                  </a:lnTo>
                  <a:lnTo>
                    <a:pt x="15629" y="21600"/>
                  </a:lnTo>
                  <a:lnTo>
                    <a:pt x="14590" y="20960"/>
                  </a:lnTo>
                  <a:lnTo>
                    <a:pt x="13137" y="20468"/>
                  </a:lnTo>
                  <a:lnTo>
                    <a:pt x="11267" y="20714"/>
                  </a:lnTo>
                  <a:lnTo>
                    <a:pt x="10852" y="20862"/>
                  </a:lnTo>
                  <a:lnTo>
                    <a:pt x="11008" y="20222"/>
                  </a:lnTo>
                  <a:lnTo>
                    <a:pt x="11787" y="19484"/>
                  </a:lnTo>
                  <a:lnTo>
                    <a:pt x="12202" y="18599"/>
                  </a:lnTo>
                  <a:lnTo>
                    <a:pt x="12046" y="18107"/>
                  </a:lnTo>
                  <a:lnTo>
                    <a:pt x="12306" y="17713"/>
                  </a:lnTo>
                  <a:lnTo>
                    <a:pt x="12721" y="17319"/>
                  </a:lnTo>
                  <a:lnTo>
                    <a:pt x="13137" y="16827"/>
                  </a:lnTo>
                  <a:lnTo>
                    <a:pt x="13240" y="16335"/>
                  </a:lnTo>
                  <a:lnTo>
                    <a:pt x="12981" y="15696"/>
                  </a:lnTo>
                  <a:lnTo>
                    <a:pt x="12202" y="15056"/>
                  </a:lnTo>
                  <a:lnTo>
                    <a:pt x="11683" y="14466"/>
                  </a:lnTo>
                  <a:lnTo>
                    <a:pt x="10073" y="14318"/>
                  </a:lnTo>
                  <a:lnTo>
                    <a:pt x="9035" y="13826"/>
                  </a:lnTo>
                  <a:lnTo>
                    <a:pt x="7840" y="12793"/>
                  </a:lnTo>
                  <a:lnTo>
                    <a:pt x="7425" y="12793"/>
                  </a:lnTo>
                  <a:lnTo>
                    <a:pt x="6490" y="12301"/>
                  </a:lnTo>
                  <a:lnTo>
                    <a:pt x="4881" y="11907"/>
                  </a:lnTo>
                  <a:lnTo>
                    <a:pt x="4517" y="11317"/>
                  </a:lnTo>
                  <a:lnTo>
                    <a:pt x="3842" y="10775"/>
                  </a:lnTo>
                  <a:lnTo>
                    <a:pt x="3323" y="10677"/>
                  </a:lnTo>
                  <a:lnTo>
                    <a:pt x="1713" y="9299"/>
                  </a:lnTo>
                  <a:lnTo>
                    <a:pt x="1038" y="8168"/>
                  </a:lnTo>
                  <a:lnTo>
                    <a:pt x="675" y="8020"/>
                  </a:lnTo>
                  <a:lnTo>
                    <a:pt x="0" y="7528"/>
                  </a:lnTo>
                  <a:lnTo>
                    <a:pt x="0" y="738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3" name="Freeform 17">
              <a:extLst>
                <a:ext uri="{FF2B5EF4-FFF2-40B4-BE49-F238E27FC236}">
                  <a16:creationId xmlns:a16="http://schemas.microsoft.com/office/drawing/2014/main" id="{6172313D-99D8-3042-9A74-B7D089D52991}"/>
                </a:ext>
              </a:extLst>
            </p:cNvPr>
            <p:cNvSpPr/>
            <p:nvPr/>
          </p:nvSpPr>
          <p:spPr>
            <a:xfrm>
              <a:off x="3524534" y="6338877"/>
              <a:ext cx="724864" cy="824641"/>
            </a:xfrm>
            <a:custGeom>
              <a:avLst/>
              <a:gdLst/>
              <a:ahLst/>
              <a:cxnLst>
                <a:cxn ang="0">
                  <a:pos x="wd2" y="hd2"/>
                </a:cxn>
                <a:cxn ang="5400000">
                  <a:pos x="wd2" y="hd2"/>
                </a:cxn>
                <a:cxn ang="10800000">
                  <a:pos x="wd2" y="hd2"/>
                </a:cxn>
                <a:cxn ang="16200000">
                  <a:pos x="wd2" y="hd2"/>
                </a:cxn>
              </a:cxnLst>
              <a:rect l="0" t="0" r="r" b="b"/>
              <a:pathLst>
                <a:path w="21600" h="21600" extrusionOk="0">
                  <a:moveTo>
                    <a:pt x="2186" y="384"/>
                  </a:moveTo>
                  <a:lnTo>
                    <a:pt x="2886" y="384"/>
                  </a:lnTo>
                  <a:lnTo>
                    <a:pt x="3323" y="615"/>
                  </a:lnTo>
                  <a:lnTo>
                    <a:pt x="5597" y="0"/>
                  </a:lnTo>
                  <a:lnTo>
                    <a:pt x="6471" y="615"/>
                  </a:lnTo>
                  <a:lnTo>
                    <a:pt x="7346" y="1768"/>
                  </a:lnTo>
                  <a:lnTo>
                    <a:pt x="8220" y="2152"/>
                  </a:lnTo>
                  <a:lnTo>
                    <a:pt x="8657" y="3152"/>
                  </a:lnTo>
                  <a:lnTo>
                    <a:pt x="9794" y="4535"/>
                  </a:lnTo>
                  <a:lnTo>
                    <a:pt x="10232" y="4535"/>
                  </a:lnTo>
                  <a:lnTo>
                    <a:pt x="11106" y="3767"/>
                  </a:lnTo>
                  <a:lnTo>
                    <a:pt x="11631" y="3767"/>
                  </a:lnTo>
                  <a:lnTo>
                    <a:pt x="12505" y="5304"/>
                  </a:lnTo>
                  <a:lnTo>
                    <a:pt x="13642" y="5688"/>
                  </a:lnTo>
                  <a:lnTo>
                    <a:pt x="14691" y="5919"/>
                  </a:lnTo>
                  <a:lnTo>
                    <a:pt x="15566" y="6688"/>
                  </a:lnTo>
                  <a:lnTo>
                    <a:pt x="15566" y="7687"/>
                  </a:lnTo>
                  <a:lnTo>
                    <a:pt x="16528" y="7687"/>
                  </a:lnTo>
                  <a:lnTo>
                    <a:pt x="18277" y="8225"/>
                  </a:lnTo>
                  <a:lnTo>
                    <a:pt x="19151" y="9224"/>
                  </a:lnTo>
                  <a:lnTo>
                    <a:pt x="20288" y="10608"/>
                  </a:lnTo>
                  <a:lnTo>
                    <a:pt x="21163" y="11223"/>
                  </a:lnTo>
                  <a:lnTo>
                    <a:pt x="20988" y="12376"/>
                  </a:lnTo>
                  <a:lnTo>
                    <a:pt x="20113" y="13375"/>
                  </a:lnTo>
                  <a:lnTo>
                    <a:pt x="20551" y="14374"/>
                  </a:lnTo>
                  <a:lnTo>
                    <a:pt x="20726" y="14759"/>
                  </a:lnTo>
                  <a:lnTo>
                    <a:pt x="20726" y="14912"/>
                  </a:lnTo>
                  <a:lnTo>
                    <a:pt x="21600" y="15681"/>
                  </a:lnTo>
                  <a:lnTo>
                    <a:pt x="21163" y="15912"/>
                  </a:lnTo>
                  <a:lnTo>
                    <a:pt x="20551" y="16527"/>
                  </a:lnTo>
                  <a:lnTo>
                    <a:pt x="20551" y="17680"/>
                  </a:lnTo>
                  <a:lnTo>
                    <a:pt x="19589" y="18295"/>
                  </a:lnTo>
                  <a:lnTo>
                    <a:pt x="19414" y="18833"/>
                  </a:lnTo>
                  <a:lnTo>
                    <a:pt x="19414" y="19063"/>
                  </a:lnTo>
                  <a:lnTo>
                    <a:pt x="19151" y="19448"/>
                  </a:lnTo>
                  <a:lnTo>
                    <a:pt x="18102" y="20447"/>
                  </a:lnTo>
                  <a:lnTo>
                    <a:pt x="16528" y="20985"/>
                  </a:lnTo>
                  <a:lnTo>
                    <a:pt x="16266" y="20601"/>
                  </a:lnTo>
                  <a:lnTo>
                    <a:pt x="16091" y="20831"/>
                  </a:lnTo>
                  <a:lnTo>
                    <a:pt x="15566" y="21600"/>
                  </a:lnTo>
                  <a:lnTo>
                    <a:pt x="14954" y="21446"/>
                  </a:lnTo>
                  <a:lnTo>
                    <a:pt x="14254" y="21216"/>
                  </a:lnTo>
                  <a:lnTo>
                    <a:pt x="13817" y="21446"/>
                  </a:lnTo>
                  <a:lnTo>
                    <a:pt x="13380" y="20985"/>
                  </a:lnTo>
                  <a:lnTo>
                    <a:pt x="12505" y="20831"/>
                  </a:lnTo>
                  <a:lnTo>
                    <a:pt x="11106" y="20985"/>
                  </a:lnTo>
                  <a:lnTo>
                    <a:pt x="10232" y="21446"/>
                  </a:lnTo>
                  <a:lnTo>
                    <a:pt x="9357" y="21446"/>
                  </a:lnTo>
                  <a:lnTo>
                    <a:pt x="9619" y="20985"/>
                  </a:lnTo>
                  <a:lnTo>
                    <a:pt x="9619" y="20831"/>
                  </a:lnTo>
                  <a:lnTo>
                    <a:pt x="9357" y="20601"/>
                  </a:lnTo>
                  <a:lnTo>
                    <a:pt x="8657" y="20601"/>
                  </a:lnTo>
                  <a:lnTo>
                    <a:pt x="8045" y="20447"/>
                  </a:lnTo>
                  <a:lnTo>
                    <a:pt x="7083" y="19832"/>
                  </a:lnTo>
                  <a:lnTo>
                    <a:pt x="3585" y="19832"/>
                  </a:lnTo>
                  <a:lnTo>
                    <a:pt x="2186" y="18833"/>
                  </a:lnTo>
                  <a:lnTo>
                    <a:pt x="1749" y="18679"/>
                  </a:lnTo>
                  <a:lnTo>
                    <a:pt x="612" y="17065"/>
                  </a:lnTo>
                  <a:lnTo>
                    <a:pt x="0" y="15912"/>
                  </a:lnTo>
                  <a:lnTo>
                    <a:pt x="0" y="14144"/>
                  </a:lnTo>
                  <a:lnTo>
                    <a:pt x="175" y="13913"/>
                  </a:lnTo>
                  <a:lnTo>
                    <a:pt x="874" y="13375"/>
                  </a:lnTo>
                  <a:lnTo>
                    <a:pt x="1049" y="12760"/>
                  </a:lnTo>
                  <a:lnTo>
                    <a:pt x="612" y="11607"/>
                  </a:lnTo>
                  <a:lnTo>
                    <a:pt x="437" y="9993"/>
                  </a:lnTo>
                  <a:lnTo>
                    <a:pt x="874" y="9455"/>
                  </a:lnTo>
                  <a:lnTo>
                    <a:pt x="437" y="8456"/>
                  </a:lnTo>
                  <a:lnTo>
                    <a:pt x="874" y="7456"/>
                  </a:lnTo>
                  <a:lnTo>
                    <a:pt x="874" y="6841"/>
                  </a:lnTo>
                  <a:lnTo>
                    <a:pt x="1049" y="6303"/>
                  </a:lnTo>
                  <a:lnTo>
                    <a:pt x="1312" y="4689"/>
                  </a:lnTo>
                  <a:lnTo>
                    <a:pt x="1049" y="4151"/>
                  </a:lnTo>
                  <a:lnTo>
                    <a:pt x="1312" y="3536"/>
                  </a:lnTo>
                  <a:lnTo>
                    <a:pt x="1049" y="2383"/>
                  </a:lnTo>
                  <a:lnTo>
                    <a:pt x="1749" y="1384"/>
                  </a:lnTo>
                  <a:lnTo>
                    <a:pt x="2186" y="615"/>
                  </a:lnTo>
                  <a:lnTo>
                    <a:pt x="2186" y="384"/>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4" name="Freeform 18">
              <a:extLst>
                <a:ext uri="{FF2B5EF4-FFF2-40B4-BE49-F238E27FC236}">
                  <a16:creationId xmlns:a16="http://schemas.microsoft.com/office/drawing/2014/main" id="{728BBCCF-79C2-5645-9EE8-C5D2D456D351}"/>
                </a:ext>
              </a:extLst>
            </p:cNvPr>
            <p:cNvSpPr/>
            <p:nvPr/>
          </p:nvSpPr>
          <p:spPr>
            <a:xfrm>
              <a:off x="1813622" y="5085774"/>
              <a:ext cx="2286105" cy="5904548"/>
            </a:xfrm>
            <a:custGeom>
              <a:avLst/>
              <a:gdLst/>
              <a:ahLst/>
              <a:cxnLst>
                <a:cxn ang="0">
                  <a:pos x="wd2" y="hd2"/>
                </a:cxn>
                <a:cxn ang="5400000">
                  <a:pos x="wd2" y="hd2"/>
                </a:cxn>
                <a:cxn ang="10800000">
                  <a:pos x="wd2" y="hd2"/>
                </a:cxn>
                <a:cxn ang="16200000">
                  <a:pos x="wd2" y="hd2"/>
                </a:cxn>
              </a:cxnLst>
              <a:rect l="0" t="0" r="r" b="b"/>
              <a:pathLst>
                <a:path w="21600" h="21600" extrusionOk="0">
                  <a:moveTo>
                    <a:pt x="3327" y="526"/>
                  </a:moveTo>
                  <a:lnTo>
                    <a:pt x="3549" y="440"/>
                  </a:lnTo>
                  <a:lnTo>
                    <a:pt x="3771" y="247"/>
                  </a:lnTo>
                  <a:lnTo>
                    <a:pt x="4270" y="32"/>
                  </a:lnTo>
                  <a:lnTo>
                    <a:pt x="4603" y="0"/>
                  </a:lnTo>
                  <a:lnTo>
                    <a:pt x="4963" y="107"/>
                  </a:lnTo>
                  <a:lnTo>
                    <a:pt x="5324" y="86"/>
                  </a:lnTo>
                  <a:lnTo>
                    <a:pt x="5601" y="54"/>
                  </a:lnTo>
                  <a:lnTo>
                    <a:pt x="5878" y="107"/>
                  </a:lnTo>
                  <a:lnTo>
                    <a:pt x="6377" y="54"/>
                  </a:lnTo>
                  <a:lnTo>
                    <a:pt x="6599" y="86"/>
                  </a:lnTo>
                  <a:lnTo>
                    <a:pt x="6655" y="225"/>
                  </a:lnTo>
                  <a:lnTo>
                    <a:pt x="6877" y="440"/>
                  </a:lnTo>
                  <a:lnTo>
                    <a:pt x="6960" y="494"/>
                  </a:lnTo>
                  <a:lnTo>
                    <a:pt x="7098" y="440"/>
                  </a:lnTo>
                  <a:lnTo>
                    <a:pt x="7098" y="333"/>
                  </a:lnTo>
                  <a:lnTo>
                    <a:pt x="7237" y="225"/>
                  </a:lnTo>
                  <a:lnTo>
                    <a:pt x="7237" y="140"/>
                  </a:lnTo>
                  <a:lnTo>
                    <a:pt x="7459" y="0"/>
                  </a:lnTo>
                  <a:lnTo>
                    <a:pt x="8235" y="0"/>
                  </a:lnTo>
                  <a:lnTo>
                    <a:pt x="8873" y="32"/>
                  </a:lnTo>
                  <a:lnTo>
                    <a:pt x="9150" y="140"/>
                  </a:lnTo>
                  <a:lnTo>
                    <a:pt x="9511" y="247"/>
                  </a:lnTo>
                  <a:lnTo>
                    <a:pt x="9705" y="279"/>
                  </a:lnTo>
                  <a:lnTo>
                    <a:pt x="10065" y="526"/>
                  </a:lnTo>
                  <a:lnTo>
                    <a:pt x="10925" y="827"/>
                  </a:lnTo>
                  <a:lnTo>
                    <a:pt x="11202" y="848"/>
                  </a:lnTo>
                  <a:lnTo>
                    <a:pt x="11563" y="966"/>
                  </a:lnTo>
                  <a:lnTo>
                    <a:pt x="11757" y="1095"/>
                  </a:lnTo>
                  <a:lnTo>
                    <a:pt x="12616" y="1181"/>
                  </a:lnTo>
                  <a:lnTo>
                    <a:pt x="13115" y="1288"/>
                  </a:lnTo>
                  <a:lnTo>
                    <a:pt x="13337" y="1288"/>
                  </a:lnTo>
                  <a:lnTo>
                    <a:pt x="13975" y="1514"/>
                  </a:lnTo>
                  <a:lnTo>
                    <a:pt x="14529" y="1621"/>
                  </a:lnTo>
                  <a:lnTo>
                    <a:pt x="15389" y="1653"/>
                  </a:lnTo>
                  <a:lnTo>
                    <a:pt x="15666" y="1782"/>
                  </a:lnTo>
                  <a:lnTo>
                    <a:pt x="16082" y="1922"/>
                  </a:lnTo>
                  <a:lnTo>
                    <a:pt x="16221" y="2061"/>
                  </a:lnTo>
                  <a:lnTo>
                    <a:pt x="16165" y="2169"/>
                  </a:lnTo>
                  <a:lnTo>
                    <a:pt x="15944" y="2276"/>
                  </a:lnTo>
                  <a:lnTo>
                    <a:pt x="15722" y="2362"/>
                  </a:lnTo>
                  <a:lnTo>
                    <a:pt x="15583" y="2448"/>
                  </a:lnTo>
                  <a:lnTo>
                    <a:pt x="15666" y="2555"/>
                  </a:lnTo>
                  <a:lnTo>
                    <a:pt x="15444" y="2748"/>
                  </a:lnTo>
                  <a:lnTo>
                    <a:pt x="15028" y="2909"/>
                  </a:lnTo>
                  <a:lnTo>
                    <a:pt x="14945" y="3049"/>
                  </a:lnTo>
                  <a:lnTo>
                    <a:pt x="15167" y="3017"/>
                  </a:lnTo>
                  <a:lnTo>
                    <a:pt x="16165" y="2963"/>
                  </a:lnTo>
                  <a:lnTo>
                    <a:pt x="16942" y="3070"/>
                  </a:lnTo>
                  <a:lnTo>
                    <a:pt x="17496" y="3210"/>
                  </a:lnTo>
                  <a:lnTo>
                    <a:pt x="17774" y="3156"/>
                  </a:lnTo>
                  <a:lnTo>
                    <a:pt x="17995" y="3156"/>
                  </a:lnTo>
                  <a:lnTo>
                    <a:pt x="18134" y="3210"/>
                  </a:lnTo>
                  <a:lnTo>
                    <a:pt x="18411" y="3070"/>
                  </a:lnTo>
                  <a:lnTo>
                    <a:pt x="18494" y="3049"/>
                  </a:lnTo>
                  <a:lnTo>
                    <a:pt x="18772" y="3070"/>
                  </a:lnTo>
                  <a:lnTo>
                    <a:pt x="19049" y="2963"/>
                  </a:lnTo>
                  <a:lnTo>
                    <a:pt x="19132" y="2823"/>
                  </a:lnTo>
                  <a:lnTo>
                    <a:pt x="19770" y="2662"/>
                  </a:lnTo>
                  <a:lnTo>
                    <a:pt x="19853" y="2555"/>
                  </a:lnTo>
                  <a:lnTo>
                    <a:pt x="20047" y="2416"/>
                  </a:lnTo>
                  <a:lnTo>
                    <a:pt x="20269" y="2330"/>
                  </a:lnTo>
                  <a:lnTo>
                    <a:pt x="20325" y="2147"/>
                  </a:lnTo>
                  <a:lnTo>
                    <a:pt x="20269" y="2083"/>
                  </a:lnTo>
                  <a:lnTo>
                    <a:pt x="20269" y="1954"/>
                  </a:lnTo>
                  <a:lnTo>
                    <a:pt x="20630" y="1868"/>
                  </a:lnTo>
                  <a:lnTo>
                    <a:pt x="21267" y="1900"/>
                  </a:lnTo>
                  <a:lnTo>
                    <a:pt x="21267" y="2008"/>
                  </a:lnTo>
                  <a:lnTo>
                    <a:pt x="21461" y="2222"/>
                  </a:lnTo>
                  <a:lnTo>
                    <a:pt x="21461" y="2416"/>
                  </a:lnTo>
                  <a:lnTo>
                    <a:pt x="21545" y="2609"/>
                  </a:lnTo>
                  <a:lnTo>
                    <a:pt x="21600" y="2802"/>
                  </a:lnTo>
                  <a:lnTo>
                    <a:pt x="21545" y="2888"/>
                  </a:lnTo>
                  <a:lnTo>
                    <a:pt x="21267" y="2856"/>
                  </a:lnTo>
                  <a:lnTo>
                    <a:pt x="20907" y="2942"/>
                  </a:lnTo>
                  <a:lnTo>
                    <a:pt x="20824" y="2963"/>
                  </a:lnTo>
                  <a:lnTo>
                    <a:pt x="20685" y="3049"/>
                  </a:lnTo>
                  <a:lnTo>
                    <a:pt x="20546" y="3017"/>
                  </a:lnTo>
                  <a:lnTo>
                    <a:pt x="20047" y="3156"/>
                  </a:lnTo>
                  <a:lnTo>
                    <a:pt x="19909" y="3242"/>
                  </a:lnTo>
                  <a:lnTo>
                    <a:pt x="19687" y="3264"/>
                  </a:lnTo>
                  <a:lnTo>
                    <a:pt x="19215" y="3403"/>
                  </a:lnTo>
                  <a:lnTo>
                    <a:pt x="19049" y="3435"/>
                  </a:lnTo>
                  <a:lnTo>
                    <a:pt x="18994" y="3564"/>
                  </a:lnTo>
                  <a:lnTo>
                    <a:pt x="18855" y="3596"/>
                  </a:lnTo>
                  <a:lnTo>
                    <a:pt x="18633" y="3564"/>
                  </a:lnTo>
                  <a:lnTo>
                    <a:pt x="18217" y="3790"/>
                  </a:lnTo>
                  <a:lnTo>
                    <a:pt x="18134" y="3876"/>
                  </a:lnTo>
                  <a:lnTo>
                    <a:pt x="18134" y="3983"/>
                  </a:lnTo>
                  <a:lnTo>
                    <a:pt x="17995" y="4004"/>
                  </a:lnTo>
                  <a:lnTo>
                    <a:pt x="17857" y="4058"/>
                  </a:lnTo>
                  <a:lnTo>
                    <a:pt x="17579" y="4251"/>
                  </a:lnTo>
                  <a:lnTo>
                    <a:pt x="17441" y="4337"/>
                  </a:lnTo>
                  <a:lnTo>
                    <a:pt x="17219" y="4477"/>
                  </a:lnTo>
                  <a:lnTo>
                    <a:pt x="17219" y="4530"/>
                  </a:lnTo>
                  <a:lnTo>
                    <a:pt x="16942" y="4584"/>
                  </a:lnTo>
                  <a:lnTo>
                    <a:pt x="16859" y="4670"/>
                  </a:lnTo>
                  <a:lnTo>
                    <a:pt x="16720" y="4777"/>
                  </a:lnTo>
                  <a:lnTo>
                    <a:pt x="16498" y="4917"/>
                  </a:lnTo>
                  <a:lnTo>
                    <a:pt x="16581" y="5078"/>
                  </a:lnTo>
                  <a:lnTo>
                    <a:pt x="16498" y="5164"/>
                  </a:lnTo>
                  <a:lnTo>
                    <a:pt x="16581" y="5239"/>
                  </a:lnTo>
                  <a:lnTo>
                    <a:pt x="16498" y="5464"/>
                  </a:lnTo>
                  <a:lnTo>
                    <a:pt x="16443" y="5540"/>
                  </a:lnTo>
                  <a:lnTo>
                    <a:pt x="16443" y="5625"/>
                  </a:lnTo>
                  <a:lnTo>
                    <a:pt x="16304" y="5765"/>
                  </a:lnTo>
                  <a:lnTo>
                    <a:pt x="16443" y="5905"/>
                  </a:lnTo>
                  <a:lnTo>
                    <a:pt x="16304" y="5980"/>
                  </a:lnTo>
                  <a:lnTo>
                    <a:pt x="16359" y="6205"/>
                  </a:lnTo>
                  <a:lnTo>
                    <a:pt x="16498" y="6366"/>
                  </a:lnTo>
                  <a:lnTo>
                    <a:pt x="16443" y="6452"/>
                  </a:lnTo>
                  <a:lnTo>
                    <a:pt x="16221" y="6527"/>
                  </a:lnTo>
                  <a:lnTo>
                    <a:pt x="16165" y="6559"/>
                  </a:lnTo>
                  <a:lnTo>
                    <a:pt x="16082" y="6774"/>
                  </a:lnTo>
                  <a:lnTo>
                    <a:pt x="16221" y="6967"/>
                  </a:lnTo>
                  <a:lnTo>
                    <a:pt x="16165" y="7021"/>
                  </a:lnTo>
                  <a:lnTo>
                    <a:pt x="16304" y="7085"/>
                  </a:lnTo>
                  <a:lnTo>
                    <a:pt x="16304" y="7193"/>
                  </a:lnTo>
                  <a:lnTo>
                    <a:pt x="16221" y="7214"/>
                  </a:lnTo>
                  <a:lnTo>
                    <a:pt x="16359" y="7300"/>
                  </a:lnTo>
                  <a:lnTo>
                    <a:pt x="16942" y="7493"/>
                  </a:lnTo>
                  <a:lnTo>
                    <a:pt x="17496" y="7579"/>
                  </a:lnTo>
                  <a:lnTo>
                    <a:pt x="18217" y="7762"/>
                  </a:lnTo>
                  <a:lnTo>
                    <a:pt x="18356" y="7848"/>
                  </a:lnTo>
                  <a:lnTo>
                    <a:pt x="18356" y="7955"/>
                  </a:lnTo>
                  <a:lnTo>
                    <a:pt x="17995" y="8202"/>
                  </a:lnTo>
                  <a:lnTo>
                    <a:pt x="17995" y="8288"/>
                  </a:lnTo>
                  <a:lnTo>
                    <a:pt x="18217" y="8427"/>
                  </a:lnTo>
                  <a:lnTo>
                    <a:pt x="18578" y="8535"/>
                  </a:lnTo>
                  <a:lnTo>
                    <a:pt x="18855" y="8535"/>
                  </a:lnTo>
                  <a:lnTo>
                    <a:pt x="18994" y="8449"/>
                  </a:lnTo>
                  <a:lnTo>
                    <a:pt x="19049" y="8449"/>
                  </a:lnTo>
                  <a:lnTo>
                    <a:pt x="19132" y="8535"/>
                  </a:lnTo>
                  <a:lnTo>
                    <a:pt x="19132" y="8750"/>
                  </a:lnTo>
                  <a:lnTo>
                    <a:pt x="19049" y="8868"/>
                  </a:lnTo>
                  <a:lnTo>
                    <a:pt x="18772" y="9029"/>
                  </a:lnTo>
                  <a:lnTo>
                    <a:pt x="18716" y="9190"/>
                  </a:lnTo>
                  <a:lnTo>
                    <a:pt x="18633" y="9254"/>
                  </a:lnTo>
                  <a:lnTo>
                    <a:pt x="18578" y="9190"/>
                  </a:lnTo>
                  <a:lnTo>
                    <a:pt x="18494" y="9222"/>
                  </a:lnTo>
                  <a:lnTo>
                    <a:pt x="18356" y="9383"/>
                  </a:lnTo>
                  <a:lnTo>
                    <a:pt x="18411" y="9522"/>
                  </a:lnTo>
                  <a:lnTo>
                    <a:pt x="18273" y="9608"/>
                  </a:lnTo>
                  <a:lnTo>
                    <a:pt x="17579" y="9802"/>
                  </a:lnTo>
                  <a:lnTo>
                    <a:pt x="16997" y="9855"/>
                  </a:lnTo>
                  <a:lnTo>
                    <a:pt x="16859" y="9802"/>
                  </a:lnTo>
                  <a:lnTo>
                    <a:pt x="16859" y="9877"/>
                  </a:lnTo>
                  <a:lnTo>
                    <a:pt x="16027" y="10016"/>
                  </a:lnTo>
                  <a:lnTo>
                    <a:pt x="15084" y="10102"/>
                  </a:lnTo>
                  <a:lnTo>
                    <a:pt x="14529" y="10102"/>
                  </a:lnTo>
                  <a:lnTo>
                    <a:pt x="14113" y="10070"/>
                  </a:lnTo>
                  <a:lnTo>
                    <a:pt x="13670" y="10124"/>
                  </a:lnTo>
                  <a:lnTo>
                    <a:pt x="13393" y="10124"/>
                  </a:lnTo>
                  <a:lnTo>
                    <a:pt x="13115" y="10049"/>
                  </a:lnTo>
                  <a:lnTo>
                    <a:pt x="12755" y="9995"/>
                  </a:lnTo>
                  <a:lnTo>
                    <a:pt x="12533" y="9995"/>
                  </a:lnTo>
                  <a:lnTo>
                    <a:pt x="12394" y="9930"/>
                  </a:lnTo>
                  <a:lnTo>
                    <a:pt x="12339" y="9963"/>
                  </a:lnTo>
                  <a:lnTo>
                    <a:pt x="12339" y="10049"/>
                  </a:lnTo>
                  <a:lnTo>
                    <a:pt x="12394" y="10102"/>
                  </a:lnTo>
                  <a:lnTo>
                    <a:pt x="12394" y="10295"/>
                  </a:lnTo>
                  <a:lnTo>
                    <a:pt x="12533" y="10371"/>
                  </a:lnTo>
                  <a:lnTo>
                    <a:pt x="12478" y="10424"/>
                  </a:lnTo>
                  <a:lnTo>
                    <a:pt x="12755" y="10424"/>
                  </a:lnTo>
                  <a:lnTo>
                    <a:pt x="12755" y="10596"/>
                  </a:lnTo>
                  <a:lnTo>
                    <a:pt x="12616" y="10596"/>
                  </a:lnTo>
                  <a:lnTo>
                    <a:pt x="12699" y="10617"/>
                  </a:lnTo>
                  <a:lnTo>
                    <a:pt x="12394" y="10736"/>
                  </a:lnTo>
                  <a:lnTo>
                    <a:pt x="12478" y="10789"/>
                  </a:lnTo>
                  <a:lnTo>
                    <a:pt x="12394" y="10843"/>
                  </a:lnTo>
                  <a:lnTo>
                    <a:pt x="12394" y="10950"/>
                  </a:lnTo>
                  <a:lnTo>
                    <a:pt x="12533" y="11058"/>
                  </a:lnTo>
                  <a:lnTo>
                    <a:pt x="12755" y="11090"/>
                  </a:lnTo>
                  <a:lnTo>
                    <a:pt x="12699" y="11165"/>
                  </a:lnTo>
                  <a:lnTo>
                    <a:pt x="12616" y="11229"/>
                  </a:lnTo>
                  <a:lnTo>
                    <a:pt x="12699" y="11305"/>
                  </a:lnTo>
                  <a:lnTo>
                    <a:pt x="12616" y="11390"/>
                  </a:lnTo>
                  <a:lnTo>
                    <a:pt x="12339" y="11476"/>
                  </a:lnTo>
                  <a:lnTo>
                    <a:pt x="12339" y="11498"/>
                  </a:lnTo>
                  <a:lnTo>
                    <a:pt x="11895" y="11637"/>
                  </a:lnTo>
                  <a:lnTo>
                    <a:pt x="11119" y="11637"/>
                  </a:lnTo>
                  <a:lnTo>
                    <a:pt x="10703" y="11605"/>
                  </a:lnTo>
                  <a:lnTo>
                    <a:pt x="10287" y="11444"/>
                  </a:lnTo>
                  <a:lnTo>
                    <a:pt x="9705" y="11390"/>
                  </a:lnTo>
                  <a:lnTo>
                    <a:pt x="9427" y="11390"/>
                  </a:lnTo>
                  <a:lnTo>
                    <a:pt x="9372" y="11358"/>
                  </a:lnTo>
                  <a:lnTo>
                    <a:pt x="9427" y="11305"/>
                  </a:lnTo>
                  <a:lnTo>
                    <a:pt x="9206" y="11305"/>
                  </a:lnTo>
                  <a:lnTo>
                    <a:pt x="9012" y="11412"/>
                  </a:lnTo>
                  <a:lnTo>
                    <a:pt x="8928" y="11605"/>
                  </a:lnTo>
                  <a:lnTo>
                    <a:pt x="9289" y="11723"/>
                  </a:lnTo>
                  <a:lnTo>
                    <a:pt x="9372" y="11884"/>
                  </a:lnTo>
                  <a:lnTo>
                    <a:pt x="9372" y="12131"/>
                  </a:lnTo>
                  <a:lnTo>
                    <a:pt x="9427" y="12239"/>
                  </a:lnTo>
                  <a:lnTo>
                    <a:pt x="9788" y="12292"/>
                  </a:lnTo>
                  <a:lnTo>
                    <a:pt x="10148" y="12292"/>
                  </a:lnTo>
                  <a:lnTo>
                    <a:pt x="10287" y="12324"/>
                  </a:lnTo>
                  <a:lnTo>
                    <a:pt x="10148" y="12346"/>
                  </a:lnTo>
                  <a:lnTo>
                    <a:pt x="9982" y="12400"/>
                  </a:lnTo>
                  <a:lnTo>
                    <a:pt x="10204" y="12432"/>
                  </a:lnTo>
                  <a:lnTo>
                    <a:pt x="10703" y="12378"/>
                  </a:lnTo>
                  <a:lnTo>
                    <a:pt x="10703" y="12324"/>
                  </a:lnTo>
                  <a:lnTo>
                    <a:pt x="10481" y="12292"/>
                  </a:lnTo>
                  <a:lnTo>
                    <a:pt x="10426" y="12292"/>
                  </a:lnTo>
                  <a:lnTo>
                    <a:pt x="10564" y="12239"/>
                  </a:lnTo>
                  <a:lnTo>
                    <a:pt x="10703" y="12239"/>
                  </a:lnTo>
                  <a:lnTo>
                    <a:pt x="10980" y="12153"/>
                  </a:lnTo>
                  <a:lnTo>
                    <a:pt x="11202" y="12185"/>
                  </a:lnTo>
                  <a:lnTo>
                    <a:pt x="11424" y="12292"/>
                  </a:lnTo>
                  <a:lnTo>
                    <a:pt x="11341" y="12400"/>
                  </a:lnTo>
                  <a:lnTo>
                    <a:pt x="11202" y="12400"/>
                  </a:lnTo>
                  <a:lnTo>
                    <a:pt x="11424" y="12485"/>
                  </a:lnTo>
                  <a:lnTo>
                    <a:pt x="11479" y="12593"/>
                  </a:lnTo>
                  <a:lnTo>
                    <a:pt x="11424" y="12711"/>
                  </a:lnTo>
                  <a:lnTo>
                    <a:pt x="10925" y="12818"/>
                  </a:lnTo>
                  <a:lnTo>
                    <a:pt x="10703" y="12786"/>
                  </a:lnTo>
                  <a:lnTo>
                    <a:pt x="10620" y="12679"/>
                  </a:lnTo>
                  <a:lnTo>
                    <a:pt x="10620" y="12593"/>
                  </a:lnTo>
                  <a:lnTo>
                    <a:pt x="10342" y="12518"/>
                  </a:lnTo>
                  <a:lnTo>
                    <a:pt x="9982" y="12571"/>
                  </a:lnTo>
                  <a:lnTo>
                    <a:pt x="9705" y="12647"/>
                  </a:lnTo>
                  <a:lnTo>
                    <a:pt x="9705" y="12711"/>
                  </a:lnTo>
                  <a:lnTo>
                    <a:pt x="9788" y="12765"/>
                  </a:lnTo>
                  <a:lnTo>
                    <a:pt x="10481" y="12818"/>
                  </a:lnTo>
                  <a:lnTo>
                    <a:pt x="10481" y="12872"/>
                  </a:lnTo>
                  <a:lnTo>
                    <a:pt x="10204" y="12979"/>
                  </a:lnTo>
                  <a:lnTo>
                    <a:pt x="9788" y="13033"/>
                  </a:lnTo>
                  <a:lnTo>
                    <a:pt x="9649" y="13119"/>
                  </a:lnTo>
                  <a:lnTo>
                    <a:pt x="9705" y="13140"/>
                  </a:lnTo>
                  <a:lnTo>
                    <a:pt x="9649" y="13258"/>
                  </a:lnTo>
                  <a:lnTo>
                    <a:pt x="9427" y="13334"/>
                  </a:lnTo>
                  <a:lnTo>
                    <a:pt x="9511" y="13473"/>
                  </a:lnTo>
                  <a:lnTo>
                    <a:pt x="9566" y="13527"/>
                  </a:lnTo>
                  <a:lnTo>
                    <a:pt x="9566" y="13581"/>
                  </a:lnTo>
                  <a:lnTo>
                    <a:pt x="9511" y="13666"/>
                  </a:lnTo>
                  <a:lnTo>
                    <a:pt x="9843" y="13806"/>
                  </a:lnTo>
                  <a:lnTo>
                    <a:pt x="9843" y="13827"/>
                  </a:lnTo>
                  <a:lnTo>
                    <a:pt x="9705" y="13913"/>
                  </a:lnTo>
                  <a:lnTo>
                    <a:pt x="9788" y="13946"/>
                  </a:lnTo>
                  <a:lnTo>
                    <a:pt x="9427" y="14053"/>
                  </a:lnTo>
                  <a:lnTo>
                    <a:pt x="9372" y="14107"/>
                  </a:lnTo>
                  <a:lnTo>
                    <a:pt x="9372" y="14160"/>
                  </a:lnTo>
                  <a:lnTo>
                    <a:pt x="9566" y="14192"/>
                  </a:lnTo>
                  <a:lnTo>
                    <a:pt x="9705" y="14246"/>
                  </a:lnTo>
                  <a:lnTo>
                    <a:pt x="9705" y="14300"/>
                  </a:lnTo>
                  <a:lnTo>
                    <a:pt x="9289" y="14321"/>
                  </a:lnTo>
                  <a:lnTo>
                    <a:pt x="9012" y="14300"/>
                  </a:lnTo>
                  <a:lnTo>
                    <a:pt x="8651" y="14321"/>
                  </a:lnTo>
                  <a:lnTo>
                    <a:pt x="8374" y="14439"/>
                  </a:lnTo>
                  <a:lnTo>
                    <a:pt x="8097" y="14461"/>
                  </a:lnTo>
                  <a:lnTo>
                    <a:pt x="7875" y="14547"/>
                  </a:lnTo>
                  <a:lnTo>
                    <a:pt x="7653" y="14568"/>
                  </a:lnTo>
                  <a:lnTo>
                    <a:pt x="7597" y="14686"/>
                  </a:lnTo>
                  <a:lnTo>
                    <a:pt x="7514" y="14794"/>
                  </a:lnTo>
                  <a:lnTo>
                    <a:pt x="7154" y="14869"/>
                  </a:lnTo>
                  <a:lnTo>
                    <a:pt x="7154" y="14933"/>
                  </a:lnTo>
                  <a:lnTo>
                    <a:pt x="7292" y="15008"/>
                  </a:lnTo>
                  <a:lnTo>
                    <a:pt x="7292" y="15116"/>
                  </a:lnTo>
                  <a:lnTo>
                    <a:pt x="7597" y="15309"/>
                  </a:lnTo>
                  <a:lnTo>
                    <a:pt x="7875" y="15395"/>
                  </a:lnTo>
                  <a:lnTo>
                    <a:pt x="8097" y="15427"/>
                  </a:lnTo>
                  <a:lnTo>
                    <a:pt x="8429" y="15534"/>
                  </a:lnTo>
                  <a:lnTo>
                    <a:pt x="8928" y="15728"/>
                  </a:lnTo>
                  <a:lnTo>
                    <a:pt x="9649" y="15728"/>
                  </a:lnTo>
                  <a:lnTo>
                    <a:pt x="9788" y="15695"/>
                  </a:lnTo>
                  <a:lnTo>
                    <a:pt x="9982" y="15728"/>
                  </a:lnTo>
                  <a:lnTo>
                    <a:pt x="10065" y="15781"/>
                  </a:lnTo>
                  <a:lnTo>
                    <a:pt x="9982" y="15835"/>
                  </a:lnTo>
                  <a:lnTo>
                    <a:pt x="9982" y="15889"/>
                  </a:lnTo>
                  <a:lnTo>
                    <a:pt x="10148" y="15996"/>
                  </a:lnTo>
                  <a:lnTo>
                    <a:pt x="10148" y="16082"/>
                  </a:lnTo>
                  <a:lnTo>
                    <a:pt x="9927" y="16168"/>
                  </a:lnTo>
                  <a:lnTo>
                    <a:pt x="10065" y="16168"/>
                  </a:lnTo>
                  <a:lnTo>
                    <a:pt x="10287" y="16275"/>
                  </a:lnTo>
                  <a:lnTo>
                    <a:pt x="10148" y="16297"/>
                  </a:lnTo>
                  <a:lnTo>
                    <a:pt x="10148" y="16415"/>
                  </a:lnTo>
                  <a:lnTo>
                    <a:pt x="9927" y="16522"/>
                  </a:lnTo>
                  <a:lnTo>
                    <a:pt x="9705" y="16544"/>
                  </a:lnTo>
                  <a:lnTo>
                    <a:pt x="9649" y="16629"/>
                  </a:lnTo>
                  <a:lnTo>
                    <a:pt x="9372" y="16737"/>
                  </a:lnTo>
                  <a:lnTo>
                    <a:pt x="9206" y="16876"/>
                  </a:lnTo>
                  <a:lnTo>
                    <a:pt x="9012" y="16876"/>
                  </a:lnTo>
                  <a:lnTo>
                    <a:pt x="8651" y="16984"/>
                  </a:lnTo>
                  <a:lnTo>
                    <a:pt x="8651" y="17123"/>
                  </a:lnTo>
                  <a:lnTo>
                    <a:pt x="8512" y="17231"/>
                  </a:lnTo>
                  <a:lnTo>
                    <a:pt x="8291" y="17317"/>
                  </a:lnTo>
                  <a:lnTo>
                    <a:pt x="8235" y="17370"/>
                  </a:lnTo>
                  <a:lnTo>
                    <a:pt x="8374" y="17338"/>
                  </a:lnTo>
                  <a:lnTo>
                    <a:pt x="8568" y="17370"/>
                  </a:lnTo>
                  <a:lnTo>
                    <a:pt x="8651" y="17510"/>
                  </a:lnTo>
                  <a:lnTo>
                    <a:pt x="8568" y="17596"/>
                  </a:lnTo>
                  <a:lnTo>
                    <a:pt x="8291" y="17703"/>
                  </a:lnTo>
                  <a:lnTo>
                    <a:pt x="8291" y="17778"/>
                  </a:lnTo>
                  <a:lnTo>
                    <a:pt x="8013" y="17896"/>
                  </a:lnTo>
                  <a:lnTo>
                    <a:pt x="7792" y="17864"/>
                  </a:lnTo>
                  <a:lnTo>
                    <a:pt x="7653" y="17778"/>
                  </a:lnTo>
                  <a:lnTo>
                    <a:pt x="7459" y="17757"/>
                  </a:lnTo>
                  <a:lnTo>
                    <a:pt x="7597" y="17810"/>
                  </a:lnTo>
                  <a:lnTo>
                    <a:pt x="7597" y="17896"/>
                  </a:lnTo>
                  <a:lnTo>
                    <a:pt x="7653" y="17950"/>
                  </a:lnTo>
                  <a:lnTo>
                    <a:pt x="7597" y="18025"/>
                  </a:lnTo>
                  <a:lnTo>
                    <a:pt x="7237" y="18143"/>
                  </a:lnTo>
                  <a:lnTo>
                    <a:pt x="7098" y="18304"/>
                  </a:lnTo>
                  <a:lnTo>
                    <a:pt x="7098" y="18465"/>
                  </a:lnTo>
                  <a:lnTo>
                    <a:pt x="7376" y="18605"/>
                  </a:lnTo>
                  <a:lnTo>
                    <a:pt x="7597" y="18852"/>
                  </a:lnTo>
                  <a:lnTo>
                    <a:pt x="7597" y="18938"/>
                  </a:lnTo>
                  <a:lnTo>
                    <a:pt x="7653" y="18938"/>
                  </a:lnTo>
                  <a:lnTo>
                    <a:pt x="7653" y="19013"/>
                  </a:lnTo>
                  <a:lnTo>
                    <a:pt x="7459" y="19045"/>
                  </a:lnTo>
                  <a:lnTo>
                    <a:pt x="7597" y="19099"/>
                  </a:lnTo>
                  <a:lnTo>
                    <a:pt x="7736" y="19099"/>
                  </a:lnTo>
                  <a:lnTo>
                    <a:pt x="7930" y="19184"/>
                  </a:lnTo>
                  <a:lnTo>
                    <a:pt x="8013" y="19292"/>
                  </a:lnTo>
                  <a:lnTo>
                    <a:pt x="8512" y="19399"/>
                  </a:lnTo>
                  <a:lnTo>
                    <a:pt x="8734" y="19485"/>
                  </a:lnTo>
                  <a:lnTo>
                    <a:pt x="8790" y="19571"/>
                  </a:lnTo>
                  <a:lnTo>
                    <a:pt x="8651" y="19571"/>
                  </a:lnTo>
                  <a:lnTo>
                    <a:pt x="8374" y="19507"/>
                  </a:lnTo>
                  <a:lnTo>
                    <a:pt x="7930" y="19378"/>
                  </a:lnTo>
                  <a:lnTo>
                    <a:pt x="7653" y="19378"/>
                  </a:lnTo>
                  <a:lnTo>
                    <a:pt x="7597" y="19324"/>
                  </a:lnTo>
                  <a:lnTo>
                    <a:pt x="5878" y="19324"/>
                  </a:lnTo>
                  <a:lnTo>
                    <a:pt x="4908" y="19378"/>
                  </a:lnTo>
                  <a:lnTo>
                    <a:pt x="4686" y="19346"/>
                  </a:lnTo>
                  <a:lnTo>
                    <a:pt x="4048" y="19324"/>
                  </a:lnTo>
                  <a:lnTo>
                    <a:pt x="3826" y="19099"/>
                  </a:lnTo>
                  <a:lnTo>
                    <a:pt x="3688" y="18905"/>
                  </a:lnTo>
                  <a:lnTo>
                    <a:pt x="3327" y="18830"/>
                  </a:lnTo>
                  <a:lnTo>
                    <a:pt x="3272" y="18519"/>
                  </a:lnTo>
                  <a:lnTo>
                    <a:pt x="3272" y="18390"/>
                  </a:lnTo>
                  <a:lnTo>
                    <a:pt x="2995" y="18390"/>
                  </a:lnTo>
                  <a:lnTo>
                    <a:pt x="2551" y="18465"/>
                  </a:lnTo>
                  <a:lnTo>
                    <a:pt x="2357" y="18551"/>
                  </a:lnTo>
                  <a:lnTo>
                    <a:pt x="2052" y="18551"/>
                  </a:lnTo>
                  <a:lnTo>
                    <a:pt x="1497" y="18111"/>
                  </a:lnTo>
                  <a:lnTo>
                    <a:pt x="1414" y="17950"/>
                  </a:lnTo>
                  <a:lnTo>
                    <a:pt x="1580" y="17478"/>
                  </a:lnTo>
                  <a:lnTo>
                    <a:pt x="1858" y="17317"/>
                  </a:lnTo>
                  <a:lnTo>
                    <a:pt x="2357" y="17123"/>
                  </a:lnTo>
                  <a:lnTo>
                    <a:pt x="2412" y="16844"/>
                  </a:lnTo>
                  <a:lnTo>
                    <a:pt x="2357" y="16576"/>
                  </a:lnTo>
                  <a:lnTo>
                    <a:pt x="2135" y="16383"/>
                  </a:lnTo>
                  <a:lnTo>
                    <a:pt x="2274" y="16136"/>
                  </a:lnTo>
                  <a:lnTo>
                    <a:pt x="2496" y="16028"/>
                  </a:lnTo>
                  <a:lnTo>
                    <a:pt x="2274" y="15781"/>
                  </a:lnTo>
                  <a:lnTo>
                    <a:pt x="2274" y="15674"/>
                  </a:lnTo>
                  <a:lnTo>
                    <a:pt x="2551" y="15556"/>
                  </a:lnTo>
                  <a:lnTo>
                    <a:pt x="2357" y="15341"/>
                  </a:lnTo>
                  <a:lnTo>
                    <a:pt x="2274" y="15041"/>
                  </a:lnTo>
                  <a:lnTo>
                    <a:pt x="2135" y="14901"/>
                  </a:lnTo>
                  <a:lnTo>
                    <a:pt x="2135" y="14815"/>
                  </a:lnTo>
                  <a:lnTo>
                    <a:pt x="2496" y="14686"/>
                  </a:lnTo>
                  <a:lnTo>
                    <a:pt x="2496" y="14568"/>
                  </a:lnTo>
                  <a:lnTo>
                    <a:pt x="2218" y="14375"/>
                  </a:lnTo>
                  <a:lnTo>
                    <a:pt x="1719" y="14268"/>
                  </a:lnTo>
                  <a:lnTo>
                    <a:pt x="1414" y="14268"/>
                  </a:lnTo>
                  <a:lnTo>
                    <a:pt x="1359" y="14300"/>
                  </a:lnTo>
                  <a:lnTo>
                    <a:pt x="1220" y="14246"/>
                  </a:lnTo>
                  <a:lnTo>
                    <a:pt x="1275" y="14128"/>
                  </a:lnTo>
                  <a:lnTo>
                    <a:pt x="1913" y="14128"/>
                  </a:lnTo>
                  <a:lnTo>
                    <a:pt x="2218" y="13999"/>
                  </a:lnTo>
                  <a:lnTo>
                    <a:pt x="2218" y="13881"/>
                  </a:lnTo>
                  <a:lnTo>
                    <a:pt x="1996" y="13860"/>
                  </a:lnTo>
                  <a:lnTo>
                    <a:pt x="1775" y="13913"/>
                  </a:lnTo>
                  <a:lnTo>
                    <a:pt x="1580" y="13881"/>
                  </a:lnTo>
                  <a:lnTo>
                    <a:pt x="1414" y="13634"/>
                  </a:lnTo>
                  <a:lnTo>
                    <a:pt x="1137" y="13452"/>
                  </a:lnTo>
                  <a:lnTo>
                    <a:pt x="1137" y="13280"/>
                  </a:lnTo>
                  <a:lnTo>
                    <a:pt x="1220" y="13119"/>
                  </a:lnTo>
                  <a:lnTo>
                    <a:pt x="776" y="13065"/>
                  </a:lnTo>
                  <a:lnTo>
                    <a:pt x="638" y="12893"/>
                  </a:lnTo>
                  <a:lnTo>
                    <a:pt x="582" y="12518"/>
                  </a:lnTo>
                  <a:lnTo>
                    <a:pt x="860" y="12432"/>
                  </a:lnTo>
                  <a:lnTo>
                    <a:pt x="943" y="12292"/>
                  </a:lnTo>
                  <a:lnTo>
                    <a:pt x="776" y="12185"/>
                  </a:lnTo>
                  <a:lnTo>
                    <a:pt x="582" y="12131"/>
                  </a:lnTo>
                  <a:lnTo>
                    <a:pt x="444" y="11906"/>
                  </a:lnTo>
                  <a:lnTo>
                    <a:pt x="360" y="11551"/>
                  </a:lnTo>
                  <a:lnTo>
                    <a:pt x="499" y="11165"/>
                  </a:lnTo>
                  <a:lnTo>
                    <a:pt x="222" y="11004"/>
                  </a:lnTo>
                  <a:lnTo>
                    <a:pt x="139" y="10811"/>
                  </a:lnTo>
                  <a:lnTo>
                    <a:pt x="638" y="10564"/>
                  </a:lnTo>
                  <a:lnTo>
                    <a:pt x="721" y="10295"/>
                  </a:lnTo>
                  <a:lnTo>
                    <a:pt x="1081" y="10210"/>
                  </a:lnTo>
                  <a:lnTo>
                    <a:pt x="1275" y="10124"/>
                  </a:lnTo>
                  <a:lnTo>
                    <a:pt x="499" y="9522"/>
                  </a:lnTo>
                  <a:lnTo>
                    <a:pt x="582" y="9308"/>
                  </a:lnTo>
                  <a:lnTo>
                    <a:pt x="582" y="8814"/>
                  </a:lnTo>
                  <a:lnTo>
                    <a:pt x="860" y="8588"/>
                  </a:lnTo>
                  <a:lnTo>
                    <a:pt x="1137" y="8449"/>
                  </a:lnTo>
                  <a:lnTo>
                    <a:pt x="1081" y="8256"/>
                  </a:lnTo>
                  <a:lnTo>
                    <a:pt x="860" y="8095"/>
                  </a:lnTo>
                  <a:lnTo>
                    <a:pt x="638" y="8041"/>
                  </a:lnTo>
                  <a:lnTo>
                    <a:pt x="943" y="7848"/>
                  </a:lnTo>
                  <a:lnTo>
                    <a:pt x="860" y="7654"/>
                  </a:lnTo>
                  <a:lnTo>
                    <a:pt x="1081" y="7440"/>
                  </a:lnTo>
                  <a:lnTo>
                    <a:pt x="1359" y="7408"/>
                  </a:lnTo>
                  <a:lnTo>
                    <a:pt x="1414" y="7161"/>
                  </a:lnTo>
                  <a:lnTo>
                    <a:pt x="1275" y="6753"/>
                  </a:lnTo>
                  <a:lnTo>
                    <a:pt x="1137" y="6667"/>
                  </a:lnTo>
                  <a:lnTo>
                    <a:pt x="943" y="6366"/>
                  </a:lnTo>
                  <a:lnTo>
                    <a:pt x="721" y="6227"/>
                  </a:lnTo>
                  <a:lnTo>
                    <a:pt x="444" y="6033"/>
                  </a:lnTo>
                  <a:lnTo>
                    <a:pt x="360" y="5926"/>
                  </a:lnTo>
                  <a:lnTo>
                    <a:pt x="139" y="5786"/>
                  </a:lnTo>
                  <a:lnTo>
                    <a:pt x="0" y="5540"/>
                  </a:lnTo>
                  <a:lnTo>
                    <a:pt x="83" y="5357"/>
                  </a:lnTo>
                  <a:lnTo>
                    <a:pt x="444" y="5271"/>
                  </a:lnTo>
                  <a:lnTo>
                    <a:pt x="444" y="5024"/>
                  </a:lnTo>
                  <a:lnTo>
                    <a:pt x="638" y="4917"/>
                  </a:lnTo>
                  <a:lnTo>
                    <a:pt x="721" y="4691"/>
                  </a:lnTo>
                  <a:lnTo>
                    <a:pt x="444" y="4498"/>
                  </a:lnTo>
                  <a:lnTo>
                    <a:pt x="444" y="4198"/>
                  </a:lnTo>
                  <a:lnTo>
                    <a:pt x="582" y="4122"/>
                  </a:lnTo>
                  <a:lnTo>
                    <a:pt x="721" y="3736"/>
                  </a:lnTo>
                  <a:lnTo>
                    <a:pt x="943" y="3596"/>
                  </a:lnTo>
                  <a:lnTo>
                    <a:pt x="1275" y="3242"/>
                  </a:lnTo>
                  <a:lnTo>
                    <a:pt x="1636" y="3103"/>
                  </a:lnTo>
                  <a:lnTo>
                    <a:pt x="1913" y="3049"/>
                  </a:lnTo>
                  <a:lnTo>
                    <a:pt x="2135" y="2963"/>
                  </a:lnTo>
                  <a:lnTo>
                    <a:pt x="1996" y="2909"/>
                  </a:lnTo>
                  <a:lnTo>
                    <a:pt x="1996" y="2770"/>
                  </a:lnTo>
                  <a:lnTo>
                    <a:pt x="1858" y="2695"/>
                  </a:lnTo>
                  <a:lnTo>
                    <a:pt x="1719" y="2641"/>
                  </a:lnTo>
                  <a:lnTo>
                    <a:pt x="1775" y="2523"/>
                  </a:lnTo>
                  <a:lnTo>
                    <a:pt x="1996" y="2469"/>
                  </a:lnTo>
                  <a:lnTo>
                    <a:pt x="1996" y="2330"/>
                  </a:lnTo>
                  <a:lnTo>
                    <a:pt x="1719" y="2201"/>
                  </a:lnTo>
                  <a:lnTo>
                    <a:pt x="1636" y="2008"/>
                  </a:lnTo>
                  <a:lnTo>
                    <a:pt x="1775" y="1900"/>
                  </a:lnTo>
                  <a:lnTo>
                    <a:pt x="1719" y="1814"/>
                  </a:lnTo>
                  <a:lnTo>
                    <a:pt x="1497" y="1707"/>
                  </a:lnTo>
                  <a:lnTo>
                    <a:pt x="1580" y="1589"/>
                  </a:lnTo>
                  <a:lnTo>
                    <a:pt x="3189" y="1235"/>
                  </a:lnTo>
                  <a:lnTo>
                    <a:pt x="3549" y="666"/>
                  </a:lnTo>
                  <a:lnTo>
                    <a:pt x="3327" y="526"/>
                  </a:lnTo>
                  <a:close/>
                  <a:moveTo>
                    <a:pt x="14391" y="21353"/>
                  </a:moveTo>
                  <a:lnTo>
                    <a:pt x="14613" y="21407"/>
                  </a:lnTo>
                  <a:lnTo>
                    <a:pt x="14890" y="21353"/>
                  </a:lnTo>
                  <a:lnTo>
                    <a:pt x="15167" y="21321"/>
                  </a:lnTo>
                  <a:lnTo>
                    <a:pt x="15444" y="21235"/>
                  </a:lnTo>
                  <a:lnTo>
                    <a:pt x="15084" y="21214"/>
                  </a:lnTo>
                  <a:lnTo>
                    <a:pt x="14945" y="21299"/>
                  </a:lnTo>
                  <a:lnTo>
                    <a:pt x="14613" y="21299"/>
                  </a:lnTo>
                  <a:lnTo>
                    <a:pt x="14391" y="21353"/>
                  </a:lnTo>
                  <a:close/>
                  <a:moveTo>
                    <a:pt x="8374" y="19678"/>
                  </a:moveTo>
                  <a:lnTo>
                    <a:pt x="8429" y="19678"/>
                  </a:lnTo>
                  <a:lnTo>
                    <a:pt x="8651" y="19786"/>
                  </a:lnTo>
                  <a:lnTo>
                    <a:pt x="9067" y="19947"/>
                  </a:lnTo>
                  <a:lnTo>
                    <a:pt x="9206" y="20226"/>
                  </a:lnTo>
                  <a:lnTo>
                    <a:pt x="9067" y="20172"/>
                  </a:lnTo>
                  <a:lnTo>
                    <a:pt x="8873" y="20194"/>
                  </a:lnTo>
                  <a:lnTo>
                    <a:pt x="8790" y="20280"/>
                  </a:lnTo>
                  <a:lnTo>
                    <a:pt x="8374" y="19678"/>
                  </a:lnTo>
                  <a:close/>
                  <a:moveTo>
                    <a:pt x="8790" y="20312"/>
                  </a:moveTo>
                  <a:lnTo>
                    <a:pt x="9067" y="20333"/>
                  </a:lnTo>
                  <a:lnTo>
                    <a:pt x="9427" y="20333"/>
                  </a:lnTo>
                  <a:lnTo>
                    <a:pt x="9566" y="20419"/>
                  </a:lnTo>
                  <a:lnTo>
                    <a:pt x="9705" y="20612"/>
                  </a:lnTo>
                  <a:lnTo>
                    <a:pt x="10065" y="20612"/>
                  </a:lnTo>
                  <a:lnTo>
                    <a:pt x="10342" y="20720"/>
                  </a:lnTo>
                  <a:lnTo>
                    <a:pt x="10426" y="20859"/>
                  </a:lnTo>
                  <a:lnTo>
                    <a:pt x="10703" y="20881"/>
                  </a:lnTo>
                  <a:lnTo>
                    <a:pt x="11757" y="21020"/>
                  </a:lnTo>
                  <a:lnTo>
                    <a:pt x="11840" y="21074"/>
                  </a:lnTo>
                  <a:lnTo>
                    <a:pt x="12256" y="21106"/>
                  </a:lnTo>
                  <a:lnTo>
                    <a:pt x="12616" y="21235"/>
                  </a:lnTo>
                  <a:lnTo>
                    <a:pt x="12893" y="21235"/>
                  </a:lnTo>
                  <a:lnTo>
                    <a:pt x="13337" y="21181"/>
                  </a:lnTo>
                  <a:lnTo>
                    <a:pt x="13614" y="21235"/>
                  </a:lnTo>
                  <a:lnTo>
                    <a:pt x="13614" y="21321"/>
                  </a:lnTo>
                  <a:lnTo>
                    <a:pt x="13337" y="21407"/>
                  </a:lnTo>
                  <a:lnTo>
                    <a:pt x="13171" y="21353"/>
                  </a:lnTo>
                  <a:lnTo>
                    <a:pt x="12893" y="21375"/>
                  </a:lnTo>
                  <a:lnTo>
                    <a:pt x="12838" y="21482"/>
                  </a:lnTo>
                  <a:lnTo>
                    <a:pt x="12616" y="21568"/>
                  </a:lnTo>
                  <a:lnTo>
                    <a:pt x="12256" y="21600"/>
                  </a:lnTo>
                  <a:lnTo>
                    <a:pt x="11978" y="21568"/>
                  </a:lnTo>
                  <a:lnTo>
                    <a:pt x="11701" y="21482"/>
                  </a:lnTo>
                  <a:lnTo>
                    <a:pt x="10703" y="21482"/>
                  </a:lnTo>
                  <a:lnTo>
                    <a:pt x="10148" y="21460"/>
                  </a:lnTo>
                  <a:lnTo>
                    <a:pt x="9705" y="21514"/>
                  </a:lnTo>
                  <a:lnTo>
                    <a:pt x="9566" y="21514"/>
                  </a:lnTo>
                  <a:lnTo>
                    <a:pt x="9427" y="21321"/>
                  </a:lnTo>
                  <a:lnTo>
                    <a:pt x="10065" y="21321"/>
                  </a:lnTo>
                  <a:lnTo>
                    <a:pt x="10426" y="21267"/>
                  </a:lnTo>
                  <a:lnTo>
                    <a:pt x="10620" y="21267"/>
                  </a:lnTo>
                  <a:lnTo>
                    <a:pt x="10703" y="21214"/>
                  </a:lnTo>
                  <a:lnTo>
                    <a:pt x="10342" y="21235"/>
                  </a:lnTo>
                  <a:lnTo>
                    <a:pt x="9982" y="21235"/>
                  </a:lnTo>
                  <a:lnTo>
                    <a:pt x="9511" y="21299"/>
                  </a:lnTo>
                  <a:lnTo>
                    <a:pt x="9427" y="21267"/>
                  </a:lnTo>
                  <a:lnTo>
                    <a:pt x="8790" y="20312"/>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5" name="Freeform 19">
              <a:extLst>
                <a:ext uri="{FF2B5EF4-FFF2-40B4-BE49-F238E27FC236}">
                  <a16:creationId xmlns:a16="http://schemas.microsoft.com/office/drawing/2014/main" id="{7E2FBADA-D17F-D643-8B64-10BE75CE67E4}"/>
                </a:ext>
              </a:extLst>
            </p:cNvPr>
            <p:cNvSpPr/>
            <p:nvPr/>
          </p:nvSpPr>
          <p:spPr>
            <a:xfrm>
              <a:off x="1499613" y="4419607"/>
              <a:ext cx="1552440" cy="6764404"/>
            </a:xfrm>
            <a:custGeom>
              <a:avLst/>
              <a:gdLst/>
              <a:ahLst/>
              <a:cxnLst>
                <a:cxn ang="0">
                  <a:pos x="wd2" y="hd2"/>
                </a:cxn>
                <a:cxn ang="5400000">
                  <a:pos x="wd2" y="hd2"/>
                </a:cxn>
                <a:cxn ang="10800000">
                  <a:pos x="wd2" y="hd2"/>
                </a:cxn>
                <a:cxn ang="16200000">
                  <a:pos x="wd2" y="hd2"/>
                </a:cxn>
              </a:cxnLst>
              <a:rect l="0" t="0" r="r" b="b"/>
              <a:pathLst>
                <a:path w="21600" h="21600" extrusionOk="0">
                  <a:moveTo>
                    <a:pt x="18470" y="20906"/>
                  </a:moveTo>
                  <a:cubicBezTo>
                    <a:pt x="18261" y="20738"/>
                    <a:pt x="18261" y="20738"/>
                    <a:pt x="18261" y="20738"/>
                  </a:cubicBezTo>
                  <a:cubicBezTo>
                    <a:pt x="18052" y="20738"/>
                    <a:pt x="18052" y="20738"/>
                    <a:pt x="18052" y="20738"/>
                  </a:cubicBezTo>
                  <a:cubicBezTo>
                    <a:pt x="17635" y="20690"/>
                    <a:pt x="17635" y="20690"/>
                    <a:pt x="17635" y="20690"/>
                  </a:cubicBezTo>
                  <a:cubicBezTo>
                    <a:pt x="17009" y="20642"/>
                    <a:pt x="17009" y="20642"/>
                    <a:pt x="17009" y="20642"/>
                  </a:cubicBezTo>
                  <a:cubicBezTo>
                    <a:pt x="15965" y="20570"/>
                    <a:pt x="15965" y="20570"/>
                    <a:pt x="15965" y="20570"/>
                  </a:cubicBezTo>
                  <a:cubicBezTo>
                    <a:pt x="15548" y="20522"/>
                    <a:pt x="15548" y="20522"/>
                    <a:pt x="15548" y="20522"/>
                  </a:cubicBezTo>
                  <a:cubicBezTo>
                    <a:pt x="15548" y="20570"/>
                    <a:pt x="15548" y="20570"/>
                    <a:pt x="15548" y="20570"/>
                  </a:cubicBezTo>
                  <a:cubicBezTo>
                    <a:pt x="15652" y="20594"/>
                    <a:pt x="15652" y="20594"/>
                    <a:pt x="15652" y="20594"/>
                  </a:cubicBezTo>
                  <a:cubicBezTo>
                    <a:pt x="15443" y="20642"/>
                    <a:pt x="15443" y="20642"/>
                    <a:pt x="15443" y="20642"/>
                  </a:cubicBezTo>
                  <a:cubicBezTo>
                    <a:pt x="15339" y="20618"/>
                    <a:pt x="15339" y="20618"/>
                    <a:pt x="15339" y="20618"/>
                  </a:cubicBezTo>
                  <a:cubicBezTo>
                    <a:pt x="14609" y="20546"/>
                    <a:pt x="14609" y="20546"/>
                    <a:pt x="14609" y="20546"/>
                  </a:cubicBezTo>
                  <a:cubicBezTo>
                    <a:pt x="14296" y="20498"/>
                    <a:pt x="14296" y="20498"/>
                    <a:pt x="14296" y="20498"/>
                  </a:cubicBezTo>
                  <a:cubicBezTo>
                    <a:pt x="14191" y="20522"/>
                    <a:pt x="14191" y="20522"/>
                    <a:pt x="14191" y="20522"/>
                  </a:cubicBezTo>
                  <a:cubicBezTo>
                    <a:pt x="14296" y="20570"/>
                    <a:pt x="14296" y="20570"/>
                    <a:pt x="14296" y="20570"/>
                  </a:cubicBezTo>
                  <a:cubicBezTo>
                    <a:pt x="15235" y="20666"/>
                    <a:pt x="15235" y="20666"/>
                    <a:pt x="15235" y="20666"/>
                  </a:cubicBezTo>
                  <a:cubicBezTo>
                    <a:pt x="15235" y="20690"/>
                    <a:pt x="15235" y="20690"/>
                    <a:pt x="15235" y="20690"/>
                  </a:cubicBezTo>
                  <a:cubicBezTo>
                    <a:pt x="15026" y="20690"/>
                    <a:pt x="15026" y="20690"/>
                    <a:pt x="15026" y="20690"/>
                  </a:cubicBezTo>
                  <a:cubicBezTo>
                    <a:pt x="14922" y="20714"/>
                    <a:pt x="14922" y="20714"/>
                    <a:pt x="14922" y="20714"/>
                  </a:cubicBezTo>
                  <a:cubicBezTo>
                    <a:pt x="14922" y="20738"/>
                    <a:pt x="14922" y="20738"/>
                    <a:pt x="14922" y="20738"/>
                  </a:cubicBezTo>
                  <a:cubicBezTo>
                    <a:pt x="14713" y="20762"/>
                    <a:pt x="14713" y="20762"/>
                    <a:pt x="14713" y="20762"/>
                  </a:cubicBezTo>
                  <a:cubicBezTo>
                    <a:pt x="14609" y="20690"/>
                    <a:pt x="14609" y="20690"/>
                    <a:pt x="14609" y="20690"/>
                  </a:cubicBezTo>
                  <a:cubicBezTo>
                    <a:pt x="14191" y="20642"/>
                    <a:pt x="14191" y="20642"/>
                    <a:pt x="14191" y="20642"/>
                  </a:cubicBezTo>
                  <a:cubicBezTo>
                    <a:pt x="14087" y="20666"/>
                    <a:pt x="14087" y="20666"/>
                    <a:pt x="14087" y="20666"/>
                  </a:cubicBezTo>
                  <a:cubicBezTo>
                    <a:pt x="14191" y="20738"/>
                    <a:pt x="14191" y="20738"/>
                    <a:pt x="14191" y="20738"/>
                  </a:cubicBezTo>
                  <a:cubicBezTo>
                    <a:pt x="13878" y="20738"/>
                    <a:pt x="13878" y="20738"/>
                    <a:pt x="13878" y="20738"/>
                  </a:cubicBezTo>
                  <a:cubicBezTo>
                    <a:pt x="13252" y="20738"/>
                    <a:pt x="13252" y="20738"/>
                    <a:pt x="13252" y="20738"/>
                  </a:cubicBezTo>
                  <a:cubicBezTo>
                    <a:pt x="13148" y="20762"/>
                    <a:pt x="13148" y="20762"/>
                    <a:pt x="13148" y="20762"/>
                  </a:cubicBezTo>
                  <a:cubicBezTo>
                    <a:pt x="13252" y="20810"/>
                    <a:pt x="13252" y="20810"/>
                    <a:pt x="13252" y="20810"/>
                  </a:cubicBezTo>
                  <a:cubicBezTo>
                    <a:pt x="13148" y="20834"/>
                    <a:pt x="13148" y="20834"/>
                    <a:pt x="13148" y="20834"/>
                  </a:cubicBezTo>
                  <a:cubicBezTo>
                    <a:pt x="12835" y="20810"/>
                    <a:pt x="12835" y="20810"/>
                    <a:pt x="12835" y="20810"/>
                  </a:cubicBezTo>
                  <a:cubicBezTo>
                    <a:pt x="12522" y="20834"/>
                    <a:pt x="12522" y="20834"/>
                    <a:pt x="12522" y="20834"/>
                  </a:cubicBezTo>
                  <a:cubicBezTo>
                    <a:pt x="12522" y="20882"/>
                    <a:pt x="12522" y="20882"/>
                    <a:pt x="12522" y="20882"/>
                  </a:cubicBezTo>
                  <a:cubicBezTo>
                    <a:pt x="12939" y="20906"/>
                    <a:pt x="12939" y="20906"/>
                    <a:pt x="12939" y="20906"/>
                  </a:cubicBezTo>
                  <a:cubicBezTo>
                    <a:pt x="13357" y="20906"/>
                    <a:pt x="13357" y="20906"/>
                    <a:pt x="13357" y="20906"/>
                  </a:cubicBezTo>
                  <a:cubicBezTo>
                    <a:pt x="13461" y="20858"/>
                    <a:pt x="13461" y="20858"/>
                    <a:pt x="13461" y="20858"/>
                  </a:cubicBezTo>
                  <a:cubicBezTo>
                    <a:pt x="13565" y="20834"/>
                    <a:pt x="13565" y="20834"/>
                    <a:pt x="13565" y="20834"/>
                  </a:cubicBezTo>
                  <a:cubicBezTo>
                    <a:pt x="13774" y="20858"/>
                    <a:pt x="13774" y="20858"/>
                    <a:pt x="13774" y="20858"/>
                  </a:cubicBezTo>
                  <a:cubicBezTo>
                    <a:pt x="14191" y="20929"/>
                    <a:pt x="14191" y="20929"/>
                    <a:pt x="14191" y="20929"/>
                  </a:cubicBezTo>
                  <a:cubicBezTo>
                    <a:pt x="14400" y="20906"/>
                    <a:pt x="14400" y="20906"/>
                    <a:pt x="14400" y="20906"/>
                  </a:cubicBezTo>
                  <a:cubicBezTo>
                    <a:pt x="14504" y="20929"/>
                    <a:pt x="14504" y="20929"/>
                    <a:pt x="14504" y="20929"/>
                  </a:cubicBezTo>
                  <a:cubicBezTo>
                    <a:pt x="14504" y="20977"/>
                    <a:pt x="14504" y="20977"/>
                    <a:pt x="14504" y="20977"/>
                  </a:cubicBezTo>
                  <a:cubicBezTo>
                    <a:pt x="14713" y="21025"/>
                    <a:pt x="14713" y="21025"/>
                    <a:pt x="14713" y="21025"/>
                  </a:cubicBezTo>
                  <a:cubicBezTo>
                    <a:pt x="14400" y="21049"/>
                    <a:pt x="14400" y="21049"/>
                    <a:pt x="14400" y="21049"/>
                  </a:cubicBezTo>
                  <a:cubicBezTo>
                    <a:pt x="14296" y="21145"/>
                    <a:pt x="14296" y="21145"/>
                    <a:pt x="14296" y="21145"/>
                  </a:cubicBezTo>
                  <a:cubicBezTo>
                    <a:pt x="14504" y="21193"/>
                    <a:pt x="14504" y="21193"/>
                    <a:pt x="14504" y="21193"/>
                  </a:cubicBezTo>
                  <a:cubicBezTo>
                    <a:pt x="14713" y="21193"/>
                    <a:pt x="14713" y="21193"/>
                    <a:pt x="14713" y="21193"/>
                  </a:cubicBezTo>
                  <a:cubicBezTo>
                    <a:pt x="15026" y="21217"/>
                    <a:pt x="15026" y="21217"/>
                    <a:pt x="15026" y="21217"/>
                  </a:cubicBezTo>
                  <a:cubicBezTo>
                    <a:pt x="15339" y="21289"/>
                    <a:pt x="15339" y="21289"/>
                    <a:pt x="15339" y="21289"/>
                  </a:cubicBezTo>
                  <a:cubicBezTo>
                    <a:pt x="15548" y="21289"/>
                    <a:pt x="15548" y="21289"/>
                    <a:pt x="15548" y="21289"/>
                  </a:cubicBezTo>
                  <a:cubicBezTo>
                    <a:pt x="15548" y="21265"/>
                    <a:pt x="15548" y="21265"/>
                    <a:pt x="15548" y="21265"/>
                  </a:cubicBezTo>
                  <a:cubicBezTo>
                    <a:pt x="15339" y="21217"/>
                    <a:pt x="15339" y="21217"/>
                    <a:pt x="15339" y="21217"/>
                  </a:cubicBezTo>
                  <a:cubicBezTo>
                    <a:pt x="14922" y="21169"/>
                    <a:pt x="14922" y="21169"/>
                    <a:pt x="14922" y="21169"/>
                  </a:cubicBezTo>
                  <a:cubicBezTo>
                    <a:pt x="14922" y="21121"/>
                    <a:pt x="14922" y="21121"/>
                    <a:pt x="14922" y="21121"/>
                  </a:cubicBezTo>
                  <a:cubicBezTo>
                    <a:pt x="15026" y="21121"/>
                    <a:pt x="15026" y="21121"/>
                    <a:pt x="15026" y="21121"/>
                  </a:cubicBezTo>
                  <a:cubicBezTo>
                    <a:pt x="15339" y="21145"/>
                    <a:pt x="15339" y="21145"/>
                    <a:pt x="15339" y="21145"/>
                  </a:cubicBezTo>
                  <a:cubicBezTo>
                    <a:pt x="15548" y="21097"/>
                    <a:pt x="15548" y="21097"/>
                    <a:pt x="15548" y="21097"/>
                  </a:cubicBezTo>
                  <a:cubicBezTo>
                    <a:pt x="15548" y="21073"/>
                    <a:pt x="15548" y="21073"/>
                    <a:pt x="15548" y="21073"/>
                  </a:cubicBezTo>
                  <a:cubicBezTo>
                    <a:pt x="15339" y="21049"/>
                    <a:pt x="15339" y="21049"/>
                    <a:pt x="15339" y="21049"/>
                  </a:cubicBezTo>
                  <a:cubicBezTo>
                    <a:pt x="15130" y="21025"/>
                    <a:pt x="15130" y="21025"/>
                    <a:pt x="15130" y="21025"/>
                  </a:cubicBezTo>
                  <a:cubicBezTo>
                    <a:pt x="15965" y="20953"/>
                    <a:pt x="15965" y="20953"/>
                    <a:pt x="15965" y="20953"/>
                  </a:cubicBezTo>
                  <a:cubicBezTo>
                    <a:pt x="16278" y="20906"/>
                    <a:pt x="16278" y="20906"/>
                    <a:pt x="16278" y="20906"/>
                  </a:cubicBezTo>
                  <a:cubicBezTo>
                    <a:pt x="17843" y="21001"/>
                    <a:pt x="17843" y="21001"/>
                    <a:pt x="17843" y="21001"/>
                  </a:cubicBezTo>
                  <a:cubicBezTo>
                    <a:pt x="18052" y="20977"/>
                    <a:pt x="18052" y="20977"/>
                    <a:pt x="18052" y="20977"/>
                  </a:cubicBezTo>
                  <a:cubicBezTo>
                    <a:pt x="18052" y="20906"/>
                    <a:pt x="18052" y="20906"/>
                    <a:pt x="18052" y="20906"/>
                  </a:cubicBezTo>
                  <a:cubicBezTo>
                    <a:pt x="18470" y="20906"/>
                    <a:pt x="18470" y="20906"/>
                    <a:pt x="18470" y="20906"/>
                  </a:cubicBezTo>
                  <a:close/>
                  <a:moveTo>
                    <a:pt x="18261" y="20690"/>
                  </a:moveTo>
                  <a:cubicBezTo>
                    <a:pt x="17739" y="20666"/>
                    <a:pt x="17739" y="20666"/>
                    <a:pt x="17739" y="20666"/>
                  </a:cubicBezTo>
                  <a:cubicBezTo>
                    <a:pt x="16800" y="20522"/>
                    <a:pt x="16800" y="20522"/>
                    <a:pt x="16800" y="20522"/>
                  </a:cubicBezTo>
                  <a:cubicBezTo>
                    <a:pt x="16174" y="20475"/>
                    <a:pt x="16174" y="20475"/>
                    <a:pt x="16174" y="20475"/>
                  </a:cubicBezTo>
                  <a:cubicBezTo>
                    <a:pt x="15861" y="20475"/>
                    <a:pt x="15861" y="20475"/>
                    <a:pt x="15861" y="20475"/>
                  </a:cubicBezTo>
                  <a:cubicBezTo>
                    <a:pt x="15443" y="20427"/>
                    <a:pt x="15443" y="20427"/>
                    <a:pt x="15443" y="20427"/>
                  </a:cubicBezTo>
                  <a:cubicBezTo>
                    <a:pt x="15026" y="20331"/>
                    <a:pt x="15026" y="20331"/>
                    <a:pt x="15026" y="20331"/>
                  </a:cubicBezTo>
                  <a:cubicBezTo>
                    <a:pt x="15026" y="20283"/>
                    <a:pt x="15026" y="20283"/>
                    <a:pt x="15026" y="20283"/>
                  </a:cubicBezTo>
                  <a:cubicBezTo>
                    <a:pt x="15026" y="20259"/>
                    <a:pt x="15026" y="20259"/>
                    <a:pt x="15026" y="20259"/>
                  </a:cubicBezTo>
                  <a:cubicBezTo>
                    <a:pt x="15548" y="20187"/>
                    <a:pt x="15548" y="20187"/>
                    <a:pt x="15548" y="20187"/>
                  </a:cubicBezTo>
                  <a:cubicBezTo>
                    <a:pt x="15652" y="20139"/>
                    <a:pt x="15652" y="20139"/>
                    <a:pt x="15652" y="20139"/>
                  </a:cubicBezTo>
                  <a:cubicBezTo>
                    <a:pt x="16070" y="20115"/>
                    <a:pt x="16070" y="20115"/>
                    <a:pt x="16070" y="20115"/>
                  </a:cubicBezTo>
                  <a:cubicBezTo>
                    <a:pt x="16278" y="20020"/>
                    <a:pt x="16278" y="20020"/>
                    <a:pt x="16278" y="20020"/>
                  </a:cubicBezTo>
                  <a:cubicBezTo>
                    <a:pt x="16174" y="19924"/>
                    <a:pt x="16174" y="19924"/>
                    <a:pt x="16174" y="19924"/>
                  </a:cubicBezTo>
                  <a:cubicBezTo>
                    <a:pt x="15757" y="19924"/>
                    <a:pt x="15757" y="19924"/>
                    <a:pt x="15757" y="19924"/>
                  </a:cubicBezTo>
                  <a:cubicBezTo>
                    <a:pt x="15235" y="19996"/>
                    <a:pt x="15235" y="19996"/>
                    <a:pt x="15235" y="19996"/>
                  </a:cubicBezTo>
                  <a:cubicBezTo>
                    <a:pt x="14922" y="20067"/>
                    <a:pt x="14922" y="20067"/>
                    <a:pt x="14922" y="20067"/>
                  </a:cubicBezTo>
                  <a:cubicBezTo>
                    <a:pt x="14609" y="20091"/>
                    <a:pt x="14609" y="20091"/>
                    <a:pt x="14609" y="20091"/>
                  </a:cubicBezTo>
                  <a:cubicBezTo>
                    <a:pt x="14296" y="19972"/>
                    <a:pt x="14296" y="19972"/>
                    <a:pt x="14296" y="19972"/>
                  </a:cubicBezTo>
                  <a:cubicBezTo>
                    <a:pt x="14191" y="19876"/>
                    <a:pt x="14191" y="19876"/>
                    <a:pt x="14191" y="19876"/>
                  </a:cubicBezTo>
                  <a:cubicBezTo>
                    <a:pt x="14087" y="19804"/>
                    <a:pt x="14087" y="19804"/>
                    <a:pt x="14087" y="19804"/>
                  </a:cubicBezTo>
                  <a:cubicBezTo>
                    <a:pt x="14400" y="19732"/>
                    <a:pt x="14400" y="19732"/>
                    <a:pt x="14400" y="19732"/>
                  </a:cubicBezTo>
                  <a:cubicBezTo>
                    <a:pt x="14504" y="19660"/>
                    <a:pt x="14504" y="19660"/>
                    <a:pt x="14504" y="19660"/>
                  </a:cubicBezTo>
                  <a:cubicBezTo>
                    <a:pt x="14191" y="19684"/>
                    <a:pt x="14191" y="19684"/>
                    <a:pt x="14191" y="19684"/>
                  </a:cubicBezTo>
                  <a:cubicBezTo>
                    <a:pt x="13983" y="19636"/>
                    <a:pt x="13983" y="19636"/>
                    <a:pt x="13983" y="19636"/>
                  </a:cubicBezTo>
                  <a:cubicBezTo>
                    <a:pt x="14191" y="19565"/>
                    <a:pt x="14191" y="19565"/>
                    <a:pt x="14191" y="19565"/>
                  </a:cubicBezTo>
                  <a:cubicBezTo>
                    <a:pt x="14400" y="19565"/>
                    <a:pt x="14400" y="19565"/>
                    <a:pt x="14400" y="19565"/>
                  </a:cubicBezTo>
                  <a:cubicBezTo>
                    <a:pt x="14817" y="19636"/>
                    <a:pt x="14817" y="19636"/>
                    <a:pt x="14817" y="19636"/>
                  </a:cubicBezTo>
                  <a:cubicBezTo>
                    <a:pt x="14922" y="19588"/>
                    <a:pt x="14922" y="19588"/>
                    <a:pt x="14922" y="19588"/>
                  </a:cubicBezTo>
                  <a:cubicBezTo>
                    <a:pt x="15235" y="19517"/>
                    <a:pt x="15235" y="19517"/>
                    <a:pt x="15235" y="19517"/>
                  </a:cubicBezTo>
                  <a:cubicBezTo>
                    <a:pt x="15339" y="19445"/>
                    <a:pt x="15339" y="19445"/>
                    <a:pt x="15339" y="19445"/>
                  </a:cubicBezTo>
                  <a:cubicBezTo>
                    <a:pt x="15235" y="19373"/>
                    <a:pt x="15235" y="19373"/>
                    <a:pt x="15235" y="19373"/>
                  </a:cubicBezTo>
                  <a:cubicBezTo>
                    <a:pt x="15443" y="19301"/>
                    <a:pt x="15443" y="19301"/>
                    <a:pt x="15443" y="19301"/>
                  </a:cubicBezTo>
                  <a:cubicBezTo>
                    <a:pt x="15652" y="19325"/>
                    <a:pt x="15652" y="19325"/>
                    <a:pt x="15652" y="19325"/>
                  </a:cubicBezTo>
                  <a:cubicBezTo>
                    <a:pt x="15965" y="19397"/>
                    <a:pt x="15965" y="19397"/>
                    <a:pt x="15965" y="19397"/>
                  </a:cubicBezTo>
                  <a:cubicBezTo>
                    <a:pt x="16174" y="19349"/>
                    <a:pt x="16174" y="19349"/>
                    <a:pt x="16174" y="19349"/>
                  </a:cubicBezTo>
                  <a:cubicBezTo>
                    <a:pt x="16696" y="19301"/>
                    <a:pt x="16696" y="19301"/>
                    <a:pt x="16696" y="19301"/>
                  </a:cubicBezTo>
                  <a:cubicBezTo>
                    <a:pt x="17322" y="19828"/>
                    <a:pt x="17322" y="19828"/>
                    <a:pt x="17322" y="19828"/>
                  </a:cubicBezTo>
                  <a:cubicBezTo>
                    <a:pt x="17217" y="19852"/>
                    <a:pt x="17217" y="19852"/>
                    <a:pt x="17217" y="19852"/>
                  </a:cubicBezTo>
                  <a:cubicBezTo>
                    <a:pt x="17322" y="19852"/>
                    <a:pt x="17322" y="19852"/>
                    <a:pt x="17322" y="19852"/>
                  </a:cubicBezTo>
                  <a:cubicBezTo>
                    <a:pt x="18261" y="20690"/>
                    <a:pt x="18261" y="20690"/>
                    <a:pt x="18261" y="20690"/>
                  </a:cubicBezTo>
                  <a:close/>
                  <a:moveTo>
                    <a:pt x="16696" y="19157"/>
                  </a:moveTo>
                  <a:cubicBezTo>
                    <a:pt x="16070" y="19038"/>
                    <a:pt x="16070" y="19038"/>
                    <a:pt x="16070" y="19038"/>
                  </a:cubicBezTo>
                  <a:cubicBezTo>
                    <a:pt x="15652" y="19038"/>
                    <a:pt x="15652" y="19038"/>
                    <a:pt x="15652" y="19038"/>
                  </a:cubicBezTo>
                  <a:cubicBezTo>
                    <a:pt x="15548" y="18990"/>
                    <a:pt x="15548" y="18990"/>
                    <a:pt x="15548" y="18990"/>
                  </a:cubicBezTo>
                  <a:cubicBezTo>
                    <a:pt x="13043" y="18990"/>
                    <a:pt x="13043" y="18990"/>
                    <a:pt x="13043" y="18990"/>
                  </a:cubicBezTo>
                  <a:cubicBezTo>
                    <a:pt x="11583" y="19038"/>
                    <a:pt x="11583" y="19038"/>
                    <a:pt x="11583" y="19038"/>
                  </a:cubicBezTo>
                  <a:cubicBezTo>
                    <a:pt x="11270" y="19014"/>
                    <a:pt x="11270" y="19014"/>
                    <a:pt x="11270" y="19014"/>
                  </a:cubicBezTo>
                  <a:cubicBezTo>
                    <a:pt x="10330" y="18990"/>
                    <a:pt x="10330" y="18990"/>
                    <a:pt x="10330" y="18990"/>
                  </a:cubicBezTo>
                  <a:cubicBezTo>
                    <a:pt x="10017" y="18798"/>
                    <a:pt x="10017" y="18798"/>
                    <a:pt x="10017" y="18798"/>
                  </a:cubicBezTo>
                  <a:cubicBezTo>
                    <a:pt x="9809" y="18631"/>
                    <a:pt x="9809" y="18631"/>
                    <a:pt x="9809" y="18631"/>
                  </a:cubicBezTo>
                  <a:cubicBezTo>
                    <a:pt x="9287" y="18559"/>
                    <a:pt x="9287" y="18559"/>
                    <a:pt x="9287" y="18559"/>
                  </a:cubicBezTo>
                  <a:cubicBezTo>
                    <a:pt x="9183" y="18295"/>
                    <a:pt x="9183" y="18295"/>
                    <a:pt x="9183" y="18295"/>
                  </a:cubicBezTo>
                  <a:cubicBezTo>
                    <a:pt x="9183" y="18176"/>
                    <a:pt x="9183" y="18176"/>
                    <a:pt x="9183" y="18176"/>
                  </a:cubicBezTo>
                  <a:cubicBezTo>
                    <a:pt x="8765" y="18176"/>
                    <a:pt x="8765" y="18176"/>
                    <a:pt x="8765" y="18176"/>
                  </a:cubicBezTo>
                  <a:cubicBezTo>
                    <a:pt x="8139" y="18247"/>
                    <a:pt x="8139" y="18247"/>
                    <a:pt x="8139" y="18247"/>
                  </a:cubicBezTo>
                  <a:cubicBezTo>
                    <a:pt x="7826" y="18319"/>
                    <a:pt x="7826" y="18319"/>
                    <a:pt x="7826" y="18319"/>
                  </a:cubicBezTo>
                  <a:cubicBezTo>
                    <a:pt x="7409" y="18319"/>
                    <a:pt x="7409" y="18319"/>
                    <a:pt x="7409" y="18319"/>
                  </a:cubicBezTo>
                  <a:cubicBezTo>
                    <a:pt x="6574" y="17936"/>
                    <a:pt x="6574" y="17936"/>
                    <a:pt x="6574" y="17936"/>
                  </a:cubicBezTo>
                  <a:cubicBezTo>
                    <a:pt x="6470" y="17792"/>
                    <a:pt x="6470" y="17792"/>
                    <a:pt x="6470" y="17792"/>
                  </a:cubicBezTo>
                  <a:cubicBezTo>
                    <a:pt x="6678" y="17385"/>
                    <a:pt x="6678" y="17385"/>
                    <a:pt x="6678" y="17385"/>
                  </a:cubicBezTo>
                  <a:cubicBezTo>
                    <a:pt x="7096" y="17242"/>
                    <a:pt x="7096" y="17242"/>
                    <a:pt x="7096" y="17242"/>
                  </a:cubicBezTo>
                  <a:cubicBezTo>
                    <a:pt x="7826" y="17074"/>
                    <a:pt x="7826" y="17074"/>
                    <a:pt x="7826" y="17074"/>
                  </a:cubicBezTo>
                  <a:cubicBezTo>
                    <a:pt x="7930" y="16835"/>
                    <a:pt x="7930" y="16835"/>
                    <a:pt x="7930" y="16835"/>
                  </a:cubicBezTo>
                  <a:cubicBezTo>
                    <a:pt x="7826" y="16595"/>
                    <a:pt x="7826" y="16595"/>
                    <a:pt x="7826" y="16595"/>
                  </a:cubicBezTo>
                  <a:cubicBezTo>
                    <a:pt x="7513" y="16427"/>
                    <a:pt x="7513" y="16427"/>
                    <a:pt x="7513" y="16427"/>
                  </a:cubicBezTo>
                  <a:cubicBezTo>
                    <a:pt x="7722" y="16212"/>
                    <a:pt x="7722" y="16212"/>
                    <a:pt x="7722" y="16212"/>
                  </a:cubicBezTo>
                  <a:cubicBezTo>
                    <a:pt x="8035" y="16116"/>
                    <a:pt x="8035" y="16116"/>
                    <a:pt x="8035" y="16116"/>
                  </a:cubicBezTo>
                  <a:cubicBezTo>
                    <a:pt x="7722" y="15901"/>
                    <a:pt x="7722" y="15901"/>
                    <a:pt x="7722" y="15901"/>
                  </a:cubicBezTo>
                  <a:cubicBezTo>
                    <a:pt x="7722" y="15805"/>
                    <a:pt x="7722" y="15805"/>
                    <a:pt x="7722" y="15805"/>
                  </a:cubicBezTo>
                  <a:cubicBezTo>
                    <a:pt x="8139" y="15709"/>
                    <a:pt x="8139" y="15709"/>
                    <a:pt x="8139" y="15709"/>
                  </a:cubicBezTo>
                  <a:cubicBezTo>
                    <a:pt x="7826" y="15518"/>
                    <a:pt x="7826" y="15518"/>
                    <a:pt x="7826" y="15518"/>
                  </a:cubicBezTo>
                  <a:cubicBezTo>
                    <a:pt x="7722" y="15254"/>
                    <a:pt x="7722" y="15254"/>
                    <a:pt x="7722" y="15254"/>
                  </a:cubicBezTo>
                  <a:cubicBezTo>
                    <a:pt x="7513" y="15134"/>
                    <a:pt x="7513" y="15134"/>
                    <a:pt x="7513" y="15134"/>
                  </a:cubicBezTo>
                  <a:cubicBezTo>
                    <a:pt x="7513" y="15063"/>
                    <a:pt x="7513" y="15063"/>
                    <a:pt x="7513" y="15063"/>
                  </a:cubicBezTo>
                  <a:cubicBezTo>
                    <a:pt x="8035" y="14943"/>
                    <a:pt x="8035" y="14943"/>
                    <a:pt x="8035" y="14943"/>
                  </a:cubicBezTo>
                  <a:cubicBezTo>
                    <a:pt x="8035" y="14847"/>
                    <a:pt x="8035" y="14847"/>
                    <a:pt x="8035" y="14847"/>
                  </a:cubicBezTo>
                  <a:cubicBezTo>
                    <a:pt x="7617" y="14679"/>
                    <a:pt x="7617" y="14679"/>
                    <a:pt x="7617" y="14679"/>
                  </a:cubicBezTo>
                  <a:cubicBezTo>
                    <a:pt x="6887" y="14584"/>
                    <a:pt x="6887" y="14584"/>
                    <a:pt x="6887" y="14584"/>
                  </a:cubicBezTo>
                  <a:cubicBezTo>
                    <a:pt x="6470" y="14584"/>
                    <a:pt x="6470" y="14584"/>
                    <a:pt x="6470" y="14584"/>
                  </a:cubicBezTo>
                  <a:cubicBezTo>
                    <a:pt x="6365" y="14608"/>
                    <a:pt x="6365" y="14608"/>
                    <a:pt x="6365" y="14608"/>
                  </a:cubicBezTo>
                  <a:cubicBezTo>
                    <a:pt x="6157" y="14560"/>
                    <a:pt x="6157" y="14560"/>
                    <a:pt x="6157" y="14560"/>
                  </a:cubicBezTo>
                  <a:cubicBezTo>
                    <a:pt x="6261" y="14464"/>
                    <a:pt x="6261" y="14464"/>
                    <a:pt x="6261" y="14464"/>
                  </a:cubicBezTo>
                  <a:cubicBezTo>
                    <a:pt x="7200" y="14464"/>
                    <a:pt x="7200" y="14464"/>
                    <a:pt x="7200" y="14464"/>
                  </a:cubicBezTo>
                  <a:cubicBezTo>
                    <a:pt x="7617" y="14344"/>
                    <a:pt x="7617" y="14344"/>
                    <a:pt x="7617" y="14344"/>
                  </a:cubicBezTo>
                  <a:cubicBezTo>
                    <a:pt x="7617" y="14248"/>
                    <a:pt x="7617" y="14248"/>
                    <a:pt x="7617" y="14248"/>
                  </a:cubicBezTo>
                  <a:cubicBezTo>
                    <a:pt x="7304" y="14224"/>
                    <a:pt x="7304" y="14224"/>
                    <a:pt x="7304" y="14224"/>
                  </a:cubicBezTo>
                  <a:cubicBezTo>
                    <a:pt x="6991" y="14272"/>
                    <a:pt x="6991" y="14272"/>
                    <a:pt x="6991" y="14272"/>
                  </a:cubicBezTo>
                  <a:cubicBezTo>
                    <a:pt x="6678" y="14248"/>
                    <a:pt x="6678" y="14248"/>
                    <a:pt x="6678" y="14248"/>
                  </a:cubicBezTo>
                  <a:cubicBezTo>
                    <a:pt x="6470" y="14033"/>
                    <a:pt x="6470" y="14033"/>
                    <a:pt x="6470" y="14033"/>
                  </a:cubicBezTo>
                  <a:cubicBezTo>
                    <a:pt x="6052" y="13865"/>
                    <a:pt x="6052" y="13865"/>
                    <a:pt x="6052" y="13865"/>
                  </a:cubicBezTo>
                  <a:cubicBezTo>
                    <a:pt x="6052" y="13722"/>
                    <a:pt x="6052" y="13722"/>
                    <a:pt x="6052" y="13722"/>
                  </a:cubicBezTo>
                  <a:cubicBezTo>
                    <a:pt x="6157" y="13578"/>
                    <a:pt x="6157" y="13578"/>
                    <a:pt x="6157" y="13578"/>
                  </a:cubicBezTo>
                  <a:cubicBezTo>
                    <a:pt x="5530" y="13530"/>
                    <a:pt x="5530" y="13530"/>
                    <a:pt x="5530" y="13530"/>
                  </a:cubicBezTo>
                  <a:cubicBezTo>
                    <a:pt x="5322" y="13386"/>
                    <a:pt x="5322" y="13386"/>
                    <a:pt x="5322" y="13386"/>
                  </a:cubicBezTo>
                  <a:cubicBezTo>
                    <a:pt x="5217" y="13051"/>
                    <a:pt x="5217" y="13051"/>
                    <a:pt x="5217" y="13051"/>
                  </a:cubicBezTo>
                  <a:cubicBezTo>
                    <a:pt x="5635" y="12979"/>
                    <a:pt x="5635" y="12979"/>
                    <a:pt x="5635" y="12979"/>
                  </a:cubicBezTo>
                  <a:cubicBezTo>
                    <a:pt x="5739" y="12859"/>
                    <a:pt x="5739" y="12859"/>
                    <a:pt x="5739" y="12859"/>
                  </a:cubicBezTo>
                  <a:cubicBezTo>
                    <a:pt x="5530" y="12764"/>
                    <a:pt x="5530" y="12764"/>
                    <a:pt x="5530" y="12764"/>
                  </a:cubicBezTo>
                  <a:cubicBezTo>
                    <a:pt x="5217" y="12716"/>
                    <a:pt x="5217" y="12716"/>
                    <a:pt x="5217" y="12716"/>
                  </a:cubicBezTo>
                  <a:cubicBezTo>
                    <a:pt x="5009" y="12524"/>
                    <a:pt x="5009" y="12524"/>
                    <a:pt x="5009" y="12524"/>
                  </a:cubicBezTo>
                  <a:cubicBezTo>
                    <a:pt x="4904" y="12213"/>
                    <a:pt x="4904" y="12213"/>
                    <a:pt x="4904" y="12213"/>
                  </a:cubicBezTo>
                  <a:cubicBezTo>
                    <a:pt x="5113" y="11878"/>
                    <a:pt x="5113" y="11878"/>
                    <a:pt x="5113" y="11878"/>
                  </a:cubicBezTo>
                  <a:cubicBezTo>
                    <a:pt x="4696" y="11734"/>
                    <a:pt x="4696" y="11734"/>
                    <a:pt x="4696" y="11734"/>
                  </a:cubicBezTo>
                  <a:cubicBezTo>
                    <a:pt x="4591" y="11566"/>
                    <a:pt x="4591" y="11566"/>
                    <a:pt x="4591" y="11566"/>
                  </a:cubicBezTo>
                  <a:cubicBezTo>
                    <a:pt x="5322" y="11351"/>
                    <a:pt x="5322" y="11351"/>
                    <a:pt x="5322" y="11351"/>
                  </a:cubicBezTo>
                  <a:cubicBezTo>
                    <a:pt x="5426" y="11111"/>
                    <a:pt x="5426" y="11111"/>
                    <a:pt x="5426" y="11111"/>
                  </a:cubicBezTo>
                  <a:cubicBezTo>
                    <a:pt x="5948" y="11039"/>
                    <a:pt x="5948" y="11039"/>
                    <a:pt x="5948" y="11039"/>
                  </a:cubicBezTo>
                  <a:cubicBezTo>
                    <a:pt x="6261" y="10968"/>
                    <a:pt x="6261" y="10968"/>
                    <a:pt x="6261" y="10968"/>
                  </a:cubicBezTo>
                  <a:cubicBezTo>
                    <a:pt x="5113" y="10441"/>
                    <a:pt x="5113" y="10441"/>
                    <a:pt x="5113" y="10441"/>
                  </a:cubicBezTo>
                  <a:cubicBezTo>
                    <a:pt x="5217" y="10249"/>
                    <a:pt x="5217" y="10249"/>
                    <a:pt x="5217" y="10249"/>
                  </a:cubicBezTo>
                  <a:cubicBezTo>
                    <a:pt x="5217" y="10129"/>
                    <a:pt x="5217" y="10129"/>
                    <a:pt x="5217" y="10129"/>
                  </a:cubicBezTo>
                  <a:cubicBezTo>
                    <a:pt x="5217" y="9818"/>
                    <a:pt x="5217" y="9818"/>
                    <a:pt x="5217" y="9818"/>
                  </a:cubicBezTo>
                  <a:cubicBezTo>
                    <a:pt x="5635" y="9627"/>
                    <a:pt x="5635" y="9627"/>
                    <a:pt x="5635" y="9627"/>
                  </a:cubicBezTo>
                  <a:cubicBezTo>
                    <a:pt x="6052" y="9507"/>
                    <a:pt x="6052" y="9507"/>
                    <a:pt x="6052" y="9507"/>
                  </a:cubicBezTo>
                  <a:cubicBezTo>
                    <a:pt x="5948" y="9339"/>
                    <a:pt x="5948" y="9339"/>
                    <a:pt x="5948" y="9339"/>
                  </a:cubicBezTo>
                  <a:cubicBezTo>
                    <a:pt x="5635" y="9196"/>
                    <a:pt x="5635" y="9196"/>
                    <a:pt x="5635" y="9196"/>
                  </a:cubicBezTo>
                  <a:cubicBezTo>
                    <a:pt x="5322" y="9148"/>
                    <a:pt x="5322" y="9148"/>
                    <a:pt x="5322" y="9148"/>
                  </a:cubicBezTo>
                  <a:cubicBezTo>
                    <a:pt x="5739" y="8980"/>
                    <a:pt x="5739" y="8980"/>
                    <a:pt x="5739" y="8980"/>
                  </a:cubicBezTo>
                  <a:cubicBezTo>
                    <a:pt x="5635" y="8812"/>
                    <a:pt x="5635" y="8812"/>
                    <a:pt x="5635" y="8812"/>
                  </a:cubicBezTo>
                  <a:cubicBezTo>
                    <a:pt x="5948" y="8621"/>
                    <a:pt x="5948" y="8621"/>
                    <a:pt x="5948" y="8621"/>
                  </a:cubicBezTo>
                  <a:cubicBezTo>
                    <a:pt x="6365" y="8597"/>
                    <a:pt x="6365" y="8597"/>
                    <a:pt x="6365" y="8597"/>
                  </a:cubicBezTo>
                  <a:cubicBezTo>
                    <a:pt x="6470" y="8381"/>
                    <a:pt x="6470" y="8381"/>
                    <a:pt x="6470" y="8381"/>
                  </a:cubicBezTo>
                  <a:cubicBezTo>
                    <a:pt x="6261" y="8022"/>
                    <a:pt x="6261" y="8022"/>
                    <a:pt x="6261" y="8022"/>
                  </a:cubicBezTo>
                  <a:cubicBezTo>
                    <a:pt x="6052" y="7950"/>
                    <a:pt x="6052" y="7950"/>
                    <a:pt x="6052" y="7950"/>
                  </a:cubicBezTo>
                  <a:cubicBezTo>
                    <a:pt x="5739" y="7687"/>
                    <a:pt x="5739" y="7687"/>
                    <a:pt x="5739" y="7687"/>
                  </a:cubicBezTo>
                  <a:cubicBezTo>
                    <a:pt x="5426" y="7567"/>
                    <a:pt x="5426" y="7567"/>
                    <a:pt x="5426" y="7567"/>
                  </a:cubicBezTo>
                  <a:cubicBezTo>
                    <a:pt x="5009" y="7400"/>
                    <a:pt x="5009" y="7400"/>
                    <a:pt x="5009" y="7400"/>
                  </a:cubicBezTo>
                  <a:cubicBezTo>
                    <a:pt x="4904" y="7304"/>
                    <a:pt x="4904" y="7304"/>
                    <a:pt x="4904" y="7304"/>
                  </a:cubicBezTo>
                  <a:cubicBezTo>
                    <a:pt x="4591" y="7184"/>
                    <a:pt x="4591" y="7184"/>
                    <a:pt x="4591" y="7184"/>
                  </a:cubicBezTo>
                  <a:cubicBezTo>
                    <a:pt x="4383" y="6969"/>
                    <a:pt x="4383" y="6969"/>
                    <a:pt x="4383" y="6969"/>
                  </a:cubicBezTo>
                  <a:cubicBezTo>
                    <a:pt x="4487" y="6801"/>
                    <a:pt x="4487" y="6801"/>
                    <a:pt x="4487" y="6801"/>
                  </a:cubicBezTo>
                  <a:cubicBezTo>
                    <a:pt x="5009" y="6729"/>
                    <a:pt x="5009" y="6729"/>
                    <a:pt x="5009" y="6729"/>
                  </a:cubicBezTo>
                  <a:cubicBezTo>
                    <a:pt x="5009" y="6514"/>
                    <a:pt x="5009" y="6514"/>
                    <a:pt x="5009" y="6514"/>
                  </a:cubicBezTo>
                  <a:cubicBezTo>
                    <a:pt x="5322" y="6418"/>
                    <a:pt x="5322" y="6418"/>
                    <a:pt x="5322" y="6418"/>
                  </a:cubicBezTo>
                  <a:cubicBezTo>
                    <a:pt x="5426" y="6226"/>
                    <a:pt x="5426" y="6226"/>
                    <a:pt x="5426" y="6226"/>
                  </a:cubicBezTo>
                  <a:cubicBezTo>
                    <a:pt x="5009" y="6059"/>
                    <a:pt x="5009" y="6059"/>
                    <a:pt x="5009" y="6059"/>
                  </a:cubicBezTo>
                  <a:cubicBezTo>
                    <a:pt x="5009" y="5795"/>
                    <a:pt x="5009" y="5795"/>
                    <a:pt x="5009" y="5795"/>
                  </a:cubicBezTo>
                  <a:cubicBezTo>
                    <a:pt x="5217" y="5723"/>
                    <a:pt x="5217" y="5723"/>
                    <a:pt x="5217" y="5723"/>
                  </a:cubicBezTo>
                  <a:cubicBezTo>
                    <a:pt x="5426" y="5388"/>
                    <a:pt x="5426" y="5388"/>
                    <a:pt x="5426" y="5388"/>
                  </a:cubicBezTo>
                  <a:cubicBezTo>
                    <a:pt x="5739" y="5268"/>
                    <a:pt x="5739" y="5268"/>
                    <a:pt x="5739" y="5268"/>
                  </a:cubicBezTo>
                  <a:cubicBezTo>
                    <a:pt x="6261" y="4957"/>
                    <a:pt x="6261" y="4957"/>
                    <a:pt x="6261" y="4957"/>
                  </a:cubicBezTo>
                  <a:cubicBezTo>
                    <a:pt x="6783" y="4837"/>
                    <a:pt x="6783" y="4837"/>
                    <a:pt x="6783" y="4837"/>
                  </a:cubicBezTo>
                  <a:cubicBezTo>
                    <a:pt x="7200" y="4789"/>
                    <a:pt x="7200" y="4789"/>
                    <a:pt x="7200" y="4789"/>
                  </a:cubicBezTo>
                  <a:cubicBezTo>
                    <a:pt x="7513" y="4718"/>
                    <a:pt x="7513" y="4718"/>
                    <a:pt x="7513" y="4718"/>
                  </a:cubicBezTo>
                  <a:cubicBezTo>
                    <a:pt x="7304" y="4670"/>
                    <a:pt x="7304" y="4670"/>
                    <a:pt x="7304" y="4670"/>
                  </a:cubicBezTo>
                  <a:cubicBezTo>
                    <a:pt x="7304" y="4550"/>
                    <a:pt x="7304" y="4550"/>
                    <a:pt x="7304" y="4550"/>
                  </a:cubicBezTo>
                  <a:cubicBezTo>
                    <a:pt x="7096" y="4478"/>
                    <a:pt x="7096" y="4478"/>
                    <a:pt x="7096" y="4478"/>
                  </a:cubicBezTo>
                  <a:cubicBezTo>
                    <a:pt x="6887" y="4430"/>
                    <a:pt x="6887" y="4430"/>
                    <a:pt x="6887" y="4430"/>
                  </a:cubicBezTo>
                  <a:cubicBezTo>
                    <a:pt x="6991" y="4334"/>
                    <a:pt x="6991" y="4334"/>
                    <a:pt x="6991" y="4334"/>
                  </a:cubicBezTo>
                  <a:cubicBezTo>
                    <a:pt x="7304" y="4286"/>
                    <a:pt x="7304" y="4286"/>
                    <a:pt x="7304" y="4286"/>
                  </a:cubicBezTo>
                  <a:cubicBezTo>
                    <a:pt x="7304" y="4167"/>
                    <a:pt x="7304" y="4167"/>
                    <a:pt x="7304" y="4167"/>
                  </a:cubicBezTo>
                  <a:cubicBezTo>
                    <a:pt x="6887" y="4047"/>
                    <a:pt x="6887" y="4047"/>
                    <a:pt x="6887" y="4047"/>
                  </a:cubicBezTo>
                  <a:cubicBezTo>
                    <a:pt x="6783" y="3879"/>
                    <a:pt x="6783" y="3879"/>
                    <a:pt x="6783" y="3879"/>
                  </a:cubicBezTo>
                  <a:cubicBezTo>
                    <a:pt x="6991" y="3784"/>
                    <a:pt x="6991" y="3784"/>
                    <a:pt x="6991" y="3784"/>
                  </a:cubicBezTo>
                  <a:cubicBezTo>
                    <a:pt x="6887" y="3712"/>
                    <a:pt x="6887" y="3712"/>
                    <a:pt x="6887" y="3712"/>
                  </a:cubicBezTo>
                  <a:cubicBezTo>
                    <a:pt x="6574" y="3616"/>
                    <a:pt x="6574" y="3616"/>
                    <a:pt x="6574" y="3616"/>
                  </a:cubicBezTo>
                  <a:cubicBezTo>
                    <a:pt x="6678" y="3520"/>
                    <a:pt x="6678" y="3520"/>
                    <a:pt x="6678" y="3520"/>
                  </a:cubicBezTo>
                  <a:cubicBezTo>
                    <a:pt x="9078" y="3209"/>
                    <a:pt x="9078" y="3209"/>
                    <a:pt x="9078" y="3209"/>
                  </a:cubicBezTo>
                  <a:cubicBezTo>
                    <a:pt x="9600" y="2706"/>
                    <a:pt x="9600" y="2706"/>
                    <a:pt x="9600" y="2706"/>
                  </a:cubicBezTo>
                  <a:cubicBezTo>
                    <a:pt x="9287" y="2586"/>
                    <a:pt x="9287" y="2586"/>
                    <a:pt x="9287" y="2586"/>
                  </a:cubicBezTo>
                  <a:cubicBezTo>
                    <a:pt x="8974" y="2586"/>
                    <a:pt x="8974" y="2586"/>
                    <a:pt x="8974" y="2586"/>
                  </a:cubicBezTo>
                  <a:cubicBezTo>
                    <a:pt x="8870" y="2658"/>
                    <a:pt x="8870" y="2658"/>
                    <a:pt x="8870" y="2658"/>
                  </a:cubicBezTo>
                  <a:cubicBezTo>
                    <a:pt x="8348" y="2658"/>
                    <a:pt x="8348" y="2658"/>
                    <a:pt x="8348" y="2658"/>
                  </a:cubicBezTo>
                  <a:cubicBezTo>
                    <a:pt x="6887" y="1748"/>
                    <a:pt x="6887" y="1748"/>
                    <a:pt x="6887" y="1748"/>
                  </a:cubicBezTo>
                  <a:cubicBezTo>
                    <a:pt x="5843" y="1557"/>
                    <a:pt x="5843" y="1557"/>
                    <a:pt x="5843" y="1557"/>
                  </a:cubicBezTo>
                  <a:cubicBezTo>
                    <a:pt x="5635" y="1461"/>
                    <a:pt x="5635" y="1461"/>
                    <a:pt x="5635" y="1461"/>
                  </a:cubicBezTo>
                  <a:cubicBezTo>
                    <a:pt x="6052" y="1221"/>
                    <a:pt x="6052" y="1221"/>
                    <a:pt x="6052" y="1221"/>
                  </a:cubicBezTo>
                  <a:cubicBezTo>
                    <a:pt x="5948" y="1125"/>
                    <a:pt x="5948" y="1125"/>
                    <a:pt x="5948" y="1125"/>
                  </a:cubicBezTo>
                  <a:cubicBezTo>
                    <a:pt x="6157" y="982"/>
                    <a:pt x="6157" y="982"/>
                    <a:pt x="6157" y="982"/>
                  </a:cubicBezTo>
                  <a:cubicBezTo>
                    <a:pt x="6052" y="910"/>
                    <a:pt x="6052" y="910"/>
                    <a:pt x="6052" y="910"/>
                  </a:cubicBezTo>
                  <a:cubicBezTo>
                    <a:pt x="5217" y="742"/>
                    <a:pt x="5217" y="742"/>
                    <a:pt x="5217" y="742"/>
                  </a:cubicBezTo>
                  <a:cubicBezTo>
                    <a:pt x="4904" y="647"/>
                    <a:pt x="4904" y="647"/>
                    <a:pt x="4904" y="647"/>
                  </a:cubicBezTo>
                  <a:cubicBezTo>
                    <a:pt x="4800" y="503"/>
                    <a:pt x="4800" y="503"/>
                    <a:pt x="4800" y="503"/>
                  </a:cubicBezTo>
                  <a:cubicBezTo>
                    <a:pt x="4696" y="455"/>
                    <a:pt x="4696" y="455"/>
                    <a:pt x="4696" y="455"/>
                  </a:cubicBezTo>
                  <a:cubicBezTo>
                    <a:pt x="4800" y="359"/>
                    <a:pt x="4800" y="359"/>
                    <a:pt x="4800" y="359"/>
                  </a:cubicBezTo>
                  <a:cubicBezTo>
                    <a:pt x="4696" y="263"/>
                    <a:pt x="4696" y="263"/>
                    <a:pt x="4696" y="263"/>
                  </a:cubicBezTo>
                  <a:cubicBezTo>
                    <a:pt x="4487" y="216"/>
                    <a:pt x="4487" y="216"/>
                    <a:pt x="4487" y="216"/>
                  </a:cubicBezTo>
                  <a:cubicBezTo>
                    <a:pt x="4070" y="144"/>
                    <a:pt x="4070" y="144"/>
                    <a:pt x="4070" y="144"/>
                  </a:cubicBezTo>
                  <a:cubicBezTo>
                    <a:pt x="4070" y="24"/>
                    <a:pt x="4070" y="24"/>
                    <a:pt x="4070" y="24"/>
                  </a:cubicBezTo>
                  <a:cubicBezTo>
                    <a:pt x="3652" y="0"/>
                    <a:pt x="3652" y="0"/>
                    <a:pt x="3652" y="0"/>
                  </a:cubicBezTo>
                  <a:cubicBezTo>
                    <a:pt x="3548" y="96"/>
                    <a:pt x="3548" y="96"/>
                    <a:pt x="3548" y="96"/>
                  </a:cubicBezTo>
                  <a:cubicBezTo>
                    <a:pt x="3339" y="168"/>
                    <a:pt x="3339" y="168"/>
                    <a:pt x="3339" y="168"/>
                  </a:cubicBezTo>
                  <a:cubicBezTo>
                    <a:pt x="3757" y="239"/>
                    <a:pt x="3757" y="239"/>
                    <a:pt x="3757" y="239"/>
                  </a:cubicBezTo>
                  <a:cubicBezTo>
                    <a:pt x="3548" y="311"/>
                    <a:pt x="3548" y="311"/>
                    <a:pt x="3548" y="311"/>
                  </a:cubicBezTo>
                  <a:cubicBezTo>
                    <a:pt x="3235" y="383"/>
                    <a:pt x="3235" y="383"/>
                    <a:pt x="3235" y="383"/>
                  </a:cubicBezTo>
                  <a:cubicBezTo>
                    <a:pt x="2922" y="359"/>
                    <a:pt x="2922" y="359"/>
                    <a:pt x="2922" y="359"/>
                  </a:cubicBezTo>
                  <a:cubicBezTo>
                    <a:pt x="2504" y="431"/>
                    <a:pt x="2504" y="431"/>
                    <a:pt x="2504" y="431"/>
                  </a:cubicBezTo>
                  <a:cubicBezTo>
                    <a:pt x="1983" y="479"/>
                    <a:pt x="1983" y="479"/>
                    <a:pt x="1983" y="479"/>
                  </a:cubicBezTo>
                  <a:cubicBezTo>
                    <a:pt x="2191" y="527"/>
                    <a:pt x="2191" y="527"/>
                    <a:pt x="2191" y="527"/>
                  </a:cubicBezTo>
                  <a:cubicBezTo>
                    <a:pt x="2191" y="647"/>
                    <a:pt x="2191" y="647"/>
                    <a:pt x="2191" y="647"/>
                  </a:cubicBezTo>
                  <a:cubicBezTo>
                    <a:pt x="2191" y="742"/>
                    <a:pt x="2191" y="742"/>
                    <a:pt x="2191" y="742"/>
                  </a:cubicBezTo>
                  <a:cubicBezTo>
                    <a:pt x="2296" y="862"/>
                    <a:pt x="2296" y="862"/>
                    <a:pt x="2296" y="862"/>
                  </a:cubicBezTo>
                  <a:cubicBezTo>
                    <a:pt x="2609" y="1197"/>
                    <a:pt x="2609" y="1197"/>
                    <a:pt x="2609" y="1197"/>
                  </a:cubicBezTo>
                  <a:cubicBezTo>
                    <a:pt x="2609" y="1341"/>
                    <a:pt x="2609" y="1341"/>
                    <a:pt x="2609" y="1341"/>
                  </a:cubicBezTo>
                  <a:cubicBezTo>
                    <a:pt x="2504" y="1437"/>
                    <a:pt x="2504" y="1437"/>
                    <a:pt x="2504" y="1437"/>
                  </a:cubicBezTo>
                  <a:cubicBezTo>
                    <a:pt x="2296" y="1485"/>
                    <a:pt x="2296" y="1485"/>
                    <a:pt x="2296" y="1485"/>
                  </a:cubicBezTo>
                  <a:cubicBezTo>
                    <a:pt x="2400" y="1652"/>
                    <a:pt x="2400" y="1652"/>
                    <a:pt x="2400" y="1652"/>
                  </a:cubicBezTo>
                  <a:cubicBezTo>
                    <a:pt x="2609" y="1820"/>
                    <a:pt x="2609" y="1820"/>
                    <a:pt x="2609" y="1820"/>
                  </a:cubicBezTo>
                  <a:cubicBezTo>
                    <a:pt x="2922" y="1964"/>
                    <a:pt x="2922" y="1964"/>
                    <a:pt x="2922" y="1964"/>
                  </a:cubicBezTo>
                  <a:cubicBezTo>
                    <a:pt x="2922" y="2203"/>
                    <a:pt x="2922" y="2203"/>
                    <a:pt x="2922" y="2203"/>
                  </a:cubicBezTo>
                  <a:cubicBezTo>
                    <a:pt x="2817" y="2275"/>
                    <a:pt x="2817" y="2275"/>
                    <a:pt x="2817" y="2275"/>
                  </a:cubicBezTo>
                  <a:cubicBezTo>
                    <a:pt x="2713" y="2323"/>
                    <a:pt x="2713" y="2323"/>
                    <a:pt x="2713" y="2323"/>
                  </a:cubicBezTo>
                  <a:cubicBezTo>
                    <a:pt x="2817" y="2634"/>
                    <a:pt x="2817" y="2634"/>
                    <a:pt x="2817" y="2634"/>
                  </a:cubicBezTo>
                  <a:cubicBezTo>
                    <a:pt x="2817" y="2706"/>
                    <a:pt x="2817" y="2706"/>
                    <a:pt x="2817" y="2706"/>
                  </a:cubicBezTo>
                  <a:cubicBezTo>
                    <a:pt x="2504" y="2754"/>
                    <a:pt x="2504" y="2754"/>
                    <a:pt x="2504" y="2754"/>
                  </a:cubicBezTo>
                  <a:cubicBezTo>
                    <a:pt x="2191" y="2802"/>
                    <a:pt x="2191" y="2802"/>
                    <a:pt x="2191" y="2802"/>
                  </a:cubicBezTo>
                  <a:cubicBezTo>
                    <a:pt x="2296" y="2969"/>
                    <a:pt x="2296" y="2969"/>
                    <a:pt x="2296" y="2969"/>
                  </a:cubicBezTo>
                  <a:cubicBezTo>
                    <a:pt x="2400" y="3017"/>
                    <a:pt x="2400" y="3017"/>
                    <a:pt x="2400" y="3017"/>
                  </a:cubicBezTo>
                  <a:cubicBezTo>
                    <a:pt x="2609" y="2969"/>
                    <a:pt x="2609" y="2969"/>
                    <a:pt x="2609" y="2969"/>
                  </a:cubicBezTo>
                  <a:cubicBezTo>
                    <a:pt x="2817" y="3017"/>
                    <a:pt x="2817" y="3017"/>
                    <a:pt x="2817" y="3017"/>
                  </a:cubicBezTo>
                  <a:cubicBezTo>
                    <a:pt x="2609" y="3065"/>
                    <a:pt x="2609" y="3065"/>
                    <a:pt x="2609" y="3065"/>
                  </a:cubicBezTo>
                  <a:cubicBezTo>
                    <a:pt x="2609" y="3544"/>
                    <a:pt x="2609" y="3544"/>
                    <a:pt x="2609" y="3544"/>
                  </a:cubicBezTo>
                  <a:cubicBezTo>
                    <a:pt x="2922" y="3712"/>
                    <a:pt x="2922" y="3712"/>
                    <a:pt x="2922" y="3712"/>
                  </a:cubicBezTo>
                  <a:cubicBezTo>
                    <a:pt x="2922" y="3855"/>
                    <a:pt x="2922" y="3855"/>
                    <a:pt x="2922" y="3855"/>
                  </a:cubicBezTo>
                  <a:cubicBezTo>
                    <a:pt x="2817" y="3975"/>
                    <a:pt x="2817" y="3975"/>
                    <a:pt x="2817" y="3975"/>
                  </a:cubicBezTo>
                  <a:cubicBezTo>
                    <a:pt x="2504" y="4095"/>
                    <a:pt x="2504" y="4095"/>
                    <a:pt x="2504" y="4095"/>
                  </a:cubicBezTo>
                  <a:cubicBezTo>
                    <a:pt x="2504" y="4215"/>
                    <a:pt x="2504" y="4215"/>
                    <a:pt x="2504" y="4215"/>
                  </a:cubicBezTo>
                  <a:cubicBezTo>
                    <a:pt x="2922" y="4382"/>
                    <a:pt x="2922" y="4382"/>
                    <a:pt x="2922" y="4382"/>
                  </a:cubicBezTo>
                  <a:cubicBezTo>
                    <a:pt x="2817" y="4454"/>
                    <a:pt x="2817" y="4454"/>
                    <a:pt x="2817" y="4454"/>
                  </a:cubicBezTo>
                  <a:cubicBezTo>
                    <a:pt x="2817" y="4694"/>
                    <a:pt x="2817" y="4694"/>
                    <a:pt x="2817" y="4694"/>
                  </a:cubicBezTo>
                  <a:cubicBezTo>
                    <a:pt x="2609" y="4789"/>
                    <a:pt x="2609" y="4789"/>
                    <a:pt x="2609" y="4789"/>
                  </a:cubicBezTo>
                  <a:cubicBezTo>
                    <a:pt x="2609" y="4909"/>
                    <a:pt x="2609" y="4909"/>
                    <a:pt x="2609" y="4909"/>
                  </a:cubicBezTo>
                  <a:cubicBezTo>
                    <a:pt x="2609" y="4981"/>
                    <a:pt x="2609" y="4981"/>
                    <a:pt x="2609" y="4981"/>
                  </a:cubicBezTo>
                  <a:cubicBezTo>
                    <a:pt x="2609" y="5029"/>
                    <a:pt x="2609" y="5029"/>
                    <a:pt x="2609" y="5029"/>
                  </a:cubicBezTo>
                  <a:cubicBezTo>
                    <a:pt x="2296" y="5149"/>
                    <a:pt x="2296" y="5149"/>
                    <a:pt x="2296" y="5149"/>
                  </a:cubicBezTo>
                  <a:cubicBezTo>
                    <a:pt x="2296" y="5268"/>
                    <a:pt x="2296" y="5268"/>
                    <a:pt x="2296" y="5268"/>
                  </a:cubicBezTo>
                  <a:cubicBezTo>
                    <a:pt x="2087" y="5340"/>
                    <a:pt x="2087" y="5340"/>
                    <a:pt x="2087" y="5340"/>
                  </a:cubicBezTo>
                  <a:cubicBezTo>
                    <a:pt x="2191" y="5484"/>
                    <a:pt x="2191" y="5484"/>
                    <a:pt x="2191" y="5484"/>
                  </a:cubicBezTo>
                  <a:cubicBezTo>
                    <a:pt x="2191" y="5532"/>
                    <a:pt x="2191" y="5532"/>
                    <a:pt x="2191" y="5532"/>
                  </a:cubicBezTo>
                  <a:cubicBezTo>
                    <a:pt x="1774" y="5699"/>
                    <a:pt x="1774" y="5699"/>
                    <a:pt x="1774" y="5699"/>
                  </a:cubicBezTo>
                  <a:cubicBezTo>
                    <a:pt x="1774" y="5771"/>
                    <a:pt x="1774" y="5771"/>
                    <a:pt x="1774" y="5771"/>
                  </a:cubicBezTo>
                  <a:cubicBezTo>
                    <a:pt x="2191" y="5915"/>
                    <a:pt x="2191" y="5915"/>
                    <a:pt x="2191" y="5915"/>
                  </a:cubicBezTo>
                  <a:cubicBezTo>
                    <a:pt x="2296" y="6035"/>
                    <a:pt x="2296" y="6035"/>
                    <a:pt x="2296" y="6035"/>
                  </a:cubicBezTo>
                  <a:cubicBezTo>
                    <a:pt x="2504" y="6130"/>
                    <a:pt x="2504" y="6130"/>
                    <a:pt x="2504" y="6130"/>
                  </a:cubicBezTo>
                  <a:cubicBezTo>
                    <a:pt x="2191" y="6178"/>
                    <a:pt x="2191" y="6178"/>
                    <a:pt x="2191" y="6178"/>
                  </a:cubicBezTo>
                  <a:cubicBezTo>
                    <a:pt x="1983" y="6274"/>
                    <a:pt x="1983" y="6274"/>
                    <a:pt x="1983" y="6274"/>
                  </a:cubicBezTo>
                  <a:cubicBezTo>
                    <a:pt x="2296" y="6346"/>
                    <a:pt x="2296" y="6346"/>
                    <a:pt x="2296" y="6346"/>
                  </a:cubicBezTo>
                  <a:cubicBezTo>
                    <a:pt x="1983" y="6418"/>
                    <a:pt x="1983" y="6418"/>
                    <a:pt x="1983" y="6418"/>
                  </a:cubicBezTo>
                  <a:cubicBezTo>
                    <a:pt x="1774" y="6466"/>
                    <a:pt x="1774" y="6466"/>
                    <a:pt x="1774" y="6466"/>
                  </a:cubicBezTo>
                  <a:cubicBezTo>
                    <a:pt x="1670" y="6561"/>
                    <a:pt x="1670" y="6561"/>
                    <a:pt x="1670" y="6561"/>
                  </a:cubicBezTo>
                  <a:cubicBezTo>
                    <a:pt x="1774" y="6681"/>
                    <a:pt x="1774" y="6681"/>
                    <a:pt x="1774" y="6681"/>
                  </a:cubicBezTo>
                  <a:cubicBezTo>
                    <a:pt x="1878" y="6777"/>
                    <a:pt x="1878" y="6777"/>
                    <a:pt x="1878" y="6777"/>
                  </a:cubicBezTo>
                  <a:cubicBezTo>
                    <a:pt x="2296" y="7040"/>
                    <a:pt x="2296" y="7040"/>
                    <a:pt x="2296" y="7040"/>
                  </a:cubicBezTo>
                  <a:cubicBezTo>
                    <a:pt x="2296" y="7184"/>
                    <a:pt x="2296" y="7184"/>
                    <a:pt x="2296" y="7184"/>
                  </a:cubicBezTo>
                  <a:cubicBezTo>
                    <a:pt x="2087" y="7232"/>
                    <a:pt x="2087" y="7232"/>
                    <a:pt x="2087" y="7232"/>
                  </a:cubicBezTo>
                  <a:cubicBezTo>
                    <a:pt x="2191" y="7328"/>
                    <a:pt x="2191" y="7328"/>
                    <a:pt x="2191" y="7328"/>
                  </a:cubicBezTo>
                  <a:cubicBezTo>
                    <a:pt x="2609" y="7471"/>
                    <a:pt x="2609" y="7471"/>
                    <a:pt x="2609" y="7471"/>
                  </a:cubicBezTo>
                  <a:cubicBezTo>
                    <a:pt x="2609" y="7615"/>
                    <a:pt x="2609" y="7615"/>
                    <a:pt x="2609" y="7615"/>
                  </a:cubicBezTo>
                  <a:cubicBezTo>
                    <a:pt x="2504" y="7735"/>
                    <a:pt x="2504" y="7735"/>
                    <a:pt x="2504" y="7735"/>
                  </a:cubicBezTo>
                  <a:cubicBezTo>
                    <a:pt x="2504" y="7783"/>
                    <a:pt x="2504" y="7783"/>
                    <a:pt x="2504" y="7783"/>
                  </a:cubicBezTo>
                  <a:cubicBezTo>
                    <a:pt x="2609" y="7855"/>
                    <a:pt x="2609" y="7855"/>
                    <a:pt x="2609" y="7855"/>
                  </a:cubicBezTo>
                  <a:cubicBezTo>
                    <a:pt x="2504" y="7926"/>
                    <a:pt x="2504" y="7926"/>
                    <a:pt x="2504" y="7926"/>
                  </a:cubicBezTo>
                  <a:cubicBezTo>
                    <a:pt x="2400" y="7998"/>
                    <a:pt x="2400" y="7998"/>
                    <a:pt x="2400" y="7998"/>
                  </a:cubicBezTo>
                  <a:cubicBezTo>
                    <a:pt x="2504" y="8046"/>
                    <a:pt x="2504" y="8046"/>
                    <a:pt x="2504" y="8046"/>
                  </a:cubicBezTo>
                  <a:cubicBezTo>
                    <a:pt x="3026" y="8190"/>
                    <a:pt x="3026" y="8190"/>
                    <a:pt x="3026" y="8190"/>
                  </a:cubicBezTo>
                  <a:cubicBezTo>
                    <a:pt x="3026" y="8262"/>
                    <a:pt x="3026" y="8262"/>
                    <a:pt x="3026" y="8262"/>
                  </a:cubicBezTo>
                  <a:cubicBezTo>
                    <a:pt x="2817" y="8357"/>
                    <a:pt x="2817" y="8357"/>
                    <a:pt x="2817" y="8357"/>
                  </a:cubicBezTo>
                  <a:cubicBezTo>
                    <a:pt x="2504" y="8381"/>
                    <a:pt x="2504" y="8381"/>
                    <a:pt x="2504" y="8381"/>
                  </a:cubicBezTo>
                  <a:cubicBezTo>
                    <a:pt x="2296" y="8525"/>
                    <a:pt x="2296" y="8525"/>
                    <a:pt x="2296" y="8525"/>
                  </a:cubicBezTo>
                  <a:cubicBezTo>
                    <a:pt x="2296" y="8549"/>
                    <a:pt x="2296" y="8549"/>
                    <a:pt x="2296" y="8549"/>
                  </a:cubicBezTo>
                  <a:cubicBezTo>
                    <a:pt x="2400" y="8597"/>
                    <a:pt x="2400" y="8597"/>
                    <a:pt x="2400" y="8597"/>
                  </a:cubicBezTo>
                  <a:cubicBezTo>
                    <a:pt x="2296" y="8717"/>
                    <a:pt x="2296" y="8717"/>
                    <a:pt x="2296" y="8717"/>
                  </a:cubicBezTo>
                  <a:cubicBezTo>
                    <a:pt x="2087" y="8765"/>
                    <a:pt x="2087" y="8765"/>
                    <a:pt x="2087" y="8765"/>
                  </a:cubicBezTo>
                  <a:cubicBezTo>
                    <a:pt x="2087" y="8836"/>
                    <a:pt x="2087" y="8836"/>
                    <a:pt x="2087" y="8836"/>
                  </a:cubicBezTo>
                  <a:cubicBezTo>
                    <a:pt x="1983" y="8980"/>
                    <a:pt x="1983" y="8980"/>
                    <a:pt x="1983" y="8980"/>
                  </a:cubicBezTo>
                  <a:cubicBezTo>
                    <a:pt x="1774" y="9052"/>
                    <a:pt x="1774" y="9052"/>
                    <a:pt x="1774" y="9052"/>
                  </a:cubicBezTo>
                  <a:cubicBezTo>
                    <a:pt x="1878" y="9148"/>
                    <a:pt x="1878" y="9148"/>
                    <a:pt x="1878" y="9148"/>
                  </a:cubicBezTo>
                  <a:cubicBezTo>
                    <a:pt x="1774" y="9172"/>
                    <a:pt x="1774" y="9172"/>
                    <a:pt x="1774" y="9172"/>
                  </a:cubicBezTo>
                  <a:cubicBezTo>
                    <a:pt x="1670" y="9291"/>
                    <a:pt x="1670" y="9291"/>
                    <a:pt x="1670" y="9291"/>
                  </a:cubicBezTo>
                  <a:cubicBezTo>
                    <a:pt x="1461" y="9339"/>
                    <a:pt x="1461" y="9339"/>
                    <a:pt x="1461" y="9339"/>
                  </a:cubicBezTo>
                  <a:cubicBezTo>
                    <a:pt x="1461" y="9387"/>
                    <a:pt x="1461" y="9387"/>
                    <a:pt x="1461" y="9387"/>
                  </a:cubicBezTo>
                  <a:cubicBezTo>
                    <a:pt x="1670" y="9435"/>
                    <a:pt x="1670" y="9435"/>
                    <a:pt x="1670" y="9435"/>
                  </a:cubicBezTo>
                  <a:cubicBezTo>
                    <a:pt x="1357" y="9531"/>
                    <a:pt x="1357" y="9531"/>
                    <a:pt x="1357" y="9531"/>
                  </a:cubicBezTo>
                  <a:cubicBezTo>
                    <a:pt x="1357" y="9651"/>
                    <a:pt x="1357" y="9651"/>
                    <a:pt x="1357" y="9651"/>
                  </a:cubicBezTo>
                  <a:cubicBezTo>
                    <a:pt x="1357" y="9722"/>
                    <a:pt x="1357" y="9722"/>
                    <a:pt x="1357" y="9722"/>
                  </a:cubicBezTo>
                  <a:cubicBezTo>
                    <a:pt x="1043" y="9770"/>
                    <a:pt x="1043" y="9770"/>
                    <a:pt x="1043" y="9770"/>
                  </a:cubicBezTo>
                  <a:cubicBezTo>
                    <a:pt x="1043" y="9866"/>
                    <a:pt x="1043" y="9866"/>
                    <a:pt x="1043" y="9866"/>
                  </a:cubicBezTo>
                  <a:cubicBezTo>
                    <a:pt x="939" y="9914"/>
                    <a:pt x="939" y="9914"/>
                    <a:pt x="939" y="9914"/>
                  </a:cubicBezTo>
                  <a:cubicBezTo>
                    <a:pt x="939" y="9986"/>
                    <a:pt x="939" y="9986"/>
                    <a:pt x="939" y="9986"/>
                  </a:cubicBezTo>
                  <a:cubicBezTo>
                    <a:pt x="1043" y="10058"/>
                    <a:pt x="1043" y="10058"/>
                    <a:pt x="1043" y="10058"/>
                  </a:cubicBezTo>
                  <a:cubicBezTo>
                    <a:pt x="1043" y="10153"/>
                    <a:pt x="1043" y="10153"/>
                    <a:pt x="1043" y="10153"/>
                  </a:cubicBezTo>
                  <a:cubicBezTo>
                    <a:pt x="835" y="10225"/>
                    <a:pt x="835" y="10225"/>
                    <a:pt x="835" y="10225"/>
                  </a:cubicBezTo>
                  <a:cubicBezTo>
                    <a:pt x="626" y="10225"/>
                    <a:pt x="626" y="10225"/>
                    <a:pt x="626" y="10225"/>
                  </a:cubicBezTo>
                  <a:cubicBezTo>
                    <a:pt x="313" y="10177"/>
                    <a:pt x="313" y="10177"/>
                    <a:pt x="313" y="10177"/>
                  </a:cubicBezTo>
                  <a:cubicBezTo>
                    <a:pt x="104" y="10201"/>
                    <a:pt x="104" y="10201"/>
                    <a:pt x="104" y="10201"/>
                  </a:cubicBezTo>
                  <a:cubicBezTo>
                    <a:pt x="0" y="10249"/>
                    <a:pt x="0" y="10249"/>
                    <a:pt x="0" y="10249"/>
                  </a:cubicBezTo>
                  <a:cubicBezTo>
                    <a:pt x="104" y="10345"/>
                    <a:pt x="104" y="10345"/>
                    <a:pt x="104" y="10345"/>
                  </a:cubicBezTo>
                  <a:cubicBezTo>
                    <a:pt x="104" y="10489"/>
                    <a:pt x="104" y="10489"/>
                    <a:pt x="104" y="10489"/>
                  </a:cubicBezTo>
                  <a:cubicBezTo>
                    <a:pt x="417" y="10584"/>
                    <a:pt x="417" y="10584"/>
                    <a:pt x="417" y="10584"/>
                  </a:cubicBezTo>
                  <a:cubicBezTo>
                    <a:pt x="835" y="10656"/>
                    <a:pt x="835" y="10656"/>
                    <a:pt x="835" y="10656"/>
                  </a:cubicBezTo>
                  <a:cubicBezTo>
                    <a:pt x="835" y="10752"/>
                    <a:pt x="835" y="10752"/>
                    <a:pt x="835" y="10752"/>
                  </a:cubicBezTo>
                  <a:cubicBezTo>
                    <a:pt x="835" y="10872"/>
                    <a:pt x="835" y="10872"/>
                    <a:pt x="835" y="10872"/>
                  </a:cubicBezTo>
                  <a:cubicBezTo>
                    <a:pt x="1461" y="11111"/>
                    <a:pt x="1461" y="11111"/>
                    <a:pt x="1461" y="11111"/>
                  </a:cubicBezTo>
                  <a:cubicBezTo>
                    <a:pt x="1565" y="11183"/>
                    <a:pt x="1565" y="11183"/>
                    <a:pt x="1565" y="11183"/>
                  </a:cubicBezTo>
                  <a:cubicBezTo>
                    <a:pt x="1774" y="11231"/>
                    <a:pt x="1774" y="11231"/>
                    <a:pt x="1774" y="11231"/>
                  </a:cubicBezTo>
                  <a:cubicBezTo>
                    <a:pt x="1774" y="11399"/>
                    <a:pt x="1774" y="11399"/>
                    <a:pt x="1774" y="11399"/>
                  </a:cubicBezTo>
                  <a:cubicBezTo>
                    <a:pt x="1565" y="11590"/>
                    <a:pt x="1565" y="11590"/>
                    <a:pt x="1565" y="11590"/>
                  </a:cubicBezTo>
                  <a:cubicBezTo>
                    <a:pt x="1461" y="11614"/>
                    <a:pt x="1461" y="11614"/>
                    <a:pt x="1461" y="11614"/>
                  </a:cubicBezTo>
                  <a:cubicBezTo>
                    <a:pt x="1461" y="11686"/>
                    <a:pt x="1461" y="11686"/>
                    <a:pt x="1461" y="11686"/>
                  </a:cubicBezTo>
                  <a:cubicBezTo>
                    <a:pt x="1461" y="11734"/>
                    <a:pt x="1461" y="11734"/>
                    <a:pt x="1461" y="11734"/>
                  </a:cubicBezTo>
                  <a:cubicBezTo>
                    <a:pt x="1252" y="11734"/>
                    <a:pt x="1252" y="11734"/>
                    <a:pt x="1252" y="11734"/>
                  </a:cubicBezTo>
                  <a:cubicBezTo>
                    <a:pt x="1043" y="11734"/>
                    <a:pt x="1043" y="11734"/>
                    <a:pt x="1043" y="11734"/>
                  </a:cubicBezTo>
                  <a:cubicBezTo>
                    <a:pt x="939" y="11806"/>
                    <a:pt x="939" y="11806"/>
                    <a:pt x="939" y="11806"/>
                  </a:cubicBezTo>
                  <a:cubicBezTo>
                    <a:pt x="1043" y="11902"/>
                    <a:pt x="1043" y="11902"/>
                    <a:pt x="1043" y="11902"/>
                  </a:cubicBezTo>
                  <a:cubicBezTo>
                    <a:pt x="1252" y="11949"/>
                    <a:pt x="1252" y="11949"/>
                    <a:pt x="1252" y="11949"/>
                  </a:cubicBezTo>
                  <a:cubicBezTo>
                    <a:pt x="1043" y="12141"/>
                    <a:pt x="1043" y="12141"/>
                    <a:pt x="1043" y="12141"/>
                  </a:cubicBezTo>
                  <a:cubicBezTo>
                    <a:pt x="1148" y="12213"/>
                    <a:pt x="1148" y="12213"/>
                    <a:pt x="1148" y="12213"/>
                  </a:cubicBezTo>
                  <a:cubicBezTo>
                    <a:pt x="939" y="12261"/>
                    <a:pt x="939" y="12261"/>
                    <a:pt x="939" y="12261"/>
                  </a:cubicBezTo>
                  <a:cubicBezTo>
                    <a:pt x="1148" y="12309"/>
                    <a:pt x="1148" y="12309"/>
                    <a:pt x="1148" y="12309"/>
                  </a:cubicBezTo>
                  <a:cubicBezTo>
                    <a:pt x="1148" y="12380"/>
                    <a:pt x="1148" y="12380"/>
                    <a:pt x="1148" y="12380"/>
                  </a:cubicBezTo>
                  <a:cubicBezTo>
                    <a:pt x="1043" y="12404"/>
                    <a:pt x="1043" y="12404"/>
                    <a:pt x="1043" y="12404"/>
                  </a:cubicBezTo>
                  <a:cubicBezTo>
                    <a:pt x="1148" y="12452"/>
                    <a:pt x="1148" y="12452"/>
                    <a:pt x="1148" y="12452"/>
                  </a:cubicBezTo>
                  <a:cubicBezTo>
                    <a:pt x="1774" y="12668"/>
                    <a:pt x="1774" y="12668"/>
                    <a:pt x="1774" y="12668"/>
                  </a:cubicBezTo>
                  <a:cubicBezTo>
                    <a:pt x="1983" y="12716"/>
                    <a:pt x="1983" y="12716"/>
                    <a:pt x="1983" y="12716"/>
                  </a:cubicBezTo>
                  <a:cubicBezTo>
                    <a:pt x="2087" y="12788"/>
                    <a:pt x="2087" y="12788"/>
                    <a:pt x="2087" y="12788"/>
                  </a:cubicBezTo>
                  <a:cubicBezTo>
                    <a:pt x="2609" y="12835"/>
                    <a:pt x="2609" y="12835"/>
                    <a:pt x="2609" y="12835"/>
                  </a:cubicBezTo>
                  <a:cubicBezTo>
                    <a:pt x="3235" y="12812"/>
                    <a:pt x="3235" y="12812"/>
                    <a:pt x="3235" y="12812"/>
                  </a:cubicBezTo>
                  <a:cubicBezTo>
                    <a:pt x="3235" y="12668"/>
                    <a:pt x="3235" y="12668"/>
                    <a:pt x="3235" y="12668"/>
                  </a:cubicBezTo>
                  <a:cubicBezTo>
                    <a:pt x="3339" y="12644"/>
                    <a:pt x="3339" y="12644"/>
                    <a:pt x="3339" y="12644"/>
                  </a:cubicBezTo>
                  <a:cubicBezTo>
                    <a:pt x="3652" y="12644"/>
                    <a:pt x="3652" y="12644"/>
                    <a:pt x="3652" y="12644"/>
                  </a:cubicBezTo>
                  <a:cubicBezTo>
                    <a:pt x="3965" y="12740"/>
                    <a:pt x="3965" y="12740"/>
                    <a:pt x="3965" y="12740"/>
                  </a:cubicBezTo>
                  <a:cubicBezTo>
                    <a:pt x="4070" y="12716"/>
                    <a:pt x="4070" y="12716"/>
                    <a:pt x="4070" y="12716"/>
                  </a:cubicBezTo>
                  <a:cubicBezTo>
                    <a:pt x="4383" y="12716"/>
                    <a:pt x="4383" y="12716"/>
                    <a:pt x="4383" y="12716"/>
                  </a:cubicBezTo>
                  <a:cubicBezTo>
                    <a:pt x="4174" y="12764"/>
                    <a:pt x="4174" y="12764"/>
                    <a:pt x="4174" y="12764"/>
                  </a:cubicBezTo>
                  <a:cubicBezTo>
                    <a:pt x="3757" y="12859"/>
                    <a:pt x="3757" y="12859"/>
                    <a:pt x="3757" y="12859"/>
                  </a:cubicBezTo>
                  <a:cubicBezTo>
                    <a:pt x="3757" y="12931"/>
                    <a:pt x="3757" y="12931"/>
                    <a:pt x="3757" y="12931"/>
                  </a:cubicBezTo>
                  <a:cubicBezTo>
                    <a:pt x="4070" y="12955"/>
                    <a:pt x="4070" y="12955"/>
                    <a:pt x="4070" y="12955"/>
                  </a:cubicBezTo>
                  <a:cubicBezTo>
                    <a:pt x="4278" y="12931"/>
                    <a:pt x="4278" y="12931"/>
                    <a:pt x="4278" y="12931"/>
                  </a:cubicBezTo>
                  <a:cubicBezTo>
                    <a:pt x="4383" y="12979"/>
                    <a:pt x="4383" y="12979"/>
                    <a:pt x="4383" y="12979"/>
                  </a:cubicBezTo>
                  <a:cubicBezTo>
                    <a:pt x="4383" y="13147"/>
                    <a:pt x="4383" y="13147"/>
                    <a:pt x="4383" y="13147"/>
                  </a:cubicBezTo>
                  <a:cubicBezTo>
                    <a:pt x="4591" y="13195"/>
                    <a:pt x="4591" y="13195"/>
                    <a:pt x="4591" y="13195"/>
                  </a:cubicBezTo>
                  <a:cubicBezTo>
                    <a:pt x="4487" y="13219"/>
                    <a:pt x="4487" y="13219"/>
                    <a:pt x="4487" y="13219"/>
                  </a:cubicBezTo>
                  <a:cubicBezTo>
                    <a:pt x="4278" y="13171"/>
                    <a:pt x="4278" y="13171"/>
                    <a:pt x="4278" y="13171"/>
                  </a:cubicBezTo>
                  <a:cubicBezTo>
                    <a:pt x="4174" y="13099"/>
                    <a:pt x="4174" y="13099"/>
                    <a:pt x="4174" y="13099"/>
                  </a:cubicBezTo>
                  <a:cubicBezTo>
                    <a:pt x="3965" y="13075"/>
                    <a:pt x="3965" y="13075"/>
                    <a:pt x="3965" y="13075"/>
                  </a:cubicBezTo>
                  <a:cubicBezTo>
                    <a:pt x="3757" y="13123"/>
                    <a:pt x="3757" y="13123"/>
                    <a:pt x="3757" y="13123"/>
                  </a:cubicBezTo>
                  <a:cubicBezTo>
                    <a:pt x="3861" y="13171"/>
                    <a:pt x="3861" y="13171"/>
                    <a:pt x="3861" y="13171"/>
                  </a:cubicBezTo>
                  <a:cubicBezTo>
                    <a:pt x="4174" y="13243"/>
                    <a:pt x="4174" y="13243"/>
                    <a:pt x="4174" y="13243"/>
                  </a:cubicBezTo>
                  <a:cubicBezTo>
                    <a:pt x="4278" y="13267"/>
                    <a:pt x="4278" y="13267"/>
                    <a:pt x="4278" y="13267"/>
                  </a:cubicBezTo>
                  <a:cubicBezTo>
                    <a:pt x="3965" y="13290"/>
                    <a:pt x="3965" y="13290"/>
                    <a:pt x="3965" y="13290"/>
                  </a:cubicBezTo>
                  <a:cubicBezTo>
                    <a:pt x="3861" y="13338"/>
                    <a:pt x="3861" y="13338"/>
                    <a:pt x="3861" y="13338"/>
                  </a:cubicBezTo>
                  <a:cubicBezTo>
                    <a:pt x="3861" y="13434"/>
                    <a:pt x="3861" y="13434"/>
                    <a:pt x="3861" y="13434"/>
                  </a:cubicBezTo>
                  <a:cubicBezTo>
                    <a:pt x="4174" y="13506"/>
                    <a:pt x="4174" y="13506"/>
                    <a:pt x="4174" y="13506"/>
                  </a:cubicBezTo>
                  <a:cubicBezTo>
                    <a:pt x="3861" y="13602"/>
                    <a:pt x="3861" y="13602"/>
                    <a:pt x="3861" y="13602"/>
                  </a:cubicBezTo>
                  <a:cubicBezTo>
                    <a:pt x="3861" y="13650"/>
                    <a:pt x="3861" y="13650"/>
                    <a:pt x="3861" y="13650"/>
                  </a:cubicBezTo>
                  <a:cubicBezTo>
                    <a:pt x="3965" y="13674"/>
                    <a:pt x="3965" y="13674"/>
                    <a:pt x="3965" y="13674"/>
                  </a:cubicBezTo>
                  <a:cubicBezTo>
                    <a:pt x="3652" y="13769"/>
                    <a:pt x="3652" y="13769"/>
                    <a:pt x="3652" y="13769"/>
                  </a:cubicBezTo>
                  <a:cubicBezTo>
                    <a:pt x="3757" y="13817"/>
                    <a:pt x="3757" y="13817"/>
                    <a:pt x="3757" y="13817"/>
                  </a:cubicBezTo>
                  <a:cubicBezTo>
                    <a:pt x="4174" y="13865"/>
                    <a:pt x="4174" y="13865"/>
                    <a:pt x="4174" y="13865"/>
                  </a:cubicBezTo>
                  <a:cubicBezTo>
                    <a:pt x="4070" y="13961"/>
                    <a:pt x="4070" y="13961"/>
                    <a:pt x="4070" y="13961"/>
                  </a:cubicBezTo>
                  <a:cubicBezTo>
                    <a:pt x="3965" y="14057"/>
                    <a:pt x="3965" y="14057"/>
                    <a:pt x="3965" y="14057"/>
                  </a:cubicBezTo>
                  <a:cubicBezTo>
                    <a:pt x="3757" y="14129"/>
                    <a:pt x="3757" y="14129"/>
                    <a:pt x="3757" y="14129"/>
                  </a:cubicBezTo>
                  <a:cubicBezTo>
                    <a:pt x="3757" y="14176"/>
                    <a:pt x="3757" y="14176"/>
                    <a:pt x="3757" y="14176"/>
                  </a:cubicBezTo>
                  <a:cubicBezTo>
                    <a:pt x="3965" y="14224"/>
                    <a:pt x="3965" y="14224"/>
                    <a:pt x="3965" y="14224"/>
                  </a:cubicBezTo>
                  <a:cubicBezTo>
                    <a:pt x="4278" y="14224"/>
                    <a:pt x="4278" y="14224"/>
                    <a:pt x="4278" y="14224"/>
                  </a:cubicBezTo>
                  <a:cubicBezTo>
                    <a:pt x="4591" y="14296"/>
                    <a:pt x="4591" y="14296"/>
                    <a:pt x="4591" y="14296"/>
                  </a:cubicBezTo>
                  <a:cubicBezTo>
                    <a:pt x="4591" y="14368"/>
                    <a:pt x="4591" y="14368"/>
                    <a:pt x="4591" y="14368"/>
                  </a:cubicBezTo>
                  <a:cubicBezTo>
                    <a:pt x="4904" y="14368"/>
                    <a:pt x="4904" y="14368"/>
                    <a:pt x="4904" y="14368"/>
                  </a:cubicBezTo>
                  <a:cubicBezTo>
                    <a:pt x="5113" y="14440"/>
                    <a:pt x="5113" y="14440"/>
                    <a:pt x="5113" y="14440"/>
                  </a:cubicBezTo>
                  <a:cubicBezTo>
                    <a:pt x="5009" y="14584"/>
                    <a:pt x="5009" y="14584"/>
                    <a:pt x="5009" y="14584"/>
                  </a:cubicBezTo>
                  <a:cubicBezTo>
                    <a:pt x="4800" y="14679"/>
                    <a:pt x="4800" y="14679"/>
                    <a:pt x="4800" y="14679"/>
                  </a:cubicBezTo>
                  <a:cubicBezTo>
                    <a:pt x="4278" y="14751"/>
                    <a:pt x="4278" y="14751"/>
                    <a:pt x="4278" y="14751"/>
                  </a:cubicBezTo>
                  <a:cubicBezTo>
                    <a:pt x="3965" y="14751"/>
                    <a:pt x="3965" y="14751"/>
                    <a:pt x="3965" y="14751"/>
                  </a:cubicBezTo>
                  <a:cubicBezTo>
                    <a:pt x="3965" y="14823"/>
                    <a:pt x="3965" y="14823"/>
                    <a:pt x="3965" y="14823"/>
                  </a:cubicBezTo>
                  <a:cubicBezTo>
                    <a:pt x="4174" y="14919"/>
                    <a:pt x="4174" y="14919"/>
                    <a:pt x="4174" y="14919"/>
                  </a:cubicBezTo>
                  <a:cubicBezTo>
                    <a:pt x="3965" y="14967"/>
                    <a:pt x="3965" y="14967"/>
                    <a:pt x="3965" y="14967"/>
                  </a:cubicBezTo>
                  <a:cubicBezTo>
                    <a:pt x="3965" y="15039"/>
                    <a:pt x="3965" y="15039"/>
                    <a:pt x="3965" y="15039"/>
                  </a:cubicBezTo>
                  <a:cubicBezTo>
                    <a:pt x="4174" y="15063"/>
                    <a:pt x="4174" y="15063"/>
                    <a:pt x="4174" y="15063"/>
                  </a:cubicBezTo>
                  <a:cubicBezTo>
                    <a:pt x="3861" y="15134"/>
                    <a:pt x="3861" y="15134"/>
                    <a:pt x="3861" y="15134"/>
                  </a:cubicBezTo>
                  <a:cubicBezTo>
                    <a:pt x="3652" y="15278"/>
                    <a:pt x="3652" y="15278"/>
                    <a:pt x="3652" y="15278"/>
                  </a:cubicBezTo>
                  <a:cubicBezTo>
                    <a:pt x="3652" y="15374"/>
                    <a:pt x="3652" y="15374"/>
                    <a:pt x="3652" y="15374"/>
                  </a:cubicBezTo>
                  <a:cubicBezTo>
                    <a:pt x="3861" y="15398"/>
                    <a:pt x="3861" y="15398"/>
                    <a:pt x="3861" y="15398"/>
                  </a:cubicBezTo>
                  <a:cubicBezTo>
                    <a:pt x="3757" y="15446"/>
                    <a:pt x="3757" y="15446"/>
                    <a:pt x="3757" y="15446"/>
                  </a:cubicBezTo>
                  <a:cubicBezTo>
                    <a:pt x="3757" y="15613"/>
                    <a:pt x="3757" y="15613"/>
                    <a:pt x="3757" y="15613"/>
                  </a:cubicBezTo>
                  <a:cubicBezTo>
                    <a:pt x="3443" y="15661"/>
                    <a:pt x="3443" y="15661"/>
                    <a:pt x="3443" y="15661"/>
                  </a:cubicBezTo>
                  <a:cubicBezTo>
                    <a:pt x="3339" y="15733"/>
                    <a:pt x="3339" y="15733"/>
                    <a:pt x="3339" y="15733"/>
                  </a:cubicBezTo>
                  <a:cubicBezTo>
                    <a:pt x="3235" y="15685"/>
                    <a:pt x="3235" y="15685"/>
                    <a:pt x="3235" y="15685"/>
                  </a:cubicBezTo>
                  <a:cubicBezTo>
                    <a:pt x="3339" y="15637"/>
                    <a:pt x="3339" y="15637"/>
                    <a:pt x="3339" y="15637"/>
                  </a:cubicBezTo>
                  <a:cubicBezTo>
                    <a:pt x="3548" y="15494"/>
                    <a:pt x="3548" y="15494"/>
                    <a:pt x="3548" y="15494"/>
                  </a:cubicBezTo>
                  <a:cubicBezTo>
                    <a:pt x="3443" y="15422"/>
                    <a:pt x="3443" y="15422"/>
                    <a:pt x="3443" y="15422"/>
                  </a:cubicBezTo>
                  <a:cubicBezTo>
                    <a:pt x="3548" y="15374"/>
                    <a:pt x="3548" y="15374"/>
                    <a:pt x="3548" y="15374"/>
                  </a:cubicBezTo>
                  <a:cubicBezTo>
                    <a:pt x="3339" y="15374"/>
                    <a:pt x="3339" y="15374"/>
                    <a:pt x="3339" y="15374"/>
                  </a:cubicBezTo>
                  <a:cubicBezTo>
                    <a:pt x="2817" y="15398"/>
                    <a:pt x="2817" y="15398"/>
                    <a:pt x="2817" y="15398"/>
                  </a:cubicBezTo>
                  <a:cubicBezTo>
                    <a:pt x="2504" y="15470"/>
                    <a:pt x="2504" y="15470"/>
                    <a:pt x="2504" y="15470"/>
                  </a:cubicBezTo>
                  <a:cubicBezTo>
                    <a:pt x="2296" y="15446"/>
                    <a:pt x="2296" y="15446"/>
                    <a:pt x="2296" y="15446"/>
                  </a:cubicBezTo>
                  <a:cubicBezTo>
                    <a:pt x="2296" y="15422"/>
                    <a:pt x="2296" y="15422"/>
                    <a:pt x="2296" y="15422"/>
                  </a:cubicBezTo>
                  <a:cubicBezTo>
                    <a:pt x="2609" y="15398"/>
                    <a:pt x="2609" y="15398"/>
                    <a:pt x="2609" y="15398"/>
                  </a:cubicBezTo>
                  <a:cubicBezTo>
                    <a:pt x="2817" y="15350"/>
                    <a:pt x="2817" y="15350"/>
                    <a:pt x="2817" y="15350"/>
                  </a:cubicBezTo>
                  <a:cubicBezTo>
                    <a:pt x="2817" y="15230"/>
                    <a:pt x="2817" y="15230"/>
                    <a:pt x="2817" y="15230"/>
                  </a:cubicBezTo>
                  <a:cubicBezTo>
                    <a:pt x="2713" y="15206"/>
                    <a:pt x="2713" y="15206"/>
                    <a:pt x="2713" y="15206"/>
                  </a:cubicBezTo>
                  <a:cubicBezTo>
                    <a:pt x="2296" y="15230"/>
                    <a:pt x="2296" y="15230"/>
                    <a:pt x="2296" y="15230"/>
                  </a:cubicBezTo>
                  <a:cubicBezTo>
                    <a:pt x="1565" y="15230"/>
                    <a:pt x="1565" y="15230"/>
                    <a:pt x="1565" y="15230"/>
                  </a:cubicBezTo>
                  <a:cubicBezTo>
                    <a:pt x="1357" y="15230"/>
                    <a:pt x="1357" y="15230"/>
                    <a:pt x="1357" y="15230"/>
                  </a:cubicBezTo>
                  <a:cubicBezTo>
                    <a:pt x="1148" y="15230"/>
                    <a:pt x="1148" y="15230"/>
                    <a:pt x="1148" y="15230"/>
                  </a:cubicBezTo>
                  <a:cubicBezTo>
                    <a:pt x="1043" y="15302"/>
                    <a:pt x="1043" y="15302"/>
                    <a:pt x="1043" y="15302"/>
                  </a:cubicBezTo>
                  <a:cubicBezTo>
                    <a:pt x="1252" y="15398"/>
                    <a:pt x="1252" y="15398"/>
                    <a:pt x="1252" y="15398"/>
                  </a:cubicBezTo>
                  <a:cubicBezTo>
                    <a:pt x="1461" y="15398"/>
                    <a:pt x="1461" y="15398"/>
                    <a:pt x="1461" y="15398"/>
                  </a:cubicBezTo>
                  <a:cubicBezTo>
                    <a:pt x="1565" y="15470"/>
                    <a:pt x="1565" y="15470"/>
                    <a:pt x="1565" y="15470"/>
                  </a:cubicBezTo>
                  <a:cubicBezTo>
                    <a:pt x="1252" y="15470"/>
                    <a:pt x="1252" y="15470"/>
                    <a:pt x="1252" y="15470"/>
                  </a:cubicBezTo>
                  <a:cubicBezTo>
                    <a:pt x="1148" y="15565"/>
                    <a:pt x="1148" y="15565"/>
                    <a:pt x="1148" y="15565"/>
                  </a:cubicBezTo>
                  <a:cubicBezTo>
                    <a:pt x="835" y="15613"/>
                    <a:pt x="835" y="15613"/>
                    <a:pt x="835" y="15613"/>
                  </a:cubicBezTo>
                  <a:cubicBezTo>
                    <a:pt x="730" y="15685"/>
                    <a:pt x="730" y="15685"/>
                    <a:pt x="730" y="15685"/>
                  </a:cubicBezTo>
                  <a:cubicBezTo>
                    <a:pt x="209" y="15757"/>
                    <a:pt x="209" y="15757"/>
                    <a:pt x="209" y="15757"/>
                  </a:cubicBezTo>
                  <a:cubicBezTo>
                    <a:pt x="209" y="15805"/>
                    <a:pt x="209" y="15805"/>
                    <a:pt x="209" y="15805"/>
                  </a:cubicBezTo>
                  <a:cubicBezTo>
                    <a:pt x="730" y="15949"/>
                    <a:pt x="730" y="15949"/>
                    <a:pt x="730" y="15949"/>
                  </a:cubicBezTo>
                  <a:cubicBezTo>
                    <a:pt x="1043" y="15973"/>
                    <a:pt x="1043" y="15973"/>
                    <a:pt x="1043" y="15973"/>
                  </a:cubicBezTo>
                  <a:cubicBezTo>
                    <a:pt x="1252" y="15925"/>
                    <a:pt x="1252" y="15925"/>
                    <a:pt x="1252" y="15925"/>
                  </a:cubicBezTo>
                  <a:cubicBezTo>
                    <a:pt x="1148" y="15853"/>
                    <a:pt x="1148" y="15853"/>
                    <a:pt x="1148" y="15853"/>
                  </a:cubicBezTo>
                  <a:cubicBezTo>
                    <a:pt x="835" y="15829"/>
                    <a:pt x="835" y="15829"/>
                    <a:pt x="835" y="15829"/>
                  </a:cubicBezTo>
                  <a:cubicBezTo>
                    <a:pt x="835" y="15781"/>
                    <a:pt x="835" y="15781"/>
                    <a:pt x="835" y="15781"/>
                  </a:cubicBezTo>
                  <a:cubicBezTo>
                    <a:pt x="939" y="15709"/>
                    <a:pt x="939" y="15709"/>
                    <a:pt x="939" y="15709"/>
                  </a:cubicBezTo>
                  <a:cubicBezTo>
                    <a:pt x="1461" y="15685"/>
                    <a:pt x="1461" y="15685"/>
                    <a:pt x="1461" y="15685"/>
                  </a:cubicBezTo>
                  <a:cubicBezTo>
                    <a:pt x="1565" y="15661"/>
                    <a:pt x="1565" y="15661"/>
                    <a:pt x="1565" y="15661"/>
                  </a:cubicBezTo>
                  <a:cubicBezTo>
                    <a:pt x="1670" y="15781"/>
                    <a:pt x="1670" y="15781"/>
                    <a:pt x="1670" y="15781"/>
                  </a:cubicBezTo>
                  <a:cubicBezTo>
                    <a:pt x="1983" y="15829"/>
                    <a:pt x="1983" y="15829"/>
                    <a:pt x="1983" y="15829"/>
                  </a:cubicBezTo>
                  <a:cubicBezTo>
                    <a:pt x="2504" y="15829"/>
                    <a:pt x="2504" y="15829"/>
                    <a:pt x="2504" y="15829"/>
                  </a:cubicBezTo>
                  <a:cubicBezTo>
                    <a:pt x="2609" y="15781"/>
                    <a:pt x="2609" y="15781"/>
                    <a:pt x="2609" y="15781"/>
                  </a:cubicBezTo>
                  <a:cubicBezTo>
                    <a:pt x="2922" y="15805"/>
                    <a:pt x="2922" y="15805"/>
                    <a:pt x="2922" y="15805"/>
                  </a:cubicBezTo>
                  <a:cubicBezTo>
                    <a:pt x="3026" y="15853"/>
                    <a:pt x="3026" y="15853"/>
                    <a:pt x="3026" y="15853"/>
                  </a:cubicBezTo>
                  <a:cubicBezTo>
                    <a:pt x="3548" y="15925"/>
                    <a:pt x="3548" y="15925"/>
                    <a:pt x="3548" y="15925"/>
                  </a:cubicBezTo>
                  <a:cubicBezTo>
                    <a:pt x="3757" y="15973"/>
                    <a:pt x="3757" y="15973"/>
                    <a:pt x="3757" y="15973"/>
                  </a:cubicBezTo>
                  <a:cubicBezTo>
                    <a:pt x="3548" y="15973"/>
                    <a:pt x="3548" y="15973"/>
                    <a:pt x="3548" y="15973"/>
                  </a:cubicBezTo>
                  <a:cubicBezTo>
                    <a:pt x="3443" y="16020"/>
                    <a:pt x="3443" y="16020"/>
                    <a:pt x="3443" y="16020"/>
                  </a:cubicBezTo>
                  <a:cubicBezTo>
                    <a:pt x="3652" y="16068"/>
                    <a:pt x="3652" y="16068"/>
                    <a:pt x="3652" y="16068"/>
                  </a:cubicBezTo>
                  <a:cubicBezTo>
                    <a:pt x="3339" y="16116"/>
                    <a:pt x="3339" y="16116"/>
                    <a:pt x="3339" y="16116"/>
                  </a:cubicBezTo>
                  <a:cubicBezTo>
                    <a:pt x="3235" y="16164"/>
                    <a:pt x="3235" y="16164"/>
                    <a:pt x="3235" y="16164"/>
                  </a:cubicBezTo>
                  <a:cubicBezTo>
                    <a:pt x="3339" y="16236"/>
                    <a:pt x="3339" y="16236"/>
                    <a:pt x="3339" y="16236"/>
                  </a:cubicBezTo>
                  <a:cubicBezTo>
                    <a:pt x="3757" y="16284"/>
                    <a:pt x="3757" y="16284"/>
                    <a:pt x="3757" y="16284"/>
                  </a:cubicBezTo>
                  <a:cubicBezTo>
                    <a:pt x="3652" y="16308"/>
                    <a:pt x="3652" y="16308"/>
                    <a:pt x="3652" y="16308"/>
                  </a:cubicBezTo>
                  <a:cubicBezTo>
                    <a:pt x="3339" y="16260"/>
                    <a:pt x="3339" y="16260"/>
                    <a:pt x="3339" y="16260"/>
                  </a:cubicBezTo>
                  <a:cubicBezTo>
                    <a:pt x="3235" y="16236"/>
                    <a:pt x="3235" y="16236"/>
                    <a:pt x="3235" y="16236"/>
                  </a:cubicBezTo>
                  <a:cubicBezTo>
                    <a:pt x="2922" y="16236"/>
                    <a:pt x="2922" y="16236"/>
                    <a:pt x="2922" y="16236"/>
                  </a:cubicBezTo>
                  <a:cubicBezTo>
                    <a:pt x="2922" y="16308"/>
                    <a:pt x="2922" y="16308"/>
                    <a:pt x="2922" y="16308"/>
                  </a:cubicBezTo>
                  <a:cubicBezTo>
                    <a:pt x="3235" y="16380"/>
                    <a:pt x="3235" y="16380"/>
                    <a:pt x="3235" y="16380"/>
                  </a:cubicBezTo>
                  <a:cubicBezTo>
                    <a:pt x="3339" y="16427"/>
                    <a:pt x="3339" y="16427"/>
                    <a:pt x="3339" y="16427"/>
                  </a:cubicBezTo>
                  <a:cubicBezTo>
                    <a:pt x="3861" y="16451"/>
                    <a:pt x="3861" y="16451"/>
                    <a:pt x="3861" y="16451"/>
                  </a:cubicBezTo>
                  <a:cubicBezTo>
                    <a:pt x="4383" y="16380"/>
                    <a:pt x="4383" y="16380"/>
                    <a:pt x="4383" y="16380"/>
                  </a:cubicBezTo>
                  <a:cubicBezTo>
                    <a:pt x="4696" y="16427"/>
                    <a:pt x="4696" y="16427"/>
                    <a:pt x="4696" y="16427"/>
                  </a:cubicBezTo>
                  <a:cubicBezTo>
                    <a:pt x="4800" y="16427"/>
                    <a:pt x="4800" y="16427"/>
                    <a:pt x="4800" y="16427"/>
                  </a:cubicBezTo>
                  <a:cubicBezTo>
                    <a:pt x="5217" y="16404"/>
                    <a:pt x="5217" y="16404"/>
                    <a:pt x="5217" y="16404"/>
                  </a:cubicBezTo>
                  <a:cubicBezTo>
                    <a:pt x="5009" y="16451"/>
                    <a:pt x="5009" y="16451"/>
                    <a:pt x="5009" y="16451"/>
                  </a:cubicBezTo>
                  <a:cubicBezTo>
                    <a:pt x="5113" y="16499"/>
                    <a:pt x="5113" y="16499"/>
                    <a:pt x="5113" y="16499"/>
                  </a:cubicBezTo>
                  <a:cubicBezTo>
                    <a:pt x="5009" y="16523"/>
                    <a:pt x="5009" y="16523"/>
                    <a:pt x="5009" y="16523"/>
                  </a:cubicBezTo>
                  <a:cubicBezTo>
                    <a:pt x="4591" y="16523"/>
                    <a:pt x="4591" y="16523"/>
                    <a:pt x="4591" y="16523"/>
                  </a:cubicBezTo>
                  <a:cubicBezTo>
                    <a:pt x="4487" y="16547"/>
                    <a:pt x="4487" y="16547"/>
                    <a:pt x="4487" y="16547"/>
                  </a:cubicBezTo>
                  <a:cubicBezTo>
                    <a:pt x="4278" y="16499"/>
                    <a:pt x="4278" y="16499"/>
                    <a:pt x="4278" y="16499"/>
                  </a:cubicBezTo>
                  <a:cubicBezTo>
                    <a:pt x="3652" y="16547"/>
                    <a:pt x="3652" y="16547"/>
                    <a:pt x="3652" y="16547"/>
                  </a:cubicBezTo>
                  <a:cubicBezTo>
                    <a:pt x="3548" y="16595"/>
                    <a:pt x="3548" y="16595"/>
                    <a:pt x="3548" y="16595"/>
                  </a:cubicBezTo>
                  <a:cubicBezTo>
                    <a:pt x="3548" y="16643"/>
                    <a:pt x="3548" y="16643"/>
                    <a:pt x="3548" y="16643"/>
                  </a:cubicBezTo>
                  <a:cubicBezTo>
                    <a:pt x="3965" y="16691"/>
                    <a:pt x="3965" y="16691"/>
                    <a:pt x="3965" y="16691"/>
                  </a:cubicBezTo>
                  <a:cubicBezTo>
                    <a:pt x="4070" y="16787"/>
                    <a:pt x="4070" y="16787"/>
                    <a:pt x="4070" y="16787"/>
                  </a:cubicBezTo>
                  <a:cubicBezTo>
                    <a:pt x="4383" y="16787"/>
                    <a:pt x="4383" y="16787"/>
                    <a:pt x="4383" y="16787"/>
                  </a:cubicBezTo>
                  <a:cubicBezTo>
                    <a:pt x="4696" y="16763"/>
                    <a:pt x="4696" y="16763"/>
                    <a:pt x="4696" y="16763"/>
                  </a:cubicBezTo>
                  <a:cubicBezTo>
                    <a:pt x="4591" y="16811"/>
                    <a:pt x="4591" y="16811"/>
                    <a:pt x="4591" y="16811"/>
                  </a:cubicBezTo>
                  <a:cubicBezTo>
                    <a:pt x="4278" y="16882"/>
                    <a:pt x="4278" y="16882"/>
                    <a:pt x="4278" y="16882"/>
                  </a:cubicBezTo>
                  <a:cubicBezTo>
                    <a:pt x="4278" y="16930"/>
                    <a:pt x="4278" y="16930"/>
                    <a:pt x="4278" y="16930"/>
                  </a:cubicBezTo>
                  <a:cubicBezTo>
                    <a:pt x="4383" y="16954"/>
                    <a:pt x="4383" y="16954"/>
                    <a:pt x="4383" y="16954"/>
                  </a:cubicBezTo>
                  <a:cubicBezTo>
                    <a:pt x="4278" y="17002"/>
                    <a:pt x="4278" y="17002"/>
                    <a:pt x="4278" y="17002"/>
                  </a:cubicBezTo>
                  <a:cubicBezTo>
                    <a:pt x="4070" y="17026"/>
                    <a:pt x="4070" y="17026"/>
                    <a:pt x="4070" y="17026"/>
                  </a:cubicBezTo>
                  <a:cubicBezTo>
                    <a:pt x="4070" y="17074"/>
                    <a:pt x="4070" y="17074"/>
                    <a:pt x="4070" y="17074"/>
                  </a:cubicBezTo>
                  <a:cubicBezTo>
                    <a:pt x="4278" y="17290"/>
                    <a:pt x="4278" y="17290"/>
                    <a:pt x="4278" y="17290"/>
                  </a:cubicBezTo>
                  <a:cubicBezTo>
                    <a:pt x="4487" y="17361"/>
                    <a:pt x="4487" y="17361"/>
                    <a:pt x="4487" y="17361"/>
                  </a:cubicBezTo>
                  <a:cubicBezTo>
                    <a:pt x="4487" y="17457"/>
                    <a:pt x="4487" y="17457"/>
                    <a:pt x="4487" y="17457"/>
                  </a:cubicBezTo>
                  <a:cubicBezTo>
                    <a:pt x="4696" y="17553"/>
                    <a:pt x="4696" y="17553"/>
                    <a:pt x="4696" y="17553"/>
                  </a:cubicBezTo>
                  <a:cubicBezTo>
                    <a:pt x="5009" y="17577"/>
                    <a:pt x="5009" y="17577"/>
                    <a:pt x="5009" y="17577"/>
                  </a:cubicBezTo>
                  <a:cubicBezTo>
                    <a:pt x="5009" y="17433"/>
                    <a:pt x="5009" y="17433"/>
                    <a:pt x="5009" y="17433"/>
                  </a:cubicBezTo>
                  <a:cubicBezTo>
                    <a:pt x="5217" y="17266"/>
                    <a:pt x="5217" y="17266"/>
                    <a:pt x="5217" y="17266"/>
                  </a:cubicBezTo>
                  <a:cubicBezTo>
                    <a:pt x="5426" y="17218"/>
                    <a:pt x="5426" y="17218"/>
                    <a:pt x="5426" y="17218"/>
                  </a:cubicBezTo>
                  <a:cubicBezTo>
                    <a:pt x="5530" y="17242"/>
                    <a:pt x="5530" y="17242"/>
                    <a:pt x="5530" y="17242"/>
                  </a:cubicBezTo>
                  <a:cubicBezTo>
                    <a:pt x="5426" y="17266"/>
                    <a:pt x="5426" y="17266"/>
                    <a:pt x="5426" y="17266"/>
                  </a:cubicBezTo>
                  <a:cubicBezTo>
                    <a:pt x="5113" y="17457"/>
                    <a:pt x="5113" y="17457"/>
                    <a:pt x="5113" y="17457"/>
                  </a:cubicBezTo>
                  <a:cubicBezTo>
                    <a:pt x="5217" y="17505"/>
                    <a:pt x="5217" y="17505"/>
                    <a:pt x="5217" y="17505"/>
                  </a:cubicBezTo>
                  <a:cubicBezTo>
                    <a:pt x="5530" y="17553"/>
                    <a:pt x="5530" y="17553"/>
                    <a:pt x="5530" y="17553"/>
                  </a:cubicBezTo>
                  <a:cubicBezTo>
                    <a:pt x="5739" y="17529"/>
                    <a:pt x="5739" y="17529"/>
                    <a:pt x="5739" y="17529"/>
                  </a:cubicBezTo>
                  <a:cubicBezTo>
                    <a:pt x="5635" y="17553"/>
                    <a:pt x="5635" y="17553"/>
                    <a:pt x="5635" y="17553"/>
                  </a:cubicBezTo>
                  <a:cubicBezTo>
                    <a:pt x="5217" y="17577"/>
                    <a:pt x="5217" y="17577"/>
                    <a:pt x="5217" y="17577"/>
                  </a:cubicBezTo>
                  <a:cubicBezTo>
                    <a:pt x="4800" y="17649"/>
                    <a:pt x="4800" y="17649"/>
                    <a:pt x="4800" y="17649"/>
                  </a:cubicBezTo>
                  <a:cubicBezTo>
                    <a:pt x="4904" y="17697"/>
                    <a:pt x="4904" y="17697"/>
                    <a:pt x="4904" y="17697"/>
                  </a:cubicBezTo>
                  <a:cubicBezTo>
                    <a:pt x="4800" y="17792"/>
                    <a:pt x="4800" y="17792"/>
                    <a:pt x="4800" y="17792"/>
                  </a:cubicBezTo>
                  <a:cubicBezTo>
                    <a:pt x="4800" y="17864"/>
                    <a:pt x="4800" y="17864"/>
                    <a:pt x="4800" y="17864"/>
                  </a:cubicBezTo>
                  <a:cubicBezTo>
                    <a:pt x="4591" y="17888"/>
                    <a:pt x="4591" y="17888"/>
                    <a:pt x="4591" y="17888"/>
                  </a:cubicBezTo>
                  <a:cubicBezTo>
                    <a:pt x="4487" y="17984"/>
                    <a:pt x="4487" y="17984"/>
                    <a:pt x="4487" y="17984"/>
                  </a:cubicBezTo>
                  <a:cubicBezTo>
                    <a:pt x="4487" y="18032"/>
                    <a:pt x="4487" y="18032"/>
                    <a:pt x="4487" y="18032"/>
                  </a:cubicBezTo>
                  <a:cubicBezTo>
                    <a:pt x="5009" y="18128"/>
                    <a:pt x="5009" y="18128"/>
                    <a:pt x="5009" y="18128"/>
                  </a:cubicBezTo>
                  <a:cubicBezTo>
                    <a:pt x="5739" y="18152"/>
                    <a:pt x="5739" y="18152"/>
                    <a:pt x="5739" y="18152"/>
                  </a:cubicBezTo>
                  <a:cubicBezTo>
                    <a:pt x="6052" y="18224"/>
                    <a:pt x="6052" y="18224"/>
                    <a:pt x="6052" y="18224"/>
                  </a:cubicBezTo>
                  <a:cubicBezTo>
                    <a:pt x="6052" y="18247"/>
                    <a:pt x="6052" y="18247"/>
                    <a:pt x="6052" y="18247"/>
                  </a:cubicBezTo>
                  <a:cubicBezTo>
                    <a:pt x="5843" y="18247"/>
                    <a:pt x="5843" y="18247"/>
                    <a:pt x="5843" y="18247"/>
                  </a:cubicBezTo>
                  <a:cubicBezTo>
                    <a:pt x="5948" y="18343"/>
                    <a:pt x="5948" y="18343"/>
                    <a:pt x="5948" y="18343"/>
                  </a:cubicBezTo>
                  <a:cubicBezTo>
                    <a:pt x="6157" y="18391"/>
                    <a:pt x="6157" y="18391"/>
                    <a:pt x="6157" y="18391"/>
                  </a:cubicBezTo>
                  <a:cubicBezTo>
                    <a:pt x="6470" y="18319"/>
                    <a:pt x="6470" y="18319"/>
                    <a:pt x="6470" y="18319"/>
                  </a:cubicBezTo>
                  <a:cubicBezTo>
                    <a:pt x="6365" y="18367"/>
                    <a:pt x="6365" y="18367"/>
                    <a:pt x="6365" y="18367"/>
                  </a:cubicBezTo>
                  <a:cubicBezTo>
                    <a:pt x="6365" y="18439"/>
                    <a:pt x="6365" y="18439"/>
                    <a:pt x="6365" y="18439"/>
                  </a:cubicBezTo>
                  <a:cubicBezTo>
                    <a:pt x="6052" y="18463"/>
                    <a:pt x="6052" y="18463"/>
                    <a:pt x="6052" y="18463"/>
                  </a:cubicBezTo>
                  <a:cubicBezTo>
                    <a:pt x="5739" y="18535"/>
                    <a:pt x="5739" y="18535"/>
                    <a:pt x="5739" y="18535"/>
                  </a:cubicBezTo>
                  <a:cubicBezTo>
                    <a:pt x="5948" y="18559"/>
                    <a:pt x="5948" y="18559"/>
                    <a:pt x="5948" y="18559"/>
                  </a:cubicBezTo>
                  <a:cubicBezTo>
                    <a:pt x="6261" y="18559"/>
                    <a:pt x="6261" y="18559"/>
                    <a:pt x="6261" y="18559"/>
                  </a:cubicBezTo>
                  <a:cubicBezTo>
                    <a:pt x="6261" y="18607"/>
                    <a:pt x="6261" y="18607"/>
                    <a:pt x="6261" y="18607"/>
                  </a:cubicBezTo>
                  <a:cubicBezTo>
                    <a:pt x="6574" y="18702"/>
                    <a:pt x="6574" y="18702"/>
                    <a:pt x="6574" y="18702"/>
                  </a:cubicBezTo>
                  <a:cubicBezTo>
                    <a:pt x="6783" y="18702"/>
                    <a:pt x="6783" y="18702"/>
                    <a:pt x="6783" y="18702"/>
                  </a:cubicBezTo>
                  <a:cubicBezTo>
                    <a:pt x="6991" y="18655"/>
                    <a:pt x="6991" y="18655"/>
                    <a:pt x="6991" y="18655"/>
                  </a:cubicBezTo>
                  <a:cubicBezTo>
                    <a:pt x="6991" y="18726"/>
                    <a:pt x="6991" y="18726"/>
                    <a:pt x="6991" y="18726"/>
                  </a:cubicBezTo>
                  <a:cubicBezTo>
                    <a:pt x="7096" y="18822"/>
                    <a:pt x="7096" y="18822"/>
                    <a:pt x="7096" y="18822"/>
                  </a:cubicBezTo>
                  <a:cubicBezTo>
                    <a:pt x="6887" y="18822"/>
                    <a:pt x="6887" y="18822"/>
                    <a:pt x="6887" y="18822"/>
                  </a:cubicBezTo>
                  <a:cubicBezTo>
                    <a:pt x="6678" y="18774"/>
                    <a:pt x="6678" y="18774"/>
                    <a:pt x="6678" y="18774"/>
                  </a:cubicBezTo>
                  <a:cubicBezTo>
                    <a:pt x="6470" y="18798"/>
                    <a:pt x="6470" y="18798"/>
                    <a:pt x="6470" y="18798"/>
                  </a:cubicBezTo>
                  <a:cubicBezTo>
                    <a:pt x="6470" y="18846"/>
                    <a:pt x="6470" y="18846"/>
                    <a:pt x="6470" y="18846"/>
                  </a:cubicBezTo>
                  <a:cubicBezTo>
                    <a:pt x="6783" y="18942"/>
                    <a:pt x="6783" y="18942"/>
                    <a:pt x="6783" y="18942"/>
                  </a:cubicBezTo>
                  <a:cubicBezTo>
                    <a:pt x="6887" y="18966"/>
                    <a:pt x="6887" y="18966"/>
                    <a:pt x="6887" y="18966"/>
                  </a:cubicBezTo>
                  <a:cubicBezTo>
                    <a:pt x="7096" y="19038"/>
                    <a:pt x="7096" y="19038"/>
                    <a:pt x="7096" y="19038"/>
                  </a:cubicBezTo>
                  <a:cubicBezTo>
                    <a:pt x="7200" y="19110"/>
                    <a:pt x="7200" y="19110"/>
                    <a:pt x="7200" y="19110"/>
                  </a:cubicBezTo>
                  <a:cubicBezTo>
                    <a:pt x="7513" y="19181"/>
                    <a:pt x="7513" y="19181"/>
                    <a:pt x="7513" y="19181"/>
                  </a:cubicBezTo>
                  <a:cubicBezTo>
                    <a:pt x="7826" y="19157"/>
                    <a:pt x="7826" y="19157"/>
                    <a:pt x="7826" y="19157"/>
                  </a:cubicBezTo>
                  <a:cubicBezTo>
                    <a:pt x="7617" y="19038"/>
                    <a:pt x="7617" y="19038"/>
                    <a:pt x="7617" y="19038"/>
                  </a:cubicBezTo>
                  <a:cubicBezTo>
                    <a:pt x="7722" y="18990"/>
                    <a:pt x="7722" y="18990"/>
                    <a:pt x="7722" y="18990"/>
                  </a:cubicBezTo>
                  <a:cubicBezTo>
                    <a:pt x="7617" y="18918"/>
                    <a:pt x="7617" y="18918"/>
                    <a:pt x="7617" y="18918"/>
                  </a:cubicBezTo>
                  <a:cubicBezTo>
                    <a:pt x="7930" y="18966"/>
                    <a:pt x="7930" y="18966"/>
                    <a:pt x="7930" y="18966"/>
                  </a:cubicBezTo>
                  <a:cubicBezTo>
                    <a:pt x="8035" y="19038"/>
                    <a:pt x="8035" y="19038"/>
                    <a:pt x="8035" y="19038"/>
                  </a:cubicBezTo>
                  <a:cubicBezTo>
                    <a:pt x="8243" y="19110"/>
                    <a:pt x="8243" y="19110"/>
                    <a:pt x="8243" y="19110"/>
                  </a:cubicBezTo>
                  <a:cubicBezTo>
                    <a:pt x="8348" y="19038"/>
                    <a:pt x="8348" y="19038"/>
                    <a:pt x="8348" y="19038"/>
                  </a:cubicBezTo>
                  <a:cubicBezTo>
                    <a:pt x="8661" y="18966"/>
                    <a:pt x="8661" y="18966"/>
                    <a:pt x="8661" y="18966"/>
                  </a:cubicBezTo>
                  <a:cubicBezTo>
                    <a:pt x="8661" y="18918"/>
                    <a:pt x="8661" y="18918"/>
                    <a:pt x="8661" y="18918"/>
                  </a:cubicBezTo>
                  <a:cubicBezTo>
                    <a:pt x="8348" y="18894"/>
                    <a:pt x="8348" y="18894"/>
                    <a:pt x="8348" y="18894"/>
                  </a:cubicBezTo>
                  <a:cubicBezTo>
                    <a:pt x="7930" y="18870"/>
                    <a:pt x="7930" y="18870"/>
                    <a:pt x="7930" y="18870"/>
                  </a:cubicBezTo>
                  <a:cubicBezTo>
                    <a:pt x="7930" y="18846"/>
                    <a:pt x="7930" y="18846"/>
                    <a:pt x="7930" y="18846"/>
                  </a:cubicBezTo>
                  <a:cubicBezTo>
                    <a:pt x="8139" y="18846"/>
                    <a:pt x="8139" y="18846"/>
                    <a:pt x="8139" y="18846"/>
                  </a:cubicBezTo>
                  <a:cubicBezTo>
                    <a:pt x="8765" y="18894"/>
                    <a:pt x="8765" y="18894"/>
                    <a:pt x="8765" y="18894"/>
                  </a:cubicBezTo>
                  <a:cubicBezTo>
                    <a:pt x="8870" y="18918"/>
                    <a:pt x="8870" y="18918"/>
                    <a:pt x="8870" y="18918"/>
                  </a:cubicBezTo>
                  <a:cubicBezTo>
                    <a:pt x="9287" y="18918"/>
                    <a:pt x="9287" y="18918"/>
                    <a:pt x="9287" y="18918"/>
                  </a:cubicBezTo>
                  <a:cubicBezTo>
                    <a:pt x="9183" y="18846"/>
                    <a:pt x="9183" y="18846"/>
                    <a:pt x="9183" y="18846"/>
                  </a:cubicBezTo>
                  <a:cubicBezTo>
                    <a:pt x="8870" y="18798"/>
                    <a:pt x="8870" y="18798"/>
                    <a:pt x="8870" y="18798"/>
                  </a:cubicBezTo>
                  <a:cubicBezTo>
                    <a:pt x="8139" y="18798"/>
                    <a:pt x="8139" y="18798"/>
                    <a:pt x="8139" y="18798"/>
                  </a:cubicBezTo>
                  <a:cubicBezTo>
                    <a:pt x="8139" y="18750"/>
                    <a:pt x="8139" y="18750"/>
                    <a:pt x="8139" y="18750"/>
                  </a:cubicBezTo>
                  <a:cubicBezTo>
                    <a:pt x="8348" y="18726"/>
                    <a:pt x="8348" y="18726"/>
                    <a:pt x="8348" y="18726"/>
                  </a:cubicBezTo>
                  <a:cubicBezTo>
                    <a:pt x="8974" y="18774"/>
                    <a:pt x="8974" y="18774"/>
                    <a:pt x="8974" y="18774"/>
                  </a:cubicBezTo>
                  <a:cubicBezTo>
                    <a:pt x="9600" y="18870"/>
                    <a:pt x="9600" y="18870"/>
                    <a:pt x="9600" y="18870"/>
                  </a:cubicBezTo>
                  <a:cubicBezTo>
                    <a:pt x="9704" y="18966"/>
                    <a:pt x="9704" y="18966"/>
                    <a:pt x="9704" y="18966"/>
                  </a:cubicBezTo>
                  <a:cubicBezTo>
                    <a:pt x="9391" y="19038"/>
                    <a:pt x="9391" y="19038"/>
                    <a:pt x="9391" y="19038"/>
                  </a:cubicBezTo>
                  <a:cubicBezTo>
                    <a:pt x="9391" y="19110"/>
                    <a:pt x="9391" y="19110"/>
                    <a:pt x="9391" y="19110"/>
                  </a:cubicBezTo>
                  <a:cubicBezTo>
                    <a:pt x="9600" y="19229"/>
                    <a:pt x="9600" y="19229"/>
                    <a:pt x="9600" y="19229"/>
                  </a:cubicBezTo>
                  <a:cubicBezTo>
                    <a:pt x="9600" y="19301"/>
                    <a:pt x="9600" y="19301"/>
                    <a:pt x="9600" y="19301"/>
                  </a:cubicBezTo>
                  <a:cubicBezTo>
                    <a:pt x="9287" y="19349"/>
                    <a:pt x="9287" y="19349"/>
                    <a:pt x="9287" y="19349"/>
                  </a:cubicBezTo>
                  <a:cubicBezTo>
                    <a:pt x="9496" y="19229"/>
                    <a:pt x="9496" y="19229"/>
                    <a:pt x="9496" y="19229"/>
                  </a:cubicBezTo>
                  <a:cubicBezTo>
                    <a:pt x="9183" y="19086"/>
                    <a:pt x="9183" y="19086"/>
                    <a:pt x="9183" y="19086"/>
                  </a:cubicBezTo>
                  <a:cubicBezTo>
                    <a:pt x="8974" y="19038"/>
                    <a:pt x="8974" y="19038"/>
                    <a:pt x="8974" y="19038"/>
                  </a:cubicBezTo>
                  <a:cubicBezTo>
                    <a:pt x="8765" y="19086"/>
                    <a:pt x="8765" y="19086"/>
                    <a:pt x="8765" y="19086"/>
                  </a:cubicBezTo>
                  <a:cubicBezTo>
                    <a:pt x="8765" y="19157"/>
                    <a:pt x="8765" y="19157"/>
                    <a:pt x="8765" y="19157"/>
                  </a:cubicBezTo>
                  <a:cubicBezTo>
                    <a:pt x="8870" y="19229"/>
                    <a:pt x="8870" y="19229"/>
                    <a:pt x="8870" y="19229"/>
                  </a:cubicBezTo>
                  <a:cubicBezTo>
                    <a:pt x="8765" y="19301"/>
                    <a:pt x="8765" y="19301"/>
                    <a:pt x="8765" y="19301"/>
                  </a:cubicBezTo>
                  <a:cubicBezTo>
                    <a:pt x="8661" y="19253"/>
                    <a:pt x="8661" y="19253"/>
                    <a:pt x="8661" y="19253"/>
                  </a:cubicBezTo>
                  <a:cubicBezTo>
                    <a:pt x="8557" y="19181"/>
                    <a:pt x="8557" y="19181"/>
                    <a:pt x="8557" y="19181"/>
                  </a:cubicBezTo>
                  <a:cubicBezTo>
                    <a:pt x="8348" y="19181"/>
                    <a:pt x="8348" y="19181"/>
                    <a:pt x="8348" y="19181"/>
                  </a:cubicBezTo>
                  <a:cubicBezTo>
                    <a:pt x="8035" y="19229"/>
                    <a:pt x="8035" y="19229"/>
                    <a:pt x="8035" y="19229"/>
                  </a:cubicBezTo>
                  <a:cubicBezTo>
                    <a:pt x="7617" y="19229"/>
                    <a:pt x="7617" y="19229"/>
                    <a:pt x="7617" y="19229"/>
                  </a:cubicBezTo>
                  <a:cubicBezTo>
                    <a:pt x="7200" y="19253"/>
                    <a:pt x="7200" y="19253"/>
                    <a:pt x="7200" y="19253"/>
                  </a:cubicBezTo>
                  <a:cubicBezTo>
                    <a:pt x="7513" y="19325"/>
                    <a:pt x="7513" y="19325"/>
                    <a:pt x="7513" y="19325"/>
                  </a:cubicBezTo>
                  <a:cubicBezTo>
                    <a:pt x="7617" y="19421"/>
                    <a:pt x="7617" y="19421"/>
                    <a:pt x="7617" y="19421"/>
                  </a:cubicBezTo>
                  <a:cubicBezTo>
                    <a:pt x="7722" y="19493"/>
                    <a:pt x="7722" y="19493"/>
                    <a:pt x="7722" y="19493"/>
                  </a:cubicBezTo>
                  <a:cubicBezTo>
                    <a:pt x="7826" y="19541"/>
                    <a:pt x="7826" y="19541"/>
                    <a:pt x="7826" y="19541"/>
                  </a:cubicBezTo>
                  <a:cubicBezTo>
                    <a:pt x="7722" y="19588"/>
                    <a:pt x="7722" y="19588"/>
                    <a:pt x="7722" y="19588"/>
                  </a:cubicBezTo>
                  <a:cubicBezTo>
                    <a:pt x="7722" y="19636"/>
                    <a:pt x="7722" y="19636"/>
                    <a:pt x="7722" y="19636"/>
                  </a:cubicBezTo>
                  <a:cubicBezTo>
                    <a:pt x="8035" y="19636"/>
                    <a:pt x="8035" y="19636"/>
                    <a:pt x="8035" y="19636"/>
                  </a:cubicBezTo>
                  <a:cubicBezTo>
                    <a:pt x="8139" y="19565"/>
                    <a:pt x="8139" y="19565"/>
                    <a:pt x="8139" y="19565"/>
                  </a:cubicBezTo>
                  <a:cubicBezTo>
                    <a:pt x="8348" y="19588"/>
                    <a:pt x="8348" y="19588"/>
                    <a:pt x="8348" y="19588"/>
                  </a:cubicBezTo>
                  <a:cubicBezTo>
                    <a:pt x="8661" y="19612"/>
                    <a:pt x="8661" y="19612"/>
                    <a:pt x="8661" y="19612"/>
                  </a:cubicBezTo>
                  <a:cubicBezTo>
                    <a:pt x="8661" y="19636"/>
                    <a:pt x="8661" y="19636"/>
                    <a:pt x="8661" y="19636"/>
                  </a:cubicBezTo>
                  <a:cubicBezTo>
                    <a:pt x="8348" y="19660"/>
                    <a:pt x="8348" y="19660"/>
                    <a:pt x="8348" y="19660"/>
                  </a:cubicBezTo>
                  <a:cubicBezTo>
                    <a:pt x="8139" y="19732"/>
                    <a:pt x="8139" y="19732"/>
                    <a:pt x="8139" y="19732"/>
                  </a:cubicBezTo>
                  <a:cubicBezTo>
                    <a:pt x="8139" y="19780"/>
                    <a:pt x="8139" y="19780"/>
                    <a:pt x="8139" y="19780"/>
                  </a:cubicBezTo>
                  <a:cubicBezTo>
                    <a:pt x="8661" y="19780"/>
                    <a:pt x="8661" y="19780"/>
                    <a:pt x="8661" y="19780"/>
                  </a:cubicBezTo>
                  <a:cubicBezTo>
                    <a:pt x="9183" y="19852"/>
                    <a:pt x="9183" y="19852"/>
                    <a:pt x="9183" y="19852"/>
                  </a:cubicBezTo>
                  <a:cubicBezTo>
                    <a:pt x="9391" y="19828"/>
                    <a:pt x="9391" y="19828"/>
                    <a:pt x="9391" y="19828"/>
                  </a:cubicBezTo>
                  <a:cubicBezTo>
                    <a:pt x="9496" y="19780"/>
                    <a:pt x="9496" y="19780"/>
                    <a:pt x="9496" y="19780"/>
                  </a:cubicBezTo>
                  <a:cubicBezTo>
                    <a:pt x="9391" y="19684"/>
                    <a:pt x="9391" y="19684"/>
                    <a:pt x="9391" y="19684"/>
                  </a:cubicBezTo>
                  <a:cubicBezTo>
                    <a:pt x="9496" y="19612"/>
                    <a:pt x="9496" y="19612"/>
                    <a:pt x="9496" y="19612"/>
                  </a:cubicBezTo>
                  <a:cubicBezTo>
                    <a:pt x="9391" y="19541"/>
                    <a:pt x="9391" y="19541"/>
                    <a:pt x="9391" y="19541"/>
                  </a:cubicBezTo>
                  <a:cubicBezTo>
                    <a:pt x="9183" y="19565"/>
                    <a:pt x="9183" y="19565"/>
                    <a:pt x="9183" y="19565"/>
                  </a:cubicBezTo>
                  <a:cubicBezTo>
                    <a:pt x="8974" y="19565"/>
                    <a:pt x="8974" y="19565"/>
                    <a:pt x="8974" y="19565"/>
                  </a:cubicBezTo>
                  <a:cubicBezTo>
                    <a:pt x="9078" y="19541"/>
                    <a:pt x="9078" y="19541"/>
                    <a:pt x="9078" y="19541"/>
                  </a:cubicBezTo>
                  <a:cubicBezTo>
                    <a:pt x="9287" y="19493"/>
                    <a:pt x="9287" y="19493"/>
                    <a:pt x="9287" y="19493"/>
                  </a:cubicBezTo>
                  <a:cubicBezTo>
                    <a:pt x="9287" y="19445"/>
                    <a:pt x="9287" y="19445"/>
                    <a:pt x="9287" y="19445"/>
                  </a:cubicBezTo>
                  <a:cubicBezTo>
                    <a:pt x="9391" y="19421"/>
                    <a:pt x="9391" y="19421"/>
                    <a:pt x="9391" y="19421"/>
                  </a:cubicBezTo>
                  <a:cubicBezTo>
                    <a:pt x="9913" y="19469"/>
                    <a:pt x="9913" y="19469"/>
                    <a:pt x="9913" y="19469"/>
                  </a:cubicBezTo>
                  <a:cubicBezTo>
                    <a:pt x="10017" y="19421"/>
                    <a:pt x="10017" y="19421"/>
                    <a:pt x="10017" y="19421"/>
                  </a:cubicBezTo>
                  <a:cubicBezTo>
                    <a:pt x="10122" y="19469"/>
                    <a:pt x="10122" y="19469"/>
                    <a:pt x="10122" y="19469"/>
                  </a:cubicBezTo>
                  <a:cubicBezTo>
                    <a:pt x="10330" y="19493"/>
                    <a:pt x="10330" y="19493"/>
                    <a:pt x="10330" y="19493"/>
                  </a:cubicBezTo>
                  <a:cubicBezTo>
                    <a:pt x="10435" y="19445"/>
                    <a:pt x="10435" y="19445"/>
                    <a:pt x="10435" y="19445"/>
                  </a:cubicBezTo>
                  <a:cubicBezTo>
                    <a:pt x="10852" y="19445"/>
                    <a:pt x="10852" y="19445"/>
                    <a:pt x="10852" y="19445"/>
                  </a:cubicBezTo>
                  <a:cubicBezTo>
                    <a:pt x="11165" y="19469"/>
                    <a:pt x="11165" y="19469"/>
                    <a:pt x="11165" y="19469"/>
                  </a:cubicBezTo>
                  <a:cubicBezTo>
                    <a:pt x="11583" y="19445"/>
                    <a:pt x="11583" y="19445"/>
                    <a:pt x="11583" y="19445"/>
                  </a:cubicBezTo>
                  <a:cubicBezTo>
                    <a:pt x="11896" y="19445"/>
                    <a:pt x="11896" y="19445"/>
                    <a:pt x="11896" y="19445"/>
                  </a:cubicBezTo>
                  <a:cubicBezTo>
                    <a:pt x="11896" y="19493"/>
                    <a:pt x="11896" y="19493"/>
                    <a:pt x="11896" y="19493"/>
                  </a:cubicBezTo>
                  <a:cubicBezTo>
                    <a:pt x="11687" y="19517"/>
                    <a:pt x="11687" y="19517"/>
                    <a:pt x="11687" y="19517"/>
                  </a:cubicBezTo>
                  <a:cubicBezTo>
                    <a:pt x="11478" y="19565"/>
                    <a:pt x="11478" y="19565"/>
                    <a:pt x="11478" y="19565"/>
                  </a:cubicBezTo>
                  <a:cubicBezTo>
                    <a:pt x="11270" y="19565"/>
                    <a:pt x="11270" y="19565"/>
                    <a:pt x="11270" y="19565"/>
                  </a:cubicBezTo>
                  <a:cubicBezTo>
                    <a:pt x="11061" y="19517"/>
                    <a:pt x="11061" y="19517"/>
                    <a:pt x="11061" y="19517"/>
                  </a:cubicBezTo>
                  <a:cubicBezTo>
                    <a:pt x="10748" y="19541"/>
                    <a:pt x="10748" y="19541"/>
                    <a:pt x="10748" y="19541"/>
                  </a:cubicBezTo>
                  <a:cubicBezTo>
                    <a:pt x="10226" y="19660"/>
                    <a:pt x="10226" y="19660"/>
                    <a:pt x="10226" y="19660"/>
                  </a:cubicBezTo>
                  <a:cubicBezTo>
                    <a:pt x="10017" y="19660"/>
                    <a:pt x="10017" y="19660"/>
                    <a:pt x="10017" y="19660"/>
                  </a:cubicBezTo>
                  <a:cubicBezTo>
                    <a:pt x="9809" y="19660"/>
                    <a:pt x="9809" y="19660"/>
                    <a:pt x="9809" y="19660"/>
                  </a:cubicBezTo>
                  <a:cubicBezTo>
                    <a:pt x="9600" y="19708"/>
                    <a:pt x="9600" y="19708"/>
                    <a:pt x="9600" y="19708"/>
                  </a:cubicBezTo>
                  <a:cubicBezTo>
                    <a:pt x="9704" y="19756"/>
                    <a:pt x="9704" y="19756"/>
                    <a:pt x="9704" y="19756"/>
                  </a:cubicBezTo>
                  <a:cubicBezTo>
                    <a:pt x="9496" y="19828"/>
                    <a:pt x="9496" y="19828"/>
                    <a:pt x="9496" y="19828"/>
                  </a:cubicBezTo>
                  <a:cubicBezTo>
                    <a:pt x="9391" y="19852"/>
                    <a:pt x="9391" y="19852"/>
                    <a:pt x="9391" y="19852"/>
                  </a:cubicBezTo>
                  <a:cubicBezTo>
                    <a:pt x="9496" y="19900"/>
                    <a:pt x="9496" y="19900"/>
                    <a:pt x="9496" y="19900"/>
                  </a:cubicBezTo>
                  <a:cubicBezTo>
                    <a:pt x="9600" y="19924"/>
                    <a:pt x="9600" y="19924"/>
                    <a:pt x="9600" y="19924"/>
                  </a:cubicBezTo>
                  <a:cubicBezTo>
                    <a:pt x="9496" y="19948"/>
                    <a:pt x="9496" y="19948"/>
                    <a:pt x="9496" y="19948"/>
                  </a:cubicBezTo>
                  <a:cubicBezTo>
                    <a:pt x="9496" y="19996"/>
                    <a:pt x="9496" y="19996"/>
                    <a:pt x="9496" y="19996"/>
                  </a:cubicBezTo>
                  <a:cubicBezTo>
                    <a:pt x="10017" y="20043"/>
                    <a:pt x="10017" y="20043"/>
                    <a:pt x="10017" y="20043"/>
                  </a:cubicBezTo>
                  <a:cubicBezTo>
                    <a:pt x="10435" y="20115"/>
                    <a:pt x="10435" y="20115"/>
                    <a:pt x="10435" y="20115"/>
                  </a:cubicBezTo>
                  <a:cubicBezTo>
                    <a:pt x="10643" y="20115"/>
                    <a:pt x="10643" y="20115"/>
                    <a:pt x="10643" y="20115"/>
                  </a:cubicBezTo>
                  <a:cubicBezTo>
                    <a:pt x="10643" y="20091"/>
                    <a:pt x="10643" y="20091"/>
                    <a:pt x="10643" y="20091"/>
                  </a:cubicBezTo>
                  <a:cubicBezTo>
                    <a:pt x="10643" y="20020"/>
                    <a:pt x="10643" y="20020"/>
                    <a:pt x="10643" y="20020"/>
                  </a:cubicBezTo>
                  <a:cubicBezTo>
                    <a:pt x="10852" y="19948"/>
                    <a:pt x="10852" y="19948"/>
                    <a:pt x="10852" y="19948"/>
                  </a:cubicBezTo>
                  <a:cubicBezTo>
                    <a:pt x="11061" y="19924"/>
                    <a:pt x="11061" y="19924"/>
                    <a:pt x="11061" y="19924"/>
                  </a:cubicBezTo>
                  <a:cubicBezTo>
                    <a:pt x="11165" y="19900"/>
                    <a:pt x="11165" y="19900"/>
                    <a:pt x="11165" y="19900"/>
                  </a:cubicBezTo>
                  <a:cubicBezTo>
                    <a:pt x="10852" y="19828"/>
                    <a:pt x="10852" y="19828"/>
                    <a:pt x="10852" y="19828"/>
                  </a:cubicBezTo>
                  <a:cubicBezTo>
                    <a:pt x="11374" y="19804"/>
                    <a:pt x="11374" y="19804"/>
                    <a:pt x="11374" y="19804"/>
                  </a:cubicBezTo>
                  <a:cubicBezTo>
                    <a:pt x="11687" y="19732"/>
                    <a:pt x="11687" y="19732"/>
                    <a:pt x="11687" y="19732"/>
                  </a:cubicBezTo>
                  <a:cubicBezTo>
                    <a:pt x="12000" y="19612"/>
                    <a:pt x="12000" y="19612"/>
                    <a:pt x="12000" y="19612"/>
                  </a:cubicBezTo>
                  <a:cubicBezTo>
                    <a:pt x="12209" y="19588"/>
                    <a:pt x="12209" y="19588"/>
                    <a:pt x="12209" y="19588"/>
                  </a:cubicBezTo>
                  <a:cubicBezTo>
                    <a:pt x="12313" y="19612"/>
                    <a:pt x="12313" y="19612"/>
                    <a:pt x="12313" y="19612"/>
                  </a:cubicBezTo>
                  <a:cubicBezTo>
                    <a:pt x="12522" y="19636"/>
                    <a:pt x="12522" y="19636"/>
                    <a:pt x="12522" y="19636"/>
                  </a:cubicBezTo>
                  <a:cubicBezTo>
                    <a:pt x="12835" y="19636"/>
                    <a:pt x="12835" y="19636"/>
                    <a:pt x="12835" y="19636"/>
                  </a:cubicBezTo>
                  <a:cubicBezTo>
                    <a:pt x="12835" y="19660"/>
                    <a:pt x="12835" y="19660"/>
                    <a:pt x="12835" y="19660"/>
                  </a:cubicBezTo>
                  <a:cubicBezTo>
                    <a:pt x="12522" y="19684"/>
                    <a:pt x="12522" y="19684"/>
                    <a:pt x="12522" y="19684"/>
                  </a:cubicBezTo>
                  <a:cubicBezTo>
                    <a:pt x="12417" y="19756"/>
                    <a:pt x="12417" y="19756"/>
                    <a:pt x="12417" y="19756"/>
                  </a:cubicBezTo>
                  <a:cubicBezTo>
                    <a:pt x="12313" y="19804"/>
                    <a:pt x="12313" y="19804"/>
                    <a:pt x="12313" y="19804"/>
                  </a:cubicBezTo>
                  <a:cubicBezTo>
                    <a:pt x="12000" y="19900"/>
                    <a:pt x="12000" y="19900"/>
                    <a:pt x="12000" y="19900"/>
                  </a:cubicBezTo>
                  <a:cubicBezTo>
                    <a:pt x="12000" y="19996"/>
                    <a:pt x="12000" y="19996"/>
                    <a:pt x="12000" y="19996"/>
                  </a:cubicBezTo>
                  <a:cubicBezTo>
                    <a:pt x="12104" y="20043"/>
                    <a:pt x="12104" y="20043"/>
                    <a:pt x="12104" y="20043"/>
                  </a:cubicBezTo>
                  <a:cubicBezTo>
                    <a:pt x="11896" y="20091"/>
                    <a:pt x="11896" y="20091"/>
                    <a:pt x="11896" y="20091"/>
                  </a:cubicBezTo>
                  <a:cubicBezTo>
                    <a:pt x="11583" y="20139"/>
                    <a:pt x="11583" y="20139"/>
                    <a:pt x="11583" y="20139"/>
                  </a:cubicBezTo>
                  <a:cubicBezTo>
                    <a:pt x="11583" y="20091"/>
                    <a:pt x="11583" y="20091"/>
                    <a:pt x="11583" y="20091"/>
                  </a:cubicBezTo>
                  <a:cubicBezTo>
                    <a:pt x="11791" y="20067"/>
                    <a:pt x="11791" y="20067"/>
                    <a:pt x="11791" y="20067"/>
                  </a:cubicBezTo>
                  <a:cubicBezTo>
                    <a:pt x="11791" y="19948"/>
                    <a:pt x="11791" y="19948"/>
                    <a:pt x="11791" y="19948"/>
                  </a:cubicBezTo>
                  <a:cubicBezTo>
                    <a:pt x="11583" y="19924"/>
                    <a:pt x="11583" y="19924"/>
                    <a:pt x="11583" y="19924"/>
                  </a:cubicBezTo>
                  <a:cubicBezTo>
                    <a:pt x="11478" y="19972"/>
                    <a:pt x="11478" y="19972"/>
                    <a:pt x="11478" y="19972"/>
                  </a:cubicBezTo>
                  <a:cubicBezTo>
                    <a:pt x="11374" y="20020"/>
                    <a:pt x="11374" y="20020"/>
                    <a:pt x="11374" y="20020"/>
                  </a:cubicBezTo>
                  <a:cubicBezTo>
                    <a:pt x="11270" y="20020"/>
                    <a:pt x="11270" y="20020"/>
                    <a:pt x="11270" y="20020"/>
                  </a:cubicBezTo>
                  <a:cubicBezTo>
                    <a:pt x="11061" y="20020"/>
                    <a:pt x="11061" y="20020"/>
                    <a:pt x="11061" y="20020"/>
                  </a:cubicBezTo>
                  <a:cubicBezTo>
                    <a:pt x="10852" y="20067"/>
                    <a:pt x="10852" y="20067"/>
                    <a:pt x="10852" y="20067"/>
                  </a:cubicBezTo>
                  <a:cubicBezTo>
                    <a:pt x="11061" y="20139"/>
                    <a:pt x="11061" y="20139"/>
                    <a:pt x="11061" y="20139"/>
                  </a:cubicBezTo>
                  <a:cubicBezTo>
                    <a:pt x="11687" y="20283"/>
                    <a:pt x="11687" y="20283"/>
                    <a:pt x="11687" y="20283"/>
                  </a:cubicBezTo>
                  <a:cubicBezTo>
                    <a:pt x="12313" y="20307"/>
                    <a:pt x="12313" y="20307"/>
                    <a:pt x="12313" y="20307"/>
                  </a:cubicBezTo>
                  <a:cubicBezTo>
                    <a:pt x="12626" y="20355"/>
                    <a:pt x="12626" y="20355"/>
                    <a:pt x="12626" y="20355"/>
                  </a:cubicBezTo>
                  <a:cubicBezTo>
                    <a:pt x="12835" y="20355"/>
                    <a:pt x="12835" y="20355"/>
                    <a:pt x="12835" y="20355"/>
                  </a:cubicBezTo>
                  <a:cubicBezTo>
                    <a:pt x="13148" y="20379"/>
                    <a:pt x="13148" y="20379"/>
                    <a:pt x="13148" y="20379"/>
                  </a:cubicBezTo>
                  <a:cubicBezTo>
                    <a:pt x="13357" y="20331"/>
                    <a:pt x="13357" y="20331"/>
                    <a:pt x="13357" y="20331"/>
                  </a:cubicBezTo>
                  <a:cubicBezTo>
                    <a:pt x="13565" y="20235"/>
                    <a:pt x="13565" y="20235"/>
                    <a:pt x="13565" y="20235"/>
                  </a:cubicBezTo>
                  <a:cubicBezTo>
                    <a:pt x="13357" y="20091"/>
                    <a:pt x="13357" y="20091"/>
                    <a:pt x="13357" y="20091"/>
                  </a:cubicBezTo>
                  <a:cubicBezTo>
                    <a:pt x="13461" y="20020"/>
                    <a:pt x="13461" y="20020"/>
                    <a:pt x="13461" y="20020"/>
                  </a:cubicBezTo>
                  <a:cubicBezTo>
                    <a:pt x="13357" y="19972"/>
                    <a:pt x="13357" y="19972"/>
                    <a:pt x="13357" y="19972"/>
                  </a:cubicBezTo>
                  <a:cubicBezTo>
                    <a:pt x="13461" y="19852"/>
                    <a:pt x="13461" y="19852"/>
                    <a:pt x="13461" y="19852"/>
                  </a:cubicBezTo>
                  <a:cubicBezTo>
                    <a:pt x="13461" y="19708"/>
                    <a:pt x="13461" y="19708"/>
                    <a:pt x="13461" y="19708"/>
                  </a:cubicBezTo>
                  <a:cubicBezTo>
                    <a:pt x="13357" y="19612"/>
                    <a:pt x="13357" y="19612"/>
                    <a:pt x="13357" y="19612"/>
                  </a:cubicBezTo>
                  <a:cubicBezTo>
                    <a:pt x="13461" y="19565"/>
                    <a:pt x="13461" y="19565"/>
                    <a:pt x="13461" y="19565"/>
                  </a:cubicBezTo>
                  <a:cubicBezTo>
                    <a:pt x="13878" y="19493"/>
                    <a:pt x="13878" y="19493"/>
                    <a:pt x="13878" y="19493"/>
                  </a:cubicBezTo>
                  <a:cubicBezTo>
                    <a:pt x="14400" y="19373"/>
                    <a:pt x="14400" y="19373"/>
                    <a:pt x="14400" y="19373"/>
                  </a:cubicBezTo>
                  <a:cubicBezTo>
                    <a:pt x="14609" y="19349"/>
                    <a:pt x="14609" y="19349"/>
                    <a:pt x="14609" y="19349"/>
                  </a:cubicBezTo>
                  <a:cubicBezTo>
                    <a:pt x="15026" y="19349"/>
                    <a:pt x="15026" y="19349"/>
                    <a:pt x="15026" y="19349"/>
                  </a:cubicBezTo>
                  <a:cubicBezTo>
                    <a:pt x="15235" y="19301"/>
                    <a:pt x="15235" y="19301"/>
                    <a:pt x="15235" y="19301"/>
                  </a:cubicBezTo>
                  <a:cubicBezTo>
                    <a:pt x="15130" y="19181"/>
                    <a:pt x="15130" y="19181"/>
                    <a:pt x="15130" y="19181"/>
                  </a:cubicBezTo>
                  <a:cubicBezTo>
                    <a:pt x="15443" y="19133"/>
                    <a:pt x="15443" y="19133"/>
                    <a:pt x="15443" y="19133"/>
                  </a:cubicBezTo>
                  <a:cubicBezTo>
                    <a:pt x="15861" y="19110"/>
                    <a:pt x="15861" y="19110"/>
                    <a:pt x="15861" y="19110"/>
                  </a:cubicBezTo>
                  <a:cubicBezTo>
                    <a:pt x="16383" y="19181"/>
                    <a:pt x="16383" y="19181"/>
                    <a:pt x="16383" y="19181"/>
                  </a:cubicBezTo>
                  <a:cubicBezTo>
                    <a:pt x="16591" y="19157"/>
                    <a:pt x="16591" y="19157"/>
                    <a:pt x="16591" y="19157"/>
                  </a:cubicBezTo>
                  <a:cubicBezTo>
                    <a:pt x="16696" y="19157"/>
                    <a:pt x="16696" y="19157"/>
                    <a:pt x="16696" y="19157"/>
                  </a:cubicBezTo>
                  <a:close/>
                  <a:moveTo>
                    <a:pt x="20661" y="21576"/>
                  </a:moveTo>
                  <a:cubicBezTo>
                    <a:pt x="20765" y="21600"/>
                    <a:pt x="20765" y="21600"/>
                    <a:pt x="20765" y="21600"/>
                  </a:cubicBezTo>
                  <a:cubicBezTo>
                    <a:pt x="21078" y="21552"/>
                    <a:pt x="21078" y="21552"/>
                    <a:pt x="21078" y="21552"/>
                  </a:cubicBezTo>
                  <a:cubicBezTo>
                    <a:pt x="20870" y="21552"/>
                    <a:pt x="20870" y="21552"/>
                    <a:pt x="20870" y="21552"/>
                  </a:cubicBezTo>
                  <a:cubicBezTo>
                    <a:pt x="20870" y="21552"/>
                    <a:pt x="20661" y="21576"/>
                    <a:pt x="20661" y="21576"/>
                  </a:cubicBezTo>
                  <a:close/>
                  <a:moveTo>
                    <a:pt x="2713" y="13314"/>
                  </a:moveTo>
                  <a:cubicBezTo>
                    <a:pt x="2296" y="13267"/>
                    <a:pt x="2296" y="13267"/>
                    <a:pt x="2296" y="13267"/>
                  </a:cubicBezTo>
                  <a:cubicBezTo>
                    <a:pt x="2087" y="13267"/>
                    <a:pt x="2087" y="13267"/>
                    <a:pt x="2087" y="13267"/>
                  </a:cubicBezTo>
                  <a:cubicBezTo>
                    <a:pt x="2087" y="13338"/>
                    <a:pt x="2087" y="13338"/>
                    <a:pt x="2087" y="13338"/>
                  </a:cubicBezTo>
                  <a:cubicBezTo>
                    <a:pt x="2504" y="13434"/>
                    <a:pt x="2504" y="13434"/>
                    <a:pt x="2504" y="13434"/>
                  </a:cubicBezTo>
                  <a:cubicBezTo>
                    <a:pt x="2400" y="13458"/>
                    <a:pt x="2400" y="13458"/>
                    <a:pt x="2400" y="13458"/>
                  </a:cubicBezTo>
                  <a:cubicBezTo>
                    <a:pt x="2817" y="13554"/>
                    <a:pt x="2817" y="13554"/>
                    <a:pt x="2817" y="13554"/>
                  </a:cubicBezTo>
                  <a:cubicBezTo>
                    <a:pt x="2713" y="13578"/>
                    <a:pt x="2713" y="13578"/>
                    <a:pt x="2713" y="13578"/>
                  </a:cubicBezTo>
                  <a:cubicBezTo>
                    <a:pt x="2296" y="13554"/>
                    <a:pt x="2296" y="13554"/>
                    <a:pt x="2296" y="13554"/>
                  </a:cubicBezTo>
                  <a:cubicBezTo>
                    <a:pt x="2191" y="13626"/>
                    <a:pt x="2191" y="13626"/>
                    <a:pt x="2191" y="13626"/>
                  </a:cubicBezTo>
                  <a:cubicBezTo>
                    <a:pt x="2191" y="13698"/>
                    <a:pt x="2191" y="13698"/>
                    <a:pt x="2191" y="13698"/>
                  </a:cubicBezTo>
                  <a:cubicBezTo>
                    <a:pt x="2191" y="13745"/>
                    <a:pt x="2191" y="13745"/>
                    <a:pt x="2191" y="13745"/>
                  </a:cubicBezTo>
                  <a:cubicBezTo>
                    <a:pt x="1565" y="13769"/>
                    <a:pt x="1565" y="13769"/>
                    <a:pt x="1565" y="13769"/>
                  </a:cubicBezTo>
                  <a:cubicBezTo>
                    <a:pt x="1043" y="13722"/>
                    <a:pt x="1043" y="13722"/>
                    <a:pt x="1043" y="13722"/>
                  </a:cubicBezTo>
                  <a:cubicBezTo>
                    <a:pt x="1252" y="13626"/>
                    <a:pt x="1252" y="13626"/>
                    <a:pt x="1252" y="13626"/>
                  </a:cubicBezTo>
                  <a:cubicBezTo>
                    <a:pt x="1252" y="13338"/>
                    <a:pt x="1252" y="13338"/>
                    <a:pt x="1252" y="13338"/>
                  </a:cubicBezTo>
                  <a:cubicBezTo>
                    <a:pt x="1043" y="13219"/>
                    <a:pt x="1043" y="13219"/>
                    <a:pt x="1043" y="13219"/>
                  </a:cubicBezTo>
                  <a:cubicBezTo>
                    <a:pt x="939" y="13195"/>
                    <a:pt x="939" y="13195"/>
                    <a:pt x="939" y="13195"/>
                  </a:cubicBezTo>
                  <a:cubicBezTo>
                    <a:pt x="835" y="13147"/>
                    <a:pt x="835" y="13147"/>
                    <a:pt x="835" y="13147"/>
                  </a:cubicBezTo>
                  <a:cubicBezTo>
                    <a:pt x="939" y="13075"/>
                    <a:pt x="939" y="13075"/>
                    <a:pt x="939" y="13075"/>
                  </a:cubicBezTo>
                  <a:cubicBezTo>
                    <a:pt x="1148" y="13027"/>
                    <a:pt x="1148" y="13027"/>
                    <a:pt x="1148" y="13027"/>
                  </a:cubicBezTo>
                  <a:cubicBezTo>
                    <a:pt x="1148" y="12955"/>
                    <a:pt x="1148" y="12955"/>
                    <a:pt x="1148" y="12955"/>
                  </a:cubicBezTo>
                  <a:cubicBezTo>
                    <a:pt x="1043" y="12931"/>
                    <a:pt x="1043" y="12931"/>
                    <a:pt x="1043" y="12931"/>
                  </a:cubicBezTo>
                  <a:cubicBezTo>
                    <a:pt x="1043" y="12883"/>
                    <a:pt x="1043" y="12883"/>
                    <a:pt x="1043" y="12883"/>
                  </a:cubicBezTo>
                  <a:cubicBezTo>
                    <a:pt x="1357" y="12812"/>
                    <a:pt x="1357" y="12812"/>
                    <a:pt x="1357" y="12812"/>
                  </a:cubicBezTo>
                  <a:cubicBezTo>
                    <a:pt x="1774" y="12812"/>
                    <a:pt x="1774" y="12812"/>
                    <a:pt x="1774" y="12812"/>
                  </a:cubicBezTo>
                  <a:cubicBezTo>
                    <a:pt x="2087" y="12859"/>
                    <a:pt x="2087" y="12859"/>
                    <a:pt x="2087" y="12859"/>
                  </a:cubicBezTo>
                  <a:cubicBezTo>
                    <a:pt x="2504" y="12955"/>
                    <a:pt x="2504" y="12955"/>
                    <a:pt x="2504" y="12955"/>
                  </a:cubicBezTo>
                  <a:cubicBezTo>
                    <a:pt x="2400" y="13075"/>
                    <a:pt x="2400" y="13075"/>
                    <a:pt x="2400" y="13075"/>
                  </a:cubicBezTo>
                  <a:cubicBezTo>
                    <a:pt x="2504" y="13123"/>
                    <a:pt x="2504" y="13123"/>
                    <a:pt x="2504" y="13123"/>
                  </a:cubicBezTo>
                  <a:cubicBezTo>
                    <a:pt x="2504" y="13219"/>
                    <a:pt x="2504" y="13219"/>
                    <a:pt x="2504" y="13219"/>
                  </a:cubicBezTo>
                  <a:cubicBezTo>
                    <a:pt x="2087" y="13171"/>
                    <a:pt x="2087" y="13171"/>
                    <a:pt x="2087" y="13171"/>
                  </a:cubicBezTo>
                  <a:cubicBezTo>
                    <a:pt x="2609" y="13267"/>
                    <a:pt x="2609" y="13267"/>
                    <a:pt x="2609" y="13267"/>
                  </a:cubicBezTo>
                  <a:cubicBezTo>
                    <a:pt x="2713" y="13290"/>
                    <a:pt x="2713" y="13290"/>
                    <a:pt x="2713" y="13290"/>
                  </a:cubicBezTo>
                  <a:cubicBezTo>
                    <a:pt x="2713" y="13314"/>
                    <a:pt x="2713" y="13314"/>
                    <a:pt x="2713" y="13314"/>
                  </a:cubicBezTo>
                  <a:close/>
                  <a:moveTo>
                    <a:pt x="2922" y="13099"/>
                  </a:moveTo>
                  <a:cubicBezTo>
                    <a:pt x="3235" y="13075"/>
                    <a:pt x="3235" y="13075"/>
                    <a:pt x="3235" y="13075"/>
                  </a:cubicBezTo>
                  <a:cubicBezTo>
                    <a:pt x="3443" y="13123"/>
                    <a:pt x="3443" y="13123"/>
                    <a:pt x="3443" y="13123"/>
                  </a:cubicBezTo>
                  <a:cubicBezTo>
                    <a:pt x="3339" y="13171"/>
                    <a:pt x="3339" y="13171"/>
                    <a:pt x="3339" y="13171"/>
                  </a:cubicBezTo>
                  <a:cubicBezTo>
                    <a:pt x="2922" y="13099"/>
                    <a:pt x="2922" y="13099"/>
                    <a:pt x="2922" y="13099"/>
                  </a:cubicBezTo>
                  <a:close/>
                  <a:moveTo>
                    <a:pt x="626" y="13961"/>
                  </a:moveTo>
                  <a:cubicBezTo>
                    <a:pt x="835" y="13913"/>
                    <a:pt x="835" y="13913"/>
                    <a:pt x="835" y="13913"/>
                  </a:cubicBezTo>
                  <a:cubicBezTo>
                    <a:pt x="1043" y="13913"/>
                    <a:pt x="1043" y="13913"/>
                    <a:pt x="1043" y="13913"/>
                  </a:cubicBezTo>
                  <a:cubicBezTo>
                    <a:pt x="1357" y="13961"/>
                    <a:pt x="1357" y="13961"/>
                    <a:pt x="1357" y="13961"/>
                  </a:cubicBezTo>
                  <a:cubicBezTo>
                    <a:pt x="835" y="14009"/>
                    <a:pt x="835" y="14009"/>
                    <a:pt x="835" y="14009"/>
                  </a:cubicBezTo>
                  <a:cubicBezTo>
                    <a:pt x="626" y="13961"/>
                    <a:pt x="626" y="13961"/>
                    <a:pt x="626" y="13961"/>
                  </a:cubicBezTo>
                  <a:close/>
                  <a:moveTo>
                    <a:pt x="3339" y="14057"/>
                  </a:moveTo>
                  <a:cubicBezTo>
                    <a:pt x="3757" y="13985"/>
                    <a:pt x="3757" y="13985"/>
                    <a:pt x="3757" y="13985"/>
                  </a:cubicBezTo>
                  <a:cubicBezTo>
                    <a:pt x="3757" y="14057"/>
                    <a:pt x="3757" y="14057"/>
                    <a:pt x="3757" y="14057"/>
                  </a:cubicBezTo>
                  <a:cubicBezTo>
                    <a:pt x="3548" y="14105"/>
                    <a:pt x="3548" y="14105"/>
                    <a:pt x="3548" y="14105"/>
                  </a:cubicBezTo>
                  <a:cubicBezTo>
                    <a:pt x="3339" y="14057"/>
                    <a:pt x="3339" y="14057"/>
                    <a:pt x="3339" y="14057"/>
                  </a:cubicBezTo>
                  <a:close/>
                  <a:moveTo>
                    <a:pt x="2817" y="14033"/>
                  </a:moveTo>
                  <a:cubicBezTo>
                    <a:pt x="3026" y="14057"/>
                    <a:pt x="3026" y="14057"/>
                    <a:pt x="3026" y="14057"/>
                  </a:cubicBezTo>
                  <a:cubicBezTo>
                    <a:pt x="3130" y="14153"/>
                    <a:pt x="3130" y="14153"/>
                    <a:pt x="3130" y="14153"/>
                  </a:cubicBezTo>
                  <a:cubicBezTo>
                    <a:pt x="2817" y="14176"/>
                    <a:pt x="2817" y="14176"/>
                    <a:pt x="2817" y="14176"/>
                  </a:cubicBezTo>
                  <a:cubicBezTo>
                    <a:pt x="2817" y="14129"/>
                    <a:pt x="2817" y="14129"/>
                    <a:pt x="2817" y="14129"/>
                  </a:cubicBezTo>
                  <a:cubicBezTo>
                    <a:pt x="2609" y="14081"/>
                    <a:pt x="2609" y="14081"/>
                    <a:pt x="2609" y="14081"/>
                  </a:cubicBezTo>
                  <a:cubicBezTo>
                    <a:pt x="2817" y="14033"/>
                    <a:pt x="2817" y="14033"/>
                    <a:pt x="2817" y="14033"/>
                  </a:cubicBezTo>
                  <a:close/>
                  <a:moveTo>
                    <a:pt x="1878" y="14009"/>
                  </a:moveTo>
                  <a:cubicBezTo>
                    <a:pt x="1983" y="13985"/>
                    <a:pt x="1983" y="13985"/>
                    <a:pt x="1983" y="13985"/>
                  </a:cubicBezTo>
                  <a:cubicBezTo>
                    <a:pt x="2504" y="14009"/>
                    <a:pt x="2504" y="14009"/>
                    <a:pt x="2504" y="14009"/>
                  </a:cubicBezTo>
                  <a:cubicBezTo>
                    <a:pt x="2087" y="14057"/>
                    <a:pt x="2087" y="14057"/>
                    <a:pt x="2087" y="14057"/>
                  </a:cubicBezTo>
                  <a:cubicBezTo>
                    <a:pt x="1878" y="14009"/>
                    <a:pt x="1878" y="14009"/>
                    <a:pt x="1878" y="14009"/>
                  </a:cubicBezTo>
                  <a:close/>
                  <a:moveTo>
                    <a:pt x="1983" y="14176"/>
                  </a:moveTo>
                  <a:cubicBezTo>
                    <a:pt x="2087" y="14153"/>
                    <a:pt x="2087" y="14153"/>
                    <a:pt x="2087" y="14153"/>
                  </a:cubicBezTo>
                  <a:cubicBezTo>
                    <a:pt x="2296" y="14176"/>
                    <a:pt x="2296" y="14176"/>
                    <a:pt x="2296" y="14176"/>
                  </a:cubicBezTo>
                  <a:cubicBezTo>
                    <a:pt x="2191" y="14224"/>
                    <a:pt x="2191" y="14224"/>
                    <a:pt x="2191" y="14224"/>
                  </a:cubicBezTo>
                  <a:cubicBezTo>
                    <a:pt x="1983" y="14176"/>
                    <a:pt x="1983" y="14176"/>
                    <a:pt x="1983" y="14176"/>
                  </a:cubicBezTo>
                  <a:close/>
                  <a:moveTo>
                    <a:pt x="1461" y="14296"/>
                  </a:moveTo>
                  <a:cubicBezTo>
                    <a:pt x="1670" y="14224"/>
                    <a:pt x="1670" y="14224"/>
                    <a:pt x="1670" y="14224"/>
                  </a:cubicBezTo>
                  <a:cubicBezTo>
                    <a:pt x="1983" y="14248"/>
                    <a:pt x="1983" y="14248"/>
                    <a:pt x="1983" y="14248"/>
                  </a:cubicBezTo>
                  <a:cubicBezTo>
                    <a:pt x="2087" y="14296"/>
                    <a:pt x="2087" y="14296"/>
                    <a:pt x="2087" y="14296"/>
                  </a:cubicBezTo>
                  <a:cubicBezTo>
                    <a:pt x="2087" y="14320"/>
                    <a:pt x="2087" y="14320"/>
                    <a:pt x="2087" y="14320"/>
                  </a:cubicBezTo>
                  <a:cubicBezTo>
                    <a:pt x="1774" y="14344"/>
                    <a:pt x="1774" y="14344"/>
                    <a:pt x="1774" y="14344"/>
                  </a:cubicBezTo>
                  <a:cubicBezTo>
                    <a:pt x="1565" y="14344"/>
                    <a:pt x="1565" y="14344"/>
                    <a:pt x="1565" y="14344"/>
                  </a:cubicBezTo>
                  <a:cubicBezTo>
                    <a:pt x="1461" y="14296"/>
                    <a:pt x="1461" y="14296"/>
                    <a:pt x="1461" y="14296"/>
                  </a:cubicBezTo>
                  <a:close/>
                  <a:moveTo>
                    <a:pt x="1148" y="14440"/>
                  </a:moveTo>
                  <a:cubicBezTo>
                    <a:pt x="1357" y="14488"/>
                    <a:pt x="1357" y="14488"/>
                    <a:pt x="1357" y="14488"/>
                  </a:cubicBezTo>
                  <a:cubicBezTo>
                    <a:pt x="1148" y="14536"/>
                    <a:pt x="1148" y="14536"/>
                    <a:pt x="1148" y="14536"/>
                  </a:cubicBezTo>
                  <a:cubicBezTo>
                    <a:pt x="939" y="14512"/>
                    <a:pt x="939" y="14512"/>
                    <a:pt x="939" y="14512"/>
                  </a:cubicBezTo>
                  <a:cubicBezTo>
                    <a:pt x="1148" y="14440"/>
                    <a:pt x="1148" y="14440"/>
                    <a:pt x="1148" y="14440"/>
                  </a:cubicBezTo>
                  <a:close/>
                  <a:moveTo>
                    <a:pt x="3026" y="14416"/>
                  </a:moveTo>
                  <a:cubicBezTo>
                    <a:pt x="3235" y="14512"/>
                    <a:pt x="3235" y="14512"/>
                    <a:pt x="3235" y="14512"/>
                  </a:cubicBezTo>
                  <a:cubicBezTo>
                    <a:pt x="2922" y="14512"/>
                    <a:pt x="2922" y="14512"/>
                    <a:pt x="2922" y="14512"/>
                  </a:cubicBezTo>
                  <a:cubicBezTo>
                    <a:pt x="3026" y="14416"/>
                    <a:pt x="3026" y="14416"/>
                    <a:pt x="3026" y="14416"/>
                  </a:cubicBezTo>
                  <a:close/>
                  <a:moveTo>
                    <a:pt x="2400" y="14392"/>
                  </a:moveTo>
                  <a:cubicBezTo>
                    <a:pt x="2817" y="14344"/>
                    <a:pt x="2817" y="14344"/>
                    <a:pt x="2817" y="14344"/>
                  </a:cubicBezTo>
                  <a:cubicBezTo>
                    <a:pt x="2817" y="14464"/>
                    <a:pt x="2817" y="14464"/>
                    <a:pt x="2817" y="14464"/>
                  </a:cubicBezTo>
                  <a:cubicBezTo>
                    <a:pt x="2400" y="14392"/>
                    <a:pt x="2400" y="14392"/>
                    <a:pt x="2400" y="14392"/>
                  </a:cubicBezTo>
                  <a:close/>
                  <a:moveTo>
                    <a:pt x="1565" y="15086"/>
                  </a:moveTo>
                  <a:cubicBezTo>
                    <a:pt x="1774" y="15086"/>
                    <a:pt x="1774" y="15086"/>
                    <a:pt x="1774" y="15086"/>
                  </a:cubicBezTo>
                  <a:cubicBezTo>
                    <a:pt x="1774" y="15182"/>
                    <a:pt x="1774" y="15182"/>
                    <a:pt x="1774" y="15182"/>
                  </a:cubicBezTo>
                  <a:cubicBezTo>
                    <a:pt x="1565" y="15158"/>
                    <a:pt x="1565" y="15158"/>
                    <a:pt x="1565" y="15158"/>
                  </a:cubicBezTo>
                  <a:cubicBezTo>
                    <a:pt x="1565" y="15086"/>
                    <a:pt x="1565" y="15086"/>
                    <a:pt x="1565" y="15086"/>
                  </a:cubicBezTo>
                  <a:close/>
                  <a:moveTo>
                    <a:pt x="1565" y="14512"/>
                  </a:moveTo>
                  <a:cubicBezTo>
                    <a:pt x="1565" y="14440"/>
                    <a:pt x="1565" y="14440"/>
                    <a:pt x="1565" y="14440"/>
                  </a:cubicBezTo>
                  <a:cubicBezTo>
                    <a:pt x="1565" y="14368"/>
                    <a:pt x="1565" y="14368"/>
                    <a:pt x="1565" y="14368"/>
                  </a:cubicBezTo>
                  <a:cubicBezTo>
                    <a:pt x="1983" y="14392"/>
                    <a:pt x="1983" y="14392"/>
                    <a:pt x="1983" y="14392"/>
                  </a:cubicBezTo>
                  <a:cubicBezTo>
                    <a:pt x="2087" y="14464"/>
                    <a:pt x="2087" y="14464"/>
                    <a:pt x="2087" y="14464"/>
                  </a:cubicBezTo>
                  <a:cubicBezTo>
                    <a:pt x="1878" y="14488"/>
                    <a:pt x="1878" y="14488"/>
                    <a:pt x="1878" y="14488"/>
                  </a:cubicBezTo>
                  <a:cubicBezTo>
                    <a:pt x="1565" y="14512"/>
                    <a:pt x="1565" y="14512"/>
                    <a:pt x="1565" y="14512"/>
                  </a:cubicBezTo>
                  <a:close/>
                  <a:moveTo>
                    <a:pt x="730" y="14655"/>
                  </a:moveTo>
                  <a:cubicBezTo>
                    <a:pt x="313" y="14608"/>
                    <a:pt x="313" y="14608"/>
                    <a:pt x="313" y="14608"/>
                  </a:cubicBezTo>
                  <a:cubicBezTo>
                    <a:pt x="313" y="14560"/>
                    <a:pt x="313" y="14560"/>
                    <a:pt x="313" y="14560"/>
                  </a:cubicBezTo>
                  <a:cubicBezTo>
                    <a:pt x="730" y="14560"/>
                    <a:pt x="730" y="14560"/>
                    <a:pt x="730" y="14560"/>
                  </a:cubicBezTo>
                  <a:cubicBezTo>
                    <a:pt x="939" y="14608"/>
                    <a:pt x="939" y="14608"/>
                    <a:pt x="939" y="14608"/>
                  </a:cubicBezTo>
                  <a:cubicBezTo>
                    <a:pt x="730" y="14655"/>
                    <a:pt x="730" y="14655"/>
                    <a:pt x="730" y="14655"/>
                  </a:cubicBezTo>
                  <a:close/>
                  <a:moveTo>
                    <a:pt x="2191" y="14967"/>
                  </a:moveTo>
                  <a:cubicBezTo>
                    <a:pt x="2504" y="14943"/>
                    <a:pt x="2504" y="14943"/>
                    <a:pt x="2504" y="14943"/>
                  </a:cubicBezTo>
                  <a:cubicBezTo>
                    <a:pt x="2504" y="15039"/>
                    <a:pt x="2504" y="15039"/>
                    <a:pt x="2504" y="15039"/>
                  </a:cubicBezTo>
                  <a:cubicBezTo>
                    <a:pt x="2191" y="14967"/>
                    <a:pt x="2191" y="14967"/>
                    <a:pt x="2191" y="14967"/>
                  </a:cubicBezTo>
                  <a:close/>
                  <a:moveTo>
                    <a:pt x="2713" y="15063"/>
                  </a:moveTo>
                  <a:cubicBezTo>
                    <a:pt x="3130" y="15063"/>
                    <a:pt x="3130" y="15063"/>
                    <a:pt x="3130" y="15063"/>
                  </a:cubicBezTo>
                  <a:cubicBezTo>
                    <a:pt x="2922" y="15134"/>
                    <a:pt x="2922" y="15134"/>
                    <a:pt x="2922" y="15134"/>
                  </a:cubicBezTo>
                  <a:cubicBezTo>
                    <a:pt x="2713" y="15063"/>
                    <a:pt x="2713" y="15063"/>
                    <a:pt x="2713" y="15063"/>
                  </a:cubicBezTo>
                  <a:close/>
                  <a:moveTo>
                    <a:pt x="3443" y="14272"/>
                  </a:moveTo>
                  <a:cubicBezTo>
                    <a:pt x="3548" y="14248"/>
                    <a:pt x="3548" y="14248"/>
                    <a:pt x="3548" y="14248"/>
                  </a:cubicBezTo>
                  <a:cubicBezTo>
                    <a:pt x="3965" y="14320"/>
                    <a:pt x="3965" y="14320"/>
                    <a:pt x="3965" y="14320"/>
                  </a:cubicBezTo>
                  <a:cubicBezTo>
                    <a:pt x="3548" y="14320"/>
                    <a:pt x="3548" y="14320"/>
                    <a:pt x="3548" y="14320"/>
                  </a:cubicBezTo>
                  <a:cubicBezTo>
                    <a:pt x="3443" y="14272"/>
                    <a:pt x="3443" y="14272"/>
                    <a:pt x="3443" y="14272"/>
                  </a:cubicBezTo>
                  <a:close/>
                  <a:moveTo>
                    <a:pt x="4070" y="14344"/>
                  </a:moveTo>
                  <a:cubicBezTo>
                    <a:pt x="4383" y="14368"/>
                    <a:pt x="4383" y="14368"/>
                    <a:pt x="4383" y="14368"/>
                  </a:cubicBezTo>
                  <a:cubicBezTo>
                    <a:pt x="4487" y="14416"/>
                    <a:pt x="4487" y="14416"/>
                    <a:pt x="4487" y="14416"/>
                  </a:cubicBezTo>
                  <a:cubicBezTo>
                    <a:pt x="4800" y="14512"/>
                    <a:pt x="4800" y="14512"/>
                    <a:pt x="4800" y="14512"/>
                  </a:cubicBezTo>
                  <a:cubicBezTo>
                    <a:pt x="4591" y="14584"/>
                    <a:pt x="4591" y="14584"/>
                    <a:pt x="4591" y="14584"/>
                  </a:cubicBezTo>
                  <a:cubicBezTo>
                    <a:pt x="4487" y="14631"/>
                    <a:pt x="4487" y="14631"/>
                    <a:pt x="4487" y="14631"/>
                  </a:cubicBezTo>
                  <a:cubicBezTo>
                    <a:pt x="4278" y="14655"/>
                    <a:pt x="4278" y="14655"/>
                    <a:pt x="4278" y="14655"/>
                  </a:cubicBezTo>
                  <a:cubicBezTo>
                    <a:pt x="4070" y="14631"/>
                    <a:pt x="4070" y="14631"/>
                    <a:pt x="4070" y="14631"/>
                  </a:cubicBezTo>
                  <a:cubicBezTo>
                    <a:pt x="3861" y="14608"/>
                    <a:pt x="3861" y="14608"/>
                    <a:pt x="3861" y="14608"/>
                  </a:cubicBezTo>
                  <a:cubicBezTo>
                    <a:pt x="3548" y="14679"/>
                    <a:pt x="3548" y="14679"/>
                    <a:pt x="3548" y="14679"/>
                  </a:cubicBezTo>
                  <a:cubicBezTo>
                    <a:pt x="3548" y="14584"/>
                    <a:pt x="3548" y="14584"/>
                    <a:pt x="3548" y="14584"/>
                  </a:cubicBezTo>
                  <a:cubicBezTo>
                    <a:pt x="3443" y="14512"/>
                    <a:pt x="3443" y="14512"/>
                    <a:pt x="3443" y="14512"/>
                  </a:cubicBezTo>
                  <a:cubicBezTo>
                    <a:pt x="3652" y="14368"/>
                    <a:pt x="3652" y="14368"/>
                    <a:pt x="3652" y="14368"/>
                  </a:cubicBezTo>
                  <a:cubicBezTo>
                    <a:pt x="4070" y="14344"/>
                    <a:pt x="4070" y="14344"/>
                    <a:pt x="4070" y="14344"/>
                  </a:cubicBezTo>
                  <a:close/>
                  <a:moveTo>
                    <a:pt x="1878" y="14608"/>
                  </a:moveTo>
                  <a:cubicBezTo>
                    <a:pt x="1983" y="14536"/>
                    <a:pt x="1983" y="14536"/>
                    <a:pt x="1983" y="14536"/>
                  </a:cubicBezTo>
                  <a:cubicBezTo>
                    <a:pt x="2817" y="14536"/>
                    <a:pt x="2817" y="14536"/>
                    <a:pt x="2817" y="14536"/>
                  </a:cubicBezTo>
                  <a:cubicBezTo>
                    <a:pt x="2609" y="14584"/>
                    <a:pt x="2609" y="14584"/>
                    <a:pt x="2609" y="14584"/>
                  </a:cubicBezTo>
                  <a:cubicBezTo>
                    <a:pt x="2087" y="14608"/>
                    <a:pt x="2087" y="14608"/>
                    <a:pt x="2087" y="14608"/>
                  </a:cubicBezTo>
                  <a:cubicBezTo>
                    <a:pt x="1983" y="14655"/>
                    <a:pt x="1983" y="14655"/>
                    <a:pt x="1983" y="14655"/>
                  </a:cubicBezTo>
                  <a:cubicBezTo>
                    <a:pt x="1983" y="14655"/>
                    <a:pt x="1878" y="14608"/>
                    <a:pt x="1878" y="14608"/>
                  </a:cubicBezTo>
                  <a:close/>
                  <a:moveTo>
                    <a:pt x="2296" y="14799"/>
                  </a:moveTo>
                  <a:cubicBezTo>
                    <a:pt x="2087" y="14751"/>
                    <a:pt x="2087" y="14751"/>
                    <a:pt x="2087" y="14751"/>
                  </a:cubicBezTo>
                  <a:cubicBezTo>
                    <a:pt x="2609" y="14727"/>
                    <a:pt x="2609" y="14727"/>
                    <a:pt x="2609" y="14727"/>
                  </a:cubicBezTo>
                  <a:cubicBezTo>
                    <a:pt x="2817" y="14703"/>
                    <a:pt x="2817" y="14703"/>
                    <a:pt x="2817" y="14703"/>
                  </a:cubicBezTo>
                  <a:cubicBezTo>
                    <a:pt x="2817" y="14775"/>
                    <a:pt x="2817" y="14775"/>
                    <a:pt x="2817" y="14775"/>
                  </a:cubicBezTo>
                  <a:cubicBezTo>
                    <a:pt x="2296" y="14799"/>
                    <a:pt x="2296" y="14799"/>
                    <a:pt x="2296" y="14799"/>
                  </a:cubicBezTo>
                  <a:close/>
                  <a:moveTo>
                    <a:pt x="2504" y="14847"/>
                  </a:moveTo>
                  <a:cubicBezTo>
                    <a:pt x="2817" y="14799"/>
                    <a:pt x="2817" y="14799"/>
                    <a:pt x="2817" y="14799"/>
                  </a:cubicBezTo>
                  <a:cubicBezTo>
                    <a:pt x="3235" y="14799"/>
                    <a:pt x="3235" y="14799"/>
                    <a:pt x="3235" y="14799"/>
                  </a:cubicBezTo>
                  <a:cubicBezTo>
                    <a:pt x="3235" y="14943"/>
                    <a:pt x="3235" y="14943"/>
                    <a:pt x="3235" y="14943"/>
                  </a:cubicBezTo>
                  <a:cubicBezTo>
                    <a:pt x="3026" y="15015"/>
                    <a:pt x="3026" y="15015"/>
                    <a:pt x="3026" y="15015"/>
                  </a:cubicBezTo>
                  <a:cubicBezTo>
                    <a:pt x="2817" y="14991"/>
                    <a:pt x="2817" y="14991"/>
                    <a:pt x="2817" y="14991"/>
                  </a:cubicBezTo>
                  <a:cubicBezTo>
                    <a:pt x="2713" y="14895"/>
                    <a:pt x="2713" y="14895"/>
                    <a:pt x="2713" y="14895"/>
                  </a:cubicBezTo>
                  <a:cubicBezTo>
                    <a:pt x="2504" y="14847"/>
                    <a:pt x="2504" y="14847"/>
                    <a:pt x="2504" y="14847"/>
                  </a:cubicBezTo>
                  <a:close/>
                  <a:moveTo>
                    <a:pt x="1878" y="15086"/>
                  </a:moveTo>
                  <a:cubicBezTo>
                    <a:pt x="2087" y="15039"/>
                    <a:pt x="2087" y="15039"/>
                    <a:pt x="2087" y="15039"/>
                  </a:cubicBezTo>
                  <a:cubicBezTo>
                    <a:pt x="2191" y="15086"/>
                    <a:pt x="2191" y="15086"/>
                    <a:pt x="2191" y="15086"/>
                  </a:cubicBezTo>
                  <a:cubicBezTo>
                    <a:pt x="2504" y="15086"/>
                    <a:pt x="2504" y="15086"/>
                    <a:pt x="2504" y="15086"/>
                  </a:cubicBezTo>
                  <a:cubicBezTo>
                    <a:pt x="2713" y="15158"/>
                    <a:pt x="2713" y="15158"/>
                    <a:pt x="2713" y="15158"/>
                  </a:cubicBezTo>
                  <a:cubicBezTo>
                    <a:pt x="2296" y="15182"/>
                    <a:pt x="2296" y="15182"/>
                    <a:pt x="2296" y="15182"/>
                  </a:cubicBezTo>
                  <a:cubicBezTo>
                    <a:pt x="1878" y="15086"/>
                    <a:pt x="1878" y="15086"/>
                    <a:pt x="1878" y="15086"/>
                  </a:cubicBezTo>
                  <a:close/>
                  <a:moveTo>
                    <a:pt x="2922" y="16859"/>
                  </a:moveTo>
                  <a:cubicBezTo>
                    <a:pt x="3235" y="16811"/>
                    <a:pt x="3235" y="16811"/>
                    <a:pt x="3235" y="16811"/>
                  </a:cubicBezTo>
                  <a:cubicBezTo>
                    <a:pt x="3026" y="16763"/>
                    <a:pt x="3026" y="16763"/>
                    <a:pt x="3026" y="16763"/>
                  </a:cubicBezTo>
                  <a:cubicBezTo>
                    <a:pt x="2922" y="16811"/>
                    <a:pt x="2922" y="16811"/>
                    <a:pt x="2922" y="16811"/>
                  </a:cubicBezTo>
                  <a:cubicBezTo>
                    <a:pt x="2400" y="16643"/>
                    <a:pt x="2400" y="16643"/>
                    <a:pt x="2400" y="16643"/>
                  </a:cubicBezTo>
                  <a:cubicBezTo>
                    <a:pt x="2087" y="16571"/>
                    <a:pt x="2087" y="16571"/>
                    <a:pt x="2087" y="16571"/>
                  </a:cubicBezTo>
                  <a:cubicBezTo>
                    <a:pt x="2191" y="16523"/>
                    <a:pt x="2191" y="16523"/>
                    <a:pt x="2191" y="16523"/>
                  </a:cubicBezTo>
                  <a:cubicBezTo>
                    <a:pt x="2609" y="16499"/>
                    <a:pt x="2609" y="16499"/>
                    <a:pt x="2609" y="16499"/>
                  </a:cubicBezTo>
                  <a:cubicBezTo>
                    <a:pt x="2922" y="16451"/>
                    <a:pt x="2922" y="16451"/>
                    <a:pt x="2922" y="16451"/>
                  </a:cubicBezTo>
                  <a:cubicBezTo>
                    <a:pt x="2922" y="16619"/>
                    <a:pt x="2922" y="16619"/>
                    <a:pt x="2922" y="16619"/>
                  </a:cubicBezTo>
                  <a:cubicBezTo>
                    <a:pt x="3339" y="16643"/>
                    <a:pt x="3339" y="16643"/>
                    <a:pt x="3339" y="16643"/>
                  </a:cubicBezTo>
                  <a:cubicBezTo>
                    <a:pt x="3339" y="16739"/>
                    <a:pt x="3339" y="16739"/>
                    <a:pt x="3339" y="16739"/>
                  </a:cubicBezTo>
                  <a:cubicBezTo>
                    <a:pt x="3652" y="16811"/>
                    <a:pt x="3652" y="16811"/>
                    <a:pt x="3652" y="16811"/>
                  </a:cubicBezTo>
                  <a:cubicBezTo>
                    <a:pt x="3861" y="16954"/>
                    <a:pt x="3861" y="16954"/>
                    <a:pt x="3861" y="16954"/>
                  </a:cubicBezTo>
                  <a:cubicBezTo>
                    <a:pt x="3443" y="16954"/>
                    <a:pt x="3443" y="16954"/>
                    <a:pt x="3443" y="16954"/>
                  </a:cubicBezTo>
                  <a:cubicBezTo>
                    <a:pt x="3026" y="16954"/>
                    <a:pt x="3026" y="16954"/>
                    <a:pt x="3026" y="16954"/>
                  </a:cubicBezTo>
                  <a:cubicBezTo>
                    <a:pt x="2922" y="16859"/>
                    <a:pt x="2922" y="16859"/>
                    <a:pt x="2922" y="16859"/>
                  </a:cubicBezTo>
                  <a:close/>
                  <a:moveTo>
                    <a:pt x="1461" y="16691"/>
                  </a:moveTo>
                  <a:cubicBezTo>
                    <a:pt x="1461" y="16619"/>
                    <a:pt x="1461" y="16619"/>
                    <a:pt x="1461" y="16619"/>
                  </a:cubicBezTo>
                  <a:cubicBezTo>
                    <a:pt x="1670" y="16595"/>
                    <a:pt x="1670" y="16595"/>
                    <a:pt x="1670" y="16595"/>
                  </a:cubicBezTo>
                  <a:cubicBezTo>
                    <a:pt x="1983" y="16619"/>
                    <a:pt x="1983" y="16619"/>
                    <a:pt x="1983" y="16619"/>
                  </a:cubicBezTo>
                  <a:cubicBezTo>
                    <a:pt x="2504" y="16811"/>
                    <a:pt x="2504" y="16811"/>
                    <a:pt x="2504" y="16811"/>
                  </a:cubicBezTo>
                  <a:cubicBezTo>
                    <a:pt x="2817" y="16930"/>
                    <a:pt x="2817" y="16930"/>
                    <a:pt x="2817" y="16930"/>
                  </a:cubicBezTo>
                  <a:cubicBezTo>
                    <a:pt x="2817" y="17026"/>
                    <a:pt x="2817" y="17026"/>
                    <a:pt x="2817" y="17026"/>
                  </a:cubicBezTo>
                  <a:cubicBezTo>
                    <a:pt x="2609" y="17074"/>
                    <a:pt x="2609" y="17074"/>
                    <a:pt x="2609" y="17074"/>
                  </a:cubicBezTo>
                  <a:cubicBezTo>
                    <a:pt x="2296" y="17026"/>
                    <a:pt x="2296" y="17026"/>
                    <a:pt x="2296" y="17026"/>
                  </a:cubicBezTo>
                  <a:cubicBezTo>
                    <a:pt x="2191" y="16882"/>
                    <a:pt x="2191" y="16882"/>
                    <a:pt x="2191" y="16882"/>
                  </a:cubicBezTo>
                  <a:cubicBezTo>
                    <a:pt x="2191" y="16859"/>
                    <a:pt x="2191" y="16859"/>
                    <a:pt x="2191" y="16859"/>
                  </a:cubicBezTo>
                  <a:cubicBezTo>
                    <a:pt x="1983" y="16811"/>
                    <a:pt x="1983" y="16811"/>
                    <a:pt x="1983" y="16811"/>
                  </a:cubicBezTo>
                  <a:cubicBezTo>
                    <a:pt x="1565" y="16787"/>
                    <a:pt x="1565" y="16787"/>
                    <a:pt x="1565" y="16787"/>
                  </a:cubicBezTo>
                  <a:cubicBezTo>
                    <a:pt x="1461" y="16691"/>
                    <a:pt x="1461" y="16691"/>
                    <a:pt x="1461" y="16691"/>
                  </a:cubicBezTo>
                  <a:close/>
                  <a:moveTo>
                    <a:pt x="1565" y="16835"/>
                  </a:moveTo>
                  <a:cubicBezTo>
                    <a:pt x="1670" y="16835"/>
                    <a:pt x="1670" y="16835"/>
                    <a:pt x="1670" y="16835"/>
                  </a:cubicBezTo>
                  <a:cubicBezTo>
                    <a:pt x="1983" y="16882"/>
                    <a:pt x="1983" y="16882"/>
                    <a:pt x="1983" y="16882"/>
                  </a:cubicBezTo>
                  <a:cubicBezTo>
                    <a:pt x="2087" y="16954"/>
                    <a:pt x="2087" y="16954"/>
                    <a:pt x="2087" y="16954"/>
                  </a:cubicBezTo>
                  <a:cubicBezTo>
                    <a:pt x="2087" y="17026"/>
                    <a:pt x="2087" y="17026"/>
                    <a:pt x="2087" y="17026"/>
                  </a:cubicBezTo>
                  <a:cubicBezTo>
                    <a:pt x="1774" y="17026"/>
                    <a:pt x="1774" y="17026"/>
                    <a:pt x="1774" y="17026"/>
                  </a:cubicBezTo>
                  <a:cubicBezTo>
                    <a:pt x="1774" y="17002"/>
                    <a:pt x="1774" y="17002"/>
                    <a:pt x="1774" y="17002"/>
                  </a:cubicBezTo>
                  <a:cubicBezTo>
                    <a:pt x="1565" y="16954"/>
                    <a:pt x="1565" y="16954"/>
                    <a:pt x="1565" y="16954"/>
                  </a:cubicBezTo>
                  <a:cubicBezTo>
                    <a:pt x="1565" y="16835"/>
                    <a:pt x="1565" y="16835"/>
                    <a:pt x="1565" y="16835"/>
                  </a:cubicBezTo>
                  <a:close/>
                  <a:moveTo>
                    <a:pt x="2296" y="17385"/>
                  </a:moveTo>
                  <a:cubicBezTo>
                    <a:pt x="2191" y="17361"/>
                    <a:pt x="2191" y="17361"/>
                    <a:pt x="2191" y="17361"/>
                  </a:cubicBezTo>
                  <a:cubicBezTo>
                    <a:pt x="2191" y="17290"/>
                    <a:pt x="2191" y="17290"/>
                    <a:pt x="2191" y="17290"/>
                  </a:cubicBezTo>
                  <a:cubicBezTo>
                    <a:pt x="1983" y="17122"/>
                    <a:pt x="1983" y="17122"/>
                    <a:pt x="1983" y="17122"/>
                  </a:cubicBezTo>
                  <a:cubicBezTo>
                    <a:pt x="2191" y="17074"/>
                    <a:pt x="2191" y="17074"/>
                    <a:pt x="2191" y="17074"/>
                  </a:cubicBezTo>
                  <a:cubicBezTo>
                    <a:pt x="2296" y="17122"/>
                    <a:pt x="2296" y="17122"/>
                    <a:pt x="2296" y="17122"/>
                  </a:cubicBezTo>
                  <a:cubicBezTo>
                    <a:pt x="2713" y="17146"/>
                    <a:pt x="2713" y="17146"/>
                    <a:pt x="2713" y="17146"/>
                  </a:cubicBezTo>
                  <a:cubicBezTo>
                    <a:pt x="2817" y="17242"/>
                    <a:pt x="2817" y="17242"/>
                    <a:pt x="2817" y="17242"/>
                  </a:cubicBezTo>
                  <a:cubicBezTo>
                    <a:pt x="2609" y="17242"/>
                    <a:pt x="2609" y="17242"/>
                    <a:pt x="2609" y="17242"/>
                  </a:cubicBezTo>
                  <a:cubicBezTo>
                    <a:pt x="2296" y="17385"/>
                    <a:pt x="2296" y="17385"/>
                    <a:pt x="2296" y="17385"/>
                  </a:cubicBezTo>
                  <a:close/>
                  <a:moveTo>
                    <a:pt x="2817" y="17721"/>
                  </a:moveTo>
                  <a:cubicBezTo>
                    <a:pt x="2609" y="17769"/>
                    <a:pt x="2609" y="17769"/>
                    <a:pt x="2609" y="17769"/>
                  </a:cubicBezTo>
                  <a:cubicBezTo>
                    <a:pt x="2400" y="17721"/>
                    <a:pt x="2400" y="17721"/>
                    <a:pt x="2400" y="17721"/>
                  </a:cubicBezTo>
                  <a:cubicBezTo>
                    <a:pt x="2400" y="17649"/>
                    <a:pt x="2400" y="17649"/>
                    <a:pt x="2400" y="17649"/>
                  </a:cubicBezTo>
                  <a:cubicBezTo>
                    <a:pt x="2296" y="17601"/>
                    <a:pt x="2296" y="17601"/>
                    <a:pt x="2296" y="17601"/>
                  </a:cubicBezTo>
                  <a:cubicBezTo>
                    <a:pt x="2713" y="17553"/>
                    <a:pt x="2713" y="17553"/>
                    <a:pt x="2713" y="17553"/>
                  </a:cubicBezTo>
                  <a:cubicBezTo>
                    <a:pt x="2922" y="17649"/>
                    <a:pt x="2922" y="17649"/>
                    <a:pt x="2922" y="17649"/>
                  </a:cubicBezTo>
                  <a:cubicBezTo>
                    <a:pt x="2817" y="17721"/>
                    <a:pt x="2817" y="17721"/>
                    <a:pt x="2817" y="17721"/>
                  </a:cubicBezTo>
                  <a:close/>
                  <a:moveTo>
                    <a:pt x="3861" y="17673"/>
                  </a:moveTo>
                  <a:cubicBezTo>
                    <a:pt x="3757" y="17769"/>
                    <a:pt x="3757" y="17769"/>
                    <a:pt x="3757" y="17769"/>
                  </a:cubicBezTo>
                  <a:cubicBezTo>
                    <a:pt x="3548" y="17792"/>
                    <a:pt x="3548" y="17792"/>
                    <a:pt x="3548" y="17792"/>
                  </a:cubicBezTo>
                  <a:cubicBezTo>
                    <a:pt x="3235" y="17721"/>
                    <a:pt x="3235" y="17721"/>
                    <a:pt x="3235" y="17721"/>
                  </a:cubicBezTo>
                  <a:cubicBezTo>
                    <a:pt x="3026" y="17625"/>
                    <a:pt x="3026" y="17625"/>
                    <a:pt x="3026" y="17625"/>
                  </a:cubicBezTo>
                  <a:cubicBezTo>
                    <a:pt x="2609" y="17433"/>
                    <a:pt x="2609" y="17433"/>
                    <a:pt x="2609" y="17433"/>
                  </a:cubicBezTo>
                  <a:cubicBezTo>
                    <a:pt x="3026" y="17409"/>
                    <a:pt x="3026" y="17409"/>
                    <a:pt x="3026" y="17409"/>
                  </a:cubicBezTo>
                  <a:cubicBezTo>
                    <a:pt x="3339" y="17361"/>
                    <a:pt x="3339" y="17361"/>
                    <a:pt x="3339" y="17361"/>
                  </a:cubicBezTo>
                  <a:cubicBezTo>
                    <a:pt x="3339" y="17314"/>
                    <a:pt x="3339" y="17314"/>
                    <a:pt x="3339" y="17314"/>
                  </a:cubicBezTo>
                  <a:cubicBezTo>
                    <a:pt x="3235" y="17361"/>
                    <a:pt x="3235" y="17361"/>
                    <a:pt x="3235" y="17361"/>
                  </a:cubicBezTo>
                  <a:cubicBezTo>
                    <a:pt x="3026" y="17361"/>
                    <a:pt x="3026" y="17361"/>
                    <a:pt x="3026" y="17361"/>
                  </a:cubicBezTo>
                  <a:cubicBezTo>
                    <a:pt x="3026" y="17314"/>
                    <a:pt x="3026" y="17314"/>
                    <a:pt x="3026" y="17314"/>
                  </a:cubicBezTo>
                  <a:cubicBezTo>
                    <a:pt x="3130" y="17242"/>
                    <a:pt x="3130" y="17242"/>
                    <a:pt x="3130" y="17242"/>
                  </a:cubicBezTo>
                  <a:cubicBezTo>
                    <a:pt x="2922" y="17170"/>
                    <a:pt x="2922" y="17170"/>
                    <a:pt x="2922" y="17170"/>
                  </a:cubicBezTo>
                  <a:cubicBezTo>
                    <a:pt x="2817" y="17074"/>
                    <a:pt x="2817" y="17074"/>
                    <a:pt x="2817" y="17074"/>
                  </a:cubicBezTo>
                  <a:cubicBezTo>
                    <a:pt x="3026" y="17026"/>
                    <a:pt x="3026" y="17026"/>
                    <a:pt x="3026" y="17026"/>
                  </a:cubicBezTo>
                  <a:cubicBezTo>
                    <a:pt x="3652" y="17026"/>
                    <a:pt x="3652" y="17026"/>
                    <a:pt x="3652" y="17026"/>
                  </a:cubicBezTo>
                  <a:cubicBezTo>
                    <a:pt x="3861" y="17074"/>
                    <a:pt x="3861" y="17074"/>
                    <a:pt x="3861" y="17074"/>
                  </a:cubicBezTo>
                  <a:cubicBezTo>
                    <a:pt x="4070" y="17266"/>
                    <a:pt x="4070" y="17266"/>
                    <a:pt x="4070" y="17266"/>
                  </a:cubicBezTo>
                  <a:cubicBezTo>
                    <a:pt x="4278" y="17361"/>
                    <a:pt x="4278" y="17361"/>
                    <a:pt x="4278" y="17361"/>
                  </a:cubicBezTo>
                  <a:cubicBezTo>
                    <a:pt x="4383" y="17529"/>
                    <a:pt x="4383" y="17529"/>
                    <a:pt x="4383" y="17529"/>
                  </a:cubicBezTo>
                  <a:cubicBezTo>
                    <a:pt x="4278" y="17577"/>
                    <a:pt x="4278" y="17577"/>
                    <a:pt x="4278" y="17577"/>
                  </a:cubicBezTo>
                  <a:cubicBezTo>
                    <a:pt x="4487" y="17697"/>
                    <a:pt x="4487" y="17697"/>
                    <a:pt x="4487" y="17697"/>
                  </a:cubicBezTo>
                  <a:cubicBezTo>
                    <a:pt x="4487" y="17840"/>
                    <a:pt x="4487" y="17840"/>
                    <a:pt x="4487" y="17840"/>
                  </a:cubicBezTo>
                  <a:cubicBezTo>
                    <a:pt x="4174" y="17888"/>
                    <a:pt x="4174" y="17888"/>
                    <a:pt x="4174" y="17888"/>
                  </a:cubicBezTo>
                  <a:cubicBezTo>
                    <a:pt x="3965" y="17864"/>
                    <a:pt x="3965" y="17864"/>
                    <a:pt x="3965" y="17864"/>
                  </a:cubicBezTo>
                  <a:cubicBezTo>
                    <a:pt x="3965" y="17745"/>
                    <a:pt x="3965" y="17745"/>
                    <a:pt x="3965" y="17745"/>
                  </a:cubicBezTo>
                  <a:cubicBezTo>
                    <a:pt x="3861" y="17673"/>
                    <a:pt x="3861" y="17673"/>
                    <a:pt x="3861" y="17673"/>
                  </a:cubicBezTo>
                  <a:close/>
                  <a:moveTo>
                    <a:pt x="3548" y="18128"/>
                  </a:moveTo>
                  <a:cubicBezTo>
                    <a:pt x="3443" y="18080"/>
                    <a:pt x="3443" y="18080"/>
                    <a:pt x="3443" y="18080"/>
                  </a:cubicBezTo>
                  <a:cubicBezTo>
                    <a:pt x="3130" y="18032"/>
                    <a:pt x="3130" y="18032"/>
                    <a:pt x="3130" y="18032"/>
                  </a:cubicBezTo>
                  <a:cubicBezTo>
                    <a:pt x="3339" y="17984"/>
                    <a:pt x="3339" y="17984"/>
                    <a:pt x="3339" y="17984"/>
                  </a:cubicBezTo>
                  <a:cubicBezTo>
                    <a:pt x="3339" y="17936"/>
                    <a:pt x="3339" y="17936"/>
                    <a:pt x="3339" y="17936"/>
                  </a:cubicBezTo>
                  <a:cubicBezTo>
                    <a:pt x="3443" y="17912"/>
                    <a:pt x="3443" y="17912"/>
                    <a:pt x="3443" y="17912"/>
                  </a:cubicBezTo>
                  <a:cubicBezTo>
                    <a:pt x="3652" y="17936"/>
                    <a:pt x="3652" y="17936"/>
                    <a:pt x="3652" y="17936"/>
                  </a:cubicBezTo>
                  <a:cubicBezTo>
                    <a:pt x="4070" y="17936"/>
                    <a:pt x="4070" y="17936"/>
                    <a:pt x="4070" y="17936"/>
                  </a:cubicBezTo>
                  <a:cubicBezTo>
                    <a:pt x="3861" y="18032"/>
                    <a:pt x="3861" y="18032"/>
                    <a:pt x="3861" y="18032"/>
                  </a:cubicBezTo>
                  <a:cubicBezTo>
                    <a:pt x="3861" y="18104"/>
                    <a:pt x="3861" y="18104"/>
                    <a:pt x="3861" y="18104"/>
                  </a:cubicBezTo>
                  <a:cubicBezTo>
                    <a:pt x="3652" y="18152"/>
                    <a:pt x="3652" y="18152"/>
                    <a:pt x="3652" y="18152"/>
                  </a:cubicBezTo>
                  <a:cubicBezTo>
                    <a:pt x="3548" y="18128"/>
                    <a:pt x="3548" y="18128"/>
                    <a:pt x="3548" y="18128"/>
                  </a:cubicBezTo>
                  <a:close/>
                  <a:moveTo>
                    <a:pt x="3235" y="18271"/>
                  </a:moveTo>
                  <a:cubicBezTo>
                    <a:pt x="3235" y="18200"/>
                    <a:pt x="3235" y="18200"/>
                    <a:pt x="3235" y="18200"/>
                  </a:cubicBezTo>
                  <a:cubicBezTo>
                    <a:pt x="3757" y="18200"/>
                    <a:pt x="3757" y="18200"/>
                    <a:pt x="3757" y="18200"/>
                  </a:cubicBezTo>
                  <a:cubicBezTo>
                    <a:pt x="3443" y="18247"/>
                    <a:pt x="3443" y="18247"/>
                    <a:pt x="3443" y="18247"/>
                  </a:cubicBezTo>
                  <a:cubicBezTo>
                    <a:pt x="3235" y="18271"/>
                    <a:pt x="3235" y="18271"/>
                    <a:pt x="3235" y="18271"/>
                  </a:cubicBezTo>
                  <a:close/>
                  <a:moveTo>
                    <a:pt x="4070" y="18224"/>
                  </a:moveTo>
                  <a:cubicBezTo>
                    <a:pt x="4174" y="18271"/>
                    <a:pt x="4174" y="18271"/>
                    <a:pt x="4174" y="18271"/>
                  </a:cubicBezTo>
                  <a:cubicBezTo>
                    <a:pt x="4174" y="18343"/>
                    <a:pt x="4174" y="18343"/>
                    <a:pt x="4174" y="18343"/>
                  </a:cubicBezTo>
                  <a:cubicBezTo>
                    <a:pt x="4070" y="18391"/>
                    <a:pt x="4070" y="18391"/>
                    <a:pt x="4070" y="18391"/>
                  </a:cubicBezTo>
                  <a:cubicBezTo>
                    <a:pt x="3965" y="18295"/>
                    <a:pt x="3965" y="18295"/>
                    <a:pt x="3965" y="18295"/>
                  </a:cubicBezTo>
                  <a:cubicBezTo>
                    <a:pt x="4070" y="18224"/>
                    <a:pt x="4070" y="18224"/>
                    <a:pt x="4070" y="18224"/>
                  </a:cubicBezTo>
                  <a:close/>
                  <a:moveTo>
                    <a:pt x="4383" y="18176"/>
                  </a:moveTo>
                  <a:cubicBezTo>
                    <a:pt x="4383" y="18152"/>
                    <a:pt x="4383" y="18152"/>
                    <a:pt x="4383" y="18152"/>
                  </a:cubicBezTo>
                  <a:cubicBezTo>
                    <a:pt x="4487" y="18152"/>
                    <a:pt x="4487" y="18152"/>
                    <a:pt x="4487" y="18152"/>
                  </a:cubicBezTo>
                  <a:cubicBezTo>
                    <a:pt x="4800" y="18200"/>
                    <a:pt x="4800" y="18200"/>
                    <a:pt x="4800" y="18200"/>
                  </a:cubicBezTo>
                  <a:cubicBezTo>
                    <a:pt x="5009" y="18200"/>
                    <a:pt x="5009" y="18200"/>
                    <a:pt x="5009" y="18200"/>
                  </a:cubicBezTo>
                  <a:cubicBezTo>
                    <a:pt x="5426" y="18319"/>
                    <a:pt x="5426" y="18319"/>
                    <a:pt x="5426" y="18319"/>
                  </a:cubicBezTo>
                  <a:cubicBezTo>
                    <a:pt x="5530" y="18415"/>
                    <a:pt x="5530" y="18415"/>
                    <a:pt x="5530" y="18415"/>
                  </a:cubicBezTo>
                  <a:cubicBezTo>
                    <a:pt x="5009" y="18319"/>
                    <a:pt x="5009" y="18319"/>
                    <a:pt x="5009" y="18319"/>
                  </a:cubicBezTo>
                  <a:cubicBezTo>
                    <a:pt x="4696" y="18295"/>
                    <a:pt x="4696" y="18295"/>
                    <a:pt x="4696" y="18295"/>
                  </a:cubicBezTo>
                  <a:cubicBezTo>
                    <a:pt x="4383" y="18176"/>
                    <a:pt x="4383" y="18176"/>
                    <a:pt x="4383" y="18176"/>
                  </a:cubicBezTo>
                  <a:close/>
                  <a:moveTo>
                    <a:pt x="4278" y="18343"/>
                  </a:moveTo>
                  <a:cubicBezTo>
                    <a:pt x="4487" y="18319"/>
                    <a:pt x="4487" y="18319"/>
                    <a:pt x="4487" y="18319"/>
                  </a:cubicBezTo>
                  <a:cubicBezTo>
                    <a:pt x="4904" y="18367"/>
                    <a:pt x="4904" y="18367"/>
                    <a:pt x="4904" y="18367"/>
                  </a:cubicBezTo>
                  <a:cubicBezTo>
                    <a:pt x="5322" y="18511"/>
                    <a:pt x="5322" y="18511"/>
                    <a:pt x="5322" y="18511"/>
                  </a:cubicBezTo>
                  <a:cubicBezTo>
                    <a:pt x="5217" y="18559"/>
                    <a:pt x="5217" y="18559"/>
                    <a:pt x="5217" y="18559"/>
                  </a:cubicBezTo>
                  <a:cubicBezTo>
                    <a:pt x="4800" y="18559"/>
                    <a:pt x="4800" y="18559"/>
                    <a:pt x="4800" y="18559"/>
                  </a:cubicBezTo>
                  <a:cubicBezTo>
                    <a:pt x="4383" y="18439"/>
                    <a:pt x="4383" y="18439"/>
                    <a:pt x="4383" y="18439"/>
                  </a:cubicBezTo>
                  <a:cubicBezTo>
                    <a:pt x="4278" y="18343"/>
                    <a:pt x="4278" y="18343"/>
                    <a:pt x="4278" y="18343"/>
                  </a:cubicBezTo>
                  <a:close/>
                  <a:moveTo>
                    <a:pt x="4696" y="18774"/>
                  </a:moveTo>
                  <a:cubicBezTo>
                    <a:pt x="4174" y="18798"/>
                    <a:pt x="4174" y="18798"/>
                    <a:pt x="4174" y="18798"/>
                  </a:cubicBezTo>
                  <a:cubicBezTo>
                    <a:pt x="3965" y="18774"/>
                    <a:pt x="3965" y="18774"/>
                    <a:pt x="3965" y="18774"/>
                  </a:cubicBezTo>
                  <a:cubicBezTo>
                    <a:pt x="4174" y="18726"/>
                    <a:pt x="4174" y="18726"/>
                    <a:pt x="4174" y="18726"/>
                  </a:cubicBezTo>
                  <a:cubicBezTo>
                    <a:pt x="4383" y="18655"/>
                    <a:pt x="4383" y="18655"/>
                    <a:pt x="4383" y="18655"/>
                  </a:cubicBezTo>
                  <a:cubicBezTo>
                    <a:pt x="4174" y="18559"/>
                    <a:pt x="4174" y="18559"/>
                    <a:pt x="4174" y="18559"/>
                  </a:cubicBezTo>
                  <a:cubicBezTo>
                    <a:pt x="4383" y="18559"/>
                    <a:pt x="4383" y="18559"/>
                    <a:pt x="4383" y="18559"/>
                  </a:cubicBezTo>
                  <a:cubicBezTo>
                    <a:pt x="4696" y="18607"/>
                    <a:pt x="4696" y="18607"/>
                    <a:pt x="4696" y="18607"/>
                  </a:cubicBezTo>
                  <a:cubicBezTo>
                    <a:pt x="4904" y="18607"/>
                    <a:pt x="4904" y="18607"/>
                    <a:pt x="4904" y="18607"/>
                  </a:cubicBezTo>
                  <a:cubicBezTo>
                    <a:pt x="5426" y="18702"/>
                    <a:pt x="5426" y="18702"/>
                    <a:pt x="5426" y="18702"/>
                  </a:cubicBezTo>
                  <a:cubicBezTo>
                    <a:pt x="5426" y="18750"/>
                    <a:pt x="5426" y="18750"/>
                    <a:pt x="5426" y="18750"/>
                  </a:cubicBezTo>
                  <a:cubicBezTo>
                    <a:pt x="5113" y="18750"/>
                    <a:pt x="5113" y="18750"/>
                    <a:pt x="5113" y="18750"/>
                  </a:cubicBezTo>
                  <a:cubicBezTo>
                    <a:pt x="5113" y="18774"/>
                    <a:pt x="5113" y="18774"/>
                    <a:pt x="5113" y="18774"/>
                  </a:cubicBezTo>
                  <a:cubicBezTo>
                    <a:pt x="4696" y="18774"/>
                    <a:pt x="4696" y="18774"/>
                    <a:pt x="4696" y="18774"/>
                  </a:cubicBezTo>
                  <a:close/>
                  <a:moveTo>
                    <a:pt x="5217" y="19157"/>
                  </a:moveTo>
                  <a:cubicBezTo>
                    <a:pt x="4904" y="19157"/>
                    <a:pt x="4904" y="19157"/>
                    <a:pt x="4904" y="19157"/>
                  </a:cubicBezTo>
                  <a:cubicBezTo>
                    <a:pt x="4800" y="19110"/>
                    <a:pt x="4800" y="19110"/>
                    <a:pt x="4800" y="19110"/>
                  </a:cubicBezTo>
                  <a:cubicBezTo>
                    <a:pt x="4696" y="19062"/>
                    <a:pt x="4696" y="19062"/>
                    <a:pt x="4696" y="19062"/>
                  </a:cubicBezTo>
                  <a:cubicBezTo>
                    <a:pt x="4800" y="19014"/>
                    <a:pt x="4800" y="19014"/>
                    <a:pt x="4800" y="19014"/>
                  </a:cubicBezTo>
                  <a:cubicBezTo>
                    <a:pt x="4904" y="18966"/>
                    <a:pt x="4904" y="18966"/>
                    <a:pt x="4904" y="18966"/>
                  </a:cubicBezTo>
                  <a:cubicBezTo>
                    <a:pt x="4800" y="18966"/>
                    <a:pt x="4800" y="18966"/>
                    <a:pt x="4800" y="18966"/>
                  </a:cubicBezTo>
                  <a:cubicBezTo>
                    <a:pt x="4696" y="18918"/>
                    <a:pt x="4696" y="18918"/>
                    <a:pt x="4696" y="18918"/>
                  </a:cubicBezTo>
                  <a:cubicBezTo>
                    <a:pt x="5113" y="18918"/>
                    <a:pt x="5113" y="18918"/>
                    <a:pt x="5113" y="18918"/>
                  </a:cubicBezTo>
                  <a:cubicBezTo>
                    <a:pt x="5217" y="18966"/>
                    <a:pt x="5217" y="18966"/>
                    <a:pt x="5217" y="18966"/>
                  </a:cubicBezTo>
                  <a:cubicBezTo>
                    <a:pt x="5217" y="19062"/>
                    <a:pt x="5217" y="19062"/>
                    <a:pt x="5217" y="19062"/>
                  </a:cubicBezTo>
                  <a:cubicBezTo>
                    <a:pt x="5009" y="19086"/>
                    <a:pt x="5009" y="19086"/>
                    <a:pt x="5009" y="19086"/>
                  </a:cubicBezTo>
                  <a:cubicBezTo>
                    <a:pt x="5217" y="19157"/>
                    <a:pt x="5217" y="19157"/>
                    <a:pt x="5217" y="19157"/>
                  </a:cubicBezTo>
                  <a:close/>
                  <a:moveTo>
                    <a:pt x="5217" y="19014"/>
                  </a:moveTo>
                  <a:cubicBezTo>
                    <a:pt x="5322" y="18966"/>
                    <a:pt x="5322" y="18966"/>
                    <a:pt x="5322" y="18966"/>
                  </a:cubicBezTo>
                  <a:cubicBezTo>
                    <a:pt x="5426" y="18942"/>
                    <a:pt x="5426" y="18942"/>
                    <a:pt x="5426" y="18942"/>
                  </a:cubicBezTo>
                  <a:cubicBezTo>
                    <a:pt x="5635" y="18990"/>
                    <a:pt x="5635" y="18990"/>
                    <a:pt x="5635" y="18990"/>
                  </a:cubicBezTo>
                  <a:cubicBezTo>
                    <a:pt x="5843" y="19038"/>
                    <a:pt x="5843" y="19038"/>
                    <a:pt x="5843" y="19038"/>
                  </a:cubicBezTo>
                  <a:cubicBezTo>
                    <a:pt x="5843" y="19110"/>
                    <a:pt x="5843" y="19110"/>
                    <a:pt x="5843" y="19110"/>
                  </a:cubicBezTo>
                  <a:cubicBezTo>
                    <a:pt x="5635" y="19157"/>
                    <a:pt x="5635" y="19157"/>
                    <a:pt x="5635" y="19157"/>
                  </a:cubicBezTo>
                  <a:cubicBezTo>
                    <a:pt x="5426" y="19133"/>
                    <a:pt x="5426" y="19133"/>
                    <a:pt x="5426" y="19133"/>
                  </a:cubicBezTo>
                  <a:cubicBezTo>
                    <a:pt x="5426" y="19110"/>
                    <a:pt x="5426" y="19110"/>
                    <a:pt x="5426" y="19110"/>
                  </a:cubicBezTo>
                  <a:cubicBezTo>
                    <a:pt x="5322" y="19086"/>
                    <a:pt x="5322" y="19086"/>
                    <a:pt x="5322" y="19086"/>
                  </a:cubicBezTo>
                  <a:cubicBezTo>
                    <a:pt x="5217" y="19014"/>
                    <a:pt x="5217" y="19014"/>
                    <a:pt x="5217" y="19014"/>
                  </a:cubicBezTo>
                  <a:close/>
                  <a:moveTo>
                    <a:pt x="5948" y="19062"/>
                  </a:moveTo>
                  <a:cubicBezTo>
                    <a:pt x="6365" y="19110"/>
                    <a:pt x="6365" y="19110"/>
                    <a:pt x="6365" y="19110"/>
                  </a:cubicBezTo>
                  <a:cubicBezTo>
                    <a:pt x="6470" y="19157"/>
                    <a:pt x="6470" y="19157"/>
                    <a:pt x="6470" y="19157"/>
                  </a:cubicBezTo>
                  <a:cubicBezTo>
                    <a:pt x="6365" y="19157"/>
                    <a:pt x="6365" y="19157"/>
                    <a:pt x="6365" y="19157"/>
                  </a:cubicBezTo>
                  <a:cubicBezTo>
                    <a:pt x="6052" y="19110"/>
                    <a:pt x="6052" y="19110"/>
                    <a:pt x="6052" y="19110"/>
                  </a:cubicBezTo>
                  <a:cubicBezTo>
                    <a:pt x="5948" y="19062"/>
                    <a:pt x="5948" y="19062"/>
                    <a:pt x="5948" y="19062"/>
                  </a:cubicBezTo>
                  <a:close/>
                  <a:moveTo>
                    <a:pt x="5739" y="19349"/>
                  </a:moveTo>
                  <a:cubicBezTo>
                    <a:pt x="5635" y="19373"/>
                    <a:pt x="5635" y="19373"/>
                    <a:pt x="5635" y="19373"/>
                  </a:cubicBezTo>
                  <a:cubicBezTo>
                    <a:pt x="5530" y="19349"/>
                    <a:pt x="5530" y="19349"/>
                    <a:pt x="5530" y="19349"/>
                  </a:cubicBezTo>
                  <a:cubicBezTo>
                    <a:pt x="5635" y="19325"/>
                    <a:pt x="5635" y="19325"/>
                    <a:pt x="5635" y="19325"/>
                  </a:cubicBezTo>
                  <a:cubicBezTo>
                    <a:pt x="5635" y="19229"/>
                    <a:pt x="5635" y="19229"/>
                    <a:pt x="5635" y="19229"/>
                  </a:cubicBezTo>
                  <a:cubicBezTo>
                    <a:pt x="5843" y="19205"/>
                    <a:pt x="5843" y="19205"/>
                    <a:pt x="5843" y="19205"/>
                  </a:cubicBezTo>
                  <a:cubicBezTo>
                    <a:pt x="5948" y="19253"/>
                    <a:pt x="5948" y="19253"/>
                    <a:pt x="5948" y="19253"/>
                  </a:cubicBezTo>
                  <a:cubicBezTo>
                    <a:pt x="5739" y="19349"/>
                    <a:pt x="5739" y="19349"/>
                    <a:pt x="5739" y="19349"/>
                  </a:cubicBezTo>
                  <a:close/>
                  <a:moveTo>
                    <a:pt x="6887" y="19133"/>
                  </a:moveTo>
                  <a:cubicBezTo>
                    <a:pt x="6470" y="19062"/>
                    <a:pt x="6470" y="19062"/>
                    <a:pt x="6470" y="19062"/>
                  </a:cubicBezTo>
                  <a:cubicBezTo>
                    <a:pt x="6261" y="19014"/>
                    <a:pt x="6261" y="19014"/>
                    <a:pt x="6261" y="19014"/>
                  </a:cubicBezTo>
                  <a:cubicBezTo>
                    <a:pt x="6157" y="18870"/>
                    <a:pt x="6157" y="18870"/>
                    <a:pt x="6157" y="18870"/>
                  </a:cubicBezTo>
                  <a:cubicBezTo>
                    <a:pt x="6365" y="18870"/>
                    <a:pt x="6365" y="18870"/>
                    <a:pt x="6365" y="18870"/>
                  </a:cubicBezTo>
                  <a:cubicBezTo>
                    <a:pt x="6574" y="18990"/>
                    <a:pt x="6574" y="18990"/>
                    <a:pt x="6574" y="18990"/>
                  </a:cubicBezTo>
                  <a:cubicBezTo>
                    <a:pt x="6887" y="19062"/>
                    <a:pt x="6887" y="19062"/>
                    <a:pt x="6887" y="19062"/>
                  </a:cubicBezTo>
                  <a:cubicBezTo>
                    <a:pt x="6991" y="19110"/>
                    <a:pt x="6991" y="19110"/>
                    <a:pt x="6991" y="19110"/>
                  </a:cubicBezTo>
                  <a:cubicBezTo>
                    <a:pt x="6887" y="19133"/>
                    <a:pt x="6887" y="19133"/>
                    <a:pt x="6887" y="19133"/>
                  </a:cubicBezTo>
                  <a:close/>
                  <a:moveTo>
                    <a:pt x="6887" y="19253"/>
                  </a:moveTo>
                  <a:cubicBezTo>
                    <a:pt x="6574" y="19181"/>
                    <a:pt x="6574" y="19181"/>
                    <a:pt x="6574" y="19181"/>
                  </a:cubicBezTo>
                  <a:cubicBezTo>
                    <a:pt x="6678" y="19157"/>
                    <a:pt x="6678" y="19157"/>
                    <a:pt x="6678" y="19157"/>
                  </a:cubicBezTo>
                  <a:cubicBezTo>
                    <a:pt x="6887" y="19181"/>
                    <a:pt x="6887" y="19181"/>
                    <a:pt x="6887" y="19181"/>
                  </a:cubicBezTo>
                  <a:cubicBezTo>
                    <a:pt x="6991" y="19253"/>
                    <a:pt x="6991" y="19253"/>
                    <a:pt x="6991" y="19253"/>
                  </a:cubicBezTo>
                  <a:cubicBezTo>
                    <a:pt x="6887" y="19253"/>
                    <a:pt x="6887" y="19253"/>
                    <a:pt x="6887" y="19253"/>
                  </a:cubicBezTo>
                  <a:close/>
                  <a:moveTo>
                    <a:pt x="6991" y="19445"/>
                  </a:moveTo>
                  <a:cubicBezTo>
                    <a:pt x="6574" y="19325"/>
                    <a:pt x="6574" y="19325"/>
                    <a:pt x="6574" y="19325"/>
                  </a:cubicBezTo>
                  <a:cubicBezTo>
                    <a:pt x="6470" y="19277"/>
                    <a:pt x="6470" y="19277"/>
                    <a:pt x="6470" y="19277"/>
                  </a:cubicBezTo>
                  <a:cubicBezTo>
                    <a:pt x="6574" y="19229"/>
                    <a:pt x="6574" y="19229"/>
                    <a:pt x="6574" y="19229"/>
                  </a:cubicBezTo>
                  <a:cubicBezTo>
                    <a:pt x="7200" y="19349"/>
                    <a:pt x="7200" y="19349"/>
                    <a:pt x="7200" y="19349"/>
                  </a:cubicBezTo>
                  <a:cubicBezTo>
                    <a:pt x="7200" y="19421"/>
                    <a:pt x="7200" y="19421"/>
                    <a:pt x="7200" y="19421"/>
                  </a:cubicBezTo>
                  <a:cubicBezTo>
                    <a:pt x="6991" y="19445"/>
                    <a:pt x="6991" y="19445"/>
                    <a:pt x="6991" y="19445"/>
                  </a:cubicBezTo>
                  <a:close/>
                  <a:moveTo>
                    <a:pt x="7513" y="19636"/>
                  </a:moveTo>
                  <a:cubicBezTo>
                    <a:pt x="7304" y="19612"/>
                    <a:pt x="7304" y="19612"/>
                    <a:pt x="7304" y="19612"/>
                  </a:cubicBezTo>
                  <a:cubicBezTo>
                    <a:pt x="7096" y="19588"/>
                    <a:pt x="7096" y="19588"/>
                    <a:pt x="7096" y="19588"/>
                  </a:cubicBezTo>
                  <a:cubicBezTo>
                    <a:pt x="6991" y="19541"/>
                    <a:pt x="6991" y="19541"/>
                    <a:pt x="6991" y="19541"/>
                  </a:cubicBezTo>
                  <a:cubicBezTo>
                    <a:pt x="6678" y="19541"/>
                    <a:pt x="6678" y="19541"/>
                    <a:pt x="6678" y="19541"/>
                  </a:cubicBezTo>
                  <a:cubicBezTo>
                    <a:pt x="6470" y="19517"/>
                    <a:pt x="6470" y="19517"/>
                    <a:pt x="6470" y="19517"/>
                  </a:cubicBezTo>
                  <a:cubicBezTo>
                    <a:pt x="6783" y="19493"/>
                    <a:pt x="6783" y="19493"/>
                    <a:pt x="6783" y="19493"/>
                  </a:cubicBezTo>
                  <a:cubicBezTo>
                    <a:pt x="7096" y="19493"/>
                    <a:pt x="7096" y="19493"/>
                    <a:pt x="7096" y="19493"/>
                  </a:cubicBezTo>
                  <a:cubicBezTo>
                    <a:pt x="7513" y="19493"/>
                    <a:pt x="7513" y="19493"/>
                    <a:pt x="7513" y="19493"/>
                  </a:cubicBezTo>
                  <a:cubicBezTo>
                    <a:pt x="7722" y="19565"/>
                    <a:pt x="7722" y="19565"/>
                    <a:pt x="7722" y="19565"/>
                  </a:cubicBezTo>
                  <a:cubicBezTo>
                    <a:pt x="7513" y="19636"/>
                    <a:pt x="7513" y="19636"/>
                    <a:pt x="7513" y="19636"/>
                  </a:cubicBezTo>
                  <a:close/>
                  <a:moveTo>
                    <a:pt x="8661" y="20091"/>
                  </a:moveTo>
                  <a:cubicBezTo>
                    <a:pt x="8139" y="20043"/>
                    <a:pt x="8139" y="20043"/>
                    <a:pt x="8139" y="20043"/>
                  </a:cubicBezTo>
                  <a:cubicBezTo>
                    <a:pt x="7930" y="20067"/>
                    <a:pt x="7930" y="20067"/>
                    <a:pt x="7930" y="20067"/>
                  </a:cubicBezTo>
                  <a:cubicBezTo>
                    <a:pt x="7722" y="20067"/>
                    <a:pt x="7722" y="20067"/>
                    <a:pt x="7722" y="20067"/>
                  </a:cubicBezTo>
                  <a:cubicBezTo>
                    <a:pt x="7513" y="20020"/>
                    <a:pt x="7513" y="20020"/>
                    <a:pt x="7513" y="20020"/>
                  </a:cubicBezTo>
                  <a:cubicBezTo>
                    <a:pt x="6887" y="19948"/>
                    <a:pt x="6887" y="19948"/>
                    <a:pt x="6887" y="19948"/>
                  </a:cubicBezTo>
                  <a:cubicBezTo>
                    <a:pt x="6470" y="19948"/>
                    <a:pt x="6470" y="19948"/>
                    <a:pt x="6470" y="19948"/>
                  </a:cubicBezTo>
                  <a:cubicBezTo>
                    <a:pt x="6261" y="19828"/>
                    <a:pt x="6261" y="19828"/>
                    <a:pt x="6261" y="19828"/>
                  </a:cubicBezTo>
                  <a:cubicBezTo>
                    <a:pt x="6157" y="19756"/>
                    <a:pt x="6157" y="19756"/>
                    <a:pt x="6157" y="19756"/>
                  </a:cubicBezTo>
                  <a:cubicBezTo>
                    <a:pt x="6261" y="19708"/>
                    <a:pt x="6261" y="19708"/>
                    <a:pt x="6261" y="19708"/>
                  </a:cubicBezTo>
                  <a:cubicBezTo>
                    <a:pt x="6470" y="19732"/>
                    <a:pt x="6470" y="19732"/>
                    <a:pt x="6470" y="19732"/>
                  </a:cubicBezTo>
                  <a:cubicBezTo>
                    <a:pt x="6887" y="19852"/>
                    <a:pt x="6887" y="19852"/>
                    <a:pt x="6887" y="19852"/>
                  </a:cubicBezTo>
                  <a:cubicBezTo>
                    <a:pt x="7200" y="19876"/>
                    <a:pt x="7200" y="19876"/>
                    <a:pt x="7200" y="19876"/>
                  </a:cubicBezTo>
                  <a:cubicBezTo>
                    <a:pt x="7513" y="19900"/>
                    <a:pt x="7513" y="19900"/>
                    <a:pt x="7513" y="19900"/>
                  </a:cubicBezTo>
                  <a:cubicBezTo>
                    <a:pt x="7826" y="19924"/>
                    <a:pt x="7826" y="19924"/>
                    <a:pt x="7826" y="19924"/>
                  </a:cubicBezTo>
                  <a:cubicBezTo>
                    <a:pt x="8139" y="19948"/>
                    <a:pt x="8139" y="19948"/>
                    <a:pt x="8139" y="19948"/>
                  </a:cubicBezTo>
                  <a:cubicBezTo>
                    <a:pt x="8661" y="19948"/>
                    <a:pt x="8661" y="19948"/>
                    <a:pt x="8661" y="19948"/>
                  </a:cubicBezTo>
                  <a:cubicBezTo>
                    <a:pt x="8765" y="19996"/>
                    <a:pt x="8765" y="19996"/>
                    <a:pt x="8765" y="19996"/>
                  </a:cubicBezTo>
                  <a:cubicBezTo>
                    <a:pt x="9183" y="20067"/>
                    <a:pt x="9183" y="20067"/>
                    <a:pt x="9183" y="20067"/>
                  </a:cubicBezTo>
                  <a:cubicBezTo>
                    <a:pt x="9391" y="20067"/>
                    <a:pt x="9391" y="20067"/>
                    <a:pt x="9391" y="20067"/>
                  </a:cubicBezTo>
                  <a:cubicBezTo>
                    <a:pt x="9496" y="20115"/>
                    <a:pt x="9496" y="20115"/>
                    <a:pt x="9496" y="20115"/>
                  </a:cubicBezTo>
                  <a:cubicBezTo>
                    <a:pt x="9391" y="20139"/>
                    <a:pt x="9391" y="20139"/>
                    <a:pt x="9391" y="20139"/>
                  </a:cubicBezTo>
                  <a:cubicBezTo>
                    <a:pt x="8974" y="20139"/>
                    <a:pt x="8974" y="20139"/>
                    <a:pt x="8974" y="20139"/>
                  </a:cubicBezTo>
                  <a:cubicBezTo>
                    <a:pt x="8661" y="20091"/>
                    <a:pt x="8661" y="20091"/>
                    <a:pt x="8661" y="20091"/>
                  </a:cubicBezTo>
                  <a:close/>
                  <a:moveTo>
                    <a:pt x="7409" y="20139"/>
                  </a:moveTo>
                  <a:cubicBezTo>
                    <a:pt x="7409" y="20139"/>
                    <a:pt x="7617" y="20187"/>
                    <a:pt x="7617" y="20187"/>
                  </a:cubicBezTo>
                  <a:cubicBezTo>
                    <a:pt x="7200" y="20163"/>
                    <a:pt x="7200" y="20163"/>
                    <a:pt x="7200" y="20163"/>
                  </a:cubicBezTo>
                  <a:cubicBezTo>
                    <a:pt x="7409" y="20139"/>
                    <a:pt x="7409" y="20139"/>
                    <a:pt x="7409" y="20139"/>
                  </a:cubicBezTo>
                  <a:close/>
                  <a:moveTo>
                    <a:pt x="10122" y="20546"/>
                  </a:moveTo>
                  <a:cubicBezTo>
                    <a:pt x="10226" y="20570"/>
                    <a:pt x="10226" y="20570"/>
                    <a:pt x="10226" y="20570"/>
                  </a:cubicBezTo>
                  <a:cubicBezTo>
                    <a:pt x="10435" y="20546"/>
                    <a:pt x="10435" y="20546"/>
                    <a:pt x="10435" y="20546"/>
                  </a:cubicBezTo>
                  <a:cubicBezTo>
                    <a:pt x="10226" y="20498"/>
                    <a:pt x="10226" y="20498"/>
                    <a:pt x="10226" y="20498"/>
                  </a:cubicBezTo>
                  <a:cubicBezTo>
                    <a:pt x="10017" y="20522"/>
                    <a:pt x="10017" y="20522"/>
                    <a:pt x="10017" y="20522"/>
                  </a:cubicBezTo>
                  <a:cubicBezTo>
                    <a:pt x="10122" y="20546"/>
                    <a:pt x="10122" y="20546"/>
                    <a:pt x="10122" y="20546"/>
                  </a:cubicBezTo>
                  <a:close/>
                  <a:moveTo>
                    <a:pt x="11165" y="20594"/>
                  </a:moveTo>
                  <a:cubicBezTo>
                    <a:pt x="10852" y="20618"/>
                    <a:pt x="10852" y="20618"/>
                    <a:pt x="10852" y="20618"/>
                  </a:cubicBezTo>
                  <a:cubicBezTo>
                    <a:pt x="10643" y="20570"/>
                    <a:pt x="10643" y="20570"/>
                    <a:pt x="10643" y="20570"/>
                  </a:cubicBezTo>
                  <a:cubicBezTo>
                    <a:pt x="10539" y="20498"/>
                    <a:pt x="10539" y="20498"/>
                    <a:pt x="10539" y="20498"/>
                  </a:cubicBezTo>
                  <a:cubicBezTo>
                    <a:pt x="10330" y="20475"/>
                    <a:pt x="10330" y="20475"/>
                    <a:pt x="10330" y="20475"/>
                  </a:cubicBezTo>
                  <a:cubicBezTo>
                    <a:pt x="9913" y="20498"/>
                    <a:pt x="9913" y="20498"/>
                    <a:pt x="9913" y="20498"/>
                  </a:cubicBezTo>
                  <a:cubicBezTo>
                    <a:pt x="9600" y="20475"/>
                    <a:pt x="9600" y="20475"/>
                    <a:pt x="9600" y="20475"/>
                  </a:cubicBezTo>
                  <a:cubicBezTo>
                    <a:pt x="9183" y="20379"/>
                    <a:pt x="9183" y="20379"/>
                    <a:pt x="9183" y="20379"/>
                  </a:cubicBezTo>
                  <a:cubicBezTo>
                    <a:pt x="8870" y="20355"/>
                    <a:pt x="8870" y="20355"/>
                    <a:pt x="8870" y="20355"/>
                  </a:cubicBezTo>
                  <a:cubicBezTo>
                    <a:pt x="8765" y="20259"/>
                    <a:pt x="8765" y="20259"/>
                    <a:pt x="8765" y="20259"/>
                  </a:cubicBezTo>
                  <a:cubicBezTo>
                    <a:pt x="8348" y="20211"/>
                    <a:pt x="8348" y="20211"/>
                    <a:pt x="8348" y="20211"/>
                  </a:cubicBezTo>
                  <a:cubicBezTo>
                    <a:pt x="8348" y="20187"/>
                    <a:pt x="8348" y="20187"/>
                    <a:pt x="8348" y="20187"/>
                  </a:cubicBezTo>
                  <a:cubicBezTo>
                    <a:pt x="8452" y="20139"/>
                    <a:pt x="8452" y="20139"/>
                    <a:pt x="8452" y="20139"/>
                  </a:cubicBezTo>
                  <a:cubicBezTo>
                    <a:pt x="8765" y="20139"/>
                    <a:pt x="8765" y="20139"/>
                    <a:pt x="8765" y="20139"/>
                  </a:cubicBezTo>
                  <a:cubicBezTo>
                    <a:pt x="8974" y="20187"/>
                    <a:pt x="8974" y="20187"/>
                    <a:pt x="8974" y="20187"/>
                  </a:cubicBezTo>
                  <a:cubicBezTo>
                    <a:pt x="9183" y="20187"/>
                    <a:pt x="9183" y="20187"/>
                    <a:pt x="9183" y="20187"/>
                  </a:cubicBezTo>
                  <a:cubicBezTo>
                    <a:pt x="9496" y="20163"/>
                    <a:pt x="9496" y="20163"/>
                    <a:pt x="9496" y="20163"/>
                  </a:cubicBezTo>
                  <a:cubicBezTo>
                    <a:pt x="9913" y="20163"/>
                    <a:pt x="9913" y="20163"/>
                    <a:pt x="9913" y="20163"/>
                  </a:cubicBezTo>
                  <a:cubicBezTo>
                    <a:pt x="10435" y="20259"/>
                    <a:pt x="10435" y="20259"/>
                    <a:pt x="10435" y="20259"/>
                  </a:cubicBezTo>
                  <a:cubicBezTo>
                    <a:pt x="10748" y="20283"/>
                    <a:pt x="10748" y="20283"/>
                    <a:pt x="10748" y="20283"/>
                  </a:cubicBezTo>
                  <a:cubicBezTo>
                    <a:pt x="10748" y="20331"/>
                    <a:pt x="10748" y="20331"/>
                    <a:pt x="10748" y="20331"/>
                  </a:cubicBezTo>
                  <a:cubicBezTo>
                    <a:pt x="11165" y="20307"/>
                    <a:pt x="11165" y="20307"/>
                    <a:pt x="11165" y="20307"/>
                  </a:cubicBezTo>
                  <a:cubicBezTo>
                    <a:pt x="11478" y="20331"/>
                    <a:pt x="11478" y="20331"/>
                    <a:pt x="11478" y="20331"/>
                  </a:cubicBezTo>
                  <a:cubicBezTo>
                    <a:pt x="11583" y="20403"/>
                    <a:pt x="11583" y="20403"/>
                    <a:pt x="11583" y="20403"/>
                  </a:cubicBezTo>
                  <a:cubicBezTo>
                    <a:pt x="11374" y="20379"/>
                    <a:pt x="11374" y="20379"/>
                    <a:pt x="11374" y="20379"/>
                  </a:cubicBezTo>
                  <a:cubicBezTo>
                    <a:pt x="11165" y="20403"/>
                    <a:pt x="11165" y="20403"/>
                    <a:pt x="11165" y="20403"/>
                  </a:cubicBezTo>
                  <a:cubicBezTo>
                    <a:pt x="11270" y="20427"/>
                    <a:pt x="11270" y="20427"/>
                    <a:pt x="11270" y="20427"/>
                  </a:cubicBezTo>
                  <a:cubicBezTo>
                    <a:pt x="11270" y="20475"/>
                    <a:pt x="11270" y="20475"/>
                    <a:pt x="11270" y="20475"/>
                  </a:cubicBezTo>
                  <a:cubicBezTo>
                    <a:pt x="11061" y="20546"/>
                    <a:pt x="11061" y="20546"/>
                    <a:pt x="11061" y="20546"/>
                  </a:cubicBezTo>
                  <a:cubicBezTo>
                    <a:pt x="11165" y="20594"/>
                    <a:pt x="11165" y="20594"/>
                    <a:pt x="11165" y="20594"/>
                  </a:cubicBezTo>
                  <a:close/>
                  <a:moveTo>
                    <a:pt x="11583" y="20570"/>
                  </a:moveTo>
                  <a:cubicBezTo>
                    <a:pt x="11374" y="20618"/>
                    <a:pt x="11374" y="20618"/>
                    <a:pt x="11374" y="20618"/>
                  </a:cubicBezTo>
                  <a:cubicBezTo>
                    <a:pt x="11374" y="20690"/>
                    <a:pt x="11374" y="20690"/>
                    <a:pt x="11374" y="20690"/>
                  </a:cubicBezTo>
                  <a:cubicBezTo>
                    <a:pt x="11583" y="20666"/>
                    <a:pt x="11583" y="20666"/>
                    <a:pt x="11583" y="20666"/>
                  </a:cubicBezTo>
                  <a:cubicBezTo>
                    <a:pt x="11791" y="20594"/>
                    <a:pt x="11791" y="20594"/>
                    <a:pt x="11791" y="20594"/>
                  </a:cubicBezTo>
                  <a:cubicBezTo>
                    <a:pt x="11896" y="20570"/>
                    <a:pt x="11896" y="20570"/>
                    <a:pt x="11896" y="20570"/>
                  </a:cubicBezTo>
                  <a:cubicBezTo>
                    <a:pt x="11687" y="20546"/>
                    <a:pt x="11687" y="20546"/>
                    <a:pt x="11687" y="20546"/>
                  </a:cubicBezTo>
                  <a:cubicBezTo>
                    <a:pt x="11583" y="20570"/>
                    <a:pt x="11583" y="20570"/>
                    <a:pt x="11583" y="20570"/>
                  </a:cubicBezTo>
                  <a:close/>
                  <a:moveTo>
                    <a:pt x="13774" y="20475"/>
                  </a:moveTo>
                  <a:cubicBezTo>
                    <a:pt x="13670" y="20546"/>
                    <a:pt x="13670" y="20546"/>
                    <a:pt x="13670" y="20546"/>
                  </a:cubicBezTo>
                  <a:cubicBezTo>
                    <a:pt x="13774" y="20594"/>
                    <a:pt x="13774" y="20594"/>
                    <a:pt x="13774" y="20594"/>
                  </a:cubicBezTo>
                  <a:cubicBezTo>
                    <a:pt x="13565" y="20642"/>
                    <a:pt x="13565" y="20642"/>
                    <a:pt x="13565" y="20642"/>
                  </a:cubicBezTo>
                  <a:cubicBezTo>
                    <a:pt x="13252" y="20618"/>
                    <a:pt x="13252" y="20618"/>
                    <a:pt x="13252" y="20618"/>
                  </a:cubicBezTo>
                  <a:cubicBezTo>
                    <a:pt x="13043" y="20570"/>
                    <a:pt x="13043" y="20570"/>
                    <a:pt x="13043" y="20570"/>
                  </a:cubicBezTo>
                  <a:cubicBezTo>
                    <a:pt x="12939" y="20618"/>
                    <a:pt x="12939" y="20618"/>
                    <a:pt x="12939" y="20618"/>
                  </a:cubicBezTo>
                  <a:cubicBezTo>
                    <a:pt x="12730" y="20570"/>
                    <a:pt x="12730" y="20570"/>
                    <a:pt x="12730" y="20570"/>
                  </a:cubicBezTo>
                  <a:cubicBezTo>
                    <a:pt x="12313" y="20546"/>
                    <a:pt x="12313" y="20546"/>
                    <a:pt x="12313" y="20546"/>
                  </a:cubicBezTo>
                  <a:cubicBezTo>
                    <a:pt x="12209" y="20594"/>
                    <a:pt x="12209" y="20594"/>
                    <a:pt x="12209" y="20594"/>
                  </a:cubicBezTo>
                  <a:cubicBezTo>
                    <a:pt x="12000" y="20522"/>
                    <a:pt x="12000" y="20522"/>
                    <a:pt x="12000" y="20522"/>
                  </a:cubicBezTo>
                  <a:cubicBezTo>
                    <a:pt x="11791" y="20498"/>
                    <a:pt x="11791" y="20498"/>
                    <a:pt x="11791" y="20498"/>
                  </a:cubicBezTo>
                  <a:cubicBezTo>
                    <a:pt x="11791" y="20451"/>
                    <a:pt x="11791" y="20451"/>
                    <a:pt x="11791" y="20451"/>
                  </a:cubicBezTo>
                  <a:cubicBezTo>
                    <a:pt x="12313" y="20427"/>
                    <a:pt x="12313" y="20427"/>
                    <a:pt x="12313" y="20427"/>
                  </a:cubicBezTo>
                  <a:cubicBezTo>
                    <a:pt x="12417" y="20403"/>
                    <a:pt x="12417" y="20403"/>
                    <a:pt x="12417" y="20403"/>
                  </a:cubicBezTo>
                  <a:cubicBezTo>
                    <a:pt x="13148" y="20451"/>
                    <a:pt x="13148" y="20451"/>
                    <a:pt x="13148" y="20451"/>
                  </a:cubicBezTo>
                  <a:cubicBezTo>
                    <a:pt x="13252" y="20498"/>
                    <a:pt x="13252" y="20498"/>
                    <a:pt x="13252" y="20498"/>
                  </a:cubicBezTo>
                  <a:cubicBezTo>
                    <a:pt x="13461" y="20475"/>
                    <a:pt x="13461" y="20475"/>
                    <a:pt x="13461" y="20475"/>
                  </a:cubicBezTo>
                  <a:cubicBezTo>
                    <a:pt x="13670" y="20451"/>
                    <a:pt x="13670" y="20451"/>
                    <a:pt x="13670" y="20451"/>
                  </a:cubicBezTo>
                  <a:cubicBezTo>
                    <a:pt x="13774" y="20475"/>
                    <a:pt x="13774" y="20475"/>
                    <a:pt x="13774" y="20475"/>
                  </a:cubicBezTo>
                  <a:close/>
                  <a:moveTo>
                    <a:pt x="14922" y="20451"/>
                  </a:moveTo>
                  <a:cubicBezTo>
                    <a:pt x="14504" y="20379"/>
                    <a:pt x="14504" y="20379"/>
                    <a:pt x="14504" y="20379"/>
                  </a:cubicBezTo>
                  <a:cubicBezTo>
                    <a:pt x="14713" y="20331"/>
                    <a:pt x="14713" y="20331"/>
                    <a:pt x="14713" y="20331"/>
                  </a:cubicBezTo>
                  <a:cubicBezTo>
                    <a:pt x="14609" y="20259"/>
                    <a:pt x="14609" y="20259"/>
                    <a:pt x="14609" y="20259"/>
                  </a:cubicBezTo>
                  <a:cubicBezTo>
                    <a:pt x="14609" y="20235"/>
                    <a:pt x="14609" y="20235"/>
                    <a:pt x="14609" y="20235"/>
                  </a:cubicBezTo>
                  <a:cubicBezTo>
                    <a:pt x="14400" y="20139"/>
                    <a:pt x="14400" y="20139"/>
                    <a:pt x="14400" y="20139"/>
                  </a:cubicBezTo>
                  <a:cubicBezTo>
                    <a:pt x="14296" y="20043"/>
                    <a:pt x="14296" y="20043"/>
                    <a:pt x="14296" y="20043"/>
                  </a:cubicBezTo>
                  <a:cubicBezTo>
                    <a:pt x="14087" y="20020"/>
                    <a:pt x="14087" y="20020"/>
                    <a:pt x="14087" y="20020"/>
                  </a:cubicBezTo>
                  <a:cubicBezTo>
                    <a:pt x="13983" y="20115"/>
                    <a:pt x="13983" y="20115"/>
                    <a:pt x="13983" y="20115"/>
                  </a:cubicBezTo>
                  <a:cubicBezTo>
                    <a:pt x="13878" y="20187"/>
                    <a:pt x="13878" y="20187"/>
                    <a:pt x="13878" y="20187"/>
                  </a:cubicBezTo>
                  <a:cubicBezTo>
                    <a:pt x="14087" y="20283"/>
                    <a:pt x="14087" y="20283"/>
                    <a:pt x="14087" y="20283"/>
                  </a:cubicBezTo>
                  <a:cubicBezTo>
                    <a:pt x="13878" y="20331"/>
                    <a:pt x="13878" y="20331"/>
                    <a:pt x="13878" y="20331"/>
                  </a:cubicBezTo>
                  <a:cubicBezTo>
                    <a:pt x="13878" y="20403"/>
                    <a:pt x="13878" y="20403"/>
                    <a:pt x="13878" y="20403"/>
                  </a:cubicBezTo>
                  <a:cubicBezTo>
                    <a:pt x="14296" y="20451"/>
                    <a:pt x="14296" y="20451"/>
                    <a:pt x="14296" y="20451"/>
                  </a:cubicBezTo>
                  <a:cubicBezTo>
                    <a:pt x="14609" y="20475"/>
                    <a:pt x="14609" y="20475"/>
                    <a:pt x="14609" y="20475"/>
                  </a:cubicBezTo>
                  <a:cubicBezTo>
                    <a:pt x="14817" y="20498"/>
                    <a:pt x="14817" y="20498"/>
                    <a:pt x="14817" y="20498"/>
                  </a:cubicBezTo>
                  <a:cubicBezTo>
                    <a:pt x="14922" y="20451"/>
                    <a:pt x="14922" y="20451"/>
                    <a:pt x="14922" y="20451"/>
                  </a:cubicBezTo>
                  <a:close/>
                  <a:moveTo>
                    <a:pt x="13461" y="21121"/>
                  </a:moveTo>
                  <a:cubicBezTo>
                    <a:pt x="13774" y="21097"/>
                    <a:pt x="13774" y="21097"/>
                    <a:pt x="13774" y="21097"/>
                  </a:cubicBezTo>
                  <a:cubicBezTo>
                    <a:pt x="13983" y="21121"/>
                    <a:pt x="13983" y="21121"/>
                    <a:pt x="13983" y="21121"/>
                  </a:cubicBezTo>
                  <a:cubicBezTo>
                    <a:pt x="13670" y="21193"/>
                    <a:pt x="13670" y="21193"/>
                    <a:pt x="13670" y="21193"/>
                  </a:cubicBezTo>
                  <a:cubicBezTo>
                    <a:pt x="13461" y="21121"/>
                    <a:pt x="13461" y="21121"/>
                    <a:pt x="13461" y="21121"/>
                  </a:cubicBezTo>
                  <a:close/>
                  <a:moveTo>
                    <a:pt x="13565" y="21049"/>
                  </a:moveTo>
                  <a:cubicBezTo>
                    <a:pt x="13461" y="21025"/>
                    <a:pt x="13461" y="21025"/>
                    <a:pt x="13461" y="21025"/>
                  </a:cubicBezTo>
                  <a:cubicBezTo>
                    <a:pt x="13565" y="20953"/>
                    <a:pt x="13565" y="20953"/>
                    <a:pt x="13565" y="20953"/>
                  </a:cubicBezTo>
                  <a:cubicBezTo>
                    <a:pt x="13774" y="21001"/>
                    <a:pt x="13774" y="21001"/>
                    <a:pt x="13774" y="21001"/>
                  </a:cubicBezTo>
                  <a:cubicBezTo>
                    <a:pt x="13774" y="21049"/>
                    <a:pt x="13774" y="21049"/>
                    <a:pt x="13774" y="21049"/>
                  </a:cubicBezTo>
                  <a:cubicBezTo>
                    <a:pt x="13565" y="21049"/>
                    <a:pt x="13565" y="21049"/>
                    <a:pt x="13565" y="21049"/>
                  </a:cubicBezTo>
                  <a:close/>
                  <a:moveTo>
                    <a:pt x="21287" y="21528"/>
                  </a:moveTo>
                  <a:cubicBezTo>
                    <a:pt x="21078" y="21480"/>
                    <a:pt x="21078" y="21480"/>
                    <a:pt x="21078" y="21480"/>
                  </a:cubicBezTo>
                  <a:cubicBezTo>
                    <a:pt x="21391" y="21408"/>
                    <a:pt x="21391" y="21408"/>
                    <a:pt x="21391" y="21408"/>
                  </a:cubicBezTo>
                  <a:cubicBezTo>
                    <a:pt x="21287" y="21361"/>
                    <a:pt x="21287" y="21361"/>
                    <a:pt x="21287" y="21361"/>
                  </a:cubicBezTo>
                  <a:cubicBezTo>
                    <a:pt x="21496" y="21384"/>
                    <a:pt x="21496" y="21384"/>
                    <a:pt x="21496" y="21384"/>
                  </a:cubicBezTo>
                  <a:cubicBezTo>
                    <a:pt x="21600" y="21456"/>
                    <a:pt x="21600" y="21456"/>
                    <a:pt x="21600" y="21456"/>
                  </a:cubicBezTo>
                  <a:cubicBezTo>
                    <a:pt x="21496" y="21528"/>
                    <a:pt x="21496" y="21528"/>
                    <a:pt x="21496" y="21528"/>
                  </a:cubicBezTo>
                  <a:cubicBezTo>
                    <a:pt x="21287" y="21528"/>
                    <a:pt x="21287" y="21528"/>
                    <a:pt x="21287" y="21528"/>
                  </a:cubicBezTo>
                  <a:close/>
                  <a:moveTo>
                    <a:pt x="16383" y="21073"/>
                  </a:moveTo>
                  <a:cubicBezTo>
                    <a:pt x="16696" y="21049"/>
                    <a:pt x="16696" y="21049"/>
                    <a:pt x="16696" y="21049"/>
                  </a:cubicBezTo>
                  <a:cubicBezTo>
                    <a:pt x="17009" y="21049"/>
                    <a:pt x="17009" y="21049"/>
                    <a:pt x="17009" y="21049"/>
                  </a:cubicBezTo>
                  <a:cubicBezTo>
                    <a:pt x="17217" y="21025"/>
                    <a:pt x="17217" y="21025"/>
                    <a:pt x="17217" y="21025"/>
                  </a:cubicBezTo>
                  <a:cubicBezTo>
                    <a:pt x="17635" y="21049"/>
                    <a:pt x="17635" y="21049"/>
                    <a:pt x="17635" y="21049"/>
                  </a:cubicBezTo>
                  <a:cubicBezTo>
                    <a:pt x="18574" y="21001"/>
                    <a:pt x="18574" y="21001"/>
                    <a:pt x="18574" y="21001"/>
                  </a:cubicBezTo>
                  <a:cubicBezTo>
                    <a:pt x="19096" y="20953"/>
                    <a:pt x="19096" y="20953"/>
                    <a:pt x="19096" y="20953"/>
                  </a:cubicBezTo>
                  <a:cubicBezTo>
                    <a:pt x="19722" y="20953"/>
                    <a:pt x="19722" y="20953"/>
                    <a:pt x="19722" y="20953"/>
                  </a:cubicBezTo>
                  <a:cubicBezTo>
                    <a:pt x="20243" y="20953"/>
                    <a:pt x="20243" y="20953"/>
                    <a:pt x="20243" y="20953"/>
                  </a:cubicBezTo>
                  <a:cubicBezTo>
                    <a:pt x="20765" y="20953"/>
                    <a:pt x="20765" y="20953"/>
                    <a:pt x="20765" y="20953"/>
                  </a:cubicBezTo>
                  <a:cubicBezTo>
                    <a:pt x="21183" y="20977"/>
                    <a:pt x="21183" y="20977"/>
                    <a:pt x="21183" y="20977"/>
                  </a:cubicBezTo>
                  <a:cubicBezTo>
                    <a:pt x="21287" y="21049"/>
                    <a:pt x="21287" y="21049"/>
                    <a:pt x="21287" y="21049"/>
                  </a:cubicBezTo>
                  <a:cubicBezTo>
                    <a:pt x="21496" y="21097"/>
                    <a:pt x="21496" y="21097"/>
                    <a:pt x="21496" y="21097"/>
                  </a:cubicBezTo>
                  <a:cubicBezTo>
                    <a:pt x="21287" y="21145"/>
                    <a:pt x="21287" y="21145"/>
                    <a:pt x="21287" y="21145"/>
                  </a:cubicBezTo>
                  <a:cubicBezTo>
                    <a:pt x="20974" y="21193"/>
                    <a:pt x="20974" y="21193"/>
                    <a:pt x="20974" y="21193"/>
                  </a:cubicBezTo>
                  <a:cubicBezTo>
                    <a:pt x="20765" y="21121"/>
                    <a:pt x="20765" y="21121"/>
                    <a:pt x="20765" y="21121"/>
                  </a:cubicBezTo>
                  <a:cubicBezTo>
                    <a:pt x="20557" y="21097"/>
                    <a:pt x="20557" y="21097"/>
                    <a:pt x="20557" y="21097"/>
                  </a:cubicBezTo>
                  <a:cubicBezTo>
                    <a:pt x="20139" y="21169"/>
                    <a:pt x="20139" y="21169"/>
                    <a:pt x="20139" y="21169"/>
                  </a:cubicBezTo>
                  <a:cubicBezTo>
                    <a:pt x="19722" y="21169"/>
                    <a:pt x="19722" y="21169"/>
                    <a:pt x="19722" y="21169"/>
                  </a:cubicBezTo>
                  <a:cubicBezTo>
                    <a:pt x="19513" y="21121"/>
                    <a:pt x="19513" y="21121"/>
                    <a:pt x="19513" y="21121"/>
                  </a:cubicBezTo>
                  <a:cubicBezTo>
                    <a:pt x="19409" y="21025"/>
                    <a:pt x="19409" y="21025"/>
                    <a:pt x="19409" y="21025"/>
                  </a:cubicBezTo>
                  <a:cubicBezTo>
                    <a:pt x="19096" y="21025"/>
                    <a:pt x="19096" y="21025"/>
                    <a:pt x="19096" y="21025"/>
                  </a:cubicBezTo>
                  <a:cubicBezTo>
                    <a:pt x="18783" y="21097"/>
                    <a:pt x="18783" y="21097"/>
                    <a:pt x="18783" y="21097"/>
                  </a:cubicBezTo>
                  <a:cubicBezTo>
                    <a:pt x="18574" y="21097"/>
                    <a:pt x="18574" y="21097"/>
                    <a:pt x="18574" y="21097"/>
                  </a:cubicBezTo>
                  <a:cubicBezTo>
                    <a:pt x="18052" y="21121"/>
                    <a:pt x="18052" y="21121"/>
                    <a:pt x="18052" y="21121"/>
                  </a:cubicBezTo>
                  <a:cubicBezTo>
                    <a:pt x="18470" y="21169"/>
                    <a:pt x="18470" y="21169"/>
                    <a:pt x="18470" y="21169"/>
                  </a:cubicBezTo>
                  <a:cubicBezTo>
                    <a:pt x="18574" y="21169"/>
                    <a:pt x="18574" y="21169"/>
                    <a:pt x="18574" y="21169"/>
                  </a:cubicBezTo>
                  <a:cubicBezTo>
                    <a:pt x="18991" y="21193"/>
                    <a:pt x="18991" y="21193"/>
                    <a:pt x="18991" y="21193"/>
                  </a:cubicBezTo>
                  <a:cubicBezTo>
                    <a:pt x="19200" y="21217"/>
                    <a:pt x="19200" y="21217"/>
                    <a:pt x="19200" y="21217"/>
                  </a:cubicBezTo>
                  <a:cubicBezTo>
                    <a:pt x="19096" y="21265"/>
                    <a:pt x="19096" y="21265"/>
                    <a:pt x="19096" y="21265"/>
                  </a:cubicBezTo>
                  <a:cubicBezTo>
                    <a:pt x="19409" y="21289"/>
                    <a:pt x="19409" y="21289"/>
                    <a:pt x="19409" y="21289"/>
                  </a:cubicBezTo>
                  <a:cubicBezTo>
                    <a:pt x="19826" y="21361"/>
                    <a:pt x="19826" y="21361"/>
                    <a:pt x="19826" y="21361"/>
                  </a:cubicBezTo>
                  <a:cubicBezTo>
                    <a:pt x="19826" y="21456"/>
                    <a:pt x="19826" y="21456"/>
                    <a:pt x="19826" y="21456"/>
                  </a:cubicBezTo>
                  <a:cubicBezTo>
                    <a:pt x="19617" y="21456"/>
                    <a:pt x="19617" y="21456"/>
                    <a:pt x="19617" y="21456"/>
                  </a:cubicBezTo>
                  <a:cubicBezTo>
                    <a:pt x="19200" y="21361"/>
                    <a:pt x="19200" y="21361"/>
                    <a:pt x="19200" y="21361"/>
                  </a:cubicBezTo>
                  <a:cubicBezTo>
                    <a:pt x="18887" y="21337"/>
                    <a:pt x="18887" y="21337"/>
                    <a:pt x="18887" y="21337"/>
                  </a:cubicBezTo>
                  <a:cubicBezTo>
                    <a:pt x="18574" y="21361"/>
                    <a:pt x="18574" y="21361"/>
                    <a:pt x="18574" y="21361"/>
                  </a:cubicBezTo>
                  <a:cubicBezTo>
                    <a:pt x="18365" y="21337"/>
                    <a:pt x="18365" y="21337"/>
                    <a:pt x="18365" y="21337"/>
                  </a:cubicBezTo>
                  <a:cubicBezTo>
                    <a:pt x="18261" y="21241"/>
                    <a:pt x="18261" y="21241"/>
                    <a:pt x="18261" y="21241"/>
                  </a:cubicBezTo>
                  <a:cubicBezTo>
                    <a:pt x="17843" y="21265"/>
                    <a:pt x="17843" y="21265"/>
                    <a:pt x="17843" y="21265"/>
                  </a:cubicBezTo>
                  <a:cubicBezTo>
                    <a:pt x="17739" y="21289"/>
                    <a:pt x="17739" y="21289"/>
                    <a:pt x="17739" y="21289"/>
                  </a:cubicBezTo>
                  <a:cubicBezTo>
                    <a:pt x="18052" y="21337"/>
                    <a:pt x="18052" y="21337"/>
                    <a:pt x="18052" y="21337"/>
                  </a:cubicBezTo>
                  <a:cubicBezTo>
                    <a:pt x="18052" y="21408"/>
                    <a:pt x="18052" y="21408"/>
                    <a:pt x="18052" y="21408"/>
                  </a:cubicBezTo>
                  <a:cubicBezTo>
                    <a:pt x="17843" y="21408"/>
                    <a:pt x="17843" y="21408"/>
                    <a:pt x="17843" y="21408"/>
                  </a:cubicBezTo>
                  <a:cubicBezTo>
                    <a:pt x="17426" y="21361"/>
                    <a:pt x="17426" y="21361"/>
                    <a:pt x="17426" y="21361"/>
                  </a:cubicBezTo>
                  <a:cubicBezTo>
                    <a:pt x="17113" y="21384"/>
                    <a:pt x="17113" y="21384"/>
                    <a:pt x="17113" y="21384"/>
                  </a:cubicBezTo>
                  <a:cubicBezTo>
                    <a:pt x="17009" y="21337"/>
                    <a:pt x="17009" y="21337"/>
                    <a:pt x="17009" y="21337"/>
                  </a:cubicBezTo>
                  <a:cubicBezTo>
                    <a:pt x="16800" y="21313"/>
                    <a:pt x="16800" y="21313"/>
                    <a:pt x="16800" y="21313"/>
                  </a:cubicBezTo>
                  <a:cubicBezTo>
                    <a:pt x="16904" y="21241"/>
                    <a:pt x="16904" y="21241"/>
                    <a:pt x="16904" y="21241"/>
                  </a:cubicBezTo>
                  <a:cubicBezTo>
                    <a:pt x="16591" y="21313"/>
                    <a:pt x="16591" y="21313"/>
                    <a:pt x="16591" y="21313"/>
                  </a:cubicBezTo>
                  <a:cubicBezTo>
                    <a:pt x="16278" y="21241"/>
                    <a:pt x="16278" y="21241"/>
                    <a:pt x="16278" y="21241"/>
                  </a:cubicBezTo>
                  <a:cubicBezTo>
                    <a:pt x="16278" y="21217"/>
                    <a:pt x="16278" y="21217"/>
                    <a:pt x="16278" y="21217"/>
                  </a:cubicBezTo>
                  <a:cubicBezTo>
                    <a:pt x="16591" y="21169"/>
                    <a:pt x="16591" y="21169"/>
                    <a:pt x="16591" y="21169"/>
                  </a:cubicBezTo>
                  <a:cubicBezTo>
                    <a:pt x="17217" y="21121"/>
                    <a:pt x="17217" y="21121"/>
                    <a:pt x="17217" y="21121"/>
                  </a:cubicBezTo>
                  <a:cubicBezTo>
                    <a:pt x="16904" y="21097"/>
                    <a:pt x="16904" y="21097"/>
                    <a:pt x="16904" y="21097"/>
                  </a:cubicBezTo>
                  <a:cubicBezTo>
                    <a:pt x="16591" y="21121"/>
                    <a:pt x="16591" y="21121"/>
                    <a:pt x="16591" y="21121"/>
                  </a:cubicBezTo>
                  <a:lnTo>
                    <a:pt x="16383" y="21073"/>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6" name="Rectangle 20">
              <a:extLst>
                <a:ext uri="{FF2B5EF4-FFF2-40B4-BE49-F238E27FC236}">
                  <a16:creationId xmlns:a16="http://schemas.microsoft.com/office/drawing/2014/main" id="{D9FF2E7E-AA3F-EA4B-ACF3-D30BD62A91DC}"/>
                </a:ext>
              </a:extLst>
            </p:cNvPr>
            <p:cNvSpPr txBox="1"/>
            <p:nvPr/>
          </p:nvSpPr>
          <p:spPr>
            <a:xfrm>
              <a:off x="2785490" y="3054986"/>
              <a:ext cx="2604987" cy="657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 R A Z I L</a:t>
              </a:r>
            </a:p>
          </p:txBody>
        </p:sp>
        <p:sp>
          <p:nvSpPr>
            <p:cNvPr id="217" name="Rectangle 21">
              <a:extLst>
                <a:ext uri="{FF2B5EF4-FFF2-40B4-BE49-F238E27FC236}">
                  <a16:creationId xmlns:a16="http://schemas.microsoft.com/office/drawing/2014/main" id="{BF645B87-482A-A141-AB05-9B41900BD6DD}"/>
                </a:ext>
              </a:extLst>
            </p:cNvPr>
            <p:cNvSpPr txBox="1"/>
            <p:nvPr/>
          </p:nvSpPr>
          <p:spPr>
            <a:xfrm>
              <a:off x="2145240" y="6820161"/>
              <a:ext cx="1256175" cy="258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ARGENTINA</a:t>
              </a:r>
            </a:p>
          </p:txBody>
        </p:sp>
        <p:sp>
          <p:nvSpPr>
            <p:cNvPr id="218" name="Rectangle 22">
              <a:extLst>
                <a:ext uri="{FF2B5EF4-FFF2-40B4-BE49-F238E27FC236}">
                  <a16:creationId xmlns:a16="http://schemas.microsoft.com/office/drawing/2014/main" id="{BAE35C76-4641-504A-B130-831C7FB3523B}"/>
                </a:ext>
              </a:extLst>
            </p:cNvPr>
            <p:cNvSpPr txBox="1"/>
            <p:nvPr/>
          </p:nvSpPr>
          <p:spPr>
            <a:xfrm>
              <a:off x="352160" y="2626524"/>
              <a:ext cx="675754" cy="2817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PERU</a:t>
              </a:r>
            </a:p>
          </p:txBody>
        </p:sp>
        <p:sp>
          <p:nvSpPr>
            <p:cNvPr id="219" name="Rectangle 23">
              <a:extLst>
                <a:ext uri="{FF2B5EF4-FFF2-40B4-BE49-F238E27FC236}">
                  <a16:creationId xmlns:a16="http://schemas.microsoft.com/office/drawing/2014/main" id="{2553D78C-6432-6644-915A-2EBE56A96922}"/>
                </a:ext>
              </a:extLst>
            </p:cNvPr>
            <p:cNvSpPr txBox="1"/>
            <p:nvPr/>
          </p:nvSpPr>
          <p:spPr>
            <a:xfrm>
              <a:off x="2010247" y="4208311"/>
              <a:ext cx="936893" cy="2817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BOLIVIA</a:t>
              </a:r>
            </a:p>
          </p:txBody>
        </p:sp>
        <p:sp>
          <p:nvSpPr>
            <p:cNvPr id="220" name="Rectangle 24">
              <a:extLst>
                <a:ext uri="{FF2B5EF4-FFF2-40B4-BE49-F238E27FC236}">
                  <a16:creationId xmlns:a16="http://schemas.microsoft.com/office/drawing/2014/main" id="{8D94FC33-8946-0143-8C36-1C270AACB18F}"/>
                </a:ext>
              </a:extLst>
            </p:cNvPr>
            <p:cNvSpPr txBox="1"/>
            <p:nvPr/>
          </p:nvSpPr>
          <p:spPr>
            <a:xfrm>
              <a:off x="2833419" y="5167945"/>
              <a:ext cx="1118110"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PARAGUAY</a:t>
              </a:r>
            </a:p>
          </p:txBody>
        </p:sp>
        <p:sp>
          <p:nvSpPr>
            <p:cNvPr id="221" name="Rectangle 25">
              <a:extLst>
                <a:ext uri="{FF2B5EF4-FFF2-40B4-BE49-F238E27FC236}">
                  <a16:creationId xmlns:a16="http://schemas.microsoft.com/office/drawing/2014/main" id="{9A040191-D8AD-FF4D-9A6C-56588E3DEF96}"/>
                </a:ext>
              </a:extLst>
            </p:cNvPr>
            <p:cNvSpPr txBox="1"/>
            <p:nvPr/>
          </p:nvSpPr>
          <p:spPr>
            <a:xfrm>
              <a:off x="3405686" y="6831900"/>
              <a:ext cx="962560"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URUGUAY</a:t>
              </a:r>
            </a:p>
          </p:txBody>
        </p:sp>
        <p:sp>
          <p:nvSpPr>
            <p:cNvPr id="222" name="Rectangle 26">
              <a:extLst>
                <a:ext uri="{FF2B5EF4-FFF2-40B4-BE49-F238E27FC236}">
                  <a16:creationId xmlns:a16="http://schemas.microsoft.com/office/drawing/2014/main" id="{3365570F-3123-354C-AC43-70F4E9E9003B}"/>
                </a:ext>
              </a:extLst>
            </p:cNvPr>
            <p:cNvSpPr txBox="1"/>
            <p:nvPr/>
          </p:nvSpPr>
          <p:spPr>
            <a:xfrm>
              <a:off x="25730" y="1991169"/>
              <a:ext cx="1008740"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ECUADOR</a:t>
              </a:r>
            </a:p>
          </p:txBody>
        </p:sp>
        <p:sp>
          <p:nvSpPr>
            <p:cNvPr id="223" name="Rectangle 27">
              <a:extLst>
                <a:ext uri="{FF2B5EF4-FFF2-40B4-BE49-F238E27FC236}">
                  <a16:creationId xmlns:a16="http://schemas.microsoft.com/office/drawing/2014/main" id="{D1E835B8-F4CF-104A-8B84-A28DBE7E0D40}"/>
                </a:ext>
              </a:extLst>
            </p:cNvPr>
            <p:cNvSpPr txBox="1"/>
            <p:nvPr/>
          </p:nvSpPr>
          <p:spPr>
            <a:xfrm>
              <a:off x="414312" y="1187071"/>
              <a:ext cx="1634598" cy="375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COLOMBIA</a:t>
              </a:r>
            </a:p>
          </p:txBody>
        </p:sp>
        <p:sp>
          <p:nvSpPr>
            <p:cNvPr id="224" name="Rectangle 28">
              <a:extLst>
                <a:ext uri="{FF2B5EF4-FFF2-40B4-BE49-F238E27FC236}">
                  <a16:creationId xmlns:a16="http://schemas.microsoft.com/office/drawing/2014/main" id="{91E4C9DE-931E-E140-A908-1A3AEF0D3C14}"/>
                </a:ext>
              </a:extLst>
            </p:cNvPr>
            <p:cNvSpPr txBox="1"/>
            <p:nvPr/>
          </p:nvSpPr>
          <p:spPr>
            <a:xfrm>
              <a:off x="1356674" y="519434"/>
              <a:ext cx="1838317" cy="375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VENEZUELA</a:t>
              </a:r>
            </a:p>
          </p:txBody>
        </p:sp>
        <p:sp>
          <p:nvSpPr>
            <p:cNvPr id="225" name="Rectangle 29">
              <a:extLst>
                <a:ext uri="{FF2B5EF4-FFF2-40B4-BE49-F238E27FC236}">
                  <a16:creationId xmlns:a16="http://schemas.microsoft.com/office/drawing/2014/main" id="{055AD389-9E45-AC44-9C87-DA72A9AF21BD}"/>
                </a:ext>
              </a:extLst>
            </p:cNvPr>
            <p:cNvSpPr txBox="1"/>
            <p:nvPr/>
          </p:nvSpPr>
          <p:spPr>
            <a:xfrm>
              <a:off x="3392472" y="1021448"/>
              <a:ext cx="1134936"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SURINAME</a:t>
              </a:r>
            </a:p>
          </p:txBody>
        </p:sp>
        <p:sp>
          <p:nvSpPr>
            <p:cNvPr id="226" name="Rectangle 31">
              <a:extLst>
                <a:ext uri="{FF2B5EF4-FFF2-40B4-BE49-F238E27FC236}">
                  <a16:creationId xmlns:a16="http://schemas.microsoft.com/office/drawing/2014/main" id="{DEE9F2F0-22B9-3348-938C-359AB98B452A}"/>
                </a:ext>
              </a:extLst>
            </p:cNvPr>
            <p:cNvSpPr txBox="1"/>
            <p:nvPr/>
          </p:nvSpPr>
          <p:spPr>
            <a:xfrm>
              <a:off x="3459895" y="1257503"/>
              <a:ext cx="1256176" cy="234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GUYANA</a:t>
              </a:r>
            </a:p>
          </p:txBody>
        </p:sp>
        <p:sp>
          <p:nvSpPr>
            <p:cNvPr id="227" name="Rectangle 32">
              <a:extLst>
                <a:ext uri="{FF2B5EF4-FFF2-40B4-BE49-F238E27FC236}">
                  <a16:creationId xmlns:a16="http://schemas.microsoft.com/office/drawing/2014/main" id="{0B5E22F1-AFC7-224E-824F-F1916E293063}"/>
                </a:ext>
              </a:extLst>
            </p:cNvPr>
            <p:cNvSpPr txBox="1"/>
            <p:nvPr/>
          </p:nvSpPr>
          <p:spPr>
            <a:xfrm rot="16200000">
              <a:off x="2830485" y="964036"/>
              <a:ext cx="824641"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GUYANA</a:t>
              </a:r>
            </a:p>
          </p:txBody>
        </p:sp>
        <p:sp>
          <p:nvSpPr>
            <p:cNvPr id="228" name="Rectangle 33">
              <a:extLst>
                <a:ext uri="{FF2B5EF4-FFF2-40B4-BE49-F238E27FC236}">
                  <a16:creationId xmlns:a16="http://schemas.microsoft.com/office/drawing/2014/main" id="{D476B463-5D6E-B64B-8406-5F58EDA1AD9B}"/>
                </a:ext>
              </a:extLst>
            </p:cNvPr>
            <p:cNvSpPr txBox="1"/>
            <p:nvPr/>
          </p:nvSpPr>
          <p:spPr>
            <a:xfrm rot="16200000">
              <a:off x="1382135" y="7451022"/>
              <a:ext cx="645811" cy="258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CHILE</a:t>
              </a:r>
            </a:p>
          </p:txBody>
        </p:sp>
      </p:grpSp>
      <p:grpSp>
        <p:nvGrpSpPr>
          <p:cNvPr id="229" name="Group 228">
            <a:extLst>
              <a:ext uri="{FF2B5EF4-FFF2-40B4-BE49-F238E27FC236}">
                <a16:creationId xmlns:a16="http://schemas.microsoft.com/office/drawing/2014/main" id="{F91E715C-1900-B041-BD2F-24F0D07CEE6F}"/>
              </a:ext>
            </a:extLst>
          </p:cNvPr>
          <p:cNvGrpSpPr/>
          <p:nvPr userDrawn="1"/>
        </p:nvGrpSpPr>
        <p:grpSpPr>
          <a:xfrm>
            <a:off x="6899850" y="-1151563"/>
            <a:ext cx="4081327" cy="819555"/>
            <a:chOff x="5280584" y="26972"/>
            <a:chExt cx="4081327" cy="819555"/>
          </a:xfrm>
        </p:grpSpPr>
        <p:sp>
          <p:nvSpPr>
            <p:cNvPr id="230" name="Rectangle 229">
              <a:extLst>
                <a:ext uri="{FF2B5EF4-FFF2-40B4-BE49-F238E27FC236}">
                  <a16:creationId xmlns:a16="http://schemas.microsoft.com/office/drawing/2014/main" id="{B7E2DB26-F12D-D448-A7EE-B57324FB91C1}"/>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5B327D24-1873-B54E-9D1C-F1ACDE9C655B}"/>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BB3FF7F-B81F-7641-AD46-15D7740F3B30}"/>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DB6BBC14-3A10-AE4A-A321-AA2AEFA70F80}"/>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CAEA46D-CE63-1D41-A069-0F1E361ABA1B}"/>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5444604"/>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 Asi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427804" y="48243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6789754" y="59985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Asia</a:t>
            </a:r>
          </a:p>
        </p:txBody>
      </p:sp>
      <p:sp>
        <p:nvSpPr>
          <p:cNvPr id="304" name="Text Placeholder 5">
            <a:extLst>
              <a:ext uri="{FF2B5EF4-FFF2-40B4-BE49-F238E27FC236}">
                <a16:creationId xmlns:a16="http://schemas.microsoft.com/office/drawing/2014/main" id="{3D2C10B8-64B9-074C-B65A-4E8B3E554D5E}"/>
              </a:ext>
            </a:extLst>
          </p:cNvPr>
          <p:cNvSpPr>
            <a:spLocks noGrp="1"/>
          </p:cNvSpPr>
          <p:nvPr>
            <p:ph type="body" sz="quarter" idx="17" hasCustomPrompt="1"/>
          </p:nvPr>
        </p:nvSpPr>
        <p:spPr>
          <a:xfrm>
            <a:off x="6800563" y="1830588"/>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5" name="Text Placeholder 5">
            <a:extLst>
              <a:ext uri="{FF2B5EF4-FFF2-40B4-BE49-F238E27FC236}">
                <a16:creationId xmlns:a16="http://schemas.microsoft.com/office/drawing/2014/main" id="{AF49E503-17B2-EE48-B616-0A6C051D5B87}"/>
              </a:ext>
            </a:extLst>
          </p:cNvPr>
          <p:cNvSpPr>
            <a:spLocks noGrp="1"/>
          </p:cNvSpPr>
          <p:nvPr>
            <p:ph type="body" sz="quarter" idx="18" hasCustomPrompt="1"/>
          </p:nvPr>
        </p:nvSpPr>
        <p:spPr>
          <a:xfrm>
            <a:off x="6800564" y="2111064"/>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6" name="Text Placeholder 5">
            <a:extLst>
              <a:ext uri="{FF2B5EF4-FFF2-40B4-BE49-F238E27FC236}">
                <a16:creationId xmlns:a16="http://schemas.microsoft.com/office/drawing/2014/main" id="{22C3DA8B-64E4-3C4E-B39E-BF268C1EFCAC}"/>
              </a:ext>
            </a:extLst>
          </p:cNvPr>
          <p:cNvSpPr>
            <a:spLocks noGrp="1"/>
          </p:cNvSpPr>
          <p:nvPr>
            <p:ph type="body" sz="quarter" idx="25" hasCustomPrompt="1"/>
          </p:nvPr>
        </p:nvSpPr>
        <p:spPr>
          <a:xfrm>
            <a:off x="9387006" y="1830588"/>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7" name="Text Placeholder 5">
            <a:extLst>
              <a:ext uri="{FF2B5EF4-FFF2-40B4-BE49-F238E27FC236}">
                <a16:creationId xmlns:a16="http://schemas.microsoft.com/office/drawing/2014/main" id="{073A98C5-C74C-C342-9226-989DEA4C91F2}"/>
              </a:ext>
            </a:extLst>
          </p:cNvPr>
          <p:cNvSpPr>
            <a:spLocks noGrp="1"/>
          </p:cNvSpPr>
          <p:nvPr>
            <p:ph type="body" sz="quarter" idx="26" hasCustomPrompt="1"/>
          </p:nvPr>
        </p:nvSpPr>
        <p:spPr>
          <a:xfrm>
            <a:off x="9387007" y="2111064"/>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8" name="Text Placeholder 5">
            <a:extLst>
              <a:ext uri="{FF2B5EF4-FFF2-40B4-BE49-F238E27FC236}">
                <a16:creationId xmlns:a16="http://schemas.microsoft.com/office/drawing/2014/main" id="{33875303-599B-6C4F-9CD9-56CA5603521D}"/>
              </a:ext>
            </a:extLst>
          </p:cNvPr>
          <p:cNvSpPr>
            <a:spLocks noGrp="1"/>
          </p:cNvSpPr>
          <p:nvPr>
            <p:ph type="body" sz="quarter" idx="27" hasCustomPrompt="1"/>
          </p:nvPr>
        </p:nvSpPr>
        <p:spPr>
          <a:xfrm>
            <a:off x="6800563" y="329301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9" name="Text Placeholder 5">
            <a:extLst>
              <a:ext uri="{FF2B5EF4-FFF2-40B4-BE49-F238E27FC236}">
                <a16:creationId xmlns:a16="http://schemas.microsoft.com/office/drawing/2014/main" id="{8135E5C0-1EBC-C54B-AA73-0C967375C736}"/>
              </a:ext>
            </a:extLst>
          </p:cNvPr>
          <p:cNvSpPr>
            <a:spLocks noGrp="1"/>
          </p:cNvSpPr>
          <p:nvPr>
            <p:ph type="body" sz="quarter" idx="28" hasCustomPrompt="1"/>
          </p:nvPr>
        </p:nvSpPr>
        <p:spPr>
          <a:xfrm>
            <a:off x="6800564" y="357349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0" name="Text Placeholder 5">
            <a:extLst>
              <a:ext uri="{FF2B5EF4-FFF2-40B4-BE49-F238E27FC236}">
                <a16:creationId xmlns:a16="http://schemas.microsoft.com/office/drawing/2014/main" id="{EF40FB33-4EA8-0246-8351-5C2AF005C01B}"/>
              </a:ext>
            </a:extLst>
          </p:cNvPr>
          <p:cNvSpPr>
            <a:spLocks noGrp="1"/>
          </p:cNvSpPr>
          <p:nvPr>
            <p:ph type="body" sz="quarter" idx="29" hasCustomPrompt="1"/>
          </p:nvPr>
        </p:nvSpPr>
        <p:spPr>
          <a:xfrm>
            <a:off x="6800563" y="4755443"/>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1" name="Text Placeholder 5">
            <a:extLst>
              <a:ext uri="{FF2B5EF4-FFF2-40B4-BE49-F238E27FC236}">
                <a16:creationId xmlns:a16="http://schemas.microsoft.com/office/drawing/2014/main" id="{5A702198-DBD6-C743-93BE-7D8943DC6C82}"/>
              </a:ext>
            </a:extLst>
          </p:cNvPr>
          <p:cNvSpPr>
            <a:spLocks noGrp="1"/>
          </p:cNvSpPr>
          <p:nvPr>
            <p:ph type="body" sz="quarter" idx="30" hasCustomPrompt="1"/>
          </p:nvPr>
        </p:nvSpPr>
        <p:spPr>
          <a:xfrm>
            <a:off x="6800564" y="5035919"/>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2" name="Text Placeholder 5">
            <a:extLst>
              <a:ext uri="{FF2B5EF4-FFF2-40B4-BE49-F238E27FC236}">
                <a16:creationId xmlns:a16="http://schemas.microsoft.com/office/drawing/2014/main" id="{A30B9ABD-11F3-AA41-BC45-F84380C81847}"/>
              </a:ext>
            </a:extLst>
          </p:cNvPr>
          <p:cNvSpPr>
            <a:spLocks noGrp="1"/>
          </p:cNvSpPr>
          <p:nvPr>
            <p:ph type="body" sz="quarter" idx="31" hasCustomPrompt="1"/>
          </p:nvPr>
        </p:nvSpPr>
        <p:spPr>
          <a:xfrm>
            <a:off x="9385490" y="329301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3" name="Text Placeholder 5">
            <a:extLst>
              <a:ext uri="{FF2B5EF4-FFF2-40B4-BE49-F238E27FC236}">
                <a16:creationId xmlns:a16="http://schemas.microsoft.com/office/drawing/2014/main" id="{125326A9-6565-5E48-9120-4113062B9AAD}"/>
              </a:ext>
            </a:extLst>
          </p:cNvPr>
          <p:cNvSpPr>
            <a:spLocks noGrp="1"/>
          </p:cNvSpPr>
          <p:nvPr>
            <p:ph type="body" sz="quarter" idx="32" hasCustomPrompt="1"/>
          </p:nvPr>
        </p:nvSpPr>
        <p:spPr>
          <a:xfrm>
            <a:off x="9385491" y="357349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4" name="Text Placeholder 5">
            <a:extLst>
              <a:ext uri="{FF2B5EF4-FFF2-40B4-BE49-F238E27FC236}">
                <a16:creationId xmlns:a16="http://schemas.microsoft.com/office/drawing/2014/main" id="{665A1760-22BC-864B-96AC-1338DA5F6D79}"/>
              </a:ext>
            </a:extLst>
          </p:cNvPr>
          <p:cNvSpPr>
            <a:spLocks noGrp="1"/>
          </p:cNvSpPr>
          <p:nvPr>
            <p:ph type="body" sz="quarter" idx="33" hasCustomPrompt="1"/>
          </p:nvPr>
        </p:nvSpPr>
        <p:spPr>
          <a:xfrm>
            <a:off x="9385490" y="4751263"/>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5" name="Text Placeholder 5">
            <a:extLst>
              <a:ext uri="{FF2B5EF4-FFF2-40B4-BE49-F238E27FC236}">
                <a16:creationId xmlns:a16="http://schemas.microsoft.com/office/drawing/2014/main" id="{3C5A4FFE-46D6-4F43-AB0F-8B8ADC4E0F05}"/>
              </a:ext>
            </a:extLst>
          </p:cNvPr>
          <p:cNvSpPr>
            <a:spLocks noGrp="1"/>
          </p:cNvSpPr>
          <p:nvPr>
            <p:ph type="body" sz="quarter" idx="34" hasCustomPrompt="1"/>
          </p:nvPr>
        </p:nvSpPr>
        <p:spPr>
          <a:xfrm>
            <a:off x="9385491" y="5031739"/>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117" name="Group">
            <a:extLst>
              <a:ext uri="{FF2B5EF4-FFF2-40B4-BE49-F238E27FC236}">
                <a16:creationId xmlns:a16="http://schemas.microsoft.com/office/drawing/2014/main" id="{6E9FCC58-661C-7744-8F37-52CD7DAA683D}"/>
              </a:ext>
            </a:extLst>
          </p:cNvPr>
          <p:cNvGrpSpPr/>
          <p:nvPr userDrawn="1"/>
        </p:nvGrpSpPr>
        <p:grpSpPr>
          <a:xfrm>
            <a:off x="622636" y="535394"/>
            <a:ext cx="5333678" cy="5418551"/>
            <a:chOff x="0" y="0"/>
            <a:chExt cx="10667353" cy="10837100"/>
          </a:xfrm>
        </p:grpSpPr>
        <p:sp>
          <p:nvSpPr>
            <p:cNvPr id="118" name="Freeform 149">
              <a:extLst>
                <a:ext uri="{FF2B5EF4-FFF2-40B4-BE49-F238E27FC236}">
                  <a16:creationId xmlns:a16="http://schemas.microsoft.com/office/drawing/2014/main" id="{7C4201AA-D402-2045-BFE7-028BEF2984E9}"/>
                </a:ext>
              </a:extLst>
            </p:cNvPr>
            <p:cNvSpPr/>
            <p:nvPr/>
          </p:nvSpPr>
          <p:spPr>
            <a:xfrm>
              <a:off x="3609389" y="6977557"/>
              <a:ext cx="2230557" cy="2170996"/>
            </a:xfrm>
            <a:custGeom>
              <a:avLst/>
              <a:gdLst/>
              <a:ahLst/>
              <a:cxnLst>
                <a:cxn ang="0">
                  <a:pos x="wd2" y="hd2"/>
                </a:cxn>
                <a:cxn ang="5400000">
                  <a:pos x="wd2" y="hd2"/>
                </a:cxn>
                <a:cxn ang="10800000">
                  <a:pos x="wd2" y="hd2"/>
                </a:cxn>
                <a:cxn ang="16200000">
                  <a:pos x="wd2" y="hd2"/>
                </a:cxn>
              </a:cxnLst>
              <a:rect l="0" t="0" r="r" b="b"/>
              <a:pathLst>
                <a:path w="21600" h="21600" extrusionOk="0">
                  <a:moveTo>
                    <a:pt x="6921" y="681"/>
                  </a:moveTo>
                  <a:lnTo>
                    <a:pt x="6979" y="741"/>
                  </a:lnTo>
                  <a:lnTo>
                    <a:pt x="6979" y="889"/>
                  </a:lnTo>
                  <a:lnTo>
                    <a:pt x="7210" y="978"/>
                  </a:lnTo>
                  <a:lnTo>
                    <a:pt x="7210" y="1274"/>
                  </a:lnTo>
                  <a:lnTo>
                    <a:pt x="7267" y="1422"/>
                  </a:lnTo>
                  <a:lnTo>
                    <a:pt x="7210" y="1570"/>
                  </a:lnTo>
                  <a:lnTo>
                    <a:pt x="7267" y="1570"/>
                  </a:lnTo>
                  <a:lnTo>
                    <a:pt x="7354" y="1719"/>
                  </a:lnTo>
                  <a:lnTo>
                    <a:pt x="7354" y="1867"/>
                  </a:lnTo>
                  <a:lnTo>
                    <a:pt x="7411" y="1867"/>
                  </a:lnTo>
                  <a:lnTo>
                    <a:pt x="7498" y="2015"/>
                  </a:lnTo>
                  <a:lnTo>
                    <a:pt x="7700" y="2163"/>
                  </a:lnTo>
                  <a:lnTo>
                    <a:pt x="7786" y="2015"/>
                  </a:lnTo>
                  <a:lnTo>
                    <a:pt x="7931" y="2015"/>
                  </a:lnTo>
                  <a:lnTo>
                    <a:pt x="7988" y="2074"/>
                  </a:lnTo>
                  <a:lnTo>
                    <a:pt x="8219" y="2074"/>
                  </a:lnTo>
                  <a:lnTo>
                    <a:pt x="8363" y="2222"/>
                  </a:lnTo>
                  <a:lnTo>
                    <a:pt x="8421" y="2311"/>
                  </a:lnTo>
                  <a:lnTo>
                    <a:pt x="8565" y="2459"/>
                  </a:lnTo>
                  <a:lnTo>
                    <a:pt x="8652" y="2519"/>
                  </a:lnTo>
                  <a:lnTo>
                    <a:pt x="8709" y="2667"/>
                  </a:lnTo>
                  <a:lnTo>
                    <a:pt x="8709" y="2607"/>
                  </a:lnTo>
                  <a:lnTo>
                    <a:pt x="8796" y="2904"/>
                  </a:lnTo>
                  <a:lnTo>
                    <a:pt x="8652" y="3348"/>
                  </a:lnTo>
                  <a:lnTo>
                    <a:pt x="8652" y="3556"/>
                  </a:lnTo>
                  <a:lnTo>
                    <a:pt x="8421" y="3852"/>
                  </a:lnTo>
                  <a:lnTo>
                    <a:pt x="8507" y="4089"/>
                  </a:lnTo>
                  <a:lnTo>
                    <a:pt x="8652" y="4089"/>
                  </a:lnTo>
                  <a:lnTo>
                    <a:pt x="8796" y="4148"/>
                  </a:lnTo>
                  <a:lnTo>
                    <a:pt x="8940" y="4148"/>
                  </a:lnTo>
                  <a:lnTo>
                    <a:pt x="9084" y="4296"/>
                  </a:lnTo>
                  <a:lnTo>
                    <a:pt x="9372" y="4385"/>
                  </a:lnTo>
                  <a:lnTo>
                    <a:pt x="9719" y="4593"/>
                  </a:lnTo>
                  <a:lnTo>
                    <a:pt x="9949" y="4889"/>
                  </a:lnTo>
                  <a:lnTo>
                    <a:pt x="10238" y="4978"/>
                  </a:lnTo>
                  <a:lnTo>
                    <a:pt x="10382" y="5037"/>
                  </a:lnTo>
                  <a:lnTo>
                    <a:pt x="10584" y="5037"/>
                  </a:lnTo>
                  <a:lnTo>
                    <a:pt x="10814" y="5274"/>
                  </a:lnTo>
                  <a:lnTo>
                    <a:pt x="11247" y="5185"/>
                  </a:lnTo>
                  <a:lnTo>
                    <a:pt x="11362" y="5333"/>
                  </a:lnTo>
                  <a:lnTo>
                    <a:pt x="11737" y="5185"/>
                  </a:lnTo>
                  <a:lnTo>
                    <a:pt x="12083" y="5333"/>
                  </a:lnTo>
                  <a:lnTo>
                    <a:pt x="12170" y="5481"/>
                  </a:lnTo>
                  <a:lnTo>
                    <a:pt x="12372" y="5719"/>
                  </a:lnTo>
                  <a:lnTo>
                    <a:pt x="12747" y="5778"/>
                  </a:lnTo>
                  <a:lnTo>
                    <a:pt x="12891" y="5719"/>
                  </a:lnTo>
                  <a:lnTo>
                    <a:pt x="13179" y="5719"/>
                  </a:lnTo>
                  <a:lnTo>
                    <a:pt x="13814" y="5926"/>
                  </a:lnTo>
                  <a:lnTo>
                    <a:pt x="14044" y="5867"/>
                  </a:lnTo>
                  <a:lnTo>
                    <a:pt x="14333" y="6015"/>
                  </a:lnTo>
                  <a:lnTo>
                    <a:pt x="14765" y="5926"/>
                  </a:lnTo>
                  <a:lnTo>
                    <a:pt x="14823" y="5570"/>
                  </a:lnTo>
                  <a:lnTo>
                    <a:pt x="14679" y="5274"/>
                  </a:lnTo>
                  <a:lnTo>
                    <a:pt x="14765" y="4889"/>
                  </a:lnTo>
                  <a:lnTo>
                    <a:pt x="14679" y="4741"/>
                  </a:lnTo>
                  <a:lnTo>
                    <a:pt x="14823" y="4593"/>
                  </a:lnTo>
                  <a:lnTo>
                    <a:pt x="15054" y="4593"/>
                  </a:lnTo>
                  <a:lnTo>
                    <a:pt x="15111" y="4741"/>
                  </a:lnTo>
                  <a:lnTo>
                    <a:pt x="15111" y="4978"/>
                  </a:lnTo>
                  <a:lnTo>
                    <a:pt x="15256" y="5037"/>
                  </a:lnTo>
                  <a:lnTo>
                    <a:pt x="15256" y="5185"/>
                  </a:lnTo>
                  <a:lnTo>
                    <a:pt x="15198" y="5333"/>
                  </a:lnTo>
                  <a:lnTo>
                    <a:pt x="15342" y="5630"/>
                  </a:lnTo>
                  <a:lnTo>
                    <a:pt x="15630" y="5630"/>
                  </a:lnTo>
                  <a:lnTo>
                    <a:pt x="15775" y="5570"/>
                  </a:lnTo>
                  <a:lnTo>
                    <a:pt x="16121" y="5778"/>
                  </a:lnTo>
                  <a:lnTo>
                    <a:pt x="16351" y="5778"/>
                  </a:lnTo>
                  <a:lnTo>
                    <a:pt x="16496" y="5630"/>
                  </a:lnTo>
                  <a:lnTo>
                    <a:pt x="16640" y="5570"/>
                  </a:lnTo>
                  <a:lnTo>
                    <a:pt x="16784" y="5630"/>
                  </a:lnTo>
                  <a:lnTo>
                    <a:pt x="17072" y="5570"/>
                  </a:lnTo>
                  <a:lnTo>
                    <a:pt x="17274" y="5630"/>
                  </a:lnTo>
                  <a:lnTo>
                    <a:pt x="17563" y="5481"/>
                  </a:lnTo>
                  <a:lnTo>
                    <a:pt x="17563" y="5126"/>
                  </a:lnTo>
                  <a:lnTo>
                    <a:pt x="17361" y="5037"/>
                  </a:lnTo>
                  <a:lnTo>
                    <a:pt x="17361" y="4681"/>
                  </a:lnTo>
                  <a:lnTo>
                    <a:pt x="17476" y="4681"/>
                  </a:lnTo>
                  <a:lnTo>
                    <a:pt x="17764" y="4593"/>
                  </a:lnTo>
                  <a:lnTo>
                    <a:pt x="17909" y="4593"/>
                  </a:lnTo>
                  <a:lnTo>
                    <a:pt x="17995" y="4385"/>
                  </a:lnTo>
                  <a:lnTo>
                    <a:pt x="18053" y="4296"/>
                  </a:lnTo>
                  <a:lnTo>
                    <a:pt x="18197" y="4385"/>
                  </a:lnTo>
                  <a:lnTo>
                    <a:pt x="18197" y="4237"/>
                  </a:lnTo>
                  <a:lnTo>
                    <a:pt x="18341" y="4237"/>
                  </a:lnTo>
                  <a:lnTo>
                    <a:pt x="18428" y="4089"/>
                  </a:lnTo>
                  <a:lnTo>
                    <a:pt x="18572" y="3852"/>
                  </a:lnTo>
                  <a:lnTo>
                    <a:pt x="18716" y="3852"/>
                  </a:lnTo>
                  <a:lnTo>
                    <a:pt x="19005" y="3793"/>
                  </a:lnTo>
                  <a:lnTo>
                    <a:pt x="19149" y="3556"/>
                  </a:lnTo>
                  <a:lnTo>
                    <a:pt x="19149" y="3407"/>
                  </a:lnTo>
                  <a:lnTo>
                    <a:pt x="19293" y="3407"/>
                  </a:lnTo>
                  <a:lnTo>
                    <a:pt x="19437" y="3259"/>
                  </a:lnTo>
                  <a:lnTo>
                    <a:pt x="19581" y="3496"/>
                  </a:lnTo>
                  <a:lnTo>
                    <a:pt x="19783" y="3407"/>
                  </a:lnTo>
                  <a:lnTo>
                    <a:pt x="20072" y="3496"/>
                  </a:lnTo>
                  <a:lnTo>
                    <a:pt x="20158" y="3407"/>
                  </a:lnTo>
                  <a:lnTo>
                    <a:pt x="20158" y="3259"/>
                  </a:lnTo>
                  <a:lnTo>
                    <a:pt x="20446" y="3111"/>
                  </a:lnTo>
                  <a:lnTo>
                    <a:pt x="20591" y="3111"/>
                  </a:lnTo>
                  <a:lnTo>
                    <a:pt x="20648" y="3259"/>
                  </a:lnTo>
                  <a:lnTo>
                    <a:pt x="20735" y="3200"/>
                  </a:lnTo>
                  <a:lnTo>
                    <a:pt x="20793" y="3259"/>
                  </a:lnTo>
                  <a:lnTo>
                    <a:pt x="20648" y="3496"/>
                  </a:lnTo>
                  <a:lnTo>
                    <a:pt x="20735" y="3644"/>
                  </a:lnTo>
                  <a:lnTo>
                    <a:pt x="20879" y="3556"/>
                  </a:lnTo>
                  <a:lnTo>
                    <a:pt x="20937" y="3556"/>
                  </a:lnTo>
                  <a:lnTo>
                    <a:pt x="20937" y="3704"/>
                  </a:lnTo>
                  <a:lnTo>
                    <a:pt x="21081" y="3852"/>
                  </a:lnTo>
                  <a:lnTo>
                    <a:pt x="21081" y="3941"/>
                  </a:lnTo>
                  <a:lnTo>
                    <a:pt x="20937" y="4089"/>
                  </a:lnTo>
                  <a:lnTo>
                    <a:pt x="21023" y="4237"/>
                  </a:lnTo>
                  <a:lnTo>
                    <a:pt x="21369" y="4237"/>
                  </a:lnTo>
                  <a:lnTo>
                    <a:pt x="21600" y="4444"/>
                  </a:lnTo>
                  <a:lnTo>
                    <a:pt x="21600" y="4533"/>
                  </a:lnTo>
                  <a:lnTo>
                    <a:pt x="21456" y="4681"/>
                  </a:lnTo>
                  <a:lnTo>
                    <a:pt x="21456" y="5037"/>
                  </a:lnTo>
                  <a:lnTo>
                    <a:pt x="21312" y="4978"/>
                  </a:lnTo>
                  <a:lnTo>
                    <a:pt x="21167" y="4830"/>
                  </a:lnTo>
                  <a:lnTo>
                    <a:pt x="20937" y="5037"/>
                  </a:lnTo>
                  <a:lnTo>
                    <a:pt x="20735" y="5126"/>
                  </a:lnTo>
                  <a:lnTo>
                    <a:pt x="20648" y="5274"/>
                  </a:lnTo>
                  <a:lnTo>
                    <a:pt x="20446" y="5481"/>
                  </a:lnTo>
                  <a:lnTo>
                    <a:pt x="20302" y="5570"/>
                  </a:lnTo>
                  <a:lnTo>
                    <a:pt x="20014" y="6015"/>
                  </a:lnTo>
                  <a:lnTo>
                    <a:pt x="20014" y="6133"/>
                  </a:lnTo>
                  <a:lnTo>
                    <a:pt x="20072" y="6281"/>
                  </a:lnTo>
                  <a:lnTo>
                    <a:pt x="19927" y="6578"/>
                  </a:lnTo>
                  <a:lnTo>
                    <a:pt x="19725" y="6963"/>
                  </a:lnTo>
                  <a:lnTo>
                    <a:pt x="19927" y="7170"/>
                  </a:lnTo>
                  <a:lnTo>
                    <a:pt x="19783" y="7556"/>
                  </a:lnTo>
                  <a:lnTo>
                    <a:pt x="19725" y="7911"/>
                  </a:lnTo>
                  <a:lnTo>
                    <a:pt x="19581" y="8207"/>
                  </a:lnTo>
                  <a:lnTo>
                    <a:pt x="19351" y="8207"/>
                  </a:lnTo>
                  <a:lnTo>
                    <a:pt x="19293" y="8148"/>
                  </a:lnTo>
                  <a:lnTo>
                    <a:pt x="19062" y="8148"/>
                  </a:lnTo>
                  <a:lnTo>
                    <a:pt x="19206" y="8504"/>
                  </a:lnTo>
                  <a:lnTo>
                    <a:pt x="19206" y="8741"/>
                  </a:lnTo>
                  <a:lnTo>
                    <a:pt x="19149" y="9037"/>
                  </a:lnTo>
                  <a:lnTo>
                    <a:pt x="19005" y="8948"/>
                  </a:lnTo>
                  <a:lnTo>
                    <a:pt x="19005" y="9393"/>
                  </a:lnTo>
                  <a:lnTo>
                    <a:pt x="19062" y="9541"/>
                  </a:lnTo>
                  <a:lnTo>
                    <a:pt x="18918" y="9837"/>
                  </a:lnTo>
                  <a:lnTo>
                    <a:pt x="18774" y="9837"/>
                  </a:lnTo>
                  <a:lnTo>
                    <a:pt x="18774" y="10074"/>
                  </a:lnTo>
                  <a:lnTo>
                    <a:pt x="18716" y="10074"/>
                  </a:lnTo>
                  <a:lnTo>
                    <a:pt x="18716" y="9926"/>
                  </a:lnTo>
                  <a:lnTo>
                    <a:pt x="18630" y="9837"/>
                  </a:lnTo>
                  <a:lnTo>
                    <a:pt x="18630" y="9689"/>
                  </a:lnTo>
                  <a:lnTo>
                    <a:pt x="18572" y="9481"/>
                  </a:lnTo>
                  <a:lnTo>
                    <a:pt x="18485" y="9185"/>
                  </a:lnTo>
                  <a:lnTo>
                    <a:pt x="18428" y="9037"/>
                  </a:lnTo>
                  <a:lnTo>
                    <a:pt x="18428" y="8652"/>
                  </a:lnTo>
                  <a:lnTo>
                    <a:pt x="18341" y="8593"/>
                  </a:lnTo>
                  <a:lnTo>
                    <a:pt x="18284" y="8504"/>
                  </a:lnTo>
                  <a:lnTo>
                    <a:pt x="18139" y="8504"/>
                  </a:lnTo>
                  <a:lnTo>
                    <a:pt x="18053" y="8444"/>
                  </a:lnTo>
                  <a:lnTo>
                    <a:pt x="17995" y="8504"/>
                  </a:lnTo>
                  <a:lnTo>
                    <a:pt x="18053" y="8593"/>
                  </a:lnTo>
                  <a:lnTo>
                    <a:pt x="17995" y="8652"/>
                  </a:lnTo>
                  <a:lnTo>
                    <a:pt x="17995" y="8741"/>
                  </a:lnTo>
                  <a:lnTo>
                    <a:pt x="17909" y="8800"/>
                  </a:lnTo>
                  <a:lnTo>
                    <a:pt x="17995" y="8889"/>
                  </a:lnTo>
                  <a:lnTo>
                    <a:pt x="17909" y="9037"/>
                  </a:lnTo>
                  <a:lnTo>
                    <a:pt x="17851" y="9037"/>
                  </a:lnTo>
                  <a:lnTo>
                    <a:pt x="17764" y="8800"/>
                  </a:lnTo>
                  <a:lnTo>
                    <a:pt x="17620" y="8741"/>
                  </a:lnTo>
                  <a:lnTo>
                    <a:pt x="17620" y="8652"/>
                  </a:lnTo>
                  <a:lnTo>
                    <a:pt x="17476" y="8593"/>
                  </a:lnTo>
                  <a:lnTo>
                    <a:pt x="17418" y="8356"/>
                  </a:lnTo>
                  <a:lnTo>
                    <a:pt x="17418" y="8296"/>
                  </a:lnTo>
                  <a:lnTo>
                    <a:pt x="17476" y="8207"/>
                  </a:lnTo>
                  <a:lnTo>
                    <a:pt x="17563" y="8148"/>
                  </a:lnTo>
                  <a:lnTo>
                    <a:pt x="17707" y="8000"/>
                  </a:lnTo>
                  <a:lnTo>
                    <a:pt x="17707" y="8059"/>
                  </a:lnTo>
                  <a:lnTo>
                    <a:pt x="17851" y="8059"/>
                  </a:lnTo>
                  <a:lnTo>
                    <a:pt x="17851" y="7911"/>
                  </a:lnTo>
                  <a:lnTo>
                    <a:pt x="17995" y="7852"/>
                  </a:lnTo>
                  <a:lnTo>
                    <a:pt x="18053" y="7556"/>
                  </a:lnTo>
                  <a:lnTo>
                    <a:pt x="18053" y="7407"/>
                  </a:lnTo>
                  <a:lnTo>
                    <a:pt x="18197" y="7259"/>
                  </a:lnTo>
                  <a:lnTo>
                    <a:pt x="18139" y="7170"/>
                  </a:lnTo>
                  <a:lnTo>
                    <a:pt x="17995" y="7022"/>
                  </a:lnTo>
                  <a:lnTo>
                    <a:pt x="17851" y="7111"/>
                  </a:lnTo>
                  <a:lnTo>
                    <a:pt x="17851" y="7022"/>
                  </a:lnTo>
                  <a:lnTo>
                    <a:pt x="16697" y="7022"/>
                  </a:lnTo>
                  <a:lnTo>
                    <a:pt x="16553" y="6963"/>
                  </a:lnTo>
                  <a:lnTo>
                    <a:pt x="16265" y="6963"/>
                  </a:lnTo>
                  <a:lnTo>
                    <a:pt x="16265" y="6815"/>
                  </a:lnTo>
                  <a:lnTo>
                    <a:pt x="16207" y="6667"/>
                  </a:lnTo>
                  <a:lnTo>
                    <a:pt x="16207" y="6519"/>
                  </a:lnTo>
                  <a:lnTo>
                    <a:pt x="16121" y="6370"/>
                  </a:lnTo>
                  <a:lnTo>
                    <a:pt x="16063" y="6133"/>
                  </a:lnTo>
                  <a:lnTo>
                    <a:pt x="15977" y="6222"/>
                  </a:lnTo>
                  <a:lnTo>
                    <a:pt x="15832" y="6222"/>
                  </a:lnTo>
                  <a:lnTo>
                    <a:pt x="15688" y="6133"/>
                  </a:lnTo>
                  <a:lnTo>
                    <a:pt x="15630" y="6015"/>
                  </a:lnTo>
                  <a:lnTo>
                    <a:pt x="15544" y="6015"/>
                  </a:lnTo>
                  <a:lnTo>
                    <a:pt x="15544" y="6074"/>
                  </a:lnTo>
                  <a:lnTo>
                    <a:pt x="15630" y="6133"/>
                  </a:lnTo>
                  <a:lnTo>
                    <a:pt x="15544" y="6222"/>
                  </a:lnTo>
                  <a:lnTo>
                    <a:pt x="15400" y="6222"/>
                  </a:lnTo>
                  <a:lnTo>
                    <a:pt x="15256" y="6074"/>
                  </a:lnTo>
                  <a:lnTo>
                    <a:pt x="15256" y="5926"/>
                  </a:lnTo>
                  <a:lnTo>
                    <a:pt x="15111" y="5778"/>
                  </a:lnTo>
                  <a:lnTo>
                    <a:pt x="15054" y="5867"/>
                  </a:lnTo>
                  <a:lnTo>
                    <a:pt x="14967" y="5867"/>
                  </a:lnTo>
                  <a:lnTo>
                    <a:pt x="15054" y="6015"/>
                  </a:lnTo>
                  <a:lnTo>
                    <a:pt x="15111" y="6074"/>
                  </a:lnTo>
                  <a:lnTo>
                    <a:pt x="15054" y="6222"/>
                  </a:lnTo>
                  <a:lnTo>
                    <a:pt x="14909" y="6430"/>
                  </a:lnTo>
                  <a:lnTo>
                    <a:pt x="14823" y="6578"/>
                  </a:lnTo>
                  <a:lnTo>
                    <a:pt x="15198" y="6726"/>
                  </a:lnTo>
                  <a:lnTo>
                    <a:pt x="15342" y="6667"/>
                  </a:lnTo>
                  <a:lnTo>
                    <a:pt x="15544" y="6667"/>
                  </a:lnTo>
                  <a:lnTo>
                    <a:pt x="15486" y="6815"/>
                  </a:lnTo>
                  <a:lnTo>
                    <a:pt x="15544" y="7022"/>
                  </a:lnTo>
                  <a:lnTo>
                    <a:pt x="15486" y="7111"/>
                  </a:lnTo>
                  <a:lnTo>
                    <a:pt x="15342" y="7022"/>
                  </a:lnTo>
                  <a:lnTo>
                    <a:pt x="15256" y="7111"/>
                  </a:lnTo>
                  <a:lnTo>
                    <a:pt x="15198" y="7319"/>
                  </a:lnTo>
                  <a:lnTo>
                    <a:pt x="15054" y="7319"/>
                  </a:lnTo>
                  <a:lnTo>
                    <a:pt x="15054" y="7704"/>
                  </a:lnTo>
                  <a:lnTo>
                    <a:pt x="15198" y="7852"/>
                  </a:lnTo>
                  <a:lnTo>
                    <a:pt x="15400" y="8000"/>
                  </a:lnTo>
                  <a:lnTo>
                    <a:pt x="15630" y="8207"/>
                  </a:lnTo>
                  <a:lnTo>
                    <a:pt x="15630" y="8444"/>
                  </a:lnTo>
                  <a:lnTo>
                    <a:pt x="15688" y="8652"/>
                  </a:lnTo>
                  <a:lnTo>
                    <a:pt x="15630" y="8800"/>
                  </a:lnTo>
                  <a:lnTo>
                    <a:pt x="15688" y="9037"/>
                  </a:lnTo>
                  <a:lnTo>
                    <a:pt x="15919" y="9393"/>
                  </a:lnTo>
                  <a:lnTo>
                    <a:pt x="15919" y="9541"/>
                  </a:lnTo>
                  <a:lnTo>
                    <a:pt x="15977" y="9689"/>
                  </a:lnTo>
                  <a:lnTo>
                    <a:pt x="15977" y="9985"/>
                  </a:lnTo>
                  <a:lnTo>
                    <a:pt x="15919" y="9985"/>
                  </a:lnTo>
                  <a:lnTo>
                    <a:pt x="16063" y="10133"/>
                  </a:lnTo>
                  <a:lnTo>
                    <a:pt x="15919" y="10281"/>
                  </a:lnTo>
                  <a:lnTo>
                    <a:pt x="15832" y="10133"/>
                  </a:lnTo>
                  <a:lnTo>
                    <a:pt x="15832" y="10222"/>
                  </a:lnTo>
                  <a:lnTo>
                    <a:pt x="15775" y="10222"/>
                  </a:lnTo>
                  <a:lnTo>
                    <a:pt x="15688" y="9985"/>
                  </a:lnTo>
                  <a:lnTo>
                    <a:pt x="15630" y="9926"/>
                  </a:lnTo>
                  <a:lnTo>
                    <a:pt x="15630" y="10074"/>
                  </a:lnTo>
                  <a:lnTo>
                    <a:pt x="15544" y="10133"/>
                  </a:lnTo>
                  <a:lnTo>
                    <a:pt x="15400" y="10133"/>
                  </a:lnTo>
                  <a:lnTo>
                    <a:pt x="15342" y="10074"/>
                  </a:lnTo>
                  <a:lnTo>
                    <a:pt x="15256" y="9926"/>
                  </a:lnTo>
                  <a:lnTo>
                    <a:pt x="15342" y="9778"/>
                  </a:lnTo>
                  <a:lnTo>
                    <a:pt x="15198" y="9689"/>
                  </a:lnTo>
                  <a:lnTo>
                    <a:pt x="15111" y="9689"/>
                  </a:lnTo>
                  <a:lnTo>
                    <a:pt x="15198" y="9778"/>
                  </a:lnTo>
                  <a:lnTo>
                    <a:pt x="15198" y="9837"/>
                  </a:lnTo>
                  <a:lnTo>
                    <a:pt x="15111" y="9985"/>
                  </a:lnTo>
                  <a:lnTo>
                    <a:pt x="15111" y="10074"/>
                  </a:lnTo>
                  <a:lnTo>
                    <a:pt x="14967" y="10222"/>
                  </a:lnTo>
                  <a:lnTo>
                    <a:pt x="14535" y="10370"/>
                  </a:lnTo>
                  <a:lnTo>
                    <a:pt x="14477" y="10430"/>
                  </a:lnTo>
                  <a:lnTo>
                    <a:pt x="14390" y="10578"/>
                  </a:lnTo>
                  <a:lnTo>
                    <a:pt x="14333" y="10726"/>
                  </a:lnTo>
                  <a:lnTo>
                    <a:pt x="14333" y="10815"/>
                  </a:lnTo>
                  <a:lnTo>
                    <a:pt x="14477" y="10963"/>
                  </a:lnTo>
                  <a:lnTo>
                    <a:pt x="14390" y="11022"/>
                  </a:lnTo>
                  <a:lnTo>
                    <a:pt x="14477" y="11022"/>
                  </a:lnTo>
                  <a:lnTo>
                    <a:pt x="14333" y="11259"/>
                  </a:lnTo>
                  <a:lnTo>
                    <a:pt x="14246" y="11319"/>
                  </a:lnTo>
                  <a:lnTo>
                    <a:pt x="14189" y="11407"/>
                  </a:lnTo>
                  <a:lnTo>
                    <a:pt x="14189" y="11467"/>
                  </a:lnTo>
                  <a:lnTo>
                    <a:pt x="13900" y="11763"/>
                  </a:lnTo>
                  <a:lnTo>
                    <a:pt x="13525" y="12000"/>
                  </a:lnTo>
                  <a:lnTo>
                    <a:pt x="13468" y="11911"/>
                  </a:lnTo>
                  <a:lnTo>
                    <a:pt x="13468" y="11852"/>
                  </a:lnTo>
                  <a:lnTo>
                    <a:pt x="13381" y="11852"/>
                  </a:lnTo>
                  <a:lnTo>
                    <a:pt x="13237" y="11911"/>
                  </a:lnTo>
                  <a:lnTo>
                    <a:pt x="13179" y="11911"/>
                  </a:lnTo>
                  <a:lnTo>
                    <a:pt x="13093" y="12148"/>
                  </a:lnTo>
                  <a:lnTo>
                    <a:pt x="13237" y="12059"/>
                  </a:lnTo>
                  <a:lnTo>
                    <a:pt x="13323" y="12059"/>
                  </a:lnTo>
                  <a:lnTo>
                    <a:pt x="12804" y="12593"/>
                  </a:lnTo>
                  <a:lnTo>
                    <a:pt x="12660" y="12948"/>
                  </a:lnTo>
                  <a:lnTo>
                    <a:pt x="12026" y="13481"/>
                  </a:lnTo>
                  <a:lnTo>
                    <a:pt x="11881" y="13689"/>
                  </a:lnTo>
                  <a:lnTo>
                    <a:pt x="11737" y="13837"/>
                  </a:lnTo>
                  <a:lnTo>
                    <a:pt x="11449" y="13985"/>
                  </a:lnTo>
                  <a:lnTo>
                    <a:pt x="11247" y="14133"/>
                  </a:lnTo>
                  <a:lnTo>
                    <a:pt x="11247" y="14519"/>
                  </a:lnTo>
                  <a:lnTo>
                    <a:pt x="11160" y="14667"/>
                  </a:lnTo>
                  <a:lnTo>
                    <a:pt x="10959" y="14785"/>
                  </a:lnTo>
                  <a:lnTo>
                    <a:pt x="10584" y="14726"/>
                  </a:lnTo>
                  <a:lnTo>
                    <a:pt x="10440" y="14874"/>
                  </a:lnTo>
                  <a:lnTo>
                    <a:pt x="10440" y="15022"/>
                  </a:lnTo>
                  <a:lnTo>
                    <a:pt x="10238" y="15319"/>
                  </a:lnTo>
                  <a:lnTo>
                    <a:pt x="10151" y="15319"/>
                  </a:lnTo>
                  <a:lnTo>
                    <a:pt x="10093" y="15170"/>
                  </a:lnTo>
                  <a:lnTo>
                    <a:pt x="10007" y="15170"/>
                  </a:lnTo>
                  <a:lnTo>
                    <a:pt x="9719" y="15467"/>
                  </a:lnTo>
                  <a:lnTo>
                    <a:pt x="9661" y="15615"/>
                  </a:lnTo>
                  <a:lnTo>
                    <a:pt x="9661" y="15911"/>
                  </a:lnTo>
                  <a:lnTo>
                    <a:pt x="9805" y="16267"/>
                  </a:lnTo>
                  <a:lnTo>
                    <a:pt x="9661" y="16415"/>
                  </a:lnTo>
                  <a:lnTo>
                    <a:pt x="9719" y="16652"/>
                  </a:lnTo>
                  <a:lnTo>
                    <a:pt x="9719" y="17244"/>
                  </a:lnTo>
                  <a:lnTo>
                    <a:pt x="9863" y="17304"/>
                  </a:lnTo>
                  <a:lnTo>
                    <a:pt x="9949" y="17689"/>
                  </a:lnTo>
                  <a:lnTo>
                    <a:pt x="9719" y="18193"/>
                  </a:lnTo>
                  <a:lnTo>
                    <a:pt x="9517" y="18578"/>
                  </a:lnTo>
                  <a:lnTo>
                    <a:pt x="9517" y="18874"/>
                  </a:lnTo>
                  <a:lnTo>
                    <a:pt x="9661" y="19022"/>
                  </a:lnTo>
                  <a:lnTo>
                    <a:pt x="9661" y="19822"/>
                  </a:lnTo>
                  <a:lnTo>
                    <a:pt x="9517" y="19911"/>
                  </a:lnTo>
                  <a:lnTo>
                    <a:pt x="9430" y="19822"/>
                  </a:lnTo>
                  <a:lnTo>
                    <a:pt x="9228" y="19911"/>
                  </a:lnTo>
                  <a:lnTo>
                    <a:pt x="9142" y="20059"/>
                  </a:lnTo>
                  <a:lnTo>
                    <a:pt x="9228" y="20119"/>
                  </a:lnTo>
                  <a:lnTo>
                    <a:pt x="8940" y="20415"/>
                  </a:lnTo>
                  <a:lnTo>
                    <a:pt x="8940" y="20563"/>
                  </a:lnTo>
                  <a:lnTo>
                    <a:pt x="9228" y="20711"/>
                  </a:lnTo>
                  <a:lnTo>
                    <a:pt x="9228" y="20800"/>
                  </a:lnTo>
                  <a:lnTo>
                    <a:pt x="9228" y="20711"/>
                  </a:lnTo>
                  <a:lnTo>
                    <a:pt x="9084" y="20652"/>
                  </a:lnTo>
                  <a:lnTo>
                    <a:pt x="8796" y="20800"/>
                  </a:lnTo>
                  <a:lnTo>
                    <a:pt x="8709" y="20800"/>
                  </a:lnTo>
                  <a:lnTo>
                    <a:pt x="8421" y="20859"/>
                  </a:lnTo>
                  <a:lnTo>
                    <a:pt x="8363" y="21007"/>
                  </a:lnTo>
                  <a:lnTo>
                    <a:pt x="8363" y="21096"/>
                  </a:lnTo>
                  <a:lnTo>
                    <a:pt x="8277" y="21156"/>
                  </a:lnTo>
                  <a:lnTo>
                    <a:pt x="8363" y="21244"/>
                  </a:lnTo>
                  <a:lnTo>
                    <a:pt x="8277" y="21452"/>
                  </a:lnTo>
                  <a:lnTo>
                    <a:pt x="7988" y="21600"/>
                  </a:lnTo>
                  <a:lnTo>
                    <a:pt x="7700" y="21600"/>
                  </a:lnTo>
                  <a:lnTo>
                    <a:pt x="7498" y="21452"/>
                  </a:lnTo>
                  <a:lnTo>
                    <a:pt x="7267" y="21156"/>
                  </a:lnTo>
                  <a:lnTo>
                    <a:pt x="6979" y="20563"/>
                  </a:lnTo>
                  <a:lnTo>
                    <a:pt x="6979" y="20267"/>
                  </a:lnTo>
                  <a:lnTo>
                    <a:pt x="6921" y="19970"/>
                  </a:lnTo>
                  <a:lnTo>
                    <a:pt x="6691" y="19615"/>
                  </a:lnTo>
                  <a:lnTo>
                    <a:pt x="6691" y="19467"/>
                  </a:lnTo>
                  <a:lnTo>
                    <a:pt x="6633" y="19467"/>
                  </a:lnTo>
                  <a:lnTo>
                    <a:pt x="6546" y="19230"/>
                  </a:lnTo>
                  <a:lnTo>
                    <a:pt x="6489" y="18933"/>
                  </a:lnTo>
                  <a:lnTo>
                    <a:pt x="6258" y="18726"/>
                  </a:lnTo>
                  <a:lnTo>
                    <a:pt x="6114" y="18489"/>
                  </a:lnTo>
                  <a:lnTo>
                    <a:pt x="5912" y="18281"/>
                  </a:lnTo>
                  <a:lnTo>
                    <a:pt x="5768" y="18044"/>
                  </a:lnTo>
                  <a:lnTo>
                    <a:pt x="5681" y="17985"/>
                  </a:lnTo>
                  <a:lnTo>
                    <a:pt x="5681" y="17689"/>
                  </a:lnTo>
                  <a:lnTo>
                    <a:pt x="5623" y="17541"/>
                  </a:lnTo>
                  <a:lnTo>
                    <a:pt x="5479" y="17156"/>
                  </a:lnTo>
                  <a:lnTo>
                    <a:pt x="5393" y="16948"/>
                  </a:lnTo>
                  <a:lnTo>
                    <a:pt x="5335" y="16711"/>
                  </a:lnTo>
                  <a:lnTo>
                    <a:pt x="5249" y="16652"/>
                  </a:lnTo>
                  <a:lnTo>
                    <a:pt x="5249" y="16356"/>
                  </a:lnTo>
                  <a:lnTo>
                    <a:pt x="5191" y="16356"/>
                  </a:lnTo>
                  <a:lnTo>
                    <a:pt x="5047" y="16059"/>
                  </a:lnTo>
                  <a:lnTo>
                    <a:pt x="5047" y="15970"/>
                  </a:lnTo>
                  <a:lnTo>
                    <a:pt x="4989" y="15970"/>
                  </a:lnTo>
                  <a:lnTo>
                    <a:pt x="4758" y="15674"/>
                  </a:lnTo>
                  <a:lnTo>
                    <a:pt x="4758" y="15526"/>
                  </a:lnTo>
                  <a:lnTo>
                    <a:pt x="4701" y="15467"/>
                  </a:lnTo>
                  <a:lnTo>
                    <a:pt x="4614" y="15230"/>
                  </a:lnTo>
                  <a:lnTo>
                    <a:pt x="4470" y="15170"/>
                  </a:lnTo>
                  <a:lnTo>
                    <a:pt x="4412" y="14874"/>
                  </a:lnTo>
                  <a:lnTo>
                    <a:pt x="4412" y="14430"/>
                  </a:lnTo>
                  <a:lnTo>
                    <a:pt x="4037" y="13778"/>
                  </a:lnTo>
                  <a:lnTo>
                    <a:pt x="4037" y="13541"/>
                  </a:lnTo>
                  <a:lnTo>
                    <a:pt x="3893" y="13333"/>
                  </a:lnTo>
                  <a:lnTo>
                    <a:pt x="4037" y="13333"/>
                  </a:lnTo>
                  <a:lnTo>
                    <a:pt x="3836" y="13037"/>
                  </a:lnTo>
                  <a:lnTo>
                    <a:pt x="3836" y="12800"/>
                  </a:lnTo>
                  <a:lnTo>
                    <a:pt x="3980" y="12800"/>
                  </a:lnTo>
                  <a:lnTo>
                    <a:pt x="3893" y="12741"/>
                  </a:lnTo>
                  <a:lnTo>
                    <a:pt x="3836" y="12593"/>
                  </a:lnTo>
                  <a:lnTo>
                    <a:pt x="3605" y="12148"/>
                  </a:lnTo>
                  <a:lnTo>
                    <a:pt x="3605" y="11852"/>
                  </a:lnTo>
                  <a:lnTo>
                    <a:pt x="3749" y="11763"/>
                  </a:lnTo>
                  <a:lnTo>
                    <a:pt x="3605" y="11704"/>
                  </a:lnTo>
                  <a:lnTo>
                    <a:pt x="3605" y="11556"/>
                  </a:lnTo>
                  <a:lnTo>
                    <a:pt x="3691" y="11407"/>
                  </a:lnTo>
                  <a:lnTo>
                    <a:pt x="3691" y="11170"/>
                  </a:lnTo>
                  <a:lnTo>
                    <a:pt x="3605" y="10963"/>
                  </a:lnTo>
                  <a:lnTo>
                    <a:pt x="3547" y="10874"/>
                  </a:lnTo>
                  <a:lnTo>
                    <a:pt x="3461" y="10519"/>
                  </a:lnTo>
                  <a:lnTo>
                    <a:pt x="3605" y="10430"/>
                  </a:lnTo>
                  <a:lnTo>
                    <a:pt x="3691" y="10281"/>
                  </a:lnTo>
                  <a:lnTo>
                    <a:pt x="3836" y="10281"/>
                  </a:lnTo>
                  <a:lnTo>
                    <a:pt x="3403" y="10281"/>
                  </a:lnTo>
                  <a:lnTo>
                    <a:pt x="3403" y="10133"/>
                  </a:lnTo>
                  <a:lnTo>
                    <a:pt x="3316" y="9985"/>
                  </a:lnTo>
                  <a:lnTo>
                    <a:pt x="3316" y="9837"/>
                  </a:lnTo>
                  <a:lnTo>
                    <a:pt x="3461" y="9837"/>
                  </a:lnTo>
                  <a:lnTo>
                    <a:pt x="3605" y="9689"/>
                  </a:lnTo>
                  <a:lnTo>
                    <a:pt x="3691" y="9630"/>
                  </a:lnTo>
                  <a:lnTo>
                    <a:pt x="3547" y="9689"/>
                  </a:lnTo>
                  <a:lnTo>
                    <a:pt x="3259" y="9689"/>
                  </a:lnTo>
                  <a:lnTo>
                    <a:pt x="3172" y="9541"/>
                  </a:lnTo>
                  <a:lnTo>
                    <a:pt x="3172" y="9837"/>
                  </a:lnTo>
                  <a:lnTo>
                    <a:pt x="3115" y="10133"/>
                  </a:lnTo>
                  <a:lnTo>
                    <a:pt x="3172" y="10281"/>
                  </a:lnTo>
                  <a:lnTo>
                    <a:pt x="3172" y="10578"/>
                  </a:lnTo>
                  <a:lnTo>
                    <a:pt x="3028" y="10667"/>
                  </a:lnTo>
                  <a:lnTo>
                    <a:pt x="3028" y="10726"/>
                  </a:lnTo>
                  <a:lnTo>
                    <a:pt x="2740" y="10874"/>
                  </a:lnTo>
                  <a:lnTo>
                    <a:pt x="2394" y="11170"/>
                  </a:lnTo>
                  <a:lnTo>
                    <a:pt x="2163" y="11259"/>
                  </a:lnTo>
                  <a:lnTo>
                    <a:pt x="1874" y="11170"/>
                  </a:lnTo>
                  <a:lnTo>
                    <a:pt x="1298" y="10667"/>
                  </a:lnTo>
                  <a:lnTo>
                    <a:pt x="1096" y="10370"/>
                  </a:lnTo>
                  <a:lnTo>
                    <a:pt x="1096" y="10281"/>
                  </a:lnTo>
                  <a:lnTo>
                    <a:pt x="1009" y="10281"/>
                  </a:lnTo>
                  <a:lnTo>
                    <a:pt x="865" y="10222"/>
                  </a:lnTo>
                  <a:lnTo>
                    <a:pt x="577" y="9926"/>
                  </a:lnTo>
                  <a:lnTo>
                    <a:pt x="519" y="9778"/>
                  </a:lnTo>
                  <a:lnTo>
                    <a:pt x="577" y="9689"/>
                  </a:lnTo>
                  <a:lnTo>
                    <a:pt x="807" y="9689"/>
                  </a:lnTo>
                  <a:lnTo>
                    <a:pt x="807" y="9837"/>
                  </a:lnTo>
                  <a:lnTo>
                    <a:pt x="865" y="9926"/>
                  </a:lnTo>
                  <a:lnTo>
                    <a:pt x="1009" y="9837"/>
                  </a:lnTo>
                  <a:lnTo>
                    <a:pt x="1096" y="9837"/>
                  </a:lnTo>
                  <a:lnTo>
                    <a:pt x="1154" y="9778"/>
                  </a:lnTo>
                  <a:lnTo>
                    <a:pt x="1442" y="9541"/>
                  </a:lnTo>
                  <a:lnTo>
                    <a:pt x="1528" y="9541"/>
                  </a:lnTo>
                  <a:lnTo>
                    <a:pt x="1673" y="9333"/>
                  </a:lnTo>
                  <a:lnTo>
                    <a:pt x="1730" y="9333"/>
                  </a:lnTo>
                  <a:lnTo>
                    <a:pt x="1817" y="9185"/>
                  </a:lnTo>
                  <a:lnTo>
                    <a:pt x="1673" y="9185"/>
                  </a:lnTo>
                  <a:lnTo>
                    <a:pt x="1586" y="9096"/>
                  </a:lnTo>
                  <a:lnTo>
                    <a:pt x="1586" y="9244"/>
                  </a:lnTo>
                  <a:lnTo>
                    <a:pt x="1298" y="9393"/>
                  </a:lnTo>
                  <a:lnTo>
                    <a:pt x="1096" y="9393"/>
                  </a:lnTo>
                  <a:lnTo>
                    <a:pt x="952" y="9481"/>
                  </a:lnTo>
                  <a:lnTo>
                    <a:pt x="433" y="9244"/>
                  </a:lnTo>
                  <a:lnTo>
                    <a:pt x="144" y="8948"/>
                  </a:lnTo>
                  <a:lnTo>
                    <a:pt x="144" y="8800"/>
                  </a:lnTo>
                  <a:lnTo>
                    <a:pt x="288" y="8593"/>
                  </a:lnTo>
                  <a:lnTo>
                    <a:pt x="433" y="8504"/>
                  </a:lnTo>
                  <a:lnTo>
                    <a:pt x="231" y="8504"/>
                  </a:lnTo>
                  <a:lnTo>
                    <a:pt x="0" y="8652"/>
                  </a:lnTo>
                  <a:lnTo>
                    <a:pt x="0" y="8444"/>
                  </a:lnTo>
                  <a:lnTo>
                    <a:pt x="231" y="8356"/>
                  </a:lnTo>
                  <a:lnTo>
                    <a:pt x="288" y="8356"/>
                  </a:lnTo>
                  <a:lnTo>
                    <a:pt x="375" y="8148"/>
                  </a:lnTo>
                  <a:lnTo>
                    <a:pt x="519" y="8148"/>
                  </a:lnTo>
                  <a:lnTo>
                    <a:pt x="577" y="8059"/>
                  </a:lnTo>
                  <a:lnTo>
                    <a:pt x="1154" y="8148"/>
                  </a:lnTo>
                  <a:lnTo>
                    <a:pt x="1442" y="8000"/>
                  </a:lnTo>
                  <a:lnTo>
                    <a:pt x="1528" y="7911"/>
                  </a:lnTo>
                  <a:lnTo>
                    <a:pt x="1673" y="7911"/>
                  </a:lnTo>
                  <a:lnTo>
                    <a:pt x="1586" y="8000"/>
                  </a:lnTo>
                  <a:lnTo>
                    <a:pt x="1673" y="8059"/>
                  </a:lnTo>
                  <a:lnTo>
                    <a:pt x="1874" y="8000"/>
                  </a:lnTo>
                  <a:lnTo>
                    <a:pt x="2019" y="7911"/>
                  </a:lnTo>
                  <a:lnTo>
                    <a:pt x="1961" y="7852"/>
                  </a:lnTo>
                  <a:lnTo>
                    <a:pt x="1961" y="7763"/>
                  </a:lnTo>
                  <a:lnTo>
                    <a:pt x="1817" y="7259"/>
                  </a:lnTo>
                  <a:lnTo>
                    <a:pt x="1673" y="7022"/>
                  </a:lnTo>
                  <a:lnTo>
                    <a:pt x="1673" y="6963"/>
                  </a:lnTo>
                  <a:lnTo>
                    <a:pt x="1586" y="6815"/>
                  </a:lnTo>
                  <a:lnTo>
                    <a:pt x="1442" y="6874"/>
                  </a:lnTo>
                  <a:lnTo>
                    <a:pt x="1154" y="6667"/>
                  </a:lnTo>
                  <a:lnTo>
                    <a:pt x="1154" y="6222"/>
                  </a:lnTo>
                  <a:lnTo>
                    <a:pt x="1009" y="6015"/>
                  </a:lnTo>
                  <a:lnTo>
                    <a:pt x="865" y="5926"/>
                  </a:lnTo>
                  <a:lnTo>
                    <a:pt x="807" y="6015"/>
                  </a:lnTo>
                  <a:lnTo>
                    <a:pt x="663" y="5926"/>
                  </a:lnTo>
                  <a:lnTo>
                    <a:pt x="519" y="5926"/>
                  </a:lnTo>
                  <a:lnTo>
                    <a:pt x="519" y="5778"/>
                  </a:lnTo>
                  <a:lnTo>
                    <a:pt x="663" y="5422"/>
                  </a:lnTo>
                  <a:lnTo>
                    <a:pt x="721" y="5422"/>
                  </a:lnTo>
                  <a:lnTo>
                    <a:pt x="952" y="5126"/>
                  </a:lnTo>
                  <a:lnTo>
                    <a:pt x="1009" y="4978"/>
                  </a:lnTo>
                  <a:lnTo>
                    <a:pt x="1154" y="4889"/>
                  </a:lnTo>
                  <a:lnTo>
                    <a:pt x="1240" y="4830"/>
                  </a:lnTo>
                  <a:lnTo>
                    <a:pt x="1384" y="4889"/>
                  </a:lnTo>
                  <a:lnTo>
                    <a:pt x="1442" y="5037"/>
                  </a:lnTo>
                  <a:lnTo>
                    <a:pt x="1528" y="5037"/>
                  </a:lnTo>
                  <a:lnTo>
                    <a:pt x="1817" y="4889"/>
                  </a:lnTo>
                  <a:lnTo>
                    <a:pt x="2249" y="4889"/>
                  </a:lnTo>
                  <a:lnTo>
                    <a:pt x="2451" y="4593"/>
                  </a:lnTo>
                  <a:lnTo>
                    <a:pt x="2595" y="4148"/>
                  </a:lnTo>
                  <a:lnTo>
                    <a:pt x="2970" y="3852"/>
                  </a:lnTo>
                  <a:lnTo>
                    <a:pt x="3028" y="3704"/>
                  </a:lnTo>
                  <a:lnTo>
                    <a:pt x="3115" y="3496"/>
                  </a:lnTo>
                  <a:lnTo>
                    <a:pt x="3259" y="3200"/>
                  </a:lnTo>
                  <a:lnTo>
                    <a:pt x="3547" y="3111"/>
                  </a:lnTo>
                  <a:lnTo>
                    <a:pt x="3605" y="2904"/>
                  </a:lnTo>
                  <a:lnTo>
                    <a:pt x="3605" y="2756"/>
                  </a:lnTo>
                  <a:lnTo>
                    <a:pt x="3461" y="2667"/>
                  </a:lnTo>
                  <a:lnTo>
                    <a:pt x="3749" y="2459"/>
                  </a:lnTo>
                  <a:lnTo>
                    <a:pt x="3836" y="2311"/>
                  </a:lnTo>
                  <a:lnTo>
                    <a:pt x="3893" y="2163"/>
                  </a:lnTo>
                  <a:lnTo>
                    <a:pt x="3893" y="1719"/>
                  </a:lnTo>
                  <a:lnTo>
                    <a:pt x="3836" y="1422"/>
                  </a:lnTo>
                  <a:lnTo>
                    <a:pt x="3749" y="1422"/>
                  </a:lnTo>
                  <a:lnTo>
                    <a:pt x="4037" y="1126"/>
                  </a:lnTo>
                  <a:lnTo>
                    <a:pt x="4182" y="1126"/>
                  </a:lnTo>
                  <a:lnTo>
                    <a:pt x="4326" y="978"/>
                  </a:lnTo>
                  <a:lnTo>
                    <a:pt x="4412" y="1037"/>
                  </a:lnTo>
                  <a:lnTo>
                    <a:pt x="4614" y="741"/>
                  </a:lnTo>
                  <a:lnTo>
                    <a:pt x="4845" y="385"/>
                  </a:lnTo>
                  <a:lnTo>
                    <a:pt x="5047" y="148"/>
                  </a:lnTo>
                  <a:lnTo>
                    <a:pt x="5249" y="148"/>
                  </a:lnTo>
                  <a:lnTo>
                    <a:pt x="5335" y="0"/>
                  </a:lnTo>
                  <a:lnTo>
                    <a:pt x="5479" y="0"/>
                  </a:lnTo>
                  <a:lnTo>
                    <a:pt x="5912" y="296"/>
                  </a:lnTo>
                  <a:lnTo>
                    <a:pt x="6114" y="148"/>
                  </a:lnTo>
                  <a:lnTo>
                    <a:pt x="6344" y="237"/>
                  </a:lnTo>
                  <a:lnTo>
                    <a:pt x="6402" y="444"/>
                  </a:lnTo>
                  <a:lnTo>
                    <a:pt x="6633" y="444"/>
                  </a:lnTo>
                  <a:lnTo>
                    <a:pt x="6921" y="681"/>
                  </a:lnTo>
                  <a:close/>
                  <a:moveTo>
                    <a:pt x="15630" y="10222"/>
                  </a:moveTo>
                  <a:lnTo>
                    <a:pt x="15630" y="10370"/>
                  </a:lnTo>
                  <a:lnTo>
                    <a:pt x="15688" y="10281"/>
                  </a:lnTo>
                  <a:lnTo>
                    <a:pt x="15630" y="10222"/>
                  </a:lnTo>
                  <a:close/>
                  <a:moveTo>
                    <a:pt x="15544" y="10133"/>
                  </a:moveTo>
                  <a:lnTo>
                    <a:pt x="15486" y="10222"/>
                  </a:lnTo>
                  <a:lnTo>
                    <a:pt x="15486" y="10281"/>
                  </a:lnTo>
                  <a:lnTo>
                    <a:pt x="15544" y="10370"/>
                  </a:lnTo>
                  <a:lnTo>
                    <a:pt x="15544" y="10133"/>
                  </a:lnTo>
                  <a:close/>
                  <a:moveTo>
                    <a:pt x="15342" y="10222"/>
                  </a:moveTo>
                  <a:lnTo>
                    <a:pt x="15342" y="10370"/>
                  </a:lnTo>
                  <a:lnTo>
                    <a:pt x="15486" y="10430"/>
                  </a:lnTo>
                  <a:lnTo>
                    <a:pt x="15400" y="10281"/>
                  </a:lnTo>
                  <a:lnTo>
                    <a:pt x="15342" y="10222"/>
                  </a:lnTo>
                  <a:close/>
                  <a:moveTo>
                    <a:pt x="15111" y="10222"/>
                  </a:moveTo>
                  <a:lnTo>
                    <a:pt x="15111" y="10281"/>
                  </a:lnTo>
                  <a:lnTo>
                    <a:pt x="15198" y="10281"/>
                  </a:lnTo>
                  <a:lnTo>
                    <a:pt x="15256" y="10074"/>
                  </a:lnTo>
                  <a:lnTo>
                    <a:pt x="15198" y="9985"/>
                  </a:lnTo>
                  <a:lnTo>
                    <a:pt x="15111" y="10222"/>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9" name="Freeform 150">
              <a:extLst>
                <a:ext uri="{FF2B5EF4-FFF2-40B4-BE49-F238E27FC236}">
                  <a16:creationId xmlns:a16="http://schemas.microsoft.com/office/drawing/2014/main" id="{D733C249-94F2-F849-A428-9D0EBD9135F2}"/>
                </a:ext>
              </a:extLst>
            </p:cNvPr>
            <p:cNvSpPr/>
            <p:nvPr/>
          </p:nvSpPr>
          <p:spPr>
            <a:xfrm>
              <a:off x="4478978" y="7239624"/>
              <a:ext cx="661127" cy="342477"/>
            </a:xfrm>
            <a:custGeom>
              <a:avLst/>
              <a:gdLst/>
              <a:ahLst/>
              <a:cxnLst>
                <a:cxn ang="0">
                  <a:pos x="wd2" y="hd2"/>
                </a:cxn>
                <a:cxn ang="5400000">
                  <a:pos x="wd2" y="hd2"/>
                </a:cxn>
                <a:cxn ang="10800000">
                  <a:pos x="wd2" y="hd2"/>
                </a:cxn>
                <a:cxn ang="16200000">
                  <a:pos x="wd2" y="hd2"/>
                </a:cxn>
              </a:cxnLst>
              <a:rect l="0" t="0" r="r" b="b"/>
              <a:pathLst>
                <a:path w="21600" h="21600" extrusionOk="0">
                  <a:moveTo>
                    <a:pt x="973" y="0"/>
                  </a:moveTo>
                  <a:lnTo>
                    <a:pt x="1265" y="0"/>
                  </a:lnTo>
                  <a:lnTo>
                    <a:pt x="1946" y="376"/>
                  </a:lnTo>
                  <a:lnTo>
                    <a:pt x="2238" y="939"/>
                  </a:lnTo>
                  <a:lnTo>
                    <a:pt x="2724" y="939"/>
                  </a:lnTo>
                  <a:lnTo>
                    <a:pt x="2919" y="1315"/>
                  </a:lnTo>
                  <a:lnTo>
                    <a:pt x="3211" y="376"/>
                  </a:lnTo>
                  <a:lnTo>
                    <a:pt x="3892" y="376"/>
                  </a:lnTo>
                  <a:lnTo>
                    <a:pt x="4865" y="939"/>
                  </a:lnTo>
                  <a:lnTo>
                    <a:pt x="5157" y="1315"/>
                  </a:lnTo>
                  <a:lnTo>
                    <a:pt x="5643" y="1315"/>
                  </a:lnTo>
                  <a:lnTo>
                    <a:pt x="6130" y="2254"/>
                  </a:lnTo>
                  <a:lnTo>
                    <a:pt x="6811" y="3757"/>
                  </a:lnTo>
                  <a:lnTo>
                    <a:pt x="7589" y="3757"/>
                  </a:lnTo>
                  <a:lnTo>
                    <a:pt x="8076" y="4132"/>
                  </a:lnTo>
                  <a:lnTo>
                    <a:pt x="8270" y="4696"/>
                  </a:lnTo>
                  <a:lnTo>
                    <a:pt x="8757" y="6010"/>
                  </a:lnTo>
                  <a:lnTo>
                    <a:pt x="9049" y="6950"/>
                  </a:lnTo>
                  <a:lnTo>
                    <a:pt x="9243" y="6950"/>
                  </a:lnTo>
                  <a:lnTo>
                    <a:pt x="9243" y="5071"/>
                  </a:lnTo>
                  <a:lnTo>
                    <a:pt x="9535" y="4696"/>
                  </a:lnTo>
                  <a:lnTo>
                    <a:pt x="9730" y="5071"/>
                  </a:lnTo>
                  <a:lnTo>
                    <a:pt x="10216" y="5071"/>
                  </a:lnTo>
                  <a:lnTo>
                    <a:pt x="10703" y="6010"/>
                  </a:lnTo>
                  <a:lnTo>
                    <a:pt x="10897" y="6950"/>
                  </a:lnTo>
                  <a:lnTo>
                    <a:pt x="11384" y="8452"/>
                  </a:lnTo>
                  <a:lnTo>
                    <a:pt x="12357" y="7889"/>
                  </a:lnTo>
                  <a:lnTo>
                    <a:pt x="12843" y="7889"/>
                  </a:lnTo>
                  <a:lnTo>
                    <a:pt x="12843" y="10330"/>
                  </a:lnTo>
                  <a:lnTo>
                    <a:pt x="13135" y="11270"/>
                  </a:lnTo>
                  <a:lnTo>
                    <a:pt x="13622" y="11270"/>
                  </a:lnTo>
                  <a:lnTo>
                    <a:pt x="14303" y="11645"/>
                  </a:lnTo>
                  <a:lnTo>
                    <a:pt x="14595" y="11270"/>
                  </a:lnTo>
                  <a:lnTo>
                    <a:pt x="15081" y="10706"/>
                  </a:lnTo>
                  <a:lnTo>
                    <a:pt x="15568" y="9767"/>
                  </a:lnTo>
                  <a:lnTo>
                    <a:pt x="16541" y="10330"/>
                  </a:lnTo>
                  <a:lnTo>
                    <a:pt x="17222" y="10706"/>
                  </a:lnTo>
                  <a:lnTo>
                    <a:pt x="17222" y="11645"/>
                  </a:lnTo>
                  <a:lnTo>
                    <a:pt x="18195" y="12584"/>
                  </a:lnTo>
                  <a:lnTo>
                    <a:pt x="18681" y="14087"/>
                  </a:lnTo>
                  <a:lnTo>
                    <a:pt x="19168" y="14087"/>
                  </a:lnTo>
                  <a:lnTo>
                    <a:pt x="19654" y="13523"/>
                  </a:lnTo>
                  <a:lnTo>
                    <a:pt x="19946" y="13523"/>
                  </a:lnTo>
                  <a:lnTo>
                    <a:pt x="20627" y="13148"/>
                  </a:lnTo>
                  <a:lnTo>
                    <a:pt x="21114" y="13523"/>
                  </a:lnTo>
                  <a:lnTo>
                    <a:pt x="21405" y="14463"/>
                  </a:lnTo>
                  <a:lnTo>
                    <a:pt x="21114" y="16904"/>
                  </a:lnTo>
                  <a:lnTo>
                    <a:pt x="21600" y="18783"/>
                  </a:lnTo>
                  <a:lnTo>
                    <a:pt x="21405" y="21037"/>
                  </a:lnTo>
                  <a:lnTo>
                    <a:pt x="19946" y="21600"/>
                  </a:lnTo>
                  <a:lnTo>
                    <a:pt x="18973" y="20661"/>
                  </a:lnTo>
                  <a:lnTo>
                    <a:pt x="18195" y="21037"/>
                  </a:lnTo>
                  <a:lnTo>
                    <a:pt x="16054" y="19722"/>
                  </a:lnTo>
                  <a:lnTo>
                    <a:pt x="15081" y="19722"/>
                  </a:lnTo>
                  <a:lnTo>
                    <a:pt x="14595" y="20097"/>
                  </a:lnTo>
                  <a:lnTo>
                    <a:pt x="13330" y="19722"/>
                  </a:lnTo>
                  <a:lnTo>
                    <a:pt x="12649" y="18219"/>
                  </a:lnTo>
                  <a:lnTo>
                    <a:pt x="12357" y="17280"/>
                  </a:lnTo>
                  <a:lnTo>
                    <a:pt x="11189" y="16341"/>
                  </a:lnTo>
                  <a:lnTo>
                    <a:pt x="9924" y="17280"/>
                  </a:lnTo>
                  <a:lnTo>
                    <a:pt x="9535" y="16341"/>
                  </a:lnTo>
                  <a:lnTo>
                    <a:pt x="8076" y="16904"/>
                  </a:lnTo>
                  <a:lnTo>
                    <a:pt x="7297" y="15402"/>
                  </a:lnTo>
                  <a:lnTo>
                    <a:pt x="6616" y="15402"/>
                  </a:lnTo>
                  <a:lnTo>
                    <a:pt x="6130" y="15026"/>
                  </a:lnTo>
                  <a:lnTo>
                    <a:pt x="5157" y="14463"/>
                  </a:lnTo>
                  <a:lnTo>
                    <a:pt x="4378" y="12584"/>
                  </a:lnTo>
                  <a:lnTo>
                    <a:pt x="3211" y="11270"/>
                  </a:lnTo>
                  <a:lnTo>
                    <a:pt x="2238" y="10706"/>
                  </a:lnTo>
                  <a:lnTo>
                    <a:pt x="1751" y="9767"/>
                  </a:lnTo>
                  <a:lnTo>
                    <a:pt x="1265" y="9767"/>
                  </a:lnTo>
                  <a:lnTo>
                    <a:pt x="778" y="9391"/>
                  </a:lnTo>
                  <a:lnTo>
                    <a:pt x="292" y="9391"/>
                  </a:lnTo>
                  <a:lnTo>
                    <a:pt x="0" y="7889"/>
                  </a:lnTo>
                  <a:lnTo>
                    <a:pt x="778" y="6010"/>
                  </a:lnTo>
                  <a:lnTo>
                    <a:pt x="778" y="4696"/>
                  </a:lnTo>
                  <a:lnTo>
                    <a:pt x="1265" y="1878"/>
                  </a:lnTo>
                  <a:lnTo>
                    <a:pt x="973"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0" name="Freeform 151">
              <a:extLst>
                <a:ext uri="{FF2B5EF4-FFF2-40B4-BE49-F238E27FC236}">
                  <a16:creationId xmlns:a16="http://schemas.microsoft.com/office/drawing/2014/main" id="{79DBB9EE-D754-0643-AD6D-A0F23A58C544}"/>
                </a:ext>
              </a:extLst>
            </p:cNvPr>
            <p:cNvSpPr/>
            <p:nvPr/>
          </p:nvSpPr>
          <p:spPr>
            <a:xfrm>
              <a:off x="5178820" y="7418307"/>
              <a:ext cx="244200" cy="139970"/>
            </a:xfrm>
            <a:custGeom>
              <a:avLst/>
              <a:gdLst/>
              <a:ahLst/>
              <a:cxnLst>
                <a:cxn ang="0">
                  <a:pos x="wd2" y="hd2"/>
                </a:cxn>
                <a:cxn ang="5400000">
                  <a:pos x="wd2" y="hd2"/>
                </a:cxn>
                <a:cxn ang="10800000">
                  <a:pos x="wd2" y="hd2"/>
                </a:cxn>
                <a:cxn ang="16200000">
                  <a:pos x="wd2" y="hd2"/>
                </a:cxn>
              </a:cxnLst>
              <a:rect l="0" t="0" r="r" b="b"/>
              <a:pathLst>
                <a:path w="21600" h="21600" extrusionOk="0">
                  <a:moveTo>
                    <a:pt x="527" y="10111"/>
                  </a:moveTo>
                  <a:lnTo>
                    <a:pt x="2634" y="9191"/>
                  </a:lnTo>
                  <a:lnTo>
                    <a:pt x="3951" y="3217"/>
                  </a:lnTo>
                  <a:lnTo>
                    <a:pt x="7112" y="0"/>
                  </a:lnTo>
                  <a:lnTo>
                    <a:pt x="9746" y="0"/>
                  </a:lnTo>
                  <a:lnTo>
                    <a:pt x="10537" y="2298"/>
                  </a:lnTo>
                  <a:lnTo>
                    <a:pt x="13698" y="2298"/>
                  </a:lnTo>
                  <a:lnTo>
                    <a:pt x="15015" y="3217"/>
                  </a:lnTo>
                  <a:lnTo>
                    <a:pt x="16332" y="2298"/>
                  </a:lnTo>
                  <a:lnTo>
                    <a:pt x="18439" y="2298"/>
                  </a:lnTo>
                  <a:lnTo>
                    <a:pt x="19756" y="4596"/>
                  </a:lnTo>
                  <a:lnTo>
                    <a:pt x="19756" y="10111"/>
                  </a:lnTo>
                  <a:lnTo>
                    <a:pt x="21600" y="11489"/>
                  </a:lnTo>
                  <a:lnTo>
                    <a:pt x="21600" y="17004"/>
                  </a:lnTo>
                  <a:lnTo>
                    <a:pt x="18966" y="19302"/>
                  </a:lnTo>
                  <a:lnTo>
                    <a:pt x="17122" y="18383"/>
                  </a:lnTo>
                  <a:lnTo>
                    <a:pt x="14488" y="19302"/>
                  </a:lnTo>
                  <a:lnTo>
                    <a:pt x="13171" y="18383"/>
                  </a:lnTo>
                  <a:lnTo>
                    <a:pt x="11854" y="19302"/>
                  </a:lnTo>
                  <a:lnTo>
                    <a:pt x="10537" y="21600"/>
                  </a:lnTo>
                  <a:lnTo>
                    <a:pt x="8429" y="21600"/>
                  </a:lnTo>
                  <a:lnTo>
                    <a:pt x="5268" y="18383"/>
                  </a:lnTo>
                  <a:lnTo>
                    <a:pt x="3951" y="19302"/>
                  </a:lnTo>
                  <a:lnTo>
                    <a:pt x="1317" y="19302"/>
                  </a:lnTo>
                  <a:lnTo>
                    <a:pt x="0" y="14706"/>
                  </a:lnTo>
                  <a:lnTo>
                    <a:pt x="527" y="12409"/>
                  </a:lnTo>
                  <a:lnTo>
                    <a:pt x="527" y="10111"/>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1" name="Freeform 152">
              <a:extLst>
                <a:ext uri="{FF2B5EF4-FFF2-40B4-BE49-F238E27FC236}">
                  <a16:creationId xmlns:a16="http://schemas.microsoft.com/office/drawing/2014/main" id="{9B94E43A-C06F-6844-975C-9E49D9F94C3C}"/>
                </a:ext>
              </a:extLst>
            </p:cNvPr>
            <p:cNvSpPr/>
            <p:nvPr/>
          </p:nvSpPr>
          <p:spPr>
            <a:xfrm>
              <a:off x="4666596" y="4875057"/>
              <a:ext cx="2441997" cy="1152505"/>
            </a:xfrm>
            <a:custGeom>
              <a:avLst/>
              <a:gdLst/>
              <a:ahLst/>
              <a:cxnLst>
                <a:cxn ang="0">
                  <a:pos x="wd2" y="hd2"/>
                </a:cxn>
                <a:cxn ang="5400000">
                  <a:pos x="wd2" y="hd2"/>
                </a:cxn>
                <a:cxn ang="10800000">
                  <a:pos x="wd2" y="hd2"/>
                </a:cxn>
                <a:cxn ang="16200000">
                  <a:pos x="wd2" y="hd2"/>
                </a:cxn>
              </a:cxnLst>
              <a:rect l="0" t="0" r="r" b="b"/>
              <a:pathLst>
                <a:path w="21600" h="21600" extrusionOk="0">
                  <a:moveTo>
                    <a:pt x="0" y="7647"/>
                  </a:moveTo>
                  <a:lnTo>
                    <a:pt x="132" y="7088"/>
                  </a:lnTo>
                  <a:lnTo>
                    <a:pt x="263" y="6977"/>
                  </a:lnTo>
                  <a:lnTo>
                    <a:pt x="580" y="6977"/>
                  </a:lnTo>
                  <a:lnTo>
                    <a:pt x="659" y="6809"/>
                  </a:lnTo>
                  <a:lnTo>
                    <a:pt x="711" y="6530"/>
                  </a:lnTo>
                  <a:lnTo>
                    <a:pt x="975" y="6419"/>
                  </a:lnTo>
                  <a:lnTo>
                    <a:pt x="975" y="6140"/>
                  </a:lnTo>
                  <a:lnTo>
                    <a:pt x="1027" y="5860"/>
                  </a:lnTo>
                  <a:lnTo>
                    <a:pt x="1238" y="5581"/>
                  </a:lnTo>
                  <a:lnTo>
                    <a:pt x="1238" y="5414"/>
                  </a:lnTo>
                  <a:lnTo>
                    <a:pt x="1291" y="5135"/>
                  </a:lnTo>
                  <a:lnTo>
                    <a:pt x="1422" y="5135"/>
                  </a:lnTo>
                  <a:lnTo>
                    <a:pt x="1554" y="4856"/>
                  </a:lnTo>
                  <a:lnTo>
                    <a:pt x="1554" y="4744"/>
                  </a:lnTo>
                  <a:lnTo>
                    <a:pt x="1501" y="4577"/>
                  </a:lnTo>
                  <a:lnTo>
                    <a:pt x="1501" y="4298"/>
                  </a:lnTo>
                  <a:lnTo>
                    <a:pt x="1554" y="4186"/>
                  </a:lnTo>
                  <a:lnTo>
                    <a:pt x="1765" y="4298"/>
                  </a:lnTo>
                  <a:lnTo>
                    <a:pt x="1897" y="4298"/>
                  </a:lnTo>
                  <a:lnTo>
                    <a:pt x="1949" y="3907"/>
                  </a:lnTo>
                  <a:lnTo>
                    <a:pt x="2081" y="3740"/>
                  </a:lnTo>
                  <a:lnTo>
                    <a:pt x="2292" y="3740"/>
                  </a:lnTo>
                  <a:lnTo>
                    <a:pt x="2476" y="3628"/>
                  </a:lnTo>
                  <a:lnTo>
                    <a:pt x="2740" y="3628"/>
                  </a:lnTo>
                  <a:lnTo>
                    <a:pt x="2819" y="3460"/>
                  </a:lnTo>
                  <a:lnTo>
                    <a:pt x="2871" y="3460"/>
                  </a:lnTo>
                  <a:lnTo>
                    <a:pt x="2950" y="3740"/>
                  </a:lnTo>
                  <a:lnTo>
                    <a:pt x="2950" y="3907"/>
                  </a:lnTo>
                  <a:lnTo>
                    <a:pt x="3082" y="4186"/>
                  </a:lnTo>
                  <a:lnTo>
                    <a:pt x="3214" y="4019"/>
                  </a:lnTo>
                  <a:lnTo>
                    <a:pt x="3398" y="4019"/>
                  </a:lnTo>
                  <a:lnTo>
                    <a:pt x="3530" y="3907"/>
                  </a:lnTo>
                  <a:lnTo>
                    <a:pt x="3740" y="3907"/>
                  </a:lnTo>
                  <a:lnTo>
                    <a:pt x="3793" y="4186"/>
                  </a:lnTo>
                  <a:lnTo>
                    <a:pt x="3793" y="4298"/>
                  </a:lnTo>
                  <a:lnTo>
                    <a:pt x="3872" y="4577"/>
                  </a:lnTo>
                  <a:lnTo>
                    <a:pt x="4188" y="5023"/>
                  </a:lnTo>
                  <a:lnTo>
                    <a:pt x="4320" y="5135"/>
                  </a:lnTo>
                  <a:lnTo>
                    <a:pt x="4583" y="5414"/>
                  </a:lnTo>
                  <a:lnTo>
                    <a:pt x="4662" y="5302"/>
                  </a:lnTo>
                  <a:lnTo>
                    <a:pt x="4794" y="5302"/>
                  </a:lnTo>
                  <a:lnTo>
                    <a:pt x="4979" y="5023"/>
                  </a:lnTo>
                  <a:lnTo>
                    <a:pt x="5189" y="5023"/>
                  </a:lnTo>
                  <a:lnTo>
                    <a:pt x="5321" y="5135"/>
                  </a:lnTo>
                  <a:lnTo>
                    <a:pt x="5716" y="5135"/>
                  </a:lnTo>
                  <a:lnTo>
                    <a:pt x="5848" y="5302"/>
                  </a:lnTo>
                  <a:lnTo>
                    <a:pt x="5980" y="5302"/>
                  </a:lnTo>
                  <a:lnTo>
                    <a:pt x="6032" y="5135"/>
                  </a:lnTo>
                  <a:lnTo>
                    <a:pt x="6375" y="5135"/>
                  </a:lnTo>
                  <a:lnTo>
                    <a:pt x="6506" y="4744"/>
                  </a:lnTo>
                  <a:lnTo>
                    <a:pt x="6427" y="4465"/>
                  </a:lnTo>
                  <a:lnTo>
                    <a:pt x="6296" y="4298"/>
                  </a:lnTo>
                  <a:lnTo>
                    <a:pt x="6296" y="3181"/>
                  </a:lnTo>
                  <a:lnTo>
                    <a:pt x="6164" y="3070"/>
                  </a:lnTo>
                  <a:lnTo>
                    <a:pt x="6111" y="2902"/>
                  </a:lnTo>
                  <a:lnTo>
                    <a:pt x="5900" y="2791"/>
                  </a:lnTo>
                  <a:lnTo>
                    <a:pt x="5848" y="2344"/>
                  </a:lnTo>
                  <a:lnTo>
                    <a:pt x="5848" y="1674"/>
                  </a:lnTo>
                  <a:lnTo>
                    <a:pt x="5980" y="1395"/>
                  </a:lnTo>
                  <a:lnTo>
                    <a:pt x="5980" y="1116"/>
                  </a:lnTo>
                  <a:lnTo>
                    <a:pt x="6032" y="837"/>
                  </a:lnTo>
                  <a:lnTo>
                    <a:pt x="6243" y="837"/>
                  </a:lnTo>
                  <a:lnTo>
                    <a:pt x="6296" y="558"/>
                  </a:lnTo>
                  <a:lnTo>
                    <a:pt x="6243" y="447"/>
                  </a:lnTo>
                  <a:lnTo>
                    <a:pt x="6296" y="167"/>
                  </a:lnTo>
                  <a:lnTo>
                    <a:pt x="6375" y="0"/>
                  </a:lnTo>
                  <a:lnTo>
                    <a:pt x="6506" y="0"/>
                  </a:lnTo>
                  <a:lnTo>
                    <a:pt x="6612" y="167"/>
                  </a:lnTo>
                  <a:lnTo>
                    <a:pt x="6743" y="167"/>
                  </a:lnTo>
                  <a:lnTo>
                    <a:pt x="6954" y="447"/>
                  </a:lnTo>
                  <a:lnTo>
                    <a:pt x="7007" y="558"/>
                  </a:lnTo>
                  <a:lnTo>
                    <a:pt x="7139" y="558"/>
                  </a:lnTo>
                  <a:lnTo>
                    <a:pt x="7349" y="726"/>
                  </a:lnTo>
                  <a:lnTo>
                    <a:pt x="7665" y="726"/>
                  </a:lnTo>
                  <a:lnTo>
                    <a:pt x="7744" y="837"/>
                  </a:lnTo>
                  <a:lnTo>
                    <a:pt x="7929" y="1005"/>
                  </a:lnTo>
                  <a:lnTo>
                    <a:pt x="8008" y="1005"/>
                  </a:lnTo>
                  <a:lnTo>
                    <a:pt x="8140" y="1116"/>
                  </a:lnTo>
                  <a:lnTo>
                    <a:pt x="8535" y="1116"/>
                  </a:lnTo>
                  <a:lnTo>
                    <a:pt x="8587" y="1395"/>
                  </a:lnTo>
                  <a:lnTo>
                    <a:pt x="8587" y="1563"/>
                  </a:lnTo>
                  <a:lnTo>
                    <a:pt x="8666" y="1842"/>
                  </a:lnTo>
                  <a:lnTo>
                    <a:pt x="8666" y="1953"/>
                  </a:lnTo>
                  <a:lnTo>
                    <a:pt x="8719" y="2233"/>
                  </a:lnTo>
                  <a:lnTo>
                    <a:pt x="8798" y="2512"/>
                  </a:lnTo>
                  <a:lnTo>
                    <a:pt x="8798" y="2791"/>
                  </a:lnTo>
                  <a:lnTo>
                    <a:pt x="8851" y="2902"/>
                  </a:lnTo>
                  <a:lnTo>
                    <a:pt x="8982" y="2902"/>
                  </a:lnTo>
                  <a:lnTo>
                    <a:pt x="9114" y="3181"/>
                  </a:lnTo>
                  <a:lnTo>
                    <a:pt x="9114" y="3349"/>
                  </a:lnTo>
                  <a:lnTo>
                    <a:pt x="9378" y="3460"/>
                  </a:lnTo>
                  <a:lnTo>
                    <a:pt x="9588" y="3740"/>
                  </a:lnTo>
                  <a:lnTo>
                    <a:pt x="9641" y="3740"/>
                  </a:lnTo>
                  <a:lnTo>
                    <a:pt x="9720" y="3628"/>
                  </a:lnTo>
                  <a:lnTo>
                    <a:pt x="9904" y="3628"/>
                  </a:lnTo>
                  <a:lnTo>
                    <a:pt x="10036" y="3460"/>
                  </a:lnTo>
                  <a:lnTo>
                    <a:pt x="10115" y="3460"/>
                  </a:lnTo>
                  <a:lnTo>
                    <a:pt x="10247" y="3628"/>
                  </a:lnTo>
                  <a:lnTo>
                    <a:pt x="10300" y="3460"/>
                  </a:lnTo>
                  <a:lnTo>
                    <a:pt x="10431" y="3181"/>
                  </a:lnTo>
                  <a:lnTo>
                    <a:pt x="10642" y="3070"/>
                  </a:lnTo>
                  <a:lnTo>
                    <a:pt x="10905" y="3070"/>
                  </a:lnTo>
                  <a:lnTo>
                    <a:pt x="11037" y="2902"/>
                  </a:lnTo>
                  <a:lnTo>
                    <a:pt x="11221" y="2902"/>
                  </a:lnTo>
                  <a:lnTo>
                    <a:pt x="11432" y="2791"/>
                  </a:lnTo>
                  <a:lnTo>
                    <a:pt x="11564" y="2902"/>
                  </a:lnTo>
                  <a:lnTo>
                    <a:pt x="12064" y="2902"/>
                  </a:lnTo>
                  <a:lnTo>
                    <a:pt x="12196" y="3349"/>
                  </a:lnTo>
                  <a:lnTo>
                    <a:pt x="12407" y="3628"/>
                  </a:lnTo>
                  <a:lnTo>
                    <a:pt x="12670" y="3628"/>
                  </a:lnTo>
                  <a:lnTo>
                    <a:pt x="12802" y="3460"/>
                  </a:lnTo>
                  <a:lnTo>
                    <a:pt x="12855" y="3628"/>
                  </a:lnTo>
                  <a:lnTo>
                    <a:pt x="12934" y="4186"/>
                  </a:lnTo>
                  <a:lnTo>
                    <a:pt x="13065" y="4298"/>
                  </a:lnTo>
                  <a:lnTo>
                    <a:pt x="13118" y="4465"/>
                  </a:lnTo>
                  <a:lnTo>
                    <a:pt x="13250" y="4465"/>
                  </a:lnTo>
                  <a:lnTo>
                    <a:pt x="13381" y="4744"/>
                  </a:lnTo>
                  <a:lnTo>
                    <a:pt x="13777" y="4744"/>
                  </a:lnTo>
                  <a:lnTo>
                    <a:pt x="14040" y="4856"/>
                  </a:lnTo>
                  <a:lnTo>
                    <a:pt x="14646" y="4856"/>
                  </a:lnTo>
                  <a:lnTo>
                    <a:pt x="14699" y="4744"/>
                  </a:lnTo>
                  <a:lnTo>
                    <a:pt x="14909" y="4744"/>
                  </a:lnTo>
                  <a:lnTo>
                    <a:pt x="15041" y="4856"/>
                  </a:lnTo>
                  <a:lnTo>
                    <a:pt x="15094" y="4856"/>
                  </a:lnTo>
                  <a:lnTo>
                    <a:pt x="15225" y="4465"/>
                  </a:lnTo>
                  <a:lnTo>
                    <a:pt x="15489" y="4186"/>
                  </a:lnTo>
                  <a:lnTo>
                    <a:pt x="15620" y="4186"/>
                  </a:lnTo>
                  <a:lnTo>
                    <a:pt x="15752" y="3907"/>
                  </a:lnTo>
                  <a:lnTo>
                    <a:pt x="16226" y="3907"/>
                  </a:lnTo>
                  <a:lnTo>
                    <a:pt x="16358" y="3628"/>
                  </a:lnTo>
                  <a:lnTo>
                    <a:pt x="16358" y="3181"/>
                  </a:lnTo>
                  <a:lnTo>
                    <a:pt x="16490" y="2902"/>
                  </a:lnTo>
                  <a:lnTo>
                    <a:pt x="16621" y="2791"/>
                  </a:lnTo>
                  <a:lnTo>
                    <a:pt x="16674" y="2512"/>
                  </a:lnTo>
                  <a:lnTo>
                    <a:pt x="16753" y="2233"/>
                  </a:lnTo>
                  <a:lnTo>
                    <a:pt x="16885" y="1953"/>
                  </a:lnTo>
                  <a:lnTo>
                    <a:pt x="17017" y="1953"/>
                  </a:lnTo>
                  <a:lnTo>
                    <a:pt x="17017" y="2121"/>
                  </a:lnTo>
                  <a:lnTo>
                    <a:pt x="17201" y="1953"/>
                  </a:lnTo>
                  <a:lnTo>
                    <a:pt x="17333" y="1953"/>
                  </a:lnTo>
                  <a:lnTo>
                    <a:pt x="17543" y="2233"/>
                  </a:lnTo>
                  <a:lnTo>
                    <a:pt x="17596" y="2512"/>
                  </a:lnTo>
                  <a:lnTo>
                    <a:pt x="17728" y="2512"/>
                  </a:lnTo>
                  <a:lnTo>
                    <a:pt x="17860" y="2344"/>
                  </a:lnTo>
                  <a:lnTo>
                    <a:pt x="17912" y="2512"/>
                  </a:lnTo>
                  <a:lnTo>
                    <a:pt x="18044" y="2512"/>
                  </a:lnTo>
                  <a:lnTo>
                    <a:pt x="18176" y="2344"/>
                  </a:lnTo>
                  <a:lnTo>
                    <a:pt x="18176" y="2233"/>
                  </a:lnTo>
                  <a:lnTo>
                    <a:pt x="18439" y="2121"/>
                  </a:lnTo>
                  <a:lnTo>
                    <a:pt x="18702" y="2233"/>
                  </a:lnTo>
                  <a:lnTo>
                    <a:pt x="18781" y="2344"/>
                  </a:lnTo>
                  <a:lnTo>
                    <a:pt x="18650" y="4744"/>
                  </a:lnTo>
                  <a:lnTo>
                    <a:pt x="18650" y="5135"/>
                  </a:lnTo>
                  <a:lnTo>
                    <a:pt x="18571" y="5693"/>
                  </a:lnTo>
                  <a:lnTo>
                    <a:pt x="18650" y="5972"/>
                  </a:lnTo>
                  <a:lnTo>
                    <a:pt x="18518" y="6530"/>
                  </a:lnTo>
                  <a:lnTo>
                    <a:pt x="18650" y="7088"/>
                  </a:lnTo>
                  <a:lnTo>
                    <a:pt x="18966" y="7367"/>
                  </a:lnTo>
                  <a:lnTo>
                    <a:pt x="19177" y="7088"/>
                  </a:lnTo>
                  <a:lnTo>
                    <a:pt x="19756" y="7088"/>
                  </a:lnTo>
                  <a:lnTo>
                    <a:pt x="19888" y="7367"/>
                  </a:lnTo>
                  <a:lnTo>
                    <a:pt x="20099" y="6809"/>
                  </a:lnTo>
                  <a:lnTo>
                    <a:pt x="20099" y="6251"/>
                  </a:lnTo>
                  <a:lnTo>
                    <a:pt x="20283" y="6140"/>
                  </a:lnTo>
                  <a:lnTo>
                    <a:pt x="20362" y="5972"/>
                  </a:lnTo>
                  <a:lnTo>
                    <a:pt x="20678" y="6251"/>
                  </a:lnTo>
                  <a:lnTo>
                    <a:pt x="20810" y="6698"/>
                  </a:lnTo>
                  <a:lnTo>
                    <a:pt x="21073" y="7088"/>
                  </a:lnTo>
                  <a:lnTo>
                    <a:pt x="21284" y="7647"/>
                  </a:lnTo>
                  <a:lnTo>
                    <a:pt x="21547" y="8093"/>
                  </a:lnTo>
                  <a:lnTo>
                    <a:pt x="21547" y="8372"/>
                  </a:lnTo>
                  <a:lnTo>
                    <a:pt x="21600" y="8484"/>
                  </a:lnTo>
                  <a:lnTo>
                    <a:pt x="21600" y="8763"/>
                  </a:lnTo>
                  <a:lnTo>
                    <a:pt x="21547" y="8930"/>
                  </a:lnTo>
                  <a:lnTo>
                    <a:pt x="21547" y="9209"/>
                  </a:lnTo>
                  <a:lnTo>
                    <a:pt x="21468" y="9321"/>
                  </a:lnTo>
                  <a:lnTo>
                    <a:pt x="21416" y="9321"/>
                  </a:lnTo>
                  <a:lnTo>
                    <a:pt x="21337" y="9209"/>
                  </a:lnTo>
                  <a:lnTo>
                    <a:pt x="21152" y="9209"/>
                  </a:lnTo>
                  <a:lnTo>
                    <a:pt x="21073" y="9321"/>
                  </a:lnTo>
                  <a:lnTo>
                    <a:pt x="20889" y="9209"/>
                  </a:lnTo>
                  <a:lnTo>
                    <a:pt x="20757" y="9209"/>
                  </a:lnTo>
                  <a:lnTo>
                    <a:pt x="20625" y="9600"/>
                  </a:lnTo>
                  <a:lnTo>
                    <a:pt x="20494" y="9879"/>
                  </a:lnTo>
                  <a:lnTo>
                    <a:pt x="20362" y="10047"/>
                  </a:lnTo>
                  <a:lnTo>
                    <a:pt x="20230" y="9879"/>
                  </a:lnTo>
                  <a:lnTo>
                    <a:pt x="20151" y="9879"/>
                  </a:lnTo>
                  <a:lnTo>
                    <a:pt x="20151" y="10158"/>
                  </a:lnTo>
                  <a:lnTo>
                    <a:pt x="20099" y="10326"/>
                  </a:lnTo>
                  <a:lnTo>
                    <a:pt x="19967" y="10326"/>
                  </a:lnTo>
                  <a:lnTo>
                    <a:pt x="19888" y="10437"/>
                  </a:lnTo>
                  <a:lnTo>
                    <a:pt x="19756" y="10884"/>
                  </a:lnTo>
                  <a:lnTo>
                    <a:pt x="19703" y="11442"/>
                  </a:lnTo>
                  <a:lnTo>
                    <a:pt x="19756" y="11721"/>
                  </a:lnTo>
                  <a:lnTo>
                    <a:pt x="19624" y="11833"/>
                  </a:lnTo>
                  <a:lnTo>
                    <a:pt x="19493" y="12000"/>
                  </a:lnTo>
                  <a:lnTo>
                    <a:pt x="19229" y="12391"/>
                  </a:lnTo>
                  <a:lnTo>
                    <a:pt x="19045" y="12391"/>
                  </a:lnTo>
                  <a:lnTo>
                    <a:pt x="18834" y="12279"/>
                  </a:lnTo>
                  <a:lnTo>
                    <a:pt x="18781" y="12391"/>
                  </a:lnTo>
                  <a:lnTo>
                    <a:pt x="18650" y="12949"/>
                  </a:lnTo>
                  <a:lnTo>
                    <a:pt x="18386" y="13507"/>
                  </a:lnTo>
                  <a:lnTo>
                    <a:pt x="18255" y="13674"/>
                  </a:lnTo>
                  <a:lnTo>
                    <a:pt x="18255" y="13953"/>
                  </a:lnTo>
                  <a:lnTo>
                    <a:pt x="18176" y="13953"/>
                  </a:lnTo>
                  <a:lnTo>
                    <a:pt x="17991" y="13786"/>
                  </a:lnTo>
                  <a:lnTo>
                    <a:pt x="17860" y="13786"/>
                  </a:lnTo>
                  <a:lnTo>
                    <a:pt x="17649" y="13507"/>
                  </a:lnTo>
                  <a:lnTo>
                    <a:pt x="17464" y="13395"/>
                  </a:lnTo>
                  <a:lnTo>
                    <a:pt x="17280" y="13228"/>
                  </a:lnTo>
                  <a:lnTo>
                    <a:pt x="17017" y="13395"/>
                  </a:lnTo>
                  <a:lnTo>
                    <a:pt x="16753" y="13953"/>
                  </a:lnTo>
                  <a:lnTo>
                    <a:pt x="16753" y="15181"/>
                  </a:lnTo>
                  <a:lnTo>
                    <a:pt x="17069" y="15628"/>
                  </a:lnTo>
                  <a:lnTo>
                    <a:pt x="17333" y="16019"/>
                  </a:lnTo>
                  <a:lnTo>
                    <a:pt x="17333" y="16186"/>
                  </a:lnTo>
                  <a:lnTo>
                    <a:pt x="17280" y="16465"/>
                  </a:lnTo>
                  <a:lnTo>
                    <a:pt x="17201" y="16744"/>
                  </a:lnTo>
                  <a:lnTo>
                    <a:pt x="16885" y="17414"/>
                  </a:lnTo>
                  <a:lnTo>
                    <a:pt x="16674" y="18140"/>
                  </a:lnTo>
                  <a:lnTo>
                    <a:pt x="16621" y="18530"/>
                  </a:lnTo>
                  <a:lnTo>
                    <a:pt x="16490" y="18530"/>
                  </a:lnTo>
                  <a:lnTo>
                    <a:pt x="16279" y="18642"/>
                  </a:lnTo>
                  <a:lnTo>
                    <a:pt x="16095" y="18809"/>
                  </a:lnTo>
                  <a:lnTo>
                    <a:pt x="15884" y="18921"/>
                  </a:lnTo>
                  <a:lnTo>
                    <a:pt x="15700" y="19367"/>
                  </a:lnTo>
                  <a:lnTo>
                    <a:pt x="15225" y="19367"/>
                  </a:lnTo>
                  <a:lnTo>
                    <a:pt x="15041" y="19479"/>
                  </a:lnTo>
                  <a:lnTo>
                    <a:pt x="14830" y="19647"/>
                  </a:lnTo>
                  <a:lnTo>
                    <a:pt x="14303" y="20037"/>
                  </a:lnTo>
                  <a:lnTo>
                    <a:pt x="13908" y="20316"/>
                  </a:lnTo>
                  <a:lnTo>
                    <a:pt x="13724" y="20763"/>
                  </a:lnTo>
                  <a:lnTo>
                    <a:pt x="13381" y="21321"/>
                  </a:lnTo>
                  <a:lnTo>
                    <a:pt x="13250" y="21600"/>
                  </a:lnTo>
                  <a:lnTo>
                    <a:pt x="13118" y="21600"/>
                  </a:lnTo>
                  <a:lnTo>
                    <a:pt x="12934" y="21433"/>
                  </a:lnTo>
                  <a:lnTo>
                    <a:pt x="12934" y="21321"/>
                  </a:lnTo>
                  <a:lnTo>
                    <a:pt x="12855" y="21042"/>
                  </a:lnTo>
                  <a:lnTo>
                    <a:pt x="12591" y="21153"/>
                  </a:lnTo>
                  <a:lnTo>
                    <a:pt x="12328" y="21321"/>
                  </a:lnTo>
                  <a:lnTo>
                    <a:pt x="12064" y="21042"/>
                  </a:lnTo>
                  <a:lnTo>
                    <a:pt x="11880" y="21042"/>
                  </a:lnTo>
                  <a:lnTo>
                    <a:pt x="11485" y="20595"/>
                  </a:lnTo>
                  <a:lnTo>
                    <a:pt x="11037" y="20205"/>
                  </a:lnTo>
                  <a:lnTo>
                    <a:pt x="10774" y="19647"/>
                  </a:lnTo>
                  <a:lnTo>
                    <a:pt x="9641" y="19647"/>
                  </a:lnTo>
                  <a:lnTo>
                    <a:pt x="9588" y="19479"/>
                  </a:lnTo>
                  <a:lnTo>
                    <a:pt x="9457" y="19758"/>
                  </a:lnTo>
                  <a:lnTo>
                    <a:pt x="9193" y="20037"/>
                  </a:lnTo>
                  <a:lnTo>
                    <a:pt x="8851" y="20037"/>
                  </a:lnTo>
                  <a:lnTo>
                    <a:pt x="8271" y="19926"/>
                  </a:lnTo>
                  <a:lnTo>
                    <a:pt x="7876" y="20037"/>
                  </a:lnTo>
                  <a:lnTo>
                    <a:pt x="7534" y="19926"/>
                  </a:lnTo>
                  <a:lnTo>
                    <a:pt x="7270" y="20037"/>
                  </a:lnTo>
                  <a:lnTo>
                    <a:pt x="7139" y="20037"/>
                  </a:lnTo>
                  <a:lnTo>
                    <a:pt x="7007" y="19926"/>
                  </a:lnTo>
                  <a:lnTo>
                    <a:pt x="6875" y="19367"/>
                  </a:lnTo>
                  <a:lnTo>
                    <a:pt x="6822" y="19088"/>
                  </a:lnTo>
                  <a:lnTo>
                    <a:pt x="6612" y="18530"/>
                  </a:lnTo>
                  <a:lnTo>
                    <a:pt x="6559" y="18251"/>
                  </a:lnTo>
                  <a:lnTo>
                    <a:pt x="6427" y="17860"/>
                  </a:lnTo>
                  <a:lnTo>
                    <a:pt x="6427" y="17693"/>
                  </a:lnTo>
                  <a:lnTo>
                    <a:pt x="6375" y="17414"/>
                  </a:lnTo>
                  <a:lnTo>
                    <a:pt x="6243" y="17302"/>
                  </a:lnTo>
                  <a:lnTo>
                    <a:pt x="6164" y="17302"/>
                  </a:lnTo>
                  <a:lnTo>
                    <a:pt x="6164" y="17135"/>
                  </a:lnTo>
                  <a:lnTo>
                    <a:pt x="6111" y="16856"/>
                  </a:lnTo>
                  <a:lnTo>
                    <a:pt x="5848" y="16856"/>
                  </a:lnTo>
                  <a:lnTo>
                    <a:pt x="5637" y="16744"/>
                  </a:lnTo>
                  <a:lnTo>
                    <a:pt x="5374" y="16298"/>
                  </a:lnTo>
                  <a:lnTo>
                    <a:pt x="5321" y="16186"/>
                  </a:lnTo>
                  <a:lnTo>
                    <a:pt x="5242" y="16298"/>
                  </a:lnTo>
                  <a:lnTo>
                    <a:pt x="5110" y="16186"/>
                  </a:lnTo>
                  <a:lnTo>
                    <a:pt x="5058" y="16019"/>
                  </a:lnTo>
                  <a:lnTo>
                    <a:pt x="4847" y="15740"/>
                  </a:lnTo>
                  <a:lnTo>
                    <a:pt x="4320" y="15460"/>
                  </a:lnTo>
                  <a:lnTo>
                    <a:pt x="4267" y="15628"/>
                  </a:lnTo>
                  <a:lnTo>
                    <a:pt x="4057" y="15628"/>
                  </a:lnTo>
                  <a:lnTo>
                    <a:pt x="3740" y="15740"/>
                  </a:lnTo>
                  <a:lnTo>
                    <a:pt x="3082" y="15349"/>
                  </a:lnTo>
                  <a:lnTo>
                    <a:pt x="2950" y="15181"/>
                  </a:lnTo>
                  <a:lnTo>
                    <a:pt x="2740" y="14623"/>
                  </a:lnTo>
                  <a:lnTo>
                    <a:pt x="2740" y="14065"/>
                  </a:lnTo>
                  <a:lnTo>
                    <a:pt x="2871" y="13953"/>
                  </a:lnTo>
                  <a:lnTo>
                    <a:pt x="2950" y="13674"/>
                  </a:lnTo>
                  <a:lnTo>
                    <a:pt x="2819" y="13395"/>
                  </a:lnTo>
                  <a:lnTo>
                    <a:pt x="2819" y="12558"/>
                  </a:lnTo>
                  <a:lnTo>
                    <a:pt x="2740" y="12391"/>
                  </a:lnTo>
                  <a:lnTo>
                    <a:pt x="2687" y="12112"/>
                  </a:lnTo>
                  <a:lnTo>
                    <a:pt x="2555" y="12000"/>
                  </a:lnTo>
                  <a:lnTo>
                    <a:pt x="2476" y="11721"/>
                  </a:lnTo>
                  <a:lnTo>
                    <a:pt x="2423" y="11553"/>
                  </a:lnTo>
                  <a:lnTo>
                    <a:pt x="2344" y="11274"/>
                  </a:lnTo>
                  <a:lnTo>
                    <a:pt x="2292" y="10995"/>
                  </a:lnTo>
                  <a:lnTo>
                    <a:pt x="2292" y="10716"/>
                  </a:lnTo>
                  <a:lnTo>
                    <a:pt x="2213" y="10605"/>
                  </a:lnTo>
                  <a:lnTo>
                    <a:pt x="2081" y="10326"/>
                  </a:lnTo>
                  <a:lnTo>
                    <a:pt x="2028" y="10326"/>
                  </a:lnTo>
                  <a:lnTo>
                    <a:pt x="1949" y="10158"/>
                  </a:lnTo>
                  <a:lnTo>
                    <a:pt x="1818" y="10047"/>
                  </a:lnTo>
                  <a:lnTo>
                    <a:pt x="1686" y="10047"/>
                  </a:lnTo>
                  <a:lnTo>
                    <a:pt x="1554" y="10326"/>
                  </a:lnTo>
                  <a:lnTo>
                    <a:pt x="1501" y="10158"/>
                  </a:lnTo>
                  <a:lnTo>
                    <a:pt x="1370" y="9879"/>
                  </a:lnTo>
                  <a:lnTo>
                    <a:pt x="1370" y="9767"/>
                  </a:lnTo>
                  <a:lnTo>
                    <a:pt x="1238" y="9767"/>
                  </a:lnTo>
                  <a:lnTo>
                    <a:pt x="1106" y="9879"/>
                  </a:lnTo>
                  <a:lnTo>
                    <a:pt x="1027" y="10047"/>
                  </a:lnTo>
                  <a:lnTo>
                    <a:pt x="1027" y="10326"/>
                  </a:lnTo>
                  <a:lnTo>
                    <a:pt x="975" y="10326"/>
                  </a:lnTo>
                  <a:lnTo>
                    <a:pt x="790" y="10047"/>
                  </a:lnTo>
                  <a:lnTo>
                    <a:pt x="790" y="9767"/>
                  </a:lnTo>
                  <a:lnTo>
                    <a:pt x="659" y="9488"/>
                  </a:lnTo>
                  <a:lnTo>
                    <a:pt x="527" y="9321"/>
                  </a:lnTo>
                  <a:lnTo>
                    <a:pt x="448" y="9042"/>
                  </a:lnTo>
                  <a:lnTo>
                    <a:pt x="316" y="8930"/>
                  </a:lnTo>
                  <a:lnTo>
                    <a:pt x="263" y="8763"/>
                  </a:lnTo>
                  <a:lnTo>
                    <a:pt x="263" y="8484"/>
                  </a:lnTo>
                  <a:lnTo>
                    <a:pt x="184" y="8205"/>
                  </a:lnTo>
                  <a:lnTo>
                    <a:pt x="184" y="8372"/>
                  </a:lnTo>
                  <a:lnTo>
                    <a:pt x="132" y="8372"/>
                  </a:lnTo>
                  <a:lnTo>
                    <a:pt x="53" y="8205"/>
                  </a:lnTo>
                  <a:lnTo>
                    <a:pt x="53" y="7814"/>
                  </a:lnTo>
                  <a:lnTo>
                    <a:pt x="0" y="7647"/>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2" name="Freeform 153">
              <a:extLst>
                <a:ext uri="{FF2B5EF4-FFF2-40B4-BE49-F238E27FC236}">
                  <a16:creationId xmlns:a16="http://schemas.microsoft.com/office/drawing/2014/main" id="{3E1C271A-6D6D-EF45-8466-5237AEBA2A1F}"/>
                </a:ext>
              </a:extLst>
            </p:cNvPr>
            <p:cNvSpPr/>
            <p:nvPr/>
          </p:nvSpPr>
          <p:spPr>
            <a:xfrm>
              <a:off x="3797006" y="6584454"/>
              <a:ext cx="577742" cy="476488"/>
            </a:xfrm>
            <a:custGeom>
              <a:avLst/>
              <a:gdLst/>
              <a:ahLst/>
              <a:cxnLst>
                <a:cxn ang="0">
                  <a:pos x="wd2" y="hd2"/>
                </a:cxn>
                <a:cxn ang="5400000">
                  <a:pos x="wd2" y="hd2"/>
                </a:cxn>
                <a:cxn ang="10800000">
                  <a:pos x="wd2" y="hd2"/>
                </a:cxn>
                <a:cxn ang="16200000">
                  <a:pos x="wd2" y="hd2"/>
                </a:cxn>
              </a:cxnLst>
              <a:rect l="0" t="0" r="r" b="b"/>
              <a:pathLst>
                <a:path w="21600" h="21600" extrusionOk="0">
                  <a:moveTo>
                    <a:pt x="10577" y="21600"/>
                  </a:moveTo>
                  <a:lnTo>
                    <a:pt x="11691" y="19575"/>
                  </a:lnTo>
                  <a:lnTo>
                    <a:pt x="12470" y="18495"/>
                  </a:lnTo>
                  <a:lnTo>
                    <a:pt x="13249" y="18495"/>
                  </a:lnTo>
                  <a:lnTo>
                    <a:pt x="13584" y="17820"/>
                  </a:lnTo>
                  <a:lnTo>
                    <a:pt x="14140" y="17820"/>
                  </a:lnTo>
                  <a:lnTo>
                    <a:pt x="15810" y="19170"/>
                  </a:lnTo>
                  <a:lnTo>
                    <a:pt x="16590" y="18495"/>
                  </a:lnTo>
                  <a:lnTo>
                    <a:pt x="17480" y="18900"/>
                  </a:lnTo>
                  <a:lnTo>
                    <a:pt x="17703" y="19845"/>
                  </a:lnTo>
                  <a:lnTo>
                    <a:pt x="18594" y="19845"/>
                  </a:lnTo>
                  <a:lnTo>
                    <a:pt x="19707" y="20925"/>
                  </a:lnTo>
                  <a:lnTo>
                    <a:pt x="20487" y="19575"/>
                  </a:lnTo>
                  <a:lnTo>
                    <a:pt x="21043" y="19845"/>
                  </a:lnTo>
                  <a:lnTo>
                    <a:pt x="21377" y="20250"/>
                  </a:lnTo>
                  <a:lnTo>
                    <a:pt x="21600" y="19575"/>
                  </a:lnTo>
                  <a:lnTo>
                    <a:pt x="21377" y="18225"/>
                  </a:lnTo>
                  <a:lnTo>
                    <a:pt x="21043" y="16875"/>
                  </a:lnTo>
                  <a:lnTo>
                    <a:pt x="20264" y="16470"/>
                  </a:lnTo>
                  <a:lnTo>
                    <a:pt x="19707" y="14850"/>
                  </a:lnTo>
                  <a:lnTo>
                    <a:pt x="19707" y="13095"/>
                  </a:lnTo>
                  <a:lnTo>
                    <a:pt x="19373" y="12150"/>
                  </a:lnTo>
                  <a:lnTo>
                    <a:pt x="18260" y="11745"/>
                  </a:lnTo>
                  <a:lnTo>
                    <a:pt x="17703" y="10395"/>
                  </a:lnTo>
                  <a:lnTo>
                    <a:pt x="17146" y="8775"/>
                  </a:lnTo>
                  <a:lnTo>
                    <a:pt x="16033" y="8100"/>
                  </a:lnTo>
                  <a:lnTo>
                    <a:pt x="14920" y="7695"/>
                  </a:lnTo>
                  <a:lnTo>
                    <a:pt x="14920" y="7020"/>
                  </a:lnTo>
                  <a:lnTo>
                    <a:pt x="14363" y="6750"/>
                  </a:lnTo>
                  <a:lnTo>
                    <a:pt x="11913" y="6750"/>
                  </a:lnTo>
                  <a:lnTo>
                    <a:pt x="11691" y="6075"/>
                  </a:lnTo>
                  <a:lnTo>
                    <a:pt x="11134" y="5805"/>
                  </a:lnTo>
                  <a:lnTo>
                    <a:pt x="11134" y="4725"/>
                  </a:lnTo>
                  <a:lnTo>
                    <a:pt x="10243" y="4050"/>
                  </a:lnTo>
                  <a:lnTo>
                    <a:pt x="8907" y="1755"/>
                  </a:lnTo>
                  <a:lnTo>
                    <a:pt x="8573" y="675"/>
                  </a:lnTo>
                  <a:lnTo>
                    <a:pt x="8351" y="0"/>
                  </a:lnTo>
                  <a:lnTo>
                    <a:pt x="7794" y="0"/>
                  </a:lnTo>
                  <a:lnTo>
                    <a:pt x="7237" y="675"/>
                  </a:lnTo>
                  <a:lnTo>
                    <a:pt x="6680" y="675"/>
                  </a:lnTo>
                  <a:lnTo>
                    <a:pt x="6346" y="1080"/>
                  </a:lnTo>
                  <a:lnTo>
                    <a:pt x="5790" y="405"/>
                  </a:lnTo>
                  <a:lnTo>
                    <a:pt x="5567" y="405"/>
                  </a:lnTo>
                  <a:lnTo>
                    <a:pt x="5233" y="675"/>
                  </a:lnTo>
                  <a:lnTo>
                    <a:pt x="4676" y="2025"/>
                  </a:lnTo>
                  <a:lnTo>
                    <a:pt x="3340" y="2700"/>
                  </a:lnTo>
                  <a:lnTo>
                    <a:pt x="1113" y="3105"/>
                  </a:lnTo>
                  <a:lnTo>
                    <a:pt x="1336" y="3780"/>
                  </a:lnTo>
                  <a:lnTo>
                    <a:pt x="0" y="4725"/>
                  </a:lnTo>
                  <a:lnTo>
                    <a:pt x="223" y="6345"/>
                  </a:lnTo>
                  <a:lnTo>
                    <a:pt x="557" y="6750"/>
                  </a:lnTo>
                  <a:lnTo>
                    <a:pt x="1113" y="6345"/>
                  </a:lnTo>
                  <a:lnTo>
                    <a:pt x="1670" y="6345"/>
                  </a:lnTo>
                  <a:lnTo>
                    <a:pt x="2227" y="7020"/>
                  </a:lnTo>
                  <a:lnTo>
                    <a:pt x="3006" y="8100"/>
                  </a:lnTo>
                  <a:lnTo>
                    <a:pt x="3897" y="8775"/>
                  </a:lnTo>
                  <a:lnTo>
                    <a:pt x="3897" y="9450"/>
                  </a:lnTo>
                  <a:lnTo>
                    <a:pt x="4676" y="9720"/>
                  </a:lnTo>
                  <a:lnTo>
                    <a:pt x="4676" y="10395"/>
                  </a:lnTo>
                  <a:lnTo>
                    <a:pt x="3897" y="11070"/>
                  </a:lnTo>
                  <a:lnTo>
                    <a:pt x="3897" y="11745"/>
                  </a:lnTo>
                  <a:lnTo>
                    <a:pt x="3340" y="12150"/>
                  </a:lnTo>
                  <a:lnTo>
                    <a:pt x="3340" y="13095"/>
                  </a:lnTo>
                  <a:lnTo>
                    <a:pt x="3897" y="14175"/>
                  </a:lnTo>
                  <a:lnTo>
                    <a:pt x="4454" y="16875"/>
                  </a:lnTo>
                  <a:lnTo>
                    <a:pt x="4676" y="17820"/>
                  </a:lnTo>
                  <a:lnTo>
                    <a:pt x="5567" y="18900"/>
                  </a:lnTo>
                  <a:lnTo>
                    <a:pt x="6680" y="19170"/>
                  </a:lnTo>
                  <a:lnTo>
                    <a:pt x="7794" y="19845"/>
                  </a:lnTo>
                  <a:lnTo>
                    <a:pt x="8016" y="20925"/>
                  </a:lnTo>
                  <a:lnTo>
                    <a:pt x="9130" y="20925"/>
                  </a:lnTo>
                  <a:lnTo>
                    <a:pt x="9687" y="20520"/>
                  </a:lnTo>
                  <a:lnTo>
                    <a:pt x="10577" y="20925"/>
                  </a:lnTo>
                  <a:lnTo>
                    <a:pt x="10577" y="21600"/>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3" name="Freeform 154">
              <a:extLst>
                <a:ext uri="{FF2B5EF4-FFF2-40B4-BE49-F238E27FC236}">
                  <a16:creationId xmlns:a16="http://schemas.microsoft.com/office/drawing/2014/main" id="{3DA1CE6A-0D78-8244-BEBE-DE167C6D7D81}"/>
                </a:ext>
              </a:extLst>
            </p:cNvPr>
            <p:cNvSpPr/>
            <p:nvPr/>
          </p:nvSpPr>
          <p:spPr>
            <a:xfrm>
              <a:off x="2897638" y="6480223"/>
              <a:ext cx="1054229" cy="878523"/>
            </a:xfrm>
            <a:custGeom>
              <a:avLst/>
              <a:gdLst/>
              <a:ahLst/>
              <a:cxnLst>
                <a:cxn ang="0">
                  <a:pos x="wd2" y="hd2"/>
                </a:cxn>
                <a:cxn ang="5400000">
                  <a:pos x="wd2" y="hd2"/>
                </a:cxn>
                <a:cxn ang="10800000">
                  <a:pos x="wd2" y="hd2"/>
                </a:cxn>
                <a:cxn ang="16200000">
                  <a:pos x="wd2" y="hd2"/>
                </a:cxn>
              </a:cxnLst>
              <a:rect l="0" t="0" r="r" b="b"/>
              <a:pathLst>
                <a:path w="21600" h="21600" extrusionOk="0">
                  <a:moveTo>
                    <a:pt x="18732" y="2782"/>
                  </a:moveTo>
                  <a:lnTo>
                    <a:pt x="19342" y="2050"/>
                  </a:lnTo>
                  <a:lnTo>
                    <a:pt x="19953" y="2050"/>
                  </a:lnTo>
                  <a:lnTo>
                    <a:pt x="19953" y="2416"/>
                  </a:lnTo>
                  <a:lnTo>
                    <a:pt x="20563" y="2416"/>
                  </a:lnTo>
                  <a:lnTo>
                    <a:pt x="20685" y="2050"/>
                  </a:lnTo>
                  <a:lnTo>
                    <a:pt x="21478" y="2050"/>
                  </a:lnTo>
                  <a:lnTo>
                    <a:pt x="21600" y="2416"/>
                  </a:lnTo>
                  <a:lnTo>
                    <a:pt x="20990" y="2782"/>
                  </a:lnTo>
                  <a:lnTo>
                    <a:pt x="21295" y="2929"/>
                  </a:lnTo>
                  <a:lnTo>
                    <a:pt x="20990" y="3661"/>
                  </a:lnTo>
                  <a:lnTo>
                    <a:pt x="20258" y="4027"/>
                  </a:lnTo>
                  <a:lnTo>
                    <a:pt x="18549" y="4393"/>
                  </a:lnTo>
                  <a:lnTo>
                    <a:pt x="18244" y="4027"/>
                  </a:lnTo>
                  <a:lnTo>
                    <a:pt x="17634" y="4393"/>
                  </a:lnTo>
                  <a:lnTo>
                    <a:pt x="17329" y="4759"/>
                  </a:lnTo>
                  <a:lnTo>
                    <a:pt x="16902" y="4759"/>
                  </a:lnTo>
                  <a:lnTo>
                    <a:pt x="16597" y="5345"/>
                  </a:lnTo>
                  <a:lnTo>
                    <a:pt x="16292" y="5711"/>
                  </a:lnTo>
                  <a:lnTo>
                    <a:pt x="17024" y="6956"/>
                  </a:lnTo>
                  <a:lnTo>
                    <a:pt x="17024" y="7688"/>
                  </a:lnTo>
                  <a:lnTo>
                    <a:pt x="16292" y="8933"/>
                  </a:lnTo>
                  <a:lnTo>
                    <a:pt x="16719" y="9519"/>
                  </a:lnTo>
                  <a:lnTo>
                    <a:pt x="16719" y="9885"/>
                  </a:lnTo>
                  <a:lnTo>
                    <a:pt x="16292" y="10763"/>
                  </a:lnTo>
                  <a:lnTo>
                    <a:pt x="15681" y="10763"/>
                  </a:lnTo>
                  <a:lnTo>
                    <a:pt x="15071" y="10397"/>
                  </a:lnTo>
                  <a:lnTo>
                    <a:pt x="14583" y="10763"/>
                  </a:lnTo>
                  <a:lnTo>
                    <a:pt x="14888" y="11349"/>
                  </a:lnTo>
                  <a:lnTo>
                    <a:pt x="15193" y="11496"/>
                  </a:lnTo>
                  <a:lnTo>
                    <a:pt x="15376" y="12081"/>
                  </a:lnTo>
                  <a:lnTo>
                    <a:pt x="15376" y="12447"/>
                  </a:lnTo>
                  <a:lnTo>
                    <a:pt x="14888" y="12594"/>
                  </a:lnTo>
                  <a:lnTo>
                    <a:pt x="14583" y="12594"/>
                  </a:lnTo>
                  <a:lnTo>
                    <a:pt x="14461" y="12960"/>
                  </a:lnTo>
                  <a:lnTo>
                    <a:pt x="14461" y="13546"/>
                  </a:lnTo>
                  <a:lnTo>
                    <a:pt x="14278" y="14058"/>
                  </a:lnTo>
                  <a:lnTo>
                    <a:pt x="14278" y="14278"/>
                  </a:lnTo>
                  <a:lnTo>
                    <a:pt x="14156" y="14424"/>
                  </a:lnTo>
                  <a:lnTo>
                    <a:pt x="14278" y="15376"/>
                  </a:lnTo>
                  <a:lnTo>
                    <a:pt x="13973" y="15889"/>
                  </a:lnTo>
                  <a:lnTo>
                    <a:pt x="13668" y="15523"/>
                  </a:lnTo>
                  <a:lnTo>
                    <a:pt x="13363" y="15523"/>
                  </a:lnTo>
                  <a:lnTo>
                    <a:pt x="13363" y="15742"/>
                  </a:lnTo>
                  <a:lnTo>
                    <a:pt x="13058" y="15742"/>
                  </a:lnTo>
                  <a:lnTo>
                    <a:pt x="12753" y="15523"/>
                  </a:lnTo>
                  <a:lnTo>
                    <a:pt x="12508" y="15523"/>
                  </a:lnTo>
                  <a:lnTo>
                    <a:pt x="12325" y="15889"/>
                  </a:lnTo>
                  <a:lnTo>
                    <a:pt x="11715" y="16475"/>
                  </a:lnTo>
                  <a:lnTo>
                    <a:pt x="12020" y="16475"/>
                  </a:lnTo>
                  <a:lnTo>
                    <a:pt x="11898" y="16841"/>
                  </a:lnTo>
                  <a:lnTo>
                    <a:pt x="11288" y="17207"/>
                  </a:lnTo>
                  <a:lnTo>
                    <a:pt x="10983" y="16987"/>
                  </a:lnTo>
                  <a:lnTo>
                    <a:pt x="10678" y="16987"/>
                  </a:lnTo>
                  <a:lnTo>
                    <a:pt x="10495" y="17353"/>
                  </a:lnTo>
                  <a:lnTo>
                    <a:pt x="10495" y="17719"/>
                  </a:lnTo>
                  <a:lnTo>
                    <a:pt x="10190" y="17719"/>
                  </a:lnTo>
                  <a:lnTo>
                    <a:pt x="9885" y="18085"/>
                  </a:lnTo>
                  <a:lnTo>
                    <a:pt x="9885" y="18671"/>
                  </a:lnTo>
                  <a:lnTo>
                    <a:pt x="10068" y="19403"/>
                  </a:lnTo>
                  <a:lnTo>
                    <a:pt x="10068" y="19769"/>
                  </a:lnTo>
                  <a:lnTo>
                    <a:pt x="10190" y="20136"/>
                  </a:lnTo>
                  <a:lnTo>
                    <a:pt x="10068" y="20502"/>
                  </a:lnTo>
                  <a:lnTo>
                    <a:pt x="9458" y="20868"/>
                  </a:lnTo>
                  <a:lnTo>
                    <a:pt x="7444" y="20868"/>
                  </a:lnTo>
                  <a:lnTo>
                    <a:pt x="7017" y="21014"/>
                  </a:lnTo>
                  <a:lnTo>
                    <a:pt x="6712" y="21234"/>
                  </a:lnTo>
                  <a:lnTo>
                    <a:pt x="6224" y="21234"/>
                  </a:lnTo>
                  <a:lnTo>
                    <a:pt x="5614" y="21380"/>
                  </a:lnTo>
                  <a:lnTo>
                    <a:pt x="3783" y="21600"/>
                  </a:lnTo>
                  <a:lnTo>
                    <a:pt x="1647" y="20648"/>
                  </a:lnTo>
                  <a:lnTo>
                    <a:pt x="2868" y="18818"/>
                  </a:lnTo>
                  <a:lnTo>
                    <a:pt x="2868" y="18452"/>
                  </a:lnTo>
                  <a:lnTo>
                    <a:pt x="2746" y="17719"/>
                  </a:lnTo>
                  <a:lnTo>
                    <a:pt x="2868" y="17207"/>
                  </a:lnTo>
                  <a:lnTo>
                    <a:pt x="2563" y="16475"/>
                  </a:lnTo>
                  <a:lnTo>
                    <a:pt x="1220" y="16475"/>
                  </a:lnTo>
                  <a:lnTo>
                    <a:pt x="1037" y="15742"/>
                  </a:lnTo>
                  <a:lnTo>
                    <a:pt x="915" y="15376"/>
                  </a:lnTo>
                  <a:lnTo>
                    <a:pt x="1037" y="15157"/>
                  </a:lnTo>
                  <a:lnTo>
                    <a:pt x="732" y="14278"/>
                  </a:lnTo>
                  <a:lnTo>
                    <a:pt x="427" y="13180"/>
                  </a:lnTo>
                  <a:lnTo>
                    <a:pt x="427" y="12814"/>
                  </a:lnTo>
                  <a:lnTo>
                    <a:pt x="915" y="12081"/>
                  </a:lnTo>
                  <a:lnTo>
                    <a:pt x="732" y="12081"/>
                  </a:lnTo>
                  <a:lnTo>
                    <a:pt x="305" y="11862"/>
                  </a:lnTo>
                  <a:lnTo>
                    <a:pt x="305" y="11496"/>
                  </a:lnTo>
                  <a:lnTo>
                    <a:pt x="122" y="10763"/>
                  </a:lnTo>
                  <a:lnTo>
                    <a:pt x="122" y="10617"/>
                  </a:lnTo>
                  <a:lnTo>
                    <a:pt x="427" y="10251"/>
                  </a:lnTo>
                  <a:lnTo>
                    <a:pt x="122" y="9885"/>
                  </a:lnTo>
                  <a:lnTo>
                    <a:pt x="0" y="9665"/>
                  </a:lnTo>
                  <a:lnTo>
                    <a:pt x="305" y="9519"/>
                  </a:lnTo>
                  <a:lnTo>
                    <a:pt x="732" y="9153"/>
                  </a:lnTo>
                  <a:lnTo>
                    <a:pt x="732" y="8786"/>
                  </a:lnTo>
                  <a:lnTo>
                    <a:pt x="610" y="8420"/>
                  </a:lnTo>
                  <a:lnTo>
                    <a:pt x="732" y="8201"/>
                  </a:lnTo>
                  <a:lnTo>
                    <a:pt x="732" y="7322"/>
                  </a:lnTo>
                  <a:lnTo>
                    <a:pt x="1220" y="7322"/>
                  </a:lnTo>
                  <a:lnTo>
                    <a:pt x="1525" y="7688"/>
                  </a:lnTo>
                  <a:lnTo>
                    <a:pt x="1647" y="7688"/>
                  </a:lnTo>
                  <a:lnTo>
                    <a:pt x="1953" y="7322"/>
                  </a:lnTo>
                  <a:lnTo>
                    <a:pt x="2258" y="7322"/>
                  </a:lnTo>
                  <a:lnTo>
                    <a:pt x="2563" y="7688"/>
                  </a:lnTo>
                  <a:lnTo>
                    <a:pt x="2746" y="8054"/>
                  </a:lnTo>
                  <a:lnTo>
                    <a:pt x="2868" y="8201"/>
                  </a:lnTo>
                  <a:lnTo>
                    <a:pt x="3051" y="7835"/>
                  </a:lnTo>
                  <a:lnTo>
                    <a:pt x="3478" y="7835"/>
                  </a:lnTo>
                  <a:lnTo>
                    <a:pt x="3661" y="7468"/>
                  </a:lnTo>
                  <a:lnTo>
                    <a:pt x="3966" y="7102"/>
                  </a:lnTo>
                  <a:lnTo>
                    <a:pt x="3783" y="6736"/>
                  </a:lnTo>
                  <a:lnTo>
                    <a:pt x="4393" y="6370"/>
                  </a:lnTo>
                  <a:lnTo>
                    <a:pt x="5003" y="6370"/>
                  </a:lnTo>
                  <a:lnTo>
                    <a:pt x="5003" y="6004"/>
                  </a:lnTo>
                  <a:lnTo>
                    <a:pt x="5308" y="5858"/>
                  </a:lnTo>
                  <a:lnTo>
                    <a:pt x="5614" y="5858"/>
                  </a:lnTo>
                  <a:lnTo>
                    <a:pt x="5614" y="4759"/>
                  </a:lnTo>
                  <a:lnTo>
                    <a:pt x="6102" y="4393"/>
                  </a:lnTo>
                  <a:lnTo>
                    <a:pt x="6102" y="3881"/>
                  </a:lnTo>
                  <a:lnTo>
                    <a:pt x="5919" y="3881"/>
                  </a:lnTo>
                  <a:lnTo>
                    <a:pt x="5919" y="3515"/>
                  </a:lnTo>
                  <a:lnTo>
                    <a:pt x="6102" y="3515"/>
                  </a:lnTo>
                  <a:lnTo>
                    <a:pt x="6224" y="3295"/>
                  </a:lnTo>
                  <a:lnTo>
                    <a:pt x="6712" y="3148"/>
                  </a:lnTo>
                  <a:lnTo>
                    <a:pt x="6834" y="3148"/>
                  </a:lnTo>
                  <a:lnTo>
                    <a:pt x="7322" y="2782"/>
                  </a:lnTo>
                  <a:lnTo>
                    <a:pt x="7749" y="2563"/>
                  </a:lnTo>
                  <a:lnTo>
                    <a:pt x="8054" y="2782"/>
                  </a:lnTo>
                  <a:lnTo>
                    <a:pt x="8359" y="2782"/>
                  </a:lnTo>
                  <a:lnTo>
                    <a:pt x="8542" y="2929"/>
                  </a:lnTo>
                  <a:lnTo>
                    <a:pt x="8969" y="2782"/>
                  </a:lnTo>
                  <a:lnTo>
                    <a:pt x="9275" y="2929"/>
                  </a:lnTo>
                  <a:lnTo>
                    <a:pt x="9580" y="3295"/>
                  </a:lnTo>
                  <a:lnTo>
                    <a:pt x="9763" y="3295"/>
                  </a:lnTo>
                  <a:lnTo>
                    <a:pt x="10068" y="2929"/>
                  </a:lnTo>
                  <a:lnTo>
                    <a:pt x="10373" y="2929"/>
                  </a:lnTo>
                  <a:lnTo>
                    <a:pt x="10678" y="3515"/>
                  </a:lnTo>
                  <a:lnTo>
                    <a:pt x="10983" y="3661"/>
                  </a:lnTo>
                  <a:lnTo>
                    <a:pt x="11410" y="3515"/>
                  </a:lnTo>
                  <a:lnTo>
                    <a:pt x="11898" y="3295"/>
                  </a:lnTo>
                  <a:lnTo>
                    <a:pt x="12020" y="2929"/>
                  </a:lnTo>
                  <a:lnTo>
                    <a:pt x="12203" y="2929"/>
                  </a:lnTo>
                  <a:lnTo>
                    <a:pt x="12325" y="2782"/>
                  </a:lnTo>
                  <a:lnTo>
                    <a:pt x="12508" y="2929"/>
                  </a:lnTo>
                  <a:lnTo>
                    <a:pt x="12631" y="3148"/>
                  </a:lnTo>
                  <a:lnTo>
                    <a:pt x="13241" y="3295"/>
                  </a:lnTo>
                  <a:lnTo>
                    <a:pt x="13241" y="2929"/>
                  </a:lnTo>
                  <a:lnTo>
                    <a:pt x="13058" y="2782"/>
                  </a:lnTo>
                  <a:lnTo>
                    <a:pt x="13058" y="2416"/>
                  </a:lnTo>
                  <a:lnTo>
                    <a:pt x="13546" y="2416"/>
                  </a:lnTo>
                  <a:lnTo>
                    <a:pt x="13546" y="2197"/>
                  </a:lnTo>
                  <a:lnTo>
                    <a:pt x="13668" y="2197"/>
                  </a:lnTo>
                  <a:lnTo>
                    <a:pt x="13851" y="2416"/>
                  </a:lnTo>
                  <a:lnTo>
                    <a:pt x="14156" y="2416"/>
                  </a:lnTo>
                  <a:lnTo>
                    <a:pt x="14278" y="1831"/>
                  </a:lnTo>
                  <a:lnTo>
                    <a:pt x="14278" y="1318"/>
                  </a:lnTo>
                  <a:lnTo>
                    <a:pt x="14583" y="952"/>
                  </a:lnTo>
                  <a:lnTo>
                    <a:pt x="14766" y="366"/>
                  </a:lnTo>
                  <a:lnTo>
                    <a:pt x="14888" y="0"/>
                  </a:lnTo>
                  <a:lnTo>
                    <a:pt x="15193" y="0"/>
                  </a:lnTo>
                  <a:lnTo>
                    <a:pt x="15498" y="220"/>
                  </a:lnTo>
                  <a:lnTo>
                    <a:pt x="15803" y="366"/>
                  </a:lnTo>
                  <a:lnTo>
                    <a:pt x="15803" y="732"/>
                  </a:lnTo>
                  <a:lnTo>
                    <a:pt x="15681" y="1098"/>
                  </a:lnTo>
                  <a:lnTo>
                    <a:pt x="15803" y="1464"/>
                  </a:lnTo>
                  <a:lnTo>
                    <a:pt x="16108" y="1464"/>
                  </a:lnTo>
                  <a:lnTo>
                    <a:pt x="16292" y="1831"/>
                  </a:lnTo>
                  <a:lnTo>
                    <a:pt x="16108" y="2416"/>
                  </a:lnTo>
                  <a:lnTo>
                    <a:pt x="16292" y="2782"/>
                  </a:lnTo>
                  <a:lnTo>
                    <a:pt x="16292" y="3515"/>
                  </a:lnTo>
                  <a:lnTo>
                    <a:pt x="16597" y="3881"/>
                  </a:lnTo>
                  <a:lnTo>
                    <a:pt x="16597" y="4247"/>
                  </a:lnTo>
                  <a:lnTo>
                    <a:pt x="17207" y="4247"/>
                  </a:lnTo>
                  <a:lnTo>
                    <a:pt x="17512" y="4027"/>
                  </a:lnTo>
                  <a:lnTo>
                    <a:pt x="17512" y="3881"/>
                  </a:lnTo>
                  <a:lnTo>
                    <a:pt x="18122" y="3515"/>
                  </a:lnTo>
                  <a:lnTo>
                    <a:pt x="18427" y="3295"/>
                  </a:lnTo>
                  <a:lnTo>
                    <a:pt x="18427" y="2929"/>
                  </a:lnTo>
                  <a:lnTo>
                    <a:pt x="18732" y="2782"/>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4" name="Freeform 155">
              <a:extLst>
                <a:ext uri="{FF2B5EF4-FFF2-40B4-BE49-F238E27FC236}">
                  <a16:creationId xmlns:a16="http://schemas.microsoft.com/office/drawing/2014/main" id="{FC0BADD4-050A-9446-90AB-A3FC78F5EDFA}"/>
                </a:ext>
              </a:extLst>
            </p:cNvPr>
            <p:cNvSpPr/>
            <p:nvPr/>
          </p:nvSpPr>
          <p:spPr>
            <a:xfrm>
              <a:off x="2400304" y="5819098"/>
              <a:ext cx="1277582" cy="795138"/>
            </a:xfrm>
            <a:custGeom>
              <a:avLst/>
              <a:gdLst/>
              <a:ahLst/>
              <a:cxnLst>
                <a:cxn ang="0">
                  <a:pos x="wd2" y="hd2"/>
                </a:cxn>
                <a:cxn ang="5400000">
                  <a:pos x="wd2" y="hd2"/>
                </a:cxn>
                <a:cxn ang="10800000">
                  <a:pos x="wd2" y="hd2"/>
                </a:cxn>
                <a:cxn ang="16200000">
                  <a:pos x="wd2" y="hd2"/>
                </a:cxn>
              </a:cxnLst>
              <a:rect l="0" t="0" r="r" b="b"/>
              <a:pathLst>
                <a:path w="21600" h="21600" extrusionOk="0">
                  <a:moveTo>
                    <a:pt x="17069" y="21600"/>
                  </a:moveTo>
                  <a:lnTo>
                    <a:pt x="17220" y="20225"/>
                  </a:lnTo>
                  <a:lnTo>
                    <a:pt x="17471" y="19173"/>
                  </a:lnTo>
                  <a:lnTo>
                    <a:pt x="17572" y="18769"/>
                  </a:lnTo>
                  <a:lnTo>
                    <a:pt x="17471" y="18364"/>
                  </a:lnTo>
                  <a:lnTo>
                    <a:pt x="17220" y="18202"/>
                  </a:lnTo>
                  <a:lnTo>
                    <a:pt x="17069" y="17555"/>
                  </a:lnTo>
                  <a:lnTo>
                    <a:pt x="17220" y="16989"/>
                  </a:lnTo>
                  <a:lnTo>
                    <a:pt x="17220" y="16584"/>
                  </a:lnTo>
                  <a:lnTo>
                    <a:pt x="16817" y="16584"/>
                  </a:lnTo>
                  <a:lnTo>
                    <a:pt x="16565" y="16746"/>
                  </a:lnTo>
                  <a:lnTo>
                    <a:pt x="16213" y="15937"/>
                  </a:lnTo>
                  <a:lnTo>
                    <a:pt x="16213" y="15371"/>
                  </a:lnTo>
                  <a:lnTo>
                    <a:pt x="16464" y="14966"/>
                  </a:lnTo>
                  <a:lnTo>
                    <a:pt x="17069" y="15128"/>
                  </a:lnTo>
                  <a:lnTo>
                    <a:pt x="17320" y="14966"/>
                  </a:lnTo>
                  <a:lnTo>
                    <a:pt x="17320" y="14562"/>
                  </a:lnTo>
                  <a:lnTo>
                    <a:pt x="17824" y="14157"/>
                  </a:lnTo>
                  <a:lnTo>
                    <a:pt x="17824" y="13915"/>
                  </a:lnTo>
                  <a:lnTo>
                    <a:pt x="17723" y="13753"/>
                  </a:lnTo>
                  <a:lnTo>
                    <a:pt x="18227" y="13510"/>
                  </a:lnTo>
                  <a:lnTo>
                    <a:pt x="18730" y="13106"/>
                  </a:lnTo>
                  <a:lnTo>
                    <a:pt x="18730" y="12701"/>
                  </a:lnTo>
                  <a:lnTo>
                    <a:pt x="18327" y="12539"/>
                  </a:lnTo>
                  <a:lnTo>
                    <a:pt x="18327" y="11892"/>
                  </a:lnTo>
                  <a:lnTo>
                    <a:pt x="18579" y="11730"/>
                  </a:lnTo>
                  <a:lnTo>
                    <a:pt x="18931" y="11326"/>
                  </a:lnTo>
                  <a:lnTo>
                    <a:pt x="19183" y="11326"/>
                  </a:lnTo>
                  <a:lnTo>
                    <a:pt x="19687" y="10679"/>
                  </a:lnTo>
                  <a:lnTo>
                    <a:pt x="19938" y="11083"/>
                  </a:lnTo>
                  <a:lnTo>
                    <a:pt x="20090" y="11488"/>
                  </a:lnTo>
                  <a:lnTo>
                    <a:pt x="20694" y="11326"/>
                  </a:lnTo>
                  <a:lnTo>
                    <a:pt x="21197" y="11326"/>
                  </a:lnTo>
                  <a:lnTo>
                    <a:pt x="21600" y="10679"/>
                  </a:lnTo>
                  <a:lnTo>
                    <a:pt x="21449" y="10112"/>
                  </a:lnTo>
                  <a:lnTo>
                    <a:pt x="20845" y="9303"/>
                  </a:lnTo>
                  <a:lnTo>
                    <a:pt x="20694" y="9303"/>
                  </a:lnTo>
                  <a:lnTo>
                    <a:pt x="20593" y="9870"/>
                  </a:lnTo>
                  <a:lnTo>
                    <a:pt x="20442" y="10274"/>
                  </a:lnTo>
                  <a:lnTo>
                    <a:pt x="20190" y="10112"/>
                  </a:lnTo>
                  <a:lnTo>
                    <a:pt x="19938" y="9708"/>
                  </a:lnTo>
                  <a:lnTo>
                    <a:pt x="19334" y="9465"/>
                  </a:lnTo>
                  <a:lnTo>
                    <a:pt x="19083" y="9303"/>
                  </a:lnTo>
                  <a:lnTo>
                    <a:pt x="19334" y="8656"/>
                  </a:lnTo>
                  <a:lnTo>
                    <a:pt x="19687" y="7685"/>
                  </a:lnTo>
                  <a:lnTo>
                    <a:pt x="19687" y="7281"/>
                  </a:lnTo>
                  <a:lnTo>
                    <a:pt x="19435" y="7038"/>
                  </a:lnTo>
                  <a:lnTo>
                    <a:pt x="19183" y="7685"/>
                  </a:lnTo>
                  <a:lnTo>
                    <a:pt x="18931" y="7847"/>
                  </a:lnTo>
                  <a:lnTo>
                    <a:pt x="18478" y="8899"/>
                  </a:lnTo>
                  <a:lnTo>
                    <a:pt x="18227" y="9465"/>
                  </a:lnTo>
                  <a:lnTo>
                    <a:pt x="18076" y="9708"/>
                  </a:lnTo>
                  <a:lnTo>
                    <a:pt x="17824" y="10517"/>
                  </a:lnTo>
                  <a:lnTo>
                    <a:pt x="17320" y="11326"/>
                  </a:lnTo>
                  <a:lnTo>
                    <a:pt x="17220" y="11326"/>
                  </a:lnTo>
                  <a:lnTo>
                    <a:pt x="16565" y="10679"/>
                  </a:lnTo>
                  <a:lnTo>
                    <a:pt x="15709" y="10679"/>
                  </a:lnTo>
                  <a:lnTo>
                    <a:pt x="15055" y="11326"/>
                  </a:lnTo>
                  <a:lnTo>
                    <a:pt x="14803" y="11326"/>
                  </a:lnTo>
                  <a:lnTo>
                    <a:pt x="14299" y="8656"/>
                  </a:lnTo>
                  <a:lnTo>
                    <a:pt x="13292" y="8494"/>
                  </a:lnTo>
                  <a:lnTo>
                    <a:pt x="13292" y="5420"/>
                  </a:lnTo>
                  <a:lnTo>
                    <a:pt x="12789" y="5825"/>
                  </a:lnTo>
                  <a:lnTo>
                    <a:pt x="12436" y="4449"/>
                  </a:lnTo>
                  <a:lnTo>
                    <a:pt x="11782" y="3640"/>
                  </a:lnTo>
                  <a:lnTo>
                    <a:pt x="9516" y="3640"/>
                  </a:lnTo>
                  <a:lnTo>
                    <a:pt x="7653" y="4045"/>
                  </a:lnTo>
                  <a:lnTo>
                    <a:pt x="6545" y="2831"/>
                  </a:lnTo>
                  <a:lnTo>
                    <a:pt x="5639" y="2427"/>
                  </a:lnTo>
                  <a:lnTo>
                    <a:pt x="3524" y="0"/>
                  </a:lnTo>
                  <a:lnTo>
                    <a:pt x="0" y="1052"/>
                  </a:lnTo>
                  <a:lnTo>
                    <a:pt x="1108" y="11326"/>
                  </a:lnTo>
                  <a:lnTo>
                    <a:pt x="2266" y="11326"/>
                  </a:lnTo>
                  <a:lnTo>
                    <a:pt x="2366" y="10921"/>
                  </a:lnTo>
                  <a:lnTo>
                    <a:pt x="2115" y="10517"/>
                  </a:lnTo>
                  <a:lnTo>
                    <a:pt x="2115" y="9708"/>
                  </a:lnTo>
                  <a:lnTo>
                    <a:pt x="2366" y="8899"/>
                  </a:lnTo>
                  <a:lnTo>
                    <a:pt x="2769" y="8656"/>
                  </a:lnTo>
                  <a:lnTo>
                    <a:pt x="3273" y="7847"/>
                  </a:lnTo>
                  <a:lnTo>
                    <a:pt x="3625" y="8252"/>
                  </a:lnTo>
                  <a:lnTo>
                    <a:pt x="3776" y="8090"/>
                  </a:lnTo>
                  <a:lnTo>
                    <a:pt x="3524" y="7443"/>
                  </a:lnTo>
                  <a:lnTo>
                    <a:pt x="4129" y="7685"/>
                  </a:lnTo>
                  <a:lnTo>
                    <a:pt x="5035" y="8252"/>
                  </a:lnTo>
                  <a:lnTo>
                    <a:pt x="5790" y="9061"/>
                  </a:lnTo>
                  <a:lnTo>
                    <a:pt x="5891" y="9465"/>
                  </a:lnTo>
                  <a:lnTo>
                    <a:pt x="6898" y="10517"/>
                  </a:lnTo>
                  <a:lnTo>
                    <a:pt x="7804" y="11083"/>
                  </a:lnTo>
                  <a:lnTo>
                    <a:pt x="7905" y="10921"/>
                  </a:lnTo>
                  <a:lnTo>
                    <a:pt x="8157" y="10921"/>
                  </a:lnTo>
                  <a:lnTo>
                    <a:pt x="8761" y="11488"/>
                  </a:lnTo>
                  <a:lnTo>
                    <a:pt x="9013" y="12944"/>
                  </a:lnTo>
                  <a:lnTo>
                    <a:pt x="9264" y="13106"/>
                  </a:lnTo>
                  <a:lnTo>
                    <a:pt x="9415" y="13753"/>
                  </a:lnTo>
                  <a:lnTo>
                    <a:pt x="9667" y="14562"/>
                  </a:lnTo>
                  <a:lnTo>
                    <a:pt x="10171" y="14966"/>
                  </a:lnTo>
                  <a:lnTo>
                    <a:pt x="11027" y="15937"/>
                  </a:lnTo>
                  <a:lnTo>
                    <a:pt x="11933" y="16989"/>
                  </a:lnTo>
                  <a:lnTo>
                    <a:pt x="12940" y="17555"/>
                  </a:lnTo>
                  <a:lnTo>
                    <a:pt x="13796" y="18607"/>
                  </a:lnTo>
                  <a:lnTo>
                    <a:pt x="14551" y="18769"/>
                  </a:lnTo>
                  <a:lnTo>
                    <a:pt x="14702" y="19173"/>
                  </a:lnTo>
                  <a:lnTo>
                    <a:pt x="14954" y="19011"/>
                  </a:lnTo>
                  <a:lnTo>
                    <a:pt x="15457" y="19578"/>
                  </a:lnTo>
                  <a:lnTo>
                    <a:pt x="15457" y="21196"/>
                  </a:lnTo>
                  <a:lnTo>
                    <a:pt x="15810" y="21034"/>
                  </a:lnTo>
                  <a:lnTo>
                    <a:pt x="16062" y="21196"/>
                  </a:lnTo>
                  <a:lnTo>
                    <a:pt x="16313" y="21600"/>
                  </a:lnTo>
                  <a:lnTo>
                    <a:pt x="16464" y="21600"/>
                  </a:lnTo>
                  <a:lnTo>
                    <a:pt x="16716" y="21196"/>
                  </a:lnTo>
                  <a:lnTo>
                    <a:pt x="16968" y="21196"/>
                  </a:lnTo>
                  <a:lnTo>
                    <a:pt x="17069" y="2160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5" name="Freeform 156">
              <a:extLst>
                <a:ext uri="{FF2B5EF4-FFF2-40B4-BE49-F238E27FC236}">
                  <a16:creationId xmlns:a16="http://schemas.microsoft.com/office/drawing/2014/main" id="{6BD68F32-E761-C74F-BE15-96BE68810037}"/>
                </a:ext>
              </a:extLst>
            </p:cNvPr>
            <p:cNvSpPr/>
            <p:nvPr/>
          </p:nvSpPr>
          <p:spPr>
            <a:xfrm>
              <a:off x="5512361" y="7409374"/>
              <a:ext cx="705797" cy="1584320"/>
            </a:xfrm>
            <a:custGeom>
              <a:avLst/>
              <a:gdLst/>
              <a:ahLst/>
              <a:cxnLst>
                <a:cxn ang="0">
                  <a:pos x="wd2" y="hd2"/>
                </a:cxn>
                <a:cxn ang="5400000">
                  <a:pos x="wd2" y="hd2"/>
                </a:cxn>
                <a:cxn ang="10800000">
                  <a:pos x="wd2" y="hd2"/>
                </a:cxn>
                <a:cxn ang="16200000">
                  <a:pos x="wd2" y="hd2"/>
                </a:cxn>
              </a:cxnLst>
              <a:rect l="0" t="0" r="r" b="b"/>
              <a:pathLst>
                <a:path w="21600" h="21600" extrusionOk="0">
                  <a:moveTo>
                    <a:pt x="9752" y="122"/>
                  </a:moveTo>
                  <a:lnTo>
                    <a:pt x="10208" y="0"/>
                  </a:lnTo>
                  <a:lnTo>
                    <a:pt x="10663" y="122"/>
                  </a:lnTo>
                  <a:lnTo>
                    <a:pt x="11119" y="0"/>
                  </a:lnTo>
                  <a:lnTo>
                    <a:pt x="11575" y="122"/>
                  </a:lnTo>
                  <a:lnTo>
                    <a:pt x="12486" y="528"/>
                  </a:lnTo>
                  <a:lnTo>
                    <a:pt x="12486" y="812"/>
                  </a:lnTo>
                  <a:lnTo>
                    <a:pt x="12942" y="812"/>
                  </a:lnTo>
                  <a:lnTo>
                    <a:pt x="13397" y="1015"/>
                  </a:lnTo>
                  <a:lnTo>
                    <a:pt x="13397" y="1421"/>
                  </a:lnTo>
                  <a:lnTo>
                    <a:pt x="13853" y="1746"/>
                  </a:lnTo>
                  <a:lnTo>
                    <a:pt x="13853" y="2720"/>
                  </a:lnTo>
                  <a:lnTo>
                    <a:pt x="13671" y="2842"/>
                  </a:lnTo>
                  <a:lnTo>
                    <a:pt x="13215" y="2923"/>
                  </a:lnTo>
                  <a:lnTo>
                    <a:pt x="13215" y="3126"/>
                  </a:lnTo>
                  <a:lnTo>
                    <a:pt x="12759" y="3329"/>
                  </a:lnTo>
                  <a:lnTo>
                    <a:pt x="12942" y="3532"/>
                  </a:lnTo>
                  <a:lnTo>
                    <a:pt x="12759" y="3654"/>
                  </a:lnTo>
                  <a:lnTo>
                    <a:pt x="12486" y="3654"/>
                  </a:lnTo>
                  <a:lnTo>
                    <a:pt x="12304" y="3735"/>
                  </a:lnTo>
                  <a:lnTo>
                    <a:pt x="12030" y="3938"/>
                  </a:lnTo>
                  <a:lnTo>
                    <a:pt x="12304" y="4141"/>
                  </a:lnTo>
                  <a:lnTo>
                    <a:pt x="12030" y="4263"/>
                  </a:lnTo>
                  <a:lnTo>
                    <a:pt x="12030" y="4466"/>
                  </a:lnTo>
                  <a:lnTo>
                    <a:pt x="12304" y="4547"/>
                  </a:lnTo>
                  <a:lnTo>
                    <a:pt x="12486" y="4669"/>
                  </a:lnTo>
                  <a:lnTo>
                    <a:pt x="12942" y="4750"/>
                  </a:lnTo>
                  <a:lnTo>
                    <a:pt x="12759" y="5075"/>
                  </a:lnTo>
                  <a:lnTo>
                    <a:pt x="12942" y="5278"/>
                  </a:lnTo>
                  <a:lnTo>
                    <a:pt x="13671" y="5156"/>
                  </a:lnTo>
                  <a:lnTo>
                    <a:pt x="14765" y="5075"/>
                  </a:lnTo>
                  <a:lnTo>
                    <a:pt x="14765" y="5359"/>
                  </a:lnTo>
                  <a:lnTo>
                    <a:pt x="15038" y="5481"/>
                  </a:lnTo>
                  <a:lnTo>
                    <a:pt x="15676" y="5359"/>
                  </a:lnTo>
                  <a:lnTo>
                    <a:pt x="15676" y="5562"/>
                  </a:lnTo>
                  <a:lnTo>
                    <a:pt x="15494" y="5765"/>
                  </a:lnTo>
                  <a:lnTo>
                    <a:pt x="15858" y="5887"/>
                  </a:lnTo>
                  <a:lnTo>
                    <a:pt x="16314" y="5968"/>
                  </a:lnTo>
                  <a:lnTo>
                    <a:pt x="16314" y="6090"/>
                  </a:lnTo>
                  <a:lnTo>
                    <a:pt x="16587" y="6171"/>
                  </a:lnTo>
                  <a:lnTo>
                    <a:pt x="16587" y="6090"/>
                  </a:lnTo>
                  <a:lnTo>
                    <a:pt x="17225" y="6090"/>
                  </a:lnTo>
                  <a:lnTo>
                    <a:pt x="17681" y="6171"/>
                  </a:lnTo>
                  <a:lnTo>
                    <a:pt x="17681" y="6374"/>
                  </a:lnTo>
                  <a:lnTo>
                    <a:pt x="17499" y="6577"/>
                  </a:lnTo>
                  <a:lnTo>
                    <a:pt x="17499" y="6699"/>
                  </a:lnTo>
                  <a:lnTo>
                    <a:pt x="17043" y="7105"/>
                  </a:lnTo>
                  <a:lnTo>
                    <a:pt x="16587" y="7308"/>
                  </a:lnTo>
                  <a:lnTo>
                    <a:pt x="16587" y="7389"/>
                  </a:lnTo>
                  <a:lnTo>
                    <a:pt x="17681" y="7389"/>
                  </a:lnTo>
                  <a:lnTo>
                    <a:pt x="17954" y="7511"/>
                  </a:lnTo>
                  <a:lnTo>
                    <a:pt x="18137" y="7308"/>
                  </a:lnTo>
                  <a:lnTo>
                    <a:pt x="18592" y="7511"/>
                  </a:lnTo>
                  <a:lnTo>
                    <a:pt x="18410" y="7795"/>
                  </a:lnTo>
                  <a:lnTo>
                    <a:pt x="18592" y="7998"/>
                  </a:lnTo>
                  <a:lnTo>
                    <a:pt x="19048" y="8120"/>
                  </a:lnTo>
                  <a:lnTo>
                    <a:pt x="19504" y="7998"/>
                  </a:lnTo>
                  <a:lnTo>
                    <a:pt x="19959" y="7998"/>
                  </a:lnTo>
                  <a:lnTo>
                    <a:pt x="21144" y="7795"/>
                  </a:lnTo>
                  <a:lnTo>
                    <a:pt x="21600" y="7795"/>
                  </a:lnTo>
                  <a:lnTo>
                    <a:pt x="21600" y="7998"/>
                  </a:lnTo>
                  <a:lnTo>
                    <a:pt x="20871" y="8323"/>
                  </a:lnTo>
                  <a:lnTo>
                    <a:pt x="20233" y="8405"/>
                  </a:lnTo>
                  <a:lnTo>
                    <a:pt x="20233" y="8608"/>
                  </a:lnTo>
                  <a:lnTo>
                    <a:pt x="19959" y="8729"/>
                  </a:lnTo>
                  <a:lnTo>
                    <a:pt x="20233" y="8932"/>
                  </a:lnTo>
                  <a:lnTo>
                    <a:pt x="19777" y="9014"/>
                  </a:lnTo>
                  <a:lnTo>
                    <a:pt x="19322" y="9014"/>
                  </a:lnTo>
                  <a:lnTo>
                    <a:pt x="19048" y="9338"/>
                  </a:lnTo>
                  <a:lnTo>
                    <a:pt x="18410" y="9338"/>
                  </a:lnTo>
                  <a:lnTo>
                    <a:pt x="17954" y="9420"/>
                  </a:lnTo>
                  <a:lnTo>
                    <a:pt x="17954" y="9623"/>
                  </a:lnTo>
                  <a:lnTo>
                    <a:pt x="18137" y="9744"/>
                  </a:lnTo>
                  <a:lnTo>
                    <a:pt x="17954" y="9826"/>
                  </a:lnTo>
                  <a:lnTo>
                    <a:pt x="17225" y="9826"/>
                  </a:lnTo>
                  <a:lnTo>
                    <a:pt x="17043" y="9947"/>
                  </a:lnTo>
                  <a:lnTo>
                    <a:pt x="17043" y="10232"/>
                  </a:lnTo>
                  <a:lnTo>
                    <a:pt x="16770" y="10353"/>
                  </a:lnTo>
                  <a:lnTo>
                    <a:pt x="16314" y="10353"/>
                  </a:lnTo>
                  <a:lnTo>
                    <a:pt x="15676" y="10556"/>
                  </a:lnTo>
                  <a:lnTo>
                    <a:pt x="14765" y="10353"/>
                  </a:lnTo>
                  <a:lnTo>
                    <a:pt x="14582" y="10638"/>
                  </a:lnTo>
                  <a:lnTo>
                    <a:pt x="14582" y="10962"/>
                  </a:lnTo>
                  <a:lnTo>
                    <a:pt x="14309" y="11165"/>
                  </a:lnTo>
                  <a:lnTo>
                    <a:pt x="14309" y="11653"/>
                  </a:lnTo>
                  <a:lnTo>
                    <a:pt x="13853" y="11774"/>
                  </a:lnTo>
                  <a:lnTo>
                    <a:pt x="13397" y="11856"/>
                  </a:lnTo>
                  <a:lnTo>
                    <a:pt x="13397" y="12059"/>
                  </a:lnTo>
                  <a:lnTo>
                    <a:pt x="13671" y="12059"/>
                  </a:lnTo>
                  <a:lnTo>
                    <a:pt x="14127" y="12383"/>
                  </a:lnTo>
                  <a:lnTo>
                    <a:pt x="14582" y="12586"/>
                  </a:lnTo>
                  <a:lnTo>
                    <a:pt x="14582" y="12668"/>
                  </a:lnTo>
                  <a:lnTo>
                    <a:pt x="15220" y="12871"/>
                  </a:lnTo>
                  <a:lnTo>
                    <a:pt x="15858" y="13480"/>
                  </a:lnTo>
                  <a:lnTo>
                    <a:pt x="16587" y="13805"/>
                  </a:lnTo>
                  <a:lnTo>
                    <a:pt x="16587" y="14089"/>
                  </a:lnTo>
                  <a:lnTo>
                    <a:pt x="17043" y="14211"/>
                  </a:lnTo>
                  <a:lnTo>
                    <a:pt x="17043" y="14373"/>
                  </a:lnTo>
                  <a:lnTo>
                    <a:pt x="16587" y="14495"/>
                  </a:lnTo>
                  <a:lnTo>
                    <a:pt x="16587" y="14576"/>
                  </a:lnTo>
                  <a:lnTo>
                    <a:pt x="16770" y="15185"/>
                  </a:lnTo>
                  <a:lnTo>
                    <a:pt x="16770" y="15388"/>
                  </a:lnTo>
                  <a:lnTo>
                    <a:pt x="16132" y="15510"/>
                  </a:lnTo>
                  <a:lnTo>
                    <a:pt x="16587" y="15794"/>
                  </a:lnTo>
                  <a:lnTo>
                    <a:pt x="16587" y="15997"/>
                  </a:lnTo>
                  <a:lnTo>
                    <a:pt x="17225" y="16403"/>
                  </a:lnTo>
                  <a:lnTo>
                    <a:pt x="17954" y="16606"/>
                  </a:lnTo>
                  <a:lnTo>
                    <a:pt x="18592" y="16931"/>
                  </a:lnTo>
                  <a:lnTo>
                    <a:pt x="18866" y="17418"/>
                  </a:lnTo>
                  <a:lnTo>
                    <a:pt x="18592" y="17621"/>
                  </a:lnTo>
                  <a:lnTo>
                    <a:pt x="18866" y="17824"/>
                  </a:lnTo>
                  <a:lnTo>
                    <a:pt x="18866" y="18027"/>
                  </a:lnTo>
                  <a:lnTo>
                    <a:pt x="19048" y="18149"/>
                  </a:lnTo>
                  <a:lnTo>
                    <a:pt x="19048" y="18433"/>
                  </a:lnTo>
                  <a:lnTo>
                    <a:pt x="19322" y="18636"/>
                  </a:lnTo>
                  <a:lnTo>
                    <a:pt x="19322" y="18961"/>
                  </a:lnTo>
                  <a:lnTo>
                    <a:pt x="19504" y="19245"/>
                  </a:lnTo>
                  <a:lnTo>
                    <a:pt x="19504" y="19570"/>
                  </a:lnTo>
                  <a:lnTo>
                    <a:pt x="19322" y="19651"/>
                  </a:lnTo>
                  <a:lnTo>
                    <a:pt x="18866" y="20382"/>
                  </a:lnTo>
                  <a:lnTo>
                    <a:pt x="18137" y="20463"/>
                  </a:lnTo>
                  <a:lnTo>
                    <a:pt x="18137" y="20788"/>
                  </a:lnTo>
                  <a:lnTo>
                    <a:pt x="17954" y="20991"/>
                  </a:lnTo>
                  <a:lnTo>
                    <a:pt x="17681" y="21072"/>
                  </a:lnTo>
                  <a:lnTo>
                    <a:pt x="17499" y="21275"/>
                  </a:lnTo>
                  <a:lnTo>
                    <a:pt x="17499" y="21600"/>
                  </a:lnTo>
                  <a:lnTo>
                    <a:pt x="17225" y="21275"/>
                  </a:lnTo>
                  <a:lnTo>
                    <a:pt x="17225" y="20991"/>
                  </a:lnTo>
                  <a:lnTo>
                    <a:pt x="17043" y="20869"/>
                  </a:lnTo>
                  <a:lnTo>
                    <a:pt x="17043" y="20788"/>
                  </a:lnTo>
                  <a:lnTo>
                    <a:pt x="17225" y="20788"/>
                  </a:lnTo>
                  <a:lnTo>
                    <a:pt x="17499" y="20666"/>
                  </a:lnTo>
                  <a:lnTo>
                    <a:pt x="17681" y="20463"/>
                  </a:lnTo>
                  <a:lnTo>
                    <a:pt x="17681" y="19976"/>
                  </a:lnTo>
                  <a:lnTo>
                    <a:pt x="17954" y="19976"/>
                  </a:lnTo>
                  <a:lnTo>
                    <a:pt x="17954" y="19773"/>
                  </a:lnTo>
                  <a:lnTo>
                    <a:pt x="17681" y="19570"/>
                  </a:lnTo>
                  <a:lnTo>
                    <a:pt x="18137" y="19367"/>
                  </a:lnTo>
                  <a:lnTo>
                    <a:pt x="17681" y="19245"/>
                  </a:lnTo>
                  <a:lnTo>
                    <a:pt x="17499" y="19042"/>
                  </a:lnTo>
                  <a:lnTo>
                    <a:pt x="17499" y="18758"/>
                  </a:lnTo>
                  <a:lnTo>
                    <a:pt x="17681" y="18636"/>
                  </a:lnTo>
                  <a:lnTo>
                    <a:pt x="17499" y="18433"/>
                  </a:lnTo>
                  <a:lnTo>
                    <a:pt x="17225" y="18433"/>
                  </a:lnTo>
                  <a:lnTo>
                    <a:pt x="17043" y="17743"/>
                  </a:lnTo>
                  <a:lnTo>
                    <a:pt x="16770" y="17621"/>
                  </a:lnTo>
                  <a:lnTo>
                    <a:pt x="16587" y="17418"/>
                  </a:lnTo>
                  <a:lnTo>
                    <a:pt x="16314" y="17134"/>
                  </a:lnTo>
                  <a:lnTo>
                    <a:pt x="16132" y="17418"/>
                  </a:lnTo>
                  <a:lnTo>
                    <a:pt x="16132" y="17540"/>
                  </a:lnTo>
                  <a:lnTo>
                    <a:pt x="16132" y="17337"/>
                  </a:lnTo>
                  <a:lnTo>
                    <a:pt x="15858" y="17134"/>
                  </a:lnTo>
                  <a:lnTo>
                    <a:pt x="15858" y="16606"/>
                  </a:lnTo>
                  <a:lnTo>
                    <a:pt x="15494" y="16525"/>
                  </a:lnTo>
                  <a:lnTo>
                    <a:pt x="15494" y="16200"/>
                  </a:lnTo>
                  <a:lnTo>
                    <a:pt x="15676" y="16200"/>
                  </a:lnTo>
                  <a:lnTo>
                    <a:pt x="15038" y="15997"/>
                  </a:lnTo>
                  <a:lnTo>
                    <a:pt x="15038" y="15591"/>
                  </a:lnTo>
                  <a:lnTo>
                    <a:pt x="14765" y="14779"/>
                  </a:lnTo>
                  <a:lnTo>
                    <a:pt x="14309" y="14698"/>
                  </a:lnTo>
                  <a:lnTo>
                    <a:pt x="14309" y="14495"/>
                  </a:lnTo>
                  <a:lnTo>
                    <a:pt x="14582" y="14495"/>
                  </a:lnTo>
                  <a:lnTo>
                    <a:pt x="14582" y="14373"/>
                  </a:lnTo>
                  <a:lnTo>
                    <a:pt x="14309" y="14089"/>
                  </a:lnTo>
                  <a:lnTo>
                    <a:pt x="14309" y="13886"/>
                  </a:lnTo>
                  <a:lnTo>
                    <a:pt x="14127" y="14008"/>
                  </a:lnTo>
                  <a:lnTo>
                    <a:pt x="13853" y="14089"/>
                  </a:lnTo>
                  <a:lnTo>
                    <a:pt x="13397" y="14089"/>
                  </a:lnTo>
                  <a:lnTo>
                    <a:pt x="13397" y="13805"/>
                  </a:lnTo>
                  <a:lnTo>
                    <a:pt x="13215" y="13683"/>
                  </a:lnTo>
                  <a:lnTo>
                    <a:pt x="12759" y="13277"/>
                  </a:lnTo>
                  <a:lnTo>
                    <a:pt x="12486" y="13195"/>
                  </a:lnTo>
                  <a:lnTo>
                    <a:pt x="12304" y="13195"/>
                  </a:lnTo>
                  <a:lnTo>
                    <a:pt x="12304" y="13074"/>
                  </a:lnTo>
                  <a:lnTo>
                    <a:pt x="11848" y="12992"/>
                  </a:lnTo>
                  <a:lnTo>
                    <a:pt x="12030" y="13074"/>
                  </a:lnTo>
                  <a:lnTo>
                    <a:pt x="12030" y="13277"/>
                  </a:lnTo>
                  <a:lnTo>
                    <a:pt x="12304" y="13398"/>
                  </a:lnTo>
                  <a:lnTo>
                    <a:pt x="12304" y="13602"/>
                  </a:lnTo>
                  <a:lnTo>
                    <a:pt x="12030" y="13683"/>
                  </a:lnTo>
                  <a:lnTo>
                    <a:pt x="12030" y="13805"/>
                  </a:lnTo>
                  <a:lnTo>
                    <a:pt x="11575" y="14089"/>
                  </a:lnTo>
                  <a:lnTo>
                    <a:pt x="11119" y="14008"/>
                  </a:lnTo>
                  <a:lnTo>
                    <a:pt x="10937" y="13886"/>
                  </a:lnTo>
                  <a:lnTo>
                    <a:pt x="10663" y="13886"/>
                  </a:lnTo>
                  <a:lnTo>
                    <a:pt x="10937" y="14008"/>
                  </a:lnTo>
                  <a:lnTo>
                    <a:pt x="10937" y="14089"/>
                  </a:lnTo>
                  <a:lnTo>
                    <a:pt x="11119" y="14211"/>
                  </a:lnTo>
                  <a:lnTo>
                    <a:pt x="10663" y="14292"/>
                  </a:lnTo>
                  <a:lnTo>
                    <a:pt x="10208" y="14292"/>
                  </a:lnTo>
                  <a:lnTo>
                    <a:pt x="10025" y="14211"/>
                  </a:lnTo>
                  <a:lnTo>
                    <a:pt x="10025" y="14373"/>
                  </a:lnTo>
                  <a:lnTo>
                    <a:pt x="8841" y="14698"/>
                  </a:lnTo>
                  <a:lnTo>
                    <a:pt x="8203" y="14698"/>
                  </a:lnTo>
                  <a:lnTo>
                    <a:pt x="8203" y="14779"/>
                  </a:lnTo>
                  <a:lnTo>
                    <a:pt x="7929" y="14779"/>
                  </a:lnTo>
                  <a:lnTo>
                    <a:pt x="7473" y="14698"/>
                  </a:lnTo>
                  <a:lnTo>
                    <a:pt x="6835" y="14779"/>
                  </a:lnTo>
                  <a:lnTo>
                    <a:pt x="6835" y="14901"/>
                  </a:lnTo>
                  <a:lnTo>
                    <a:pt x="6562" y="14982"/>
                  </a:lnTo>
                  <a:lnTo>
                    <a:pt x="6562" y="14698"/>
                  </a:lnTo>
                  <a:lnTo>
                    <a:pt x="7291" y="14373"/>
                  </a:lnTo>
                  <a:lnTo>
                    <a:pt x="7291" y="14089"/>
                  </a:lnTo>
                  <a:lnTo>
                    <a:pt x="7018" y="14373"/>
                  </a:lnTo>
                  <a:lnTo>
                    <a:pt x="6380" y="14576"/>
                  </a:lnTo>
                  <a:lnTo>
                    <a:pt x="6106" y="14779"/>
                  </a:lnTo>
                  <a:lnTo>
                    <a:pt x="5924" y="14698"/>
                  </a:lnTo>
                  <a:lnTo>
                    <a:pt x="6106" y="14576"/>
                  </a:lnTo>
                  <a:lnTo>
                    <a:pt x="5924" y="14373"/>
                  </a:lnTo>
                  <a:lnTo>
                    <a:pt x="6380" y="13398"/>
                  </a:lnTo>
                  <a:lnTo>
                    <a:pt x="6835" y="13195"/>
                  </a:lnTo>
                  <a:lnTo>
                    <a:pt x="6562" y="13074"/>
                  </a:lnTo>
                  <a:lnTo>
                    <a:pt x="6106" y="12586"/>
                  </a:lnTo>
                  <a:lnTo>
                    <a:pt x="6106" y="12180"/>
                  </a:lnTo>
                  <a:lnTo>
                    <a:pt x="5924" y="12180"/>
                  </a:lnTo>
                  <a:lnTo>
                    <a:pt x="5924" y="11977"/>
                  </a:lnTo>
                  <a:lnTo>
                    <a:pt x="5651" y="11856"/>
                  </a:lnTo>
                  <a:lnTo>
                    <a:pt x="5468" y="11571"/>
                  </a:lnTo>
                  <a:lnTo>
                    <a:pt x="5195" y="11368"/>
                  </a:lnTo>
                  <a:lnTo>
                    <a:pt x="5013" y="11247"/>
                  </a:lnTo>
                  <a:lnTo>
                    <a:pt x="5013" y="11044"/>
                  </a:lnTo>
                  <a:lnTo>
                    <a:pt x="4284" y="10841"/>
                  </a:lnTo>
                  <a:lnTo>
                    <a:pt x="4557" y="11044"/>
                  </a:lnTo>
                  <a:lnTo>
                    <a:pt x="4739" y="11450"/>
                  </a:lnTo>
                  <a:lnTo>
                    <a:pt x="3828" y="11368"/>
                  </a:lnTo>
                  <a:lnTo>
                    <a:pt x="3372" y="11044"/>
                  </a:lnTo>
                  <a:lnTo>
                    <a:pt x="3372" y="10962"/>
                  </a:lnTo>
                  <a:lnTo>
                    <a:pt x="2916" y="10759"/>
                  </a:lnTo>
                  <a:lnTo>
                    <a:pt x="2734" y="10638"/>
                  </a:lnTo>
                  <a:lnTo>
                    <a:pt x="3190" y="10638"/>
                  </a:lnTo>
                  <a:lnTo>
                    <a:pt x="3372" y="10841"/>
                  </a:lnTo>
                  <a:lnTo>
                    <a:pt x="3828" y="10962"/>
                  </a:lnTo>
                  <a:lnTo>
                    <a:pt x="3828" y="10841"/>
                  </a:lnTo>
                  <a:lnTo>
                    <a:pt x="3372" y="10638"/>
                  </a:lnTo>
                  <a:lnTo>
                    <a:pt x="3828" y="10556"/>
                  </a:lnTo>
                  <a:lnTo>
                    <a:pt x="4101" y="10759"/>
                  </a:lnTo>
                  <a:lnTo>
                    <a:pt x="4284" y="10638"/>
                  </a:lnTo>
                  <a:lnTo>
                    <a:pt x="4284" y="10435"/>
                  </a:lnTo>
                  <a:lnTo>
                    <a:pt x="3828" y="10150"/>
                  </a:lnTo>
                  <a:lnTo>
                    <a:pt x="3190" y="10150"/>
                  </a:lnTo>
                  <a:lnTo>
                    <a:pt x="2916" y="9947"/>
                  </a:lnTo>
                  <a:lnTo>
                    <a:pt x="2461" y="9947"/>
                  </a:lnTo>
                  <a:lnTo>
                    <a:pt x="2461" y="9826"/>
                  </a:lnTo>
                  <a:lnTo>
                    <a:pt x="2278" y="9947"/>
                  </a:lnTo>
                  <a:lnTo>
                    <a:pt x="1823" y="9947"/>
                  </a:lnTo>
                  <a:lnTo>
                    <a:pt x="1823" y="9826"/>
                  </a:lnTo>
                  <a:lnTo>
                    <a:pt x="2278" y="9623"/>
                  </a:lnTo>
                  <a:lnTo>
                    <a:pt x="1823" y="9744"/>
                  </a:lnTo>
                  <a:lnTo>
                    <a:pt x="1367" y="9541"/>
                  </a:lnTo>
                  <a:lnTo>
                    <a:pt x="1367" y="9623"/>
                  </a:lnTo>
                  <a:lnTo>
                    <a:pt x="1549" y="9826"/>
                  </a:lnTo>
                  <a:lnTo>
                    <a:pt x="456" y="9420"/>
                  </a:lnTo>
                  <a:lnTo>
                    <a:pt x="456" y="9135"/>
                  </a:lnTo>
                  <a:lnTo>
                    <a:pt x="182" y="8932"/>
                  </a:lnTo>
                  <a:lnTo>
                    <a:pt x="0" y="8811"/>
                  </a:lnTo>
                  <a:lnTo>
                    <a:pt x="182" y="8608"/>
                  </a:lnTo>
                  <a:lnTo>
                    <a:pt x="638" y="8405"/>
                  </a:lnTo>
                  <a:lnTo>
                    <a:pt x="911" y="8405"/>
                  </a:lnTo>
                  <a:lnTo>
                    <a:pt x="1094" y="8120"/>
                  </a:lnTo>
                  <a:lnTo>
                    <a:pt x="1094" y="7592"/>
                  </a:lnTo>
                  <a:lnTo>
                    <a:pt x="1549" y="7592"/>
                  </a:lnTo>
                  <a:lnTo>
                    <a:pt x="2005" y="7186"/>
                  </a:lnTo>
                  <a:lnTo>
                    <a:pt x="1823" y="6983"/>
                  </a:lnTo>
                  <a:lnTo>
                    <a:pt x="1823" y="6374"/>
                  </a:lnTo>
                  <a:lnTo>
                    <a:pt x="2278" y="6496"/>
                  </a:lnTo>
                  <a:lnTo>
                    <a:pt x="2461" y="6090"/>
                  </a:lnTo>
                  <a:lnTo>
                    <a:pt x="2461" y="5765"/>
                  </a:lnTo>
                  <a:lnTo>
                    <a:pt x="2005" y="5278"/>
                  </a:lnTo>
                  <a:lnTo>
                    <a:pt x="2734" y="5278"/>
                  </a:lnTo>
                  <a:lnTo>
                    <a:pt x="2916" y="5359"/>
                  </a:lnTo>
                  <a:lnTo>
                    <a:pt x="3646" y="5359"/>
                  </a:lnTo>
                  <a:lnTo>
                    <a:pt x="4101" y="4953"/>
                  </a:lnTo>
                  <a:lnTo>
                    <a:pt x="4284" y="4466"/>
                  </a:lnTo>
                  <a:lnTo>
                    <a:pt x="4739" y="3938"/>
                  </a:lnTo>
                  <a:lnTo>
                    <a:pt x="4101" y="3654"/>
                  </a:lnTo>
                  <a:lnTo>
                    <a:pt x="4739" y="3126"/>
                  </a:lnTo>
                  <a:lnTo>
                    <a:pt x="5195" y="2720"/>
                  </a:lnTo>
                  <a:lnTo>
                    <a:pt x="5013" y="2517"/>
                  </a:lnTo>
                  <a:lnTo>
                    <a:pt x="5013" y="2355"/>
                  </a:lnTo>
                  <a:lnTo>
                    <a:pt x="5924" y="1746"/>
                  </a:lnTo>
                  <a:lnTo>
                    <a:pt x="6380" y="1624"/>
                  </a:lnTo>
                  <a:lnTo>
                    <a:pt x="7018" y="1340"/>
                  </a:lnTo>
                  <a:lnTo>
                    <a:pt x="7291" y="1137"/>
                  </a:lnTo>
                  <a:lnTo>
                    <a:pt x="7929" y="1015"/>
                  </a:lnTo>
                  <a:lnTo>
                    <a:pt x="8658" y="731"/>
                  </a:lnTo>
                  <a:lnTo>
                    <a:pt x="9114" y="934"/>
                  </a:lnTo>
                  <a:lnTo>
                    <a:pt x="9570" y="1015"/>
                  </a:lnTo>
                  <a:lnTo>
                    <a:pt x="9570" y="528"/>
                  </a:lnTo>
                  <a:lnTo>
                    <a:pt x="10025" y="325"/>
                  </a:lnTo>
                  <a:lnTo>
                    <a:pt x="10025" y="203"/>
                  </a:lnTo>
                  <a:lnTo>
                    <a:pt x="9752" y="122"/>
                  </a:lnTo>
                  <a:close/>
                  <a:moveTo>
                    <a:pt x="3190" y="11571"/>
                  </a:moveTo>
                  <a:lnTo>
                    <a:pt x="3372" y="11653"/>
                  </a:lnTo>
                  <a:lnTo>
                    <a:pt x="3828" y="11774"/>
                  </a:lnTo>
                  <a:lnTo>
                    <a:pt x="4101" y="11653"/>
                  </a:lnTo>
                  <a:lnTo>
                    <a:pt x="3646" y="11450"/>
                  </a:lnTo>
                  <a:lnTo>
                    <a:pt x="3190" y="11571"/>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6" name="Freeform 157">
              <a:extLst>
                <a:ext uri="{FF2B5EF4-FFF2-40B4-BE49-F238E27FC236}">
                  <a16:creationId xmlns:a16="http://schemas.microsoft.com/office/drawing/2014/main" id="{2C160CA3-9622-184F-92F6-5174BF70C953}"/>
                </a:ext>
              </a:extLst>
            </p:cNvPr>
            <p:cNvSpPr/>
            <p:nvPr/>
          </p:nvSpPr>
          <p:spPr>
            <a:xfrm>
              <a:off x="6134771" y="7921597"/>
              <a:ext cx="646237" cy="744512"/>
            </a:xfrm>
            <a:custGeom>
              <a:avLst/>
              <a:gdLst/>
              <a:ahLst/>
              <a:cxnLst>
                <a:cxn ang="0">
                  <a:pos x="wd2" y="hd2"/>
                </a:cxn>
                <a:cxn ang="5400000">
                  <a:pos x="wd2" y="hd2"/>
                </a:cxn>
                <a:cxn ang="10800000">
                  <a:pos x="wd2" y="hd2"/>
                </a:cxn>
                <a:cxn ang="16200000">
                  <a:pos x="wd2" y="hd2"/>
                </a:cxn>
              </a:cxnLst>
              <a:rect l="0" t="0" r="r" b="b"/>
              <a:pathLst>
                <a:path w="21600" h="21600" extrusionOk="0">
                  <a:moveTo>
                    <a:pt x="2488" y="2419"/>
                  </a:moveTo>
                  <a:lnTo>
                    <a:pt x="2787" y="2592"/>
                  </a:lnTo>
                  <a:lnTo>
                    <a:pt x="2986" y="3024"/>
                  </a:lnTo>
                  <a:lnTo>
                    <a:pt x="3782" y="2851"/>
                  </a:lnTo>
                  <a:lnTo>
                    <a:pt x="4280" y="3024"/>
                  </a:lnTo>
                  <a:lnTo>
                    <a:pt x="3982" y="2419"/>
                  </a:lnTo>
                  <a:lnTo>
                    <a:pt x="3982" y="1728"/>
                  </a:lnTo>
                  <a:lnTo>
                    <a:pt x="3782" y="1296"/>
                  </a:lnTo>
                  <a:lnTo>
                    <a:pt x="3782" y="432"/>
                  </a:lnTo>
                  <a:lnTo>
                    <a:pt x="4280" y="259"/>
                  </a:lnTo>
                  <a:lnTo>
                    <a:pt x="4280" y="0"/>
                  </a:lnTo>
                  <a:lnTo>
                    <a:pt x="5276" y="0"/>
                  </a:lnTo>
                  <a:lnTo>
                    <a:pt x="5475" y="259"/>
                  </a:lnTo>
                  <a:lnTo>
                    <a:pt x="6271" y="691"/>
                  </a:lnTo>
                  <a:lnTo>
                    <a:pt x="6769" y="1296"/>
                  </a:lnTo>
                  <a:lnTo>
                    <a:pt x="7266" y="1555"/>
                  </a:lnTo>
                  <a:lnTo>
                    <a:pt x="7266" y="1987"/>
                  </a:lnTo>
                  <a:lnTo>
                    <a:pt x="6968" y="2419"/>
                  </a:lnTo>
                  <a:lnTo>
                    <a:pt x="7963" y="3283"/>
                  </a:lnTo>
                  <a:lnTo>
                    <a:pt x="8461" y="3888"/>
                  </a:lnTo>
                  <a:lnTo>
                    <a:pt x="9755" y="3888"/>
                  </a:lnTo>
                  <a:lnTo>
                    <a:pt x="10253" y="4147"/>
                  </a:lnTo>
                  <a:lnTo>
                    <a:pt x="10949" y="3888"/>
                  </a:lnTo>
                  <a:lnTo>
                    <a:pt x="11746" y="3888"/>
                  </a:lnTo>
                  <a:lnTo>
                    <a:pt x="11945" y="4320"/>
                  </a:lnTo>
                  <a:lnTo>
                    <a:pt x="12741" y="4320"/>
                  </a:lnTo>
                  <a:lnTo>
                    <a:pt x="12741" y="5184"/>
                  </a:lnTo>
                  <a:lnTo>
                    <a:pt x="13438" y="5443"/>
                  </a:lnTo>
                  <a:lnTo>
                    <a:pt x="13438" y="5616"/>
                  </a:lnTo>
                  <a:lnTo>
                    <a:pt x="13239" y="5875"/>
                  </a:lnTo>
                  <a:lnTo>
                    <a:pt x="12940" y="6739"/>
                  </a:lnTo>
                  <a:lnTo>
                    <a:pt x="12741" y="6912"/>
                  </a:lnTo>
                  <a:lnTo>
                    <a:pt x="11945" y="7171"/>
                  </a:lnTo>
                  <a:lnTo>
                    <a:pt x="11248" y="7344"/>
                  </a:lnTo>
                  <a:lnTo>
                    <a:pt x="10949" y="7344"/>
                  </a:lnTo>
                  <a:lnTo>
                    <a:pt x="10949" y="7603"/>
                  </a:lnTo>
                  <a:lnTo>
                    <a:pt x="11447" y="8208"/>
                  </a:lnTo>
                  <a:lnTo>
                    <a:pt x="11248" y="8640"/>
                  </a:lnTo>
                  <a:lnTo>
                    <a:pt x="11248" y="8899"/>
                  </a:lnTo>
                  <a:lnTo>
                    <a:pt x="11746" y="8899"/>
                  </a:lnTo>
                  <a:lnTo>
                    <a:pt x="11945" y="9504"/>
                  </a:lnTo>
                  <a:lnTo>
                    <a:pt x="12940" y="9504"/>
                  </a:lnTo>
                  <a:lnTo>
                    <a:pt x="13736" y="9936"/>
                  </a:lnTo>
                  <a:lnTo>
                    <a:pt x="14234" y="9936"/>
                  </a:lnTo>
                  <a:lnTo>
                    <a:pt x="14931" y="10800"/>
                  </a:lnTo>
                  <a:lnTo>
                    <a:pt x="15727" y="11059"/>
                  </a:lnTo>
                  <a:lnTo>
                    <a:pt x="16225" y="11664"/>
                  </a:lnTo>
                  <a:lnTo>
                    <a:pt x="16225" y="12096"/>
                  </a:lnTo>
                  <a:lnTo>
                    <a:pt x="16922" y="12787"/>
                  </a:lnTo>
                  <a:lnTo>
                    <a:pt x="17220" y="13392"/>
                  </a:lnTo>
                  <a:lnTo>
                    <a:pt x="17419" y="13651"/>
                  </a:lnTo>
                  <a:lnTo>
                    <a:pt x="18116" y="13651"/>
                  </a:lnTo>
                  <a:lnTo>
                    <a:pt x="18415" y="14083"/>
                  </a:lnTo>
                  <a:lnTo>
                    <a:pt x="18415" y="14256"/>
                  </a:lnTo>
                  <a:lnTo>
                    <a:pt x="18912" y="14688"/>
                  </a:lnTo>
                  <a:lnTo>
                    <a:pt x="19410" y="14688"/>
                  </a:lnTo>
                  <a:lnTo>
                    <a:pt x="19410" y="15120"/>
                  </a:lnTo>
                  <a:lnTo>
                    <a:pt x="19609" y="15379"/>
                  </a:lnTo>
                  <a:lnTo>
                    <a:pt x="20107" y="15379"/>
                  </a:lnTo>
                  <a:lnTo>
                    <a:pt x="20605" y="15725"/>
                  </a:lnTo>
                  <a:lnTo>
                    <a:pt x="20903" y="15725"/>
                  </a:lnTo>
                  <a:lnTo>
                    <a:pt x="21401" y="15552"/>
                  </a:lnTo>
                  <a:lnTo>
                    <a:pt x="21401" y="15984"/>
                  </a:lnTo>
                  <a:lnTo>
                    <a:pt x="21102" y="16416"/>
                  </a:lnTo>
                  <a:lnTo>
                    <a:pt x="21102" y="17280"/>
                  </a:lnTo>
                  <a:lnTo>
                    <a:pt x="21600" y="17280"/>
                  </a:lnTo>
                  <a:lnTo>
                    <a:pt x="21600" y="17712"/>
                  </a:lnTo>
                  <a:lnTo>
                    <a:pt x="20903" y="18317"/>
                  </a:lnTo>
                  <a:lnTo>
                    <a:pt x="20903" y="19008"/>
                  </a:lnTo>
                  <a:lnTo>
                    <a:pt x="21102" y="19181"/>
                  </a:lnTo>
                  <a:lnTo>
                    <a:pt x="21401" y="19872"/>
                  </a:lnTo>
                  <a:lnTo>
                    <a:pt x="20903" y="20045"/>
                  </a:lnTo>
                  <a:lnTo>
                    <a:pt x="20406" y="20045"/>
                  </a:lnTo>
                  <a:lnTo>
                    <a:pt x="19609" y="19872"/>
                  </a:lnTo>
                  <a:lnTo>
                    <a:pt x="19410" y="19872"/>
                  </a:lnTo>
                  <a:lnTo>
                    <a:pt x="19112" y="19440"/>
                  </a:lnTo>
                  <a:lnTo>
                    <a:pt x="18116" y="19613"/>
                  </a:lnTo>
                  <a:lnTo>
                    <a:pt x="17618" y="19872"/>
                  </a:lnTo>
                  <a:lnTo>
                    <a:pt x="18415" y="20477"/>
                  </a:lnTo>
                  <a:lnTo>
                    <a:pt x="18116" y="20909"/>
                  </a:lnTo>
                  <a:lnTo>
                    <a:pt x="18415" y="21341"/>
                  </a:lnTo>
                  <a:lnTo>
                    <a:pt x="18415" y="21600"/>
                  </a:lnTo>
                  <a:lnTo>
                    <a:pt x="17618" y="21341"/>
                  </a:lnTo>
                  <a:lnTo>
                    <a:pt x="17220" y="20736"/>
                  </a:lnTo>
                  <a:lnTo>
                    <a:pt x="16424" y="20736"/>
                  </a:lnTo>
                  <a:lnTo>
                    <a:pt x="16225" y="20304"/>
                  </a:lnTo>
                  <a:lnTo>
                    <a:pt x="15429" y="20045"/>
                  </a:lnTo>
                  <a:lnTo>
                    <a:pt x="15727" y="19872"/>
                  </a:lnTo>
                  <a:lnTo>
                    <a:pt x="16225" y="19440"/>
                  </a:lnTo>
                  <a:lnTo>
                    <a:pt x="16225" y="18749"/>
                  </a:lnTo>
                  <a:lnTo>
                    <a:pt x="15926" y="18317"/>
                  </a:lnTo>
                  <a:lnTo>
                    <a:pt x="16225" y="17885"/>
                  </a:lnTo>
                  <a:lnTo>
                    <a:pt x="16225" y="16848"/>
                  </a:lnTo>
                  <a:lnTo>
                    <a:pt x="15429" y="16416"/>
                  </a:lnTo>
                  <a:lnTo>
                    <a:pt x="15727" y="16157"/>
                  </a:lnTo>
                  <a:lnTo>
                    <a:pt x="15229" y="15984"/>
                  </a:lnTo>
                  <a:lnTo>
                    <a:pt x="14732" y="15984"/>
                  </a:lnTo>
                  <a:lnTo>
                    <a:pt x="14234" y="15379"/>
                  </a:lnTo>
                  <a:lnTo>
                    <a:pt x="13736" y="15120"/>
                  </a:lnTo>
                  <a:lnTo>
                    <a:pt x="13935" y="14688"/>
                  </a:lnTo>
                  <a:lnTo>
                    <a:pt x="13935" y="14083"/>
                  </a:lnTo>
                  <a:lnTo>
                    <a:pt x="13736" y="13651"/>
                  </a:lnTo>
                  <a:lnTo>
                    <a:pt x="13736" y="13392"/>
                  </a:lnTo>
                  <a:lnTo>
                    <a:pt x="13935" y="12960"/>
                  </a:lnTo>
                  <a:lnTo>
                    <a:pt x="13736" y="12355"/>
                  </a:lnTo>
                  <a:lnTo>
                    <a:pt x="12940" y="11923"/>
                  </a:lnTo>
                  <a:lnTo>
                    <a:pt x="11746" y="11232"/>
                  </a:lnTo>
                  <a:lnTo>
                    <a:pt x="11447" y="10627"/>
                  </a:lnTo>
                  <a:lnTo>
                    <a:pt x="10253" y="10368"/>
                  </a:lnTo>
                  <a:lnTo>
                    <a:pt x="9456" y="10627"/>
                  </a:lnTo>
                  <a:lnTo>
                    <a:pt x="8759" y="11491"/>
                  </a:lnTo>
                  <a:lnTo>
                    <a:pt x="7764" y="11664"/>
                  </a:lnTo>
                  <a:lnTo>
                    <a:pt x="7266" y="11232"/>
                  </a:lnTo>
                  <a:lnTo>
                    <a:pt x="6769" y="11232"/>
                  </a:lnTo>
                  <a:lnTo>
                    <a:pt x="5773" y="10800"/>
                  </a:lnTo>
                  <a:lnTo>
                    <a:pt x="4977" y="11059"/>
                  </a:lnTo>
                  <a:lnTo>
                    <a:pt x="4977" y="11664"/>
                  </a:lnTo>
                  <a:lnTo>
                    <a:pt x="4280" y="11664"/>
                  </a:lnTo>
                  <a:lnTo>
                    <a:pt x="3484" y="12096"/>
                  </a:lnTo>
                  <a:lnTo>
                    <a:pt x="3484" y="9936"/>
                  </a:lnTo>
                  <a:lnTo>
                    <a:pt x="3285" y="9504"/>
                  </a:lnTo>
                  <a:lnTo>
                    <a:pt x="3484" y="9072"/>
                  </a:lnTo>
                  <a:lnTo>
                    <a:pt x="3484" y="8899"/>
                  </a:lnTo>
                  <a:lnTo>
                    <a:pt x="3285" y="8208"/>
                  </a:lnTo>
                  <a:lnTo>
                    <a:pt x="3484" y="7776"/>
                  </a:lnTo>
                  <a:lnTo>
                    <a:pt x="3484" y="7344"/>
                  </a:lnTo>
                  <a:lnTo>
                    <a:pt x="2488" y="7344"/>
                  </a:lnTo>
                  <a:lnTo>
                    <a:pt x="1991" y="7776"/>
                  </a:lnTo>
                  <a:lnTo>
                    <a:pt x="1792" y="7603"/>
                  </a:lnTo>
                  <a:lnTo>
                    <a:pt x="1294" y="6912"/>
                  </a:lnTo>
                  <a:lnTo>
                    <a:pt x="1792" y="6739"/>
                  </a:lnTo>
                  <a:lnTo>
                    <a:pt x="1493" y="5875"/>
                  </a:lnTo>
                  <a:lnTo>
                    <a:pt x="995" y="5443"/>
                  </a:lnTo>
                  <a:lnTo>
                    <a:pt x="299" y="5616"/>
                  </a:lnTo>
                  <a:lnTo>
                    <a:pt x="0" y="5011"/>
                  </a:lnTo>
                  <a:lnTo>
                    <a:pt x="299" y="4320"/>
                  </a:lnTo>
                  <a:lnTo>
                    <a:pt x="796" y="4320"/>
                  </a:lnTo>
                  <a:lnTo>
                    <a:pt x="1294" y="4147"/>
                  </a:lnTo>
                  <a:lnTo>
                    <a:pt x="995" y="3715"/>
                  </a:lnTo>
                  <a:lnTo>
                    <a:pt x="1294" y="3456"/>
                  </a:lnTo>
                  <a:lnTo>
                    <a:pt x="1294" y="3024"/>
                  </a:lnTo>
                  <a:lnTo>
                    <a:pt x="1991" y="2851"/>
                  </a:lnTo>
                  <a:lnTo>
                    <a:pt x="2488" y="2419"/>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7" name="Freeform 158">
              <a:extLst>
                <a:ext uri="{FF2B5EF4-FFF2-40B4-BE49-F238E27FC236}">
                  <a16:creationId xmlns:a16="http://schemas.microsoft.com/office/drawing/2014/main" id="{FF248130-D1E0-7F41-85A5-1399BF87166C}"/>
                </a:ext>
              </a:extLst>
            </p:cNvPr>
            <p:cNvSpPr/>
            <p:nvPr/>
          </p:nvSpPr>
          <p:spPr>
            <a:xfrm>
              <a:off x="6292608" y="7832256"/>
              <a:ext cx="652192" cy="1271624"/>
            </a:xfrm>
            <a:custGeom>
              <a:avLst/>
              <a:gdLst/>
              <a:ahLst/>
              <a:cxnLst>
                <a:cxn ang="0">
                  <a:pos x="wd2" y="hd2"/>
                </a:cxn>
                <a:cxn ang="5400000">
                  <a:pos x="wd2" y="hd2"/>
                </a:cxn>
                <a:cxn ang="10800000">
                  <a:pos x="wd2" y="hd2"/>
                </a:cxn>
                <a:cxn ang="16200000">
                  <a:pos x="wd2" y="hd2"/>
                </a:cxn>
              </a:cxnLst>
              <a:rect l="0" t="0" r="r" b="b"/>
              <a:pathLst>
                <a:path w="21600" h="21600" extrusionOk="0">
                  <a:moveTo>
                    <a:pt x="0" y="1518"/>
                  </a:moveTo>
                  <a:lnTo>
                    <a:pt x="690" y="1163"/>
                  </a:lnTo>
                  <a:lnTo>
                    <a:pt x="1184" y="1012"/>
                  </a:lnTo>
                  <a:lnTo>
                    <a:pt x="1677" y="1012"/>
                  </a:lnTo>
                  <a:lnTo>
                    <a:pt x="1677" y="1265"/>
                  </a:lnTo>
                  <a:lnTo>
                    <a:pt x="1973" y="1416"/>
                  </a:lnTo>
                  <a:lnTo>
                    <a:pt x="2170" y="1416"/>
                  </a:lnTo>
                  <a:lnTo>
                    <a:pt x="2170" y="1163"/>
                  </a:lnTo>
                  <a:lnTo>
                    <a:pt x="2663" y="1012"/>
                  </a:lnTo>
                  <a:lnTo>
                    <a:pt x="3156" y="1265"/>
                  </a:lnTo>
                  <a:lnTo>
                    <a:pt x="3452" y="1012"/>
                  </a:lnTo>
                  <a:lnTo>
                    <a:pt x="3945" y="1012"/>
                  </a:lnTo>
                  <a:lnTo>
                    <a:pt x="3945" y="1265"/>
                  </a:lnTo>
                  <a:lnTo>
                    <a:pt x="4438" y="1163"/>
                  </a:lnTo>
                  <a:lnTo>
                    <a:pt x="4636" y="911"/>
                  </a:lnTo>
                  <a:lnTo>
                    <a:pt x="5129" y="759"/>
                  </a:lnTo>
                  <a:lnTo>
                    <a:pt x="5918" y="911"/>
                  </a:lnTo>
                  <a:lnTo>
                    <a:pt x="6608" y="759"/>
                  </a:lnTo>
                  <a:lnTo>
                    <a:pt x="6608" y="405"/>
                  </a:lnTo>
                  <a:lnTo>
                    <a:pt x="7101" y="253"/>
                  </a:lnTo>
                  <a:lnTo>
                    <a:pt x="7890" y="253"/>
                  </a:lnTo>
                  <a:lnTo>
                    <a:pt x="8088" y="0"/>
                  </a:lnTo>
                  <a:lnTo>
                    <a:pt x="8877" y="253"/>
                  </a:lnTo>
                  <a:lnTo>
                    <a:pt x="8877" y="405"/>
                  </a:lnTo>
                  <a:lnTo>
                    <a:pt x="9370" y="506"/>
                  </a:lnTo>
                  <a:lnTo>
                    <a:pt x="9567" y="658"/>
                  </a:lnTo>
                  <a:lnTo>
                    <a:pt x="10849" y="658"/>
                  </a:lnTo>
                  <a:lnTo>
                    <a:pt x="11047" y="759"/>
                  </a:lnTo>
                  <a:lnTo>
                    <a:pt x="11540" y="658"/>
                  </a:lnTo>
                  <a:lnTo>
                    <a:pt x="12033" y="911"/>
                  </a:lnTo>
                  <a:lnTo>
                    <a:pt x="12033" y="1163"/>
                  </a:lnTo>
                  <a:lnTo>
                    <a:pt x="11540" y="1163"/>
                  </a:lnTo>
                  <a:lnTo>
                    <a:pt x="11342" y="1669"/>
                  </a:lnTo>
                  <a:lnTo>
                    <a:pt x="11540" y="1669"/>
                  </a:lnTo>
                  <a:lnTo>
                    <a:pt x="11836" y="1922"/>
                  </a:lnTo>
                  <a:lnTo>
                    <a:pt x="12723" y="2175"/>
                  </a:lnTo>
                  <a:lnTo>
                    <a:pt x="13019" y="2428"/>
                  </a:lnTo>
                  <a:lnTo>
                    <a:pt x="13512" y="2428"/>
                  </a:lnTo>
                  <a:lnTo>
                    <a:pt x="14005" y="2681"/>
                  </a:lnTo>
                  <a:lnTo>
                    <a:pt x="14499" y="2529"/>
                  </a:lnTo>
                  <a:lnTo>
                    <a:pt x="14696" y="2681"/>
                  </a:lnTo>
                  <a:lnTo>
                    <a:pt x="15189" y="2529"/>
                  </a:lnTo>
                  <a:lnTo>
                    <a:pt x="15682" y="2681"/>
                  </a:lnTo>
                  <a:lnTo>
                    <a:pt x="15485" y="2681"/>
                  </a:lnTo>
                  <a:lnTo>
                    <a:pt x="15682" y="2782"/>
                  </a:lnTo>
                  <a:lnTo>
                    <a:pt x="15485" y="2934"/>
                  </a:lnTo>
                  <a:lnTo>
                    <a:pt x="15189" y="3035"/>
                  </a:lnTo>
                  <a:lnTo>
                    <a:pt x="14992" y="3035"/>
                  </a:lnTo>
                  <a:lnTo>
                    <a:pt x="14499" y="3187"/>
                  </a:lnTo>
                  <a:lnTo>
                    <a:pt x="13512" y="3187"/>
                  </a:lnTo>
                  <a:lnTo>
                    <a:pt x="13512" y="3541"/>
                  </a:lnTo>
                  <a:lnTo>
                    <a:pt x="13216" y="3541"/>
                  </a:lnTo>
                  <a:lnTo>
                    <a:pt x="13216" y="3693"/>
                  </a:lnTo>
                  <a:lnTo>
                    <a:pt x="13019" y="3541"/>
                  </a:lnTo>
                  <a:lnTo>
                    <a:pt x="12526" y="3693"/>
                  </a:lnTo>
                  <a:lnTo>
                    <a:pt x="12230" y="3794"/>
                  </a:lnTo>
                  <a:lnTo>
                    <a:pt x="12033" y="3693"/>
                  </a:lnTo>
                  <a:lnTo>
                    <a:pt x="11836" y="3693"/>
                  </a:lnTo>
                  <a:lnTo>
                    <a:pt x="11836" y="3794"/>
                  </a:lnTo>
                  <a:lnTo>
                    <a:pt x="11540" y="3946"/>
                  </a:lnTo>
                  <a:lnTo>
                    <a:pt x="11836" y="4047"/>
                  </a:lnTo>
                  <a:lnTo>
                    <a:pt x="11540" y="4300"/>
                  </a:lnTo>
                  <a:lnTo>
                    <a:pt x="11836" y="4452"/>
                  </a:lnTo>
                  <a:lnTo>
                    <a:pt x="11540" y="4553"/>
                  </a:lnTo>
                  <a:lnTo>
                    <a:pt x="11836" y="4704"/>
                  </a:lnTo>
                  <a:lnTo>
                    <a:pt x="11540" y="4806"/>
                  </a:lnTo>
                  <a:lnTo>
                    <a:pt x="11342" y="4806"/>
                  </a:lnTo>
                  <a:lnTo>
                    <a:pt x="11047" y="5210"/>
                  </a:lnTo>
                  <a:lnTo>
                    <a:pt x="10849" y="5210"/>
                  </a:lnTo>
                  <a:lnTo>
                    <a:pt x="10553" y="5059"/>
                  </a:lnTo>
                  <a:lnTo>
                    <a:pt x="10553" y="5210"/>
                  </a:lnTo>
                  <a:lnTo>
                    <a:pt x="9863" y="5564"/>
                  </a:lnTo>
                  <a:lnTo>
                    <a:pt x="9863" y="5817"/>
                  </a:lnTo>
                  <a:lnTo>
                    <a:pt x="10060" y="5817"/>
                  </a:lnTo>
                  <a:lnTo>
                    <a:pt x="10356" y="5969"/>
                  </a:lnTo>
                  <a:lnTo>
                    <a:pt x="10060" y="6475"/>
                  </a:lnTo>
                  <a:lnTo>
                    <a:pt x="9863" y="6728"/>
                  </a:lnTo>
                  <a:lnTo>
                    <a:pt x="10356" y="6981"/>
                  </a:lnTo>
                  <a:lnTo>
                    <a:pt x="10356" y="7082"/>
                  </a:lnTo>
                  <a:lnTo>
                    <a:pt x="9863" y="7082"/>
                  </a:lnTo>
                  <a:lnTo>
                    <a:pt x="10356" y="7234"/>
                  </a:lnTo>
                  <a:lnTo>
                    <a:pt x="11047" y="7487"/>
                  </a:lnTo>
                  <a:lnTo>
                    <a:pt x="11836" y="7740"/>
                  </a:lnTo>
                  <a:lnTo>
                    <a:pt x="12033" y="7740"/>
                  </a:lnTo>
                  <a:lnTo>
                    <a:pt x="12230" y="8094"/>
                  </a:lnTo>
                  <a:lnTo>
                    <a:pt x="12230" y="8347"/>
                  </a:lnTo>
                  <a:lnTo>
                    <a:pt x="12526" y="8600"/>
                  </a:lnTo>
                  <a:lnTo>
                    <a:pt x="12526" y="8751"/>
                  </a:lnTo>
                  <a:lnTo>
                    <a:pt x="13512" y="9257"/>
                  </a:lnTo>
                  <a:lnTo>
                    <a:pt x="14203" y="9358"/>
                  </a:lnTo>
                  <a:lnTo>
                    <a:pt x="14203" y="9510"/>
                  </a:lnTo>
                  <a:lnTo>
                    <a:pt x="15682" y="9864"/>
                  </a:lnTo>
                  <a:lnTo>
                    <a:pt x="16964" y="10370"/>
                  </a:lnTo>
                  <a:lnTo>
                    <a:pt x="17162" y="10623"/>
                  </a:lnTo>
                  <a:lnTo>
                    <a:pt x="18444" y="10977"/>
                  </a:lnTo>
                  <a:lnTo>
                    <a:pt x="18641" y="11382"/>
                  </a:lnTo>
                  <a:lnTo>
                    <a:pt x="18641" y="11635"/>
                  </a:lnTo>
                  <a:lnTo>
                    <a:pt x="18937" y="11635"/>
                  </a:lnTo>
                  <a:lnTo>
                    <a:pt x="18937" y="11736"/>
                  </a:lnTo>
                  <a:lnTo>
                    <a:pt x="19430" y="12141"/>
                  </a:lnTo>
                  <a:lnTo>
                    <a:pt x="19430" y="12242"/>
                  </a:lnTo>
                  <a:lnTo>
                    <a:pt x="19627" y="12393"/>
                  </a:lnTo>
                  <a:lnTo>
                    <a:pt x="19627" y="12495"/>
                  </a:lnTo>
                  <a:lnTo>
                    <a:pt x="19923" y="12748"/>
                  </a:lnTo>
                  <a:lnTo>
                    <a:pt x="20121" y="13253"/>
                  </a:lnTo>
                  <a:lnTo>
                    <a:pt x="20416" y="13253"/>
                  </a:lnTo>
                  <a:lnTo>
                    <a:pt x="20614" y="13759"/>
                  </a:lnTo>
                  <a:lnTo>
                    <a:pt x="20614" y="14265"/>
                  </a:lnTo>
                  <a:lnTo>
                    <a:pt x="20910" y="14417"/>
                  </a:lnTo>
                  <a:lnTo>
                    <a:pt x="20614" y="14518"/>
                  </a:lnTo>
                  <a:lnTo>
                    <a:pt x="20910" y="14923"/>
                  </a:lnTo>
                  <a:lnTo>
                    <a:pt x="20910" y="15024"/>
                  </a:lnTo>
                  <a:lnTo>
                    <a:pt x="21107" y="15024"/>
                  </a:lnTo>
                  <a:lnTo>
                    <a:pt x="21107" y="15277"/>
                  </a:lnTo>
                  <a:lnTo>
                    <a:pt x="21600" y="15530"/>
                  </a:lnTo>
                  <a:lnTo>
                    <a:pt x="21403" y="15783"/>
                  </a:lnTo>
                  <a:lnTo>
                    <a:pt x="21403" y="15681"/>
                  </a:lnTo>
                  <a:lnTo>
                    <a:pt x="21107" y="15530"/>
                  </a:lnTo>
                  <a:lnTo>
                    <a:pt x="20910" y="15681"/>
                  </a:lnTo>
                  <a:lnTo>
                    <a:pt x="20910" y="15783"/>
                  </a:lnTo>
                  <a:lnTo>
                    <a:pt x="21107" y="15934"/>
                  </a:lnTo>
                  <a:lnTo>
                    <a:pt x="21107" y="16036"/>
                  </a:lnTo>
                  <a:lnTo>
                    <a:pt x="20910" y="16187"/>
                  </a:lnTo>
                  <a:lnTo>
                    <a:pt x="20910" y="16289"/>
                  </a:lnTo>
                  <a:lnTo>
                    <a:pt x="20416" y="16541"/>
                  </a:lnTo>
                  <a:lnTo>
                    <a:pt x="20910" y="16794"/>
                  </a:lnTo>
                  <a:lnTo>
                    <a:pt x="20614" y="17047"/>
                  </a:lnTo>
                  <a:lnTo>
                    <a:pt x="20910" y="17199"/>
                  </a:lnTo>
                  <a:lnTo>
                    <a:pt x="20416" y="17300"/>
                  </a:lnTo>
                  <a:lnTo>
                    <a:pt x="20121" y="17300"/>
                  </a:lnTo>
                  <a:lnTo>
                    <a:pt x="20121" y="17705"/>
                  </a:lnTo>
                  <a:lnTo>
                    <a:pt x="19923" y="17705"/>
                  </a:lnTo>
                  <a:lnTo>
                    <a:pt x="19134" y="18059"/>
                  </a:lnTo>
                  <a:lnTo>
                    <a:pt x="18937" y="18211"/>
                  </a:lnTo>
                  <a:lnTo>
                    <a:pt x="18444" y="18312"/>
                  </a:lnTo>
                  <a:lnTo>
                    <a:pt x="18148" y="18565"/>
                  </a:lnTo>
                  <a:lnTo>
                    <a:pt x="17655" y="18565"/>
                  </a:lnTo>
                  <a:lnTo>
                    <a:pt x="17458" y="18717"/>
                  </a:lnTo>
                  <a:lnTo>
                    <a:pt x="16471" y="19071"/>
                  </a:lnTo>
                  <a:lnTo>
                    <a:pt x="14696" y="19071"/>
                  </a:lnTo>
                  <a:lnTo>
                    <a:pt x="14992" y="18970"/>
                  </a:lnTo>
                  <a:lnTo>
                    <a:pt x="14696" y="18717"/>
                  </a:lnTo>
                  <a:lnTo>
                    <a:pt x="14696" y="18970"/>
                  </a:lnTo>
                  <a:lnTo>
                    <a:pt x="14203" y="18970"/>
                  </a:lnTo>
                  <a:lnTo>
                    <a:pt x="14499" y="19071"/>
                  </a:lnTo>
                  <a:lnTo>
                    <a:pt x="14203" y="19222"/>
                  </a:lnTo>
                  <a:lnTo>
                    <a:pt x="14005" y="19071"/>
                  </a:lnTo>
                  <a:lnTo>
                    <a:pt x="14696" y="19324"/>
                  </a:lnTo>
                  <a:lnTo>
                    <a:pt x="14499" y="19475"/>
                  </a:lnTo>
                  <a:lnTo>
                    <a:pt x="14696" y="19577"/>
                  </a:lnTo>
                  <a:lnTo>
                    <a:pt x="14203" y="19728"/>
                  </a:lnTo>
                  <a:lnTo>
                    <a:pt x="13710" y="19577"/>
                  </a:lnTo>
                  <a:lnTo>
                    <a:pt x="14203" y="19830"/>
                  </a:lnTo>
                  <a:lnTo>
                    <a:pt x="14203" y="19981"/>
                  </a:lnTo>
                  <a:lnTo>
                    <a:pt x="14005" y="20082"/>
                  </a:lnTo>
                  <a:lnTo>
                    <a:pt x="13710" y="20082"/>
                  </a:lnTo>
                  <a:lnTo>
                    <a:pt x="13512" y="19830"/>
                  </a:lnTo>
                  <a:lnTo>
                    <a:pt x="13216" y="19981"/>
                  </a:lnTo>
                  <a:lnTo>
                    <a:pt x="13216" y="20234"/>
                  </a:lnTo>
                  <a:lnTo>
                    <a:pt x="13512" y="20234"/>
                  </a:lnTo>
                  <a:lnTo>
                    <a:pt x="13216" y="20335"/>
                  </a:lnTo>
                  <a:lnTo>
                    <a:pt x="13019" y="20487"/>
                  </a:lnTo>
                  <a:lnTo>
                    <a:pt x="12723" y="20487"/>
                  </a:lnTo>
                  <a:lnTo>
                    <a:pt x="12230" y="20588"/>
                  </a:lnTo>
                  <a:lnTo>
                    <a:pt x="12033" y="20740"/>
                  </a:lnTo>
                  <a:lnTo>
                    <a:pt x="11836" y="20740"/>
                  </a:lnTo>
                  <a:lnTo>
                    <a:pt x="11540" y="20841"/>
                  </a:lnTo>
                  <a:lnTo>
                    <a:pt x="11540" y="21094"/>
                  </a:lnTo>
                  <a:lnTo>
                    <a:pt x="11342" y="21347"/>
                  </a:lnTo>
                  <a:lnTo>
                    <a:pt x="11047" y="21347"/>
                  </a:lnTo>
                  <a:lnTo>
                    <a:pt x="10060" y="21600"/>
                  </a:lnTo>
                  <a:lnTo>
                    <a:pt x="9370" y="21600"/>
                  </a:lnTo>
                  <a:lnTo>
                    <a:pt x="9863" y="21499"/>
                  </a:lnTo>
                  <a:lnTo>
                    <a:pt x="10356" y="21347"/>
                  </a:lnTo>
                  <a:lnTo>
                    <a:pt x="10553" y="21246"/>
                  </a:lnTo>
                  <a:lnTo>
                    <a:pt x="10356" y="21246"/>
                  </a:lnTo>
                  <a:lnTo>
                    <a:pt x="9863" y="21094"/>
                  </a:lnTo>
                  <a:lnTo>
                    <a:pt x="9863" y="20740"/>
                  </a:lnTo>
                  <a:lnTo>
                    <a:pt x="10060" y="20740"/>
                  </a:lnTo>
                  <a:lnTo>
                    <a:pt x="9863" y="20740"/>
                  </a:lnTo>
                  <a:lnTo>
                    <a:pt x="9863" y="20082"/>
                  </a:lnTo>
                  <a:lnTo>
                    <a:pt x="10356" y="19728"/>
                  </a:lnTo>
                  <a:lnTo>
                    <a:pt x="11047" y="19475"/>
                  </a:lnTo>
                  <a:lnTo>
                    <a:pt x="11342" y="19324"/>
                  </a:lnTo>
                  <a:lnTo>
                    <a:pt x="10849" y="19475"/>
                  </a:lnTo>
                  <a:lnTo>
                    <a:pt x="10356" y="19324"/>
                  </a:lnTo>
                  <a:lnTo>
                    <a:pt x="9863" y="19475"/>
                  </a:lnTo>
                  <a:lnTo>
                    <a:pt x="9567" y="19324"/>
                  </a:lnTo>
                  <a:lnTo>
                    <a:pt x="8877" y="19324"/>
                  </a:lnTo>
                  <a:lnTo>
                    <a:pt x="9074" y="19222"/>
                  </a:lnTo>
                  <a:lnTo>
                    <a:pt x="8877" y="19071"/>
                  </a:lnTo>
                  <a:lnTo>
                    <a:pt x="8877" y="18970"/>
                  </a:lnTo>
                  <a:lnTo>
                    <a:pt x="9370" y="18717"/>
                  </a:lnTo>
                  <a:lnTo>
                    <a:pt x="9863" y="18565"/>
                  </a:lnTo>
                  <a:lnTo>
                    <a:pt x="10356" y="18211"/>
                  </a:lnTo>
                  <a:lnTo>
                    <a:pt x="10849" y="18211"/>
                  </a:lnTo>
                  <a:lnTo>
                    <a:pt x="11047" y="18312"/>
                  </a:lnTo>
                  <a:lnTo>
                    <a:pt x="12230" y="18211"/>
                  </a:lnTo>
                  <a:lnTo>
                    <a:pt x="12723" y="18312"/>
                  </a:lnTo>
                  <a:lnTo>
                    <a:pt x="12723" y="18565"/>
                  </a:lnTo>
                  <a:lnTo>
                    <a:pt x="13710" y="18464"/>
                  </a:lnTo>
                  <a:lnTo>
                    <a:pt x="13512" y="18211"/>
                  </a:lnTo>
                  <a:lnTo>
                    <a:pt x="13512" y="18059"/>
                  </a:lnTo>
                  <a:lnTo>
                    <a:pt x="13019" y="17806"/>
                  </a:lnTo>
                  <a:lnTo>
                    <a:pt x="12526" y="17705"/>
                  </a:lnTo>
                  <a:lnTo>
                    <a:pt x="12230" y="17199"/>
                  </a:lnTo>
                  <a:lnTo>
                    <a:pt x="13019" y="17047"/>
                  </a:lnTo>
                  <a:lnTo>
                    <a:pt x="13710" y="17047"/>
                  </a:lnTo>
                  <a:lnTo>
                    <a:pt x="14203" y="16794"/>
                  </a:lnTo>
                  <a:lnTo>
                    <a:pt x="14992" y="16541"/>
                  </a:lnTo>
                  <a:lnTo>
                    <a:pt x="15682" y="16440"/>
                  </a:lnTo>
                  <a:lnTo>
                    <a:pt x="15682" y="16289"/>
                  </a:lnTo>
                  <a:lnTo>
                    <a:pt x="16175" y="16187"/>
                  </a:lnTo>
                  <a:lnTo>
                    <a:pt x="16471" y="15783"/>
                  </a:lnTo>
                  <a:lnTo>
                    <a:pt x="16471" y="15429"/>
                  </a:lnTo>
                  <a:lnTo>
                    <a:pt x="16668" y="15024"/>
                  </a:lnTo>
                  <a:lnTo>
                    <a:pt x="16471" y="14771"/>
                  </a:lnTo>
                  <a:lnTo>
                    <a:pt x="16471" y="14417"/>
                  </a:lnTo>
                  <a:lnTo>
                    <a:pt x="15978" y="13911"/>
                  </a:lnTo>
                  <a:lnTo>
                    <a:pt x="15485" y="13759"/>
                  </a:lnTo>
                  <a:lnTo>
                    <a:pt x="15189" y="13253"/>
                  </a:lnTo>
                  <a:lnTo>
                    <a:pt x="15485" y="13253"/>
                  </a:lnTo>
                  <a:lnTo>
                    <a:pt x="15978" y="13152"/>
                  </a:lnTo>
                  <a:lnTo>
                    <a:pt x="15682" y="12748"/>
                  </a:lnTo>
                  <a:lnTo>
                    <a:pt x="15485" y="12646"/>
                  </a:lnTo>
                  <a:lnTo>
                    <a:pt x="15485" y="12242"/>
                  </a:lnTo>
                  <a:lnTo>
                    <a:pt x="16175" y="11888"/>
                  </a:lnTo>
                  <a:lnTo>
                    <a:pt x="16175" y="11635"/>
                  </a:lnTo>
                  <a:lnTo>
                    <a:pt x="15682" y="11635"/>
                  </a:lnTo>
                  <a:lnTo>
                    <a:pt x="15682" y="11129"/>
                  </a:lnTo>
                  <a:lnTo>
                    <a:pt x="15978" y="10876"/>
                  </a:lnTo>
                  <a:lnTo>
                    <a:pt x="15978" y="10623"/>
                  </a:lnTo>
                  <a:lnTo>
                    <a:pt x="15485" y="10724"/>
                  </a:lnTo>
                  <a:lnTo>
                    <a:pt x="15189" y="10724"/>
                  </a:lnTo>
                  <a:lnTo>
                    <a:pt x="14696" y="10522"/>
                  </a:lnTo>
                  <a:lnTo>
                    <a:pt x="14203" y="10522"/>
                  </a:lnTo>
                  <a:lnTo>
                    <a:pt x="14005" y="10370"/>
                  </a:lnTo>
                  <a:lnTo>
                    <a:pt x="14005" y="10117"/>
                  </a:lnTo>
                  <a:lnTo>
                    <a:pt x="13512" y="10117"/>
                  </a:lnTo>
                  <a:lnTo>
                    <a:pt x="13019" y="9864"/>
                  </a:lnTo>
                  <a:lnTo>
                    <a:pt x="13019" y="9763"/>
                  </a:lnTo>
                  <a:lnTo>
                    <a:pt x="12723" y="9510"/>
                  </a:lnTo>
                  <a:lnTo>
                    <a:pt x="12033" y="9510"/>
                  </a:lnTo>
                  <a:lnTo>
                    <a:pt x="11836" y="9358"/>
                  </a:lnTo>
                  <a:lnTo>
                    <a:pt x="11540" y="9004"/>
                  </a:lnTo>
                  <a:lnTo>
                    <a:pt x="10849" y="8600"/>
                  </a:lnTo>
                  <a:lnTo>
                    <a:pt x="10849" y="8347"/>
                  </a:lnTo>
                  <a:lnTo>
                    <a:pt x="10356" y="7993"/>
                  </a:lnTo>
                  <a:lnTo>
                    <a:pt x="9567" y="7841"/>
                  </a:lnTo>
                  <a:lnTo>
                    <a:pt x="8877" y="7335"/>
                  </a:lnTo>
                  <a:lnTo>
                    <a:pt x="8384" y="7335"/>
                  </a:lnTo>
                  <a:lnTo>
                    <a:pt x="7595" y="7082"/>
                  </a:lnTo>
                  <a:lnTo>
                    <a:pt x="6608" y="7082"/>
                  </a:lnTo>
                  <a:lnTo>
                    <a:pt x="6411" y="6728"/>
                  </a:lnTo>
                  <a:lnTo>
                    <a:pt x="5918" y="6728"/>
                  </a:lnTo>
                  <a:lnTo>
                    <a:pt x="5918" y="6576"/>
                  </a:lnTo>
                  <a:lnTo>
                    <a:pt x="6115" y="6323"/>
                  </a:lnTo>
                  <a:lnTo>
                    <a:pt x="5622" y="5969"/>
                  </a:lnTo>
                  <a:lnTo>
                    <a:pt x="5622" y="5817"/>
                  </a:lnTo>
                  <a:lnTo>
                    <a:pt x="5918" y="5817"/>
                  </a:lnTo>
                  <a:lnTo>
                    <a:pt x="6608" y="5716"/>
                  </a:lnTo>
                  <a:lnTo>
                    <a:pt x="7397" y="5564"/>
                  </a:lnTo>
                  <a:lnTo>
                    <a:pt x="7595" y="5463"/>
                  </a:lnTo>
                  <a:lnTo>
                    <a:pt x="7890" y="4957"/>
                  </a:lnTo>
                  <a:lnTo>
                    <a:pt x="8088" y="4806"/>
                  </a:lnTo>
                  <a:lnTo>
                    <a:pt x="8088" y="4704"/>
                  </a:lnTo>
                  <a:lnTo>
                    <a:pt x="7397" y="4553"/>
                  </a:lnTo>
                  <a:lnTo>
                    <a:pt x="7397" y="4047"/>
                  </a:lnTo>
                  <a:lnTo>
                    <a:pt x="6608" y="4047"/>
                  </a:lnTo>
                  <a:lnTo>
                    <a:pt x="6411" y="3794"/>
                  </a:lnTo>
                  <a:lnTo>
                    <a:pt x="5622" y="3794"/>
                  </a:lnTo>
                  <a:lnTo>
                    <a:pt x="4932" y="3946"/>
                  </a:lnTo>
                  <a:lnTo>
                    <a:pt x="4438" y="3794"/>
                  </a:lnTo>
                  <a:lnTo>
                    <a:pt x="3156" y="3794"/>
                  </a:lnTo>
                  <a:lnTo>
                    <a:pt x="2663" y="3440"/>
                  </a:lnTo>
                  <a:lnTo>
                    <a:pt x="1677" y="2934"/>
                  </a:lnTo>
                  <a:lnTo>
                    <a:pt x="1973" y="2681"/>
                  </a:lnTo>
                  <a:lnTo>
                    <a:pt x="1973" y="2428"/>
                  </a:lnTo>
                  <a:lnTo>
                    <a:pt x="1479" y="2276"/>
                  </a:lnTo>
                  <a:lnTo>
                    <a:pt x="986" y="1922"/>
                  </a:lnTo>
                  <a:lnTo>
                    <a:pt x="197" y="1669"/>
                  </a:lnTo>
                  <a:lnTo>
                    <a:pt x="0" y="1518"/>
                  </a:lnTo>
                  <a:close/>
                  <a:moveTo>
                    <a:pt x="7101" y="19071"/>
                  </a:moveTo>
                  <a:lnTo>
                    <a:pt x="7397" y="19324"/>
                  </a:lnTo>
                  <a:lnTo>
                    <a:pt x="7397" y="19475"/>
                  </a:lnTo>
                  <a:lnTo>
                    <a:pt x="7595" y="19577"/>
                  </a:lnTo>
                  <a:lnTo>
                    <a:pt x="7890" y="19577"/>
                  </a:lnTo>
                  <a:lnTo>
                    <a:pt x="8088" y="19222"/>
                  </a:lnTo>
                  <a:lnTo>
                    <a:pt x="7890" y="19071"/>
                  </a:lnTo>
                  <a:lnTo>
                    <a:pt x="7595" y="18970"/>
                  </a:lnTo>
                  <a:lnTo>
                    <a:pt x="7101" y="19071"/>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8" name="Freeform 159">
              <a:extLst>
                <a:ext uri="{FF2B5EF4-FFF2-40B4-BE49-F238E27FC236}">
                  <a16:creationId xmlns:a16="http://schemas.microsoft.com/office/drawing/2014/main" id="{BF3C8CD7-4502-D44B-824A-9E3354724959}"/>
                </a:ext>
              </a:extLst>
            </p:cNvPr>
            <p:cNvSpPr/>
            <p:nvPr/>
          </p:nvSpPr>
          <p:spPr>
            <a:xfrm>
              <a:off x="6953734" y="8030294"/>
              <a:ext cx="29781" cy="23825"/>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10800" y="0"/>
                  </a:lnTo>
                  <a:lnTo>
                    <a:pt x="0" y="0"/>
                  </a:lnTo>
                  <a:lnTo>
                    <a:pt x="4320" y="8640"/>
                  </a:lnTo>
                  <a:lnTo>
                    <a:pt x="10800" y="8640"/>
                  </a:lnTo>
                  <a:lnTo>
                    <a:pt x="21600" y="21600"/>
                  </a:lnTo>
                  <a:lnTo>
                    <a:pt x="21600" y="864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9" name="Freeform 160">
              <a:extLst>
                <a:ext uri="{FF2B5EF4-FFF2-40B4-BE49-F238E27FC236}">
                  <a16:creationId xmlns:a16="http://schemas.microsoft.com/office/drawing/2014/main" id="{B077C6F8-C86B-8E45-9E1F-1D5A07F3FC7F}"/>
                </a:ext>
              </a:extLst>
            </p:cNvPr>
            <p:cNvSpPr/>
            <p:nvPr/>
          </p:nvSpPr>
          <p:spPr>
            <a:xfrm>
              <a:off x="6825677" y="8115169"/>
              <a:ext cx="187618" cy="163795"/>
            </a:xfrm>
            <a:custGeom>
              <a:avLst/>
              <a:gdLst/>
              <a:ahLst/>
              <a:cxnLst>
                <a:cxn ang="0">
                  <a:pos x="wd2" y="hd2"/>
                </a:cxn>
                <a:cxn ang="5400000">
                  <a:pos x="wd2" y="hd2"/>
                </a:cxn>
                <a:cxn ang="10800000">
                  <a:pos x="wd2" y="hd2"/>
                </a:cxn>
                <a:cxn ang="16200000">
                  <a:pos x="wd2" y="hd2"/>
                </a:cxn>
              </a:cxnLst>
              <a:rect l="0" t="0" r="r" b="b"/>
              <a:pathLst>
                <a:path w="21600" h="21600" extrusionOk="0">
                  <a:moveTo>
                    <a:pt x="19008" y="982"/>
                  </a:moveTo>
                  <a:cubicBezTo>
                    <a:pt x="17280" y="0"/>
                    <a:pt x="17280" y="0"/>
                    <a:pt x="17280" y="0"/>
                  </a:cubicBezTo>
                  <a:cubicBezTo>
                    <a:pt x="15552" y="982"/>
                    <a:pt x="15552" y="982"/>
                    <a:pt x="15552" y="982"/>
                  </a:cubicBezTo>
                  <a:cubicBezTo>
                    <a:pt x="15552" y="982"/>
                    <a:pt x="14688" y="0"/>
                    <a:pt x="14688" y="0"/>
                  </a:cubicBezTo>
                  <a:cubicBezTo>
                    <a:pt x="12960" y="982"/>
                    <a:pt x="12960" y="982"/>
                    <a:pt x="12960" y="982"/>
                  </a:cubicBezTo>
                  <a:cubicBezTo>
                    <a:pt x="12096" y="0"/>
                    <a:pt x="12096" y="0"/>
                    <a:pt x="12096" y="0"/>
                  </a:cubicBezTo>
                  <a:cubicBezTo>
                    <a:pt x="10368" y="982"/>
                    <a:pt x="10368" y="982"/>
                    <a:pt x="10368" y="982"/>
                  </a:cubicBezTo>
                  <a:cubicBezTo>
                    <a:pt x="8640" y="982"/>
                    <a:pt x="8640" y="982"/>
                    <a:pt x="8640" y="982"/>
                  </a:cubicBezTo>
                  <a:cubicBezTo>
                    <a:pt x="6912" y="1964"/>
                    <a:pt x="6912" y="1964"/>
                    <a:pt x="6912" y="1964"/>
                  </a:cubicBezTo>
                  <a:cubicBezTo>
                    <a:pt x="5184" y="2945"/>
                    <a:pt x="5184" y="2945"/>
                    <a:pt x="5184" y="2945"/>
                  </a:cubicBezTo>
                  <a:cubicBezTo>
                    <a:pt x="5184" y="4909"/>
                    <a:pt x="5184" y="4909"/>
                    <a:pt x="5184" y="4909"/>
                  </a:cubicBezTo>
                  <a:cubicBezTo>
                    <a:pt x="2592" y="5891"/>
                    <a:pt x="2592" y="5891"/>
                    <a:pt x="2592" y="5891"/>
                  </a:cubicBezTo>
                  <a:cubicBezTo>
                    <a:pt x="0" y="8836"/>
                    <a:pt x="0" y="8836"/>
                    <a:pt x="0" y="8836"/>
                  </a:cubicBezTo>
                  <a:cubicBezTo>
                    <a:pt x="864" y="10800"/>
                    <a:pt x="864" y="10800"/>
                    <a:pt x="864" y="10800"/>
                  </a:cubicBezTo>
                  <a:cubicBezTo>
                    <a:pt x="864" y="14727"/>
                    <a:pt x="864" y="14727"/>
                    <a:pt x="864" y="14727"/>
                  </a:cubicBezTo>
                  <a:cubicBezTo>
                    <a:pt x="1728" y="16691"/>
                    <a:pt x="1728" y="16691"/>
                    <a:pt x="1728" y="16691"/>
                  </a:cubicBezTo>
                  <a:cubicBezTo>
                    <a:pt x="1728" y="17673"/>
                    <a:pt x="1728" y="17673"/>
                    <a:pt x="1728" y="17673"/>
                  </a:cubicBezTo>
                  <a:cubicBezTo>
                    <a:pt x="3456" y="19636"/>
                    <a:pt x="3456" y="19636"/>
                    <a:pt x="3456" y="19636"/>
                  </a:cubicBezTo>
                  <a:cubicBezTo>
                    <a:pt x="5184" y="19636"/>
                    <a:pt x="5184" y="19636"/>
                    <a:pt x="5184" y="19636"/>
                  </a:cubicBezTo>
                  <a:cubicBezTo>
                    <a:pt x="6912" y="20618"/>
                    <a:pt x="6912" y="20618"/>
                    <a:pt x="6912" y="20618"/>
                  </a:cubicBezTo>
                  <a:cubicBezTo>
                    <a:pt x="7776" y="20618"/>
                    <a:pt x="7776" y="20618"/>
                    <a:pt x="7776" y="20618"/>
                  </a:cubicBezTo>
                  <a:cubicBezTo>
                    <a:pt x="9504" y="21600"/>
                    <a:pt x="9504" y="21600"/>
                    <a:pt x="9504" y="21600"/>
                  </a:cubicBezTo>
                  <a:cubicBezTo>
                    <a:pt x="10368" y="21600"/>
                    <a:pt x="10368" y="21600"/>
                    <a:pt x="10368" y="21600"/>
                  </a:cubicBezTo>
                  <a:cubicBezTo>
                    <a:pt x="11232" y="19636"/>
                    <a:pt x="11232" y="19636"/>
                    <a:pt x="11232" y="19636"/>
                  </a:cubicBezTo>
                  <a:cubicBezTo>
                    <a:pt x="12960" y="19636"/>
                    <a:pt x="12960" y="19636"/>
                    <a:pt x="12960" y="19636"/>
                  </a:cubicBezTo>
                  <a:cubicBezTo>
                    <a:pt x="13824" y="19636"/>
                    <a:pt x="13824" y="19636"/>
                    <a:pt x="13824" y="19636"/>
                  </a:cubicBezTo>
                  <a:cubicBezTo>
                    <a:pt x="15552" y="17673"/>
                    <a:pt x="15552" y="17673"/>
                    <a:pt x="15552" y="17673"/>
                  </a:cubicBezTo>
                  <a:cubicBezTo>
                    <a:pt x="15552" y="16691"/>
                    <a:pt x="15552" y="16691"/>
                    <a:pt x="15552" y="16691"/>
                  </a:cubicBezTo>
                  <a:cubicBezTo>
                    <a:pt x="17280" y="16691"/>
                    <a:pt x="17280" y="16691"/>
                    <a:pt x="17280" y="16691"/>
                  </a:cubicBezTo>
                  <a:cubicBezTo>
                    <a:pt x="18144" y="14727"/>
                    <a:pt x="18144" y="14727"/>
                    <a:pt x="18144" y="14727"/>
                  </a:cubicBezTo>
                  <a:cubicBezTo>
                    <a:pt x="18144" y="12764"/>
                    <a:pt x="18144" y="12764"/>
                    <a:pt x="18144" y="12764"/>
                  </a:cubicBezTo>
                  <a:cubicBezTo>
                    <a:pt x="19008" y="9818"/>
                    <a:pt x="19008" y="9818"/>
                    <a:pt x="19008" y="9818"/>
                  </a:cubicBezTo>
                  <a:cubicBezTo>
                    <a:pt x="19872" y="8836"/>
                    <a:pt x="19872" y="8836"/>
                    <a:pt x="19872" y="8836"/>
                  </a:cubicBezTo>
                  <a:cubicBezTo>
                    <a:pt x="20736" y="7855"/>
                    <a:pt x="20736" y="7855"/>
                    <a:pt x="20736" y="7855"/>
                  </a:cubicBezTo>
                  <a:cubicBezTo>
                    <a:pt x="21600" y="4909"/>
                    <a:pt x="21600" y="4909"/>
                    <a:pt x="21600" y="4909"/>
                  </a:cubicBezTo>
                  <a:cubicBezTo>
                    <a:pt x="20736" y="1964"/>
                    <a:pt x="20736" y="1964"/>
                    <a:pt x="20736" y="1964"/>
                  </a:cubicBezTo>
                  <a:lnTo>
                    <a:pt x="19008" y="98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grpSp>
          <p:nvGrpSpPr>
            <p:cNvPr id="130" name="Freeform 161">
              <a:extLst>
                <a:ext uri="{FF2B5EF4-FFF2-40B4-BE49-F238E27FC236}">
                  <a16:creationId xmlns:a16="http://schemas.microsoft.com/office/drawing/2014/main" id="{1A4557DC-5AA3-6D42-B46A-D0D765E8753C}"/>
                </a:ext>
              </a:extLst>
            </p:cNvPr>
            <p:cNvGrpSpPr/>
            <p:nvPr/>
          </p:nvGrpSpPr>
          <p:grpSpPr>
            <a:xfrm>
              <a:off x="6335788" y="8000019"/>
              <a:ext cx="23825" cy="15882"/>
              <a:chOff x="0" y="0"/>
              <a:chExt cx="23824" cy="15881"/>
            </a:xfrm>
          </p:grpSpPr>
          <p:sp>
            <p:nvSpPr>
              <p:cNvPr id="195" name="Line">
                <a:extLst>
                  <a:ext uri="{FF2B5EF4-FFF2-40B4-BE49-F238E27FC236}">
                    <a16:creationId xmlns:a16="http://schemas.microsoft.com/office/drawing/2014/main" id="{1090DA55-ABA8-7E49-88DA-A60CF26BF058}"/>
                  </a:ext>
                </a:extLst>
              </p:cNvPr>
              <p:cNvSpPr/>
              <p:nvPr/>
            </p:nvSpPr>
            <p:spPr>
              <a:xfrm>
                <a:off x="-1" y="0"/>
                <a:ext cx="23826" cy="1588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6" name="Line">
                <a:extLst>
                  <a:ext uri="{FF2B5EF4-FFF2-40B4-BE49-F238E27FC236}">
                    <a16:creationId xmlns:a16="http://schemas.microsoft.com/office/drawing/2014/main" id="{DE3C5128-0B0D-2540-961A-28ED9430B5F5}"/>
                  </a:ext>
                </a:extLst>
              </p:cNvPr>
              <p:cNvSpPr/>
              <p:nvPr/>
            </p:nvSpPr>
            <p:spPr>
              <a:xfrm flipH="1" flipV="1">
                <a:off x="-1" y="0"/>
                <a:ext cx="23826" cy="1588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grpSp>
        <p:sp>
          <p:nvSpPr>
            <p:cNvPr id="131" name="Freeform 162">
              <a:extLst>
                <a:ext uri="{FF2B5EF4-FFF2-40B4-BE49-F238E27FC236}">
                  <a16:creationId xmlns:a16="http://schemas.microsoft.com/office/drawing/2014/main" id="{2789D8EA-385D-AB4D-A4DC-A04CE1C10ACB}"/>
                </a:ext>
              </a:extLst>
            </p:cNvPr>
            <p:cNvSpPr/>
            <p:nvPr/>
          </p:nvSpPr>
          <p:spPr>
            <a:xfrm>
              <a:off x="3255004" y="6518937"/>
              <a:ext cx="59562" cy="80409"/>
            </a:xfrm>
            <a:custGeom>
              <a:avLst/>
              <a:gdLst/>
              <a:ahLst/>
              <a:cxnLst>
                <a:cxn ang="0">
                  <a:pos x="wd2" y="hd2"/>
                </a:cxn>
                <a:cxn ang="5400000">
                  <a:pos x="wd2" y="hd2"/>
                </a:cxn>
                <a:cxn ang="10800000">
                  <a:pos x="wd2" y="hd2"/>
                </a:cxn>
                <a:cxn ang="16200000">
                  <a:pos x="wd2" y="hd2"/>
                </a:cxn>
              </a:cxnLst>
              <a:rect l="0" t="0" r="r" b="b"/>
              <a:pathLst>
                <a:path w="21600" h="21600" extrusionOk="0">
                  <a:moveTo>
                    <a:pt x="21600" y="5600"/>
                  </a:moveTo>
                  <a:lnTo>
                    <a:pt x="10800" y="0"/>
                  </a:lnTo>
                  <a:lnTo>
                    <a:pt x="7560" y="0"/>
                  </a:lnTo>
                  <a:lnTo>
                    <a:pt x="0" y="20000"/>
                  </a:lnTo>
                  <a:lnTo>
                    <a:pt x="7560" y="17600"/>
                  </a:lnTo>
                  <a:lnTo>
                    <a:pt x="12960" y="20000"/>
                  </a:lnTo>
                  <a:lnTo>
                    <a:pt x="18360" y="20000"/>
                  </a:lnTo>
                  <a:lnTo>
                    <a:pt x="21600" y="21600"/>
                  </a:lnTo>
                  <a:lnTo>
                    <a:pt x="21600" y="5600"/>
                  </a:lnTo>
                  <a:close/>
                </a:path>
              </a:pathLst>
            </a:custGeom>
            <a:solidFill>
              <a:srgbClr val="E24956"/>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2" name="Rectangle 163">
              <a:extLst>
                <a:ext uri="{FF2B5EF4-FFF2-40B4-BE49-F238E27FC236}">
                  <a16:creationId xmlns:a16="http://schemas.microsoft.com/office/drawing/2014/main" id="{7EFB4428-61AC-904F-BFE5-0DF099F2A411}"/>
                </a:ext>
              </a:extLst>
            </p:cNvPr>
            <p:cNvSpPr/>
            <p:nvPr/>
          </p:nvSpPr>
          <p:spPr>
            <a:xfrm>
              <a:off x="6749737" y="7979668"/>
              <a:ext cx="23825" cy="23826"/>
            </a:xfrm>
            <a:prstGeom prst="rect">
              <a:avLst/>
            </a:pr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3" name="Freeform 164">
              <a:extLst>
                <a:ext uri="{FF2B5EF4-FFF2-40B4-BE49-F238E27FC236}">
                  <a16:creationId xmlns:a16="http://schemas.microsoft.com/office/drawing/2014/main" id="{2E311AF9-3C4D-1C4A-B5D4-4A7571E6B01C}"/>
                </a:ext>
              </a:extLst>
            </p:cNvPr>
            <p:cNvSpPr/>
            <p:nvPr/>
          </p:nvSpPr>
          <p:spPr>
            <a:xfrm>
              <a:off x="3692774" y="6644015"/>
              <a:ext cx="229311" cy="253136"/>
            </a:xfrm>
            <a:custGeom>
              <a:avLst/>
              <a:gdLst/>
              <a:ahLst/>
              <a:cxnLst>
                <a:cxn ang="0">
                  <a:pos x="wd2" y="hd2"/>
                </a:cxn>
                <a:cxn ang="5400000">
                  <a:pos x="wd2" y="hd2"/>
                </a:cxn>
                <a:cxn ang="10800000">
                  <a:pos x="wd2" y="hd2"/>
                </a:cxn>
                <a:cxn ang="16200000">
                  <a:pos x="wd2" y="hd2"/>
                </a:cxn>
              </a:cxnLst>
              <a:rect l="0" t="0" r="r" b="b"/>
              <a:pathLst>
                <a:path w="21600" h="21600" extrusionOk="0">
                  <a:moveTo>
                    <a:pt x="19636" y="12706"/>
                  </a:moveTo>
                  <a:lnTo>
                    <a:pt x="19636" y="11435"/>
                  </a:lnTo>
                  <a:lnTo>
                    <a:pt x="17392" y="10165"/>
                  </a:lnTo>
                  <a:lnTo>
                    <a:pt x="15429" y="8132"/>
                  </a:lnTo>
                  <a:lnTo>
                    <a:pt x="14026" y="6861"/>
                  </a:lnTo>
                  <a:lnTo>
                    <a:pt x="12623" y="6861"/>
                  </a:lnTo>
                  <a:lnTo>
                    <a:pt x="11221" y="7624"/>
                  </a:lnTo>
                  <a:lnTo>
                    <a:pt x="10379" y="6861"/>
                  </a:lnTo>
                  <a:lnTo>
                    <a:pt x="9818" y="3812"/>
                  </a:lnTo>
                  <a:lnTo>
                    <a:pt x="13184" y="2033"/>
                  </a:lnTo>
                  <a:lnTo>
                    <a:pt x="12623" y="762"/>
                  </a:lnTo>
                  <a:lnTo>
                    <a:pt x="10379" y="1271"/>
                  </a:lnTo>
                  <a:lnTo>
                    <a:pt x="8977" y="0"/>
                  </a:lnTo>
                  <a:lnTo>
                    <a:pt x="6171" y="1271"/>
                  </a:lnTo>
                  <a:lnTo>
                    <a:pt x="4769" y="2541"/>
                  </a:lnTo>
                  <a:lnTo>
                    <a:pt x="2805" y="2541"/>
                  </a:lnTo>
                  <a:lnTo>
                    <a:pt x="1403" y="4574"/>
                  </a:lnTo>
                  <a:lnTo>
                    <a:pt x="0" y="5845"/>
                  </a:lnTo>
                  <a:lnTo>
                    <a:pt x="3366" y="10165"/>
                  </a:lnTo>
                  <a:lnTo>
                    <a:pt x="3366" y="12706"/>
                  </a:lnTo>
                  <a:lnTo>
                    <a:pt x="2805" y="14485"/>
                  </a:lnTo>
                  <a:lnTo>
                    <a:pt x="19636" y="21600"/>
                  </a:lnTo>
                  <a:lnTo>
                    <a:pt x="18234" y="19567"/>
                  </a:lnTo>
                  <a:lnTo>
                    <a:pt x="18234" y="17788"/>
                  </a:lnTo>
                  <a:lnTo>
                    <a:pt x="19636" y="17026"/>
                  </a:lnTo>
                  <a:lnTo>
                    <a:pt x="19636" y="15755"/>
                  </a:lnTo>
                  <a:lnTo>
                    <a:pt x="21600" y="14485"/>
                  </a:lnTo>
                  <a:lnTo>
                    <a:pt x="21600" y="13214"/>
                  </a:lnTo>
                  <a:lnTo>
                    <a:pt x="19636" y="12706"/>
                  </a:lnTo>
                  <a:close/>
                </a:path>
              </a:pathLst>
            </a:custGeom>
            <a:solidFill>
              <a:srgbClr val="E24956"/>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4" name="Freeform 165">
              <a:extLst>
                <a:ext uri="{FF2B5EF4-FFF2-40B4-BE49-F238E27FC236}">
                  <a16:creationId xmlns:a16="http://schemas.microsoft.com/office/drawing/2014/main" id="{F5A89D7F-54E5-3044-A576-701A062C37F5}"/>
                </a:ext>
              </a:extLst>
            </p:cNvPr>
            <p:cNvSpPr/>
            <p:nvPr/>
          </p:nvSpPr>
          <p:spPr>
            <a:xfrm>
              <a:off x="7610392" y="7598479"/>
              <a:ext cx="23826" cy="23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640" y="21600"/>
                  </a:lnTo>
                  <a:lnTo>
                    <a:pt x="21600" y="21600"/>
                  </a:lnTo>
                  <a:lnTo>
                    <a:pt x="21600" y="8640"/>
                  </a:lnTo>
                  <a:lnTo>
                    <a:pt x="8640" y="0"/>
                  </a:lnTo>
                  <a:lnTo>
                    <a:pt x="0"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5" name="Freeform 166">
              <a:extLst>
                <a:ext uri="{FF2B5EF4-FFF2-40B4-BE49-F238E27FC236}">
                  <a16:creationId xmlns:a16="http://schemas.microsoft.com/office/drawing/2014/main" id="{FE5FB2F3-7968-A246-BE81-6A97EFE4E1D6}"/>
                </a:ext>
              </a:extLst>
            </p:cNvPr>
            <p:cNvSpPr/>
            <p:nvPr/>
          </p:nvSpPr>
          <p:spPr>
            <a:xfrm>
              <a:off x="3359234" y="4473022"/>
              <a:ext cx="4857192" cy="3627259"/>
            </a:xfrm>
            <a:custGeom>
              <a:avLst/>
              <a:gdLst/>
              <a:ahLst/>
              <a:cxnLst>
                <a:cxn ang="0">
                  <a:pos x="wd2" y="hd2"/>
                </a:cxn>
                <a:cxn ang="5400000">
                  <a:pos x="wd2" y="hd2"/>
                </a:cxn>
                <a:cxn ang="10800000">
                  <a:pos x="wd2" y="hd2"/>
                </a:cxn>
                <a:cxn ang="16200000">
                  <a:pos x="wd2" y="hd2"/>
                </a:cxn>
              </a:cxnLst>
              <a:rect l="0" t="0" r="r" b="b"/>
              <a:pathLst>
                <a:path w="21600" h="21600" extrusionOk="0">
                  <a:moveTo>
                    <a:pt x="21560" y="3760"/>
                  </a:moveTo>
                  <a:lnTo>
                    <a:pt x="21534" y="3724"/>
                  </a:lnTo>
                  <a:lnTo>
                    <a:pt x="21534" y="3671"/>
                  </a:lnTo>
                  <a:lnTo>
                    <a:pt x="21468" y="3582"/>
                  </a:lnTo>
                  <a:lnTo>
                    <a:pt x="21428" y="3547"/>
                  </a:lnTo>
                  <a:lnTo>
                    <a:pt x="21494" y="3494"/>
                  </a:lnTo>
                  <a:lnTo>
                    <a:pt x="21428" y="3405"/>
                  </a:lnTo>
                  <a:lnTo>
                    <a:pt x="21428" y="3369"/>
                  </a:lnTo>
                  <a:lnTo>
                    <a:pt x="21362" y="3369"/>
                  </a:lnTo>
                  <a:lnTo>
                    <a:pt x="21335" y="3316"/>
                  </a:lnTo>
                  <a:lnTo>
                    <a:pt x="21269" y="3281"/>
                  </a:lnTo>
                  <a:lnTo>
                    <a:pt x="21229" y="3316"/>
                  </a:lnTo>
                  <a:lnTo>
                    <a:pt x="21163" y="3316"/>
                  </a:lnTo>
                  <a:lnTo>
                    <a:pt x="21136" y="3369"/>
                  </a:lnTo>
                  <a:lnTo>
                    <a:pt x="21136" y="3458"/>
                  </a:lnTo>
                  <a:lnTo>
                    <a:pt x="21031" y="3458"/>
                  </a:lnTo>
                  <a:lnTo>
                    <a:pt x="21031" y="3582"/>
                  </a:lnTo>
                  <a:lnTo>
                    <a:pt x="20898" y="3582"/>
                  </a:lnTo>
                  <a:lnTo>
                    <a:pt x="20898" y="3724"/>
                  </a:lnTo>
                  <a:lnTo>
                    <a:pt x="20832" y="3760"/>
                  </a:lnTo>
                  <a:lnTo>
                    <a:pt x="20832" y="3901"/>
                  </a:lnTo>
                  <a:lnTo>
                    <a:pt x="20805" y="3901"/>
                  </a:lnTo>
                  <a:lnTo>
                    <a:pt x="20766" y="3990"/>
                  </a:lnTo>
                  <a:lnTo>
                    <a:pt x="20673" y="3990"/>
                  </a:lnTo>
                  <a:lnTo>
                    <a:pt x="20633" y="4026"/>
                  </a:lnTo>
                  <a:lnTo>
                    <a:pt x="20567" y="3990"/>
                  </a:lnTo>
                  <a:lnTo>
                    <a:pt x="20501" y="4079"/>
                  </a:lnTo>
                  <a:lnTo>
                    <a:pt x="20474" y="3990"/>
                  </a:lnTo>
                  <a:lnTo>
                    <a:pt x="20435" y="3937"/>
                  </a:lnTo>
                  <a:lnTo>
                    <a:pt x="20408" y="3937"/>
                  </a:lnTo>
                  <a:lnTo>
                    <a:pt x="20342" y="3990"/>
                  </a:lnTo>
                  <a:lnTo>
                    <a:pt x="20302" y="3990"/>
                  </a:lnTo>
                  <a:lnTo>
                    <a:pt x="20276" y="3937"/>
                  </a:lnTo>
                  <a:lnTo>
                    <a:pt x="20249" y="3848"/>
                  </a:lnTo>
                  <a:lnTo>
                    <a:pt x="20209" y="3813"/>
                  </a:lnTo>
                  <a:lnTo>
                    <a:pt x="20143" y="3724"/>
                  </a:lnTo>
                  <a:lnTo>
                    <a:pt x="20143" y="3458"/>
                  </a:lnTo>
                  <a:lnTo>
                    <a:pt x="20117" y="3369"/>
                  </a:lnTo>
                  <a:lnTo>
                    <a:pt x="20077" y="3369"/>
                  </a:lnTo>
                  <a:lnTo>
                    <a:pt x="20051" y="3316"/>
                  </a:lnTo>
                  <a:lnTo>
                    <a:pt x="20051" y="3228"/>
                  </a:lnTo>
                  <a:lnTo>
                    <a:pt x="20077" y="3192"/>
                  </a:lnTo>
                  <a:lnTo>
                    <a:pt x="20077" y="3103"/>
                  </a:lnTo>
                  <a:lnTo>
                    <a:pt x="20051" y="3139"/>
                  </a:lnTo>
                  <a:lnTo>
                    <a:pt x="20011" y="3139"/>
                  </a:lnTo>
                  <a:lnTo>
                    <a:pt x="19945" y="3192"/>
                  </a:lnTo>
                  <a:lnTo>
                    <a:pt x="19878" y="3192"/>
                  </a:lnTo>
                  <a:lnTo>
                    <a:pt x="19852" y="3139"/>
                  </a:lnTo>
                  <a:lnTo>
                    <a:pt x="19812" y="3139"/>
                  </a:lnTo>
                  <a:lnTo>
                    <a:pt x="19786" y="3103"/>
                  </a:lnTo>
                  <a:lnTo>
                    <a:pt x="19719" y="3068"/>
                  </a:lnTo>
                  <a:lnTo>
                    <a:pt x="19719" y="3015"/>
                  </a:lnTo>
                  <a:lnTo>
                    <a:pt x="19680" y="2979"/>
                  </a:lnTo>
                  <a:lnTo>
                    <a:pt x="19653" y="2979"/>
                  </a:lnTo>
                  <a:lnTo>
                    <a:pt x="19613" y="2926"/>
                  </a:lnTo>
                  <a:lnTo>
                    <a:pt x="19613" y="2891"/>
                  </a:lnTo>
                  <a:lnTo>
                    <a:pt x="19547" y="2891"/>
                  </a:lnTo>
                  <a:lnTo>
                    <a:pt x="19521" y="2837"/>
                  </a:lnTo>
                  <a:lnTo>
                    <a:pt x="19521" y="2802"/>
                  </a:lnTo>
                  <a:lnTo>
                    <a:pt x="19481" y="2749"/>
                  </a:lnTo>
                  <a:lnTo>
                    <a:pt x="19455" y="2749"/>
                  </a:lnTo>
                  <a:lnTo>
                    <a:pt x="19455" y="2802"/>
                  </a:lnTo>
                  <a:lnTo>
                    <a:pt x="19349" y="2802"/>
                  </a:lnTo>
                  <a:lnTo>
                    <a:pt x="19349" y="2837"/>
                  </a:lnTo>
                  <a:lnTo>
                    <a:pt x="19282" y="2749"/>
                  </a:lnTo>
                  <a:lnTo>
                    <a:pt x="19190" y="2749"/>
                  </a:lnTo>
                  <a:lnTo>
                    <a:pt x="19150" y="2713"/>
                  </a:lnTo>
                  <a:lnTo>
                    <a:pt x="19190" y="2660"/>
                  </a:lnTo>
                  <a:lnTo>
                    <a:pt x="19123" y="2660"/>
                  </a:lnTo>
                  <a:lnTo>
                    <a:pt x="19084" y="2713"/>
                  </a:lnTo>
                  <a:lnTo>
                    <a:pt x="19018" y="2660"/>
                  </a:lnTo>
                  <a:lnTo>
                    <a:pt x="18991" y="2713"/>
                  </a:lnTo>
                  <a:lnTo>
                    <a:pt x="18951" y="2660"/>
                  </a:lnTo>
                  <a:lnTo>
                    <a:pt x="18885" y="2660"/>
                  </a:lnTo>
                  <a:lnTo>
                    <a:pt x="18859" y="2625"/>
                  </a:lnTo>
                  <a:lnTo>
                    <a:pt x="18792" y="2571"/>
                  </a:lnTo>
                  <a:lnTo>
                    <a:pt x="18726" y="2483"/>
                  </a:lnTo>
                  <a:lnTo>
                    <a:pt x="18686" y="2394"/>
                  </a:lnTo>
                  <a:lnTo>
                    <a:pt x="18686" y="2305"/>
                  </a:lnTo>
                  <a:lnTo>
                    <a:pt x="18660" y="2217"/>
                  </a:lnTo>
                  <a:lnTo>
                    <a:pt x="18620" y="2217"/>
                  </a:lnTo>
                  <a:lnTo>
                    <a:pt x="18594" y="2181"/>
                  </a:lnTo>
                  <a:lnTo>
                    <a:pt x="18594" y="2093"/>
                  </a:lnTo>
                  <a:lnTo>
                    <a:pt x="18554" y="2093"/>
                  </a:lnTo>
                  <a:lnTo>
                    <a:pt x="18554" y="1951"/>
                  </a:lnTo>
                  <a:lnTo>
                    <a:pt x="18528" y="1862"/>
                  </a:lnTo>
                  <a:lnTo>
                    <a:pt x="18395" y="1773"/>
                  </a:lnTo>
                  <a:lnTo>
                    <a:pt x="18329" y="1649"/>
                  </a:lnTo>
                  <a:lnTo>
                    <a:pt x="18329" y="1596"/>
                  </a:lnTo>
                  <a:lnTo>
                    <a:pt x="18289" y="1507"/>
                  </a:lnTo>
                  <a:lnTo>
                    <a:pt x="18263" y="1561"/>
                  </a:lnTo>
                  <a:lnTo>
                    <a:pt x="18223" y="1507"/>
                  </a:lnTo>
                  <a:lnTo>
                    <a:pt x="18263" y="1472"/>
                  </a:lnTo>
                  <a:lnTo>
                    <a:pt x="18263" y="1419"/>
                  </a:lnTo>
                  <a:lnTo>
                    <a:pt x="18196" y="1383"/>
                  </a:lnTo>
                  <a:lnTo>
                    <a:pt x="18196" y="1330"/>
                  </a:lnTo>
                  <a:lnTo>
                    <a:pt x="18130" y="1295"/>
                  </a:lnTo>
                  <a:lnTo>
                    <a:pt x="18130" y="1241"/>
                  </a:lnTo>
                  <a:lnTo>
                    <a:pt x="18090" y="1153"/>
                  </a:lnTo>
                  <a:lnTo>
                    <a:pt x="18064" y="1064"/>
                  </a:lnTo>
                  <a:lnTo>
                    <a:pt x="17958" y="1029"/>
                  </a:lnTo>
                  <a:lnTo>
                    <a:pt x="17958" y="940"/>
                  </a:lnTo>
                  <a:lnTo>
                    <a:pt x="17998" y="887"/>
                  </a:lnTo>
                  <a:lnTo>
                    <a:pt x="17998" y="851"/>
                  </a:lnTo>
                  <a:lnTo>
                    <a:pt x="17892" y="851"/>
                  </a:lnTo>
                  <a:lnTo>
                    <a:pt x="17865" y="798"/>
                  </a:lnTo>
                  <a:lnTo>
                    <a:pt x="17865" y="621"/>
                  </a:lnTo>
                  <a:lnTo>
                    <a:pt x="17826" y="585"/>
                  </a:lnTo>
                  <a:lnTo>
                    <a:pt x="17799" y="532"/>
                  </a:lnTo>
                  <a:lnTo>
                    <a:pt x="17799" y="497"/>
                  </a:lnTo>
                  <a:lnTo>
                    <a:pt x="17733" y="497"/>
                  </a:lnTo>
                  <a:lnTo>
                    <a:pt x="17667" y="443"/>
                  </a:lnTo>
                  <a:lnTo>
                    <a:pt x="17667" y="319"/>
                  </a:lnTo>
                  <a:lnTo>
                    <a:pt x="17627" y="319"/>
                  </a:lnTo>
                  <a:lnTo>
                    <a:pt x="17600" y="355"/>
                  </a:lnTo>
                  <a:lnTo>
                    <a:pt x="17561" y="319"/>
                  </a:lnTo>
                  <a:lnTo>
                    <a:pt x="17534" y="319"/>
                  </a:lnTo>
                  <a:lnTo>
                    <a:pt x="17534" y="231"/>
                  </a:lnTo>
                  <a:lnTo>
                    <a:pt x="17468" y="142"/>
                  </a:lnTo>
                  <a:lnTo>
                    <a:pt x="17442" y="177"/>
                  </a:lnTo>
                  <a:lnTo>
                    <a:pt x="17402" y="89"/>
                  </a:lnTo>
                  <a:lnTo>
                    <a:pt x="17375" y="142"/>
                  </a:lnTo>
                  <a:lnTo>
                    <a:pt x="17309" y="142"/>
                  </a:lnTo>
                  <a:lnTo>
                    <a:pt x="17269" y="89"/>
                  </a:lnTo>
                  <a:lnTo>
                    <a:pt x="17243" y="142"/>
                  </a:lnTo>
                  <a:lnTo>
                    <a:pt x="17269" y="177"/>
                  </a:lnTo>
                  <a:lnTo>
                    <a:pt x="17243" y="231"/>
                  </a:lnTo>
                  <a:lnTo>
                    <a:pt x="17177" y="177"/>
                  </a:lnTo>
                  <a:lnTo>
                    <a:pt x="17137" y="142"/>
                  </a:lnTo>
                  <a:lnTo>
                    <a:pt x="17110" y="177"/>
                  </a:lnTo>
                  <a:lnTo>
                    <a:pt x="17005" y="177"/>
                  </a:lnTo>
                  <a:lnTo>
                    <a:pt x="17005" y="142"/>
                  </a:lnTo>
                  <a:lnTo>
                    <a:pt x="16938" y="53"/>
                  </a:lnTo>
                  <a:lnTo>
                    <a:pt x="16846" y="53"/>
                  </a:lnTo>
                  <a:lnTo>
                    <a:pt x="16806" y="0"/>
                  </a:lnTo>
                  <a:lnTo>
                    <a:pt x="16581" y="0"/>
                  </a:lnTo>
                  <a:lnTo>
                    <a:pt x="16581" y="89"/>
                  </a:lnTo>
                  <a:lnTo>
                    <a:pt x="16541" y="89"/>
                  </a:lnTo>
                  <a:lnTo>
                    <a:pt x="16515" y="142"/>
                  </a:lnTo>
                  <a:lnTo>
                    <a:pt x="16316" y="142"/>
                  </a:lnTo>
                  <a:lnTo>
                    <a:pt x="16276" y="177"/>
                  </a:lnTo>
                  <a:lnTo>
                    <a:pt x="16210" y="177"/>
                  </a:lnTo>
                  <a:lnTo>
                    <a:pt x="16183" y="266"/>
                  </a:lnTo>
                  <a:lnTo>
                    <a:pt x="16051" y="266"/>
                  </a:lnTo>
                  <a:lnTo>
                    <a:pt x="16011" y="319"/>
                  </a:lnTo>
                  <a:lnTo>
                    <a:pt x="15879" y="319"/>
                  </a:lnTo>
                  <a:lnTo>
                    <a:pt x="15852" y="355"/>
                  </a:lnTo>
                  <a:lnTo>
                    <a:pt x="15852" y="443"/>
                  </a:lnTo>
                  <a:lnTo>
                    <a:pt x="15786" y="497"/>
                  </a:lnTo>
                  <a:lnTo>
                    <a:pt x="15786" y="585"/>
                  </a:lnTo>
                  <a:lnTo>
                    <a:pt x="15746" y="621"/>
                  </a:lnTo>
                  <a:lnTo>
                    <a:pt x="15746" y="709"/>
                  </a:lnTo>
                  <a:lnTo>
                    <a:pt x="15720" y="709"/>
                  </a:lnTo>
                  <a:lnTo>
                    <a:pt x="15720" y="851"/>
                  </a:lnTo>
                  <a:lnTo>
                    <a:pt x="15746" y="887"/>
                  </a:lnTo>
                  <a:lnTo>
                    <a:pt x="15786" y="887"/>
                  </a:lnTo>
                  <a:lnTo>
                    <a:pt x="15852" y="851"/>
                  </a:lnTo>
                  <a:lnTo>
                    <a:pt x="15919" y="798"/>
                  </a:lnTo>
                  <a:lnTo>
                    <a:pt x="15945" y="798"/>
                  </a:lnTo>
                  <a:lnTo>
                    <a:pt x="16011" y="940"/>
                  </a:lnTo>
                  <a:lnTo>
                    <a:pt x="16011" y="1029"/>
                  </a:lnTo>
                  <a:lnTo>
                    <a:pt x="16077" y="1064"/>
                  </a:lnTo>
                  <a:lnTo>
                    <a:pt x="16077" y="1295"/>
                  </a:lnTo>
                  <a:lnTo>
                    <a:pt x="16051" y="1330"/>
                  </a:lnTo>
                  <a:lnTo>
                    <a:pt x="16011" y="1472"/>
                  </a:lnTo>
                  <a:lnTo>
                    <a:pt x="15985" y="1561"/>
                  </a:lnTo>
                  <a:lnTo>
                    <a:pt x="15945" y="1596"/>
                  </a:lnTo>
                  <a:lnTo>
                    <a:pt x="15919" y="1685"/>
                  </a:lnTo>
                  <a:lnTo>
                    <a:pt x="15879" y="1773"/>
                  </a:lnTo>
                  <a:lnTo>
                    <a:pt x="15945" y="1862"/>
                  </a:lnTo>
                  <a:lnTo>
                    <a:pt x="15919" y="1915"/>
                  </a:lnTo>
                  <a:lnTo>
                    <a:pt x="15919" y="2004"/>
                  </a:lnTo>
                  <a:lnTo>
                    <a:pt x="15985" y="2093"/>
                  </a:lnTo>
                  <a:lnTo>
                    <a:pt x="15985" y="2181"/>
                  </a:lnTo>
                  <a:lnTo>
                    <a:pt x="15919" y="2181"/>
                  </a:lnTo>
                  <a:lnTo>
                    <a:pt x="15919" y="2217"/>
                  </a:lnTo>
                  <a:lnTo>
                    <a:pt x="15945" y="2305"/>
                  </a:lnTo>
                  <a:lnTo>
                    <a:pt x="15945" y="2447"/>
                  </a:lnTo>
                  <a:lnTo>
                    <a:pt x="15919" y="2483"/>
                  </a:lnTo>
                  <a:lnTo>
                    <a:pt x="15919" y="2625"/>
                  </a:lnTo>
                  <a:lnTo>
                    <a:pt x="15945" y="2625"/>
                  </a:lnTo>
                  <a:lnTo>
                    <a:pt x="15985" y="2660"/>
                  </a:lnTo>
                  <a:lnTo>
                    <a:pt x="16011" y="2625"/>
                  </a:lnTo>
                  <a:lnTo>
                    <a:pt x="16051" y="2660"/>
                  </a:lnTo>
                  <a:lnTo>
                    <a:pt x="16051" y="2837"/>
                  </a:lnTo>
                  <a:lnTo>
                    <a:pt x="15985" y="2926"/>
                  </a:lnTo>
                  <a:lnTo>
                    <a:pt x="15852" y="2926"/>
                  </a:lnTo>
                  <a:lnTo>
                    <a:pt x="15786" y="3015"/>
                  </a:lnTo>
                  <a:lnTo>
                    <a:pt x="15614" y="3228"/>
                  </a:lnTo>
                  <a:lnTo>
                    <a:pt x="15548" y="3228"/>
                  </a:lnTo>
                  <a:lnTo>
                    <a:pt x="15521" y="3192"/>
                  </a:lnTo>
                  <a:lnTo>
                    <a:pt x="15415" y="3139"/>
                  </a:lnTo>
                  <a:lnTo>
                    <a:pt x="15349" y="3192"/>
                  </a:lnTo>
                  <a:lnTo>
                    <a:pt x="15349" y="3139"/>
                  </a:lnTo>
                  <a:lnTo>
                    <a:pt x="15256" y="3139"/>
                  </a:lnTo>
                  <a:lnTo>
                    <a:pt x="15190" y="3901"/>
                  </a:lnTo>
                  <a:lnTo>
                    <a:pt x="15190" y="4026"/>
                  </a:lnTo>
                  <a:lnTo>
                    <a:pt x="15150" y="4203"/>
                  </a:lnTo>
                  <a:lnTo>
                    <a:pt x="15190" y="4292"/>
                  </a:lnTo>
                  <a:lnTo>
                    <a:pt x="15124" y="4469"/>
                  </a:lnTo>
                  <a:lnTo>
                    <a:pt x="15190" y="4646"/>
                  </a:lnTo>
                  <a:lnTo>
                    <a:pt x="15349" y="4735"/>
                  </a:lnTo>
                  <a:lnTo>
                    <a:pt x="15455" y="4646"/>
                  </a:lnTo>
                  <a:lnTo>
                    <a:pt x="15746" y="4646"/>
                  </a:lnTo>
                  <a:lnTo>
                    <a:pt x="15813" y="4735"/>
                  </a:lnTo>
                  <a:lnTo>
                    <a:pt x="15919" y="4558"/>
                  </a:lnTo>
                  <a:lnTo>
                    <a:pt x="15919" y="4380"/>
                  </a:lnTo>
                  <a:lnTo>
                    <a:pt x="16011" y="4345"/>
                  </a:lnTo>
                  <a:lnTo>
                    <a:pt x="16051" y="4292"/>
                  </a:lnTo>
                  <a:lnTo>
                    <a:pt x="16210" y="4380"/>
                  </a:lnTo>
                  <a:lnTo>
                    <a:pt x="16276" y="4522"/>
                  </a:lnTo>
                  <a:lnTo>
                    <a:pt x="16409" y="4646"/>
                  </a:lnTo>
                  <a:lnTo>
                    <a:pt x="16515" y="4824"/>
                  </a:lnTo>
                  <a:lnTo>
                    <a:pt x="16647" y="4966"/>
                  </a:lnTo>
                  <a:lnTo>
                    <a:pt x="16647" y="5054"/>
                  </a:lnTo>
                  <a:lnTo>
                    <a:pt x="16673" y="5090"/>
                  </a:lnTo>
                  <a:lnTo>
                    <a:pt x="16673" y="5178"/>
                  </a:lnTo>
                  <a:lnTo>
                    <a:pt x="16647" y="5232"/>
                  </a:lnTo>
                  <a:lnTo>
                    <a:pt x="16647" y="5320"/>
                  </a:lnTo>
                  <a:lnTo>
                    <a:pt x="16607" y="5356"/>
                  </a:lnTo>
                  <a:lnTo>
                    <a:pt x="16581" y="5356"/>
                  </a:lnTo>
                  <a:lnTo>
                    <a:pt x="16541" y="5320"/>
                  </a:lnTo>
                  <a:lnTo>
                    <a:pt x="16448" y="5320"/>
                  </a:lnTo>
                  <a:lnTo>
                    <a:pt x="16409" y="5356"/>
                  </a:lnTo>
                  <a:lnTo>
                    <a:pt x="16316" y="5320"/>
                  </a:lnTo>
                  <a:lnTo>
                    <a:pt x="16250" y="5320"/>
                  </a:lnTo>
                  <a:lnTo>
                    <a:pt x="16183" y="5444"/>
                  </a:lnTo>
                  <a:lnTo>
                    <a:pt x="16117" y="5533"/>
                  </a:lnTo>
                  <a:lnTo>
                    <a:pt x="16051" y="5586"/>
                  </a:lnTo>
                  <a:lnTo>
                    <a:pt x="15985" y="5533"/>
                  </a:lnTo>
                  <a:lnTo>
                    <a:pt x="15945" y="5533"/>
                  </a:lnTo>
                  <a:lnTo>
                    <a:pt x="15945" y="5622"/>
                  </a:lnTo>
                  <a:lnTo>
                    <a:pt x="15919" y="5675"/>
                  </a:lnTo>
                  <a:lnTo>
                    <a:pt x="15852" y="5675"/>
                  </a:lnTo>
                  <a:lnTo>
                    <a:pt x="15813" y="5710"/>
                  </a:lnTo>
                  <a:lnTo>
                    <a:pt x="15746" y="5852"/>
                  </a:lnTo>
                  <a:lnTo>
                    <a:pt x="15720" y="6030"/>
                  </a:lnTo>
                  <a:lnTo>
                    <a:pt x="15746" y="6118"/>
                  </a:lnTo>
                  <a:lnTo>
                    <a:pt x="15680" y="6154"/>
                  </a:lnTo>
                  <a:lnTo>
                    <a:pt x="15614" y="6207"/>
                  </a:lnTo>
                  <a:lnTo>
                    <a:pt x="15482" y="6331"/>
                  </a:lnTo>
                  <a:lnTo>
                    <a:pt x="15389" y="6331"/>
                  </a:lnTo>
                  <a:lnTo>
                    <a:pt x="15283" y="6296"/>
                  </a:lnTo>
                  <a:lnTo>
                    <a:pt x="15256" y="6331"/>
                  </a:lnTo>
                  <a:lnTo>
                    <a:pt x="15190" y="6508"/>
                  </a:lnTo>
                  <a:lnTo>
                    <a:pt x="15058" y="6686"/>
                  </a:lnTo>
                  <a:lnTo>
                    <a:pt x="14992" y="6739"/>
                  </a:lnTo>
                  <a:lnTo>
                    <a:pt x="14992" y="6828"/>
                  </a:lnTo>
                  <a:lnTo>
                    <a:pt x="14952" y="6828"/>
                  </a:lnTo>
                  <a:lnTo>
                    <a:pt x="14859" y="6774"/>
                  </a:lnTo>
                  <a:lnTo>
                    <a:pt x="14793" y="6774"/>
                  </a:lnTo>
                  <a:lnTo>
                    <a:pt x="14687" y="6686"/>
                  </a:lnTo>
                  <a:lnTo>
                    <a:pt x="14594" y="6650"/>
                  </a:lnTo>
                  <a:lnTo>
                    <a:pt x="14502" y="6597"/>
                  </a:lnTo>
                  <a:lnTo>
                    <a:pt x="14369" y="6650"/>
                  </a:lnTo>
                  <a:lnTo>
                    <a:pt x="14237" y="6828"/>
                  </a:lnTo>
                  <a:lnTo>
                    <a:pt x="14237" y="7218"/>
                  </a:lnTo>
                  <a:lnTo>
                    <a:pt x="14396" y="7360"/>
                  </a:lnTo>
                  <a:lnTo>
                    <a:pt x="14528" y="7484"/>
                  </a:lnTo>
                  <a:lnTo>
                    <a:pt x="14528" y="7537"/>
                  </a:lnTo>
                  <a:lnTo>
                    <a:pt x="14502" y="7626"/>
                  </a:lnTo>
                  <a:lnTo>
                    <a:pt x="14462" y="7714"/>
                  </a:lnTo>
                  <a:lnTo>
                    <a:pt x="14303" y="7927"/>
                  </a:lnTo>
                  <a:lnTo>
                    <a:pt x="14197" y="8158"/>
                  </a:lnTo>
                  <a:lnTo>
                    <a:pt x="14170" y="8282"/>
                  </a:lnTo>
                  <a:lnTo>
                    <a:pt x="14104" y="8282"/>
                  </a:lnTo>
                  <a:lnTo>
                    <a:pt x="13998" y="8317"/>
                  </a:lnTo>
                  <a:lnTo>
                    <a:pt x="13906" y="8370"/>
                  </a:lnTo>
                  <a:lnTo>
                    <a:pt x="13800" y="8406"/>
                  </a:lnTo>
                  <a:lnTo>
                    <a:pt x="13707" y="8548"/>
                  </a:lnTo>
                  <a:lnTo>
                    <a:pt x="13469" y="8548"/>
                  </a:lnTo>
                  <a:lnTo>
                    <a:pt x="13376" y="8583"/>
                  </a:lnTo>
                  <a:lnTo>
                    <a:pt x="13270" y="8636"/>
                  </a:lnTo>
                  <a:lnTo>
                    <a:pt x="13005" y="8761"/>
                  </a:lnTo>
                  <a:lnTo>
                    <a:pt x="12806" y="8849"/>
                  </a:lnTo>
                  <a:lnTo>
                    <a:pt x="12714" y="8991"/>
                  </a:lnTo>
                  <a:lnTo>
                    <a:pt x="12542" y="9168"/>
                  </a:lnTo>
                  <a:lnTo>
                    <a:pt x="12475" y="9257"/>
                  </a:lnTo>
                  <a:lnTo>
                    <a:pt x="12409" y="9257"/>
                  </a:lnTo>
                  <a:lnTo>
                    <a:pt x="12316" y="9204"/>
                  </a:lnTo>
                  <a:lnTo>
                    <a:pt x="12316" y="9168"/>
                  </a:lnTo>
                  <a:lnTo>
                    <a:pt x="12277" y="9080"/>
                  </a:lnTo>
                  <a:lnTo>
                    <a:pt x="12144" y="9115"/>
                  </a:lnTo>
                  <a:lnTo>
                    <a:pt x="12012" y="9168"/>
                  </a:lnTo>
                  <a:lnTo>
                    <a:pt x="11879" y="9080"/>
                  </a:lnTo>
                  <a:lnTo>
                    <a:pt x="11787" y="9080"/>
                  </a:lnTo>
                  <a:lnTo>
                    <a:pt x="11588" y="8938"/>
                  </a:lnTo>
                  <a:lnTo>
                    <a:pt x="11363" y="8814"/>
                  </a:lnTo>
                  <a:lnTo>
                    <a:pt x="11230" y="8636"/>
                  </a:lnTo>
                  <a:lnTo>
                    <a:pt x="10661" y="8636"/>
                  </a:lnTo>
                  <a:lnTo>
                    <a:pt x="10634" y="8583"/>
                  </a:lnTo>
                  <a:lnTo>
                    <a:pt x="10568" y="8672"/>
                  </a:lnTo>
                  <a:lnTo>
                    <a:pt x="10436" y="8761"/>
                  </a:lnTo>
                  <a:lnTo>
                    <a:pt x="10264" y="8761"/>
                  </a:lnTo>
                  <a:lnTo>
                    <a:pt x="9972" y="8725"/>
                  </a:lnTo>
                  <a:lnTo>
                    <a:pt x="9774" y="8761"/>
                  </a:lnTo>
                  <a:lnTo>
                    <a:pt x="9601" y="8725"/>
                  </a:lnTo>
                  <a:lnTo>
                    <a:pt x="9469" y="8761"/>
                  </a:lnTo>
                  <a:lnTo>
                    <a:pt x="9403" y="8761"/>
                  </a:lnTo>
                  <a:lnTo>
                    <a:pt x="9337" y="8725"/>
                  </a:lnTo>
                  <a:lnTo>
                    <a:pt x="9270" y="8548"/>
                  </a:lnTo>
                  <a:lnTo>
                    <a:pt x="9244" y="8459"/>
                  </a:lnTo>
                  <a:lnTo>
                    <a:pt x="9138" y="8282"/>
                  </a:lnTo>
                  <a:lnTo>
                    <a:pt x="9111" y="8193"/>
                  </a:lnTo>
                  <a:lnTo>
                    <a:pt x="9045" y="8069"/>
                  </a:lnTo>
                  <a:lnTo>
                    <a:pt x="9045" y="8016"/>
                  </a:lnTo>
                  <a:lnTo>
                    <a:pt x="9019" y="7927"/>
                  </a:lnTo>
                  <a:lnTo>
                    <a:pt x="8953" y="7892"/>
                  </a:lnTo>
                  <a:lnTo>
                    <a:pt x="8913" y="7892"/>
                  </a:lnTo>
                  <a:lnTo>
                    <a:pt x="8913" y="7838"/>
                  </a:lnTo>
                  <a:lnTo>
                    <a:pt x="8886" y="7750"/>
                  </a:lnTo>
                  <a:lnTo>
                    <a:pt x="8754" y="7750"/>
                  </a:lnTo>
                  <a:lnTo>
                    <a:pt x="8648" y="7714"/>
                  </a:lnTo>
                  <a:lnTo>
                    <a:pt x="8516" y="7572"/>
                  </a:lnTo>
                  <a:lnTo>
                    <a:pt x="8489" y="7537"/>
                  </a:lnTo>
                  <a:lnTo>
                    <a:pt x="8449" y="7572"/>
                  </a:lnTo>
                  <a:lnTo>
                    <a:pt x="8383" y="7537"/>
                  </a:lnTo>
                  <a:lnTo>
                    <a:pt x="8357" y="7484"/>
                  </a:lnTo>
                  <a:lnTo>
                    <a:pt x="8251" y="7395"/>
                  </a:lnTo>
                  <a:lnTo>
                    <a:pt x="7986" y="7306"/>
                  </a:lnTo>
                  <a:lnTo>
                    <a:pt x="7959" y="7360"/>
                  </a:lnTo>
                  <a:lnTo>
                    <a:pt x="7853" y="7360"/>
                  </a:lnTo>
                  <a:lnTo>
                    <a:pt x="7694" y="7395"/>
                  </a:lnTo>
                  <a:lnTo>
                    <a:pt x="7363" y="7271"/>
                  </a:lnTo>
                  <a:lnTo>
                    <a:pt x="7297" y="7218"/>
                  </a:lnTo>
                  <a:lnTo>
                    <a:pt x="7191" y="7040"/>
                  </a:lnTo>
                  <a:lnTo>
                    <a:pt x="7191" y="6863"/>
                  </a:lnTo>
                  <a:lnTo>
                    <a:pt x="7257" y="6828"/>
                  </a:lnTo>
                  <a:lnTo>
                    <a:pt x="7297" y="6739"/>
                  </a:lnTo>
                  <a:lnTo>
                    <a:pt x="7231" y="6650"/>
                  </a:lnTo>
                  <a:lnTo>
                    <a:pt x="7231" y="6384"/>
                  </a:lnTo>
                  <a:lnTo>
                    <a:pt x="7191" y="6331"/>
                  </a:lnTo>
                  <a:lnTo>
                    <a:pt x="7165" y="6242"/>
                  </a:lnTo>
                  <a:lnTo>
                    <a:pt x="7098" y="6207"/>
                  </a:lnTo>
                  <a:lnTo>
                    <a:pt x="7059" y="6118"/>
                  </a:lnTo>
                  <a:lnTo>
                    <a:pt x="7032" y="6065"/>
                  </a:lnTo>
                  <a:lnTo>
                    <a:pt x="6993" y="5976"/>
                  </a:lnTo>
                  <a:lnTo>
                    <a:pt x="6966" y="5888"/>
                  </a:lnTo>
                  <a:lnTo>
                    <a:pt x="6966" y="5799"/>
                  </a:lnTo>
                  <a:lnTo>
                    <a:pt x="6926" y="5764"/>
                  </a:lnTo>
                  <a:lnTo>
                    <a:pt x="6860" y="5675"/>
                  </a:lnTo>
                  <a:lnTo>
                    <a:pt x="6834" y="5675"/>
                  </a:lnTo>
                  <a:lnTo>
                    <a:pt x="6794" y="5622"/>
                  </a:lnTo>
                  <a:lnTo>
                    <a:pt x="6728" y="5586"/>
                  </a:lnTo>
                  <a:lnTo>
                    <a:pt x="6661" y="5586"/>
                  </a:lnTo>
                  <a:lnTo>
                    <a:pt x="6595" y="5675"/>
                  </a:lnTo>
                  <a:lnTo>
                    <a:pt x="6569" y="5622"/>
                  </a:lnTo>
                  <a:lnTo>
                    <a:pt x="6503" y="5533"/>
                  </a:lnTo>
                  <a:lnTo>
                    <a:pt x="6503" y="5498"/>
                  </a:lnTo>
                  <a:lnTo>
                    <a:pt x="6436" y="5498"/>
                  </a:lnTo>
                  <a:lnTo>
                    <a:pt x="6370" y="5533"/>
                  </a:lnTo>
                  <a:lnTo>
                    <a:pt x="6330" y="5586"/>
                  </a:lnTo>
                  <a:lnTo>
                    <a:pt x="6330" y="5675"/>
                  </a:lnTo>
                  <a:lnTo>
                    <a:pt x="6304" y="5675"/>
                  </a:lnTo>
                  <a:lnTo>
                    <a:pt x="6211" y="5586"/>
                  </a:lnTo>
                  <a:lnTo>
                    <a:pt x="6211" y="5498"/>
                  </a:lnTo>
                  <a:lnTo>
                    <a:pt x="6145" y="5409"/>
                  </a:lnTo>
                  <a:lnTo>
                    <a:pt x="6079" y="5356"/>
                  </a:lnTo>
                  <a:lnTo>
                    <a:pt x="6039" y="5267"/>
                  </a:lnTo>
                  <a:lnTo>
                    <a:pt x="5973" y="5232"/>
                  </a:lnTo>
                  <a:lnTo>
                    <a:pt x="5946" y="5178"/>
                  </a:lnTo>
                  <a:lnTo>
                    <a:pt x="5946" y="5090"/>
                  </a:lnTo>
                  <a:lnTo>
                    <a:pt x="5907" y="5001"/>
                  </a:lnTo>
                  <a:lnTo>
                    <a:pt x="5907" y="5054"/>
                  </a:lnTo>
                  <a:lnTo>
                    <a:pt x="5880" y="5054"/>
                  </a:lnTo>
                  <a:lnTo>
                    <a:pt x="5840" y="5001"/>
                  </a:lnTo>
                  <a:lnTo>
                    <a:pt x="5840" y="4877"/>
                  </a:lnTo>
                  <a:lnTo>
                    <a:pt x="5814" y="4824"/>
                  </a:lnTo>
                  <a:lnTo>
                    <a:pt x="5708" y="4788"/>
                  </a:lnTo>
                  <a:lnTo>
                    <a:pt x="5681" y="4788"/>
                  </a:lnTo>
                  <a:lnTo>
                    <a:pt x="5681" y="4824"/>
                  </a:lnTo>
                  <a:lnTo>
                    <a:pt x="5483" y="5090"/>
                  </a:lnTo>
                  <a:lnTo>
                    <a:pt x="5483" y="5178"/>
                  </a:lnTo>
                  <a:lnTo>
                    <a:pt x="5443" y="5320"/>
                  </a:lnTo>
                  <a:lnTo>
                    <a:pt x="5350" y="5356"/>
                  </a:lnTo>
                  <a:lnTo>
                    <a:pt x="5284" y="5409"/>
                  </a:lnTo>
                  <a:lnTo>
                    <a:pt x="5284" y="5710"/>
                  </a:lnTo>
                  <a:lnTo>
                    <a:pt x="5350" y="5888"/>
                  </a:lnTo>
                  <a:lnTo>
                    <a:pt x="5417" y="6030"/>
                  </a:lnTo>
                  <a:lnTo>
                    <a:pt x="5417" y="6118"/>
                  </a:lnTo>
                  <a:lnTo>
                    <a:pt x="5311" y="6242"/>
                  </a:lnTo>
                  <a:lnTo>
                    <a:pt x="5244" y="6242"/>
                  </a:lnTo>
                  <a:lnTo>
                    <a:pt x="5178" y="6384"/>
                  </a:lnTo>
                  <a:lnTo>
                    <a:pt x="5085" y="6384"/>
                  </a:lnTo>
                  <a:lnTo>
                    <a:pt x="5085" y="6331"/>
                  </a:lnTo>
                  <a:lnTo>
                    <a:pt x="4781" y="6331"/>
                  </a:lnTo>
                  <a:lnTo>
                    <a:pt x="4648" y="6296"/>
                  </a:lnTo>
                  <a:lnTo>
                    <a:pt x="4556" y="6242"/>
                  </a:lnTo>
                  <a:lnTo>
                    <a:pt x="4516" y="6296"/>
                  </a:lnTo>
                  <a:lnTo>
                    <a:pt x="4490" y="6473"/>
                  </a:lnTo>
                  <a:lnTo>
                    <a:pt x="4450" y="6597"/>
                  </a:lnTo>
                  <a:lnTo>
                    <a:pt x="4450" y="6739"/>
                  </a:lnTo>
                  <a:lnTo>
                    <a:pt x="4423" y="7005"/>
                  </a:lnTo>
                  <a:lnTo>
                    <a:pt x="4423" y="7218"/>
                  </a:lnTo>
                  <a:lnTo>
                    <a:pt x="4384" y="7271"/>
                  </a:lnTo>
                  <a:lnTo>
                    <a:pt x="4450" y="7306"/>
                  </a:lnTo>
                  <a:lnTo>
                    <a:pt x="4516" y="7360"/>
                  </a:lnTo>
                  <a:lnTo>
                    <a:pt x="4490" y="7484"/>
                  </a:lnTo>
                  <a:lnTo>
                    <a:pt x="4490" y="7537"/>
                  </a:lnTo>
                  <a:lnTo>
                    <a:pt x="4450" y="7537"/>
                  </a:lnTo>
                  <a:lnTo>
                    <a:pt x="4384" y="7572"/>
                  </a:lnTo>
                  <a:lnTo>
                    <a:pt x="4357" y="7572"/>
                  </a:lnTo>
                  <a:lnTo>
                    <a:pt x="4291" y="7537"/>
                  </a:lnTo>
                  <a:lnTo>
                    <a:pt x="4251" y="7572"/>
                  </a:lnTo>
                  <a:lnTo>
                    <a:pt x="4185" y="7572"/>
                  </a:lnTo>
                  <a:lnTo>
                    <a:pt x="3920" y="7661"/>
                  </a:lnTo>
                  <a:lnTo>
                    <a:pt x="3761" y="7661"/>
                  </a:lnTo>
                  <a:lnTo>
                    <a:pt x="3695" y="7750"/>
                  </a:lnTo>
                  <a:lnTo>
                    <a:pt x="3695" y="7838"/>
                  </a:lnTo>
                  <a:lnTo>
                    <a:pt x="3761" y="7892"/>
                  </a:lnTo>
                  <a:lnTo>
                    <a:pt x="3920" y="7892"/>
                  </a:lnTo>
                  <a:lnTo>
                    <a:pt x="3920" y="7927"/>
                  </a:lnTo>
                  <a:lnTo>
                    <a:pt x="3894" y="8016"/>
                  </a:lnTo>
                  <a:lnTo>
                    <a:pt x="3920" y="8158"/>
                  </a:lnTo>
                  <a:lnTo>
                    <a:pt x="3920" y="8193"/>
                  </a:lnTo>
                  <a:lnTo>
                    <a:pt x="3960" y="8282"/>
                  </a:lnTo>
                  <a:lnTo>
                    <a:pt x="3960" y="8370"/>
                  </a:lnTo>
                  <a:lnTo>
                    <a:pt x="4026" y="8495"/>
                  </a:lnTo>
                  <a:lnTo>
                    <a:pt x="4052" y="8583"/>
                  </a:lnTo>
                  <a:lnTo>
                    <a:pt x="4119" y="8672"/>
                  </a:lnTo>
                  <a:lnTo>
                    <a:pt x="4158" y="8849"/>
                  </a:lnTo>
                  <a:lnTo>
                    <a:pt x="4092" y="8902"/>
                  </a:lnTo>
                  <a:lnTo>
                    <a:pt x="4092" y="8991"/>
                  </a:lnTo>
                  <a:lnTo>
                    <a:pt x="4158" y="9080"/>
                  </a:lnTo>
                  <a:lnTo>
                    <a:pt x="4119" y="9115"/>
                  </a:lnTo>
                  <a:lnTo>
                    <a:pt x="4092" y="9168"/>
                  </a:lnTo>
                  <a:lnTo>
                    <a:pt x="4026" y="9204"/>
                  </a:lnTo>
                  <a:lnTo>
                    <a:pt x="4026" y="9346"/>
                  </a:lnTo>
                  <a:lnTo>
                    <a:pt x="3960" y="9381"/>
                  </a:lnTo>
                  <a:lnTo>
                    <a:pt x="3827" y="9346"/>
                  </a:lnTo>
                  <a:lnTo>
                    <a:pt x="3655" y="9115"/>
                  </a:lnTo>
                  <a:lnTo>
                    <a:pt x="3589" y="9115"/>
                  </a:lnTo>
                  <a:lnTo>
                    <a:pt x="3470" y="9080"/>
                  </a:lnTo>
                  <a:lnTo>
                    <a:pt x="3231" y="9027"/>
                  </a:lnTo>
                  <a:lnTo>
                    <a:pt x="3139" y="9080"/>
                  </a:lnTo>
                  <a:lnTo>
                    <a:pt x="2967" y="9027"/>
                  </a:lnTo>
                  <a:lnTo>
                    <a:pt x="2768" y="9080"/>
                  </a:lnTo>
                  <a:lnTo>
                    <a:pt x="2702" y="9115"/>
                  </a:lnTo>
                  <a:lnTo>
                    <a:pt x="2609" y="9080"/>
                  </a:lnTo>
                  <a:lnTo>
                    <a:pt x="2543" y="9115"/>
                  </a:lnTo>
                  <a:lnTo>
                    <a:pt x="2477" y="9168"/>
                  </a:lnTo>
                  <a:lnTo>
                    <a:pt x="2304" y="9168"/>
                  </a:lnTo>
                  <a:lnTo>
                    <a:pt x="2145" y="9080"/>
                  </a:lnTo>
                  <a:lnTo>
                    <a:pt x="2079" y="9027"/>
                  </a:lnTo>
                  <a:lnTo>
                    <a:pt x="1973" y="9027"/>
                  </a:lnTo>
                  <a:lnTo>
                    <a:pt x="1947" y="9080"/>
                  </a:lnTo>
                  <a:lnTo>
                    <a:pt x="1841" y="9080"/>
                  </a:lnTo>
                  <a:lnTo>
                    <a:pt x="1775" y="9027"/>
                  </a:lnTo>
                  <a:lnTo>
                    <a:pt x="1748" y="9080"/>
                  </a:lnTo>
                  <a:lnTo>
                    <a:pt x="1748" y="9168"/>
                  </a:lnTo>
                  <a:lnTo>
                    <a:pt x="1775" y="9293"/>
                  </a:lnTo>
                  <a:lnTo>
                    <a:pt x="1775" y="9381"/>
                  </a:lnTo>
                  <a:lnTo>
                    <a:pt x="1642" y="9434"/>
                  </a:lnTo>
                  <a:lnTo>
                    <a:pt x="1444" y="9434"/>
                  </a:lnTo>
                  <a:lnTo>
                    <a:pt x="1179" y="9381"/>
                  </a:lnTo>
                  <a:lnTo>
                    <a:pt x="1112" y="9346"/>
                  </a:lnTo>
                  <a:lnTo>
                    <a:pt x="1020" y="9346"/>
                  </a:lnTo>
                  <a:lnTo>
                    <a:pt x="954" y="9434"/>
                  </a:lnTo>
                  <a:lnTo>
                    <a:pt x="954" y="9470"/>
                  </a:lnTo>
                  <a:lnTo>
                    <a:pt x="887" y="9559"/>
                  </a:lnTo>
                  <a:lnTo>
                    <a:pt x="887" y="9612"/>
                  </a:lnTo>
                  <a:lnTo>
                    <a:pt x="848" y="9559"/>
                  </a:lnTo>
                  <a:lnTo>
                    <a:pt x="914" y="9612"/>
                  </a:lnTo>
                  <a:lnTo>
                    <a:pt x="914" y="9700"/>
                  </a:lnTo>
                  <a:lnTo>
                    <a:pt x="821" y="9913"/>
                  </a:lnTo>
                  <a:lnTo>
                    <a:pt x="755" y="10055"/>
                  </a:lnTo>
                  <a:lnTo>
                    <a:pt x="821" y="10091"/>
                  </a:lnTo>
                  <a:lnTo>
                    <a:pt x="980" y="10144"/>
                  </a:lnTo>
                  <a:lnTo>
                    <a:pt x="1046" y="10233"/>
                  </a:lnTo>
                  <a:lnTo>
                    <a:pt x="1112" y="10268"/>
                  </a:lnTo>
                  <a:lnTo>
                    <a:pt x="1152" y="10179"/>
                  </a:lnTo>
                  <a:lnTo>
                    <a:pt x="1179" y="10055"/>
                  </a:lnTo>
                  <a:lnTo>
                    <a:pt x="1218" y="10055"/>
                  </a:lnTo>
                  <a:lnTo>
                    <a:pt x="1377" y="10233"/>
                  </a:lnTo>
                  <a:lnTo>
                    <a:pt x="1417" y="10357"/>
                  </a:lnTo>
                  <a:lnTo>
                    <a:pt x="1311" y="10499"/>
                  </a:lnTo>
                  <a:lnTo>
                    <a:pt x="1179" y="10499"/>
                  </a:lnTo>
                  <a:lnTo>
                    <a:pt x="1020" y="10534"/>
                  </a:lnTo>
                  <a:lnTo>
                    <a:pt x="980" y="10445"/>
                  </a:lnTo>
                  <a:lnTo>
                    <a:pt x="914" y="10357"/>
                  </a:lnTo>
                  <a:lnTo>
                    <a:pt x="781" y="10499"/>
                  </a:lnTo>
                  <a:lnTo>
                    <a:pt x="715" y="10499"/>
                  </a:lnTo>
                  <a:lnTo>
                    <a:pt x="622" y="10587"/>
                  </a:lnTo>
                  <a:lnTo>
                    <a:pt x="556" y="10623"/>
                  </a:lnTo>
                  <a:lnTo>
                    <a:pt x="556" y="10765"/>
                  </a:lnTo>
                  <a:lnTo>
                    <a:pt x="662" y="10800"/>
                  </a:lnTo>
                  <a:lnTo>
                    <a:pt x="662" y="10889"/>
                  </a:lnTo>
                  <a:lnTo>
                    <a:pt x="530" y="10977"/>
                  </a:lnTo>
                  <a:lnTo>
                    <a:pt x="397" y="11031"/>
                  </a:lnTo>
                  <a:lnTo>
                    <a:pt x="424" y="11066"/>
                  </a:lnTo>
                  <a:lnTo>
                    <a:pt x="424" y="11119"/>
                  </a:lnTo>
                  <a:lnTo>
                    <a:pt x="291" y="11208"/>
                  </a:lnTo>
                  <a:lnTo>
                    <a:pt x="291" y="11297"/>
                  </a:lnTo>
                  <a:lnTo>
                    <a:pt x="225" y="11332"/>
                  </a:lnTo>
                  <a:lnTo>
                    <a:pt x="66" y="11297"/>
                  </a:lnTo>
                  <a:lnTo>
                    <a:pt x="0" y="11385"/>
                  </a:lnTo>
                  <a:lnTo>
                    <a:pt x="0" y="11509"/>
                  </a:lnTo>
                  <a:lnTo>
                    <a:pt x="93" y="11687"/>
                  </a:lnTo>
                  <a:lnTo>
                    <a:pt x="159" y="11651"/>
                  </a:lnTo>
                  <a:lnTo>
                    <a:pt x="265" y="11651"/>
                  </a:lnTo>
                  <a:lnTo>
                    <a:pt x="265" y="11740"/>
                  </a:lnTo>
                  <a:lnTo>
                    <a:pt x="225" y="11864"/>
                  </a:lnTo>
                  <a:lnTo>
                    <a:pt x="265" y="12006"/>
                  </a:lnTo>
                  <a:lnTo>
                    <a:pt x="331" y="12041"/>
                  </a:lnTo>
                  <a:lnTo>
                    <a:pt x="358" y="12130"/>
                  </a:lnTo>
                  <a:lnTo>
                    <a:pt x="331" y="12219"/>
                  </a:lnTo>
                  <a:lnTo>
                    <a:pt x="265" y="12449"/>
                  </a:lnTo>
                  <a:lnTo>
                    <a:pt x="225" y="12751"/>
                  </a:lnTo>
                  <a:lnTo>
                    <a:pt x="265" y="12804"/>
                  </a:lnTo>
                  <a:lnTo>
                    <a:pt x="331" y="12839"/>
                  </a:lnTo>
                  <a:lnTo>
                    <a:pt x="424" y="12804"/>
                  </a:lnTo>
                  <a:lnTo>
                    <a:pt x="530" y="12751"/>
                  </a:lnTo>
                  <a:lnTo>
                    <a:pt x="556" y="12662"/>
                  </a:lnTo>
                  <a:lnTo>
                    <a:pt x="596" y="12662"/>
                  </a:lnTo>
                  <a:lnTo>
                    <a:pt x="622" y="12627"/>
                  </a:lnTo>
                  <a:lnTo>
                    <a:pt x="662" y="12662"/>
                  </a:lnTo>
                  <a:lnTo>
                    <a:pt x="689" y="12715"/>
                  </a:lnTo>
                  <a:lnTo>
                    <a:pt x="821" y="12751"/>
                  </a:lnTo>
                  <a:lnTo>
                    <a:pt x="821" y="12662"/>
                  </a:lnTo>
                  <a:lnTo>
                    <a:pt x="781" y="12627"/>
                  </a:lnTo>
                  <a:lnTo>
                    <a:pt x="781" y="12538"/>
                  </a:lnTo>
                  <a:lnTo>
                    <a:pt x="887" y="12538"/>
                  </a:lnTo>
                  <a:lnTo>
                    <a:pt x="887" y="12485"/>
                  </a:lnTo>
                  <a:lnTo>
                    <a:pt x="914" y="12485"/>
                  </a:lnTo>
                  <a:lnTo>
                    <a:pt x="954" y="12538"/>
                  </a:lnTo>
                  <a:lnTo>
                    <a:pt x="1020" y="12538"/>
                  </a:lnTo>
                  <a:lnTo>
                    <a:pt x="1046" y="12396"/>
                  </a:lnTo>
                  <a:lnTo>
                    <a:pt x="1046" y="12272"/>
                  </a:lnTo>
                  <a:lnTo>
                    <a:pt x="1112" y="12183"/>
                  </a:lnTo>
                  <a:lnTo>
                    <a:pt x="1152" y="12041"/>
                  </a:lnTo>
                  <a:lnTo>
                    <a:pt x="1179" y="11953"/>
                  </a:lnTo>
                  <a:lnTo>
                    <a:pt x="1245" y="11953"/>
                  </a:lnTo>
                  <a:lnTo>
                    <a:pt x="1311" y="12006"/>
                  </a:lnTo>
                  <a:lnTo>
                    <a:pt x="1377" y="12041"/>
                  </a:lnTo>
                  <a:lnTo>
                    <a:pt x="1377" y="12130"/>
                  </a:lnTo>
                  <a:lnTo>
                    <a:pt x="1351" y="12219"/>
                  </a:lnTo>
                  <a:lnTo>
                    <a:pt x="1377" y="12307"/>
                  </a:lnTo>
                  <a:lnTo>
                    <a:pt x="1444" y="12307"/>
                  </a:lnTo>
                  <a:lnTo>
                    <a:pt x="1483" y="12396"/>
                  </a:lnTo>
                  <a:lnTo>
                    <a:pt x="1444" y="12538"/>
                  </a:lnTo>
                  <a:lnTo>
                    <a:pt x="1483" y="12627"/>
                  </a:lnTo>
                  <a:lnTo>
                    <a:pt x="1483" y="12804"/>
                  </a:lnTo>
                  <a:lnTo>
                    <a:pt x="1549" y="12893"/>
                  </a:lnTo>
                  <a:lnTo>
                    <a:pt x="1549" y="12981"/>
                  </a:lnTo>
                  <a:lnTo>
                    <a:pt x="1682" y="12981"/>
                  </a:lnTo>
                  <a:lnTo>
                    <a:pt x="1748" y="12928"/>
                  </a:lnTo>
                  <a:lnTo>
                    <a:pt x="1748" y="12893"/>
                  </a:lnTo>
                  <a:lnTo>
                    <a:pt x="1881" y="12804"/>
                  </a:lnTo>
                  <a:lnTo>
                    <a:pt x="1947" y="12751"/>
                  </a:lnTo>
                  <a:lnTo>
                    <a:pt x="1947" y="12662"/>
                  </a:lnTo>
                  <a:lnTo>
                    <a:pt x="2013" y="12627"/>
                  </a:lnTo>
                  <a:lnTo>
                    <a:pt x="2145" y="12449"/>
                  </a:lnTo>
                  <a:lnTo>
                    <a:pt x="2278" y="12449"/>
                  </a:lnTo>
                  <a:lnTo>
                    <a:pt x="2278" y="12538"/>
                  </a:lnTo>
                  <a:lnTo>
                    <a:pt x="2410" y="12538"/>
                  </a:lnTo>
                  <a:lnTo>
                    <a:pt x="2437" y="12449"/>
                  </a:lnTo>
                  <a:lnTo>
                    <a:pt x="2609" y="12449"/>
                  </a:lnTo>
                  <a:lnTo>
                    <a:pt x="2635" y="12538"/>
                  </a:lnTo>
                  <a:lnTo>
                    <a:pt x="2503" y="12627"/>
                  </a:lnTo>
                  <a:lnTo>
                    <a:pt x="2569" y="12662"/>
                  </a:lnTo>
                  <a:lnTo>
                    <a:pt x="2609" y="12627"/>
                  </a:lnTo>
                  <a:lnTo>
                    <a:pt x="2635" y="12627"/>
                  </a:lnTo>
                  <a:lnTo>
                    <a:pt x="2702" y="12715"/>
                  </a:lnTo>
                  <a:lnTo>
                    <a:pt x="2741" y="12662"/>
                  </a:lnTo>
                  <a:lnTo>
                    <a:pt x="2808" y="12662"/>
                  </a:lnTo>
                  <a:lnTo>
                    <a:pt x="2874" y="12573"/>
                  </a:lnTo>
                  <a:lnTo>
                    <a:pt x="2940" y="12573"/>
                  </a:lnTo>
                  <a:lnTo>
                    <a:pt x="2967" y="12662"/>
                  </a:lnTo>
                  <a:lnTo>
                    <a:pt x="3006" y="12804"/>
                  </a:lnTo>
                  <a:lnTo>
                    <a:pt x="3165" y="13105"/>
                  </a:lnTo>
                  <a:lnTo>
                    <a:pt x="3271" y="13194"/>
                  </a:lnTo>
                  <a:lnTo>
                    <a:pt x="3271" y="13336"/>
                  </a:lnTo>
                  <a:lnTo>
                    <a:pt x="3337" y="13371"/>
                  </a:lnTo>
                  <a:lnTo>
                    <a:pt x="3364" y="13460"/>
                  </a:lnTo>
                  <a:lnTo>
                    <a:pt x="3655" y="13460"/>
                  </a:lnTo>
                  <a:lnTo>
                    <a:pt x="3721" y="13496"/>
                  </a:lnTo>
                  <a:lnTo>
                    <a:pt x="3721" y="13584"/>
                  </a:lnTo>
                  <a:lnTo>
                    <a:pt x="3854" y="13637"/>
                  </a:lnTo>
                  <a:lnTo>
                    <a:pt x="3986" y="13726"/>
                  </a:lnTo>
                  <a:lnTo>
                    <a:pt x="4052" y="13939"/>
                  </a:lnTo>
                  <a:lnTo>
                    <a:pt x="4119" y="14116"/>
                  </a:lnTo>
                  <a:lnTo>
                    <a:pt x="4251" y="14169"/>
                  </a:lnTo>
                  <a:lnTo>
                    <a:pt x="4291" y="14294"/>
                  </a:lnTo>
                  <a:lnTo>
                    <a:pt x="4291" y="14524"/>
                  </a:lnTo>
                  <a:lnTo>
                    <a:pt x="4357" y="14737"/>
                  </a:lnTo>
                  <a:lnTo>
                    <a:pt x="4450" y="14790"/>
                  </a:lnTo>
                  <a:lnTo>
                    <a:pt x="4490" y="14967"/>
                  </a:lnTo>
                  <a:lnTo>
                    <a:pt x="4516" y="15145"/>
                  </a:lnTo>
                  <a:lnTo>
                    <a:pt x="4490" y="15233"/>
                  </a:lnTo>
                  <a:lnTo>
                    <a:pt x="4450" y="15180"/>
                  </a:lnTo>
                  <a:lnTo>
                    <a:pt x="4384" y="15145"/>
                  </a:lnTo>
                  <a:lnTo>
                    <a:pt x="4291" y="15322"/>
                  </a:lnTo>
                  <a:lnTo>
                    <a:pt x="4317" y="15358"/>
                  </a:lnTo>
                  <a:lnTo>
                    <a:pt x="4317" y="15446"/>
                  </a:lnTo>
                  <a:lnTo>
                    <a:pt x="4423" y="15500"/>
                  </a:lnTo>
                  <a:lnTo>
                    <a:pt x="4423" y="15677"/>
                  </a:lnTo>
                  <a:lnTo>
                    <a:pt x="4450" y="15766"/>
                  </a:lnTo>
                  <a:lnTo>
                    <a:pt x="4423" y="15854"/>
                  </a:lnTo>
                  <a:lnTo>
                    <a:pt x="4450" y="15854"/>
                  </a:lnTo>
                  <a:lnTo>
                    <a:pt x="4490" y="15943"/>
                  </a:lnTo>
                  <a:lnTo>
                    <a:pt x="4490" y="16032"/>
                  </a:lnTo>
                  <a:lnTo>
                    <a:pt x="4516" y="16032"/>
                  </a:lnTo>
                  <a:lnTo>
                    <a:pt x="4556" y="16120"/>
                  </a:lnTo>
                  <a:lnTo>
                    <a:pt x="4648" y="16209"/>
                  </a:lnTo>
                  <a:lnTo>
                    <a:pt x="4688" y="16120"/>
                  </a:lnTo>
                  <a:lnTo>
                    <a:pt x="4754" y="16120"/>
                  </a:lnTo>
                  <a:lnTo>
                    <a:pt x="4781" y="16156"/>
                  </a:lnTo>
                  <a:lnTo>
                    <a:pt x="4887" y="16156"/>
                  </a:lnTo>
                  <a:lnTo>
                    <a:pt x="4953" y="16244"/>
                  </a:lnTo>
                  <a:lnTo>
                    <a:pt x="4980" y="16298"/>
                  </a:lnTo>
                  <a:lnTo>
                    <a:pt x="5046" y="16386"/>
                  </a:lnTo>
                  <a:lnTo>
                    <a:pt x="5085" y="16422"/>
                  </a:lnTo>
                  <a:lnTo>
                    <a:pt x="5112" y="16510"/>
                  </a:lnTo>
                  <a:lnTo>
                    <a:pt x="5112" y="16475"/>
                  </a:lnTo>
                  <a:lnTo>
                    <a:pt x="5152" y="16475"/>
                  </a:lnTo>
                  <a:lnTo>
                    <a:pt x="5244" y="16510"/>
                  </a:lnTo>
                  <a:lnTo>
                    <a:pt x="5284" y="16564"/>
                  </a:lnTo>
                  <a:lnTo>
                    <a:pt x="5350" y="16564"/>
                  </a:lnTo>
                  <a:lnTo>
                    <a:pt x="5377" y="16599"/>
                  </a:lnTo>
                  <a:lnTo>
                    <a:pt x="5417" y="16510"/>
                  </a:lnTo>
                  <a:lnTo>
                    <a:pt x="5509" y="16510"/>
                  </a:lnTo>
                  <a:lnTo>
                    <a:pt x="5642" y="16564"/>
                  </a:lnTo>
                  <a:lnTo>
                    <a:pt x="5681" y="16599"/>
                  </a:lnTo>
                  <a:lnTo>
                    <a:pt x="5748" y="16599"/>
                  </a:lnTo>
                  <a:lnTo>
                    <a:pt x="5814" y="16688"/>
                  </a:lnTo>
                  <a:lnTo>
                    <a:pt x="5907" y="16830"/>
                  </a:lnTo>
                  <a:lnTo>
                    <a:pt x="6013" y="16830"/>
                  </a:lnTo>
                  <a:lnTo>
                    <a:pt x="6079" y="16865"/>
                  </a:lnTo>
                  <a:lnTo>
                    <a:pt x="6105" y="16918"/>
                  </a:lnTo>
                  <a:lnTo>
                    <a:pt x="6171" y="17042"/>
                  </a:lnTo>
                  <a:lnTo>
                    <a:pt x="6211" y="17131"/>
                  </a:lnTo>
                  <a:lnTo>
                    <a:pt x="6238" y="17131"/>
                  </a:lnTo>
                  <a:lnTo>
                    <a:pt x="6238" y="16954"/>
                  </a:lnTo>
                  <a:lnTo>
                    <a:pt x="6277" y="16918"/>
                  </a:lnTo>
                  <a:lnTo>
                    <a:pt x="6304" y="16954"/>
                  </a:lnTo>
                  <a:lnTo>
                    <a:pt x="6370" y="16954"/>
                  </a:lnTo>
                  <a:lnTo>
                    <a:pt x="6436" y="17042"/>
                  </a:lnTo>
                  <a:lnTo>
                    <a:pt x="6463" y="17131"/>
                  </a:lnTo>
                  <a:lnTo>
                    <a:pt x="6529" y="17273"/>
                  </a:lnTo>
                  <a:lnTo>
                    <a:pt x="6661" y="17220"/>
                  </a:lnTo>
                  <a:lnTo>
                    <a:pt x="6728" y="17220"/>
                  </a:lnTo>
                  <a:lnTo>
                    <a:pt x="6728" y="17450"/>
                  </a:lnTo>
                  <a:lnTo>
                    <a:pt x="6767" y="17539"/>
                  </a:lnTo>
                  <a:lnTo>
                    <a:pt x="6834" y="17539"/>
                  </a:lnTo>
                  <a:lnTo>
                    <a:pt x="6926" y="17574"/>
                  </a:lnTo>
                  <a:lnTo>
                    <a:pt x="6966" y="17539"/>
                  </a:lnTo>
                  <a:lnTo>
                    <a:pt x="7032" y="17486"/>
                  </a:lnTo>
                  <a:lnTo>
                    <a:pt x="7098" y="17397"/>
                  </a:lnTo>
                  <a:lnTo>
                    <a:pt x="7231" y="17450"/>
                  </a:lnTo>
                  <a:lnTo>
                    <a:pt x="7324" y="17486"/>
                  </a:lnTo>
                  <a:lnTo>
                    <a:pt x="7324" y="17574"/>
                  </a:lnTo>
                  <a:lnTo>
                    <a:pt x="7456" y="17663"/>
                  </a:lnTo>
                  <a:lnTo>
                    <a:pt x="7522" y="17805"/>
                  </a:lnTo>
                  <a:lnTo>
                    <a:pt x="7588" y="17805"/>
                  </a:lnTo>
                  <a:lnTo>
                    <a:pt x="7655" y="17752"/>
                  </a:lnTo>
                  <a:lnTo>
                    <a:pt x="7694" y="17752"/>
                  </a:lnTo>
                  <a:lnTo>
                    <a:pt x="7787" y="17716"/>
                  </a:lnTo>
                  <a:lnTo>
                    <a:pt x="7853" y="17752"/>
                  </a:lnTo>
                  <a:lnTo>
                    <a:pt x="7920" y="17663"/>
                  </a:lnTo>
                  <a:lnTo>
                    <a:pt x="8026" y="17663"/>
                  </a:lnTo>
                  <a:lnTo>
                    <a:pt x="8052" y="17752"/>
                  </a:lnTo>
                  <a:lnTo>
                    <a:pt x="8052" y="17894"/>
                  </a:lnTo>
                  <a:lnTo>
                    <a:pt x="8118" y="17929"/>
                  </a:lnTo>
                  <a:lnTo>
                    <a:pt x="8224" y="17894"/>
                  </a:lnTo>
                  <a:lnTo>
                    <a:pt x="8290" y="17663"/>
                  </a:lnTo>
                  <a:lnTo>
                    <a:pt x="8449" y="17539"/>
                  </a:lnTo>
                  <a:lnTo>
                    <a:pt x="8582" y="17539"/>
                  </a:lnTo>
                  <a:lnTo>
                    <a:pt x="8621" y="17628"/>
                  </a:lnTo>
                  <a:lnTo>
                    <a:pt x="8780" y="17628"/>
                  </a:lnTo>
                  <a:lnTo>
                    <a:pt x="8847" y="17663"/>
                  </a:lnTo>
                  <a:lnTo>
                    <a:pt x="8913" y="17628"/>
                  </a:lnTo>
                  <a:lnTo>
                    <a:pt x="9019" y="17628"/>
                  </a:lnTo>
                  <a:lnTo>
                    <a:pt x="9085" y="17716"/>
                  </a:lnTo>
                  <a:lnTo>
                    <a:pt x="9138" y="17716"/>
                  </a:lnTo>
                  <a:lnTo>
                    <a:pt x="9270" y="17663"/>
                  </a:lnTo>
                  <a:lnTo>
                    <a:pt x="9337" y="17663"/>
                  </a:lnTo>
                  <a:lnTo>
                    <a:pt x="9376" y="17539"/>
                  </a:lnTo>
                  <a:lnTo>
                    <a:pt x="9403" y="17486"/>
                  </a:lnTo>
                  <a:lnTo>
                    <a:pt x="9469" y="17539"/>
                  </a:lnTo>
                  <a:lnTo>
                    <a:pt x="9469" y="17450"/>
                  </a:lnTo>
                  <a:lnTo>
                    <a:pt x="9535" y="17450"/>
                  </a:lnTo>
                  <a:lnTo>
                    <a:pt x="9575" y="17362"/>
                  </a:lnTo>
                  <a:lnTo>
                    <a:pt x="9641" y="17220"/>
                  </a:lnTo>
                  <a:lnTo>
                    <a:pt x="9707" y="17220"/>
                  </a:lnTo>
                  <a:lnTo>
                    <a:pt x="9840" y="17184"/>
                  </a:lnTo>
                  <a:lnTo>
                    <a:pt x="9906" y="17042"/>
                  </a:lnTo>
                  <a:lnTo>
                    <a:pt x="9906" y="16954"/>
                  </a:lnTo>
                  <a:lnTo>
                    <a:pt x="9972" y="16954"/>
                  </a:lnTo>
                  <a:lnTo>
                    <a:pt x="10039" y="16865"/>
                  </a:lnTo>
                  <a:lnTo>
                    <a:pt x="10105" y="17007"/>
                  </a:lnTo>
                  <a:lnTo>
                    <a:pt x="10197" y="16954"/>
                  </a:lnTo>
                  <a:lnTo>
                    <a:pt x="10330" y="17007"/>
                  </a:lnTo>
                  <a:lnTo>
                    <a:pt x="10370" y="16954"/>
                  </a:lnTo>
                  <a:lnTo>
                    <a:pt x="10370" y="16865"/>
                  </a:lnTo>
                  <a:lnTo>
                    <a:pt x="10502" y="16776"/>
                  </a:lnTo>
                  <a:lnTo>
                    <a:pt x="10568" y="16776"/>
                  </a:lnTo>
                  <a:lnTo>
                    <a:pt x="10595" y="16865"/>
                  </a:lnTo>
                  <a:lnTo>
                    <a:pt x="10634" y="16830"/>
                  </a:lnTo>
                  <a:lnTo>
                    <a:pt x="10661" y="16865"/>
                  </a:lnTo>
                  <a:lnTo>
                    <a:pt x="10595" y="17007"/>
                  </a:lnTo>
                  <a:lnTo>
                    <a:pt x="10634" y="17096"/>
                  </a:lnTo>
                  <a:lnTo>
                    <a:pt x="10701" y="17042"/>
                  </a:lnTo>
                  <a:lnTo>
                    <a:pt x="10727" y="17042"/>
                  </a:lnTo>
                  <a:lnTo>
                    <a:pt x="10727" y="17131"/>
                  </a:lnTo>
                  <a:lnTo>
                    <a:pt x="10793" y="17220"/>
                  </a:lnTo>
                  <a:lnTo>
                    <a:pt x="10793" y="17273"/>
                  </a:lnTo>
                  <a:lnTo>
                    <a:pt x="10727" y="17362"/>
                  </a:lnTo>
                  <a:lnTo>
                    <a:pt x="10767" y="17450"/>
                  </a:lnTo>
                  <a:lnTo>
                    <a:pt x="10926" y="17450"/>
                  </a:lnTo>
                  <a:lnTo>
                    <a:pt x="11032" y="17574"/>
                  </a:lnTo>
                  <a:lnTo>
                    <a:pt x="10992" y="17539"/>
                  </a:lnTo>
                  <a:lnTo>
                    <a:pt x="11058" y="17486"/>
                  </a:lnTo>
                  <a:lnTo>
                    <a:pt x="11124" y="17539"/>
                  </a:lnTo>
                  <a:lnTo>
                    <a:pt x="11191" y="17486"/>
                  </a:lnTo>
                  <a:lnTo>
                    <a:pt x="11257" y="17539"/>
                  </a:lnTo>
                  <a:lnTo>
                    <a:pt x="11389" y="17716"/>
                  </a:lnTo>
                  <a:lnTo>
                    <a:pt x="11389" y="17840"/>
                  </a:lnTo>
                  <a:lnTo>
                    <a:pt x="11456" y="17840"/>
                  </a:lnTo>
                  <a:lnTo>
                    <a:pt x="11522" y="17929"/>
                  </a:lnTo>
                  <a:lnTo>
                    <a:pt x="11522" y="18106"/>
                  </a:lnTo>
                  <a:lnTo>
                    <a:pt x="11588" y="18248"/>
                  </a:lnTo>
                  <a:lnTo>
                    <a:pt x="11588" y="18674"/>
                  </a:lnTo>
                  <a:lnTo>
                    <a:pt x="11561" y="18727"/>
                  </a:lnTo>
                  <a:lnTo>
                    <a:pt x="11495" y="18763"/>
                  </a:lnTo>
                  <a:lnTo>
                    <a:pt x="11495" y="18851"/>
                  </a:lnTo>
                  <a:lnTo>
                    <a:pt x="11429" y="18940"/>
                  </a:lnTo>
                  <a:lnTo>
                    <a:pt x="11456" y="19029"/>
                  </a:lnTo>
                  <a:lnTo>
                    <a:pt x="11429" y="19082"/>
                  </a:lnTo>
                  <a:lnTo>
                    <a:pt x="11389" y="19082"/>
                  </a:lnTo>
                  <a:lnTo>
                    <a:pt x="11363" y="19117"/>
                  </a:lnTo>
                  <a:lnTo>
                    <a:pt x="11323" y="19206"/>
                  </a:lnTo>
                  <a:lnTo>
                    <a:pt x="11363" y="19295"/>
                  </a:lnTo>
                  <a:lnTo>
                    <a:pt x="11323" y="19348"/>
                  </a:lnTo>
                  <a:lnTo>
                    <a:pt x="11323" y="19436"/>
                  </a:lnTo>
                  <a:lnTo>
                    <a:pt x="11363" y="19472"/>
                  </a:lnTo>
                  <a:lnTo>
                    <a:pt x="11389" y="19525"/>
                  </a:lnTo>
                  <a:lnTo>
                    <a:pt x="11456" y="19561"/>
                  </a:lnTo>
                  <a:lnTo>
                    <a:pt x="11429" y="19702"/>
                  </a:lnTo>
                  <a:lnTo>
                    <a:pt x="11456" y="19791"/>
                  </a:lnTo>
                  <a:lnTo>
                    <a:pt x="11561" y="19738"/>
                  </a:lnTo>
                  <a:lnTo>
                    <a:pt x="11720" y="19702"/>
                  </a:lnTo>
                  <a:lnTo>
                    <a:pt x="11720" y="19827"/>
                  </a:lnTo>
                  <a:lnTo>
                    <a:pt x="11760" y="19880"/>
                  </a:lnTo>
                  <a:lnTo>
                    <a:pt x="11853" y="19827"/>
                  </a:lnTo>
                  <a:lnTo>
                    <a:pt x="11853" y="19915"/>
                  </a:lnTo>
                  <a:lnTo>
                    <a:pt x="11826" y="20004"/>
                  </a:lnTo>
                  <a:lnTo>
                    <a:pt x="11879" y="20057"/>
                  </a:lnTo>
                  <a:lnTo>
                    <a:pt x="11946" y="20093"/>
                  </a:lnTo>
                  <a:lnTo>
                    <a:pt x="11946" y="20146"/>
                  </a:lnTo>
                  <a:lnTo>
                    <a:pt x="11985" y="20181"/>
                  </a:lnTo>
                  <a:lnTo>
                    <a:pt x="11985" y="20146"/>
                  </a:lnTo>
                  <a:lnTo>
                    <a:pt x="12078" y="20146"/>
                  </a:lnTo>
                  <a:lnTo>
                    <a:pt x="12144" y="20181"/>
                  </a:lnTo>
                  <a:lnTo>
                    <a:pt x="12144" y="20270"/>
                  </a:lnTo>
                  <a:lnTo>
                    <a:pt x="12118" y="20359"/>
                  </a:lnTo>
                  <a:lnTo>
                    <a:pt x="12118" y="20412"/>
                  </a:lnTo>
                  <a:lnTo>
                    <a:pt x="12052" y="20589"/>
                  </a:lnTo>
                  <a:lnTo>
                    <a:pt x="11985" y="20678"/>
                  </a:lnTo>
                  <a:lnTo>
                    <a:pt x="11985" y="20713"/>
                  </a:lnTo>
                  <a:lnTo>
                    <a:pt x="12144" y="20713"/>
                  </a:lnTo>
                  <a:lnTo>
                    <a:pt x="12184" y="20767"/>
                  </a:lnTo>
                  <a:lnTo>
                    <a:pt x="12210" y="20678"/>
                  </a:lnTo>
                  <a:lnTo>
                    <a:pt x="12277" y="20767"/>
                  </a:lnTo>
                  <a:lnTo>
                    <a:pt x="12250" y="20891"/>
                  </a:lnTo>
                  <a:lnTo>
                    <a:pt x="12277" y="20979"/>
                  </a:lnTo>
                  <a:lnTo>
                    <a:pt x="12343" y="21033"/>
                  </a:lnTo>
                  <a:lnTo>
                    <a:pt x="12409" y="20979"/>
                  </a:lnTo>
                  <a:lnTo>
                    <a:pt x="12475" y="20979"/>
                  </a:lnTo>
                  <a:lnTo>
                    <a:pt x="12647" y="20891"/>
                  </a:lnTo>
                  <a:lnTo>
                    <a:pt x="12714" y="20891"/>
                  </a:lnTo>
                  <a:lnTo>
                    <a:pt x="12714" y="20979"/>
                  </a:lnTo>
                  <a:lnTo>
                    <a:pt x="12674" y="21033"/>
                  </a:lnTo>
                  <a:lnTo>
                    <a:pt x="12714" y="21068"/>
                  </a:lnTo>
                  <a:lnTo>
                    <a:pt x="12740" y="21157"/>
                  </a:lnTo>
                  <a:lnTo>
                    <a:pt x="12846" y="21121"/>
                  </a:lnTo>
                  <a:lnTo>
                    <a:pt x="12912" y="21157"/>
                  </a:lnTo>
                  <a:lnTo>
                    <a:pt x="12873" y="21033"/>
                  </a:lnTo>
                  <a:lnTo>
                    <a:pt x="12873" y="20891"/>
                  </a:lnTo>
                  <a:lnTo>
                    <a:pt x="12846" y="20802"/>
                  </a:lnTo>
                  <a:lnTo>
                    <a:pt x="12846" y="20625"/>
                  </a:lnTo>
                  <a:lnTo>
                    <a:pt x="12912" y="20589"/>
                  </a:lnTo>
                  <a:lnTo>
                    <a:pt x="12912" y="20536"/>
                  </a:lnTo>
                  <a:lnTo>
                    <a:pt x="13045" y="20536"/>
                  </a:lnTo>
                  <a:lnTo>
                    <a:pt x="13137" y="20412"/>
                  </a:lnTo>
                  <a:lnTo>
                    <a:pt x="13204" y="20359"/>
                  </a:lnTo>
                  <a:lnTo>
                    <a:pt x="13270" y="20359"/>
                  </a:lnTo>
                  <a:lnTo>
                    <a:pt x="13270" y="20447"/>
                  </a:lnTo>
                  <a:lnTo>
                    <a:pt x="13310" y="20500"/>
                  </a:lnTo>
                  <a:lnTo>
                    <a:pt x="13336" y="20500"/>
                  </a:lnTo>
                  <a:lnTo>
                    <a:pt x="13336" y="20412"/>
                  </a:lnTo>
                  <a:lnTo>
                    <a:pt x="13402" y="20359"/>
                  </a:lnTo>
                  <a:lnTo>
                    <a:pt x="13469" y="20447"/>
                  </a:lnTo>
                  <a:lnTo>
                    <a:pt x="13508" y="20359"/>
                  </a:lnTo>
                  <a:lnTo>
                    <a:pt x="13574" y="20359"/>
                  </a:lnTo>
                  <a:lnTo>
                    <a:pt x="13574" y="20447"/>
                  </a:lnTo>
                  <a:lnTo>
                    <a:pt x="13641" y="20412"/>
                  </a:lnTo>
                  <a:lnTo>
                    <a:pt x="13667" y="20323"/>
                  </a:lnTo>
                  <a:lnTo>
                    <a:pt x="13733" y="20270"/>
                  </a:lnTo>
                  <a:lnTo>
                    <a:pt x="13839" y="20323"/>
                  </a:lnTo>
                  <a:lnTo>
                    <a:pt x="13932" y="20270"/>
                  </a:lnTo>
                  <a:lnTo>
                    <a:pt x="13932" y="20146"/>
                  </a:lnTo>
                  <a:lnTo>
                    <a:pt x="13998" y="20093"/>
                  </a:lnTo>
                  <a:lnTo>
                    <a:pt x="14104" y="20093"/>
                  </a:lnTo>
                  <a:lnTo>
                    <a:pt x="14131" y="20004"/>
                  </a:lnTo>
                  <a:lnTo>
                    <a:pt x="14237" y="20093"/>
                  </a:lnTo>
                  <a:lnTo>
                    <a:pt x="14237" y="20146"/>
                  </a:lnTo>
                  <a:lnTo>
                    <a:pt x="14303" y="20181"/>
                  </a:lnTo>
                  <a:lnTo>
                    <a:pt x="14329" y="20234"/>
                  </a:lnTo>
                  <a:lnTo>
                    <a:pt x="14502" y="20234"/>
                  </a:lnTo>
                  <a:lnTo>
                    <a:pt x="14528" y="20270"/>
                  </a:lnTo>
                  <a:lnTo>
                    <a:pt x="14594" y="20234"/>
                  </a:lnTo>
                  <a:lnTo>
                    <a:pt x="14660" y="20323"/>
                  </a:lnTo>
                  <a:lnTo>
                    <a:pt x="14660" y="20412"/>
                  </a:lnTo>
                  <a:lnTo>
                    <a:pt x="14594" y="20412"/>
                  </a:lnTo>
                  <a:lnTo>
                    <a:pt x="14568" y="20589"/>
                  </a:lnTo>
                  <a:lnTo>
                    <a:pt x="14594" y="20589"/>
                  </a:lnTo>
                  <a:lnTo>
                    <a:pt x="14634" y="20678"/>
                  </a:lnTo>
                  <a:lnTo>
                    <a:pt x="14753" y="20767"/>
                  </a:lnTo>
                  <a:lnTo>
                    <a:pt x="14793" y="20855"/>
                  </a:lnTo>
                  <a:lnTo>
                    <a:pt x="14859" y="20855"/>
                  </a:lnTo>
                  <a:lnTo>
                    <a:pt x="14925" y="20944"/>
                  </a:lnTo>
                  <a:lnTo>
                    <a:pt x="14992" y="20891"/>
                  </a:lnTo>
                  <a:lnTo>
                    <a:pt x="15018" y="20944"/>
                  </a:lnTo>
                  <a:lnTo>
                    <a:pt x="15084" y="20891"/>
                  </a:lnTo>
                  <a:lnTo>
                    <a:pt x="15124" y="20944"/>
                  </a:lnTo>
                  <a:lnTo>
                    <a:pt x="15283" y="20944"/>
                  </a:lnTo>
                  <a:lnTo>
                    <a:pt x="15283" y="20802"/>
                  </a:lnTo>
                  <a:lnTo>
                    <a:pt x="15389" y="20944"/>
                  </a:lnTo>
                  <a:lnTo>
                    <a:pt x="15415" y="20944"/>
                  </a:lnTo>
                  <a:lnTo>
                    <a:pt x="15521" y="21033"/>
                  </a:lnTo>
                  <a:lnTo>
                    <a:pt x="15614" y="21033"/>
                  </a:lnTo>
                  <a:lnTo>
                    <a:pt x="15654" y="20944"/>
                  </a:lnTo>
                  <a:lnTo>
                    <a:pt x="15680" y="21033"/>
                  </a:lnTo>
                  <a:lnTo>
                    <a:pt x="15746" y="20979"/>
                  </a:lnTo>
                  <a:lnTo>
                    <a:pt x="15786" y="21033"/>
                  </a:lnTo>
                  <a:lnTo>
                    <a:pt x="15720" y="21033"/>
                  </a:lnTo>
                  <a:lnTo>
                    <a:pt x="15720" y="21121"/>
                  </a:lnTo>
                  <a:lnTo>
                    <a:pt x="15680" y="21210"/>
                  </a:lnTo>
                  <a:lnTo>
                    <a:pt x="15654" y="21245"/>
                  </a:lnTo>
                  <a:lnTo>
                    <a:pt x="15746" y="21423"/>
                  </a:lnTo>
                  <a:lnTo>
                    <a:pt x="15813" y="21476"/>
                  </a:lnTo>
                  <a:lnTo>
                    <a:pt x="15786" y="21511"/>
                  </a:lnTo>
                  <a:lnTo>
                    <a:pt x="15813" y="21600"/>
                  </a:lnTo>
                  <a:lnTo>
                    <a:pt x="15852" y="21511"/>
                  </a:lnTo>
                  <a:lnTo>
                    <a:pt x="15919" y="21565"/>
                  </a:lnTo>
                  <a:lnTo>
                    <a:pt x="15985" y="21565"/>
                  </a:lnTo>
                  <a:lnTo>
                    <a:pt x="16051" y="21476"/>
                  </a:lnTo>
                  <a:lnTo>
                    <a:pt x="16011" y="21423"/>
                  </a:lnTo>
                  <a:lnTo>
                    <a:pt x="15985" y="21423"/>
                  </a:lnTo>
                  <a:lnTo>
                    <a:pt x="15985" y="21387"/>
                  </a:lnTo>
                  <a:lnTo>
                    <a:pt x="15945" y="21299"/>
                  </a:lnTo>
                  <a:lnTo>
                    <a:pt x="15919" y="21299"/>
                  </a:lnTo>
                  <a:lnTo>
                    <a:pt x="15879" y="21210"/>
                  </a:lnTo>
                  <a:lnTo>
                    <a:pt x="15879" y="21157"/>
                  </a:lnTo>
                  <a:lnTo>
                    <a:pt x="15945" y="21121"/>
                  </a:lnTo>
                  <a:lnTo>
                    <a:pt x="15945" y="21033"/>
                  </a:lnTo>
                  <a:lnTo>
                    <a:pt x="15985" y="21033"/>
                  </a:lnTo>
                  <a:lnTo>
                    <a:pt x="15985" y="20979"/>
                  </a:lnTo>
                  <a:lnTo>
                    <a:pt x="16011" y="21033"/>
                  </a:lnTo>
                  <a:lnTo>
                    <a:pt x="16011" y="21068"/>
                  </a:lnTo>
                  <a:lnTo>
                    <a:pt x="16051" y="21068"/>
                  </a:lnTo>
                  <a:lnTo>
                    <a:pt x="16051" y="21121"/>
                  </a:lnTo>
                  <a:lnTo>
                    <a:pt x="16077" y="21068"/>
                  </a:lnTo>
                  <a:lnTo>
                    <a:pt x="16144" y="21033"/>
                  </a:lnTo>
                  <a:lnTo>
                    <a:pt x="16183" y="20979"/>
                  </a:lnTo>
                  <a:lnTo>
                    <a:pt x="16316" y="20979"/>
                  </a:lnTo>
                  <a:lnTo>
                    <a:pt x="16382" y="20891"/>
                  </a:lnTo>
                  <a:lnTo>
                    <a:pt x="16342" y="20855"/>
                  </a:lnTo>
                  <a:lnTo>
                    <a:pt x="16409" y="20855"/>
                  </a:lnTo>
                  <a:lnTo>
                    <a:pt x="16475" y="20802"/>
                  </a:lnTo>
                  <a:lnTo>
                    <a:pt x="16541" y="20855"/>
                  </a:lnTo>
                  <a:lnTo>
                    <a:pt x="16607" y="20855"/>
                  </a:lnTo>
                  <a:lnTo>
                    <a:pt x="16673" y="20802"/>
                  </a:lnTo>
                  <a:lnTo>
                    <a:pt x="16740" y="20713"/>
                  </a:lnTo>
                  <a:lnTo>
                    <a:pt x="16779" y="20625"/>
                  </a:lnTo>
                  <a:lnTo>
                    <a:pt x="16806" y="20589"/>
                  </a:lnTo>
                  <a:lnTo>
                    <a:pt x="16846" y="20625"/>
                  </a:lnTo>
                  <a:lnTo>
                    <a:pt x="16912" y="20536"/>
                  </a:lnTo>
                  <a:lnTo>
                    <a:pt x="16978" y="20500"/>
                  </a:lnTo>
                  <a:lnTo>
                    <a:pt x="16938" y="20359"/>
                  </a:lnTo>
                  <a:lnTo>
                    <a:pt x="16938" y="20181"/>
                  </a:lnTo>
                  <a:lnTo>
                    <a:pt x="16978" y="20234"/>
                  </a:lnTo>
                  <a:lnTo>
                    <a:pt x="17044" y="20270"/>
                  </a:lnTo>
                  <a:lnTo>
                    <a:pt x="17071" y="20323"/>
                  </a:lnTo>
                  <a:lnTo>
                    <a:pt x="17137" y="20447"/>
                  </a:lnTo>
                  <a:lnTo>
                    <a:pt x="17177" y="20412"/>
                  </a:lnTo>
                  <a:lnTo>
                    <a:pt x="17137" y="20500"/>
                  </a:lnTo>
                  <a:lnTo>
                    <a:pt x="17110" y="20500"/>
                  </a:lnTo>
                  <a:lnTo>
                    <a:pt x="17110" y="20536"/>
                  </a:lnTo>
                  <a:lnTo>
                    <a:pt x="17243" y="20447"/>
                  </a:lnTo>
                  <a:lnTo>
                    <a:pt x="17243" y="20359"/>
                  </a:lnTo>
                  <a:lnTo>
                    <a:pt x="17309" y="20359"/>
                  </a:lnTo>
                  <a:lnTo>
                    <a:pt x="17336" y="20323"/>
                  </a:lnTo>
                  <a:lnTo>
                    <a:pt x="17402" y="20359"/>
                  </a:lnTo>
                  <a:lnTo>
                    <a:pt x="17442" y="20323"/>
                  </a:lnTo>
                  <a:lnTo>
                    <a:pt x="17442" y="20270"/>
                  </a:lnTo>
                  <a:lnTo>
                    <a:pt x="17495" y="20234"/>
                  </a:lnTo>
                  <a:lnTo>
                    <a:pt x="17534" y="20181"/>
                  </a:lnTo>
                  <a:lnTo>
                    <a:pt x="17534" y="20270"/>
                  </a:lnTo>
                  <a:lnTo>
                    <a:pt x="17600" y="20323"/>
                  </a:lnTo>
                  <a:lnTo>
                    <a:pt x="17627" y="20323"/>
                  </a:lnTo>
                  <a:lnTo>
                    <a:pt x="17627" y="20234"/>
                  </a:lnTo>
                  <a:lnTo>
                    <a:pt x="17733" y="20234"/>
                  </a:lnTo>
                  <a:lnTo>
                    <a:pt x="17759" y="20181"/>
                  </a:lnTo>
                  <a:lnTo>
                    <a:pt x="17826" y="20181"/>
                  </a:lnTo>
                  <a:lnTo>
                    <a:pt x="17865" y="20146"/>
                  </a:lnTo>
                  <a:lnTo>
                    <a:pt x="17892" y="20093"/>
                  </a:lnTo>
                  <a:lnTo>
                    <a:pt x="17932" y="20146"/>
                  </a:lnTo>
                  <a:lnTo>
                    <a:pt x="17932" y="20093"/>
                  </a:lnTo>
                  <a:lnTo>
                    <a:pt x="18024" y="20093"/>
                  </a:lnTo>
                  <a:lnTo>
                    <a:pt x="17998" y="20004"/>
                  </a:lnTo>
                  <a:lnTo>
                    <a:pt x="18024" y="19968"/>
                  </a:lnTo>
                  <a:lnTo>
                    <a:pt x="18064" y="19880"/>
                  </a:lnTo>
                  <a:lnTo>
                    <a:pt x="18024" y="19791"/>
                  </a:lnTo>
                  <a:lnTo>
                    <a:pt x="18064" y="19791"/>
                  </a:lnTo>
                  <a:lnTo>
                    <a:pt x="18090" y="19738"/>
                  </a:lnTo>
                  <a:lnTo>
                    <a:pt x="18157" y="19702"/>
                  </a:lnTo>
                  <a:lnTo>
                    <a:pt x="18196" y="19738"/>
                  </a:lnTo>
                  <a:lnTo>
                    <a:pt x="18263" y="19738"/>
                  </a:lnTo>
                  <a:lnTo>
                    <a:pt x="18263" y="19649"/>
                  </a:lnTo>
                  <a:lnTo>
                    <a:pt x="18289" y="19649"/>
                  </a:lnTo>
                  <a:lnTo>
                    <a:pt x="18329" y="19561"/>
                  </a:lnTo>
                  <a:lnTo>
                    <a:pt x="18355" y="19561"/>
                  </a:lnTo>
                  <a:lnTo>
                    <a:pt x="18355" y="19614"/>
                  </a:lnTo>
                  <a:lnTo>
                    <a:pt x="18355" y="19561"/>
                  </a:lnTo>
                  <a:lnTo>
                    <a:pt x="18422" y="19525"/>
                  </a:lnTo>
                  <a:lnTo>
                    <a:pt x="18461" y="19561"/>
                  </a:lnTo>
                  <a:lnTo>
                    <a:pt x="18461" y="19472"/>
                  </a:lnTo>
                  <a:lnTo>
                    <a:pt x="18488" y="19472"/>
                  </a:lnTo>
                  <a:lnTo>
                    <a:pt x="18528" y="19383"/>
                  </a:lnTo>
                  <a:lnTo>
                    <a:pt x="18422" y="19383"/>
                  </a:lnTo>
                  <a:lnTo>
                    <a:pt x="18329" y="19295"/>
                  </a:lnTo>
                  <a:lnTo>
                    <a:pt x="18461" y="19295"/>
                  </a:lnTo>
                  <a:lnTo>
                    <a:pt x="18488" y="19206"/>
                  </a:lnTo>
                  <a:lnTo>
                    <a:pt x="18528" y="19259"/>
                  </a:lnTo>
                  <a:lnTo>
                    <a:pt x="18554" y="19170"/>
                  </a:lnTo>
                  <a:lnTo>
                    <a:pt x="18660" y="19259"/>
                  </a:lnTo>
                  <a:lnTo>
                    <a:pt x="18686" y="19170"/>
                  </a:lnTo>
                  <a:lnTo>
                    <a:pt x="18620" y="19117"/>
                  </a:lnTo>
                  <a:lnTo>
                    <a:pt x="18594" y="19082"/>
                  </a:lnTo>
                  <a:lnTo>
                    <a:pt x="18620" y="19029"/>
                  </a:lnTo>
                  <a:lnTo>
                    <a:pt x="18686" y="19117"/>
                  </a:lnTo>
                  <a:lnTo>
                    <a:pt x="18726" y="19029"/>
                  </a:lnTo>
                  <a:lnTo>
                    <a:pt x="18660" y="19029"/>
                  </a:lnTo>
                  <a:lnTo>
                    <a:pt x="18660" y="18940"/>
                  </a:lnTo>
                  <a:lnTo>
                    <a:pt x="18620" y="18904"/>
                  </a:lnTo>
                  <a:lnTo>
                    <a:pt x="18686" y="18851"/>
                  </a:lnTo>
                  <a:lnTo>
                    <a:pt x="18686" y="18904"/>
                  </a:lnTo>
                  <a:lnTo>
                    <a:pt x="18726" y="18904"/>
                  </a:lnTo>
                  <a:lnTo>
                    <a:pt x="18753" y="18940"/>
                  </a:lnTo>
                  <a:lnTo>
                    <a:pt x="18753" y="18904"/>
                  </a:lnTo>
                  <a:lnTo>
                    <a:pt x="18686" y="18816"/>
                  </a:lnTo>
                  <a:lnTo>
                    <a:pt x="18726" y="18763"/>
                  </a:lnTo>
                  <a:lnTo>
                    <a:pt x="18753" y="18763"/>
                  </a:lnTo>
                  <a:lnTo>
                    <a:pt x="18753" y="18674"/>
                  </a:lnTo>
                  <a:lnTo>
                    <a:pt x="18819" y="18763"/>
                  </a:lnTo>
                  <a:lnTo>
                    <a:pt x="18819" y="18816"/>
                  </a:lnTo>
                  <a:lnTo>
                    <a:pt x="18859" y="18816"/>
                  </a:lnTo>
                  <a:lnTo>
                    <a:pt x="18885" y="18904"/>
                  </a:lnTo>
                  <a:lnTo>
                    <a:pt x="18885" y="18727"/>
                  </a:lnTo>
                  <a:lnTo>
                    <a:pt x="18859" y="18727"/>
                  </a:lnTo>
                  <a:lnTo>
                    <a:pt x="18819" y="18674"/>
                  </a:lnTo>
                  <a:lnTo>
                    <a:pt x="18885" y="18638"/>
                  </a:lnTo>
                  <a:lnTo>
                    <a:pt x="18885" y="18585"/>
                  </a:lnTo>
                  <a:lnTo>
                    <a:pt x="18819" y="18550"/>
                  </a:lnTo>
                  <a:lnTo>
                    <a:pt x="18925" y="18461"/>
                  </a:lnTo>
                  <a:lnTo>
                    <a:pt x="18859" y="18426"/>
                  </a:lnTo>
                  <a:lnTo>
                    <a:pt x="18819" y="18426"/>
                  </a:lnTo>
                  <a:lnTo>
                    <a:pt x="18792" y="18461"/>
                  </a:lnTo>
                  <a:lnTo>
                    <a:pt x="18792" y="18372"/>
                  </a:lnTo>
                  <a:lnTo>
                    <a:pt x="18859" y="18337"/>
                  </a:lnTo>
                  <a:lnTo>
                    <a:pt x="18991" y="18248"/>
                  </a:lnTo>
                  <a:lnTo>
                    <a:pt x="18951" y="18195"/>
                  </a:lnTo>
                  <a:lnTo>
                    <a:pt x="18925" y="18248"/>
                  </a:lnTo>
                  <a:lnTo>
                    <a:pt x="18819" y="18160"/>
                  </a:lnTo>
                  <a:lnTo>
                    <a:pt x="18885" y="18160"/>
                  </a:lnTo>
                  <a:lnTo>
                    <a:pt x="18859" y="18071"/>
                  </a:lnTo>
                  <a:lnTo>
                    <a:pt x="18792" y="18071"/>
                  </a:lnTo>
                  <a:lnTo>
                    <a:pt x="18819" y="18018"/>
                  </a:lnTo>
                  <a:lnTo>
                    <a:pt x="18792" y="17982"/>
                  </a:lnTo>
                  <a:lnTo>
                    <a:pt x="18859" y="17982"/>
                  </a:lnTo>
                  <a:lnTo>
                    <a:pt x="18859" y="17894"/>
                  </a:lnTo>
                  <a:lnTo>
                    <a:pt x="18925" y="17894"/>
                  </a:lnTo>
                  <a:lnTo>
                    <a:pt x="18925" y="17982"/>
                  </a:lnTo>
                  <a:lnTo>
                    <a:pt x="18951" y="17982"/>
                  </a:lnTo>
                  <a:lnTo>
                    <a:pt x="19057" y="17894"/>
                  </a:lnTo>
                  <a:lnTo>
                    <a:pt x="19057" y="17805"/>
                  </a:lnTo>
                  <a:lnTo>
                    <a:pt x="19123" y="17805"/>
                  </a:lnTo>
                  <a:lnTo>
                    <a:pt x="19084" y="17752"/>
                  </a:lnTo>
                  <a:lnTo>
                    <a:pt x="19018" y="17752"/>
                  </a:lnTo>
                  <a:lnTo>
                    <a:pt x="19057" y="17663"/>
                  </a:lnTo>
                  <a:lnTo>
                    <a:pt x="19084" y="17716"/>
                  </a:lnTo>
                  <a:lnTo>
                    <a:pt x="19150" y="17663"/>
                  </a:lnTo>
                  <a:lnTo>
                    <a:pt x="19150" y="17574"/>
                  </a:lnTo>
                  <a:lnTo>
                    <a:pt x="19190" y="17574"/>
                  </a:lnTo>
                  <a:lnTo>
                    <a:pt x="19150" y="17486"/>
                  </a:lnTo>
                  <a:lnTo>
                    <a:pt x="19150" y="17450"/>
                  </a:lnTo>
                  <a:lnTo>
                    <a:pt x="19190" y="17397"/>
                  </a:lnTo>
                  <a:lnTo>
                    <a:pt x="19150" y="17362"/>
                  </a:lnTo>
                  <a:lnTo>
                    <a:pt x="19150" y="17308"/>
                  </a:lnTo>
                  <a:lnTo>
                    <a:pt x="19084" y="17273"/>
                  </a:lnTo>
                  <a:lnTo>
                    <a:pt x="19190" y="17308"/>
                  </a:lnTo>
                  <a:lnTo>
                    <a:pt x="19216" y="17273"/>
                  </a:lnTo>
                  <a:lnTo>
                    <a:pt x="19282" y="17096"/>
                  </a:lnTo>
                  <a:lnTo>
                    <a:pt x="19349" y="17096"/>
                  </a:lnTo>
                  <a:lnTo>
                    <a:pt x="19349" y="17131"/>
                  </a:lnTo>
                  <a:lnTo>
                    <a:pt x="19388" y="17184"/>
                  </a:lnTo>
                  <a:lnTo>
                    <a:pt x="19388" y="17096"/>
                  </a:lnTo>
                  <a:lnTo>
                    <a:pt x="19455" y="17042"/>
                  </a:lnTo>
                  <a:lnTo>
                    <a:pt x="19388" y="16954"/>
                  </a:lnTo>
                  <a:lnTo>
                    <a:pt x="19322" y="16954"/>
                  </a:lnTo>
                  <a:lnTo>
                    <a:pt x="19282" y="16918"/>
                  </a:lnTo>
                  <a:lnTo>
                    <a:pt x="19322" y="16865"/>
                  </a:lnTo>
                  <a:lnTo>
                    <a:pt x="19388" y="16865"/>
                  </a:lnTo>
                  <a:lnTo>
                    <a:pt x="19415" y="16830"/>
                  </a:lnTo>
                  <a:lnTo>
                    <a:pt x="19388" y="16776"/>
                  </a:lnTo>
                  <a:lnTo>
                    <a:pt x="19349" y="16776"/>
                  </a:lnTo>
                  <a:lnTo>
                    <a:pt x="19388" y="16688"/>
                  </a:lnTo>
                  <a:lnTo>
                    <a:pt x="19415" y="16688"/>
                  </a:lnTo>
                  <a:lnTo>
                    <a:pt x="19388" y="16652"/>
                  </a:lnTo>
                  <a:lnTo>
                    <a:pt x="19256" y="16652"/>
                  </a:lnTo>
                  <a:lnTo>
                    <a:pt x="19282" y="16599"/>
                  </a:lnTo>
                  <a:lnTo>
                    <a:pt x="19349" y="16510"/>
                  </a:lnTo>
                  <a:lnTo>
                    <a:pt x="19455" y="16510"/>
                  </a:lnTo>
                  <a:lnTo>
                    <a:pt x="19455" y="16475"/>
                  </a:lnTo>
                  <a:lnTo>
                    <a:pt x="19481" y="16475"/>
                  </a:lnTo>
                  <a:lnTo>
                    <a:pt x="19481" y="16510"/>
                  </a:lnTo>
                  <a:lnTo>
                    <a:pt x="19547" y="16475"/>
                  </a:lnTo>
                  <a:lnTo>
                    <a:pt x="19521" y="16422"/>
                  </a:lnTo>
                  <a:lnTo>
                    <a:pt x="19521" y="16298"/>
                  </a:lnTo>
                  <a:lnTo>
                    <a:pt x="19481" y="16244"/>
                  </a:lnTo>
                  <a:lnTo>
                    <a:pt x="19415" y="16298"/>
                  </a:lnTo>
                  <a:lnTo>
                    <a:pt x="19455" y="16333"/>
                  </a:lnTo>
                  <a:lnTo>
                    <a:pt x="19455" y="16386"/>
                  </a:lnTo>
                  <a:lnTo>
                    <a:pt x="19349" y="16333"/>
                  </a:lnTo>
                  <a:lnTo>
                    <a:pt x="19282" y="16475"/>
                  </a:lnTo>
                  <a:lnTo>
                    <a:pt x="19216" y="16422"/>
                  </a:lnTo>
                  <a:lnTo>
                    <a:pt x="19216" y="16333"/>
                  </a:lnTo>
                  <a:lnTo>
                    <a:pt x="19322" y="16333"/>
                  </a:lnTo>
                  <a:lnTo>
                    <a:pt x="19481" y="16120"/>
                  </a:lnTo>
                  <a:lnTo>
                    <a:pt x="19388" y="16120"/>
                  </a:lnTo>
                  <a:lnTo>
                    <a:pt x="19388" y="16067"/>
                  </a:lnTo>
                  <a:lnTo>
                    <a:pt x="19349" y="16120"/>
                  </a:lnTo>
                  <a:lnTo>
                    <a:pt x="19256" y="15890"/>
                  </a:lnTo>
                  <a:lnTo>
                    <a:pt x="19150" y="15890"/>
                  </a:lnTo>
                  <a:lnTo>
                    <a:pt x="19057" y="16032"/>
                  </a:lnTo>
                  <a:lnTo>
                    <a:pt x="18991" y="15978"/>
                  </a:lnTo>
                  <a:lnTo>
                    <a:pt x="18925" y="15854"/>
                  </a:lnTo>
                  <a:lnTo>
                    <a:pt x="18859" y="15854"/>
                  </a:lnTo>
                  <a:lnTo>
                    <a:pt x="18792" y="15943"/>
                  </a:lnTo>
                  <a:lnTo>
                    <a:pt x="18753" y="16032"/>
                  </a:lnTo>
                  <a:lnTo>
                    <a:pt x="18753" y="15943"/>
                  </a:lnTo>
                  <a:lnTo>
                    <a:pt x="18859" y="15854"/>
                  </a:lnTo>
                  <a:lnTo>
                    <a:pt x="18885" y="15854"/>
                  </a:lnTo>
                  <a:lnTo>
                    <a:pt x="18925" y="15801"/>
                  </a:lnTo>
                  <a:lnTo>
                    <a:pt x="19018" y="15854"/>
                  </a:lnTo>
                  <a:lnTo>
                    <a:pt x="19084" y="15801"/>
                  </a:lnTo>
                  <a:lnTo>
                    <a:pt x="19084" y="15712"/>
                  </a:lnTo>
                  <a:lnTo>
                    <a:pt x="19123" y="15677"/>
                  </a:lnTo>
                  <a:lnTo>
                    <a:pt x="19150" y="15677"/>
                  </a:lnTo>
                  <a:lnTo>
                    <a:pt x="19256" y="15535"/>
                  </a:lnTo>
                  <a:lnTo>
                    <a:pt x="19349" y="15535"/>
                  </a:lnTo>
                  <a:lnTo>
                    <a:pt x="19349" y="15500"/>
                  </a:lnTo>
                  <a:lnTo>
                    <a:pt x="19256" y="15269"/>
                  </a:lnTo>
                  <a:lnTo>
                    <a:pt x="19084" y="15145"/>
                  </a:lnTo>
                  <a:lnTo>
                    <a:pt x="18951" y="15056"/>
                  </a:lnTo>
                  <a:lnTo>
                    <a:pt x="18819" y="14879"/>
                  </a:lnTo>
                  <a:lnTo>
                    <a:pt x="18753" y="14879"/>
                  </a:lnTo>
                  <a:lnTo>
                    <a:pt x="18620" y="14967"/>
                  </a:lnTo>
                  <a:lnTo>
                    <a:pt x="18594" y="14967"/>
                  </a:lnTo>
                  <a:lnTo>
                    <a:pt x="18488" y="14826"/>
                  </a:lnTo>
                  <a:lnTo>
                    <a:pt x="18488" y="14790"/>
                  </a:lnTo>
                  <a:lnTo>
                    <a:pt x="18461" y="14790"/>
                  </a:lnTo>
                  <a:lnTo>
                    <a:pt x="18355" y="14826"/>
                  </a:lnTo>
                  <a:lnTo>
                    <a:pt x="18289" y="14790"/>
                  </a:lnTo>
                  <a:lnTo>
                    <a:pt x="18196" y="14826"/>
                  </a:lnTo>
                  <a:lnTo>
                    <a:pt x="18090" y="15003"/>
                  </a:lnTo>
                  <a:lnTo>
                    <a:pt x="18196" y="14790"/>
                  </a:lnTo>
                  <a:lnTo>
                    <a:pt x="18263" y="14737"/>
                  </a:lnTo>
                  <a:lnTo>
                    <a:pt x="18395" y="14737"/>
                  </a:lnTo>
                  <a:lnTo>
                    <a:pt x="18488" y="14701"/>
                  </a:lnTo>
                  <a:lnTo>
                    <a:pt x="18554" y="14826"/>
                  </a:lnTo>
                  <a:lnTo>
                    <a:pt x="18594" y="14879"/>
                  </a:lnTo>
                  <a:lnTo>
                    <a:pt x="18660" y="14879"/>
                  </a:lnTo>
                  <a:lnTo>
                    <a:pt x="18686" y="14826"/>
                  </a:lnTo>
                  <a:lnTo>
                    <a:pt x="18819" y="14826"/>
                  </a:lnTo>
                  <a:lnTo>
                    <a:pt x="18885" y="14914"/>
                  </a:lnTo>
                  <a:lnTo>
                    <a:pt x="18951" y="14914"/>
                  </a:lnTo>
                  <a:lnTo>
                    <a:pt x="19018" y="15003"/>
                  </a:lnTo>
                  <a:lnTo>
                    <a:pt x="19123" y="14914"/>
                  </a:lnTo>
                  <a:lnTo>
                    <a:pt x="19256" y="15003"/>
                  </a:lnTo>
                  <a:lnTo>
                    <a:pt x="19282" y="14967"/>
                  </a:lnTo>
                  <a:lnTo>
                    <a:pt x="19256" y="14826"/>
                  </a:lnTo>
                  <a:lnTo>
                    <a:pt x="19216" y="14790"/>
                  </a:lnTo>
                  <a:lnTo>
                    <a:pt x="19123" y="14648"/>
                  </a:lnTo>
                  <a:lnTo>
                    <a:pt x="19084" y="14613"/>
                  </a:lnTo>
                  <a:lnTo>
                    <a:pt x="19018" y="14613"/>
                  </a:lnTo>
                  <a:lnTo>
                    <a:pt x="18951" y="14560"/>
                  </a:lnTo>
                  <a:lnTo>
                    <a:pt x="18859" y="14382"/>
                  </a:lnTo>
                  <a:lnTo>
                    <a:pt x="18859" y="14258"/>
                  </a:lnTo>
                  <a:lnTo>
                    <a:pt x="18726" y="14116"/>
                  </a:lnTo>
                  <a:lnTo>
                    <a:pt x="18726" y="13992"/>
                  </a:lnTo>
                  <a:lnTo>
                    <a:pt x="18620" y="13939"/>
                  </a:lnTo>
                  <a:lnTo>
                    <a:pt x="18686" y="13850"/>
                  </a:lnTo>
                  <a:lnTo>
                    <a:pt x="18660" y="13815"/>
                  </a:lnTo>
                  <a:lnTo>
                    <a:pt x="18554" y="13549"/>
                  </a:lnTo>
                  <a:lnTo>
                    <a:pt x="18355" y="13407"/>
                  </a:lnTo>
                  <a:lnTo>
                    <a:pt x="18289" y="13460"/>
                  </a:lnTo>
                  <a:lnTo>
                    <a:pt x="18289" y="13371"/>
                  </a:lnTo>
                  <a:lnTo>
                    <a:pt x="18130" y="13247"/>
                  </a:lnTo>
                  <a:lnTo>
                    <a:pt x="18090" y="13283"/>
                  </a:lnTo>
                  <a:lnTo>
                    <a:pt x="18090" y="13017"/>
                  </a:lnTo>
                  <a:lnTo>
                    <a:pt x="18130" y="12893"/>
                  </a:lnTo>
                  <a:lnTo>
                    <a:pt x="18090" y="12751"/>
                  </a:lnTo>
                  <a:lnTo>
                    <a:pt x="18090" y="12627"/>
                  </a:lnTo>
                  <a:lnTo>
                    <a:pt x="18130" y="12662"/>
                  </a:lnTo>
                  <a:lnTo>
                    <a:pt x="18196" y="12627"/>
                  </a:lnTo>
                  <a:lnTo>
                    <a:pt x="18263" y="12485"/>
                  </a:lnTo>
                  <a:lnTo>
                    <a:pt x="18289" y="12538"/>
                  </a:lnTo>
                  <a:lnTo>
                    <a:pt x="18355" y="12396"/>
                  </a:lnTo>
                  <a:lnTo>
                    <a:pt x="18289" y="12361"/>
                  </a:lnTo>
                  <a:lnTo>
                    <a:pt x="18263" y="12307"/>
                  </a:lnTo>
                  <a:lnTo>
                    <a:pt x="18289" y="12219"/>
                  </a:lnTo>
                  <a:lnTo>
                    <a:pt x="18395" y="12219"/>
                  </a:lnTo>
                  <a:lnTo>
                    <a:pt x="18422" y="12130"/>
                  </a:lnTo>
                  <a:lnTo>
                    <a:pt x="18488" y="12095"/>
                  </a:lnTo>
                  <a:lnTo>
                    <a:pt x="18488" y="12041"/>
                  </a:lnTo>
                  <a:lnTo>
                    <a:pt x="18422" y="11953"/>
                  </a:lnTo>
                  <a:lnTo>
                    <a:pt x="18488" y="11953"/>
                  </a:lnTo>
                  <a:lnTo>
                    <a:pt x="18554" y="12006"/>
                  </a:lnTo>
                  <a:lnTo>
                    <a:pt x="18554" y="11953"/>
                  </a:lnTo>
                  <a:lnTo>
                    <a:pt x="18620" y="11953"/>
                  </a:lnTo>
                  <a:lnTo>
                    <a:pt x="18686" y="11864"/>
                  </a:lnTo>
                  <a:lnTo>
                    <a:pt x="18726" y="11864"/>
                  </a:lnTo>
                  <a:lnTo>
                    <a:pt x="18819" y="11740"/>
                  </a:lnTo>
                  <a:lnTo>
                    <a:pt x="18859" y="11829"/>
                  </a:lnTo>
                  <a:lnTo>
                    <a:pt x="18859" y="11775"/>
                  </a:lnTo>
                  <a:lnTo>
                    <a:pt x="18885" y="11829"/>
                  </a:lnTo>
                  <a:lnTo>
                    <a:pt x="18951" y="11864"/>
                  </a:lnTo>
                  <a:lnTo>
                    <a:pt x="19057" y="11775"/>
                  </a:lnTo>
                  <a:lnTo>
                    <a:pt x="19057" y="11740"/>
                  </a:lnTo>
                  <a:lnTo>
                    <a:pt x="18991" y="11740"/>
                  </a:lnTo>
                  <a:lnTo>
                    <a:pt x="18991" y="11651"/>
                  </a:lnTo>
                  <a:lnTo>
                    <a:pt x="19018" y="11598"/>
                  </a:lnTo>
                  <a:lnTo>
                    <a:pt x="19084" y="11598"/>
                  </a:lnTo>
                  <a:lnTo>
                    <a:pt x="19018" y="11474"/>
                  </a:lnTo>
                  <a:lnTo>
                    <a:pt x="19018" y="11421"/>
                  </a:lnTo>
                  <a:lnTo>
                    <a:pt x="19084" y="11421"/>
                  </a:lnTo>
                  <a:lnTo>
                    <a:pt x="19057" y="11385"/>
                  </a:lnTo>
                  <a:lnTo>
                    <a:pt x="18792" y="11385"/>
                  </a:lnTo>
                  <a:lnTo>
                    <a:pt x="18753" y="11421"/>
                  </a:lnTo>
                  <a:lnTo>
                    <a:pt x="18554" y="11421"/>
                  </a:lnTo>
                  <a:lnTo>
                    <a:pt x="18488" y="11385"/>
                  </a:lnTo>
                  <a:lnTo>
                    <a:pt x="18461" y="11332"/>
                  </a:lnTo>
                  <a:lnTo>
                    <a:pt x="18422" y="11243"/>
                  </a:lnTo>
                  <a:lnTo>
                    <a:pt x="18395" y="11243"/>
                  </a:lnTo>
                  <a:lnTo>
                    <a:pt x="18355" y="11208"/>
                  </a:lnTo>
                  <a:lnTo>
                    <a:pt x="18196" y="11297"/>
                  </a:lnTo>
                  <a:lnTo>
                    <a:pt x="18090" y="11297"/>
                  </a:lnTo>
                  <a:lnTo>
                    <a:pt x="18130" y="11332"/>
                  </a:lnTo>
                  <a:lnTo>
                    <a:pt x="18130" y="11421"/>
                  </a:lnTo>
                  <a:lnTo>
                    <a:pt x="18090" y="11474"/>
                  </a:lnTo>
                  <a:lnTo>
                    <a:pt x="17998" y="11509"/>
                  </a:lnTo>
                  <a:lnTo>
                    <a:pt x="17998" y="11563"/>
                  </a:lnTo>
                  <a:lnTo>
                    <a:pt x="18024" y="11598"/>
                  </a:lnTo>
                  <a:lnTo>
                    <a:pt x="17998" y="11687"/>
                  </a:lnTo>
                  <a:lnTo>
                    <a:pt x="17958" y="11740"/>
                  </a:lnTo>
                  <a:lnTo>
                    <a:pt x="17892" y="11687"/>
                  </a:lnTo>
                  <a:lnTo>
                    <a:pt x="17826" y="11740"/>
                  </a:lnTo>
                  <a:lnTo>
                    <a:pt x="17733" y="11740"/>
                  </a:lnTo>
                  <a:lnTo>
                    <a:pt x="17667" y="11474"/>
                  </a:lnTo>
                  <a:lnTo>
                    <a:pt x="17667" y="11332"/>
                  </a:lnTo>
                  <a:lnTo>
                    <a:pt x="17627" y="11243"/>
                  </a:lnTo>
                  <a:lnTo>
                    <a:pt x="17534" y="11297"/>
                  </a:lnTo>
                  <a:lnTo>
                    <a:pt x="17495" y="11297"/>
                  </a:lnTo>
                  <a:lnTo>
                    <a:pt x="17495" y="11243"/>
                  </a:lnTo>
                  <a:lnTo>
                    <a:pt x="17468" y="11243"/>
                  </a:lnTo>
                  <a:lnTo>
                    <a:pt x="17442" y="11297"/>
                  </a:lnTo>
                  <a:lnTo>
                    <a:pt x="17402" y="11243"/>
                  </a:lnTo>
                  <a:lnTo>
                    <a:pt x="17402" y="11297"/>
                  </a:lnTo>
                  <a:lnTo>
                    <a:pt x="17336" y="11208"/>
                  </a:lnTo>
                  <a:lnTo>
                    <a:pt x="17336" y="11119"/>
                  </a:lnTo>
                  <a:lnTo>
                    <a:pt x="17203" y="11031"/>
                  </a:lnTo>
                  <a:lnTo>
                    <a:pt x="17137" y="10977"/>
                  </a:lnTo>
                  <a:lnTo>
                    <a:pt x="17137" y="10853"/>
                  </a:lnTo>
                  <a:lnTo>
                    <a:pt x="17110" y="10765"/>
                  </a:lnTo>
                  <a:lnTo>
                    <a:pt x="17137" y="10711"/>
                  </a:lnTo>
                  <a:lnTo>
                    <a:pt x="17137" y="10499"/>
                  </a:lnTo>
                  <a:lnTo>
                    <a:pt x="17203" y="10445"/>
                  </a:lnTo>
                  <a:lnTo>
                    <a:pt x="17203" y="10410"/>
                  </a:lnTo>
                  <a:lnTo>
                    <a:pt x="17336" y="10499"/>
                  </a:lnTo>
                  <a:lnTo>
                    <a:pt x="17534" y="10499"/>
                  </a:lnTo>
                  <a:lnTo>
                    <a:pt x="17561" y="10357"/>
                  </a:lnTo>
                  <a:lnTo>
                    <a:pt x="17534" y="10321"/>
                  </a:lnTo>
                  <a:lnTo>
                    <a:pt x="17600" y="10321"/>
                  </a:lnTo>
                  <a:lnTo>
                    <a:pt x="17600" y="10233"/>
                  </a:lnTo>
                  <a:lnTo>
                    <a:pt x="17561" y="10179"/>
                  </a:lnTo>
                  <a:lnTo>
                    <a:pt x="17600" y="10144"/>
                  </a:lnTo>
                  <a:lnTo>
                    <a:pt x="17627" y="9913"/>
                  </a:lnTo>
                  <a:lnTo>
                    <a:pt x="17759" y="9789"/>
                  </a:lnTo>
                  <a:lnTo>
                    <a:pt x="17826" y="9789"/>
                  </a:lnTo>
                  <a:lnTo>
                    <a:pt x="17892" y="9647"/>
                  </a:lnTo>
                  <a:lnTo>
                    <a:pt x="17932" y="9647"/>
                  </a:lnTo>
                  <a:lnTo>
                    <a:pt x="17932" y="9470"/>
                  </a:lnTo>
                  <a:lnTo>
                    <a:pt x="17998" y="9381"/>
                  </a:lnTo>
                  <a:lnTo>
                    <a:pt x="18024" y="9257"/>
                  </a:lnTo>
                  <a:lnTo>
                    <a:pt x="18090" y="9115"/>
                  </a:lnTo>
                  <a:lnTo>
                    <a:pt x="18157" y="9115"/>
                  </a:lnTo>
                  <a:lnTo>
                    <a:pt x="18196" y="9168"/>
                  </a:lnTo>
                  <a:lnTo>
                    <a:pt x="18263" y="9168"/>
                  </a:lnTo>
                  <a:lnTo>
                    <a:pt x="18289" y="9080"/>
                  </a:lnTo>
                  <a:lnTo>
                    <a:pt x="18395" y="9257"/>
                  </a:lnTo>
                  <a:lnTo>
                    <a:pt x="18554" y="9381"/>
                  </a:lnTo>
                  <a:lnTo>
                    <a:pt x="18554" y="9434"/>
                  </a:lnTo>
                  <a:lnTo>
                    <a:pt x="18528" y="9470"/>
                  </a:lnTo>
                  <a:lnTo>
                    <a:pt x="18488" y="9559"/>
                  </a:lnTo>
                  <a:lnTo>
                    <a:pt x="18422" y="9647"/>
                  </a:lnTo>
                  <a:lnTo>
                    <a:pt x="18422" y="9789"/>
                  </a:lnTo>
                  <a:lnTo>
                    <a:pt x="18355" y="9789"/>
                  </a:lnTo>
                  <a:lnTo>
                    <a:pt x="18355" y="9967"/>
                  </a:lnTo>
                  <a:lnTo>
                    <a:pt x="18422" y="10055"/>
                  </a:lnTo>
                  <a:lnTo>
                    <a:pt x="18422" y="10144"/>
                  </a:lnTo>
                  <a:lnTo>
                    <a:pt x="18395" y="10144"/>
                  </a:lnTo>
                  <a:lnTo>
                    <a:pt x="18395" y="10179"/>
                  </a:lnTo>
                  <a:lnTo>
                    <a:pt x="18422" y="10233"/>
                  </a:lnTo>
                  <a:lnTo>
                    <a:pt x="18488" y="10233"/>
                  </a:lnTo>
                  <a:lnTo>
                    <a:pt x="18594" y="10144"/>
                  </a:lnTo>
                  <a:lnTo>
                    <a:pt x="18554" y="10233"/>
                  </a:lnTo>
                  <a:lnTo>
                    <a:pt x="18488" y="10268"/>
                  </a:lnTo>
                  <a:lnTo>
                    <a:pt x="18488" y="10321"/>
                  </a:lnTo>
                  <a:lnTo>
                    <a:pt x="18528" y="10321"/>
                  </a:lnTo>
                  <a:lnTo>
                    <a:pt x="18528" y="10357"/>
                  </a:lnTo>
                  <a:lnTo>
                    <a:pt x="18488" y="10410"/>
                  </a:lnTo>
                  <a:lnTo>
                    <a:pt x="18422" y="10410"/>
                  </a:lnTo>
                  <a:lnTo>
                    <a:pt x="18355" y="10445"/>
                  </a:lnTo>
                  <a:lnTo>
                    <a:pt x="18329" y="10445"/>
                  </a:lnTo>
                  <a:lnTo>
                    <a:pt x="18289" y="10534"/>
                  </a:lnTo>
                  <a:lnTo>
                    <a:pt x="18355" y="10587"/>
                  </a:lnTo>
                  <a:lnTo>
                    <a:pt x="18355" y="10676"/>
                  </a:lnTo>
                  <a:lnTo>
                    <a:pt x="18395" y="10676"/>
                  </a:lnTo>
                  <a:lnTo>
                    <a:pt x="18422" y="10587"/>
                  </a:lnTo>
                  <a:lnTo>
                    <a:pt x="18488" y="10587"/>
                  </a:lnTo>
                  <a:lnTo>
                    <a:pt x="18528" y="10445"/>
                  </a:lnTo>
                  <a:lnTo>
                    <a:pt x="18620" y="10410"/>
                  </a:lnTo>
                  <a:lnTo>
                    <a:pt x="18660" y="10357"/>
                  </a:lnTo>
                  <a:lnTo>
                    <a:pt x="18620" y="10268"/>
                  </a:lnTo>
                  <a:lnTo>
                    <a:pt x="18726" y="10179"/>
                  </a:lnTo>
                  <a:lnTo>
                    <a:pt x="18859" y="10055"/>
                  </a:lnTo>
                  <a:lnTo>
                    <a:pt x="18925" y="10055"/>
                  </a:lnTo>
                  <a:lnTo>
                    <a:pt x="18925" y="9913"/>
                  </a:lnTo>
                  <a:lnTo>
                    <a:pt x="18991" y="9913"/>
                  </a:lnTo>
                  <a:lnTo>
                    <a:pt x="19084" y="9825"/>
                  </a:lnTo>
                  <a:lnTo>
                    <a:pt x="19123" y="9878"/>
                  </a:lnTo>
                  <a:lnTo>
                    <a:pt x="19256" y="9878"/>
                  </a:lnTo>
                  <a:lnTo>
                    <a:pt x="19349" y="9700"/>
                  </a:lnTo>
                  <a:lnTo>
                    <a:pt x="19388" y="9789"/>
                  </a:lnTo>
                  <a:lnTo>
                    <a:pt x="19547" y="9700"/>
                  </a:lnTo>
                  <a:lnTo>
                    <a:pt x="20567" y="8725"/>
                  </a:lnTo>
                  <a:lnTo>
                    <a:pt x="20673" y="8016"/>
                  </a:lnTo>
                  <a:lnTo>
                    <a:pt x="20964" y="7661"/>
                  </a:lnTo>
                  <a:lnTo>
                    <a:pt x="21004" y="7626"/>
                  </a:lnTo>
                  <a:lnTo>
                    <a:pt x="21004" y="7572"/>
                  </a:lnTo>
                  <a:lnTo>
                    <a:pt x="20964" y="7572"/>
                  </a:lnTo>
                  <a:lnTo>
                    <a:pt x="20938" y="7484"/>
                  </a:lnTo>
                  <a:lnTo>
                    <a:pt x="21004" y="7395"/>
                  </a:lnTo>
                  <a:lnTo>
                    <a:pt x="21097" y="7395"/>
                  </a:lnTo>
                  <a:lnTo>
                    <a:pt x="21097" y="7005"/>
                  </a:lnTo>
                  <a:lnTo>
                    <a:pt x="21070" y="6952"/>
                  </a:lnTo>
                  <a:lnTo>
                    <a:pt x="21070" y="6508"/>
                  </a:lnTo>
                  <a:lnTo>
                    <a:pt x="21004" y="6420"/>
                  </a:lnTo>
                  <a:lnTo>
                    <a:pt x="21004" y="6384"/>
                  </a:lnTo>
                  <a:lnTo>
                    <a:pt x="20964" y="6331"/>
                  </a:lnTo>
                  <a:lnTo>
                    <a:pt x="20898" y="6154"/>
                  </a:lnTo>
                  <a:lnTo>
                    <a:pt x="20872" y="6065"/>
                  </a:lnTo>
                  <a:lnTo>
                    <a:pt x="20872" y="6030"/>
                  </a:lnTo>
                  <a:lnTo>
                    <a:pt x="20938" y="5976"/>
                  </a:lnTo>
                  <a:lnTo>
                    <a:pt x="20964" y="5976"/>
                  </a:lnTo>
                  <a:lnTo>
                    <a:pt x="21004" y="5941"/>
                  </a:lnTo>
                  <a:lnTo>
                    <a:pt x="21004" y="5852"/>
                  </a:lnTo>
                  <a:lnTo>
                    <a:pt x="21070" y="5710"/>
                  </a:lnTo>
                  <a:lnTo>
                    <a:pt x="21163" y="5710"/>
                  </a:lnTo>
                  <a:lnTo>
                    <a:pt x="21203" y="5764"/>
                  </a:lnTo>
                  <a:lnTo>
                    <a:pt x="21428" y="5799"/>
                  </a:lnTo>
                  <a:lnTo>
                    <a:pt x="21494" y="5799"/>
                  </a:lnTo>
                  <a:lnTo>
                    <a:pt x="21534" y="5764"/>
                  </a:lnTo>
                  <a:lnTo>
                    <a:pt x="21534" y="5710"/>
                  </a:lnTo>
                  <a:lnTo>
                    <a:pt x="21494" y="5675"/>
                  </a:lnTo>
                  <a:lnTo>
                    <a:pt x="21494" y="5356"/>
                  </a:lnTo>
                  <a:lnTo>
                    <a:pt x="21534" y="5356"/>
                  </a:lnTo>
                  <a:lnTo>
                    <a:pt x="21534" y="5267"/>
                  </a:lnTo>
                  <a:lnTo>
                    <a:pt x="21494" y="5232"/>
                  </a:lnTo>
                  <a:lnTo>
                    <a:pt x="21560" y="5143"/>
                  </a:lnTo>
                  <a:lnTo>
                    <a:pt x="21534" y="5090"/>
                  </a:lnTo>
                  <a:lnTo>
                    <a:pt x="21534" y="4966"/>
                  </a:lnTo>
                  <a:lnTo>
                    <a:pt x="21560" y="4912"/>
                  </a:lnTo>
                  <a:lnTo>
                    <a:pt x="21560" y="4824"/>
                  </a:lnTo>
                  <a:lnTo>
                    <a:pt x="21534" y="4735"/>
                  </a:lnTo>
                  <a:lnTo>
                    <a:pt x="21534" y="4611"/>
                  </a:lnTo>
                  <a:lnTo>
                    <a:pt x="21560" y="4611"/>
                  </a:lnTo>
                  <a:lnTo>
                    <a:pt x="21560" y="4558"/>
                  </a:lnTo>
                  <a:lnTo>
                    <a:pt x="21534" y="4522"/>
                  </a:lnTo>
                  <a:lnTo>
                    <a:pt x="21534" y="4469"/>
                  </a:lnTo>
                  <a:lnTo>
                    <a:pt x="21494" y="4433"/>
                  </a:lnTo>
                  <a:lnTo>
                    <a:pt x="21494" y="4345"/>
                  </a:lnTo>
                  <a:lnTo>
                    <a:pt x="21534" y="4256"/>
                  </a:lnTo>
                  <a:lnTo>
                    <a:pt x="21468" y="4167"/>
                  </a:lnTo>
                  <a:lnTo>
                    <a:pt x="21468" y="4114"/>
                  </a:lnTo>
                  <a:lnTo>
                    <a:pt x="21534" y="4026"/>
                  </a:lnTo>
                  <a:lnTo>
                    <a:pt x="21560" y="4026"/>
                  </a:lnTo>
                  <a:lnTo>
                    <a:pt x="21600" y="3990"/>
                  </a:lnTo>
                  <a:lnTo>
                    <a:pt x="21600" y="3813"/>
                  </a:lnTo>
                  <a:lnTo>
                    <a:pt x="21560" y="376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solidFill>
                    <a:srgbClr val="EEEFF0"/>
                  </a:solidFill>
                  <a:latin typeface="Calibri"/>
                  <a:ea typeface="Calibri"/>
                  <a:cs typeface="Calibri"/>
                  <a:sym typeface="Calibri"/>
                </a:defRPr>
              </a:pPr>
              <a:endParaRPr sz="900"/>
            </a:p>
          </p:txBody>
        </p:sp>
        <p:sp>
          <p:nvSpPr>
            <p:cNvPr id="136" name="Freeform 167">
              <a:extLst>
                <a:ext uri="{FF2B5EF4-FFF2-40B4-BE49-F238E27FC236}">
                  <a16:creationId xmlns:a16="http://schemas.microsoft.com/office/drawing/2014/main" id="{B68D2FA6-D9AC-8243-AFE4-4BAA8446C319}"/>
                </a:ext>
              </a:extLst>
            </p:cNvPr>
            <p:cNvSpPr/>
            <p:nvPr/>
          </p:nvSpPr>
          <p:spPr>
            <a:xfrm>
              <a:off x="7650596" y="6992447"/>
              <a:ext cx="44671" cy="23825"/>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0" y="0"/>
                  </a:lnTo>
                  <a:lnTo>
                    <a:pt x="0" y="8100"/>
                  </a:lnTo>
                  <a:lnTo>
                    <a:pt x="4320" y="13500"/>
                  </a:lnTo>
                  <a:lnTo>
                    <a:pt x="11520" y="13500"/>
                  </a:lnTo>
                  <a:lnTo>
                    <a:pt x="21600" y="21600"/>
                  </a:lnTo>
                  <a:lnTo>
                    <a:pt x="18720" y="8100"/>
                  </a:lnTo>
                  <a:lnTo>
                    <a:pt x="14400" y="8100"/>
                  </a:lnTo>
                  <a:lnTo>
                    <a:pt x="11520"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7" name="Freeform 168">
              <a:extLst>
                <a:ext uri="{FF2B5EF4-FFF2-40B4-BE49-F238E27FC236}">
                  <a16:creationId xmlns:a16="http://schemas.microsoft.com/office/drawing/2014/main" id="{8849CFDE-00EA-9544-92AA-E5C026484D1B}"/>
                </a:ext>
              </a:extLst>
            </p:cNvPr>
            <p:cNvSpPr/>
            <p:nvPr/>
          </p:nvSpPr>
          <p:spPr>
            <a:xfrm>
              <a:off x="7680377" y="7608902"/>
              <a:ext cx="142947" cy="342477"/>
            </a:xfrm>
            <a:custGeom>
              <a:avLst/>
              <a:gdLst/>
              <a:ahLst/>
              <a:cxnLst>
                <a:cxn ang="0">
                  <a:pos x="wd2" y="hd2"/>
                </a:cxn>
                <a:cxn ang="5400000">
                  <a:pos x="wd2" y="hd2"/>
                </a:cxn>
                <a:cxn ang="10800000">
                  <a:pos x="wd2" y="hd2"/>
                </a:cxn>
                <a:cxn ang="16200000">
                  <a:pos x="wd2" y="hd2"/>
                </a:cxn>
              </a:cxnLst>
              <a:rect l="0" t="0" r="r" b="b"/>
              <a:pathLst>
                <a:path w="21600" h="21600" extrusionOk="0">
                  <a:moveTo>
                    <a:pt x="19350" y="1878"/>
                  </a:moveTo>
                  <a:lnTo>
                    <a:pt x="18000" y="1878"/>
                  </a:lnTo>
                  <a:lnTo>
                    <a:pt x="17100" y="563"/>
                  </a:lnTo>
                  <a:lnTo>
                    <a:pt x="14850" y="0"/>
                  </a:lnTo>
                  <a:lnTo>
                    <a:pt x="12600" y="563"/>
                  </a:lnTo>
                  <a:lnTo>
                    <a:pt x="12600" y="1503"/>
                  </a:lnTo>
                  <a:lnTo>
                    <a:pt x="10350" y="1503"/>
                  </a:lnTo>
                  <a:lnTo>
                    <a:pt x="8100" y="2817"/>
                  </a:lnTo>
                  <a:lnTo>
                    <a:pt x="5850" y="4696"/>
                  </a:lnTo>
                  <a:lnTo>
                    <a:pt x="6750" y="5259"/>
                  </a:lnTo>
                  <a:lnTo>
                    <a:pt x="4500" y="6198"/>
                  </a:lnTo>
                  <a:lnTo>
                    <a:pt x="2250" y="8077"/>
                  </a:lnTo>
                  <a:lnTo>
                    <a:pt x="1350" y="9955"/>
                  </a:lnTo>
                  <a:lnTo>
                    <a:pt x="0" y="10330"/>
                  </a:lnTo>
                  <a:lnTo>
                    <a:pt x="1350" y="10894"/>
                  </a:lnTo>
                  <a:lnTo>
                    <a:pt x="1350" y="14650"/>
                  </a:lnTo>
                  <a:lnTo>
                    <a:pt x="2250" y="15026"/>
                  </a:lnTo>
                  <a:lnTo>
                    <a:pt x="2250" y="16529"/>
                  </a:lnTo>
                  <a:lnTo>
                    <a:pt x="3600" y="16904"/>
                  </a:lnTo>
                  <a:lnTo>
                    <a:pt x="4500" y="17468"/>
                  </a:lnTo>
                  <a:lnTo>
                    <a:pt x="5850" y="17843"/>
                  </a:lnTo>
                  <a:lnTo>
                    <a:pt x="9000" y="18407"/>
                  </a:lnTo>
                  <a:lnTo>
                    <a:pt x="10350" y="19346"/>
                  </a:lnTo>
                  <a:lnTo>
                    <a:pt x="10350" y="21600"/>
                  </a:lnTo>
                  <a:lnTo>
                    <a:pt x="12600" y="21224"/>
                  </a:lnTo>
                  <a:lnTo>
                    <a:pt x="13500" y="21600"/>
                  </a:lnTo>
                  <a:lnTo>
                    <a:pt x="13500" y="19346"/>
                  </a:lnTo>
                  <a:lnTo>
                    <a:pt x="12600" y="17843"/>
                  </a:lnTo>
                  <a:lnTo>
                    <a:pt x="14850" y="16529"/>
                  </a:lnTo>
                  <a:lnTo>
                    <a:pt x="18000" y="14650"/>
                  </a:lnTo>
                  <a:lnTo>
                    <a:pt x="18000" y="13148"/>
                  </a:lnTo>
                  <a:lnTo>
                    <a:pt x="17100" y="13148"/>
                  </a:lnTo>
                  <a:lnTo>
                    <a:pt x="18000" y="11270"/>
                  </a:lnTo>
                  <a:lnTo>
                    <a:pt x="18000" y="8452"/>
                  </a:lnTo>
                  <a:lnTo>
                    <a:pt x="19350" y="7137"/>
                  </a:lnTo>
                  <a:lnTo>
                    <a:pt x="20250" y="4696"/>
                  </a:lnTo>
                  <a:lnTo>
                    <a:pt x="20250" y="3381"/>
                  </a:lnTo>
                  <a:lnTo>
                    <a:pt x="21600" y="3381"/>
                  </a:lnTo>
                  <a:lnTo>
                    <a:pt x="21600" y="2442"/>
                  </a:lnTo>
                  <a:lnTo>
                    <a:pt x="19350" y="1878"/>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8" name="Freeform 169">
              <a:extLst>
                <a:ext uri="{FF2B5EF4-FFF2-40B4-BE49-F238E27FC236}">
                  <a16:creationId xmlns:a16="http://schemas.microsoft.com/office/drawing/2014/main" id="{E5E76E9F-CF06-E948-9E29-B92F9B71ED76}"/>
                </a:ext>
              </a:extLst>
            </p:cNvPr>
            <p:cNvSpPr/>
            <p:nvPr/>
          </p:nvSpPr>
          <p:spPr>
            <a:xfrm>
              <a:off x="7442132" y="7798007"/>
              <a:ext cx="23825" cy="23826"/>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8100" y="21600"/>
                  </a:lnTo>
                  <a:lnTo>
                    <a:pt x="21600" y="21600"/>
                  </a:lnTo>
                  <a:lnTo>
                    <a:pt x="21600" y="12960"/>
                  </a:lnTo>
                  <a:lnTo>
                    <a:pt x="13500" y="0"/>
                  </a:lnTo>
                  <a:lnTo>
                    <a:pt x="0" y="1296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9" name="Freeform 170">
              <a:extLst>
                <a:ext uri="{FF2B5EF4-FFF2-40B4-BE49-F238E27FC236}">
                  <a16:creationId xmlns:a16="http://schemas.microsoft.com/office/drawing/2014/main" id="{EA81B940-967B-F444-A295-55371D698B45}"/>
                </a:ext>
              </a:extLst>
            </p:cNvPr>
            <p:cNvSpPr/>
            <p:nvPr/>
          </p:nvSpPr>
          <p:spPr>
            <a:xfrm>
              <a:off x="7739938" y="7148795"/>
              <a:ext cx="29781" cy="23825"/>
            </a:xfrm>
            <a:custGeom>
              <a:avLst/>
              <a:gdLst/>
              <a:ahLst/>
              <a:cxnLst>
                <a:cxn ang="0">
                  <a:pos x="wd2" y="hd2"/>
                </a:cxn>
                <a:cxn ang="5400000">
                  <a:pos x="wd2" y="hd2"/>
                </a:cxn>
                <a:cxn ang="10800000">
                  <a:pos x="wd2" y="hd2"/>
                </a:cxn>
                <a:cxn ang="16200000">
                  <a:pos x="wd2" y="hd2"/>
                </a:cxn>
              </a:cxnLst>
              <a:rect l="0" t="0" r="r" b="b"/>
              <a:pathLst>
                <a:path w="21600" h="21600" extrusionOk="0">
                  <a:moveTo>
                    <a:pt x="21600" y="6171"/>
                  </a:moveTo>
                  <a:lnTo>
                    <a:pt x="10800" y="0"/>
                  </a:lnTo>
                  <a:lnTo>
                    <a:pt x="0" y="0"/>
                  </a:lnTo>
                  <a:lnTo>
                    <a:pt x="0" y="6171"/>
                  </a:lnTo>
                  <a:lnTo>
                    <a:pt x="10800" y="15429"/>
                  </a:lnTo>
                  <a:lnTo>
                    <a:pt x="21600" y="21600"/>
                  </a:lnTo>
                  <a:lnTo>
                    <a:pt x="21600" y="6171"/>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0" name="Freeform 171">
              <a:extLst>
                <a:ext uri="{FF2B5EF4-FFF2-40B4-BE49-F238E27FC236}">
                  <a16:creationId xmlns:a16="http://schemas.microsoft.com/office/drawing/2014/main" id="{F2088C41-A8F8-5D4D-BD96-EB4A3C71F67A}"/>
                </a:ext>
              </a:extLst>
            </p:cNvPr>
            <p:cNvSpPr/>
            <p:nvPr/>
          </p:nvSpPr>
          <p:spPr>
            <a:xfrm>
              <a:off x="5562986" y="8686953"/>
              <a:ext cx="172727" cy="574764"/>
            </a:xfrm>
            <a:custGeom>
              <a:avLst/>
              <a:gdLst/>
              <a:ahLst/>
              <a:cxnLst>
                <a:cxn ang="0">
                  <a:pos x="wd2" y="hd2"/>
                </a:cxn>
                <a:cxn ang="5400000">
                  <a:pos x="wd2" y="hd2"/>
                </a:cxn>
                <a:cxn ang="10800000">
                  <a:pos x="wd2" y="hd2"/>
                </a:cxn>
                <a:cxn ang="16200000">
                  <a:pos x="wd2" y="hd2"/>
                </a:cxn>
              </a:cxnLst>
              <a:rect l="0" t="0" r="r" b="b"/>
              <a:pathLst>
                <a:path w="21600" h="21600" extrusionOk="0">
                  <a:moveTo>
                    <a:pt x="6574" y="3927"/>
                  </a:moveTo>
                  <a:cubicBezTo>
                    <a:pt x="9391" y="3366"/>
                    <a:pt x="9391" y="3366"/>
                    <a:pt x="9391" y="3366"/>
                  </a:cubicBezTo>
                  <a:cubicBezTo>
                    <a:pt x="9391" y="2525"/>
                    <a:pt x="9391" y="2525"/>
                    <a:pt x="9391" y="2525"/>
                  </a:cubicBezTo>
                  <a:cubicBezTo>
                    <a:pt x="7513" y="2244"/>
                    <a:pt x="7513" y="2244"/>
                    <a:pt x="7513" y="2244"/>
                  </a:cubicBezTo>
                  <a:cubicBezTo>
                    <a:pt x="9391" y="1683"/>
                    <a:pt x="9391" y="1683"/>
                    <a:pt x="9391" y="1683"/>
                  </a:cubicBezTo>
                  <a:cubicBezTo>
                    <a:pt x="9391" y="842"/>
                    <a:pt x="9391" y="842"/>
                    <a:pt x="9391" y="842"/>
                  </a:cubicBezTo>
                  <a:cubicBezTo>
                    <a:pt x="8452" y="842"/>
                    <a:pt x="8452" y="842"/>
                    <a:pt x="8452" y="842"/>
                  </a:cubicBezTo>
                  <a:cubicBezTo>
                    <a:pt x="9391" y="281"/>
                    <a:pt x="9391" y="281"/>
                    <a:pt x="9391" y="281"/>
                  </a:cubicBezTo>
                  <a:cubicBezTo>
                    <a:pt x="8452" y="0"/>
                    <a:pt x="8452" y="0"/>
                    <a:pt x="8452" y="0"/>
                  </a:cubicBezTo>
                  <a:cubicBezTo>
                    <a:pt x="6574" y="561"/>
                    <a:pt x="6574" y="561"/>
                    <a:pt x="6574" y="561"/>
                  </a:cubicBezTo>
                  <a:cubicBezTo>
                    <a:pt x="7513" y="1683"/>
                    <a:pt x="7513" y="1683"/>
                    <a:pt x="7513" y="1683"/>
                  </a:cubicBezTo>
                  <a:cubicBezTo>
                    <a:pt x="6574" y="1964"/>
                    <a:pt x="6574" y="1964"/>
                    <a:pt x="6574" y="1964"/>
                  </a:cubicBezTo>
                  <a:cubicBezTo>
                    <a:pt x="6574" y="2244"/>
                    <a:pt x="6574" y="2244"/>
                    <a:pt x="6574" y="2244"/>
                  </a:cubicBezTo>
                  <a:cubicBezTo>
                    <a:pt x="5635" y="3647"/>
                    <a:pt x="5635" y="3647"/>
                    <a:pt x="5635" y="3647"/>
                  </a:cubicBezTo>
                  <a:cubicBezTo>
                    <a:pt x="6574" y="3927"/>
                    <a:pt x="6574" y="3927"/>
                    <a:pt x="6574" y="3927"/>
                  </a:cubicBezTo>
                  <a:close/>
                  <a:moveTo>
                    <a:pt x="5635" y="7294"/>
                  </a:moveTo>
                  <a:cubicBezTo>
                    <a:pt x="7513" y="6452"/>
                    <a:pt x="7513" y="6452"/>
                    <a:pt x="7513" y="6452"/>
                  </a:cubicBezTo>
                  <a:cubicBezTo>
                    <a:pt x="6574" y="5891"/>
                    <a:pt x="6574" y="5891"/>
                    <a:pt x="6574" y="5891"/>
                  </a:cubicBezTo>
                  <a:cubicBezTo>
                    <a:pt x="6574" y="5610"/>
                    <a:pt x="6574" y="5610"/>
                    <a:pt x="6574" y="5610"/>
                  </a:cubicBezTo>
                  <a:cubicBezTo>
                    <a:pt x="6574" y="4769"/>
                    <a:pt x="6574" y="4769"/>
                    <a:pt x="6574" y="4769"/>
                  </a:cubicBezTo>
                  <a:cubicBezTo>
                    <a:pt x="7513" y="4488"/>
                    <a:pt x="7513" y="4488"/>
                    <a:pt x="7513" y="4488"/>
                  </a:cubicBezTo>
                  <a:cubicBezTo>
                    <a:pt x="7513" y="4208"/>
                    <a:pt x="7513" y="4208"/>
                    <a:pt x="7513" y="4208"/>
                  </a:cubicBezTo>
                  <a:cubicBezTo>
                    <a:pt x="5635" y="4488"/>
                    <a:pt x="5635" y="4488"/>
                    <a:pt x="5635" y="4488"/>
                  </a:cubicBezTo>
                  <a:cubicBezTo>
                    <a:pt x="5635" y="5330"/>
                    <a:pt x="5635" y="5330"/>
                    <a:pt x="5635" y="5330"/>
                  </a:cubicBezTo>
                  <a:cubicBezTo>
                    <a:pt x="4696" y="5891"/>
                    <a:pt x="4696" y="5891"/>
                    <a:pt x="4696" y="5891"/>
                  </a:cubicBezTo>
                  <a:cubicBezTo>
                    <a:pt x="5635" y="6452"/>
                    <a:pt x="5635" y="6452"/>
                    <a:pt x="5635" y="6452"/>
                  </a:cubicBezTo>
                  <a:cubicBezTo>
                    <a:pt x="4696" y="7013"/>
                    <a:pt x="4696" y="7013"/>
                    <a:pt x="4696" y="7013"/>
                  </a:cubicBezTo>
                  <a:cubicBezTo>
                    <a:pt x="5635" y="7294"/>
                    <a:pt x="5635" y="7294"/>
                    <a:pt x="5635" y="7294"/>
                  </a:cubicBezTo>
                  <a:close/>
                  <a:moveTo>
                    <a:pt x="0" y="6732"/>
                  </a:moveTo>
                  <a:cubicBezTo>
                    <a:pt x="2817" y="7013"/>
                    <a:pt x="2817" y="7013"/>
                    <a:pt x="2817" y="7013"/>
                  </a:cubicBezTo>
                  <a:cubicBezTo>
                    <a:pt x="1878" y="6452"/>
                    <a:pt x="1878" y="6452"/>
                    <a:pt x="1878" y="6452"/>
                  </a:cubicBezTo>
                  <a:cubicBezTo>
                    <a:pt x="0" y="6732"/>
                    <a:pt x="0" y="6732"/>
                    <a:pt x="0" y="6732"/>
                  </a:cubicBezTo>
                  <a:close/>
                  <a:moveTo>
                    <a:pt x="3757" y="10099"/>
                  </a:moveTo>
                  <a:cubicBezTo>
                    <a:pt x="5635" y="10099"/>
                    <a:pt x="5635" y="10099"/>
                    <a:pt x="5635" y="10099"/>
                  </a:cubicBezTo>
                  <a:cubicBezTo>
                    <a:pt x="6574" y="9257"/>
                    <a:pt x="6574" y="9257"/>
                    <a:pt x="6574" y="9257"/>
                  </a:cubicBezTo>
                  <a:cubicBezTo>
                    <a:pt x="6574" y="8696"/>
                    <a:pt x="6574" y="8696"/>
                    <a:pt x="6574" y="8696"/>
                  </a:cubicBezTo>
                  <a:cubicBezTo>
                    <a:pt x="3757" y="8977"/>
                    <a:pt x="3757" y="8977"/>
                    <a:pt x="3757" y="8977"/>
                  </a:cubicBezTo>
                  <a:cubicBezTo>
                    <a:pt x="3757" y="9538"/>
                    <a:pt x="3757" y="9538"/>
                    <a:pt x="3757" y="9538"/>
                  </a:cubicBezTo>
                  <a:cubicBezTo>
                    <a:pt x="3757" y="9538"/>
                    <a:pt x="3757" y="10099"/>
                    <a:pt x="3757" y="10099"/>
                  </a:cubicBezTo>
                  <a:close/>
                  <a:moveTo>
                    <a:pt x="9391" y="13745"/>
                  </a:moveTo>
                  <a:cubicBezTo>
                    <a:pt x="7513" y="14026"/>
                    <a:pt x="7513" y="14026"/>
                    <a:pt x="7513" y="14026"/>
                  </a:cubicBezTo>
                  <a:cubicBezTo>
                    <a:pt x="9391" y="14026"/>
                    <a:pt x="9391" y="14026"/>
                    <a:pt x="9391" y="14026"/>
                  </a:cubicBezTo>
                  <a:cubicBezTo>
                    <a:pt x="9391" y="13745"/>
                    <a:pt x="9391" y="13745"/>
                    <a:pt x="9391" y="13745"/>
                  </a:cubicBezTo>
                  <a:close/>
                  <a:moveTo>
                    <a:pt x="12209" y="16270"/>
                  </a:moveTo>
                  <a:cubicBezTo>
                    <a:pt x="13148" y="16270"/>
                    <a:pt x="13148" y="16270"/>
                    <a:pt x="13148" y="16270"/>
                  </a:cubicBezTo>
                  <a:cubicBezTo>
                    <a:pt x="14087" y="17112"/>
                    <a:pt x="14087" y="17112"/>
                    <a:pt x="14087" y="17112"/>
                  </a:cubicBezTo>
                  <a:cubicBezTo>
                    <a:pt x="12209" y="16551"/>
                    <a:pt x="12209" y="16551"/>
                    <a:pt x="12209" y="16551"/>
                  </a:cubicBezTo>
                  <a:cubicBezTo>
                    <a:pt x="12209" y="16551"/>
                    <a:pt x="12209" y="16270"/>
                    <a:pt x="12209" y="16270"/>
                  </a:cubicBezTo>
                  <a:close/>
                  <a:moveTo>
                    <a:pt x="17843" y="16551"/>
                  </a:moveTo>
                  <a:cubicBezTo>
                    <a:pt x="16904" y="17112"/>
                    <a:pt x="16904" y="17112"/>
                    <a:pt x="16904" y="17112"/>
                  </a:cubicBezTo>
                  <a:cubicBezTo>
                    <a:pt x="17843" y="17392"/>
                    <a:pt x="17843" y="17392"/>
                    <a:pt x="17843" y="17392"/>
                  </a:cubicBezTo>
                  <a:cubicBezTo>
                    <a:pt x="17843" y="17112"/>
                    <a:pt x="17843" y="17112"/>
                    <a:pt x="17843" y="17112"/>
                  </a:cubicBezTo>
                  <a:cubicBezTo>
                    <a:pt x="17843" y="16831"/>
                    <a:pt x="17843" y="16831"/>
                    <a:pt x="17843" y="16831"/>
                  </a:cubicBezTo>
                  <a:cubicBezTo>
                    <a:pt x="17843" y="16551"/>
                    <a:pt x="17843" y="16551"/>
                    <a:pt x="17843" y="16551"/>
                  </a:cubicBezTo>
                  <a:close/>
                  <a:moveTo>
                    <a:pt x="15026" y="17953"/>
                  </a:moveTo>
                  <a:cubicBezTo>
                    <a:pt x="15965" y="18234"/>
                    <a:pt x="15965" y="18234"/>
                    <a:pt x="15965" y="18234"/>
                  </a:cubicBezTo>
                  <a:cubicBezTo>
                    <a:pt x="16904" y="18234"/>
                    <a:pt x="16904" y="18234"/>
                    <a:pt x="16904" y="18234"/>
                  </a:cubicBezTo>
                  <a:cubicBezTo>
                    <a:pt x="15965" y="17673"/>
                    <a:pt x="15965" y="17673"/>
                    <a:pt x="15965" y="17673"/>
                  </a:cubicBezTo>
                  <a:cubicBezTo>
                    <a:pt x="14087" y="17673"/>
                    <a:pt x="14087" y="17673"/>
                    <a:pt x="14087" y="17673"/>
                  </a:cubicBezTo>
                  <a:cubicBezTo>
                    <a:pt x="15026" y="17953"/>
                    <a:pt x="15026" y="17953"/>
                    <a:pt x="15026" y="17953"/>
                  </a:cubicBezTo>
                  <a:close/>
                  <a:moveTo>
                    <a:pt x="18783" y="19636"/>
                  </a:moveTo>
                  <a:cubicBezTo>
                    <a:pt x="19722" y="19075"/>
                    <a:pt x="19722" y="19075"/>
                    <a:pt x="19722" y="19075"/>
                  </a:cubicBezTo>
                  <a:cubicBezTo>
                    <a:pt x="18783" y="19075"/>
                    <a:pt x="18783" y="19075"/>
                    <a:pt x="18783" y="19075"/>
                  </a:cubicBezTo>
                  <a:cubicBezTo>
                    <a:pt x="17843" y="19356"/>
                    <a:pt x="17843" y="19356"/>
                    <a:pt x="17843" y="19356"/>
                  </a:cubicBezTo>
                  <a:cubicBezTo>
                    <a:pt x="18783" y="19636"/>
                    <a:pt x="18783" y="19636"/>
                    <a:pt x="18783" y="19636"/>
                  </a:cubicBezTo>
                  <a:close/>
                  <a:moveTo>
                    <a:pt x="19722" y="19917"/>
                  </a:moveTo>
                  <a:cubicBezTo>
                    <a:pt x="18783" y="20197"/>
                    <a:pt x="18783" y="20197"/>
                    <a:pt x="18783" y="20197"/>
                  </a:cubicBezTo>
                  <a:cubicBezTo>
                    <a:pt x="18783" y="20758"/>
                    <a:pt x="18783" y="20758"/>
                    <a:pt x="18783" y="20758"/>
                  </a:cubicBezTo>
                  <a:cubicBezTo>
                    <a:pt x="18783" y="20758"/>
                    <a:pt x="19722" y="21039"/>
                    <a:pt x="19722" y="21039"/>
                  </a:cubicBezTo>
                  <a:cubicBezTo>
                    <a:pt x="19722" y="21039"/>
                    <a:pt x="20661" y="21600"/>
                    <a:pt x="20661" y="21600"/>
                  </a:cubicBezTo>
                  <a:cubicBezTo>
                    <a:pt x="21600" y="21039"/>
                    <a:pt x="21600" y="21039"/>
                    <a:pt x="21600" y="21039"/>
                  </a:cubicBezTo>
                  <a:cubicBezTo>
                    <a:pt x="21600" y="20758"/>
                    <a:pt x="21600" y="20758"/>
                    <a:pt x="21600" y="20758"/>
                  </a:cubicBezTo>
                  <a:cubicBezTo>
                    <a:pt x="21600" y="20197"/>
                    <a:pt x="21600" y="20197"/>
                    <a:pt x="21600" y="20197"/>
                  </a:cubicBezTo>
                  <a:lnTo>
                    <a:pt x="19722" y="1991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1" name="Freeform 172">
              <a:extLst>
                <a:ext uri="{FF2B5EF4-FFF2-40B4-BE49-F238E27FC236}">
                  <a16:creationId xmlns:a16="http://schemas.microsoft.com/office/drawing/2014/main" id="{186815C1-75C0-4F4C-98E6-8F7F5BC02EFE}"/>
                </a:ext>
              </a:extLst>
            </p:cNvPr>
            <p:cNvSpPr/>
            <p:nvPr/>
          </p:nvSpPr>
          <p:spPr>
            <a:xfrm>
              <a:off x="0" y="0"/>
              <a:ext cx="10429111" cy="6286651"/>
            </a:xfrm>
            <a:custGeom>
              <a:avLst/>
              <a:gdLst/>
              <a:ahLst/>
              <a:cxnLst>
                <a:cxn ang="0">
                  <a:pos x="wd2" y="hd2"/>
                </a:cxn>
                <a:cxn ang="5400000">
                  <a:pos x="wd2" y="hd2"/>
                </a:cxn>
                <a:cxn ang="10800000">
                  <a:pos x="wd2" y="hd2"/>
                </a:cxn>
                <a:cxn ang="16200000">
                  <a:pos x="wd2" y="hd2"/>
                </a:cxn>
              </a:cxnLst>
              <a:rect l="0" t="0" r="r" b="b"/>
              <a:pathLst>
                <a:path w="21600" h="21600" extrusionOk="0">
                  <a:moveTo>
                    <a:pt x="16754" y="19838"/>
                  </a:moveTo>
                  <a:cubicBezTo>
                    <a:pt x="16754" y="19838"/>
                    <a:pt x="16754" y="19838"/>
                    <a:pt x="16754" y="19838"/>
                  </a:cubicBezTo>
                  <a:cubicBezTo>
                    <a:pt x="16723" y="19787"/>
                    <a:pt x="16723" y="19787"/>
                    <a:pt x="16723" y="19787"/>
                  </a:cubicBezTo>
                  <a:cubicBezTo>
                    <a:pt x="16723" y="19787"/>
                    <a:pt x="16723" y="19787"/>
                    <a:pt x="16723" y="19787"/>
                  </a:cubicBezTo>
                  <a:cubicBezTo>
                    <a:pt x="16738" y="19762"/>
                    <a:pt x="16738" y="19762"/>
                    <a:pt x="16738" y="19762"/>
                  </a:cubicBezTo>
                  <a:cubicBezTo>
                    <a:pt x="16738" y="19736"/>
                    <a:pt x="16738" y="19736"/>
                    <a:pt x="16738" y="19736"/>
                  </a:cubicBezTo>
                  <a:cubicBezTo>
                    <a:pt x="16723" y="19736"/>
                    <a:pt x="16723" y="19736"/>
                    <a:pt x="16723" y="19736"/>
                  </a:cubicBezTo>
                  <a:cubicBezTo>
                    <a:pt x="16708" y="19685"/>
                    <a:pt x="16708" y="19685"/>
                    <a:pt x="16708" y="19685"/>
                  </a:cubicBezTo>
                  <a:cubicBezTo>
                    <a:pt x="16723" y="19660"/>
                    <a:pt x="16723" y="19660"/>
                    <a:pt x="16723" y="19660"/>
                  </a:cubicBezTo>
                  <a:cubicBezTo>
                    <a:pt x="16738" y="19634"/>
                    <a:pt x="16738" y="19634"/>
                    <a:pt x="16738" y="19634"/>
                  </a:cubicBezTo>
                  <a:cubicBezTo>
                    <a:pt x="16769" y="19634"/>
                    <a:pt x="16769" y="19634"/>
                    <a:pt x="16769" y="19634"/>
                  </a:cubicBezTo>
                  <a:cubicBezTo>
                    <a:pt x="16785" y="19634"/>
                    <a:pt x="16785" y="19634"/>
                    <a:pt x="16785" y="19634"/>
                  </a:cubicBezTo>
                  <a:cubicBezTo>
                    <a:pt x="16785" y="19583"/>
                    <a:pt x="16785" y="19583"/>
                    <a:pt x="16785" y="19583"/>
                  </a:cubicBezTo>
                  <a:cubicBezTo>
                    <a:pt x="16785" y="19557"/>
                    <a:pt x="16785" y="19557"/>
                    <a:pt x="16785" y="19557"/>
                  </a:cubicBezTo>
                  <a:cubicBezTo>
                    <a:pt x="16785" y="19532"/>
                    <a:pt x="16785" y="19532"/>
                    <a:pt x="16785" y="19532"/>
                  </a:cubicBezTo>
                  <a:cubicBezTo>
                    <a:pt x="16785" y="19506"/>
                    <a:pt x="16785" y="19506"/>
                    <a:pt x="16785" y="19506"/>
                  </a:cubicBezTo>
                  <a:cubicBezTo>
                    <a:pt x="16785" y="19455"/>
                    <a:pt x="16785" y="19455"/>
                    <a:pt x="16785" y="19455"/>
                  </a:cubicBezTo>
                  <a:cubicBezTo>
                    <a:pt x="16785" y="19404"/>
                    <a:pt x="16785" y="19404"/>
                    <a:pt x="16785" y="19404"/>
                  </a:cubicBezTo>
                  <a:cubicBezTo>
                    <a:pt x="16769" y="19379"/>
                    <a:pt x="16769" y="19379"/>
                    <a:pt x="16769" y="19379"/>
                  </a:cubicBezTo>
                  <a:cubicBezTo>
                    <a:pt x="16769" y="19302"/>
                    <a:pt x="16769" y="19302"/>
                    <a:pt x="16769" y="19302"/>
                  </a:cubicBezTo>
                  <a:cubicBezTo>
                    <a:pt x="16769" y="19251"/>
                    <a:pt x="16769" y="19251"/>
                    <a:pt x="16769" y="19251"/>
                  </a:cubicBezTo>
                  <a:cubicBezTo>
                    <a:pt x="16769" y="19174"/>
                    <a:pt x="16769" y="19174"/>
                    <a:pt x="16769" y="19174"/>
                  </a:cubicBezTo>
                  <a:cubicBezTo>
                    <a:pt x="16769" y="19123"/>
                    <a:pt x="16769" y="19123"/>
                    <a:pt x="16769" y="19123"/>
                  </a:cubicBezTo>
                  <a:cubicBezTo>
                    <a:pt x="16738" y="19072"/>
                    <a:pt x="16738" y="19072"/>
                    <a:pt x="16738" y="19072"/>
                  </a:cubicBezTo>
                  <a:cubicBezTo>
                    <a:pt x="16738" y="19047"/>
                    <a:pt x="16738" y="19047"/>
                    <a:pt x="16738" y="19047"/>
                  </a:cubicBezTo>
                  <a:cubicBezTo>
                    <a:pt x="16723" y="19021"/>
                    <a:pt x="16723" y="19021"/>
                    <a:pt x="16723" y="19021"/>
                  </a:cubicBezTo>
                  <a:cubicBezTo>
                    <a:pt x="16692" y="18919"/>
                    <a:pt x="16692" y="18919"/>
                    <a:pt x="16692" y="18919"/>
                  </a:cubicBezTo>
                  <a:cubicBezTo>
                    <a:pt x="16677" y="18868"/>
                    <a:pt x="16677" y="18868"/>
                    <a:pt x="16677" y="18868"/>
                  </a:cubicBezTo>
                  <a:cubicBezTo>
                    <a:pt x="16677" y="18843"/>
                    <a:pt x="16677" y="18843"/>
                    <a:pt x="16677" y="18843"/>
                  </a:cubicBezTo>
                  <a:cubicBezTo>
                    <a:pt x="16708" y="18817"/>
                    <a:pt x="16708" y="18817"/>
                    <a:pt x="16708" y="18817"/>
                  </a:cubicBezTo>
                  <a:cubicBezTo>
                    <a:pt x="16723" y="18817"/>
                    <a:pt x="16723" y="18817"/>
                    <a:pt x="16723" y="18817"/>
                  </a:cubicBezTo>
                  <a:cubicBezTo>
                    <a:pt x="16738" y="18791"/>
                    <a:pt x="16738" y="18791"/>
                    <a:pt x="16738" y="18791"/>
                  </a:cubicBezTo>
                  <a:cubicBezTo>
                    <a:pt x="16738" y="18740"/>
                    <a:pt x="16738" y="18740"/>
                    <a:pt x="16738" y="18740"/>
                  </a:cubicBezTo>
                  <a:cubicBezTo>
                    <a:pt x="16769" y="18664"/>
                    <a:pt x="16769" y="18664"/>
                    <a:pt x="16769" y="18664"/>
                  </a:cubicBezTo>
                  <a:cubicBezTo>
                    <a:pt x="16785" y="18664"/>
                    <a:pt x="16785" y="18664"/>
                    <a:pt x="16785" y="18664"/>
                  </a:cubicBezTo>
                  <a:cubicBezTo>
                    <a:pt x="16815" y="18664"/>
                    <a:pt x="16815" y="18664"/>
                    <a:pt x="16815" y="18664"/>
                  </a:cubicBezTo>
                  <a:cubicBezTo>
                    <a:pt x="16831" y="18689"/>
                    <a:pt x="16831" y="18689"/>
                    <a:pt x="16831" y="18689"/>
                  </a:cubicBezTo>
                  <a:cubicBezTo>
                    <a:pt x="16938" y="18715"/>
                    <a:pt x="16938" y="18715"/>
                    <a:pt x="16938" y="18715"/>
                  </a:cubicBezTo>
                  <a:cubicBezTo>
                    <a:pt x="16954" y="18715"/>
                    <a:pt x="16954" y="18715"/>
                    <a:pt x="16954" y="18715"/>
                  </a:cubicBezTo>
                  <a:cubicBezTo>
                    <a:pt x="16969" y="18715"/>
                    <a:pt x="16969" y="18715"/>
                    <a:pt x="16969" y="18715"/>
                  </a:cubicBezTo>
                  <a:cubicBezTo>
                    <a:pt x="16985" y="18689"/>
                    <a:pt x="16985" y="18689"/>
                    <a:pt x="16985" y="18689"/>
                  </a:cubicBezTo>
                  <a:cubicBezTo>
                    <a:pt x="16985" y="18664"/>
                    <a:pt x="16985" y="18664"/>
                    <a:pt x="16985" y="18664"/>
                  </a:cubicBezTo>
                  <a:cubicBezTo>
                    <a:pt x="16969" y="18638"/>
                    <a:pt x="16969" y="18638"/>
                    <a:pt x="16969" y="18638"/>
                  </a:cubicBezTo>
                  <a:cubicBezTo>
                    <a:pt x="16969" y="18613"/>
                    <a:pt x="16969" y="18613"/>
                    <a:pt x="16969" y="18613"/>
                  </a:cubicBezTo>
                  <a:cubicBezTo>
                    <a:pt x="16969" y="18587"/>
                    <a:pt x="16969" y="18587"/>
                    <a:pt x="16969" y="18587"/>
                  </a:cubicBezTo>
                  <a:cubicBezTo>
                    <a:pt x="16969" y="18562"/>
                    <a:pt x="16969" y="18562"/>
                    <a:pt x="16969" y="18562"/>
                  </a:cubicBezTo>
                  <a:cubicBezTo>
                    <a:pt x="16969" y="18511"/>
                    <a:pt x="16969" y="18511"/>
                    <a:pt x="16969" y="18511"/>
                  </a:cubicBezTo>
                  <a:cubicBezTo>
                    <a:pt x="16969" y="18460"/>
                    <a:pt x="16969" y="18460"/>
                    <a:pt x="16969" y="18460"/>
                  </a:cubicBezTo>
                  <a:cubicBezTo>
                    <a:pt x="16985" y="18460"/>
                    <a:pt x="16985" y="18460"/>
                    <a:pt x="16985" y="18460"/>
                  </a:cubicBezTo>
                  <a:cubicBezTo>
                    <a:pt x="16985" y="18409"/>
                    <a:pt x="16985" y="18409"/>
                    <a:pt x="16985" y="18409"/>
                  </a:cubicBezTo>
                  <a:cubicBezTo>
                    <a:pt x="16969" y="18383"/>
                    <a:pt x="16969" y="18383"/>
                    <a:pt x="16969" y="18383"/>
                  </a:cubicBezTo>
                  <a:cubicBezTo>
                    <a:pt x="16985" y="18357"/>
                    <a:pt x="16985" y="18357"/>
                    <a:pt x="16985" y="18357"/>
                  </a:cubicBezTo>
                  <a:cubicBezTo>
                    <a:pt x="17000" y="18332"/>
                    <a:pt x="17000" y="18332"/>
                    <a:pt x="17000" y="18332"/>
                  </a:cubicBezTo>
                  <a:cubicBezTo>
                    <a:pt x="16985" y="18306"/>
                    <a:pt x="16985" y="18306"/>
                    <a:pt x="16985" y="18306"/>
                  </a:cubicBezTo>
                  <a:cubicBezTo>
                    <a:pt x="16985" y="18281"/>
                    <a:pt x="16985" y="18281"/>
                    <a:pt x="16985" y="18281"/>
                  </a:cubicBezTo>
                  <a:cubicBezTo>
                    <a:pt x="16985" y="18255"/>
                    <a:pt x="16985" y="18255"/>
                    <a:pt x="16985" y="18255"/>
                  </a:cubicBezTo>
                  <a:cubicBezTo>
                    <a:pt x="16985" y="18230"/>
                    <a:pt x="16985" y="18230"/>
                    <a:pt x="16985" y="18230"/>
                  </a:cubicBezTo>
                  <a:cubicBezTo>
                    <a:pt x="17000" y="18204"/>
                    <a:pt x="17000" y="18204"/>
                    <a:pt x="17000" y="18204"/>
                  </a:cubicBezTo>
                  <a:cubicBezTo>
                    <a:pt x="17000" y="18179"/>
                    <a:pt x="17000" y="18179"/>
                    <a:pt x="17000" y="18179"/>
                  </a:cubicBezTo>
                  <a:cubicBezTo>
                    <a:pt x="17000" y="18153"/>
                    <a:pt x="17000" y="18153"/>
                    <a:pt x="17000" y="18153"/>
                  </a:cubicBezTo>
                  <a:cubicBezTo>
                    <a:pt x="16985" y="18102"/>
                    <a:pt x="16985" y="18102"/>
                    <a:pt x="16985" y="18102"/>
                  </a:cubicBezTo>
                  <a:cubicBezTo>
                    <a:pt x="16985" y="18026"/>
                    <a:pt x="16985" y="18026"/>
                    <a:pt x="16985" y="18026"/>
                  </a:cubicBezTo>
                  <a:cubicBezTo>
                    <a:pt x="16985" y="18026"/>
                    <a:pt x="16985" y="18026"/>
                    <a:pt x="16985" y="18026"/>
                  </a:cubicBezTo>
                  <a:cubicBezTo>
                    <a:pt x="17000" y="18026"/>
                    <a:pt x="17000" y="18026"/>
                    <a:pt x="17000" y="18026"/>
                  </a:cubicBezTo>
                  <a:cubicBezTo>
                    <a:pt x="17000" y="18000"/>
                    <a:pt x="17000" y="18000"/>
                    <a:pt x="17000" y="18000"/>
                  </a:cubicBezTo>
                  <a:cubicBezTo>
                    <a:pt x="16985" y="17974"/>
                    <a:pt x="16985" y="17974"/>
                    <a:pt x="16985" y="17974"/>
                  </a:cubicBezTo>
                  <a:cubicBezTo>
                    <a:pt x="16985" y="17949"/>
                    <a:pt x="16985" y="17949"/>
                    <a:pt x="16985" y="17949"/>
                  </a:cubicBezTo>
                  <a:cubicBezTo>
                    <a:pt x="16969" y="17923"/>
                    <a:pt x="16969" y="17923"/>
                    <a:pt x="16969" y="17923"/>
                  </a:cubicBezTo>
                  <a:cubicBezTo>
                    <a:pt x="16969" y="17898"/>
                    <a:pt x="16969" y="17898"/>
                    <a:pt x="16969" y="17898"/>
                  </a:cubicBezTo>
                  <a:cubicBezTo>
                    <a:pt x="16969" y="17872"/>
                    <a:pt x="16969" y="17872"/>
                    <a:pt x="16969" y="17872"/>
                  </a:cubicBezTo>
                  <a:cubicBezTo>
                    <a:pt x="16985" y="17821"/>
                    <a:pt x="16985" y="17821"/>
                    <a:pt x="16985" y="17821"/>
                  </a:cubicBezTo>
                  <a:cubicBezTo>
                    <a:pt x="16969" y="17796"/>
                    <a:pt x="16969" y="17796"/>
                    <a:pt x="16969" y="17796"/>
                  </a:cubicBezTo>
                  <a:cubicBezTo>
                    <a:pt x="16954" y="17770"/>
                    <a:pt x="16954" y="17770"/>
                    <a:pt x="16954" y="17770"/>
                  </a:cubicBezTo>
                  <a:cubicBezTo>
                    <a:pt x="16954" y="17745"/>
                    <a:pt x="16954" y="17745"/>
                    <a:pt x="16954" y="17745"/>
                  </a:cubicBezTo>
                  <a:cubicBezTo>
                    <a:pt x="16985" y="17694"/>
                    <a:pt x="16985" y="17694"/>
                    <a:pt x="16985" y="17694"/>
                  </a:cubicBezTo>
                  <a:cubicBezTo>
                    <a:pt x="17000" y="17694"/>
                    <a:pt x="17000" y="17694"/>
                    <a:pt x="17000" y="17694"/>
                  </a:cubicBezTo>
                  <a:cubicBezTo>
                    <a:pt x="17015" y="17668"/>
                    <a:pt x="17015" y="17668"/>
                    <a:pt x="17015" y="17668"/>
                  </a:cubicBezTo>
                  <a:cubicBezTo>
                    <a:pt x="17015" y="17617"/>
                    <a:pt x="17015" y="17617"/>
                    <a:pt x="17015" y="17617"/>
                  </a:cubicBezTo>
                  <a:cubicBezTo>
                    <a:pt x="17015" y="17566"/>
                    <a:pt x="17015" y="17566"/>
                    <a:pt x="17015" y="17566"/>
                  </a:cubicBezTo>
                  <a:cubicBezTo>
                    <a:pt x="17000" y="17540"/>
                    <a:pt x="17000" y="17540"/>
                    <a:pt x="17000" y="17540"/>
                  </a:cubicBezTo>
                  <a:cubicBezTo>
                    <a:pt x="16985" y="17515"/>
                    <a:pt x="16985" y="17515"/>
                    <a:pt x="16985" y="17515"/>
                  </a:cubicBezTo>
                  <a:cubicBezTo>
                    <a:pt x="16985" y="17489"/>
                    <a:pt x="16985" y="17489"/>
                    <a:pt x="16985" y="17489"/>
                  </a:cubicBezTo>
                  <a:cubicBezTo>
                    <a:pt x="16954" y="17438"/>
                    <a:pt x="16954" y="17438"/>
                    <a:pt x="16954" y="17438"/>
                  </a:cubicBezTo>
                  <a:cubicBezTo>
                    <a:pt x="16938" y="17413"/>
                    <a:pt x="16938" y="17413"/>
                    <a:pt x="16938" y="17413"/>
                  </a:cubicBezTo>
                  <a:cubicBezTo>
                    <a:pt x="16969" y="17387"/>
                    <a:pt x="16969" y="17387"/>
                    <a:pt x="16969" y="17387"/>
                  </a:cubicBezTo>
                  <a:cubicBezTo>
                    <a:pt x="16938" y="17336"/>
                    <a:pt x="16938" y="17336"/>
                    <a:pt x="16938" y="17336"/>
                  </a:cubicBezTo>
                  <a:cubicBezTo>
                    <a:pt x="16938" y="17311"/>
                    <a:pt x="16938" y="17311"/>
                    <a:pt x="16938" y="17311"/>
                  </a:cubicBezTo>
                  <a:cubicBezTo>
                    <a:pt x="16908" y="17311"/>
                    <a:pt x="16908" y="17311"/>
                    <a:pt x="16908" y="17311"/>
                  </a:cubicBezTo>
                  <a:cubicBezTo>
                    <a:pt x="16892" y="17285"/>
                    <a:pt x="16892" y="17285"/>
                    <a:pt x="16892" y="17285"/>
                  </a:cubicBezTo>
                  <a:cubicBezTo>
                    <a:pt x="16862" y="17260"/>
                    <a:pt x="16862" y="17260"/>
                    <a:pt x="16862" y="17260"/>
                  </a:cubicBezTo>
                  <a:cubicBezTo>
                    <a:pt x="16846" y="17285"/>
                    <a:pt x="16846" y="17285"/>
                    <a:pt x="16846" y="17285"/>
                  </a:cubicBezTo>
                  <a:cubicBezTo>
                    <a:pt x="16815" y="17285"/>
                    <a:pt x="16815" y="17285"/>
                    <a:pt x="16815" y="17285"/>
                  </a:cubicBezTo>
                  <a:cubicBezTo>
                    <a:pt x="16800" y="17311"/>
                    <a:pt x="16800" y="17311"/>
                    <a:pt x="16800" y="17311"/>
                  </a:cubicBezTo>
                  <a:cubicBezTo>
                    <a:pt x="16800" y="17362"/>
                    <a:pt x="16800" y="17362"/>
                    <a:pt x="16800" y="17362"/>
                  </a:cubicBezTo>
                  <a:cubicBezTo>
                    <a:pt x="16785" y="17362"/>
                    <a:pt x="16785" y="17362"/>
                    <a:pt x="16785" y="17362"/>
                  </a:cubicBezTo>
                  <a:cubicBezTo>
                    <a:pt x="16754" y="17362"/>
                    <a:pt x="16754" y="17362"/>
                    <a:pt x="16754" y="17362"/>
                  </a:cubicBezTo>
                  <a:cubicBezTo>
                    <a:pt x="16754" y="17438"/>
                    <a:pt x="16754" y="17438"/>
                    <a:pt x="16754" y="17438"/>
                  </a:cubicBezTo>
                  <a:cubicBezTo>
                    <a:pt x="16723" y="17438"/>
                    <a:pt x="16723" y="17438"/>
                    <a:pt x="16723" y="17438"/>
                  </a:cubicBezTo>
                  <a:cubicBezTo>
                    <a:pt x="16692" y="17438"/>
                    <a:pt x="16692" y="17438"/>
                    <a:pt x="16692" y="17438"/>
                  </a:cubicBezTo>
                  <a:cubicBezTo>
                    <a:pt x="16692" y="17464"/>
                    <a:pt x="16692" y="17464"/>
                    <a:pt x="16692" y="17464"/>
                  </a:cubicBezTo>
                  <a:cubicBezTo>
                    <a:pt x="16692" y="17515"/>
                    <a:pt x="16692" y="17515"/>
                    <a:pt x="16692" y="17515"/>
                  </a:cubicBezTo>
                  <a:cubicBezTo>
                    <a:pt x="16662" y="17540"/>
                    <a:pt x="16662" y="17540"/>
                    <a:pt x="16662" y="17540"/>
                  </a:cubicBezTo>
                  <a:cubicBezTo>
                    <a:pt x="16662" y="17591"/>
                    <a:pt x="16662" y="17591"/>
                    <a:pt x="16662" y="17591"/>
                  </a:cubicBezTo>
                  <a:cubicBezTo>
                    <a:pt x="16662" y="17617"/>
                    <a:pt x="16662" y="17617"/>
                    <a:pt x="16662" y="17617"/>
                  </a:cubicBezTo>
                  <a:cubicBezTo>
                    <a:pt x="16646" y="17617"/>
                    <a:pt x="16646" y="17617"/>
                    <a:pt x="16646" y="17617"/>
                  </a:cubicBezTo>
                  <a:cubicBezTo>
                    <a:pt x="16631" y="17668"/>
                    <a:pt x="16631" y="17668"/>
                    <a:pt x="16631" y="17668"/>
                  </a:cubicBezTo>
                  <a:cubicBezTo>
                    <a:pt x="16585" y="17668"/>
                    <a:pt x="16585" y="17668"/>
                    <a:pt x="16585" y="17668"/>
                  </a:cubicBezTo>
                  <a:cubicBezTo>
                    <a:pt x="16569" y="17694"/>
                    <a:pt x="16569" y="17694"/>
                    <a:pt x="16569" y="17694"/>
                  </a:cubicBezTo>
                  <a:cubicBezTo>
                    <a:pt x="16538" y="17668"/>
                    <a:pt x="16538" y="17668"/>
                    <a:pt x="16538" y="17668"/>
                  </a:cubicBezTo>
                  <a:cubicBezTo>
                    <a:pt x="16523" y="17694"/>
                    <a:pt x="16523" y="17694"/>
                    <a:pt x="16523" y="17694"/>
                  </a:cubicBezTo>
                  <a:cubicBezTo>
                    <a:pt x="16508" y="17719"/>
                    <a:pt x="16508" y="17719"/>
                    <a:pt x="16508" y="17719"/>
                  </a:cubicBezTo>
                  <a:cubicBezTo>
                    <a:pt x="16492" y="17668"/>
                    <a:pt x="16492" y="17668"/>
                    <a:pt x="16492" y="17668"/>
                  </a:cubicBezTo>
                  <a:cubicBezTo>
                    <a:pt x="16477" y="17643"/>
                    <a:pt x="16477" y="17643"/>
                    <a:pt x="16477" y="17643"/>
                  </a:cubicBezTo>
                  <a:cubicBezTo>
                    <a:pt x="16462" y="17643"/>
                    <a:pt x="16462" y="17643"/>
                    <a:pt x="16462" y="17643"/>
                  </a:cubicBezTo>
                  <a:cubicBezTo>
                    <a:pt x="16431" y="17668"/>
                    <a:pt x="16431" y="17668"/>
                    <a:pt x="16431" y="17668"/>
                  </a:cubicBezTo>
                  <a:cubicBezTo>
                    <a:pt x="16415" y="17668"/>
                    <a:pt x="16415" y="17668"/>
                    <a:pt x="16415" y="17668"/>
                  </a:cubicBezTo>
                  <a:cubicBezTo>
                    <a:pt x="16400" y="17643"/>
                    <a:pt x="16400" y="17643"/>
                    <a:pt x="16400" y="17643"/>
                  </a:cubicBezTo>
                  <a:cubicBezTo>
                    <a:pt x="16385" y="17591"/>
                    <a:pt x="16385" y="17591"/>
                    <a:pt x="16385" y="17591"/>
                  </a:cubicBezTo>
                  <a:cubicBezTo>
                    <a:pt x="16369" y="17566"/>
                    <a:pt x="16369" y="17566"/>
                    <a:pt x="16369" y="17566"/>
                  </a:cubicBezTo>
                  <a:cubicBezTo>
                    <a:pt x="16338" y="17515"/>
                    <a:pt x="16338" y="17515"/>
                    <a:pt x="16338" y="17515"/>
                  </a:cubicBezTo>
                  <a:cubicBezTo>
                    <a:pt x="16338" y="17464"/>
                    <a:pt x="16338" y="17464"/>
                    <a:pt x="16338" y="17464"/>
                  </a:cubicBezTo>
                  <a:cubicBezTo>
                    <a:pt x="16338" y="17464"/>
                    <a:pt x="16338" y="17464"/>
                    <a:pt x="16338" y="17464"/>
                  </a:cubicBezTo>
                  <a:cubicBezTo>
                    <a:pt x="16338" y="17413"/>
                    <a:pt x="16338" y="17413"/>
                    <a:pt x="16338" y="17413"/>
                  </a:cubicBezTo>
                  <a:cubicBezTo>
                    <a:pt x="16338" y="17362"/>
                    <a:pt x="16338" y="17362"/>
                    <a:pt x="16338" y="17362"/>
                  </a:cubicBezTo>
                  <a:cubicBezTo>
                    <a:pt x="16323" y="17311"/>
                    <a:pt x="16323" y="17311"/>
                    <a:pt x="16323" y="17311"/>
                  </a:cubicBezTo>
                  <a:cubicBezTo>
                    <a:pt x="16308" y="17311"/>
                    <a:pt x="16308" y="17311"/>
                    <a:pt x="16308" y="17311"/>
                  </a:cubicBezTo>
                  <a:cubicBezTo>
                    <a:pt x="16292" y="17285"/>
                    <a:pt x="16292" y="17285"/>
                    <a:pt x="16292" y="17285"/>
                  </a:cubicBezTo>
                  <a:cubicBezTo>
                    <a:pt x="16292" y="17234"/>
                    <a:pt x="16292" y="17234"/>
                    <a:pt x="16292" y="17234"/>
                  </a:cubicBezTo>
                  <a:cubicBezTo>
                    <a:pt x="16308" y="17209"/>
                    <a:pt x="16308" y="17209"/>
                    <a:pt x="16308" y="17209"/>
                  </a:cubicBezTo>
                  <a:cubicBezTo>
                    <a:pt x="16308" y="17183"/>
                    <a:pt x="16308" y="17183"/>
                    <a:pt x="16308" y="17183"/>
                  </a:cubicBezTo>
                  <a:cubicBezTo>
                    <a:pt x="16308" y="17157"/>
                    <a:pt x="16308" y="17157"/>
                    <a:pt x="16308" y="17157"/>
                  </a:cubicBezTo>
                  <a:cubicBezTo>
                    <a:pt x="16292" y="17183"/>
                    <a:pt x="16292" y="17183"/>
                    <a:pt x="16292" y="17183"/>
                  </a:cubicBezTo>
                  <a:cubicBezTo>
                    <a:pt x="16277" y="17183"/>
                    <a:pt x="16277" y="17183"/>
                    <a:pt x="16277" y="17183"/>
                  </a:cubicBezTo>
                  <a:cubicBezTo>
                    <a:pt x="16246" y="17209"/>
                    <a:pt x="16246" y="17209"/>
                    <a:pt x="16246" y="17209"/>
                  </a:cubicBezTo>
                  <a:cubicBezTo>
                    <a:pt x="16231" y="17209"/>
                    <a:pt x="16231" y="17209"/>
                    <a:pt x="16231" y="17209"/>
                  </a:cubicBezTo>
                  <a:cubicBezTo>
                    <a:pt x="16215" y="17209"/>
                    <a:pt x="16215" y="17209"/>
                    <a:pt x="16215" y="17209"/>
                  </a:cubicBezTo>
                  <a:cubicBezTo>
                    <a:pt x="16200" y="17183"/>
                    <a:pt x="16200" y="17183"/>
                    <a:pt x="16200" y="17183"/>
                  </a:cubicBezTo>
                  <a:cubicBezTo>
                    <a:pt x="16185" y="17183"/>
                    <a:pt x="16185" y="17183"/>
                    <a:pt x="16185" y="17183"/>
                  </a:cubicBezTo>
                  <a:cubicBezTo>
                    <a:pt x="16169" y="17157"/>
                    <a:pt x="16169" y="17157"/>
                    <a:pt x="16169" y="17157"/>
                  </a:cubicBezTo>
                  <a:cubicBezTo>
                    <a:pt x="16138" y="17132"/>
                    <a:pt x="16138" y="17132"/>
                    <a:pt x="16138" y="17132"/>
                  </a:cubicBezTo>
                  <a:cubicBezTo>
                    <a:pt x="16138" y="17106"/>
                    <a:pt x="16138" y="17106"/>
                    <a:pt x="16138" y="17106"/>
                  </a:cubicBezTo>
                  <a:cubicBezTo>
                    <a:pt x="16123" y="17081"/>
                    <a:pt x="16123" y="17081"/>
                    <a:pt x="16123" y="17081"/>
                  </a:cubicBezTo>
                  <a:cubicBezTo>
                    <a:pt x="16108" y="17081"/>
                    <a:pt x="16108" y="17081"/>
                    <a:pt x="16108" y="17081"/>
                  </a:cubicBezTo>
                  <a:cubicBezTo>
                    <a:pt x="16092" y="17055"/>
                    <a:pt x="16092" y="17055"/>
                    <a:pt x="16092" y="17055"/>
                  </a:cubicBezTo>
                  <a:cubicBezTo>
                    <a:pt x="16092" y="17030"/>
                    <a:pt x="16092" y="17030"/>
                    <a:pt x="16092" y="17030"/>
                  </a:cubicBezTo>
                  <a:cubicBezTo>
                    <a:pt x="16062" y="17030"/>
                    <a:pt x="16062" y="17030"/>
                    <a:pt x="16062" y="17030"/>
                  </a:cubicBezTo>
                  <a:cubicBezTo>
                    <a:pt x="16046" y="17004"/>
                    <a:pt x="16046" y="17004"/>
                    <a:pt x="16046" y="17004"/>
                  </a:cubicBezTo>
                  <a:cubicBezTo>
                    <a:pt x="16046" y="16979"/>
                    <a:pt x="16046" y="16979"/>
                    <a:pt x="16046" y="16979"/>
                  </a:cubicBezTo>
                  <a:cubicBezTo>
                    <a:pt x="16031" y="16953"/>
                    <a:pt x="16031" y="16953"/>
                    <a:pt x="16031" y="16953"/>
                  </a:cubicBezTo>
                  <a:cubicBezTo>
                    <a:pt x="16015" y="16953"/>
                    <a:pt x="16015" y="16953"/>
                    <a:pt x="16015" y="16953"/>
                  </a:cubicBezTo>
                  <a:cubicBezTo>
                    <a:pt x="16015" y="16979"/>
                    <a:pt x="16015" y="16979"/>
                    <a:pt x="16015" y="16979"/>
                  </a:cubicBezTo>
                  <a:cubicBezTo>
                    <a:pt x="16000" y="16979"/>
                    <a:pt x="16000" y="16979"/>
                    <a:pt x="16000" y="16979"/>
                  </a:cubicBezTo>
                  <a:cubicBezTo>
                    <a:pt x="15969" y="16979"/>
                    <a:pt x="15969" y="16979"/>
                    <a:pt x="15969" y="16979"/>
                  </a:cubicBezTo>
                  <a:cubicBezTo>
                    <a:pt x="15969" y="17004"/>
                    <a:pt x="15969" y="17004"/>
                    <a:pt x="15969" y="17004"/>
                  </a:cubicBezTo>
                  <a:cubicBezTo>
                    <a:pt x="15954" y="16979"/>
                    <a:pt x="15954" y="16979"/>
                    <a:pt x="15954" y="16979"/>
                  </a:cubicBezTo>
                  <a:cubicBezTo>
                    <a:pt x="15938" y="16953"/>
                    <a:pt x="15938" y="16953"/>
                    <a:pt x="15938" y="16953"/>
                  </a:cubicBezTo>
                  <a:cubicBezTo>
                    <a:pt x="15923" y="16953"/>
                    <a:pt x="15923" y="16953"/>
                    <a:pt x="15923" y="16953"/>
                  </a:cubicBezTo>
                  <a:cubicBezTo>
                    <a:pt x="15892" y="16953"/>
                    <a:pt x="15892" y="16953"/>
                    <a:pt x="15892" y="16953"/>
                  </a:cubicBezTo>
                  <a:cubicBezTo>
                    <a:pt x="15877" y="16928"/>
                    <a:pt x="15877" y="16928"/>
                    <a:pt x="15877" y="16928"/>
                  </a:cubicBezTo>
                  <a:cubicBezTo>
                    <a:pt x="15892" y="16902"/>
                    <a:pt x="15892" y="16902"/>
                    <a:pt x="15892" y="16902"/>
                  </a:cubicBezTo>
                  <a:cubicBezTo>
                    <a:pt x="15892" y="16902"/>
                    <a:pt x="15892" y="16902"/>
                    <a:pt x="15892" y="16902"/>
                  </a:cubicBezTo>
                  <a:cubicBezTo>
                    <a:pt x="15862" y="16902"/>
                    <a:pt x="15862" y="16902"/>
                    <a:pt x="15862" y="16902"/>
                  </a:cubicBezTo>
                  <a:cubicBezTo>
                    <a:pt x="15846" y="16928"/>
                    <a:pt x="15846" y="16928"/>
                    <a:pt x="15846" y="16928"/>
                  </a:cubicBezTo>
                  <a:cubicBezTo>
                    <a:pt x="15815" y="16902"/>
                    <a:pt x="15815" y="16902"/>
                    <a:pt x="15815" y="16902"/>
                  </a:cubicBezTo>
                  <a:cubicBezTo>
                    <a:pt x="15800" y="16928"/>
                    <a:pt x="15800" y="16928"/>
                    <a:pt x="15800" y="16928"/>
                  </a:cubicBezTo>
                  <a:cubicBezTo>
                    <a:pt x="15785" y="16902"/>
                    <a:pt x="15785" y="16902"/>
                    <a:pt x="15785" y="16902"/>
                  </a:cubicBezTo>
                  <a:cubicBezTo>
                    <a:pt x="15769" y="16902"/>
                    <a:pt x="15769" y="16902"/>
                    <a:pt x="15769" y="16902"/>
                  </a:cubicBezTo>
                  <a:cubicBezTo>
                    <a:pt x="15754" y="16902"/>
                    <a:pt x="15754" y="16902"/>
                    <a:pt x="15754" y="16902"/>
                  </a:cubicBezTo>
                  <a:cubicBezTo>
                    <a:pt x="15738" y="16877"/>
                    <a:pt x="15738" y="16877"/>
                    <a:pt x="15738" y="16877"/>
                  </a:cubicBezTo>
                  <a:cubicBezTo>
                    <a:pt x="15708" y="16851"/>
                    <a:pt x="15708" y="16851"/>
                    <a:pt x="15708" y="16851"/>
                  </a:cubicBezTo>
                  <a:cubicBezTo>
                    <a:pt x="15677" y="16800"/>
                    <a:pt x="15677" y="16800"/>
                    <a:pt x="15677" y="16800"/>
                  </a:cubicBezTo>
                  <a:cubicBezTo>
                    <a:pt x="15662" y="16749"/>
                    <a:pt x="15662" y="16749"/>
                    <a:pt x="15662" y="16749"/>
                  </a:cubicBezTo>
                  <a:cubicBezTo>
                    <a:pt x="15662" y="16698"/>
                    <a:pt x="15662" y="16698"/>
                    <a:pt x="15662" y="16698"/>
                  </a:cubicBezTo>
                  <a:cubicBezTo>
                    <a:pt x="15646" y="16647"/>
                    <a:pt x="15646" y="16647"/>
                    <a:pt x="15646" y="16647"/>
                  </a:cubicBezTo>
                  <a:cubicBezTo>
                    <a:pt x="15631" y="16647"/>
                    <a:pt x="15631" y="16647"/>
                    <a:pt x="15631" y="16647"/>
                  </a:cubicBezTo>
                  <a:cubicBezTo>
                    <a:pt x="15615" y="16621"/>
                    <a:pt x="15615" y="16621"/>
                    <a:pt x="15615" y="16621"/>
                  </a:cubicBezTo>
                  <a:cubicBezTo>
                    <a:pt x="15615" y="16570"/>
                    <a:pt x="15615" y="16570"/>
                    <a:pt x="15615" y="16570"/>
                  </a:cubicBezTo>
                  <a:cubicBezTo>
                    <a:pt x="15600" y="16570"/>
                    <a:pt x="15600" y="16570"/>
                    <a:pt x="15600" y="16570"/>
                  </a:cubicBezTo>
                  <a:cubicBezTo>
                    <a:pt x="15600" y="16494"/>
                    <a:pt x="15600" y="16494"/>
                    <a:pt x="15600" y="16494"/>
                  </a:cubicBezTo>
                  <a:cubicBezTo>
                    <a:pt x="15585" y="16443"/>
                    <a:pt x="15585" y="16443"/>
                    <a:pt x="15585" y="16443"/>
                  </a:cubicBezTo>
                  <a:cubicBezTo>
                    <a:pt x="15523" y="16391"/>
                    <a:pt x="15523" y="16391"/>
                    <a:pt x="15523" y="16391"/>
                  </a:cubicBezTo>
                  <a:cubicBezTo>
                    <a:pt x="15492" y="16315"/>
                    <a:pt x="15492" y="16315"/>
                    <a:pt x="15492" y="16315"/>
                  </a:cubicBezTo>
                  <a:cubicBezTo>
                    <a:pt x="15492" y="16289"/>
                    <a:pt x="15492" y="16289"/>
                    <a:pt x="15492" y="16289"/>
                  </a:cubicBezTo>
                  <a:cubicBezTo>
                    <a:pt x="15477" y="16238"/>
                    <a:pt x="15477" y="16238"/>
                    <a:pt x="15477" y="16238"/>
                  </a:cubicBezTo>
                  <a:cubicBezTo>
                    <a:pt x="15462" y="16264"/>
                    <a:pt x="15462" y="16264"/>
                    <a:pt x="15462" y="16264"/>
                  </a:cubicBezTo>
                  <a:cubicBezTo>
                    <a:pt x="15446" y="16238"/>
                    <a:pt x="15446" y="16238"/>
                    <a:pt x="15446" y="16238"/>
                  </a:cubicBezTo>
                  <a:cubicBezTo>
                    <a:pt x="15462" y="16213"/>
                    <a:pt x="15462" y="16213"/>
                    <a:pt x="15462" y="16213"/>
                  </a:cubicBezTo>
                  <a:cubicBezTo>
                    <a:pt x="15462" y="16187"/>
                    <a:pt x="15462" y="16187"/>
                    <a:pt x="15462" y="16187"/>
                  </a:cubicBezTo>
                  <a:cubicBezTo>
                    <a:pt x="15431" y="16162"/>
                    <a:pt x="15431" y="16162"/>
                    <a:pt x="15431" y="16162"/>
                  </a:cubicBezTo>
                  <a:cubicBezTo>
                    <a:pt x="15431" y="16136"/>
                    <a:pt x="15431" y="16136"/>
                    <a:pt x="15431" y="16136"/>
                  </a:cubicBezTo>
                  <a:cubicBezTo>
                    <a:pt x="15400" y="16111"/>
                    <a:pt x="15400" y="16111"/>
                    <a:pt x="15400" y="16111"/>
                  </a:cubicBezTo>
                  <a:cubicBezTo>
                    <a:pt x="15400" y="16085"/>
                    <a:pt x="15400" y="16085"/>
                    <a:pt x="15400" y="16085"/>
                  </a:cubicBezTo>
                  <a:cubicBezTo>
                    <a:pt x="15385" y="16034"/>
                    <a:pt x="15385" y="16034"/>
                    <a:pt x="15385" y="16034"/>
                  </a:cubicBezTo>
                  <a:cubicBezTo>
                    <a:pt x="15369" y="15983"/>
                    <a:pt x="15369" y="15983"/>
                    <a:pt x="15369" y="15983"/>
                  </a:cubicBezTo>
                  <a:cubicBezTo>
                    <a:pt x="15323" y="15957"/>
                    <a:pt x="15323" y="15957"/>
                    <a:pt x="15323" y="15957"/>
                  </a:cubicBezTo>
                  <a:cubicBezTo>
                    <a:pt x="15323" y="15906"/>
                    <a:pt x="15323" y="15906"/>
                    <a:pt x="15323" y="15906"/>
                  </a:cubicBezTo>
                  <a:cubicBezTo>
                    <a:pt x="15338" y="15881"/>
                    <a:pt x="15338" y="15881"/>
                    <a:pt x="15338" y="15881"/>
                  </a:cubicBezTo>
                  <a:cubicBezTo>
                    <a:pt x="15338" y="15855"/>
                    <a:pt x="15338" y="15855"/>
                    <a:pt x="15338" y="15855"/>
                  </a:cubicBezTo>
                  <a:cubicBezTo>
                    <a:pt x="15292" y="15855"/>
                    <a:pt x="15292" y="15855"/>
                    <a:pt x="15292" y="15855"/>
                  </a:cubicBezTo>
                  <a:cubicBezTo>
                    <a:pt x="15277" y="15830"/>
                    <a:pt x="15277" y="15830"/>
                    <a:pt x="15277" y="15830"/>
                  </a:cubicBezTo>
                  <a:cubicBezTo>
                    <a:pt x="15277" y="15804"/>
                    <a:pt x="15277" y="15804"/>
                    <a:pt x="15277" y="15804"/>
                  </a:cubicBezTo>
                  <a:cubicBezTo>
                    <a:pt x="15277" y="15779"/>
                    <a:pt x="15277" y="15779"/>
                    <a:pt x="15277" y="15779"/>
                  </a:cubicBezTo>
                  <a:cubicBezTo>
                    <a:pt x="15277" y="15728"/>
                    <a:pt x="15277" y="15728"/>
                    <a:pt x="15277" y="15728"/>
                  </a:cubicBezTo>
                  <a:cubicBezTo>
                    <a:pt x="15262" y="15702"/>
                    <a:pt x="15262" y="15702"/>
                    <a:pt x="15262" y="15702"/>
                  </a:cubicBezTo>
                  <a:cubicBezTo>
                    <a:pt x="15246" y="15677"/>
                    <a:pt x="15246" y="15677"/>
                    <a:pt x="15246" y="15677"/>
                  </a:cubicBezTo>
                  <a:cubicBezTo>
                    <a:pt x="15246" y="15651"/>
                    <a:pt x="15246" y="15651"/>
                    <a:pt x="15246" y="15651"/>
                  </a:cubicBezTo>
                  <a:cubicBezTo>
                    <a:pt x="15231" y="15651"/>
                    <a:pt x="15231" y="15651"/>
                    <a:pt x="15231" y="15651"/>
                  </a:cubicBezTo>
                  <a:cubicBezTo>
                    <a:pt x="15215" y="15651"/>
                    <a:pt x="15215" y="15651"/>
                    <a:pt x="15215" y="15651"/>
                  </a:cubicBezTo>
                  <a:cubicBezTo>
                    <a:pt x="15185" y="15626"/>
                    <a:pt x="15185" y="15626"/>
                    <a:pt x="15185" y="15626"/>
                  </a:cubicBezTo>
                  <a:cubicBezTo>
                    <a:pt x="15185" y="15600"/>
                    <a:pt x="15185" y="15600"/>
                    <a:pt x="15185" y="15600"/>
                  </a:cubicBezTo>
                  <a:cubicBezTo>
                    <a:pt x="15185" y="15574"/>
                    <a:pt x="15185" y="15574"/>
                    <a:pt x="15185" y="15574"/>
                  </a:cubicBezTo>
                  <a:cubicBezTo>
                    <a:pt x="15185" y="15549"/>
                    <a:pt x="15185" y="15549"/>
                    <a:pt x="15185" y="15549"/>
                  </a:cubicBezTo>
                  <a:cubicBezTo>
                    <a:pt x="15169" y="15549"/>
                    <a:pt x="15169" y="15549"/>
                    <a:pt x="15169" y="15549"/>
                  </a:cubicBezTo>
                  <a:cubicBezTo>
                    <a:pt x="15154" y="15574"/>
                    <a:pt x="15154" y="15574"/>
                    <a:pt x="15154" y="15574"/>
                  </a:cubicBezTo>
                  <a:cubicBezTo>
                    <a:pt x="15138" y="15549"/>
                    <a:pt x="15138" y="15549"/>
                    <a:pt x="15138" y="15549"/>
                  </a:cubicBezTo>
                  <a:cubicBezTo>
                    <a:pt x="15123" y="15549"/>
                    <a:pt x="15123" y="15549"/>
                    <a:pt x="15123" y="15549"/>
                  </a:cubicBezTo>
                  <a:cubicBezTo>
                    <a:pt x="15123" y="15523"/>
                    <a:pt x="15123" y="15523"/>
                    <a:pt x="15123" y="15523"/>
                  </a:cubicBezTo>
                  <a:cubicBezTo>
                    <a:pt x="15123" y="15498"/>
                    <a:pt x="15123" y="15498"/>
                    <a:pt x="15123" y="15498"/>
                  </a:cubicBezTo>
                  <a:cubicBezTo>
                    <a:pt x="15108" y="15472"/>
                    <a:pt x="15108" y="15472"/>
                    <a:pt x="15108" y="15472"/>
                  </a:cubicBezTo>
                  <a:cubicBezTo>
                    <a:pt x="15092" y="15447"/>
                    <a:pt x="15092" y="15447"/>
                    <a:pt x="15092" y="15447"/>
                  </a:cubicBezTo>
                  <a:cubicBezTo>
                    <a:pt x="15077" y="15472"/>
                    <a:pt x="15077" y="15472"/>
                    <a:pt x="15077" y="15472"/>
                  </a:cubicBezTo>
                  <a:cubicBezTo>
                    <a:pt x="15062" y="15421"/>
                    <a:pt x="15062" y="15421"/>
                    <a:pt x="15062" y="15421"/>
                  </a:cubicBezTo>
                  <a:cubicBezTo>
                    <a:pt x="15046" y="15447"/>
                    <a:pt x="15046" y="15447"/>
                    <a:pt x="15046" y="15447"/>
                  </a:cubicBezTo>
                  <a:cubicBezTo>
                    <a:pt x="15015" y="15447"/>
                    <a:pt x="15015" y="15447"/>
                    <a:pt x="15015" y="15447"/>
                  </a:cubicBezTo>
                  <a:cubicBezTo>
                    <a:pt x="15000" y="15421"/>
                    <a:pt x="15000" y="15421"/>
                    <a:pt x="15000" y="15421"/>
                  </a:cubicBezTo>
                  <a:cubicBezTo>
                    <a:pt x="14985" y="15447"/>
                    <a:pt x="14985" y="15447"/>
                    <a:pt x="14985" y="15447"/>
                  </a:cubicBezTo>
                  <a:cubicBezTo>
                    <a:pt x="15000" y="15472"/>
                    <a:pt x="15000" y="15472"/>
                    <a:pt x="15000" y="15472"/>
                  </a:cubicBezTo>
                  <a:cubicBezTo>
                    <a:pt x="14985" y="15498"/>
                    <a:pt x="14985" y="15498"/>
                    <a:pt x="14985" y="15498"/>
                  </a:cubicBezTo>
                  <a:cubicBezTo>
                    <a:pt x="14954" y="15472"/>
                    <a:pt x="14954" y="15472"/>
                    <a:pt x="14954" y="15472"/>
                  </a:cubicBezTo>
                  <a:cubicBezTo>
                    <a:pt x="14938" y="15447"/>
                    <a:pt x="14938" y="15447"/>
                    <a:pt x="14938" y="15447"/>
                  </a:cubicBezTo>
                  <a:cubicBezTo>
                    <a:pt x="14923" y="15472"/>
                    <a:pt x="14923" y="15472"/>
                    <a:pt x="14923" y="15472"/>
                  </a:cubicBezTo>
                  <a:cubicBezTo>
                    <a:pt x="14877" y="15472"/>
                    <a:pt x="14877" y="15472"/>
                    <a:pt x="14877" y="15472"/>
                  </a:cubicBezTo>
                  <a:cubicBezTo>
                    <a:pt x="14877" y="15447"/>
                    <a:pt x="14877" y="15447"/>
                    <a:pt x="14877" y="15447"/>
                  </a:cubicBezTo>
                  <a:cubicBezTo>
                    <a:pt x="14846" y="15396"/>
                    <a:pt x="14846" y="15396"/>
                    <a:pt x="14846" y="15396"/>
                  </a:cubicBezTo>
                  <a:cubicBezTo>
                    <a:pt x="14800" y="15396"/>
                    <a:pt x="14800" y="15396"/>
                    <a:pt x="14800" y="15396"/>
                  </a:cubicBezTo>
                  <a:cubicBezTo>
                    <a:pt x="14785" y="15370"/>
                    <a:pt x="14785" y="15370"/>
                    <a:pt x="14785" y="15370"/>
                  </a:cubicBezTo>
                  <a:cubicBezTo>
                    <a:pt x="14754" y="15370"/>
                    <a:pt x="14754" y="15370"/>
                    <a:pt x="14754" y="15370"/>
                  </a:cubicBezTo>
                  <a:cubicBezTo>
                    <a:pt x="14738" y="15370"/>
                    <a:pt x="14738" y="15370"/>
                    <a:pt x="14738" y="15370"/>
                  </a:cubicBezTo>
                  <a:cubicBezTo>
                    <a:pt x="14723" y="15370"/>
                    <a:pt x="14723" y="15370"/>
                    <a:pt x="14723" y="15370"/>
                  </a:cubicBezTo>
                  <a:cubicBezTo>
                    <a:pt x="14677" y="15370"/>
                    <a:pt x="14677" y="15370"/>
                    <a:pt x="14677" y="15370"/>
                  </a:cubicBezTo>
                  <a:cubicBezTo>
                    <a:pt x="14677" y="15421"/>
                    <a:pt x="14677" y="15421"/>
                    <a:pt x="14677" y="15421"/>
                  </a:cubicBezTo>
                  <a:cubicBezTo>
                    <a:pt x="14662" y="15421"/>
                    <a:pt x="14662" y="15421"/>
                    <a:pt x="14662" y="15421"/>
                  </a:cubicBezTo>
                  <a:cubicBezTo>
                    <a:pt x="14646" y="15447"/>
                    <a:pt x="14646" y="15447"/>
                    <a:pt x="14646" y="15447"/>
                  </a:cubicBezTo>
                  <a:cubicBezTo>
                    <a:pt x="14615" y="15447"/>
                    <a:pt x="14615" y="15447"/>
                    <a:pt x="14615" y="15447"/>
                  </a:cubicBezTo>
                  <a:cubicBezTo>
                    <a:pt x="14585" y="15447"/>
                    <a:pt x="14585" y="15447"/>
                    <a:pt x="14585" y="15447"/>
                  </a:cubicBezTo>
                  <a:cubicBezTo>
                    <a:pt x="14554" y="15447"/>
                    <a:pt x="14554" y="15447"/>
                    <a:pt x="14554" y="15447"/>
                  </a:cubicBezTo>
                  <a:cubicBezTo>
                    <a:pt x="14538" y="15472"/>
                    <a:pt x="14538" y="15472"/>
                    <a:pt x="14538" y="15472"/>
                  </a:cubicBezTo>
                  <a:cubicBezTo>
                    <a:pt x="14508" y="15472"/>
                    <a:pt x="14508" y="15472"/>
                    <a:pt x="14508" y="15472"/>
                  </a:cubicBezTo>
                  <a:cubicBezTo>
                    <a:pt x="14492" y="15523"/>
                    <a:pt x="14492" y="15523"/>
                    <a:pt x="14492" y="15523"/>
                  </a:cubicBezTo>
                  <a:cubicBezTo>
                    <a:pt x="14462" y="15523"/>
                    <a:pt x="14462" y="15523"/>
                    <a:pt x="14462" y="15523"/>
                  </a:cubicBezTo>
                  <a:cubicBezTo>
                    <a:pt x="14446" y="15523"/>
                    <a:pt x="14446" y="15523"/>
                    <a:pt x="14446" y="15523"/>
                  </a:cubicBezTo>
                  <a:cubicBezTo>
                    <a:pt x="14431" y="15523"/>
                    <a:pt x="14431" y="15523"/>
                    <a:pt x="14431" y="15523"/>
                  </a:cubicBezTo>
                  <a:cubicBezTo>
                    <a:pt x="14415" y="15549"/>
                    <a:pt x="14415" y="15549"/>
                    <a:pt x="14415" y="15549"/>
                  </a:cubicBezTo>
                  <a:cubicBezTo>
                    <a:pt x="14400" y="15549"/>
                    <a:pt x="14400" y="15549"/>
                    <a:pt x="14400" y="15549"/>
                  </a:cubicBezTo>
                  <a:cubicBezTo>
                    <a:pt x="14354" y="15549"/>
                    <a:pt x="14354" y="15549"/>
                    <a:pt x="14354" y="15549"/>
                  </a:cubicBezTo>
                  <a:cubicBezTo>
                    <a:pt x="14338" y="15574"/>
                    <a:pt x="14338" y="15574"/>
                    <a:pt x="14338" y="15574"/>
                  </a:cubicBezTo>
                  <a:cubicBezTo>
                    <a:pt x="14338" y="15626"/>
                    <a:pt x="14338" y="15626"/>
                    <a:pt x="14338" y="15626"/>
                  </a:cubicBezTo>
                  <a:cubicBezTo>
                    <a:pt x="14308" y="15651"/>
                    <a:pt x="14308" y="15651"/>
                    <a:pt x="14308" y="15651"/>
                  </a:cubicBezTo>
                  <a:cubicBezTo>
                    <a:pt x="14308" y="15702"/>
                    <a:pt x="14308" y="15702"/>
                    <a:pt x="14308" y="15702"/>
                  </a:cubicBezTo>
                  <a:cubicBezTo>
                    <a:pt x="14292" y="15728"/>
                    <a:pt x="14292" y="15728"/>
                    <a:pt x="14292" y="15728"/>
                  </a:cubicBezTo>
                  <a:cubicBezTo>
                    <a:pt x="14292" y="15779"/>
                    <a:pt x="14292" y="15779"/>
                    <a:pt x="14292" y="15779"/>
                  </a:cubicBezTo>
                  <a:cubicBezTo>
                    <a:pt x="14277" y="15779"/>
                    <a:pt x="14277" y="15779"/>
                    <a:pt x="14277" y="15779"/>
                  </a:cubicBezTo>
                  <a:cubicBezTo>
                    <a:pt x="14277" y="15855"/>
                    <a:pt x="14277" y="15855"/>
                    <a:pt x="14277" y="15855"/>
                  </a:cubicBezTo>
                  <a:cubicBezTo>
                    <a:pt x="14292" y="15881"/>
                    <a:pt x="14292" y="15881"/>
                    <a:pt x="14292" y="15881"/>
                  </a:cubicBezTo>
                  <a:cubicBezTo>
                    <a:pt x="14308" y="15881"/>
                    <a:pt x="14308" y="15881"/>
                    <a:pt x="14308" y="15881"/>
                  </a:cubicBezTo>
                  <a:cubicBezTo>
                    <a:pt x="14338" y="15855"/>
                    <a:pt x="14338" y="15855"/>
                    <a:pt x="14338" y="15855"/>
                  </a:cubicBezTo>
                  <a:cubicBezTo>
                    <a:pt x="14369" y="15830"/>
                    <a:pt x="14369" y="15830"/>
                    <a:pt x="14369" y="15830"/>
                  </a:cubicBezTo>
                  <a:cubicBezTo>
                    <a:pt x="14385" y="15830"/>
                    <a:pt x="14385" y="15830"/>
                    <a:pt x="14385" y="15830"/>
                  </a:cubicBezTo>
                  <a:cubicBezTo>
                    <a:pt x="14415" y="15906"/>
                    <a:pt x="14415" y="15906"/>
                    <a:pt x="14415" y="15906"/>
                  </a:cubicBezTo>
                  <a:cubicBezTo>
                    <a:pt x="14415" y="15957"/>
                    <a:pt x="14415" y="15957"/>
                    <a:pt x="14415" y="15957"/>
                  </a:cubicBezTo>
                  <a:cubicBezTo>
                    <a:pt x="14446" y="15983"/>
                    <a:pt x="14446" y="15983"/>
                    <a:pt x="14446" y="15983"/>
                  </a:cubicBezTo>
                  <a:cubicBezTo>
                    <a:pt x="14446" y="16034"/>
                    <a:pt x="14446" y="16034"/>
                    <a:pt x="14446" y="16034"/>
                  </a:cubicBezTo>
                  <a:cubicBezTo>
                    <a:pt x="14446" y="16060"/>
                    <a:pt x="14446" y="16060"/>
                    <a:pt x="14446" y="16060"/>
                  </a:cubicBezTo>
                  <a:cubicBezTo>
                    <a:pt x="14446" y="16111"/>
                    <a:pt x="14446" y="16111"/>
                    <a:pt x="14446" y="16111"/>
                  </a:cubicBezTo>
                  <a:cubicBezTo>
                    <a:pt x="14431" y="16136"/>
                    <a:pt x="14431" y="16136"/>
                    <a:pt x="14431" y="16136"/>
                  </a:cubicBezTo>
                  <a:cubicBezTo>
                    <a:pt x="14415" y="16213"/>
                    <a:pt x="14415" y="16213"/>
                    <a:pt x="14415" y="16213"/>
                  </a:cubicBezTo>
                  <a:cubicBezTo>
                    <a:pt x="14400" y="16264"/>
                    <a:pt x="14400" y="16264"/>
                    <a:pt x="14400" y="16264"/>
                  </a:cubicBezTo>
                  <a:cubicBezTo>
                    <a:pt x="14385" y="16289"/>
                    <a:pt x="14385" y="16289"/>
                    <a:pt x="14385" y="16289"/>
                  </a:cubicBezTo>
                  <a:cubicBezTo>
                    <a:pt x="14369" y="16340"/>
                    <a:pt x="14369" y="16340"/>
                    <a:pt x="14369" y="16340"/>
                  </a:cubicBezTo>
                  <a:cubicBezTo>
                    <a:pt x="14354" y="16391"/>
                    <a:pt x="14354" y="16391"/>
                    <a:pt x="14354" y="16391"/>
                  </a:cubicBezTo>
                  <a:cubicBezTo>
                    <a:pt x="14385" y="16443"/>
                    <a:pt x="14385" y="16443"/>
                    <a:pt x="14385" y="16443"/>
                  </a:cubicBezTo>
                  <a:cubicBezTo>
                    <a:pt x="14369" y="16468"/>
                    <a:pt x="14369" y="16468"/>
                    <a:pt x="14369" y="16468"/>
                  </a:cubicBezTo>
                  <a:cubicBezTo>
                    <a:pt x="14369" y="16519"/>
                    <a:pt x="14369" y="16519"/>
                    <a:pt x="14369" y="16519"/>
                  </a:cubicBezTo>
                  <a:cubicBezTo>
                    <a:pt x="14400" y="16570"/>
                    <a:pt x="14400" y="16570"/>
                    <a:pt x="14400" y="16570"/>
                  </a:cubicBezTo>
                  <a:cubicBezTo>
                    <a:pt x="14400" y="16621"/>
                    <a:pt x="14400" y="16621"/>
                    <a:pt x="14400" y="16621"/>
                  </a:cubicBezTo>
                  <a:cubicBezTo>
                    <a:pt x="14369" y="16621"/>
                    <a:pt x="14369" y="16621"/>
                    <a:pt x="14369" y="16621"/>
                  </a:cubicBezTo>
                  <a:cubicBezTo>
                    <a:pt x="14369" y="16647"/>
                    <a:pt x="14369" y="16647"/>
                    <a:pt x="14369" y="16647"/>
                  </a:cubicBezTo>
                  <a:cubicBezTo>
                    <a:pt x="14385" y="16698"/>
                    <a:pt x="14385" y="16698"/>
                    <a:pt x="14385" y="16698"/>
                  </a:cubicBezTo>
                  <a:cubicBezTo>
                    <a:pt x="14385" y="16774"/>
                    <a:pt x="14385" y="16774"/>
                    <a:pt x="14385" y="16774"/>
                  </a:cubicBezTo>
                  <a:cubicBezTo>
                    <a:pt x="14369" y="16800"/>
                    <a:pt x="14369" y="16800"/>
                    <a:pt x="14369" y="16800"/>
                  </a:cubicBezTo>
                  <a:cubicBezTo>
                    <a:pt x="14369" y="16877"/>
                    <a:pt x="14369" y="16877"/>
                    <a:pt x="14369" y="16877"/>
                  </a:cubicBezTo>
                  <a:cubicBezTo>
                    <a:pt x="14385" y="16877"/>
                    <a:pt x="14385" y="16877"/>
                    <a:pt x="14385" y="16877"/>
                  </a:cubicBezTo>
                  <a:cubicBezTo>
                    <a:pt x="14400" y="16902"/>
                    <a:pt x="14400" y="16902"/>
                    <a:pt x="14400" y="16902"/>
                  </a:cubicBezTo>
                  <a:cubicBezTo>
                    <a:pt x="14415" y="16877"/>
                    <a:pt x="14415" y="16877"/>
                    <a:pt x="14415" y="16877"/>
                  </a:cubicBezTo>
                  <a:cubicBezTo>
                    <a:pt x="14431" y="16902"/>
                    <a:pt x="14431" y="16902"/>
                    <a:pt x="14431" y="16902"/>
                  </a:cubicBezTo>
                  <a:cubicBezTo>
                    <a:pt x="14431" y="16953"/>
                    <a:pt x="14431" y="16953"/>
                    <a:pt x="14431" y="16953"/>
                  </a:cubicBezTo>
                  <a:cubicBezTo>
                    <a:pt x="14431" y="17004"/>
                    <a:pt x="14431" y="17004"/>
                    <a:pt x="14431" y="17004"/>
                  </a:cubicBezTo>
                  <a:cubicBezTo>
                    <a:pt x="14400" y="17055"/>
                    <a:pt x="14400" y="17055"/>
                    <a:pt x="14400" y="17055"/>
                  </a:cubicBezTo>
                  <a:cubicBezTo>
                    <a:pt x="14338" y="17055"/>
                    <a:pt x="14338" y="17055"/>
                    <a:pt x="14338" y="17055"/>
                  </a:cubicBezTo>
                  <a:cubicBezTo>
                    <a:pt x="14308" y="17106"/>
                    <a:pt x="14308" y="17106"/>
                    <a:pt x="14308" y="17106"/>
                  </a:cubicBezTo>
                  <a:cubicBezTo>
                    <a:pt x="14231" y="17234"/>
                    <a:pt x="14231" y="17234"/>
                    <a:pt x="14231" y="17234"/>
                  </a:cubicBezTo>
                  <a:cubicBezTo>
                    <a:pt x="14200" y="17234"/>
                    <a:pt x="14200" y="17234"/>
                    <a:pt x="14200" y="17234"/>
                  </a:cubicBezTo>
                  <a:cubicBezTo>
                    <a:pt x="14185" y="17209"/>
                    <a:pt x="14185" y="17209"/>
                    <a:pt x="14185" y="17209"/>
                  </a:cubicBezTo>
                  <a:cubicBezTo>
                    <a:pt x="14138" y="17183"/>
                    <a:pt x="14138" y="17183"/>
                    <a:pt x="14138" y="17183"/>
                  </a:cubicBezTo>
                  <a:cubicBezTo>
                    <a:pt x="14108" y="17209"/>
                    <a:pt x="14108" y="17209"/>
                    <a:pt x="14108" y="17209"/>
                  </a:cubicBezTo>
                  <a:cubicBezTo>
                    <a:pt x="14108" y="17183"/>
                    <a:pt x="14108" y="17183"/>
                    <a:pt x="14108" y="17183"/>
                  </a:cubicBezTo>
                  <a:cubicBezTo>
                    <a:pt x="14077" y="17183"/>
                    <a:pt x="14077" y="17183"/>
                    <a:pt x="14077" y="17183"/>
                  </a:cubicBezTo>
                  <a:cubicBezTo>
                    <a:pt x="14062" y="17183"/>
                    <a:pt x="14062" y="17183"/>
                    <a:pt x="14062" y="17183"/>
                  </a:cubicBezTo>
                  <a:cubicBezTo>
                    <a:pt x="14046" y="17157"/>
                    <a:pt x="14046" y="17157"/>
                    <a:pt x="14046" y="17157"/>
                  </a:cubicBezTo>
                  <a:cubicBezTo>
                    <a:pt x="13985" y="17132"/>
                    <a:pt x="13985" y="17132"/>
                    <a:pt x="13985" y="17132"/>
                  </a:cubicBezTo>
                  <a:cubicBezTo>
                    <a:pt x="13923" y="17157"/>
                    <a:pt x="13923" y="17157"/>
                    <a:pt x="13923" y="17157"/>
                  </a:cubicBezTo>
                  <a:cubicBezTo>
                    <a:pt x="13923" y="17183"/>
                    <a:pt x="13923" y="17183"/>
                    <a:pt x="13923" y="17183"/>
                  </a:cubicBezTo>
                  <a:cubicBezTo>
                    <a:pt x="13892" y="17209"/>
                    <a:pt x="13892" y="17209"/>
                    <a:pt x="13892" y="17209"/>
                  </a:cubicBezTo>
                  <a:cubicBezTo>
                    <a:pt x="13862" y="17209"/>
                    <a:pt x="13862" y="17209"/>
                    <a:pt x="13862" y="17209"/>
                  </a:cubicBezTo>
                  <a:cubicBezTo>
                    <a:pt x="13846" y="17183"/>
                    <a:pt x="13846" y="17183"/>
                    <a:pt x="13846" y="17183"/>
                  </a:cubicBezTo>
                  <a:cubicBezTo>
                    <a:pt x="13815" y="17209"/>
                    <a:pt x="13815" y="17209"/>
                    <a:pt x="13815" y="17209"/>
                  </a:cubicBezTo>
                  <a:cubicBezTo>
                    <a:pt x="13785" y="17209"/>
                    <a:pt x="13785" y="17209"/>
                    <a:pt x="13785" y="17209"/>
                  </a:cubicBezTo>
                  <a:cubicBezTo>
                    <a:pt x="13769" y="17157"/>
                    <a:pt x="13769" y="17157"/>
                    <a:pt x="13769" y="17157"/>
                  </a:cubicBezTo>
                  <a:cubicBezTo>
                    <a:pt x="13723" y="17106"/>
                    <a:pt x="13723" y="17106"/>
                    <a:pt x="13723" y="17106"/>
                  </a:cubicBezTo>
                  <a:cubicBezTo>
                    <a:pt x="13692" y="17106"/>
                    <a:pt x="13692" y="17106"/>
                    <a:pt x="13692" y="17106"/>
                  </a:cubicBezTo>
                  <a:cubicBezTo>
                    <a:pt x="13646" y="17132"/>
                    <a:pt x="13646" y="17132"/>
                    <a:pt x="13646" y="17132"/>
                  </a:cubicBezTo>
                  <a:cubicBezTo>
                    <a:pt x="13646" y="17106"/>
                    <a:pt x="13646" y="17106"/>
                    <a:pt x="13646" y="17106"/>
                  </a:cubicBezTo>
                  <a:cubicBezTo>
                    <a:pt x="13615" y="17106"/>
                    <a:pt x="13615" y="17106"/>
                    <a:pt x="13615" y="17106"/>
                  </a:cubicBezTo>
                  <a:cubicBezTo>
                    <a:pt x="13585" y="17157"/>
                    <a:pt x="13585" y="17157"/>
                    <a:pt x="13585" y="17157"/>
                  </a:cubicBezTo>
                  <a:cubicBezTo>
                    <a:pt x="13569" y="17209"/>
                    <a:pt x="13569" y="17209"/>
                    <a:pt x="13569" y="17209"/>
                  </a:cubicBezTo>
                  <a:cubicBezTo>
                    <a:pt x="13554" y="17260"/>
                    <a:pt x="13554" y="17260"/>
                    <a:pt x="13554" y="17260"/>
                  </a:cubicBezTo>
                  <a:cubicBezTo>
                    <a:pt x="13523" y="17285"/>
                    <a:pt x="13523" y="17285"/>
                    <a:pt x="13523" y="17285"/>
                  </a:cubicBezTo>
                  <a:cubicBezTo>
                    <a:pt x="13492" y="17336"/>
                    <a:pt x="13492" y="17336"/>
                    <a:pt x="13492" y="17336"/>
                  </a:cubicBezTo>
                  <a:cubicBezTo>
                    <a:pt x="13492" y="17362"/>
                    <a:pt x="13492" y="17362"/>
                    <a:pt x="13492" y="17362"/>
                  </a:cubicBezTo>
                  <a:cubicBezTo>
                    <a:pt x="13492" y="17413"/>
                    <a:pt x="13492" y="17413"/>
                    <a:pt x="13492" y="17413"/>
                  </a:cubicBezTo>
                  <a:cubicBezTo>
                    <a:pt x="13462" y="17464"/>
                    <a:pt x="13462" y="17464"/>
                    <a:pt x="13462" y="17464"/>
                  </a:cubicBezTo>
                  <a:cubicBezTo>
                    <a:pt x="13385" y="17464"/>
                    <a:pt x="13385" y="17464"/>
                    <a:pt x="13385" y="17464"/>
                  </a:cubicBezTo>
                  <a:cubicBezTo>
                    <a:pt x="13354" y="17464"/>
                    <a:pt x="13354" y="17464"/>
                    <a:pt x="13354" y="17464"/>
                  </a:cubicBezTo>
                  <a:cubicBezTo>
                    <a:pt x="13323" y="17515"/>
                    <a:pt x="13323" y="17515"/>
                    <a:pt x="13323" y="17515"/>
                  </a:cubicBezTo>
                  <a:cubicBezTo>
                    <a:pt x="13292" y="17515"/>
                    <a:pt x="13292" y="17515"/>
                    <a:pt x="13292" y="17515"/>
                  </a:cubicBezTo>
                  <a:cubicBezTo>
                    <a:pt x="13231" y="17566"/>
                    <a:pt x="13231" y="17566"/>
                    <a:pt x="13231" y="17566"/>
                  </a:cubicBezTo>
                  <a:cubicBezTo>
                    <a:pt x="13200" y="17643"/>
                    <a:pt x="13200" y="17643"/>
                    <a:pt x="13200" y="17643"/>
                  </a:cubicBezTo>
                  <a:cubicBezTo>
                    <a:pt x="13185" y="17643"/>
                    <a:pt x="13185" y="17643"/>
                    <a:pt x="13185" y="17643"/>
                  </a:cubicBezTo>
                  <a:cubicBezTo>
                    <a:pt x="13154" y="17617"/>
                    <a:pt x="13154" y="17617"/>
                    <a:pt x="13154" y="17617"/>
                  </a:cubicBezTo>
                  <a:cubicBezTo>
                    <a:pt x="13108" y="17617"/>
                    <a:pt x="13108" y="17617"/>
                    <a:pt x="13108" y="17617"/>
                  </a:cubicBezTo>
                  <a:cubicBezTo>
                    <a:pt x="13092" y="17643"/>
                    <a:pt x="13092" y="17643"/>
                    <a:pt x="13092" y="17643"/>
                  </a:cubicBezTo>
                  <a:cubicBezTo>
                    <a:pt x="13062" y="17643"/>
                    <a:pt x="13062" y="17643"/>
                    <a:pt x="13062" y="17643"/>
                  </a:cubicBezTo>
                  <a:cubicBezTo>
                    <a:pt x="12954" y="17643"/>
                    <a:pt x="12954" y="17643"/>
                    <a:pt x="12954" y="17643"/>
                  </a:cubicBezTo>
                  <a:cubicBezTo>
                    <a:pt x="12892" y="17617"/>
                    <a:pt x="12892" y="17617"/>
                    <a:pt x="12892" y="17617"/>
                  </a:cubicBezTo>
                  <a:cubicBezTo>
                    <a:pt x="12815" y="17617"/>
                    <a:pt x="12815" y="17617"/>
                    <a:pt x="12815" y="17617"/>
                  </a:cubicBezTo>
                  <a:cubicBezTo>
                    <a:pt x="12800" y="17617"/>
                    <a:pt x="12800" y="17617"/>
                    <a:pt x="12800" y="17617"/>
                  </a:cubicBezTo>
                  <a:cubicBezTo>
                    <a:pt x="12769" y="17566"/>
                    <a:pt x="12769" y="17566"/>
                    <a:pt x="12769" y="17566"/>
                  </a:cubicBezTo>
                  <a:cubicBezTo>
                    <a:pt x="12738" y="17566"/>
                    <a:pt x="12738" y="17566"/>
                    <a:pt x="12738" y="17566"/>
                  </a:cubicBezTo>
                  <a:cubicBezTo>
                    <a:pt x="12723" y="17540"/>
                    <a:pt x="12723" y="17540"/>
                    <a:pt x="12723" y="17540"/>
                  </a:cubicBezTo>
                  <a:cubicBezTo>
                    <a:pt x="12692" y="17515"/>
                    <a:pt x="12692" y="17515"/>
                    <a:pt x="12692" y="17515"/>
                  </a:cubicBezTo>
                  <a:cubicBezTo>
                    <a:pt x="12677" y="17413"/>
                    <a:pt x="12677" y="17413"/>
                    <a:pt x="12677" y="17413"/>
                  </a:cubicBezTo>
                  <a:cubicBezTo>
                    <a:pt x="12662" y="17387"/>
                    <a:pt x="12662" y="17387"/>
                    <a:pt x="12662" y="17387"/>
                  </a:cubicBezTo>
                  <a:cubicBezTo>
                    <a:pt x="12631" y="17413"/>
                    <a:pt x="12631" y="17413"/>
                    <a:pt x="12631" y="17413"/>
                  </a:cubicBezTo>
                  <a:cubicBezTo>
                    <a:pt x="12569" y="17413"/>
                    <a:pt x="12569" y="17413"/>
                    <a:pt x="12569" y="17413"/>
                  </a:cubicBezTo>
                  <a:cubicBezTo>
                    <a:pt x="12523" y="17362"/>
                    <a:pt x="12523" y="17362"/>
                    <a:pt x="12523" y="17362"/>
                  </a:cubicBezTo>
                  <a:cubicBezTo>
                    <a:pt x="12492" y="17285"/>
                    <a:pt x="12492" y="17285"/>
                    <a:pt x="12492" y="17285"/>
                  </a:cubicBezTo>
                  <a:cubicBezTo>
                    <a:pt x="12415" y="17285"/>
                    <a:pt x="12415" y="17285"/>
                    <a:pt x="12415" y="17285"/>
                  </a:cubicBezTo>
                  <a:cubicBezTo>
                    <a:pt x="12369" y="17285"/>
                    <a:pt x="12369" y="17285"/>
                    <a:pt x="12369" y="17285"/>
                  </a:cubicBezTo>
                  <a:cubicBezTo>
                    <a:pt x="12338" y="17260"/>
                    <a:pt x="12338" y="17260"/>
                    <a:pt x="12338" y="17260"/>
                  </a:cubicBezTo>
                  <a:cubicBezTo>
                    <a:pt x="12292" y="17285"/>
                    <a:pt x="12292" y="17285"/>
                    <a:pt x="12292" y="17285"/>
                  </a:cubicBezTo>
                  <a:cubicBezTo>
                    <a:pt x="12246" y="17285"/>
                    <a:pt x="12246" y="17285"/>
                    <a:pt x="12246" y="17285"/>
                  </a:cubicBezTo>
                  <a:cubicBezTo>
                    <a:pt x="12215" y="17311"/>
                    <a:pt x="12215" y="17311"/>
                    <a:pt x="12215" y="17311"/>
                  </a:cubicBezTo>
                  <a:cubicBezTo>
                    <a:pt x="12154" y="17311"/>
                    <a:pt x="12154" y="17311"/>
                    <a:pt x="12154" y="17311"/>
                  </a:cubicBezTo>
                  <a:cubicBezTo>
                    <a:pt x="12108" y="17336"/>
                    <a:pt x="12108" y="17336"/>
                    <a:pt x="12108" y="17336"/>
                  </a:cubicBezTo>
                  <a:cubicBezTo>
                    <a:pt x="12077" y="17387"/>
                    <a:pt x="12077" y="17387"/>
                    <a:pt x="12077" y="17387"/>
                  </a:cubicBezTo>
                  <a:cubicBezTo>
                    <a:pt x="12062" y="17413"/>
                    <a:pt x="12062" y="17413"/>
                    <a:pt x="12062" y="17413"/>
                  </a:cubicBezTo>
                  <a:cubicBezTo>
                    <a:pt x="12031" y="17387"/>
                    <a:pt x="12031" y="17387"/>
                    <a:pt x="12031" y="17387"/>
                  </a:cubicBezTo>
                  <a:cubicBezTo>
                    <a:pt x="12015" y="17387"/>
                    <a:pt x="12015" y="17387"/>
                    <a:pt x="12015" y="17387"/>
                  </a:cubicBezTo>
                  <a:cubicBezTo>
                    <a:pt x="11985" y="17413"/>
                    <a:pt x="11985" y="17413"/>
                    <a:pt x="11985" y="17413"/>
                  </a:cubicBezTo>
                  <a:cubicBezTo>
                    <a:pt x="11938" y="17413"/>
                    <a:pt x="11938" y="17413"/>
                    <a:pt x="11938" y="17413"/>
                  </a:cubicBezTo>
                  <a:cubicBezTo>
                    <a:pt x="11923" y="17438"/>
                    <a:pt x="11923" y="17438"/>
                    <a:pt x="11923" y="17438"/>
                  </a:cubicBezTo>
                  <a:cubicBezTo>
                    <a:pt x="11908" y="17438"/>
                    <a:pt x="11908" y="17438"/>
                    <a:pt x="11908" y="17438"/>
                  </a:cubicBezTo>
                  <a:cubicBezTo>
                    <a:pt x="11862" y="17387"/>
                    <a:pt x="11862" y="17387"/>
                    <a:pt x="11862" y="17387"/>
                  </a:cubicBezTo>
                  <a:cubicBezTo>
                    <a:pt x="11800" y="17362"/>
                    <a:pt x="11800" y="17362"/>
                    <a:pt x="11800" y="17362"/>
                  </a:cubicBezTo>
                  <a:cubicBezTo>
                    <a:pt x="11800" y="17336"/>
                    <a:pt x="11800" y="17336"/>
                    <a:pt x="11800" y="17336"/>
                  </a:cubicBezTo>
                  <a:cubicBezTo>
                    <a:pt x="11769" y="17285"/>
                    <a:pt x="11769" y="17285"/>
                    <a:pt x="11769" y="17285"/>
                  </a:cubicBezTo>
                  <a:cubicBezTo>
                    <a:pt x="11738" y="17285"/>
                    <a:pt x="11738" y="17285"/>
                    <a:pt x="11738" y="17285"/>
                  </a:cubicBezTo>
                  <a:cubicBezTo>
                    <a:pt x="11723" y="17260"/>
                    <a:pt x="11723" y="17260"/>
                    <a:pt x="11723" y="17260"/>
                  </a:cubicBezTo>
                  <a:cubicBezTo>
                    <a:pt x="11723" y="17209"/>
                    <a:pt x="11723" y="17209"/>
                    <a:pt x="11723" y="17209"/>
                  </a:cubicBezTo>
                  <a:cubicBezTo>
                    <a:pt x="11708" y="17157"/>
                    <a:pt x="11708" y="17157"/>
                    <a:pt x="11708" y="17157"/>
                  </a:cubicBezTo>
                  <a:cubicBezTo>
                    <a:pt x="11692" y="17106"/>
                    <a:pt x="11692" y="17106"/>
                    <a:pt x="11692" y="17106"/>
                  </a:cubicBezTo>
                  <a:cubicBezTo>
                    <a:pt x="11692" y="17081"/>
                    <a:pt x="11692" y="17081"/>
                    <a:pt x="11692" y="17081"/>
                  </a:cubicBezTo>
                  <a:cubicBezTo>
                    <a:pt x="11677" y="17030"/>
                    <a:pt x="11677" y="17030"/>
                    <a:pt x="11677" y="17030"/>
                  </a:cubicBezTo>
                  <a:cubicBezTo>
                    <a:pt x="11677" y="17004"/>
                    <a:pt x="11677" y="17004"/>
                    <a:pt x="11677" y="17004"/>
                  </a:cubicBezTo>
                  <a:cubicBezTo>
                    <a:pt x="11662" y="16953"/>
                    <a:pt x="11662" y="16953"/>
                    <a:pt x="11662" y="16953"/>
                  </a:cubicBezTo>
                  <a:cubicBezTo>
                    <a:pt x="11646" y="16953"/>
                    <a:pt x="11646" y="16953"/>
                    <a:pt x="11646" y="16953"/>
                  </a:cubicBezTo>
                  <a:cubicBezTo>
                    <a:pt x="11569" y="16953"/>
                    <a:pt x="11569" y="16953"/>
                    <a:pt x="11569" y="16953"/>
                  </a:cubicBezTo>
                  <a:cubicBezTo>
                    <a:pt x="11538" y="16928"/>
                    <a:pt x="11538" y="16928"/>
                    <a:pt x="11538" y="16928"/>
                  </a:cubicBezTo>
                  <a:cubicBezTo>
                    <a:pt x="11523" y="16928"/>
                    <a:pt x="11523" y="16928"/>
                    <a:pt x="11523" y="16928"/>
                  </a:cubicBezTo>
                  <a:cubicBezTo>
                    <a:pt x="11477" y="16902"/>
                    <a:pt x="11477" y="16902"/>
                    <a:pt x="11477" y="16902"/>
                  </a:cubicBezTo>
                  <a:cubicBezTo>
                    <a:pt x="11462" y="16877"/>
                    <a:pt x="11462" y="16877"/>
                    <a:pt x="11462" y="16877"/>
                  </a:cubicBezTo>
                  <a:cubicBezTo>
                    <a:pt x="11446" y="16877"/>
                    <a:pt x="11446" y="16877"/>
                    <a:pt x="11446" y="16877"/>
                  </a:cubicBezTo>
                  <a:cubicBezTo>
                    <a:pt x="11385" y="16877"/>
                    <a:pt x="11385" y="16877"/>
                    <a:pt x="11385" y="16877"/>
                  </a:cubicBezTo>
                  <a:cubicBezTo>
                    <a:pt x="11338" y="16851"/>
                    <a:pt x="11338" y="16851"/>
                    <a:pt x="11338" y="16851"/>
                  </a:cubicBezTo>
                  <a:cubicBezTo>
                    <a:pt x="11308" y="16851"/>
                    <a:pt x="11308" y="16851"/>
                    <a:pt x="11308" y="16851"/>
                  </a:cubicBezTo>
                  <a:cubicBezTo>
                    <a:pt x="11292" y="16826"/>
                    <a:pt x="11292" y="16826"/>
                    <a:pt x="11292" y="16826"/>
                  </a:cubicBezTo>
                  <a:cubicBezTo>
                    <a:pt x="11246" y="16774"/>
                    <a:pt x="11246" y="16774"/>
                    <a:pt x="11246" y="16774"/>
                  </a:cubicBezTo>
                  <a:cubicBezTo>
                    <a:pt x="11215" y="16774"/>
                    <a:pt x="11215" y="16774"/>
                    <a:pt x="11215" y="16774"/>
                  </a:cubicBezTo>
                  <a:cubicBezTo>
                    <a:pt x="11185" y="16749"/>
                    <a:pt x="11185" y="16749"/>
                    <a:pt x="11185" y="16749"/>
                  </a:cubicBezTo>
                  <a:cubicBezTo>
                    <a:pt x="11154" y="16749"/>
                    <a:pt x="11154" y="16749"/>
                    <a:pt x="11154" y="16749"/>
                  </a:cubicBezTo>
                  <a:cubicBezTo>
                    <a:pt x="11138" y="16774"/>
                    <a:pt x="11138" y="16774"/>
                    <a:pt x="11138" y="16774"/>
                  </a:cubicBezTo>
                  <a:cubicBezTo>
                    <a:pt x="11123" y="16826"/>
                    <a:pt x="11123" y="16826"/>
                    <a:pt x="11123" y="16826"/>
                  </a:cubicBezTo>
                  <a:cubicBezTo>
                    <a:pt x="11138" y="16851"/>
                    <a:pt x="11138" y="16851"/>
                    <a:pt x="11138" y="16851"/>
                  </a:cubicBezTo>
                  <a:cubicBezTo>
                    <a:pt x="11123" y="16902"/>
                    <a:pt x="11123" y="16902"/>
                    <a:pt x="11123" y="16902"/>
                  </a:cubicBezTo>
                  <a:cubicBezTo>
                    <a:pt x="11108" y="16902"/>
                    <a:pt x="11108" y="16902"/>
                    <a:pt x="11108" y="16902"/>
                  </a:cubicBezTo>
                  <a:cubicBezTo>
                    <a:pt x="11077" y="16902"/>
                    <a:pt x="11077" y="16902"/>
                    <a:pt x="11077" y="16902"/>
                  </a:cubicBezTo>
                  <a:cubicBezTo>
                    <a:pt x="11062" y="16953"/>
                    <a:pt x="11062" y="16953"/>
                    <a:pt x="11062" y="16953"/>
                  </a:cubicBezTo>
                  <a:cubicBezTo>
                    <a:pt x="11062" y="17004"/>
                    <a:pt x="11062" y="17004"/>
                    <a:pt x="11062" y="17004"/>
                  </a:cubicBezTo>
                  <a:cubicBezTo>
                    <a:pt x="11031" y="17055"/>
                    <a:pt x="11031" y="17055"/>
                    <a:pt x="11031" y="17055"/>
                  </a:cubicBezTo>
                  <a:cubicBezTo>
                    <a:pt x="11031" y="17183"/>
                    <a:pt x="11031" y="17183"/>
                    <a:pt x="11031" y="17183"/>
                  </a:cubicBezTo>
                  <a:cubicBezTo>
                    <a:pt x="11046" y="17260"/>
                    <a:pt x="11046" y="17260"/>
                    <a:pt x="11046" y="17260"/>
                  </a:cubicBezTo>
                  <a:cubicBezTo>
                    <a:pt x="11092" y="17285"/>
                    <a:pt x="11092" y="17285"/>
                    <a:pt x="11092" y="17285"/>
                  </a:cubicBezTo>
                  <a:cubicBezTo>
                    <a:pt x="11108" y="17311"/>
                    <a:pt x="11108" y="17311"/>
                    <a:pt x="11108" y="17311"/>
                  </a:cubicBezTo>
                  <a:cubicBezTo>
                    <a:pt x="11138" y="17336"/>
                    <a:pt x="11138" y="17336"/>
                    <a:pt x="11138" y="17336"/>
                  </a:cubicBezTo>
                  <a:cubicBezTo>
                    <a:pt x="11138" y="17362"/>
                    <a:pt x="11138" y="17362"/>
                    <a:pt x="11138" y="17362"/>
                  </a:cubicBezTo>
                  <a:cubicBezTo>
                    <a:pt x="11138" y="17464"/>
                    <a:pt x="11138" y="17464"/>
                    <a:pt x="11138" y="17464"/>
                  </a:cubicBezTo>
                  <a:cubicBezTo>
                    <a:pt x="11138" y="17540"/>
                    <a:pt x="11138" y="17540"/>
                    <a:pt x="11138" y="17540"/>
                  </a:cubicBezTo>
                  <a:cubicBezTo>
                    <a:pt x="11169" y="17566"/>
                    <a:pt x="11169" y="17566"/>
                    <a:pt x="11169" y="17566"/>
                  </a:cubicBezTo>
                  <a:cubicBezTo>
                    <a:pt x="11185" y="17617"/>
                    <a:pt x="11185" y="17617"/>
                    <a:pt x="11185" y="17617"/>
                  </a:cubicBezTo>
                  <a:cubicBezTo>
                    <a:pt x="11154" y="17694"/>
                    <a:pt x="11154" y="17694"/>
                    <a:pt x="11154" y="17694"/>
                  </a:cubicBezTo>
                  <a:cubicBezTo>
                    <a:pt x="11092" y="17694"/>
                    <a:pt x="11092" y="17694"/>
                    <a:pt x="11092" y="17694"/>
                  </a:cubicBezTo>
                  <a:cubicBezTo>
                    <a:pt x="11077" y="17694"/>
                    <a:pt x="11077" y="17694"/>
                    <a:pt x="11077" y="17694"/>
                  </a:cubicBezTo>
                  <a:cubicBezTo>
                    <a:pt x="11062" y="17719"/>
                    <a:pt x="11062" y="17719"/>
                    <a:pt x="11062" y="17719"/>
                  </a:cubicBezTo>
                  <a:cubicBezTo>
                    <a:pt x="11031" y="17719"/>
                    <a:pt x="11031" y="17719"/>
                    <a:pt x="11031" y="17719"/>
                  </a:cubicBezTo>
                  <a:cubicBezTo>
                    <a:pt x="11000" y="17694"/>
                    <a:pt x="11000" y="17694"/>
                    <a:pt x="11000" y="17694"/>
                  </a:cubicBezTo>
                  <a:cubicBezTo>
                    <a:pt x="10938" y="17694"/>
                    <a:pt x="10938" y="17694"/>
                    <a:pt x="10938" y="17694"/>
                  </a:cubicBezTo>
                  <a:cubicBezTo>
                    <a:pt x="10908" y="17694"/>
                    <a:pt x="10908" y="17694"/>
                    <a:pt x="10908" y="17694"/>
                  </a:cubicBezTo>
                  <a:cubicBezTo>
                    <a:pt x="10877" y="17668"/>
                    <a:pt x="10877" y="17668"/>
                    <a:pt x="10877" y="17668"/>
                  </a:cubicBezTo>
                  <a:cubicBezTo>
                    <a:pt x="10846" y="17668"/>
                    <a:pt x="10846" y="17668"/>
                    <a:pt x="10846" y="17668"/>
                  </a:cubicBezTo>
                  <a:cubicBezTo>
                    <a:pt x="10831" y="17668"/>
                    <a:pt x="10831" y="17668"/>
                    <a:pt x="10831" y="17668"/>
                  </a:cubicBezTo>
                  <a:cubicBezTo>
                    <a:pt x="10785" y="17719"/>
                    <a:pt x="10785" y="17719"/>
                    <a:pt x="10785" y="17719"/>
                  </a:cubicBezTo>
                  <a:cubicBezTo>
                    <a:pt x="10754" y="17719"/>
                    <a:pt x="10754" y="17719"/>
                    <a:pt x="10754" y="17719"/>
                  </a:cubicBezTo>
                  <a:cubicBezTo>
                    <a:pt x="10738" y="17745"/>
                    <a:pt x="10738" y="17745"/>
                    <a:pt x="10738" y="17745"/>
                  </a:cubicBezTo>
                  <a:cubicBezTo>
                    <a:pt x="10677" y="17694"/>
                    <a:pt x="10677" y="17694"/>
                    <a:pt x="10677" y="17694"/>
                  </a:cubicBezTo>
                  <a:cubicBezTo>
                    <a:pt x="10646" y="17668"/>
                    <a:pt x="10646" y="17668"/>
                    <a:pt x="10646" y="17668"/>
                  </a:cubicBezTo>
                  <a:cubicBezTo>
                    <a:pt x="10569" y="17591"/>
                    <a:pt x="10569" y="17591"/>
                    <a:pt x="10569" y="17591"/>
                  </a:cubicBezTo>
                  <a:cubicBezTo>
                    <a:pt x="10554" y="17540"/>
                    <a:pt x="10554" y="17540"/>
                    <a:pt x="10554" y="17540"/>
                  </a:cubicBezTo>
                  <a:cubicBezTo>
                    <a:pt x="10554" y="17515"/>
                    <a:pt x="10554" y="17515"/>
                    <a:pt x="10554" y="17515"/>
                  </a:cubicBezTo>
                  <a:cubicBezTo>
                    <a:pt x="10538" y="17464"/>
                    <a:pt x="10538" y="17464"/>
                    <a:pt x="10538" y="17464"/>
                  </a:cubicBezTo>
                  <a:cubicBezTo>
                    <a:pt x="10492" y="17464"/>
                    <a:pt x="10492" y="17464"/>
                    <a:pt x="10492" y="17464"/>
                  </a:cubicBezTo>
                  <a:cubicBezTo>
                    <a:pt x="10462" y="17489"/>
                    <a:pt x="10462" y="17489"/>
                    <a:pt x="10462" y="17489"/>
                  </a:cubicBezTo>
                  <a:cubicBezTo>
                    <a:pt x="10431" y="17489"/>
                    <a:pt x="10431" y="17489"/>
                    <a:pt x="10431" y="17489"/>
                  </a:cubicBezTo>
                  <a:cubicBezTo>
                    <a:pt x="10415" y="17489"/>
                    <a:pt x="10415" y="17489"/>
                    <a:pt x="10415" y="17489"/>
                  </a:cubicBezTo>
                  <a:cubicBezTo>
                    <a:pt x="10385" y="17515"/>
                    <a:pt x="10385" y="17515"/>
                    <a:pt x="10385" y="17515"/>
                  </a:cubicBezTo>
                  <a:cubicBezTo>
                    <a:pt x="10354" y="17464"/>
                    <a:pt x="10354" y="17464"/>
                    <a:pt x="10354" y="17464"/>
                  </a:cubicBezTo>
                  <a:cubicBezTo>
                    <a:pt x="10354" y="17438"/>
                    <a:pt x="10354" y="17438"/>
                    <a:pt x="10354" y="17438"/>
                  </a:cubicBezTo>
                  <a:cubicBezTo>
                    <a:pt x="10338" y="17387"/>
                    <a:pt x="10338" y="17387"/>
                    <a:pt x="10338" y="17387"/>
                  </a:cubicBezTo>
                  <a:cubicBezTo>
                    <a:pt x="10323" y="17387"/>
                    <a:pt x="10323" y="17387"/>
                    <a:pt x="10323" y="17387"/>
                  </a:cubicBezTo>
                  <a:cubicBezTo>
                    <a:pt x="10308" y="17413"/>
                    <a:pt x="10308" y="17413"/>
                    <a:pt x="10308" y="17413"/>
                  </a:cubicBezTo>
                  <a:cubicBezTo>
                    <a:pt x="10262" y="17413"/>
                    <a:pt x="10262" y="17413"/>
                    <a:pt x="10262" y="17413"/>
                  </a:cubicBezTo>
                  <a:cubicBezTo>
                    <a:pt x="10246" y="17413"/>
                    <a:pt x="10246" y="17413"/>
                    <a:pt x="10246" y="17413"/>
                  </a:cubicBezTo>
                  <a:cubicBezTo>
                    <a:pt x="10200" y="17438"/>
                    <a:pt x="10200" y="17438"/>
                    <a:pt x="10200" y="17438"/>
                  </a:cubicBezTo>
                  <a:cubicBezTo>
                    <a:pt x="10154" y="17438"/>
                    <a:pt x="10154" y="17438"/>
                    <a:pt x="10154" y="17438"/>
                  </a:cubicBezTo>
                  <a:cubicBezTo>
                    <a:pt x="10123" y="17464"/>
                    <a:pt x="10123" y="17464"/>
                    <a:pt x="10123" y="17464"/>
                  </a:cubicBezTo>
                  <a:cubicBezTo>
                    <a:pt x="10108" y="17540"/>
                    <a:pt x="10108" y="17540"/>
                    <a:pt x="10108" y="17540"/>
                  </a:cubicBezTo>
                  <a:cubicBezTo>
                    <a:pt x="10077" y="17540"/>
                    <a:pt x="10077" y="17540"/>
                    <a:pt x="10077" y="17540"/>
                  </a:cubicBezTo>
                  <a:cubicBezTo>
                    <a:pt x="10031" y="17515"/>
                    <a:pt x="10031" y="17515"/>
                    <a:pt x="10031" y="17515"/>
                  </a:cubicBezTo>
                  <a:cubicBezTo>
                    <a:pt x="10015" y="17540"/>
                    <a:pt x="10015" y="17540"/>
                    <a:pt x="10015" y="17540"/>
                  </a:cubicBezTo>
                  <a:cubicBezTo>
                    <a:pt x="10015" y="17591"/>
                    <a:pt x="10015" y="17591"/>
                    <a:pt x="10015" y="17591"/>
                  </a:cubicBezTo>
                  <a:cubicBezTo>
                    <a:pt x="10031" y="17617"/>
                    <a:pt x="10031" y="17617"/>
                    <a:pt x="10031" y="17617"/>
                  </a:cubicBezTo>
                  <a:cubicBezTo>
                    <a:pt x="10031" y="17643"/>
                    <a:pt x="10031" y="17643"/>
                    <a:pt x="10031" y="17643"/>
                  </a:cubicBezTo>
                  <a:cubicBezTo>
                    <a:pt x="10000" y="17694"/>
                    <a:pt x="10000" y="17694"/>
                    <a:pt x="10000" y="17694"/>
                  </a:cubicBezTo>
                  <a:cubicBezTo>
                    <a:pt x="9969" y="17694"/>
                    <a:pt x="9969" y="17694"/>
                    <a:pt x="9969" y="17694"/>
                  </a:cubicBezTo>
                  <a:cubicBezTo>
                    <a:pt x="9954" y="17745"/>
                    <a:pt x="9954" y="17745"/>
                    <a:pt x="9954" y="17745"/>
                  </a:cubicBezTo>
                  <a:cubicBezTo>
                    <a:pt x="9954" y="17770"/>
                    <a:pt x="9954" y="17770"/>
                    <a:pt x="9954" y="17770"/>
                  </a:cubicBezTo>
                  <a:cubicBezTo>
                    <a:pt x="9908" y="17821"/>
                    <a:pt x="9908" y="17821"/>
                    <a:pt x="9908" y="17821"/>
                  </a:cubicBezTo>
                  <a:cubicBezTo>
                    <a:pt x="9892" y="17872"/>
                    <a:pt x="9892" y="17872"/>
                    <a:pt x="9892" y="17872"/>
                  </a:cubicBezTo>
                  <a:cubicBezTo>
                    <a:pt x="9892" y="17923"/>
                    <a:pt x="9892" y="17923"/>
                    <a:pt x="9892" y="17923"/>
                  </a:cubicBezTo>
                  <a:cubicBezTo>
                    <a:pt x="9831" y="17949"/>
                    <a:pt x="9831" y="17949"/>
                    <a:pt x="9831" y="17949"/>
                  </a:cubicBezTo>
                  <a:cubicBezTo>
                    <a:pt x="9815" y="18000"/>
                    <a:pt x="9815" y="18000"/>
                    <a:pt x="9815" y="18000"/>
                  </a:cubicBezTo>
                  <a:cubicBezTo>
                    <a:pt x="9800" y="18026"/>
                    <a:pt x="9800" y="18026"/>
                    <a:pt x="9800" y="18026"/>
                  </a:cubicBezTo>
                  <a:cubicBezTo>
                    <a:pt x="9723" y="18026"/>
                    <a:pt x="9723" y="18026"/>
                    <a:pt x="9723" y="18026"/>
                  </a:cubicBezTo>
                  <a:cubicBezTo>
                    <a:pt x="9692" y="18051"/>
                    <a:pt x="9692" y="18051"/>
                    <a:pt x="9692" y="18051"/>
                  </a:cubicBezTo>
                  <a:cubicBezTo>
                    <a:pt x="9662" y="18153"/>
                    <a:pt x="9662" y="18153"/>
                    <a:pt x="9662" y="18153"/>
                  </a:cubicBezTo>
                  <a:cubicBezTo>
                    <a:pt x="9662" y="18153"/>
                    <a:pt x="9662" y="18153"/>
                    <a:pt x="9662" y="18153"/>
                  </a:cubicBezTo>
                  <a:cubicBezTo>
                    <a:pt x="9662" y="18153"/>
                    <a:pt x="9662" y="18153"/>
                    <a:pt x="9662" y="18153"/>
                  </a:cubicBezTo>
                  <a:cubicBezTo>
                    <a:pt x="9615" y="18128"/>
                    <a:pt x="9615" y="18128"/>
                    <a:pt x="9615" y="18128"/>
                  </a:cubicBezTo>
                  <a:cubicBezTo>
                    <a:pt x="9600" y="18128"/>
                    <a:pt x="9600" y="18128"/>
                    <a:pt x="9600" y="18128"/>
                  </a:cubicBezTo>
                  <a:cubicBezTo>
                    <a:pt x="9600" y="18128"/>
                    <a:pt x="9600" y="18128"/>
                    <a:pt x="9600" y="18128"/>
                  </a:cubicBezTo>
                  <a:cubicBezTo>
                    <a:pt x="9538" y="18102"/>
                    <a:pt x="9538" y="18102"/>
                    <a:pt x="9538" y="18102"/>
                  </a:cubicBezTo>
                  <a:cubicBezTo>
                    <a:pt x="9508" y="18051"/>
                    <a:pt x="9508" y="18051"/>
                    <a:pt x="9508" y="18051"/>
                  </a:cubicBezTo>
                  <a:cubicBezTo>
                    <a:pt x="9492" y="18026"/>
                    <a:pt x="9492" y="18026"/>
                    <a:pt x="9492" y="18026"/>
                  </a:cubicBezTo>
                  <a:cubicBezTo>
                    <a:pt x="9477" y="17974"/>
                    <a:pt x="9477" y="17974"/>
                    <a:pt x="9477" y="17974"/>
                  </a:cubicBezTo>
                  <a:cubicBezTo>
                    <a:pt x="9492" y="17923"/>
                    <a:pt x="9492" y="17923"/>
                    <a:pt x="9492" y="17923"/>
                  </a:cubicBezTo>
                  <a:cubicBezTo>
                    <a:pt x="9477" y="17898"/>
                    <a:pt x="9477" y="17898"/>
                    <a:pt x="9477" y="17898"/>
                  </a:cubicBezTo>
                  <a:cubicBezTo>
                    <a:pt x="9446" y="17923"/>
                    <a:pt x="9446" y="17923"/>
                    <a:pt x="9446" y="17923"/>
                  </a:cubicBezTo>
                  <a:cubicBezTo>
                    <a:pt x="9431" y="17974"/>
                    <a:pt x="9431" y="17974"/>
                    <a:pt x="9431" y="17974"/>
                  </a:cubicBezTo>
                  <a:cubicBezTo>
                    <a:pt x="9385" y="18000"/>
                    <a:pt x="9385" y="18000"/>
                    <a:pt x="9385" y="18000"/>
                  </a:cubicBezTo>
                  <a:cubicBezTo>
                    <a:pt x="9308" y="18000"/>
                    <a:pt x="9308" y="18000"/>
                    <a:pt x="9308" y="18000"/>
                  </a:cubicBezTo>
                  <a:cubicBezTo>
                    <a:pt x="9277" y="18026"/>
                    <a:pt x="9277" y="18026"/>
                    <a:pt x="9277" y="18026"/>
                  </a:cubicBezTo>
                  <a:cubicBezTo>
                    <a:pt x="9277" y="18051"/>
                    <a:pt x="9277" y="18051"/>
                    <a:pt x="9277" y="18051"/>
                  </a:cubicBezTo>
                  <a:cubicBezTo>
                    <a:pt x="9246" y="18026"/>
                    <a:pt x="9246" y="18026"/>
                    <a:pt x="9246" y="18026"/>
                  </a:cubicBezTo>
                  <a:cubicBezTo>
                    <a:pt x="9215" y="18000"/>
                    <a:pt x="9215" y="18000"/>
                    <a:pt x="9215" y="18000"/>
                  </a:cubicBezTo>
                  <a:cubicBezTo>
                    <a:pt x="9200" y="18026"/>
                    <a:pt x="9200" y="18026"/>
                    <a:pt x="9200" y="18026"/>
                  </a:cubicBezTo>
                  <a:cubicBezTo>
                    <a:pt x="9200" y="18000"/>
                    <a:pt x="9200" y="18000"/>
                    <a:pt x="9200" y="18000"/>
                  </a:cubicBezTo>
                  <a:cubicBezTo>
                    <a:pt x="9185" y="17974"/>
                    <a:pt x="9185" y="17974"/>
                    <a:pt x="9185" y="17974"/>
                  </a:cubicBezTo>
                  <a:cubicBezTo>
                    <a:pt x="9169" y="17949"/>
                    <a:pt x="9169" y="17949"/>
                    <a:pt x="9169" y="17949"/>
                  </a:cubicBezTo>
                  <a:cubicBezTo>
                    <a:pt x="9169" y="17898"/>
                    <a:pt x="9169" y="17898"/>
                    <a:pt x="9169" y="17898"/>
                  </a:cubicBezTo>
                  <a:cubicBezTo>
                    <a:pt x="9169" y="17872"/>
                    <a:pt x="9169" y="17872"/>
                    <a:pt x="9169" y="17872"/>
                  </a:cubicBezTo>
                  <a:cubicBezTo>
                    <a:pt x="9169" y="17847"/>
                    <a:pt x="9169" y="17847"/>
                    <a:pt x="9169" y="17847"/>
                  </a:cubicBezTo>
                  <a:cubicBezTo>
                    <a:pt x="9154" y="17821"/>
                    <a:pt x="9154" y="17821"/>
                    <a:pt x="9154" y="17821"/>
                  </a:cubicBezTo>
                  <a:cubicBezTo>
                    <a:pt x="9138" y="17821"/>
                    <a:pt x="9138" y="17821"/>
                    <a:pt x="9138" y="17821"/>
                  </a:cubicBezTo>
                  <a:cubicBezTo>
                    <a:pt x="9108" y="17770"/>
                    <a:pt x="9108" y="17770"/>
                    <a:pt x="9108" y="17770"/>
                  </a:cubicBezTo>
                  <a:cubicBezTo>
                    <a:pt x="9062" y="17770"/>
                    <a:pt x="9062" y="17770"/>
                    <a:pt x="9062" y="17770"/>
                  </a:cubicBezTo>
                  <a:cubicBezTo>
                    <a:pt x="9046" y="17770"/>
                    <a:pt x="9046" y="17770"/>
                    <a:pt x="9046" y="17770"/>
                  </a:cubicBezTo>
                  <a:cubicBezTo>
                    <a:pt x="9031" y="17694"/>
                    <a:pt x="9031" y="17694"/>
                    <a:pt x="9031" y="17694"/>
                  </a:cubicBezTo>
                  <a:cubicBezTo>
                    <a:pt x="9000" y="17617"/>
                    <a:pt x="9000" y="17617"/>
                    <a:pt x="9000" y="17617"/>
                  </a:cubicBezTo>
                  <a:cubicBezTo>
                    <a:pt x="8954" y="17566"/>
                    <a:pt x="8954" y="17566"/>
                    <a:pt x="8954" y="17566"/>
                  </a:cubicBezTo>
                  <a:cubicBezTo>
                    <a:pt x="8908" y="17540"/>
                    <a:pt x="8908" y="17540"/>
                    <a:pt x="8908" y="17540"/>
                  </a:cubicBezTo>
                  <a:cubicBezTo>
                    <a:pt x="8846" y="17540"/>
                    <a:pt x="8846" y="17540"/>
                    <a:pt x="8846" y="17540"/>
                  </a:cubicBezTo>
                  <a:cubicBezTo>
                    <a:pt x="8800" y="17540"/>
                    <a:pt x="8800" y="17540"/>
                    <a:pt x="8800" y="17540"/>
                  </a:cubicBezTo>
                  <a:cubicBezTo>
                    <a:pt x="8785" y="17566"/>
                    <a:pt x="8785" y="17566"/>
                    <a:pt x="8785" y="17566"/>
                  </a:cubicBezTo>
                  <a:cubicBezTo>
                    <a:pt x="8800" y="17617"/>
                    <a:pt x="8800" y="17617"/>
                    <a:pt x="8800" y="17617"/>
                  </a:cubicBezTo>
                  <a:cubicBezTo>
                    <a:pt x="8785" y="17643"/>
                    <a:pt x="8785" y="17643"/>
                    <a:pt x="8785" y="17643"/>
                  </a:cubicBezTo>
                  <a:cubicBezTo>
                    <a:pt x="8754" y="17643"/>
                    <a:pt x="8754" y="17643"/>
                    <a:pt x="8754" y="17643"/>
                  </a:cubicBezTo>
                  <a:cubicBezTo>
                    <a:pt x="8738" y="17643"/>
                    <a:pt x="8738" y="17643"/>
                    <a:pt x="8738" y="17643"/>
                  </a:cubicBezTo>
                  <a:cubicBezTo>
                    <a:pt x="8692" y="17668"/>
                    <a:pt x="8692" y="17668"/>
                    <a:pt x="8692" y="17668"/>
                  </a:cubicBezTo>
                  <a:cubicBezTo>
                    <a:pt x="8662" y="17643"/>
                    <a:pt x="8662" y="17643"/>
                    <a:pt x="8662" y="17643"/>
                  </a:cubicBezTo>
                  <a:cubicBezTo>
                    <a:pt x="8631" y="17643"/>
                    <a:pt x="8631" y="17643"/>
                    <a:pt x="8631" y="17643"/>
                  </a:cubicBezTo>
                  <a:cubicBezTo>
                    <a:pt x="8600" y="17668"/>
                    <a:pt x="8600" y="17668"/>
                    <a:pt x="8600" y="17668"/>
                  </a:cubicBezTo>
                  <a:cubicBezTo>
                    <a:pt x="8569" y="17668"/>
                    <a:pt x="8569" y="17668"/>
                    <a:pt x="8569" y="17668"/>
                  </a:cubicBezTo>
                  <a:cubicBezTo>
                    <a:pt x="8554" y="17617"/>
                    <a:pt x="8554" y="17617"/>
                    <a:pt x="8554" y="17617"/>
                  </a:cubicBezTo>
                  <a:cubicBezTo>
                    <a:pt x="8523" y="17617"/>
                    <a:pt x="8523" y="17617"/>
                    <a:pt x="8523" y="17617"/>
                  </a:cubicBezTo>
                  <a:cubicBezTo>
                    <a:pt x="8508" y="17566"/>
                    <a:pt x="8508" y="17566"/>
                    <a:pt x="8508" y="17566"/>
                  </a:cubicBezTo>
                  <a:cubicBezTo>
                    <a:pt x="8523" y="17540"/>
                    <a:pt x="8523" y="17540"/>
                    <a:pt x="8523" y="17540"/>
                  </a:cubicBezTo>
                  <a:cubicBezTo>
                    <a:pt x="8477" y="17489"/>
                    <a:pt x="8477" y="17489"/>
                    <a:pt x="8477" y="17489"/>
                  </a:cubicBezTo>
                  <a:cubicBezTo>
                    <a:pt x="8446" y="17515"/>
                    <a:pt x="8446" y="17515"/>
                    <a:pt x="8446" y="17515"/>
                  </a:cubicBezTo>
                  <a:cubicBezTo>
                    <a:pt x="8446" y="17566"/>
                    <a:pt x="8446" y="17566"/>
                    <a:pt x="8446" y="17566"/>
                  </a:cubicBezTo>
                  <a:cubicBezTo>
                    <a:pt x="8462" y="17591"/>
                    <a:pt x="8462" y="17591"/>
                    <a:pt x="8462" y="17591"/>
                  </a:cubicBezTo>
                  <a:cubicBezTo>
                    <a:pt x="8446" y="17617"/>
                    <a:pt x="8446" y="17617"/>
                    <a:pt x="8446" y="17617"/>
                  </a:cubicBezTo>
                  <a:cubicBezTo>
                    <a:pt x="8415" y="17643"/>
                    <a:pt x="8415" y="17643"/>
                    <a:pt x="8415" y="17643"/>
                  </a:cubicBezTo>
                  <a:cubicBezTo>
                    <a:pt x="8385" y="17668"/>
                    <a:pt x="8385" y="17668"/>
                    <a:pt x="8385" y="17668"/>
                  </a:cubicBezTo>
                  <a:cubicBezTo>
                    <a:pt x="7985" y="16826"/>
                    <a:pt x="7985" y="16826"/>
                    <a:pt x="7985" y="16826"/>
                  </a:cubicBezTo>
                  <a:cubicBezTo>
                    <a:pt x="7677" y="16443"/>
                    <a:pt x="7677" y="16443"/>
                    <a:pt x="7677" y="16443"/>
                  </a:cubicBezTo>
                  <a:cubicBezTo>
                    <a:pt x="7677" y="16417"/>
                    <a:pt x="7677" y="16417"/>
                    <a:pt x="7677" y="16417"/>
                  </a:cubicBezTo>
                  <a:cubicBezTo>
                    <a:pt x="7692" y="16391"/>
                    <a:pt x="7692" y="16391"/>
                    <a:pt x="7692" y="16391"/>
                  </a:cubicBezTo>
                  <a:cubicBezTo>
                    <a:pt x="7723" y="16366"/>
                    <a:pt x="7723" y="16366"/>
                    <a:pt x="7723" y="16366"/>
                  </a:cubicBezTo>
                  <a:cubicBezTo>
                    <a:pt x="7723" y="16315"/>
                    <a:pt x="7723" y="16315"/>
                    <a:pt x="7723" y="16315"/>
                  </a:cubicBezTo>
                  <a:cubicBezTo>
                    <a:pt x="7708" y="16289"/>
                    <a:pt x="7708" y="16289"/>
                    <a:pt x="7708" y="16289"/>
                  </a:cubicBezTo>
                  <a:cubicBezTo>
                    <a:pt x="7662" y="16315"/>
                    <a:pt x="7662" y="16315"/>
                    <a:pt x="7662" y="16315"/>
                  </a:cubicBezTo>
                  <a:cubicBezTo>
                    <a:pt x="7631" y="16315"/>
                    <a:pt x="7631" y="16315"/>
                    <a:pt x="7631" y="16315"/>
                  </a:cubicBezTo>
                  <a:cubicBezTo>
                    <a:pt x="7600" y="16366"/>
                    <a:pt x="7600" y="16366"/>
                    <a:pt x="7600" y="16366"/>
                  </a:cubicBezTo>
                  <a:cubicBezTo>
                    <a:pt x="7585" y="16391"/>
                    <a:pt x="7585" y="16391"/>
                    <a:pt x="7585" y="16391"/>
                  </a:cubicBezTo>
                  <a:cubicBezTo>
                    <a:pt x="7538" y="16443"/>
                    <a:pt x="7538" y="16443"/>
                    <a:pt x="7538" y="16443"/>
                  </a:cubicBezTo>
                  <a:cubicBezTo>
                    <a:pt x="7538" y="16494"/>
                    <a:pt x="7538" y="16494"/>
                    <a:pt x="7538" y="16494"/>
                  </a:cubicBezTo>
                  <a:cubicBezTo>
                    <a:pt x="7508" y="16519"/>
                    <a:pt x="7508" y="16519"/>
                    <a:pt x="7508" y="16519"/>
                  </a:cubicBezTo>
                  <a:cubicBezTo>
                    <a:pt x="7508" y="16570"/>
                    <a:pt x="7508" y="16570"/>
                    <a:pt x="7508" y="16570"/>
                  </a:cubicBezTo>
                  <a:cubicBezTo>
                    <a:pt x="7477" y="16596"/>
                    <a:pt x="7477" y="16596"/>
                    <a:pt x="7477" y="16596"/>
                  </a:cubicBezTo>
                  <a:cubicBezTo>
                    <a:pt x="7415" y="16596"/>
                    <a:pt x="7415" y="16596"/>
                    <a:pt x="7415" y="16596"/>
                  </a:cubicBezTo>
                  <a:cubicBezTo>
                    <a:pt x="7385" y="16621"/>
                    <a:pt x="7385" y="16621"/>
                    <a:pt x="7385" y="16621"/>
                  </a:cubicBezTo>
                  <a:cubicBezTo>
                    <a:pt x="7400" y="16698"/>
                    <a:pt x="7400" y="16698"/>
                    <a:pt x="7400" y="16698"/>
                  </a:cubicBezTo>
                  <a:cubicBezTo>
                    <a:pt x="7385" y="16723"/>
                    <a:pt x="7385" y="16723"/>
                    <a:pt x="7385" y="16723"/>
                  </a:cubicBezTo>
                  <a:cubicBezTo>
                    <a:pt x="7354" y="16698"/>
                    <a:pt x="7354" y="16698"/>
                    <a:pt x="7354" y="16698"/>
                  </a:cubicBezTo>
                  <a:cubicBezTo>
                    <a:pt x="7292" y="16672"/>
                    <a:pt x="7292" y="16672"/>
                    <a:pt x="7292" y="16672"/>
                  </a:cubicBezTo>
                  <a:cubicBezTo>
                    <a:pt x="7262" y="16672"/>
                    <a:pt x="7262" y="16672"/>
                    <a:pt x="7262" y="16672"/>
                  </a:cubicBezTo>
                  <a:cubicBezTo>
                    <a:pt x="7246" y="16723"/>
                    <a:pt x="7246" y="16723"/>
                    <a:pt x="7246" y="16723"/>
                  </a:cubicBezTo>
                  <a:cubicBezTo>
                    <a:pt x="7215" y="16723"/>
                    <a:pt x="7215" y="16723"/>
                    <a:pt x="7215" y="16723"/>
                  </a:cubicBezTo>
                  <a:cubicBezTo>
                    <a:pt x="7200" y="16672"/>
                    <a:pt x="7200" y="16672"/>
                    <a:pt x="7200" y="16672"/>
                  </a:cubicBezTo>
                  <a:cubicBezTo>
                    <a:pt x="7200" y="16596"/>
                    <a:pt x="7200" y="16596"/>
                    <a:pt x="7200" y="16596"/>
                  </a:cubicBezTo>
                  <a:cubicBezTo>
                    <a:pt x="7215" y="16570"/>
                    <a:pt x="7215" y="16570"/>
                    <a:pt x="7215" y="16570"/>
                  </a:cubicBezTo>
                  <a:cubicBezTo>
                    <a:pt x="7231" y="16519"/>
                    <a:pt x="7231" y="16519"/>
                    <a:pt x="7231" y="16519"/>
                  </a:cubicBezTo>
                  <a:cubicBezTo>
                    <a:pt x="7215" y="16519"/>
                    <a:pt x="7215" y="16519"/>
                    <a:pt x="7215" y="16519"/>
                  </a:cubicBezTo>
                  <a:cubicBezTo>
                    <a:pt x="7185" y="16545"/>
                    <a:pt x="7185" y="16545"/>
                    <a:pt x="7185" y="16545"/>
                  </a:cubicBezTo>
                  <a:cubicBezTo>
                    <a:pt x="7169" y="16545"/>
                    <a:pt x="7169" y="16545"/>
                    <a:pt x="7169" y="16545"/>
                  </a:cubicBezTo>
                  <a:cubicBezTo>
                    <a:pt x="7108" y="16494"/>
                    <a:pt x="7108" y="16494"/>
                    <a:pt x="7108" y="16494"/>
                  </a:cubicBezTo>
                  <a:cubicBezTo>
                    <a:pt x="7062" y="16494"/>
                    <a:pt x="7062" y="16494"/>
                    <a:pt x="7062" y="16494"/>
                  </a:cubicBezTo>
                  <a:cubicBezTo>
                    <a:pt x="7077" y="16545"/>
                    <a:pt x="7077" y="16545"/>
                    <a:pt x="7077" y="16545"/>
                  </a:cubicBezTo>
                  <a:cubicBezTo>
                    <a:pt x="7092" y="16545"/>
                    <a:pt x="7092" y="16545"/>
                    <a:pt x="7092" y="16545"/>
                  </a:cubicBezTo>
                  <a:cubicBezTo>
                    <a:pt x="7077" y="16596"/>
                    <a:pt x="7077" y="16596"/>
                    <a:pt x="7077" y="16596"/>
                  </a:cubicBezTo>
                  <a:cubicBezTo>
                    <a:pt x="7046" y="16596"/>
                    <a:pt x="7046" y="16596"/>
                    <a:pt x="7046" y="16596"/>
                  </a:cubicBezTo>
                  <a:cubicBezTo>
                    <a:pt x="7031" y="16519"/>
                    <a:pt x="7031" y="16519"/>
                    <a:pt x="7031" y="16519"/>
                  </a:cubicBezTo>
                  <a:cubicBezTo>
                    <a:pt x="7031" y="16443"/>
                    <a:pt x="7031" y="16443"/>
                    <a:pt x="7031" y="16443"/>
                  </a:cubicBezTo>
                  <a:cubicBezTo>
                    <a:pt x="6969" y="16366"/>
                    <a:pt x="6969" y="16366"/>
                    <a:pt x="6969" y="16366"/>
                  </a:cubicBezTo>
                  <a:cubicBezTo>
                    <a:pt x="6954" y="16391"/>
                    <a:pt x="6954" y="16391"/>
                    <a:pt x="6954" y="16391"/>
                  </a:cubicBezTo>
                  <a:cubicBezTo>
                    <a:pt x="6969" y="16443"/>
                    <a:pt x="6969" y="16443"/>
                    <a:pt x="6969" y="16443"/>
                  </a:cubicBezTo>
                  <a:cubicBezTo>
                    <a:pt x="6969" y="16468"/>
                    <a:pt x="6969" y="16468"/>
                    <a:pt x="6969" y="16468"/>
                  </a:cubicBezTo>
                  <a:cubicBezTo>
                    <a:pt x="6938" y="16468"/>
                    <a:pt x="6938" y="16468"/>
                    <a:pt x="6938" y="16468"/>
                  </a:cubicBezTo>
                  <a:cubicBezTo>
                    <a:pt x="6938" y="16417"/>
                    <a:pt x="6938" y="16417"/>
                    <a:pt x="6938" y="16417"/>
                  </a:cubicBezTo>
                  <a:cubicBezTo>
                    <a:pt x="6908" y="16443"/>
                    <a:pt x="6908" y="16443"/>
                    <a:pt x="6908" y="16443"/>
                  </a:cubicBezTo>
                  <a:cubicBezTo>
                    <a:pt x="6908" y="16494"/>
                    <a:pt x="6908" y="16494"/>
                    <a:pt x="6908" y="16494"/>
                  </a:cubicBezTo>
                  <a:cubicBezTo>
                    <a:pt x="6892" y="16494"/>
                    <a:pt x="6892" y="16494"/>
                    <a:pt x="6892" y="16494"/>
                  </a:cubicBezTo>
                  <a:cubicBezTo>
                    <a:pt x="6862" y="16468"/>
                    <a:pt x="6862" y="16468"/>
                    <a:pt x="6862" y="16468"/>
                  </a:cubicBezTo>
                  <a:cubicBezTo>
                    <a:pt x="6831" y="16494"/>
                    <a:pt x="6831" y="16494"/>
                    <a:pt x="6831" y="16494"/>
                  </a:cubicBezTo>
                  <a:cubicBezTo>
                    <a:pt x="6815" y="16494"/>
                    <a:pt x="6815" y="16494"/>
                    <a:pt x="6815" y="16494"/>
                  </a:cubicBezTo>
                  <a:cubicBezTo>
                    <a:pt x="6800" y="16443"/>
                    <a:pt x="6800" y="16443"/>
                    <a:pt x="6800" y="16443"/>
                  </a:cubicBezTo>
                  <a:cubicBezTo>
                    <a:pt x="6815" y="16417"/>
                    <a:pt x="6815" y="16417"/>
                    <a:pt x="6815" y="16417"/>
                  </a:cubicBezTo>
                  <a:cubicBezTo>
                    <a:pt x="6815" y="16391"/>
                    <a:pt x="6815" y="16391"/>
                    <a:pt x="6815" y="16391"/>
                  </a:cubicBezTo>
                  <a:cubicBezTo>
                    <a:pt x="6815" y="16340"/>
                    <a:pt x="6815" y="16340"/>
                    <a:pt x="6815" y="16340"/>
                  </a:cubicBezTo>
                  <a:cubicBezTo>
                    <a:pt x="6815" y="16289"/>
                    <a:pt x="6815" y="16289"/>
                    <a:pt x="6815" y="16289"/>
                  </a:cubicBezTo>
                  <a:cubicBezTo>
                    <a:pt x="6815" y="16264"/>
                    <a:pt x="6815" y="16264"/>
                    <a:pt x="6815" y="16264"/>
                  </a:cubicBezTo>
                  <a:cubicBezTo>
                    <a:pt x="6800" y="16238"/>
                    <a:pt x="6800" y="16238"/>
                    <a:pt x="6800" y="16238"/>
                  </a:cubicBezTo>
                  <a:cubicBezTo>
                    <a:pt x="6769" y="16213"/>
                    <a:pt x="6769" y="16213"/>
                    <a:pt x="6769" y="16213"/>
                  </a:cubicBezTo>
                  <a:cubicBezTo>
                    <a:pt x="6769" y="16136"/>
                    <a:pt x="6769" y="16136"/>
                    <a:pt x="6769" y="16136"/>
                  </a:cubicBezTo>
                  <a:cubicBezTo>
                    <a:pt x="6754" y="16136"/>
                    <a:pt x="6754" y="16136"/>
                    <a:pt x="6754" y="16136"/>
                  </a:cubicBezTo>
                  <a:cubicBezTo>
                    <a:pt x="6738" y="16060"/>
                    <a:pt x="6738" y="16060"/>
                    <a:pt x="6738" y="16060"/>
                  </a:cubicBezTo>
                  <a:cubicBezTo>
                    <a:pt x="6708" y="16060"/>
                    <a:pt x="6708" y="16060"/>
                    <a:pt x="6708" y="16060"/>
                  </a:cubicBezTo>
                  <a:cubicBezTo>
                    <a:pt x="6662" y="16085"/>
                    <a:pt x="6662" y="16085"/>
                    <a:pt x="6662" y="16085"/>
                  </a:cubicBezTo>
                  <a:cubicBezTo>
                    <a:pt x="6631" y="16085"/>
                    <a:pt x="6631" y="16085"/>
                    <a:pt x="6631" y="16085"/>
                  </a:cubicBezTo>
                  <a:cubicBezTo>
                    <a:pt x="6585" y="16034"/>
                    <a:pt x="6585" y="16034"/>
                    <a:pt x="6585" y="16034"/>
                  </a:cubicBezTo>
                  <a:cubicBezTo>
                    <a:pt x="6538" y="16060"/>
                    <a:pt x="6538" y="16060"/>
                    <a:pt x="6538" y="16060"/>
                  </a:cubicBezTo>
                  <a:cubicBezTo>
                    <a:pt x="6508" y="16009"/>
                    <a:pt x="6508" y="16009"/>
                    <a:pt x="6508" y="16009"/>
                  </a:cubicBezTo>
                  <a:cubicBezTo>
                    <a:pt x="6477" y="16034"/>
                    <a:pt x="6477" y="16034"/>
                    <a:pt x="6477" y="16034"/>
                  </a:cubicBezTo>
                  <a:cubicBezTo>
                    <a:pt x="6462" y="16034"/>
                    <a:pt x="6462" y="16034"/>
                    <a:pt x="6462" y="16034"/>
                  </a:cubicBezTo>
                  <a:cubicBezTo>
                    <a:pt x="6431" y="16060"/>
                    <a:pt x="6431" y="16060"/>
                    <a:pt x="6431" y="16060"/>
                  </a:cubicBezTo>
                  <a:cubicBezTo>
                    <a:pt x="6415" y="16111"/>
                    <a:pt x="6415" y="16111"/>
                    <a:pt x="6415" y="16111"/>
                  </a:cubicBezTo>
                  <a:cubicBezTo>
                    <a:pt x="6369" y="16111"/>
                    <a:pt x="6369" y="16111"/>
                    <a:pt x="6369" y="16111"/>
                  </a:cubicBezTo>
                  <a:cubicBezTo>
                    <a:pt x="6354" y="16136"/>
                    <a:pt x="6354" y="16136"/>
                    <a:pt x="6354" y="16136"/>
                  </a:cubicBezTo>
                  <a:cubicBezTo>
                    <a:pt x="6369" y="16162"/>
                    <a:pt x="6369" y="16162"/>
                    <a:pt x="6369" y="16162"/>
                  </a:cubicBezTo>
                  <a:cubicBezTo>
                    <a:pt x="6369" y="16213"/>
                    <a:pt x="6369" y="16213"/>
                    <a:pt x="6369" y="16213"/>
                  </a:cubicBezTo>
                  <a:cubicBezTo>
                    <a:pt x="6338" y="16213"/>
                    <a:pt x="6338" y="16213"/>
                    <a:pt x="6338" y="16213"/>
                  </a:cubicBezTo>
                  <a:cubicBezTo>
                    <a:pt x="6308" y="16213"/>
                    <a:pt x="6308" y="16213"/>
                    <a:pt x="6308" y="16213"/>
                  </a:cubicBezTo>
                  <a:cubicBezTo>
                    <a:pt x="6292" y="16264"/>
                    <a:pt x="6292" y="16264"/>
                    <a:pt x="6292" y="16264"/>
                  </a:cubicBezTo>
                  <a:cubicBezTo>
                    <a:pt x="6246" y="16264"/>
                    <a:pt x="6246" y="16264"/>
                    <a:pt x="6246" y="16264"/>
                  </a:cubicBezTo>
                  <a:cubicBezTo>
                    <a:pt x="6231" y="16289"/>
                    <a:pt x="6231" y="16289"/>
                    <a:pt x="6231" y="16289"/>
                  </a:cubicBezTo>
                  <a:cubicBezTo>
                    <a:pt x="6215" y="16289"/>
                    <a:pt x="6215" y="16289"/>
                    <a:pt x="6215" y="16289"/>
                  </a:cubicBezTo>
                  <a:cubicBezTo>
                    <a:pt x="6154" y="16366"/>
                    <a:pt x="6154" y="16366"/>
                    <a:pt x="6154" y="16366"/>
                  </a:cubicBezTo>
                  <a:cubicBezTo>
                    <a:pt x="6108" y="16391"/>
                    <a:pt x="6108" y="16391"/>
                    <a:pt x="6108" y="16391"/>
                  </a:cubicBezTo>
                  <a:cubicBezTo>
                    <a:pt x="6077" y="16417"/>
                    <a:pt x="6077" y="16417"/>
                    <a:pt x="6077" y="16417"/>
                  </a:cubicBezTo>
                  <a:cubicBezTo>
                    <a:pt x="6062" y="16417"/>
                    <a:pt x="6062" y="16417"/>
                    <a:pt x="6062" y="16417"/>
                  </a:cubicBezTo>
                  <a:cubicBezTo>
                    <a:pt x="6046" y="16391"/>
                    <a:pt x="6046" y="16391"/>
                    <a:pt x="6046" y="16391"/>
                  </a:cubicBezTo>
                  <a:cubicBezTo>
                    <a:pt x="6015" y="16417"/>
                    <a:pt x="6015" y="16417"/>
                    <a:pt x="6015" y="16417"/>
                  </a:cubicBezTo>
                  <a:cubicBezTo>
                    <a:pt x="6015" y="16443"/>
                    <a:pt x="6015" y="16443"/>
                    <a:pt x="6015" y="16443"/>
                  </a:cubicBezTo>
                  <a:cubicBezTo>
                    <a:pt x="5985" y="16443"/>
                    <a:pt x="5985" y="16443"/>
                    <a:pt x="5985" y="16443"/>
                  </a:cubicBezTo>
                  <a:cubicBezTo>
                    <a:pt x="5954" y="16468"/>
                    <a:pt x="5954" y="16468"/>
                    <a:pt x="5954" y="16468"/>
                  </a:cubicBezTo>
                  <a:cubicBezTo>
                    <a:pt x="5954" y="16545"/>
                    <a:pt x="5954" y="16545"/>
                    <a:pt x="5954" y="16545"/>
                  </a:cubicBezTo>
                  <a:cubicBezTo>
                    <a:pt x="5954" y="16545"/>
                    <a:pt x="5954" y="16545"/>
                    <a:pt x="5954" y="16545"/>
                  </a:cubicBezTo>
                  <a:cubicBezTo>
                    <a:pt x="5923" y="16545"/>
                    <a:pt x="5923" y="16545"/>
                    <a:pt x="5923" y="16545"/>
                  </a:cubicBezTo>
                  <a:cubicBezTo>
                    <a:pt x="5908" y="16545"/>
                    <a:pt x="5908" y="16545"/>
                    <a:pt x="5908" y="16545"/>
                  </a:cubicBezTo>
                  <a:cubicBezTo>
                    <a:pt x="5877" y="16570"/>
                    <a:pt x="5877" y="16570"/>
                    <a:pt x="5877" y="16570"/>
                  </a:cubicBezTo>
                  <a:cubicBezTo>
                    <a:pt x="5831" y="16570"/>
                    <a:pt x="5831" y="16570"/>
                    <a:pt x="5831" y="16570"/>
                  </a:cubicBezTo>
                  <a:cubicBezTo>
                    <a:pt x="5785" y="16621"/>
                    <a:pt x="5785" y="16621"/>
                    <a:pt x="5785" y="16621"/>
                  </a:cubicBezTo>
                  <a:cubicBezTo>
                    <a:pt x="5785" y="16647"/>
                    <a:pt x="5785" y="16647"/>
                    <a:pt x="5785" y="16647"/>
                  </a:cubicBezTo>
                  <a:cubicBezTo>
                    <a:pt x="5738" y="16647"/>
                    <a:pt x="5738" y="16647"/>
                    <a:pt x="5738" y="16647"/>
                  </a:cubicBezTo>
                  <a:cubicBezTo>
                    <a:pt x="5692" y="16672"/>
                    <a:pt x="5692" y="16672"/>
                    <a:pt x="5692" y="16672"/>
                  </a:cubicBezTo>
                  <a:cubicBezTo>
                    <a:pt x="5662" y="16698"/>
                    <a:pt x="5662" y="16698"/>
                    <a:pt x="5662" y="16698"/>
                  </a:cubicBezTo>
                  <a:cubicBezTo>
                    <a:pt x="5600" y="16723"/>
                    <a:pt x="5600" y="16723"/>
                    <a:pt x="5600" y="16723"/>
                  </a:cubicBezTo>
                  <a:cubicBezTo>
                    <a:pt x="5600" y="16749"/>
                    <a:pt x="5600" y="16749"/>
                    <a:pt x="5600" y="16749"/>
                  </a:cubicBezTo>
                  <a:cubicBezTo>
                    <a:pt x="5585" y="16800"/>
                    <a:pt x="5585" y="16800"/>
                    <a:pt x="5585" y="16800"/>
                  </a:cubicBezTo>
                  <a:cubicBezTo>
                    <a:pt x="5569" y="16749"/>
                    <a:pt x="5569" y="16749"/>
                    <a:pt x="5569" y="16749"/>
                  </a:cubicBezTo>
                  <a:cubicBezTo>
                    <a:pt x="5538" y="16749"/>
                    <a:pt x="5538" y="16749"/>
                    <a:pt x="5538" y="16749"/>
                  </a:cubicBezTo>
                  <a:cubicBezTo>
                    <a:pt x="5508" y="16774"/>
                    <a:pt x="5508" y="16774"/>
                    <a:pt x="5508" y="16774"/>
                  </a:cubicBezTo>
                  <a:cubicBezTo>
                    <a:pt x="5508" y="16800"/>
                    <a:pt x="5508" y="16800"/>
                    <a:pt x="5508" y="16800"/>
                  </a:cubicBezTo>
                  <a:cubicBezTo>
                    <a:pt x="5492" y="16826"/>
                    <a:pt x="5492" y="16826"/>
                    <a:pt x="5492" y="16826"/>
                  </a:cubicBezTo>
                  <a:cubicBezTo>
                    <a:pt x="5462" y="16800"/>
                    <a:pt x="5462" y="16800"/>
                    <a:pt x="5462" y="16800"/>
                  </a:cubicBezTo>
                  <a:cubicBezTo>
                    <a:pt x="5431" y="16800"/>
                    <a:pt x="5431" y="16800"/>
                    <a:pt x="5431" y="16800"/>
                  </a:cubicBezTo>
                  <a:cubicBezTo>
                    <a:pt x="5415" y="16774"/>
                    <a:pt x="5415" y="16774"/>
                    <a:pt x="5415" y="16774"/>
                  </a:cubicBezTo>
                  <a:cubicBezTo>
                    <a:pt x="5400" y="16774"/>
                    <a:pt x="5400" y="16774"/>
                    <a:pt x="5400" y="16774"/>
                  </a:cubicBezTo>
                  <a:cubicBezTo>
                    <a:pt x="5369" y="16800"/>
                    <a:pt x="5369" y="16800"/>
                    <a:pt x="5369" y="16800"/>
                  </a:cubicBezTo>
                  <a:cubicBezTo>
                    <a:pt x="5338" y="16800"/>
                    <a:pt x="5338" y="16800"/>
                    <a:pt x="5338" y="16800"/>
                  </a:cubicBezTo>
                  <a:cubicBezTo>
                    <a:pt x="5323" y="16826"/>
                    <a:pt x="5323" y="16826"/>
                    <a:pt x="5323" y="16826"/>
                  </a:cubicBezTo>
                  <a:cubicBezTo>
                    <a:pt x="5354" y="16902"/>
                    <a:pt x="5354" y="16902"/>
                    <a:pt x="5354" y="16902"/>
                  </a:cubicBezTo>
                  <a:cubicBezTo>
                    <a:pt x="5338" y="16928"/>
                    <a:pt x="5338" y="16928"/>
                    <a:pt x="5338" y="16928"/>
                  </a:cubicBezTo>
                  <a:cubicBezTo>
                    <a:pt x="5354" y="16928"/>
                    <a:pt x="5354" y="16928"/>
                    <a:pt x="5354" y="16928"/>
                  </a:cubicBezTo>
                  <a:cubicBezTo>
                    <a:pt x="5400" y="16928"/>
                    <a:pt x="5400" y="16928"/>
                    <a:pt x="5400" y="16928"/>
                  </a:cubicBezTo>
                  <a:cubicBezTo>
                    <a:pt x="5415" y="16979"/>
                    <a:pt x="5415" y="16979"/>
                    <a:pt x="5415" y="16979"/>
                  </a:cubicBezTo>
                  <a:cubicBezTo>
                    <a:pt x="5369" y="16979"/>
                    <a:pt x="5369" y="16979"/>
                    <a:pt x="5369" y="16979"/>
                  </a:cubicBezTo>
                  <a:cubicBezTo>
                    <a:pt x="5354" y="17004"/>
                    <a:pt x="5354" y="17004"/>
                    <a:pt x="5354" y="17004"/>
                  </a:cubicBezTo>
                  <a:cubicBezTo>
                    <a:pt x="5354" y="17030"/>
                    <a:pt x="5354" y="17030"/>
                    <a:pt x="5354" y="17030"/>
                  </a:cubicBezTo>
                  <a:cubicBezTo>
                    <a:pt x="5400" y="17030"/>
                    <a:pt x="5400" y="17030"/>
                    <a:pt x="5400" y="17030"/>
                  </a:cubicBezTo>
                  <a:cubicBezTo>
                    <a:pt x="5431" y="17055"/>
                    <a:pt x="5431" y="17055"/>
                    <a:pt x="5431" y="17055"/>
                  </a:cubicBezTo>
                  <a:cubicBezTo>
                    <a:pt x="5462" y="17030"/>
                    <a:pt x="5462" y="17030"/>
                    <a:pt x="5462" y="17030"/>
                  </a:cubicBezTo>
                  <a:cubicBezTo>
                    <a:pt x="5477" y="17030"/>
                    <a:pt x="5477" y="17030"/>
                    <a:pt x="5477" y="17030"/>
                  </a:cubicBezTo>
                  <a:cubicBezTo>
                    <a:pt x="5508" y="17081"/>
                    <a:pt x="5508" y="17081"/>
                    <a:pt x="5508" y="17081"/>
                  </a:cubicBezTo>
                  <a:cubicBezTo>
                    <a:pt x="5538" y="17106"/>
                    <a:pt x="5538" y="17106"/>
                    <a:pt x="5538" y="17106"/>
                  </a:cubicBezTo>
                  <a:cubicBezTo>
                    <a:pt x="5538" y="17157"/>
                    <a:pt x="5538" y="17157"/>
                    <a:pt x="5538" y="17157"/>
                  </a:cubicBezTo>
                  <a:cubicBezTo>
                    <a:pt x="5523" y="17183"/>
                    <a:pt x="5523" y="17183"/>
                    <a:pt x="5523" y="17183"/>
                  </a:cubicBezTo>
                  <a:cubicBezTo>
                    <a:pt x="5492" y="17157"/>
                    <a:pt x="5492" y="17157"/>
                    <a:pt x="5492" y="17157"/>
                  </a:cubicBezTo>
                  <a:cubicBezTo>
                    <a:pt x="5431" y="17157"/>
                    <a:pt x="5431" y="17157"/>
                    <a:pt x="5431" y="17157"/>
                  </a:cubicBezTo>
                  <a:cubicBezTo>
                    <a:pt x="5385" y="17234"/>
                    <a:pt x="5385" y="17234"/>
                    <a:pt x="5385" y="17234"/>
                  </a:cubicBezTo>
                  <a:cubicBezTo>
                    <a:pt x="5354" y="17311"/>
                    <a:pt x="5354" y="17311"/>
                    <a:pt x="5354" y="17311"/>
                  </a:cubicBezTo>
                  <a:cubicBezTo>
                    <a:pt x="5354" y="17362"/>
                    <a:pt x="5354" y="17362"/>
                    <a:pt x="5354" y="17362"/>
                  </a:cubicBezTo>
                  <a:cubicBezTo>
                    <a:pt x="5369" y="17387"/>
                    <a:pt x="5369" y="17387"/>
                    <a:pt x="5369" y="17387"/>
                  </a:cubicBezTo>
                  <a:cubicBezTo>
                    <a:pt x="5385" y="17438"/>
                    <a:pt x="5385" y="17438"/>
                    <a:pt x="5385" y="17438"/>
                  </a:cubicBezTo>
                  <a:cubicBezTo>
                    <a:pt x="5354" y="17489"/>
                    <a:pt x="5354" y="17489"/>
                    <a:pt x="5354" y="17489"/>
                  </a:cubicBezTo>
                  <a:cubicBezTo>
                    <a:pt x="5354" y="17540"/>
                    <a:pt x="5354" y="17540"/>
                    <a:pt x="5354" y="17540"/>
                  </a:cubicBezTo>
                  <a:cubicBezTo>
                    <a:pt x="5323" y="17540"/>
                    <a:pt x="5323" y="17540"/>
                    <a:pt x="5323" y="17540"/>
                  </a:cubicBezTo>
                  <a:cubicBezTo>
                    <a:pt x="5323" y="17591"/>
                    <a:pt x="5323" y="17591"/>
                    <a:pt x="5323" y="17591"/>
                  </a:cubicBezTo>
                  <a:cubicBezTo>
                    <a:pt x="5338" y="17617"/>
                    <a:pt x="5338" y="17617"/>
                    <a:pt x="5338" y="17617"/>
                  </a:cubicBezTo>
                  <a:cubicBezTo>
                    <a:pt x="5338" y="17643"/>
                    <a:pt x="5338" y="17643"/>
                    <a:pt x="5338" y="17643"/>
                  </a:cubicBezTo>
                  <a:cubicBezTo>
                    <a:pt x="5369" y="17643"/>
                    <a:pt x="5369" y="17643"/>
                    <a:pt x="5369" y="17643"/>
                  </a:cubicBezTo>
                  <a:cubicBezTo>
                    <a:pt x="5400" y="17694"/>
                    <a:pt x="5400" y="17694"/>
                    <a:pt x="5400" y="17694"/>
                  </a:cubicBezTo>
                  <a:cubicBezTo>
                    <a:pt x="5431" y="17694"/>
                    <a:pt x="5431" y="17694"/>
                    <a:pt x="5431" y="17694"/>
                  </a:cubicBezTo>
                  <a:cubicBezTo>
                    <a:pt x="5431" y="17719"/>
                    <a:pt x="5431" y="17719"/>
                    <a:pt x="5431" y="17719"/>
                  </a:cubicBezTo>
                  <a:cubicBezTo>
                    <a:pt x="5462" y="17770"/>
                    <a:pt x="5462" y="17770"/>
                    <a:pt x="5462" y="17770"/>
                  </a:cubicBezTo>
                  <a:cubicBezTo>
                    <a:pt x="5523" y="17770"/>
                    <a:pt x="5523" y="17770"/>
                    <a:pt x="5523" y="17770"/>
                  </a:cubicBezTo>
                  <a:cubicBezTo>
                    <a:pt x="5538" y="17796"/>
                    <a:pt x="5538" y="17796"/>
                    <a:pt x="5538" y="17796"/>
                  </a:cubicBezTo>
                  <a:cubicBezTo>
                    <a:pt x="5538" y="18000"/>
                    <a:pt x="5538" y="18000"/>
                    <a:pt x="5538" y="18000"/>
                  </a:cubicBezTo>
                  <a:cubicBezTo>
                    <a:pt x="5523" y="18051"/>
                    <a:pt x="5523" y="18051"/>
                    <a:pt x="5523" y="18051"/>
                  </a:cubicBezTo>
                  <a:cubicBezTo>
                    <a:pt x="5462" y="18077"/>
                    <a:pt x="5462" y="18077"/>
                    <a:pt x="5462" y="18077"/>
                  </a:cubicBezTo>
                  <a:cubicBezTo>
                    <a:pt x="5415" y="18077"/>
                    <a:pt x="5415" y="18077"/>
                    <a:pt x="5415" y="18077"/>
                  </a:cubicBezTo>
                  <a:cubicBezTo>
                    <a:pt x="5369" y="18026"/>
                    <a:pt x="5369" y="18026"/>
                    <a:pt x="5369" y="18026"/>
                  </a:cubicBezTo>
                  <a:cubicBezTo>
                    <a:pt x="5354" y="18051"/>
                    <a:pt x="5354" y="18051"/>
                    <a:pt x="5354" y="18051"/>
                  </a:cubicBezTo>
                  <a:cubicBezTo>
                    <a:pt x="5354" y="18102"/>
                    <a:pt x="5354" y="18102"/>
                    <a:pt x="5354" y="18102"/>
                  </a:cubicBezTo>
                  <a:cubicBezTo>
                    <a:pt x="5338" y="18153"/>
                    <a:pt x="5338" y="18153"/>
                    <a:pt x="5338" y="18153"/>
                  </a:cubicBezTo>
                  <a:cubicBezTo>
                    <a:pt x="5308" y="18179"/>
                    <a:pt x="5308" y="18179"/>
                    <a:pt x="5308" y="18179"/>
                  </a:cubicBezTo>
                  <a:cubicBezTo>
                    <a:pt x="5246" y="18128"/>
                    <a:pt x="5246" y="18128"/>
                    <a:pt x="5246" y="18128"/>
                  </a:cubicBezTo>
                  <a:cubicBezTo>
                    <a:pt x="5200" y="18128"/>
                    <a:pt x="5200" y="18128"/>
                    <a:pt x="5200" y="18128"/>
                  </a:cubicBezTo>
                  <a:cubicBezTo>
                    <a:pt x="5169" y="18102"/>
                    <a:pt x="5169" y="18102"/>
                    <a:pt x="5169" y="18102"/>
                  </a:cubicBezTo>
                  <a:cubicBezTo>
                    <a:pt x="5154" y="18102"/>
                    <a:pt x="5154" y="18102"/>
                    <a:pt x="5154" y="18102"/>
                  </a:cubicBezTo>
                  <a:cubicBezTo>
                    <a:pt x="5123" y="18102"/>
                    <a:pt x="5123" y="18102"/>
                    <a:pt x="5123" y="18102"/>
                  </a:cubicBezTo>
                  <a:cubicBezTo>
                    <a:pt x="5092" y="18026"/>
                    <a:pt x="5092" y="18026"/>
                    <a:pt x="5092" y="18026"/>
                  </a:cubicBezTo>
                  <a:cubicBezTo>
                    <a:pt x="5123" y="18026"/>
                    <a:pt x="5123" y="18026"/>
                    <a:pt x="5123" y="18026"/>
                  </a:cubicBezTo>
                  <a:cubicBezTo>
                    <a:pt x="5123" y="17974"/>
                    <a:pt x="5123" y="17974"/>
                    <a:pt x="5123" y="17974"/>
                  </a:cubicBezTo>
                  <a:cubicBezTo>
                    <a:pt x="5108" y="17949"/>
                    <a:pt x="5108" y="17949"/>
                    <a:pt x="5108" y="17949"/>
                  </a:cubicBezTo>
                  <a:cubicBezTo>
                    <a:pt x="5062" y="17923"/>
                    <a:pt x="5062" y="17923"/>
                    <a:pt x="5062" y="17923"/>
                  </a:cubicBezTo>
                  <a:cubicBezTo>
                    <a:pt x="5046" y="17949"/>
                    <a:pt x="5046" y="17949"/>
                    <a:pt x="5046" y="17949"/>
                  </a:cubicBezTo>
                  <a:cubicBezTo>
                    <a:pt x="5015" y="17949"/>
                    <a:pt x="5015" y="17949"/>
                    <a:pt x="5015" y="17949"/>
                  </a:cubicBezTo>
                  <a:cubicBezTo>
                    <a:pt x="4985" y="17974"/>
                    <a:pt x="4985" y="17974"/>
                    <a:pt x="4985" y="17974"/>
                  </a:cubicBezTo>
                  <a:cubicBezTo>
                    <a:pt x="5000" y="18026"/>
                    <a:pt x="5000" y="18026"/>
                    <a:pt x="5000" y="18026"/>
                  </a:cubicBezTo>
                  <a:cubicBezTo>
                    <a:pt x="4954" y="18051"/>
                    <a:pt x="4954" y="18051"/>
                    <a:pt x="4954" y="18051"/>
                  </a:cubicBezTo>
                  <a:cubicBezTo>
                    <a:pt x="4938" y="18000"/>
                    <a:pt x="4938" y="18000"/>
                    <a:pt x="4938" y="18000"/>
                  </a:cubicBezTo>
                  <a:cubicBezTo>
                    <a:pt x="4892" y="17949"/>
                    <a:pt x="4892" y="17949"/>
                    <a:pt x="4892" y="17949"/>
                  </a:cubicBezTo>
                  <a:cubicBezTo>
                    <a:pt x="4846" y="17949"/>
                    <a:pt x="4846" y="17949"/>
                    <a:pt x="4846" y="17949"/>
                  </a:cubicBezTo>
                  <a:cubicBezTo>
                    <a:pt x="4831" y="18000"/>
                    <a:pt x="4831" y="18000"/>
                    <a:pt x="4831" y="18000"/>
                  </a:cubicBezTo>
                  <a:cubicBezTo>
                    <a:pt x="4815" y="17949"/>
                    <a:pt x="4815" y="17949"/>
                    <a:pt x="4815" y="17949"/>
                  </a:cubicBezTo>
                  <a:cubicBezTo>
                    <a:pt x="4800" y="17974"/>
                    <a:pt x="4800" y="17974"/>
                    <a:pt x="4800" y="17974"/>
                  </a:cubicBezTo>
                  <a:cubicBezTo>
                    <a:pt x="4785" y="18026"/>
                    <a:pt x="4785" y="18026"/>
                    <a:pt x="4785" y="18026"/>
                  </a:cubicBezTo>
                  <a:cubicBezTo>
                    <a:pt x="4754" y="18026"/>
                    <a:pt x="4754" y="18026"/>
                    <a:pt x="4754" y="18026"/>
                  </a:cubicBezTo>
                  <a:cubicBezTo>
                    <a:pt x="4754" y="18128"/>
                    <a:pt x="4754" y="18128"/>
                    <a:pt x="4754" y="18128"/>
                  </a:cubicBezTo>
                  <a:cubicBezTo>
                    <a:pt x="4708" y="18179"/>
                    <a:pt x="4708" y="18179"/>
                    <a:pt x="4708" y="18179"/>
                  </a:cubicBezTo>
                  <a:cubicBezTo>
                    <a:pt x="4692" y="18153"/>
                    <a:pt x="4692" y="18153"/>
                    <a:pt x="4692" y="18153"/>
                  </a:cubicBezTo>
                  <a:cubicBezTo>
                    <a:pt x="4662" y="18102"/>
                    <a:pt x="4662" y="18102"/>
                    <a:pt x="4662" y="18102"/>
                  </a:cubicBezTo>
                  <a:cubicBezTo>
                    <a:pt x="4600" y="18102"/>
                    <a:pt x="4600" y="18102"/>
                    <a:pt x="4600" y="18102"/>
                  </a:cubicBezTo>
                  <a:cubicBezTo>
                    <a:pt x="4585" y="18051"/>
                    <a:pt x="4585" y="18051"/>
                    <a:pt x="4585" y="18051"/>
                  </a:cubicBezTo>
                  <a:cubicBezTo>
                    <a:pt x="4554" y="18077"/>
                    <a:pt x="4554" y="18077"/>
                    <a:pt x="4554" y="18077"/>
                  </a:cubicBezTo>
                  <a:cubicBezTo>
                    <a:pt x="4554" y="18128"/>
                    <a:pt x="4554" y="18128"/>
                    <a:pt x="4554" y="18128"/>
                  </a:cubicBezTo>
                  <a:cubicBezTo>
                    <a:pt x="4538" y="18179"/>
                    <a:pt x="4538" y="18179"/>
                    <a:pt x="4538" y="18179"/>
                  </a:cubicBezTo>
                  <a:cubicBezTo>
                    <a:pt x="4508" y="18179"/>
                    <a:pt x="4508" y="18179"/>
                    <a:pt x="4508" y="18179"/>
                  </a:cubicBezTo>
                  <a:cubicBezTo>
                    <a:pt x="4508" y="18128"/>
                    <a:pt x="4508" y="18128"/>
                    <a:pt x="4508" y="18128"/>
                  </a:cubicBezTo>
                  <a:cubicBezTo>
                    <a:pt x="4492" y="18077"/>
                    <a:pt x="4492" y="18077"/>
                    <a:pt x="4492" y="18077"/>
                  </a:cubicBezTo>
                  <a:cubicBezTo>
                    <a:pt x="4477" y="18077"/>
                    <a:pt x="4477" y="18077"/>
                    <a:pt x="4477" y="18077"/>
                  </a:cubicBezTo>
                  <a:cubicBezTo>
                    <a:pt x="4431" y="18026"/>
                    <a:pt x="4431" y="18026"/>
                    <a:pt x="4431" y="18026"/>
                  </a:cubicBezTo>
                  <a:cubicBezTo>
                    <a:pt x="4400" y="17974"/>
                    <a:pt x="4400" y="17974"/>
                    <a:pt x="4400" y="17974"/>
                  </a:cubicBezTo>
                  <a:cubicBezTo>
                    <a:pt x="4369" y="17974"/>
                    <a:pt x="4369" y="17974"/>
                    <a:pt x="4369" y="17974"/>
                  </a:cubicBezTo>
                  <a:cubicBezTo>
                    <a:pt x="4338" y="17898"/>
                    <a:pt x="4338" y="17898"/>
                    <a:pt x="4338" y="17898"/>
                  </a:cubicBezTo>
                  <a:cubicBezTo>
                    <a:pt x="4308" y="17898"/>
                    <a:pt x="4308" y="17898"/>
                    <a:pt x="4308" y="17898"/>
                  </a:cubicBezTo>
                  <a:cubicBezTo>
                    <a:pt x="4292" y="17847"/>
                    <a:pt x="4292" y="17847"/>
                    <a:pt x="4292" y="17847"/>
                  </a:cubicBezTo>
                  <a:cubicBezTo>
                    <a:pt x="4277" y="17847"/>
                    <a:pt x="4277" y="17847"/>
                    <a:pt x="4277" y="17847"/>
                  </a:cubicBezTo>
                  <a:cubicBezTo>
                    <a:pt x="4215" y="17872"/>
                    <a:pt x="4215" y="17872"/>
                    <a:pt x="4215" y="17872"/>
                  </a:cubicBezTo>
                  <a:cubicBezTo>
                    <a:pt x="4169" y="17847"/>
                    <a:pt x="4169" y="17847"/>
                    <a:pt x="4169" y="17847"/>
                  </a:cubicBezTo>
                  <a:cubicBezTo>
                    <a:pt x="4154" y="17770"/>
                    <a:pt x="4154" y="17770"/>
                    <a:pt x="4154" y="17770"/>
                  </a:cubicBezTo>
                  <a:cubicBezTo>
                    <a:pt x="4123" y="17770"/>
                    <a:pt x="4123" y="17770"/>
                    <a:pt x="4123" y="17770"/>
                  </a:cubicBezTo>
                  <a:cubicBezTo>
                    <a:pt x="4092" y="17796"/>
                    <a:pt x="4092" y="17796"/>
                    <a:pt x="4092" y="17796"/>
                  </a:cubicBezTo>
                  <a:cubicBezTo>
                    <a:pt x="4062" y="17821"/>
                    <a:pt x="4062" y="17821"/>
                    <a:pt x="4062" y="17821"/>
                  </a:cubicBezTo>
                  <a:cubicBezTo>
                    <a:pt x="4062" y="17847"/>
                    <a:pt x="4062" y="17847"/>
                    <a:pt x="4062" y="17847"/>
                  </a:cubicBezTo>
                  <a:cubicBezTo>
                    <a:pt x="4031" y="17872"/>
                    <a:pt x="4031" y="17872"/>
                    <a:pt x="4031" y="17872"/>
                  </a:cubicBezTo>
                  <a:cubicBezTo>
                    <a:pt x="4031" y="17847"/>
                    <a:pt x="4031" y="17847"/>
                    <a:pt x="4031" y="17847"/>
                  </a:cubicBezTo>
                  <a:cubicBezTo>
                    <a:pt x="4015" y="17872"/>
                    <a:pt x="4015" y="17872"/>
                    <a:pt x="4015" y="17872"/>
                  </a:cubicBezTo>
                  <a:cubicBezTo>
                    <a:pt x="4000" y="17898"/>
                    <a:pt x="4000" y="17898"/>
                    <a:pt x="4000" y="17898"/>
                  </a:cubicBezTo>
                  <a:cubicBezTo>
                    <a:pt x="3969" y="17923"/>
                    <a:pt x="3969" y="17923"/>
                    <a:pt x="3969" y="17923"/>
                  </a:cubicBezTo>
                  <a:cubicBezTo>
                    <a:pt x="3954" y="17898"/>
                    <a:pt x="3954" y="17898"/>
                    <a:pt x="3954" y="17898"/>
                  </a:cubicBezTo>
                  <a:cubicBezTo>
                    <a:pt x="3985" y="17847"/>
                    <a:pt x="3985" y="17847"/>
                    <a:pt x="3985" y="17847"/>
                  </a:cubicBezTo>
                  <a:cubicBezTo>
                    <a:pt x="3985" y="17821"/>
                    <a:pt x="3985" y="17821"/>
                    <a:pt x="3985" y="17821"/>
                  </a:cubicBezTo>
                  <a:cubicBezTo>
                    <a:pt x="3938" y="17796"/>
                    <a:pt x="3938" y="17796"/>
                    <a:pt x="3938" y="17796"/>
                  </a:cubicBezTo>
                  <a:cubicBezTo>
                    <a:pt x="3892" y="17745"/>
                    <a:pt x="3892" y="17745"/>
                    <a:pt x="3892" y="17745"/>
                  </a:cubicBezTo>
                  <a:cubicBezTo>
                    <a:pt x="3892" y="17796"/>
                    <a:pt x="3892" y="17796"/>
                    <a:pt x="3892" y="17796"/>
                  </a:cubicBezTo>
                  <a:cubicBezTo>
                    <a:pt x="3892" y="17821"/>
                    <a:pt x="3892" y="17821"/>
                    <a:pt x="3892" y="17821"/>
                  </a:cubicBezTo>
                  <a:cubicBezTo>
                    <a:pt x="3892" y="17872"/>
                    <a:pt x="3892" y="17872"/>
                    <a:pt x="3892" y="17872"/>
                  </a:cubicBezTo>
                  <a:cubicBezTo>
                    <a:pt x="3862" y="17872"/>
                    <a:pt x="3862" y="17872"/>
                    <a:pt x="3862" y="17872"/>
                  </a:cubicBezTo>
                  <a:cubicBezTo>
                    <a:pt x="3831" y="17898"/>
                    <a:pt x="3831" y="17898"/>
                    <a:pt x="3831" y="17898"/>
                  </a:cubicBezTo>
                  <a:cubicBezTo>
                    <a:pt x="3815" y="17974"/>
                    <a:pt x="3815" y="17974"/>
                    <a:pt x="3815" y="17974"/>
                  </a:cubicBezTo>
                  <a:cubicBezTo>
                    <a:pt x="3800" y="17974"/>
                    <a:pt x="3800" y="17974"/>
                    <a:pt x="3800" y="17974"/>
                  </a:cubicBezTo>
                  <a:cubicBezTo>
                    <a:pt x="3754" y="18026"/>
                    <a:pt x="3754" y="18026"/>
                    <a:pt x="3754" y="18026"/>
                  </a:cubicBezTo>
                  <a:cubicBezTo>
                    <a:pt x="3738" y="18077"/>
                    <a:pt x="3738" y="18077"/>
                    <a:pt x="3738" y="18077"/>
                  </a:cubicBezTo>
                  <a:cubicBezTo>
                    <a:pt x="3754" y="18128"/>
                    <a:pt x="3754" y="18128"/>
                    <a:pt x="3754" y="18128"/>
                  </a:cubicBezTo>
                  <a:cubicBezTo>
                    <a:pt x="3754" y="18204"/>
                    <a:pt x="3754" y="18204"/>
                    <a:pt x="3754" y="18204"/>
                  </a:cubicBezTo>
                  <a:cubicBezTo>
                    <a:pt x="3708" y="18204"/>
                    <a:pt x="3708" y="18204"/>
                    <a:pt x="3708" y="18204"/>
                  </a:cubicBezTo>
                  <a:cubicBezTo>
                    <a:pt x="3662" y="18204"/>
                    <a:pt x="3662" y="18204"/>
                    <a:pt x="3662" y="18204"/>
                  </a:cubicBezTo>
                  <a:cubicBezTo>
                    <a:pt x="3692" y="18434"/>
                    <a:pt x="3692" y="18434"/>
                    <a:pt x="3692" y="18434"/>
                  </a:cubicBezTo>
                  <a:cubicBezTo>
                    <a:pt x="3677" y="18460"/>
                    <a:pt x="3677" y="18460"/>
                    <a:pt x="3677" y="18460"/>
                  </a:cubicBezTo>
                  <a:cubicBezTo>
                    <a:pt x="3677" y="18536"/>
                    <a:pt x="3677" y="18536"/>
                    <a:pt x="3677" y="18536"/>
                  </a:cubicBezTo>
                  <a:cubicBezTo>
                    <a:pt x="3631" y="18536"/>
                    <a:pt x="3631" y="18536"/>
                    <a:pt x="3631" y="18536"/>
                  </a:cubicBezTo>
                  <a:cubicBezTo>
                    <a:pt x="3585" y="18485"/>
                    <a:pt x="3585" y="18485"/>
                    <a:pt x="3585" y="18485"/>
                  </a:cubicBezTo>
                  <a:cubicBezTo>
                    <a:pt x="3569" y="18434"/>
                    <a:pt x="3569" y="18434"/>
                    <a:pt x="3569" y="18434"/>
                  </a:cubicBezTo>
                  <a:cubicBezTo>
                    <a:pt x="3477" y="18306"/>
                    <a:pt x="3477" y="18306"/>
                    <a:pt x="3477" y="18306"/>
                  </a:cubicBezTo>
                  <a:cubicBezTo>
                    <a:pt x="3462" y="18357"/>
                    <a:pt x="3462" y="18357"/>
                    <a:pt x="3462" y="18357"/>
                  </a:cubicBezTo>
                  <a:cubicBezTo>
                    <a:pt x="3462" y="18434"/>
                    <a:pt x="3462" y="18434"/>
                    <a:pt x="3462" y="18434"/>
                  </a:cubicBezTo>
                  <a:cubicBezTo>
                    <a:pt x="3415" y="18511"/>
                    <a:pt x="3415" y="18511"/>
                    <a:pt x="3415" y="18511"/>
                  </a:cubicBezTo>
                  <a:cubicBezTo>
                    <a:pt x="3385" y="18536"/>
                    <a:pt x="3385" y="18536"/>
                    <a:pt x="3385" y="18536"/>
                  </a:cubicBezTo>
                  <a:cubicBezTo>
                    <a:pt x="3385" y="18689"/>
                    <a:pt x="3385" y="18689"/>
                    <a:pt x="3385" y="18689"/>
                  </a:cubicBezTo>
                  <a:cubicBezTo>
                    <a:pt x="3415" y="18715"/>
                    <a:pt x="3415" y="18715"/>
                    <a:pt x="3415" y="18715"/>
                  </a:cubicBezTo>
                  <a:cubicBezTo>
                    <a:pt x="3400" y="18894"/>
                    <a:pt x="3400" y="18894"/>
                    <a:pt x="3400" y="18894"/>
                  </a:cubicBezTo>
                  <a:cubicBezTo>
                    <a:pt x="3369" y="18996"/>
                    <a:pt x="3369" y="18996"/>
                    <a:pt x="3369" y="18996"/>
                  </a:cubicBezTo>
                  <a:cubicBezTo>
                    <a:pt x="3446" y="19021"/>
                    <a:pt x="3446" y="19021"/>
                    <a:pt x="3446" y="19021"/>
                  </a:cubicBezTo>
                  <a:cubicBezTo>
                    <a:pt x="3477" y="19098"/>
                    <a:pt x="3477" y="19098"/>
                    <a:pt x="3477" y="19098"/>
                  </a:cubicBezTo>
                  <a:cubicBezTo>
                    <a:pt x="3462" y="19149"/>
                    <a:pt x="3462" y="19149"/>
                    <a:pt x="3462" y="19149"/>
                  </a:cubicBezTo>
                  <a:cubicBezTo>
                    <a:pt x="3508" y="19226"/>
                    <a:pt x="3508" y="19226"/>
                    <a:pt x="3508" y="19226"/>
                  </a:cubicBezTo>
                  <a:cubicBezTo>
                    <a:pt x="3523" y="19174"/>
                    <a:pt x="3523" y="19174"/>
                    <a:pt x="3523" y="19174"/>
                  </a:cubicBezTo>
                  <a:cubicBezTo>
                    <a:pt x="3631" y="19226"/>
                    <a:pt x="3631" y="19226"/>
                    <a:pt x="3631" y="19226"/>
                  </a:cubicBezTo>
                  <a:cubicBezTo>
                    <a:pt x="3708" y="19353"/>
                    <a:pt x="3708" y="19353"/>
                    <a:pt x="3708" y="19353"/>
                  </a:cubicBezTo>
                  <a:cubicBezTo>
                    <a:pt x="3769" y="19532"/>
                    <a:pt x="3769" y="19532"/>
                    <a:pt x="3769" y="19532"/>
                  </a:cubicBezTo>
                  <a:cubicBezTo>
                    <a:pt x="3708" y="19532"/>
                    <a:pt x="3708" y="19532"/>
                    <a:pt x="3708" y="19532"/>
                  </a:cubicBezTo>
                  <a:cubicBezTo>
                    <a:pt x="3708" y="19583"/>
                    <a:pt x="3708" y="19583"/>
                    <a:pt x="3708" y="19583"/>
                  </a:cubicBezTo>
                  <a:cubicBezTo>
                    <a:pt x="3769" y="19634"/>
                    <a:pt x="3769" y="19634"/>
                    <a:pt x="3769" y="19634"/>
                  </a:cubicBezTo>
                  <a:cubicBezTo>
                    <a:pt x="3815" y="19609"/>
                    <a:pt x="3815" y="19609"/>
                    <a:pt x="3815" y="19609"/>
                  </a:cubicBezTo>
                  <a:cubicBezTo>
                    <a:pt x="3846" y="19660"/>
                    <a:pt x="3846" y="19660"/>
                    <a:pt x="3846" y="19660"/>
                  </a:cubicBezTo>
                  <a:cubicBezTo>
                    <a:pt x="3846" y="19660"/>
                    <a:pt x="3846" y="19660"/>
                    <a:pt x="3846" y="19660"/>
                  </a:cubicBezTo>
                  <a:cubicBezTo>
                    <a:pt x="3846" y="19660"/>
                    <a:pt x="3846" y="19660"/>
                    <a:pt x="3846" y="19660"/>
                  </a:cubicBezTo>
                  <a:cubicBezTo>
                    <a:pt x="3846" y="19685"/>
                    <a:pt x="3846" y="19685"/>
                    <a:pt x="3846" y="19685"/>
                  </a:cubicBezTo>
                  <a:cubicBezTo>
                    <a:pt x="3846" y="19711"/>
                    <a:pt x="3846" y="19711"/>
                    <a:pt x="3846" y="19711"/>
                  </a:cubicBezTo>
                  <a:cubicBezTo>
                    <a:pt x="3815" y="19711"/>
                    <a:pt x="3815" y="19711"/>
                    <a:pt x="3815" y="19711"/>
                  </a:cubicBezTo>
                  <a:cubicBezTo>
                    <a:pt x="3831" y="19736"/>
                    <a:pt x="3831" y="19736"/>
                    <a:pt x="3831" y="19736"/>
                  </a:cubicBezTo>
                  <a:cubicBezTo>
                    <a:pt x="3831" y="19762"/>
                    <a:pt x="3831" y="19762"/>
                    <a:pt x="3831" y="19762"/>
                  </a:cubicBezTo>
                  <a:cubicBezTo>
                    <a:pt x="3815" y="19762"/>
                    <a:pt x="3815" y="19762"/>
                    <a:pt x="3815" y="19762"/>
                  </a:cubicBezTo>
                  <a:cubicBezTo>
                    <a:pt x="3831" y="19787"/>
                    <a:pt x="3831" y="19787"/>
                    <a:pt x="3831" y="19787"/>
                  </a:cubicBezTo>
                  <a:cubicBezTo>
                    <a:pt x="3831" y="19813"/>
                    <a:pt x="3831" y="19813"/>
                    <a:pt x="3831" y="19813"/>
                  </a:cubicBezTo>
                  <a:cubicBezTo>
                    <a:pt x="3815" y="19813"/>
                    <a:pt x="3815" y="19813"/>
                    <a:pt x="3815" y="19813"/>
                  </a:cubicBezTo>
                  <a:cubicBezTo>
                    <a:pt x="3800" y="19813"/>
                    <a:pt x="3800" y="19813"/>
                    <a:pt x="3800" y="19813"/>
                  </a:cubicBezTo>
                  <a:cubicBezTo>
                    <a:pt x="3769" y="19813"/>
                    <a:pt x="3769" y="19813"/>
                    <a:pt x="3769" y="19813"/>
                  </a:cubicBezTo>
                  <a:cubicBezTo>
                    <a:pt x="3738" y="19813"/>
                    <a:pt x="3738" y="19813"/>
                    <a:pt x="3738" y="19813"/>
                  </a:cubicBezTo>
                  <a:cubicBezTo>
                    <a:pt x="3785" y="19864"/>
                    <a:pt x="3785" y="19864"/>
                    <a:pt x="3785" y="19864"/>
                  </a:cubicBezTo>
                  <a:cubicBezTo>
                    <a:pt x="3800" y="19889"/>
                    <a:pt x="3800" y="19889"/>
                    <a:pt x="3800" y="19889"/>
                  </a:cubicBezTo>
                  <a:cubicBezTo>
                    <a:pt x="3785" y="19915"/>
                    <a:pt x="3785" y="19915"/>
                    <a:pt x="3785" y="19915"/>
                  </a:cubicBezTo>
                  <a:cubicBezTo>
                    <a:pt x="3769" y="19889"/>
                    <a:pt x="3769" y="19889"/>
                    <a:pt x="3769" y="19889"/>
                  </a:cubicBezTo>
                  <a:cubicBezTo>
                    <a:pt x="3769" y="19889"/>
                    <a:pt x="3754" y="19889"/>
                    <a:pt x="3738" y="19889"/>
                  </a:cubicBezTo>
                  <a:cubicBezTo>
                    <a:pt x="3738" y="19889"/>
                    <a:pt x="3738" y="19889"/>
                    <a:pt x="3738" y="19889"/>
                  </a:cubicBezTo>
                  <a:cubicBezTo>
                    <a:pt x="3723" y="19889"/>
                    <a:pt x="3723" y="19889"/>
                    <a:pt x="3723" y="19889"/>
                  </a:cubicBezTo>
                  <a:cubicBezTo>
                    <a:pt x="3738" y="19889"/>
                    <a:pt x="3738" y="19889"/>
                    <a:pt x="3738" y="19889"/>
                  </a:cubicBezTo>
                  <a:cubicBezTo>
                    <a:pt x="3738" y="19915"/>
                    <a:pt x="3738" y="19915"/>
                    <a:pt x="3738" y="19915"/>
                  </a:cubicBezTo>
                  <a:cubicBezTo>
                    <a:pt x="3723" y="19940"/>
                    <a:pt x="3723" y="19940"/>
                    <a:pt x="3723" y="19940"/>
                  </a:cubicBezTo>
                  <a:cubicBezTo>
                    <a:pt x="3692" y="19940"/>
                    <a:pt x="3692" y="19940"/>
                    <a:pt x="3692" y="19940"/>
                  </a:cubicBezTo>
                  <a:cubicBezTo>
                    <a:pt x="3677" y="19966"/>
                    <a:pt x="3677" y="19966"/>
                    <a:pt x="3677" y="19966"/>
                  </a:cubicBezTo>
                  <a:cubicBezTo>
                    <a:pt x="3677" y="19940"/>
                    <a:pt x="3677" y="19940"/>
                    <a:pt x="3677" y="19940"/>
                  </a:cubicBezTo>
                  <a:cubicBezTo>
                    <a:pt x="3662" y="19966"/>
                    <a:pt x="3662" y="19966"/>
                    <a:pt x="3662" y="19966"/>
                  </a:cubicBezTo>
                  <a:cubicBezTo>
                    <a:pt x="3646" y="19991"/>
                    <a:pt x="3646" y="19991"/>
                    <a:pt x="3646" y="19991"/>
                  </a:cubicBezTo>
                  <a:cubicBezTo>
                    <a:pt x="3631" y="19966"/>
                    <a:pt x="3631" y="19966"/>
                    <a:pt x="3631" y="19966"/>
                  </a:cubicBezTo>
                  <a:cubicBezTo>
                    <a:pt x="3615" y="19966"/>
                    <a:pt x="3615" y="19966"/>
                    <a:pt x="3615" y="19966"/>
                  </a:cubicBezTo>
                  <a:cubicBezTo>
                    <a:pt x="3615" y="19991"/>
                    <a:pt x="3615" y="19991"/>
                    <a:pt x="3615" y="19991"/>
                  </a:cubicBezTo>
                  <a:cubicBezTo>
                    <a:pt x="3600" y="20043"/>
                    <a:pt x="3600" y="20043"/>
                    <a:pt x="3600" y="20043"/>
                  </a:cubicBezTo>
                  <a:cubicBezTo>
                    <a:pt x="3600" y="20094"/>
                    <a:pt x="3600" y="20094"/>
                    <a:pt x="3600" y="20094"/>
                  </a:cubicBezTo>
                  <a:cubicBezTo>
                    <a:pt x="3585" y="20119"/>
                    <a:pt x="3585" y="20119"/>
                    <a:pt x="3585" y="20119"/>
                  </a:cubicBezTo>
                  <a:cubicBezTo>
                    <a:pt x="3569" y="20170"/>
                    <a:pt x="3569" y="20170"/>
                    <a:pt x="3569" y="20170"/>
                  </a:cubicBezTo>
                  <a:cubicBezTo>
                    <a:pt x="3554" y="20221"/>
                    <a:pt x="3554" y="20221"/>
                    <a:pt x="3554" y="20221"/>
                  </a:cubicBezTo>
                  <a:cubicBezTo>
                    <a:pt x="3554" y="20323"/>
                    <a:pt x="3554" y="20323"/>
                    <a:pt x="3554" y="20323"/>
                  </a:cubicBezTo>
                  <a:cubicBezTo>
                    <a:pt x="3538" y="20323"/>
                    <a:pt x="3538" y="20323"/>
                    <a:pt x="3538" y="20323"/>
                  </a:cubicBezTo>
                  <a:cubicBezTo>
                    <a:pt x="3523" y="20374"/>
                    <a:pt x="3523" y="20374"/>
                    <a:pt x="3523" y="20374"/>
                  </a:cubicBezTo>
                  <a:cubicBezTo>
                    <a:pt x="3538" y="20477"/>
                    <a:pt x="3538" y="20477"/>
                    <a:pt x="3538" y="20477"/>
                  </a:cubicBezTo>
                  <a:cubicBezTo>
                    <a:pt x="3569" y="20477"/>
                    <a:pt x="3569" y="20477"/>
                    <a:pt x="3569" y="20477"/>
                  </a:cubicBezTo>
                  <a:cubicBezTo>
                    <a:pt x="3585" y="20477"/>
                    <a:pt x="3585" y="20477"/>
                    <a:pt x="3585" y="20477"/>
                  </a:cubicBezTo>
                  <a:cubicBezTo>
                    <a:pt x="3615" y="20528"/>
                    <a:pt x="3615" y="20528"/>
                    <a:pt x="3615" y="20528"/>
                  </a:cubicBezTo>
                  <a:cubicBezTo>
                    <a:pt x="3646" y="20528"/>
                    <a:pt x="3646" y="20528"/>
                    <a:pt x="3646" y="20528"/>
                  </a:cubicBezTo>
                  <a:cubicBezTo>
                    <a:pt x="3646" y="20630"/>
                    <a:pt x="3646" y="20630"/>
                    <a:pt x="3646" y="20630"/>
                  </a:cubicBezTo>
                  <a:cubicBezTo>
                    <a:pt x="3677" y="20655"/>
                    <a:pt x="3677" y="20655"/>
                    <a:pt x="3677" y="20655"/>
                  </a:cubicBezTo>
                  <a:cubicBezTo>
                    <a:pt x="3692" y="20630"/>
                    <a:pt x="3692" y="20630"/>
                    <a:pt x="3692" y="20630"/>
                  </a:cubicBezTo>
                  <a:cubicBezTo>
                    <a:pt x="3708" y="20630"/>
                    <a:pt x="3708" y="20630"/>
                    <a:pt x="3708" y="20630"/>
                  </a:cubicBezTo>
                  <a:cubicBezTo>
                    <a:pt x="3692" y="20681"/>
                    <a:pt x="3692" y="20681"/>
                    <a:pt x="3692" y="20681"/>
                  </a:cubicBezTo>
                  <a:cubicBezTo>
                    <a:pt x="3692" y="20732"/>
                    <a:pt x="3692" y="20732"/>
                    <a:pt x="3692" y="20732"/>
                  </a:cubicBezTo>
                  <a:cubicBezTo>
                    <a:pt x="3677" y="20732"/>
                    <a:pt x="3677" y="20732"/>
                    <a:pt x="3677" y="20732"/>
                  </a:cubicBezTo>
                  <a:cubicBezTo>
                    <a:pt x="3677" y="20757"/>
                    <a:pt x="3677" y="20757"/>
                    <a:pt x="3677" y="20757"/>
                  </a:cubicBezTo>
                  <a:cubicBezTo>
                    <a:pt x="3692" y="20757"/>
                    <a:pt x="3692" y="20757"/>
                    <a:pt x="3692" y="20757"/>
                  </a:cubicBezTo>
                  <a:cubicBezTo>
                    <a:pt x="3692" y="20809"/>
                    <a:pt x="3692" y="20809"/>
                    <a:pt x="3692" y="20809"/>
                  </a:cubicBezTo>
                  <a:cubicBezTo>
                    <a:pt x="3708" y="20834"/>
                    <a:pt x="3708" y="20834"/>
                    <a:pt x="3708" y="20834"/>
                  </a:cubicBezTo>
                  <a:cubicBezTo>
                    <a:pt x="3708" y="20911"/>
                    <a:pt x="3708" y="20911"/>
                    <a:pt x="3708" y="20911"/>
                  </a:cubicBezTo>
                  <a:cubicBezTo>
                    <a:pt x="3738" y="20962"/>
                    <a:pt x="3738" y="20962"/>
                    <a:pt x="3738" y="20962"/>
                  </a:cubicBezTo>
                  <a:cubicBezTo>
                    <a:pt x="3754" y="21038"/>
                    <a:pt x="3754" y="21038"/>
                    <a:pt x="3754" y="21038"/>
                  </a:cubicBezTo>
                  <a:cubicBezTo>
                    <a:pt x="3815" y="21166"/>
                    <a:pt x="3815" y="21166"/>
                    <a:pt x="3815" y="21166"/>
                  </a:cubicBezTo>
                  <a:cubicBezTo>
                    <a:pt x="3892" y="21268"/>
                    <a:pt x="3892" y="21268"/>
                    <a:pt x="3892" y="21268"/>
                  </a:cubicBezTo>
                  <a:cubicBezTo>
                    <a:pt x="3908" y="21294"/>
                    <a:pt x="3908" y="21294"/>
                    <a:pt x="3908" y="21294"/>
                  </a:cubicBezTo>
                  <a:cubicBezTo>
                    <a:pt x="3908" y="21294"/>
                    <a:pt x="3908" y="21294"/>
                    <a:pt x="3908" y="21294"/>
                  </a:cubicBezTo>
                  <a:cubicBezTo>
                    <a:pt x="3862" y="21421"/>
                    <a:pt x="3862" y="21421"/>
                    <a:pt x="3862" y="21421"/>
                  </a:cubicBezTo>
                  <a:cubicBezTo>
                    <a:pt x="3800" y="21447"/>
                    <a:pt x="3800" y="21447"/>
                    <a:pt x="3800" y="21447"/>
                  </a:cubicBezTo>
                  <a:cubicBezTo>
                    <a:pt x="3800" y="21498"/>
                    <a:pt x="3800" y="21498"/>
                    <a:pt x="3800" y="21498"/>
                  </a:cubicBezTo>
                  <a:cubicBezTo>
                    <a:pt x="3723" y="21498"/>
                    <a:pt x="3723" y="21498"/>
                    <a:pt x="3723" y="21498"/>
                  </a:cubicBezTo>
                  <a:cubicBezTo>
                    <a:pt x="3692" y="21421"/>
                    <a:pt x="3692" y="21421"/>
                    <a:pt x="3692" y="21421"/>
                  </a:cubicBezTo>
                  <a:cubicBezTo>
                    <a:pt x="3615" y="21319"/>
                    <a:pt x="3615" y="21319"/>
                    <a:pt x="3615" y="21319"/>
                  </a:cubicBezTo>
                  <a:cubicBezTo>
                    <a:pt x="3569" y="21319"/>
                    <a:pt x="3569" y="21319"/>
                    <a:pt x="3569" y="21319"/>
                  </a:cubicBezTo>
                  <a:cubicBezTo>
                    <a:pt x="3554" y="21421"/>
                    <a:pt x="3554" y="21421"/>
                    <a:pt x="3554" y="21421"/>
                  </a:cubicBezTo>
                  <a:cubicBezTo>
                    <a:pt x="3600" y="21447"/>
                    <a:pt x="3600" y="21447"/>
                    <a:pt x="3600" y="21447"/>
                  </a:cubicBezTo>
                  <a:cubicBezTo>
                    <a:pt x="3615" y="21523"/>
                    <a:pt x="3615" y="21523"/>
                    <a:pt x="3615" y="21523"/>
                  </a:cubicBezTo>
                  <a:cubicBezTo>
                    <a:pt x="3615" y="21600"/>
                    <a:pt x="3615" y="21600"/>
                    <a:pt x="3615" y="21600"/>
                  </a:cubicBezTo>
                  <a:cubicBezTo>
                    <a:pt x="3554" y="21549"/>
                    <a:pt x="3554" y="21549"/>
                    <a:pt x="3554" y="21549"/>
                  </a:cubicBezTo>
                  <a:cubicBezTo>
                    <a:pt x="3492" y="21549"/>
                    <a:pt x="3492" y="21549"/>
                    <a:pt x="3492" y="21549"/>
                  </a:cubicBezTo>
                  <a:cubicBezTo>
                    <a:pt x="3400" y="21472"/>
                    <a:pt x="3400" y="21472"/>
                    <a:pt x="3400" y="21472"/>
                  </a:cubicBezTo>
                  <a:cubicBezTo>
                    <a:pt x="3338" y="21498"/>
                    <a:pt x="3338" y="21498"/>
                    <a:pt x="3338" y="21498"/>
                  </a:cubicBezTo>
                  <a:cubicBezTo>
                    <a:pt x="3338" y="21549"/>
                    <a:pt x="3338" y="21549"/>
                    <a:pt x="3338" y="21549"/>
                  </a:cubicBezTo>
                  <a:cubicBezTo>
                    <a:pt x="3369" y="21600"/>
                    <a:pt x="3369" y="21600"/>
                    <a:pt x="3369" y="21600"/>
                  </a:cubicBezTo>
                  <a:cubicBezTo>
                    <a:pt x="3323" y="21549"/>
                    <a:pt x="3323" y="21549"/>
                    <a:pt x="3323" y="21549"/>
                  </a:cubicBezTo>
                  <a:cubicBezTo>
                    <a:pt x="3231" y="21549"/>
                    <a:pt x="3231" y="21549"/>
                    <a:pt x="3231" y="21549"/>
                  </a:cubicBezTo>
                  <a:cubicBezTo>
                    <a:pt x="3215" y="21523"/>
                    <a:pt x="3215" y="21523"/>
                    <a:pt x="3215" y="21523"/>
                  </a:cubicBezTo>
                  <a:cubicBezTo>
                    <a:pt x="3138" y="21574"/>
                    <a:pt x="3138" y="21574"/>
                    <a:pt x="3138" y="21574"/>
                  </a:cubicBezTo>
                  <a:cubicBezTo>
                    <a:pt x="3092" y="21600"/>
                    <a:pt x="3092" y="21600"/>
                    <a:pt x="3092" y="21600"/>
                  </a:cubicBezTo>
                  <a:cubicBezTo>
                    <a:pt x="3092" y="21600"/>
                    <a:pt x="3092" y="21600"/>
                    <a:pt x="3092" y="21600"/>
                  </a:cubicBezTo>
                  <a:cubicBezTo>
                    <a:pt x="3062" y="21574"/>
                    <a:pt x="3062" y="21574"/>
                    <a:pt x="3062" y="21574"/>
                  </a:cubicBezTo>
                  <a:cubicBezTo>
                    <a:pt x="2985" y="21472"/>
                    <a:pt x="2985" y="21472"/>
                    <a:pt x="2985" y="21472"/>
                  </a:cubicBezTo>
                  <a:cubicBezTo>
                    <a:pt x="2954" y="21472"/>
                    <a:pt x="2954" y="21472"/>
                    <a:pt x="2954" y="21472"/>
                  </a:cubicBezTo>
                  <a:cubicBezTo>
                    <a:pt x="2938" y="21498"/>
                    <a:pt x="2938" y="21498"/>
                    <a:pt x="2938" y="21498"/>
                  </a:cubicBezTo>
                  <a:cubicBezTo>
                    <a:pt x="2923" y="21498"/>
                    <a:pt x="2923" y="21498"/>
                    <a:pt x="2923" y="21498"/>
                  </a:cubicBezTo>
                  <a:cubicBezTo>
                    <a:pt x="2877" y="21472"/>
                    <a:pt x="2877" y="21472"/>
                    <a:pt x="2877" y="21472"/>
                  </a:cubicBezTo>
                  <a:cubicBezTo>
                    <a:pt x="2862" y="21523"/>
                    <a:pt x="2862" y="21523"/>
                    <a:pt x="2862" y="21523"/>
                  </a:cubicBezTo>
                  <a:cubicBezTo>
                    <a:pt x="2846" y="21498"/>
                    <a:pt x="2846" y="21498"/>
                    <a:pt x="2846" y="21498"/>
                  </a:cubicBezTo>
                  <a:cubicBezTo>
                    <a:pt x="2831" y="21447"/>
                    <a:pt x="2831" y="21447"/>
                    <a:pt x="2831" y="21447"/>
                  </a:cubicBezTo>
                  <a:cubicBezTo>
                    <a:pt x="2815" y="21447"/>
                    <a:pt x="2815" y="21447"/>
                    <a:pt x="2815" y="21447"/>
                  </a:cubicBezTo>
                  <a:cubicBezTo>
                    <a:pt x="2815" y="21447"/>
                    <a:pt x="2815" y="21447"/>
                    <a:pt x="2815" y="21447"/>
                  </a:cubicBezTo>
                  <a:cubicBezTo>
                    <a:pt x="2815" y="21447"/>
                    <a:pt x="2815" y="21447"/>
                    <a:pt x="2815" y="21447"/>
                  </a:cubicBezTo>
                  <a:cubicBezTo>
                    <a:pt x="2815" y="21396"/>
                    <a:pt x="2815" y="21396"/>
                    <a:pt x="2815" y="21396"/>
                  </a:cubicBezTo>
                  <a:cubicBezTo>
                    <a:pt x="2815" y="21370"/>
                    <a:pt x="2815" y="21370"/>
                    <a:pt x="2815" y="21370"/>
                  </a:cubicBezTo>
                  <a:cubicBezTo>
                    <a:pt x="2800" y="21268"/>
                    <a:pt x="2800" y="21268"/>
                    <a:pt x="2800" y="21268"/>
                  </a:cubicBezTo>
                  <a:cubicBezTo>
                    <a:pt x="2785" y="21166"/>
                    <a:pt x="2785" y="21166"/>
                    <a:pt x="2785" y="21166"/>
                  </a:cubicBezTo>
                  <a:cubicBezTo>
                    <a:pt x="2769" y="21115"/>
                    <a:pt x="2769" y="21115"/>
                    <a:pt x="2769" y="21115"/>
                  </a:cubicBezTo>
                  <a:cubicBezTo>
                    <a:pt x="2723" y="21038"/>
                    <a:pt x="2723" y="21038"/>
                    <a:pt x="2723" y="21038"/>
                  </a:cubicBezTo>
                  <a:cubicBezTo>
                    <a:pt x="2692" y="21013"/>
                    <a:pt x="2692" y="21013"/>
                    <a:pt x="2692" y="21013"/>
                  </a:cubicBezTo>
                  <a:cubicBezTo>
                    <a:pt x="2692" y="20987"/>
                    <a:pt x="2692" y="20987"/>
                    <a:pt x="2692" y="20987"/>
                  </a:cubicBezTo>
                  <a:cubicBezTo>
                    <a:pt x="2646" y="20936"/>
                    <a:pt x="2646" y="20936"/>
                    <a:pt x="2646" y="20936"/>
                  </a:cubicBezTo>
                  <a:cubicBezTo>
                    <a:pt x="2631" y="20936"/>
                    <a:pt x="2631" y="20936"/>
                    <a:pt x="2631" y="20936"/>
                  </a:cubicBezTo>
                  <a:cubicBezTo>
                    <a:pt x="2615" y="20936"/>
                    <a:pt x="2615" y="20936"/>
                    <a:pt x="2615" y="20936"/>
                  </a:cubicBezTo>
                  <a:cubicBezTo>
                    <a:pt x="2585" y="20911"/>
                    <a:pt x="2585" y="20911"/>
                    <a:pt x="2585" y="20911"/>
                  </a:cubicBezTo>
                  <a:cubicBezTo>
                    <a:pt x="2554" y="20860"/>
                    <a:pt x="2554" y="20860"/>
                    <a:pt x="2554" y="20860"/>
                  </a:cubicBezTo>
                  <a:cubicBezTo>
                    <a:pt x="2538" y="20860"/>
                    <a:pt x="2538" y="20860"/>
                    <a:pt x="2538" y="20860"/>
                  </a:cubicBezTo>
                  <a:cubicBezTo>
                    <a:pt x="2508" y="20834"/>
                    <a:pt x="2508" y="20834"/>
                    <a:pt x="2508" y="20834"/>
                  </a:cubicBezTo>
                  <a:cubicBezTo>
                    <a:pt x="2492" y="20809"/>
                    <a:pt x="2492" y="20809"/>
                    <a:pt x="2492" y="20809"/>
                  </a:cubicBezTo>
                  <a:cubicBezTo>
                    <a:pt x="2477" y="20809"/>
                    <a:pt x="2477" y="20809"/>
                    <a:pt x="2477" y="20809"/>
                  </a:cubicBezTo>
                  <a:cubicBezTo>
                    <a:pt x="2446" y="20757"/>
                    <a:pt x="2446" y="20757"/>
                    <a:pt x="2446" y="20757"/>
                  </a:cubicBezTo>
                  <a:cubicBezTo>
                    <a:pt x="2431" y="20732"/>
                    <a:pt x="2431" y="20732"/>
                    <a:pt x="2431" y="20732"/>
                  </a:cubicBezTo>
                  <a:cubicBezTo>
                    <a:pt x="2400" y="20706"/>
                    <a:pt x="2400" y="20706"/>
                    <a:pt x="2400" y="20706"/>
                  </a:cubicBezTo>
                  <a:cubicBezTo>
                    <a:pt x="2385" y="20655"/>
                    <a:pt x="2385" y="20655"/>
                    <a:pt x="2385" y="20655"/>
                  </a:cubicBezTo>
                  <a:cubicBezTo>
                    <a:pt x="2277" y="20528"/>
                    <a:pt x="2277" y="20528"/>
                    <a:pt x="2277" y="20528"/>
                  </a:cubicBezTo>
                  <a:cubicBezTo>
                    <a:pt x="2231" y="20502"/>
                    <a:pt x="2231" y="20502"/>
                    <a:pt x="2231" y="20502"/>
                  </a:cubicBezTo>
                  <a:cubicBezTo>
                    <a:pt x="2169" y="20426"/>
                    <a:pt x="2169" y="20426"/>
                    <a:pt x="2169" y="20426"/>
                  </a:cubicBezTo>
                  <a:cubicBezTo>
                    <a:pt x="2108" y="20451"/>
                    <a:pt x="2108" y="20451"/>
                    <a:pt x="2108" y="20451"/>
                  </a:cubicBezTo>
                  <a:cubicBezTo>
                    <a:pt x="2077" y="20374"/>
                    <a:pt x="2077" y="20374"/>
                    <a:pt x="2077" y="20374"/>
                  </a:cubicBezTo>
                  <a:cubicBezTo>
                    <a:pt x="2077" y="20349"/>
                    <a:pt x="2077" y="20349"/>
                    <a:pt x="2077" y="20349"/>
                  </a:cubicBezTo>
                  <a:cubicBezTo>
                    <a:pt x="2031" y="20272"/>
                    <a:pt x="2031" y="20272"/>
                    <a:pt x="2031" y="20272"/>
                  </a:cubicBezTo>
                  <a:cubicBezTo>
                    <a:pt x="2015" y="20272"/>
                    <a:pt x="2015" y="20272"/>
                    <a:pt x="2015" y="20272"/>
                  </a:cubicBezTo>
                  <a:cubicBezTo>
                    <a:pt x="1969" y="20272"/>
                    <a:pt x="1969" y="20272"/>
                    <a:pt x="1969" y="20272"/>
                  </a:cubicBezTo>
                  <a:cubicBezTo>
                    <a:pt x="1985" y="20247"/>
                    <a:pt x="1985" y="20247"/>
                    <a:pt x="1985" y="20247"/>
                  </a:cubicBezTo>
                  <a:cubicBezTo>
                    <a:pt x="2015" y="20221"/>
                    <a:pt x="2015" y="20221"/>
                    <a:pt x="2015" y="20221"/>
                  </a:cubicBezTo>
                  <a:cubicBezTo>
                    <a:pt x="2000" y="20196"/>
                    <a:pt x="2000" y="20196"/>
                    <a:pt x="2000" y="20196"/>
                  </a:cubicBezTo>
                  <a:cubicBezTo>
                    <a:pt x="2000" y="20170"/>
                    <a:pt x="2000" y="20170"/>
                    <a:pt x="2000" y="20170"/>
                  </a:cubicBezTo>
                  <a:cubicBezTo>
                    <a:pt x="2046" y="20170"/>
                    <a:pt x="2046" y="20170"/>
                    <a:pt x="2046" y="20170"/>
                  </a:cubicBezTo>
                  <a:cubicBezTo>
                    <a:pt x="2062" y="20196"/>
                    <a:pt x="2062" y="20196"/>
                    <a:pt x="2062" y="20196"/>
                  </a:cubicBezTo>
                  <a:cubicBezTo>
                    <a:pt x="2077" y="20196"/>
                    <a:pt x="2077" y="20196"/>
                    <a:pt x="2077" y="20196"/>
                  </a:cubicBezTo>
                  <a:cubicBezTo>
                    <a:pt x="2108" y="20196"/>
                    <a:pt x="2108" y="20196"/>
                    <a:pt x="2108" y="20196"/>
                  </a:cubicBezTo>
                  <a:cubicBezTo>
                    <a:pt x="2108" y="20119"/>
                    <a:pt x="2108" y="20119"/>
                    <a:pt x="2108" y="20119"/>
                  </a:cubicBezTo>
                  <a:cubicBezTo>
                    <a:pt x="2092" y="20119"/>
                    <a:pt x="2092" y="20119"/>
                    <a:pt x="2092" y="20119"/>
                  </a:cubicBezTo>
                  <a:cubicBezTo>
                    <a:pt x="2092" y="20068"/>
                    <a:pt x="2092" y="20068"/>
                    <a:pt x="2092" y="20068"/>
                  </a:cubicBezTo>
                  <a:cubicBezTo>
                    <a:pt x="2138" y="19991"/>
                    <a:pt x="2138" y="19991"/>
                    <a:pt x="2138" y="19991"/>
                  </a:cubicBezTo>
                  <a:cubicBezTo>
                    <a:pt x="2138" y="19966"/>
                    <a:pt x="2138" y="19966"/>
                    <a:pt x="2138" y="19966"/>
                  </a:cubicBezTo>
                  <a:cubicBezTo>
                    <a:pt x="2154" y="19966"/>
                    <a:pt x="2154" y="19966"/>
                    <a:pt x="2154" y="19966"/>
                  </a:cubicBezTo>
                  <a:cubicBezTo>
                    <a:pt x="2169" y="19966"/>
                    <a:pt x="2169" y="19966"/>
                    <a:pt x="2169" y="19966"/>
                  </a:cubicBezTo>
                  <a:cubicBezTo>
                    <a:pt x="2185" y="19940"/>
                    <a:pt x="2185" y="19940"/>
                    <a:pt x="2185" y="19940"/>
                  </a:cubicBezTo>
                  <a:cubicBezTo>
                    <a:pt x="2200" y="19915"/>
                    <a:pt x="2200" y="19915"/>
                    <a:pt x="2200" y="19915"/>
                  </a:cubicBezTo>
                  <a:cubicBezTo>
                    <a:pt x="2200" y="19889"/>
                    <a:pt x="2200" y="19889"/>
                    <a:pt x="2200" y="19889"/>
                  </a:cubicBezTo>
                  <a:cubicBezTo>
                    <a:pt x="2169" y="19889"/>
                    <a:pt x="2169" y="19889"/>
                    <a:pt x="2169" y="19889"/>
                  </a:cubicBezTo>
                  <a:cubicBezTo>
                    <a:pt x="2169" y="19864"/>
                    <a:pt x="2169" y="19864"/>
                    <a:pt x="2169" y="19864"/>
                  </a:cubicBezTo>
                  <a:cubicBezTo>
                    <a:pt x="2138" y="19889"/>
                    <a:pt x="2138" y="19889"/>
                    <a:pt x="2138" y="19889"/>
                  </a:cubicBezTo>
                  <a:cubicBezTo>
                    <a:pt x="2123" y="19838"/>
                    <a:pt x="2123" y="19838"/>
                    <a:pt x="2123" y="19838"/>
                  </a:cubicBezTo>
                  <a:cubicBezTo>
                    <a:pt x="2092" y="19762"/>
                    <a:pt x="2092" y="19762"/>
                    <a:pt x="2092" y="19762"/>
                  </a:cubicBezTo>
                  <a:cubicBezTo>
                    <a:pt x="2154" y="19736"/>
                    <a:pt x="2154" y="19736"/>
                    <a:pt x="2154" y="19736"/>
                  </a:cubicBezTo>
                  <a:cubicBezTo>
                    <a:pt x="2200" y="19762"/>
                    <a:pt x="2200" y="19762"/>
                    <a:pt x="2200" y="19762"/>
                  </a:cubicBezTo>
                  <a:cubicBezTo>
                    <a:pt x="2215" y="19711"/>
                    <a:pt x="2215" y="19711"/>
                    <a:pt x="2215" y="19711"/>
                  </a:cubicBezTo>
                  <a:cubicBezTo>
                    <a:pt x="2200" y="19711"/>
                    <a:pt x="2200" y="19711"/>
                    <a:pt x="2200" y="19711"/>
                  </a:cubicBezTo>
                  <a:cubicBezTo>
                    <a:pt x="2185" y="19685"/>
                    <a:pt x="2185" y="19685"/>
                    <a:pt x="2185" y="19685"/>
                  </a:cubicBezTo>
                  <a:cubicBezTo>
                    <a:pt x="2215" y="19660"/>
                    <a:pt x="2215" y="19660"/>
                    <a:pt x="2215" y="19660"/>
                  </a:cubicBezTo>
                  <a:cubicBezTo>
                    <a:pt x="2292" y="19583"/>
                    <a:pt x="2292" y="19583"/>
                    <a:pt x="2292" y="19583"/>
                  </a:cubicBezTo>
                  <a:cubicBezTo>
                    <a:pt x="2308" y="19532"/>
                    <a:pt x="2308" y="19532"/>
                    <a:pt x="2308" y="19532"/>
                  </a:cubicBezTo>
                  <a:cubicBezTo>
                    <a:pt x="2292" y="19506"/>
                    <a:pt x="2292" y="19506"/>
                    <a:pt x="2292" y="19506"/>
                  </a:cubicBezTo>
                  <a:cubicBezTo>
                    <a:pt x="2262" y="19506"/>
                    <a:pt x="2262" y="19506"/>
                    <a:pt x="2262" y="19506"/>
                  </a:cubicBezTo>
                  <a:cubicBezTo>
                    <a:pt x="2215" y="19557"/>
                    <a:pt x="2215" y="19557"/>
                    <a:pt x="2215" y="19557"/>
                  </a:cubicBezTo>
                  <a:cubicBezTo>
                    <a:pt x="2185" y="19557"/>
                    <a:pt x="2185" y="19557"/>
                    <a:pt x="2185" y="19557"/>
                  </a:cubicBezTo>
                  <a:cubicBezTo>
                    <a:pt x="2185" y="19557"/>
                    <a:pt x="2185" y="19557"/>
                    <a:pt x="2185" y="19557"/>
                  </a:cubicBezTo>
                  <a:cubicBezTo>
                    <a:pt x="2185" y="19557"/>
                    <a:pt x="2185" y="19557"/>
                    <a:pt x="2185" y="19557"/>
                  </a:cubicBezTo>
                  <a:cubicBezTo>
                    <a:pt x="2185" y="19430"/>
                    <a:pt x="2185" y="19430"/>
                    <a:pt x="2185" y="19430"/>
                  </a:cubicBezTo>
                  <a:cubicBezTo>
                    <a:pt x="2215" y="19404"/>
                    <a:pt x="2215" y="19404"/>
                    <a:pt x="2215" y="19404"/>
                  </a:cubicBezTo>
                  <a:cubicBezTo>
                    <a:pt x="2246" y="19328"/>
                    <a:pt x="2246" y="19328"/>
                    <a:pt x="2246" y="19328"/>
                  </a:cubicBezTo>
                  <a:cubicBezTo>
                    <a:pt x="2323" y="19302"/>
                    <a:pt x="2323" y="19302"/>
                    <a:pt x="2323" y="19302"/>
                  </a:cubicBezTo>
                  <a:cubicBezTo>
                    <a:pt x="2354" y="19277"/>
                    <a:pt x="2354" y="19277"/>
                    <a:pt x="2354" y="19277"/>
                  </a:cubicBezTo>
                  <a:cubicBezTo>
                    <a:pt x="2354" y="19200"/>
                    <a:pt x="2354" y="19200"/>
                    <a:pt x="2354" y="19200"/>
                  </a:cubicBezTo>
                  <a:cubicBezTo>
                    <a:pt x="2369" y="19098"/>
                    <a:pt x="2369" y="19098"/>
                    <a:pt x="2369" y="19098"/>
                  </a:cubicBezTo>
                  <a:cubicBezTo>
                    <a:pt x="2354" y="19021"/>
                    <a:pt x="2354" y="19021"/>
                    <a:pt x="2354" y="19021"/>
                  </a:cubicBezTo>
                  <a:cubicBezTo>
                    <a:pt x="2308" y="18970"/>
                    <a:pt x="2308" y="18970"/>
                    <a:pt x="2308" y="18970"/>
                  </a:cubicBezTo>
                  <a:cubicBezTo>
                    <a:pt x="2323" y="18843"/>
                    <a:pt x="2323" y="18843"/>
                    <a:pt x="2323" y="18843"/>
                  </a:cubicBezTo>
                  <a:cubicBezTo>
                    <a:pt x="2354" y="18843"/>
                    <a:pt x="2354" y="18843"/>
                    <a:pt x="2354" y="18843"/>
                  </a:cubicBezTo>
                  <a:cubicBezTo>
                    <a:pt x="2385" y="18791"/>
                    <a:pt x="2385" y="18791"/>
                    <a:pt x="2385" y="18791"/>
                  </a:cubicBezTo>
                  <a:cubicBezTo>
                    <a:pt x="2385" y="18715"/>
                    <a:pt x="2385" y="18715"/>
                    <a:pt x="2385" y="18715"/>
                  </a:cubicBezTo>
                  <a:cubicBezTo>
                    <a:pt x="2354" y="18689"/>
                    <a:pt x="2354" y="18689"/>
                    <a:pt x="2354" y="18689"/>
                  </a:cubicBezTo>
                  <a:cubicBezTo>
                    <a:pt x="2354" y="18613"/>
                    <a:pt x="2354" y="18613"/>
                    <a:pt x="2354" y="18613"/>
                  </a:cubicBezTo>
                  <a:cubicBezTo>
                    <a:pt x="2323" y="18664"/>
                    <a:pt x="2323" y="18664"/>
                    <a:pt x="2323" y="18664"/>
                  </a:cubicBezTo>
                  <a:cubicBezTo>
                    <a:pt x="2277" y="18638"/>
                    <a:pt x="2277" y="18638"/>
                    <a:pt x="2277" y="18638"/>
                  </a:cubicBezTo>
                  <a:cubicBezTo>
                    <a:pt x="2231" y="18613"/>
                    <a:pt x="2231" y="18613"/>
                    <a:pt x="2231" y="18613"/>
                  </a:cubicBezTo>
                  <a:cubicBezTo>
                    <a:pt x="2200" y="18613"/>
                    <a:pt x="2200" y="18613"/>
                    <a:pt x="2200" y="18613"/>
                  </a:cubicBezTo>
                  <a:cubicBezTo>
                    <a:pt x="2169" y="18587"/>
                    <a:pt x="2169" y="18587"/>
                    <a:pt x="2169" y="18587"/>
                  </a:cubicBezTo>
                  <a:cubicBezTo>
                    <a:pt x="2123" y="18587"/>
                    <a:pt x="2123" y="18587"/>
                    <a:pt x="2123" y="18587"/>
                  </a:cubicBezTo>
                  <a:cubicBezTo>
                    <a:pt x="2062" y="18562"/>
                    <a:pt x="2062" y="18562"/>
                    <a:pt x="2062" y="18562"/>
                  </a:cubicBezTo>
                  <a:cubicBezTo>
                    <a:pt x="2046" y="18587"/>
                    <a:pt x="2046" y="18587"/>
                    <a:pt x="2046" y="18587"/>
                  </a:cubicBezTo>
                  <a:cubicBezTo>
                    <a:pt x="2031" y="18536"/>
                    <a:pt x="2031" y="18536"/>
                    <a:pt x="2031" y="18536"/>
                  </a:cubicBezTo>
                  <a:cubicBezTo>
                    <a:pt x="1969" y="18485"/>
                    <a:pt x="1969" y="18485"/>
                    <a:pt x="1969" y="18485"/>
                  </a:cubicBezTo>
                  <a:cubicBezTo>
                    <a:pt x="1938" y="18357"/>
                    <a:pt x="1938" y="18357"/>
                    <a:pt x="1938" y="18357"/>
                  </a:cubicBezTo>
                  <a:cubicBezTo>
                    <a:pt x="1908" y="18357"/>
                    <a:pt x="1908" y="18357"/>
                    <a:pt x="1908" y="18357"/>
                  </a:cubicBezTo>
                  <a:cubicBezTo>
                    <a:pt x="1862" y="18434"/>
                    <a:pt x="1862" y="18434"/>
                    <a:pt x="1862" y="18434"/>
                  </a:cubicBezTo>
                  <a:cubicBezTo>
                    <a:pt x="1815" y="18434"/>
                    <a:pt x="1815" y="18434"/>
                    <a:pt x="1815" y="18434"/>
                  </a:cubicBezTo>
                  <a:cubicBezTo>
                    <a:pt x="1785" y="18434"/>
                    <a:pt x="1785" y="18434"/>
                    <a:pt x="1785" y="18434"/>
                  </a:cubicBezTo>
                  <a:cubicBezTo>
                    <a:pt x="1738" y="18409"/>
                    <a:pt x="1738" y="18409"/>
                    <a:pt x="1738" y="18409"/>
                  </a:cubicBezTo>
                  <a:cubicBezTo>
                    <a:pt x="1708" y="18460"/>
                    <a:pt x="1708" y="18460"/>
                    <a:pt x="1708" y="18460"/>
                  </a:cubicBezTo>
                  <a:cubicBezTo>
                    <a:pt x="1631" y="18332"/>
                    <a:pt x="1631" y="18332"/>
                    <a:pt x="1631" y="18332"/>
                  </a:cubicBezTo>
                  <a:cubicBezTo>
                    <a:pt x="1615" y="18255"/>
                    <a:pt x="1615" y="18255"/>
                    <a:pt x="1615" y="18255"/>
                  </a:cubicBezTo>
                  <a:cubicBezTo>
                    <a:pt x="1615" y="18179"/>
                    <a:pt x="1615" y="18179"/>
                    <a:pt x="1615" y="18179"/>
                  </a:cubicBezTo>
                  <a:cubicBezTo>
                    <a:pt x="1585" y="18153"/>
                    <a:pt x="1585" y="18153"/>
                    <a:pt x="1585" y="18153"/>
                  </a:cubicBezTo>
                  <a:cubicBezTo>
                    <a:pt x="1585" y="18102"/>
                    <a:pt x="1585" y="18102"/>
                    <a:pt x="1585" y="18102"/>
                  </a:cubicBezTo>
                  <a:cubicBezTo>
                    <a:pt x="1538" y="18051"/>
                    <a:pt x="1538" y="18051"/>
                    <a:pt x="1538" y="18051"/>
                  </a:cubicBezTo>
                  <a:cubicBezTo>
                    <a:pt x="1462" y="18077"/>
                    <a:pt x="1462" y="18077"/>
                    <a:pt x="1462" y="18077"/>
                  </a:cubicBezTo>
                  <a:cubicBezTo>
                    <a:pt x="1415" y="17974"/>
                    <a:pt x="1415" y="17974"/>
                    <a:pt x="1415" y="17974"/>
                  </a:cubicBezTo>
                  <a:cubicBezTo>
                    <a:pt x="1431" y="17923"/>
                    <a:pt x="1431" y="17923"/>
                    <a:pt x="1431" y="17923"/>
                  </a:cubicBezTo>
                  <a:cubicBezTo>
                    <a:pt x="1400" y="17872"/>
                    <a:pt x="1400" y="17872"/>
                    <a:pt x="1400" y="17872"/>
                  </a:cubicBezTo>
                  <a:cubicBezTo>
                    <a:pt x="1369" y="17745"/>
                    <a:pt x="1369" y="17745"/>
                    <a:pt x="1369" y="17745"/>
                  </a:cubicBezTo>
                  <a:cubicBezTo>
                    <a:pt x="1338" y="17745"/>
                    <a:pt x="1338" y="17745"/>
                    <a:pt x="1338" y="17745"/>
                  </a:cubicBezTo>
                  <a:cubicBezTo>
                    <a:pt x="1292" y="17796"/>
                    <a:pt x="1292" y="17796"/>
                    <a:pt x="1292" y="17796"/>
                  </a:cubicBezTo>
                  <a:cubicBezTo>
                    <a:pt x="1200" y="17796"/>
                    <a:pt x="1200" y="17796"/>
                    <a:pt x="1200" y="17796"/>
                  </a:cubicBezTo>
                  <a:cubicBezTo>
                    <a:pt x="1123" y="17745"/>
                    <a:pt x="1123" y="17745"/>
                    <a:pt x="1123" y="17745"/>
                  </a:cubicBezTo>
                  <a:cubicBezTo>
                    <a:pt x="1108" y="17770"/>
                    <a:pt x="1108" y="17770"/>
                    <a:pt x="1108" y="17770"/>
                  </a:cubicBezTo>
                  <a:cubicBezTo>
                    <a:pt x="1108" y="17821"/>
                    <a:pt x="1108" y="17821"/>
                    <a:pt x="1108" y="17821"/>
                  </a:cubicBezTo>
                  <a:cubicBezTo>
                    <a:pt x="1062" y="17847"/>
                    <a:pt x="1062" y="17847"/>
                    <a:pt x="1062" y="17847"/>
                  </a:cubicBezTo>
                  <a:cubicBezTo>
                    <a:pt x="1046" y="17847"/>
                    <a:pt x="1046" y="17847"/>
                    <a:pt x="1046" y="17847"/>
                  </a:cubicBezTo>
                  <a:cubicBezTo>
                    <a:pt x="1046" y="17770"/>
                    <a:pt x="1046" y="17770"/>
                    <a:pt x="1046" y="17770"/>
                  </a:cubicBezTo>
                  <a:cubicBezTo>
                    <a:pt x="1000" y="17694"/>
                    <a:pt x="1000" y="17694"/>
                    <a:pt x="1000" y="17694"/>
                  </a:cubicBezTo>
                  <a:cubicBezTo>
                    <a:pt x="1000" y="17617"/>
                    <a:pt x="1000" y="17617"/>
                    <a:pt x="1000" y="17617"/>
                  </a:cubicBezTo>
                  <a:cubicBezTo>
                    <a:pt x="969" y="17540"/>
                    <a:pt x="969" y="17540"/>
                    <a:pt x="969" y="17540"/>
                  </a:cubicBezTo>
                  <a:cubicBezTo>
                    <a:pt x="969" y="17464"/>
                    <a:pt x="969" y="17464"/>
                    <a:pt x="969" y="17464"/>
                  </a:cubicBezTo>
                  <a:cubicBezTo>
                    <a:pt x="985" y="17438"/>
                    <a:pt x="985" y="17438"/>
                    <a:pt x="985" y="17438"/>
                  </a:cubicBezTo>
                  <a:cubicBezTo>
                    <a:pt x="1015" y="17489"/>
                    <a:pt x="1015" y="17489"/>
                    <a:pt x="1015" y="17489"/>
                  </a:cubicBezTo>
                  <a:cubicBezTo>
                    <a:pt x="1108" y="17464"/>
                    <a:pt x="1108" y="17464"/>
                    <a:pt x="1108" y="17464"/>
                  </a:cubicBezTo>
                  <a:cubicBezTo>
                    <a:pt x="1138" y="17362"/>
                    <a:pt x="1138" y="17362"/>
                    <a:pt x="1138" y="17362"/>
                  </a:cubicBezTo>
                  <a:cubicBezTo>
                    <a:pt x="1154" y="17336"/>
                    <a:pt x="1154" y="17336"/>
                    <a:pt x="1154" y="17336"/>
                  </a:cubicBezTo>
                  <a:cubicBezTo>
                    <a:pt x="1108" y="17285"/>
                    <a:pt x="1108" y="17285"/>
                    <a:pt x="1108" y="17285"/>
                  </a:cubicBezTo>
                  <a:cubicBezTo>
                    <a:pt x="1108" y="17234"/>
                    <a:pt x="1108" y="17234"/>
                    <a:pt x="1108" y="17234"/>
                  </a:cubicBezTo>
                  <a:cubicBezTo>
                    <a:pt x="1046" y="17157"/>
                    <a:pt x="1046" y="17157"/>
                    <a:pt x="1046" y="17157"/>
                  </a:cubicBezTo>
                  <a:cubicBezTo>
                    <a:pt x="1000" y="17132"/>
                    <a:pt x="1000" y="17132"/>
                    <a:pt x="1000" y="17132"/>
                  </a:cubicBezTo>
                  <a:cubicBezTo>
                    <a:pt x="985" y="17030"/>
                    <a:pt x="985" y="17030"/>
                    <a:pt x="985" y="17030"/>
                  </a:cubicBezTo>
                  <a:cubicBezTo>
                    <a:pt x="954" y="17004"/>
                    <a:pt x="954" y="17004"/>
                    <a:pt x="954" y="17004"/>
                  </a:cubicBezTo>
                  <a:cubicBezTo>
                    <a:pt x="908" y="16902"/>
                    <a:pt x="908" y="16902"/>
                    <a:pt x="908" y="16902"/>
                  </a:cubicBezTo>
                  <a:cubicBezTo>
                    <a:pt x="892" y="16826"/>
                    <a:pt x="892" y="16826"/>
                    <a:pt x="892" y="16826"/>
                  </a:cubicBezTo>
                  <a:cubicBezTo>
                    <a:pt x="846" y="16774"/>
                    <a:pt x="846" y="16774"/>
                    <a:pt x="846" y="16774"/>
                  </a:cubicBezTo>
                  <a:cubicBezTo>
                    <a:pt x="846" y="16672"/>
                    <a:pt x="846" y="16672"/>
                    <a:pt x="846" y="16672"/>
                  </a:cubicBezTo>
                  <a:cubicBezTo>
                    <a:pt x="815" y="16621"/>
                    <a:pt x="815" y="16621"/>
                    <a:pt x="815" y="16621"/>
                  </a:cubicBezTo>
                  <a:cubicBezTo>
                    <a:pt x="831" y="16545"/>
                    <a:pt x="831" y="16545"/>
                    <a:pt x="831" y="16545"/>
                  </a:cubicBezTo>
                  <a:cubicBezTo>
                    <a:pt x="815" y="16494"/>
                    <a:pt x="815" y="16494"/>
                    <a:pt x="815" y="16494"/>
                  </a:cubicBezTo>
                  <a:cubicBezTo>
                    <a:pt x="754" y="16443"/>
                    <a:pt x="754" y="16443"/>
                    <a:pt x="754" y="16443"/>
                  </a:cubicBezTo>
                  <a:cubicBezTo>
                    <a:pt x="723" y="16443"/>
                    <a:pt x="723" y="16443"/>
                    <a:pt x="723" y="16443"/>
                  </a:cubicBezTo>
                  <a:cubicBezTo>
                    <a:pt x="708" y="16417"/>
                    <a:pt x="708" y="16417"/>
                    <a:pt x="708" y="16417"/>
                  </a:cubicBezTo>
                  <a:cubicBezTo>
                    <a:pt x="662" y="16443"/>
                    <a:pt x="662" y="16443"/>
                    <a:pt x="662" y="16443"/>
                  </a:cubicBezTo>
                  <a:cubicBezTo>
                    <a:pt x="615" y="16494"/>
                    <a:pt x="615" y="16494"/>
                    <a:pt x="615" y="16494"/>
                  </a:cubicBezTo>
                  <a:cubicBezTo>
                    <a:pt x="585" y="16391"/>
                    <a:pt x="585" y="16391"/>
                    <a:pt x="585" y="16391"/>
                  </a:cubicBezTo>
                  <a:cubicBezTo>
                    <a:pt x="554" y="16391"/>
                    <a:pt x="554" y="16391"/>
                    <a:pt x="554" y="16391"/>
                  </a:cubicBezTo>
                  <a:cubicBezTo>
                    <a:pt x="508" y="16417"/>
                    <a:pt x="508" y="16417"/>
                    <a:pt x="508" y="16417"/>
                  </a:cubicBezTo>
                  <a:cubicBezTo>
                    <a:pt x="477" y="16340"/>
                    <a:pt x="477" y="16340"/>
                    <a:pt x="477" y="16340"/>
                  </a:cubicBezTo>
                  <a:cubicBezTo>
                    <a:pt x="446" y="16366"/>
                    <a:pt x="446" y="16366"/>
                    <a:pt x="446" y="16366"/>
                  </a:cubicBezTo>
                  <a:cubicBezTo>
                    <a:pt x="415" y="16340"/>
                    <a:pt x="415" y="16340"/>
                    <a:pt x="415" y="16340"/>
                  </a:cubicBezTo>
                  <a:cubicBezTo>
                    <a:pt x="400" y="16340"/>
                    <a:pt x="400" y="16340"/>
                    <a:pt x="400" y="16340"/>
                  </a:cubicBezTo>
                  <a:cubicBezTo>
                    <a:pt x="400" y="16264"/>
                    <a:pt x="400" y="16264"/>
                    <a:pt x="400" y="16264"/>
                  </a:cubicBezTo>
                  <a:cubicBezTo>
                    <a:pt x="369" y="16213"/>
                    <a:pt x="369" y="16213"/>
                    <a:pt x="369" y="16213"/>
                  </a:cubicBezTo>
                  <a:cubicBezTo>
                    <a:pt x="354" y="16136"/>
                    <a:pt x="354" y="16136"/>
                    <a:pt x="354" y="16136"/>
                  </a:cubicBezTo>
                  <a:cubicBezTo>
                    <a:pt x="338" y="16111"/>
                    <a:pt x="338" y="16111"/>
                    <a:pt x="338" y="16111"/>
                  </a:cubicBezTo>
                  <a:cubicBezTo>
                    <a:pt x="323" y="16034"/>
                    <a:pt x="323" y="16034"/>
                    <a:pt x="323" y="16034"/>
                  </a:cubicBezTo>
                  <a:cubicBezTo>
                    <a:pt x="323" y="16009"/>
                    <a:pt x="323" y="16009"/>
                    <a:pt x="323" y="16009"/>
                  </a:cubicBezTo>
                  <a:cubicBezTo>
                    <a:pt x="323" y="15957"/>
                    <a:pt x="323" y="15957"/>
                    <a:pt x="323" y="15957"/>
                  </a:cubicBezTo>
                  <a:cubicBezTo>
                    <a:pt x="308" y="15932"/>
                    <a:pt x="308" y="15932"/>
                    <a:pt x="308" y="15932"/>
                  </a:cubicBezTo>
                  <a:cubicBezTo>
                    <a:pt x="308" y="15906"/>
                    <a:pt x="308" y="15906"/>
                    <a:pt x="308" y="15906"/>
                  </a:cubicBezTo>
                  <a:cubicBezTo>
                    <a:pt x="308" y="15881"/>
                    <a:pt x="308" y="15881"/>
                    <a:pt x="308" y="15881"/>
                  </a:cubicBezTo>
                  <a:cubicBezTo>
                    <a:pt x="277" y="15855"/>
                    <a:pt x="277" y="15855"/>
                    <a:pt x="277" y="15855"/>
                  </a:cubicBezTo>
                  <a:cubicBezTo>
                    <a:pt x="292" y="15804"/>
                    <a:pt x="292" y="15804"/>
                    <a:pt x="292" y="15804"/>
                  </a:cubicBezTo>
                  <a:cubicBezTo>
                    <a:pt x="292" y="15753"/>
                    <a:pt x="292" y="15753"/>
                    <a:pt x="292" y="15753"/>
                  </a:cubicBezTo>
                  <a:cubicBezTo>
                    <a:pt x="323" y="15702"/>
                    <a:pt x="323" y="15702"/>
                    <a:pt x="323" y="15702"/>
                  </a:cubicBezTo>
                  <a:cubicBezTo>
                    <a:pt x="323" y="15651"/>
                    <a:pt x="323" y="15651"/>
                    <a:pt x="323" y="15651"/>
                  </a:cubicBezTo>
                  <a:cubicBezTo>
                    <a:pt x="246" y="15421"/>
                    <a:pt x="246" y="15421"/>
                    <a:pt x="246" y="15421"/>
                  </a:cubicBezTo>
                  <a:cubicBezTo>
                    <a:pt x="262" y="15217"/>
                    <a:pt x="262" y="15217"/>
                    <a:pt x="262" y="15217"/>
                  </a:cubicBezTo>
                  <a:cubicBezTo>
                    <a:pt x="277" y="15217"/>
                    <a:pt x="277" y="15217"/>
                    <a:pt x="277" y="15217"/>
                  </a:cubicBezTo>
                  <a:cubicBezTo>
                    <a:pt x="292" y="15140"/>
                    <a:pt x="292" y="15140"/>
                    <a:pt x="292" y="15140"/>
                  </a:cubicBezTo>
                  <a:cubicBezTo>
                    <a:pt x="308" y="15064"/>
                    <a:pt x="308" y="15064"/>
                    <a:pt x="308" y="15064"/>
                  </a:cubicBezTo>
                  <a:cubicBezTo>
                    <a:pt x="323" y="15064"/>
                    <a:pt x="323" y="15064"/>
                    <a:pt x="323" y="15064"/>
                  </a:cubicBezTo>
                  <a:cubicBezTo>
                    <a:pt x="323" y="15038"/>
                    <a:pt x="323" y="15038"/>
                    <a:pt x="323" y="15038"/>
                  </a:cubicBezTo>
                  <a:cubicBezTo>
                    <a:pt x="308" y="15013"/>
                    <a:pt x="308" y="15013"/>
                    <a:pt x="308" y="15013"/>
                  </a:cubicBezTo>
                  <a:cubicBezTo>
                    <a:pt x="308" y="15013"/>
                    <a:pt x="308" y="15013"/>
                    <a:pt x="308" y="15013"/>
                  </a:cubicBezTo>
                  <a:cubicBezTo>
                    <a:pt x="308" y="14936"/>
                    <a:pt x="308" y="14936"/>
                    <a:pt x="308" y="14936"/>
                  </a:cubicBezTo>
                  <a:cubicBezTo>
                    <a:pt x="292" y="14911"/>
                    <a:pt x="292" y="14911"/>
                    <a:pt x="292" y="14911"/>
                  </a:cubicBezTo>
                  <a:cubicBezTo>
                    <a:pt x="292" y="14860"/>
                    <a:pt x="292" y="14860"/>
                    <a:pt x="292" y="14860"/>
                  </a:cubicBezTo>
                  <a:cubicBezTo>
                    <a:pt x="308" y="14860"/>
                    <a:pt x="308" y="14860"/>
                    <a:pt x="308" y="14860"/>
                  </a:cubicBezTo>
                  <a:cubicBezTo>
                    <a:pt x="323" y="14911"/>
                    <a:pt x="323" y="14911"/>
                    <a:pt x="323" y="14911"/>
                  </a:cubicBezTo>
                  <a:cubicBezTo>
                    <a:pt x="354" y="14885"/>
                    <a:pt x="354" y="14885"/>
                    <a:pt x="354" y="14885"/>
                  </a:cubicBezTo>
                  <a:cubicBezTo>
                    <a:pt x="354" y="14834"/>
                    <a:pt x="354" y="14834"/>
                    <a:pt x="354" y="14834"/>
                  </a:cubicBezTo>
                  <a:cubicBezTo>
                    <a:pt x="369" y="14809"/>
                    <a:pt x="369" y="14809"/>
                    <a:pt x="369" y="14809"/>
                  </a:cubicBezTo>
                  <a:cubicBezTo>
                    <a:pt x="400" y="14834"/>
                    <a:pt x="400" y="14834"/>
                    <a:pt x="400" y="14834"/>
                  </a:cubicBezTo>
                  <a:cubicBezTo>
                    <a:pt x="446" y="14809"/>
                    <a:pt x="446" y="14809"/>
                    <a:pt x="446" y="14809"/>
                  </a:cubicBezTo>
                  <a:cubicBezTo>
                    <a:pt x="446" y="14757"/>
                    <a:pt x="446" y="14757"/>
                    <a:pt x="446" y="14757"/>
                  </a:cubicBezTo>
                  <a:cubicBezTo>
                    <a:pt x="477" y="14732"/>
                    <a:pt x="477" y="14732"/>
                    <a:pt x="477" y="14732"/>
                  </a:cubicBezTo>
                  <a:cubicBezTo>
                    <a:pt x="523" y="14757"/>
                    <a:pt x="523" y="14757"/>
                    <a:pt x="523" y="14757"/>
                  </a:cubicBezTo>
                  <a:cubicBezTo>
                    <a:pt x="538" y="14732"/>
                    <a:pt x="538" y="14732"/>
                    <a:pt x="538" y="14732"/>
                  </a:cubicBezTo>
                  <a:cubicBezTo>
                    <a:pt x="508" y="14655"/>
                    <a:pt x="508" y="14655"/>
                    <a:pt x="508" y="14655"/>
                  </a:cubicBezTo>
                  <a:cubicBezTo>
                    <a:pt x="477" y="14655"/>
                    <a:pt x="477" y="14655"/>
                    <a:pt x="477" y="14655"/>
                  </a:cubicBezTo>
                  <a:cubicBezTo>
                    <a:pt x="462" y="14655"/>
                    <a:pt x="462" y="14655"/>
                    <a:pt x="462" y="14655"/>
                  </a:cubicBezTo>
                  <a:cubicBezTo>
                    <a:pt x="431" y="14655"/>
                    <a:pt x="431" y="14655"/>
                    <a:pt x="431" y="14655"/>
                  </a:cubicBezTo>
                  <a:cubicBezTo>
                    <a:pt x="415" y="14604"/>
                    <a:pt x="415" y="14604"/>
                    <a:pt x="415" y="14604"/>
                  </a:cubicBezTo>
                  <a:cubicBezTo>
                    <a:pt x="369" y="14604"/>
                    <a:pt x="369" y="14604"/>
                    <a:pt x="369" y="14604"/>
                  </a:cubicBezTo>
                  <a:cubicBezTo>
                    <a:pt x="338" y="14528"/>
                    <a:pt x="338" y="14528"/>
                    <a:pt x="338" y="14528"/>
                  </a:cubicBezTo>
                  <a:cubicBezTo>
                    <a:pt x="338" y="14502"/>
                    <a:pt x="338" y="14502"/>
                    <a:pt x="338" y="14502"/>
                  </a:cubicBezTo>
                  <a:cubicBezTo>
                    <a:pt x="369" y="14553"/>
                    <a:pt x="369" y="14553"/>
                    <a:pt x="369" y="14553"/>
                  </a:cubicBezTo>
                  <a:cubicBezTo>
                    <a:pt x="369" y="14502"/>
                    <a:pt x="369" y="14502"/>
                    <a:pt x="369" y="14502"/>
                  </a:cubicBezTo>
                  <a:cubicBezTo>
                    <a:pt x="369" y="14477"/>
                    <a:pt x="369" y="14477"/>
                    <a:pt x="369" y="14477"/>
                  </a:cubicBezTo>
                  <a:cubicBezTo>
                    <a:pt x="385" y="14426"/>
                    <a:pt x="385" y="14426"/>
                    <a:pt x="385" y="14426"/>
                  </a:cubicBezTo>
                  <a:cubicBezTo>
                    <a:pt x="354" y="14451"/>
                    <a:pt x="354" y="14451"/>
                    <a:pt x="354" y="14451"/>
                  </a:cubicBezTo>
                  <a:cubicBezTo>
                    <a:pt x="354" y="14451"/>
                    <a:pt x="308" y="14477"/>
                    <a:pt x="308" y="14502"/>
                  </a:cubicBezTo>
                  <a:cubicBezTo>
                    <a:pt x="308" y="14502"/>
                    <a:pt x="308" y="14502"/>
                    <a:pt x="292" y="14502"/>
                  </a:cubicBezTo>
                  <a:cubicBezTo>
                    <a:pt x="292" y="14502"/>
                    <a:pt x="292" y="14502"/>
                    <a:pt x="292" y="14502"/>
                  </a:cubicBezTo>
                  <a:cubicBezTo>
                    <a:pt x="292" y="14426"/>
                    <a:pt x="292" y="14426"/>
                    <a:pt x="292" y="14426"/>
                  </a:cubicBezTo>
                  <a:cubicBezTo>
                    <a:pt x="369" y="14298"/>
                    <a:pt x="369" y="14298"/>
                    <a:pt x="369" y="14298"/>
                  </a:cubicBezTo>
                  <a:cubicBezTo>
                    <a:pt x="400" y="14272"/>
                    <a:pt x="400" y="14272"/>
                    <a:pt x="400" y="14272"/>
                  </a:cubicBezTo>
                  <a:cubicBezTo>
                    <a:pt x="446" y="14145"/>
                    <a:pt x="446" y="14145"/>
                    <a:pt x="446" y="14145"/>
                  </a:cubicBezTo>
                  <a:cubicBezTo>
                    <a:pt x="492" y="14043"/>
                    <a:pt x="492" y="14043"/>
                    <a:pt x="492" y="14043"/>
                  </a:cubicBezTo>
                  <a:cubicBezTo>
                    <a:pt x="538" y="13889"/>
                    <a:pt x="538" y="13889"/>
                    <a:pt x="538" y="13889"/>
                  </a:cubicBezTo>
                  <a:cubicBezTo>
                    <a:pt x="600" y="13711"/>
                    <a:pt x="600" y="13711"/>
                    <a:pt x="600" y="13711"/>
                  </a:cubicBezTo>
                  <a:cubicBezTo>
                    <a:pt x="646" y="13532"/>
                    <a:pt x="646" y="13532"/>
                    <a:pt x="646" y="13532"/>
                  </a:cubicBezTo>
                  <a:cubicBezTo>
                    <a:pt x="631" y="13430"/>
                    <a:pt x="631" y="13430"/>
                    <a:pt x="631" y="13430"/>
                  </a:cubicBezTo>
                  <a:cubicBezTo>
                    <a:pt x="569" y="13302"/>
                    <a:pt x="569" y="13302"/>
                    <a:pt x="569" y="13302"/>
                  </a:cubicBezTo>
                  <a:cubicBezTo>
                    <a:pt x="523" y="13277"/>
                    <a:pt x="523" y="13277"/>
                    <a:pt x="523" y="13277"/>
                  </a:cubicBezTo>
                  <a:cubicBezTo>
                    <a:pt x="446" y="13098"/>
                    <a:pt x="446" y="13098"/>
                    <a:pt x="446" y="13098"/>
                  </a:cubicBezTo>
                  <a:cubicBezTo>
                    <a:pt x="462" y="13021"/>
                    <a:pt x="462" y="13021"/>
                    <a:pt x="462" y="13021"/>
                  </a:cubicBezTo>
                  <a:cubicBezTo>
                    <a:pt x="492" y="12945"/>
                    <a:pt x="492" y="12945"/>
                    <a:pt x="492" y="12945"/>
                  </a:cubicBezTo>
                  <a:cubicBezTo>
                    <a:pt x="492" y="12868"/>
                    <a:pt x="492" y="12868"/>
                    <a:pt x="492" y="12868"/>
                  </a:cubicBezTo>
                  <a:cubicBezTo>
                    <a:pt x="431" y="12817"/>
                    <a:pt x="431" y="12817"/>
                    <a:pt x="431" y="12817"/>
                  </a:cubicBezTo>
                  <a:cubicBezTo>
                    <a:pt x="415" y="12740"/>
                    <a:pt x="415" y="12740"/>
                    <a:pt x="415" y="12740"/>
                  </a:cubicBezTo>
                  <a:cubicBezTo>
                    <a:pt x="415" y="12664"/>
                    <a:pt x="415" y="12664"/>
                    <a:pt x="415" y="12664"/>
                  </a:cubicBezTo>
                  <a:cubicBezTo>
                    <a:pt x="431" y="12638"/>
                    <a:pt x="431" y="12638"/>
                    <a:pt x="431" y="12638"/>
                  </a:cubicBezTo>
                  <a:cubicBezTo>
                    <a:pt x="415" y="12587"/>
                    <a:pt x="415" y="12587"/>
                    <a:pt x="415" y="12587"/>
                  </a:cubicBezTo>
                  <a:cubicBezTo>
                    <a:pt x="369" y="12562"/>
                    <a:pt x="369" y="12562"/>
                    <a:pt x="369" y="12562"/>
                  </a:cubicBezTo>
                  <a:cubicBezTo>
                    <a:pt x="354" y="12511"/>
                    <a:pt x="354" y="12511"/>
                    <a:pt x="354" y="12511"/>
                  </a:cubicBezTo>
                  <a:cubicBezTo>
                    <a:pt x="354" y="12434"/>
                    <a:pt x="354" y="12434"/>
                    <a:pt x="354" y="12434"/>
                  </a:cubicBezTo>
                  <a:cubicBezTo>
                    <a:pt x="369" y="12383"/>
                    <a:pt x="369" y="12383"/>
                    <a:pt x="369" y="12383"/>
                  </a:cubicBezTo>
                  <a:cubicBezTo>
                    <a:pt x="338" y="12357"/>
                    <a:pt x="338" y="12357"/>
                    <a:pt x="338" y="12357"/>
                  </a:cubicBezTo>
                  <a:cubicBezTo>
                    <a:pt x="338" y="12306"/>
                    <a:pt x="338" y="12306"/>
                    <a:pt x="338" y="12306"/>
                  </a:cubicBezTo>
                  <a:cubicBezTo>
                    <a:pt x="354" y="12153"/>
                    <a:pt x="354" y="12153"/>
                    <a:pt x="354" y="12153"/>
                  </a:cubicBezTo>
                  <a:cubicBezTo>
                    <a:pt x="385" y="12128"/>
                    <a:pt x="385" y="12128"/>
                    <a:pt x="385" y="12128"/>
                  </a:cubicBezTo>
                  <a:cubicBezTo>
                    <a:pt x="308" y="11847"/>
                    <a:pt x="308" y="11847"/>
                    <a:pt x="308" y="11847"/>
                  </a:cubicBezTo>
                  <a:cubicBezTo>
                    <a:pt x="231" y="11643"/>
                    <a:pt x="231" y="11643"/>
                    <a:pt x="231" y="11643"/>
                  </a:cubicBezTo>
                  <a:cubicBezTo>
                    <a:pt x="231" y="11566"/>
                    <a:pt x="231" y="11566"/>
                    <a:pt x="231" y="11566"/>
                  </a:cubicBezTo>
                  <a:cubicBezTo>
                    <a:pt x="185" y="11489"/>
                    <a:pt x="185" y="11489"/>
                    <a:pt x="185" y="11489"/>
                  </a:cubicBezTo>
                  <a:cubicBezTo>
                    <a:pt x="215" y="11362"/>
                    <a:pt x="215" y="11362"/>
                    <a:pt x="215" y="11362"/>
                  </a:cubicBezTo>
                  <a:cubicBezTo>
                    <a:pt x="246" y="11285"/>
                    <a:pt x="246" y="11285"/>
                    <a:pt x="246" y="11285"/>
                  </a:cubicBezTo>
                  <a:cubicBezTo>
                    <a:pt x="262" y="11209"/>
                    <a:pt x="262" y="11209"/>
                    <a:pt x="262" y="11209"/>
                  </a:cubicBezTo>
                  <a:cubicBezTo>
                    <a:pt x="246" y="11157"/>
                    <a:pt x="246" y="11157"/>
                    <a:pt x="246" y="11157"/>
                  </a:cubicBezTo>
                  <a:cubicBezTo>
                    <a:pt x="169" y="11081"/>
                    <a:pt x="169" y="11081"/>
                    <a:pt x="169" y="11081"/>
                  </a:cubicBezTo>
                  <a:cubicBezTo>
                    <a:pt x="154" y="11030"/>
                    <a:pt x="154" y="11030"/>
                    <a:pt x="154" y="11030"/>
                  </a:cubicBezTo>
                  <a:cubicBezTo>
                    <a:pt x="123" y="10979"/>
                    <a:pt x="123" y="10979"/>
                    <a:pt x="123" y="10979"/>
                  </a:cubicBezTo>
                  <a:cubicBezTo>
                    <a:pt x="77" y="10928"/>
                    <a:pt x="77" y="10928"/>
                    <a:pt x="77" y="10928"/>
                  </a:cubicBezTo>
                  <a:cubicBezTo>
                    <a:pt x="62" y="10928"/>
                    <a:pt x="62" y="10928"/>
                    <a:pt x="62" y="10928"/>
                  </a:cubicBezTo>
                  <a:cubicBezTo>
                    <a:pt x="31" y="10800"/>
                    <a:pt x="31" y="10800"/>
                    <a:pt x="31" y="10800"/>
                  </a:cubicBezTo>
                  <a:cubicBezTo>
                    <a:pt x="15" y="10749"/>
                    <a:pt x="15" y="10749"/>
                    <a:pt x="15" y="10749"/>
                  </a:cubicBezTo>
                  <a:cubicBezTo>
                    <a:pt x="15" y="10672"/>
                    <a:pt x="15" y="10672"/>
                    <a:pt x="15" y="10672"/>
                  </a:cubicBezTo>
                  <a:cubicBezTo>
                    <a:pt x="31" y="10596"/>
                    <a:pt x="31" y="10596"/>
                    <a:pt x="31" y="10596"/>
                  </a:cubicBezTo>
                  <a:cubicBezTo>
                    <a:pt x="0" y="10570"/>
                    <a:pt x="0" y="10570"/>
                    <a:pt x="0" y="10570"/>
                  </a:cubicBezTo>
                  <a:cubicBezTo>
                    <a:pt x="31" y="10545"/>
                    <a:pt x="31" y="10545"/>
                    <a:pt x="31" y="10545"/>
                  </a:cubicBezTo>
                  <a:cubicBezTo>
                    <a:pt x="77" y="10519"/>
                    <a:pt x="77" y="10519"/>
                    <a:pt x="77" y="10519"/>
                  </a:cubicBezTo>
                  <a:cubicBezTo>
                    <a:pt x="77" y="10519"/>
                    <a:pt x="77" y="10519"/>
                    <a:pt x="77" y="10519"/>
                  </a:cubicBezTo>
                  <a:cubicBezTo>
                    <a:pt x="92" y="10519"/>
                    <a:pt x="92" y="10519"/>
                    <a:pt x="92" y="10519"/>
                  </a:cubicBezTo>
                  <a:cubicBezTo>
                    <a:pt x="92" y="10417"/>
                    <a:pt x="92" y="10417"/>
                    <a:pt x="92" y="10417"/>
                  </a:cubicBezTo>
                  <a:cubicBezTo>
                    <a:pt x="138" y="10340"/>
                    <a:pt x="138" y="10340"/>
                    <a:pt x="138" y="10340"/>
                  </a:cubicBezTo>
                  <a:cubicBezTo>
                    <a:pt x="169" y="10340"/>
                    <a:pt x="169" y="10340"/>
                    <a:pt x="169" y="10340"/>
                  </a:cubicBezTo>
                  <a:cubicBezTo>
                    <a:pt x="200" y="10289"/>
                    <a:pt x="200" y="10289"/>
                    <a:pt x="200" y="10289"/>
                  </a:cubicBezTo>
                  <a:cubicBezTo>
                    <a:pt x="200" y="10213"/>
                    <a:pt x="200" y="10213"/>
                    <a:pt x="200" y="10213"/>
                  </a:cubicBezTo>
                  <a:cubicBezTo>
                    <a:pt x="231" y="10213"/>
                    <a:pt x="231" y="10213"/>
                    <a:pt x="231" y="10213"/>
                  </a:cubicBezTo>
                  <a:cubicBezTo>
                    <a:pt x="262" y="10213"/>
                    <a:pt x="262" y="10213"/>
                    <a:pt x="262" y="10213"/>
                  </a:cubicBezTo>
                  <a:cubicBezTo>
                    <a:pt x="277" y="10187"/>
                    <a:pt x="277" y="10187"/>
                    <a:pt x="277" y="10187"/>
                  </a:cubicBezTo>
                  <a:cubicBezTo>
                    <a:pt x="277" y="10136"/>
                    <a:pt x="277" y="10136"/>
                    <a:pt x="277" y="10136"/>
                  </a:cubicBezTo>
                  <a:cubicBezTo>
                    <a:pt x="277" y="10111"/>
                    <a:pt x="277" y="10111"/>
                    <a:pt x="277" y="10111"/>
                  </a:cubicBezTo>
                  <a:cubicBezTo>
                    <a:pt x="308" y="10136"/>
                    <a:pt x="308" y="10136"/>
                    <a:pt x="308" y="10136"/>
                  </a:cubicBezTo>
                  <a:cubicBezTo>
                    <a:pt x="323" y="10162"/>
                    <a:pt x="323" y="10162"/>
                    <a:pt x="323" y="10162"/>
                  </a:cubicBezTo>
                  <a:cubicBezTo>
                    <a:pt x="323" y="10213"/>
                    <a:pt x="323" y="10213"/>
                    <a:pt x="323" y="10213"/>
                  </a:cubicBezTo>
                  <a:cubicBezTo>
                    <a:pt x="338" y="10238"/>
                    <a:pt x="338" y="10238"/>
                    <a:pt x="338" y="10238"/>
                  </a:cubicBezTo>
                  <a:cubicBezTo>
                    <a:pt x="338" y="10162"/>
                    <a:pt x="338" y="10162"/>
                    <a:pt x="338" y="10162"/>
                  </a:cubicBezTo>
                  <a:cubicBezTo>
                    <a:pt x="354" y="10136"/>
                    <a:pt x="354" y="10136"/>
                    <a:pt x="354" y="10136"/>
                  </a:cubicBezTo>
                  <a:cubicBezTo>
                    <a:pt x="385" y="10136"/>
                    <a:pt x="385" y="10136"/>
                    <a:pt x="385" y="10136"/>
                  </a:cubicBezTo>
                  <a:cubicBezTo>
                    <a:pt x="400" y="10136"/>
                    <a:pt x="400" y="10136"/>
                    <a:pt x="400" y="10136"/>
                  </a:cubicBezTo>
                  <a:cubicBezTo>
                    <a:pt x="369" y="10085"/>
                    <a:pt x="369" y="10085"/>
                    <a:pt x="369" y="10085"/>
                  </a:cubicBezTo>
                  <a:cubicBezTo>
                    <a:pt x="369" y="10085"/>
                    <a:pt x="369" y="10085"/>
                    <a:pt x="369" y="10085"/>
                  </a:cubicBezTo>
                  <a:cubicBezTo>
                    <a:pt x="385" y="10085"/>
                    <a:pt x="385" y="10085"/>
                    <a:pt x="385" y="10085"/>
                  </a:cubicBezTo>
                  <a:cubicBezTo>
                    <a:pt x="400" y="10085"/>
                    <a:pt x="400" y="10085"/>
                    <a:pt x="400" y="10085"/>
                  </a:cubicBezTo>
                  <a:cubicBezTo>
                    <a:pt x="400" y="10060"/>
                    <a:pt x="400" y="10060"/>
                    <a:pt x="400" y="10060"/>
                  </a:cubicBezTo>
                  <a:cubicBezTo>
                    <a:pt x="400" y="10060"/>
                    <a:pt x="400" y="10060"/>
                    <a:pt x="400" y="10060"/>
                  </a:cubicBezTo>
                  <a:cubicBezTo>
                    <a:pt x="385" y="10009"/>
                    <a:pt x="385" y="10009"/>
                    <a:pt x="385" y="10009"/>
                  </a:cubicBezTo>
                  <a:cubicBezTo>
                    <a:pt x="385" y="10009"/>
                    <a:pt x="385" y="10009"/>
                    <a:pt x="385" y="10009"/>
                  </a:cubicBezTo>
                  <a:cubicBezTo>
                    <a:pt x="415" y="10009"/>
                    <a:pt x="415" y="10009"/>
                    <a:pt x="415" y="10009"/>
                  </a:cubicBezTo>
                  <a:cubicBezTo>
                    <a:pt x="462" y="10034"/>
                    <a:pt x="462" y="10034"/>
                    <a:pt x="462" y="10034"/>
                  </a:cubicBezTo>
                  <a:cubicBezTo>
                    <a:pt x="477" y="10060"/>
                    <a:pt x="477" y="10060"/>
                    <a:pt x="477" y="10060"/>
                  </a:cubicBezTo>
                  <a:cubicBezTo>
                    <a:pt x="492" y="10085"/>
                    <a:pt x="492" y="10085"/>
                    <a:pt x="492" y="10085"/>
                  </a:cubicBezTo>
                  <a:cubicBezTo>
                    <a:pt x="508" y="10085"/>
                    <a:pt x="508" y="10085"/>
                    <a:pt x="508" y="10085"/>
                  </a:cubicBezTo>
                  <a:cubicBezTo>
                    <a:pt x="523" y="10085"/>
                    <a:pt x="523" y="10085"/>
                    <a:pt x="523" y="10085"/>
                  </a:cubicBezTo>
                  <a:cubicBezTo>
                    <a:pt x="538" y="10111"/>
                    <a:pt x="538" y="10111"/>
                    <a:pt x="538" y="10111"/>
                  </a:cubicBezTo>
                  <a:cubicBezTo>
                    <a:pt x="554" y="10136"/>
                    <a:pt x="554" y="10136"/>
                    <a:pt x="554" y="10136"/>
                  </a:cubicBezTo>
                  <a:cubicBezTo>
                    <a:pt x="554" y="10162"/>
                    <a:pt x="554" y="10162"/>
                    <a:pt x="554" y="10162"/>
                  </a:cubicBezTo>
                  <a:cubicBezTo>
                    <a:pt x="523" y="10187"/>
                    <a:pt x="523" y="10187"/>
                    <a:pt x="523" y="10187"/>
                  </a:cubicBezTo>
                  <a:cubicBezTo>
                    <a:pt x="508" y="10187"/>
                    <a:pt x="508" y="10187"/>
                    <a:pt x="508" y="10187"/>
                  </a:cubicBezTo>
                  <a:cubicBezTo>
                    <a:pt x="462" y="10187"/>
                    <a:pt x="462" y="10187"/>
                    <a:pt x="462" y="10187"/>
                  </a:cubicBezTo>
                  <a:cubicBezTo>
                    <a:pt x="446" y="10136"/>
                    <a:pt x="446" y="10136"/>
                    <a:pt x="446" y="10136"/>
                  </a:cubicBezTo>
                  <a:cubicBezTo>
                    <a:pt x="446" y="10111"/>
                    <a:pt x="446" y="10111"/>
                    <a:pt x="446" y="10111"/>
                  </a:cubicBezTo>
                  <a:cubicBezTo>
                    <a:pt x="415" y="10136"/>
                    <a:pt x="415" y="10136"/>
                    <a:pt x="415" y="10136"/>
                  </a:cubicBezTo>
                  <a:cubicBezTo>
                    <a:pt x="415" y="10213"/>
                    <a:pt x="415" y="10213"/>
                    <a:pt x="415" y="10213"/>
                  </a:cubicBezTo>
                  <a:cubicBezTo>
                    <a:pt x="431" y="10264"/>
                    <a:pt x="431" y="10264"/>
                    <a:pt x="431" y="10264"/>
                  </a:cubicBezTo>
                  <a:cubicBezTo>
                    <a:pt x="446" y="10213"/>
                    <a:pt x="446" y="10213"/>
                    <a:pt x="446" y="10213"/>
                  </a:cubicBezTo>
                  <a:cubicBezTo>
                    <a:pt x="462" y="10238"/>
                    <a:pt x="462" y="10238"/>
                    <a:pt x="462" y="10238"/>
                  </a:cubicBezTo>
                  <a:cubicBezTo>
                    <a:pt x="477" y="10289"/>
                    <a:pt x="477" y="10289"/>
                    <a:pt x="477" y="10289"/>
                  </a:cubicBezTo>
                  <a:cubicBezTo>
                    <a:pt x="492" y="10238"/>
                    <a:pt x="492" y="10238"/>
                    <a:pt x="492" y="10238"/>
                  </a:cubicBezTo>
                  <a:cubicBezTo>
                    <a:pt x="523" y="10264"/>
                    <a:pt x="523" y="10264"/>
                    <a:pt x="523" y="10264"/>
                  </a:cubicBezTo>
                  <a:cubicBezTo>
                    <a:pt x="523" y="10289"/>
                    <a:pt x="523" y="10289"/>
                    <a:pt x="523" y="10289"/>
                  </a:cubicBezTo>
                  <a:cubicBezTo>
                    <a:pt x="538" y="10289"/>
                    <a:pt x="538" y="10289"/>
                    <a:pt x="538" y="10289"/>
                  </a:cubicBezTo>
                  <a:cubicBezTo>
                    <a:pt x="554" y="10264"/>
                    <a:pt x="554" y="10264"/>
                    <a:pt x="554" y="10264"/>
                  </a:cubicBezTo>
                  <a:cubicBezTo>
                    <a:pt x="569" y="10289"/>
                    <a:pt x="569" y="10289"/>
                    <a:pt x="569" y="10289"/>
                  </a:cubicBezTo>
                  <a:cubicBezTo>
                    <a:pt x="554" y="10289"/>
                    <a:pt x="554" y="10289"/>
                    <a:pt x="554" y="10289"/>
                  </a:cubicBezTo>
                  <a:cubicBezTo>
                    <a:pt x="554" y="10340"/>
                    <a:pt x="554" y="10340"/>
                    <a:pt x="554" y="10340"/>
                  </a:cubicBezTo>
                  <a:cubicBezTo>
                    <a:pt x="585" y="10289"/>
                    <a:pt x="585" y="10289"/>
                    <a:pt x="585" y="10289"/>
                  </a:cubicBezTo>
                  <a:cubicBezTo>
                    <a:pt x="600" y="10264"/>
                    <a:pt x="600" y="10264"/>
                    <a:pt x="600" y="10264"/>
                  </a:cubicBezTo>
                  <a:cubicBezTo>
                    <a:pt x="615" y="10264"/>
                    <a:pt x="615" y="10264"/>
                    <a:pt x="615" y="10264"/>
                  </a:cubicBezTo>
                  <a:cubicBezTo>
                    <a:pt x="600" y="10289"/>
                    <a:pt x="600" y="10289"/>
                    <a:pt x="600" y="10289"/>
                  </a:cubicBezTo>
                  <a:cubicBezTo>
                    <a:pt x="600" y="10315"/>
                    <a:pt x="600" y="10315"/>
                    <a:pt x="600" y="10315"/>
                  </a:cubicBezTo>
                  <a:cubicBezTo>
                    <a:pt x="631" y="10315"/>
                    <a:pt x="631" y="10315"/>
                    <a:pt x="631" y="10315"/>
                  </a:cubicBezTo>
                  <a:cubicBezTo>
                    <a:pt x="631" y="10340"/>
                    <a:pt x="631" y="10340"/>
                    <a:pt x="631" y="10340"/>
                  </a:cubicBezTo>
                  <a:cubicBezTo>
                    <a:pt x="615" y="10366"/>
                    <a:pt x="615" y="10366"/>
                    <a:pt x="615" y="10366"/>
                  </a:cubicBezTo>
                  <a:cubicBezTo>
                    <a:pt x="600" y="10417"/>
                    <a:pt x="600" y="10417"/>
                    <a:pt x="600" y="10417"/>
                  </a:cubicBezTo>
                  <a:cubicBezTo>
                    <a:pt x="631" y="10417"/>
                    <a:pt x="631" y="10417"/>
                    <a:pt x="631" y="10417"/>
                  </a:cubicBezTo>
                  <a:cubicBezTo>
                    <a:pt x="646" y="10340"/>
                    <a:pt x="646" y="10340"/>
                    <a:pt x="646" y="10340"/>
                  </a:cubicBezTo>
                  <a:cubicBezTo>
                    <a:pt x="646" y="10315"/>
                    <a:pt x="646" y="10315"/>
                    <a:pt x="646" y="10315"/>
                  </a:cubicBezTo>
                  <a:cubicBezTo>
                    <a:pt x="662" y="10289"/>
                    <a:pt x="662" y="10289"/>
                    <a:pt x="662" y="10289"/>
                  </a:cubicBezTo>
                  <a:cubicBezTo>
                    <a:pt x="692" y="10289"/>
                    <a:pt x="692" y="10289"/>
                    <a:pt x="692" y="10289"/>
                  </a:cubicBezTo>
                  <a:cubicBezTo>
                    <a:pt x="708" y="10315"/>
                    <a:pt x="708" y="10315"/>
                    <a:pt x="708" y="10315"/>
                  </a:cubicBezTo>
                  <a:cubicBezTo>
                    <a:pt x="723" y="10289"/>
                    <a:pt x="723" y="10289"/>
                    <a:pt x="723" y="10289"/>
                  </a:cubicBezTo>
                  <a:cubicBezTo>
                    <a:pt x="708" y="10238"/>
                    <a:pt x="708" y="10238"/>
                    <a:pt x="708" y="10238"/>
                  </a:cubicBezTo>
                  <a:cubicBezTo>
                    <a:pt x="708" y="10238"/>
                    <a:pt x="708" y="10238"/>
                    <a:pt x="708" y="10238"/>
                  </a:cubicBezTo>
                  <a:cubicBezTo>
                    <a:pt x="738" y="10238"/>
                    <a:pt x="738" y="10238"/>
                    <a:pt x="738" y="10238"/>
                  </a:cubicBezTo>
                  <a:cubicBezTo>
                    <a:pt x="754" y="10289"/>
                    <a:pt x="754" y="10289"/>
                    <a:pt x="754" y="10289"/>
                  </a:cubicBezTo>
                  <a:cubicBezTo>
                    <a:pt x="800" y="10289"/>
                    <a:pt x="800" y="10289"/>
                    <a:pt x="800" y="10289"/>
                  </a:cubicBezTo>
                  <a:cubicBezTo>
                    <a:pt x="831" y="10315"/>
                    <a:pt x="831" y="10315"/>
                    <a:pt x="831" y="10315"/>
                  </a:cubicBezTo>
                  <a:cubicBezTo>
                    <a:pt x="862" y="10289"/>
                    <a:pt x="862" y="10289"/>
                    <a:pt x="862" y="10289"/>
                  </a:cubicBezTo>
                  <a:cubicBezTo>
                    <a:pt x="862" y="10264"/>
                    <a:pt x="862" y="10264"/>
                    <a:pt x="862" y="10264"/>
                  </a:cubicBezTo>
                  <a:cubicBezTo>
                    <a:pt x="892" y="10289"/>
                    <a:pt x="892" y="10289"/>
                    <a:pt x="892" y="10289"/>
                  </a:cubicBezTo>
                  <a:cubicBezTo>
                    <a:pt x="923" y="10315"/>
                    <a:pt x="923" y="10315"/>
                    <a:pt x="923" y="10315"/>
                  </a:cubicBezTo>
                  <a:cubicBezTo>
                    <a:pt x="938" y="10289"/>
                    <a:pt x="938" y="10289"/>
                    <a:pt x="938" y="10289"/>
                  </a:cubicBezTo>
                  <a:cubicBezTo>
                    <a:pt x="969" y="10315"/>
                    <a:pt x="969" y="10315"/>
                    <a:pt x="969" y="10315"/>
                  </a:cubicBezTo>
                  <a:cubicBezTo>
                    <a:pt x="1138" y="10468"/>
                    <a:pt x="1138" y="10468"/>
                    <a:pt x="1138" y="10468"/>
                  </a:cubicBezTo>
                  <a:cubicBezTo>
                    <a:pt x="1246" y="10596"/>
                    <a:pt x="1246" y="10596"/>
                    <a:pt x="1246" y="10596"/>
                  </a:cubicBezTo>
                  <a:cubicBezTo>
                    <a:pt x="1277" y="10647"/>
                    <a:pt x="1277" y="10647"/>
                    <a:pt x="1277" y="10647"/>
                  </a:cubicBezTo>
                  <a:cubicBezTo>
                    <a:pt x="1308" y="10647"/>
                    <a:pt x="1308" y="10647"/>
                    <a:pt x="1308" y="10647"/>
                  </a:cubicBezTo>
                  <a:cubicBezTo>
                    <a:pt x="1338" y="10749"/>
                    <a:pt x="1338" y="10749"/>
                    <a:pt x="1338" y="10749"/>
                  </a:cubicBezTo>
                  <a:cubicBezTo>
                    <a:pt x="1369" y="10774"/>
                    <a:pt x="1369" y="10774"/>
                    <a:pt x="1369" y="10774"/>
                  </a:cubicBezTo>
                  <a:cubicBezTo>
                    <a:pt x="1369" y="10723"/>
                    <a:pt x="1369" y="10723"/>
                    <a:pt x="1369" y="10723"/>
                  </a:cubicBezTo>
                  <a:cubicBezTo>
                    <a:pt x="1369" y="10723"/>
                    <a:pt x="1369" y="10723"/>
                    <a:pt x="1369" y="10723"/>
                  </a:cubicBezTo>
                  <a:cubicBezTo>
                    <a:pt x="1385" y="10723"/>
                    <a:pt x="1385" y="10723"/>
                    <a:pt x="1385" y="10723"/>
                  </a:cubicBezTo>
                  <a:cubicBezTo>
                    <a:pt x="1431" y="10774"/>
                    <a:pt x="1431" y="10774"/>
                    <a:pt x="1431" y="10774"/>
                  </a:cubicBezTo>
                  <a:cubicBezTo>
                    <a:pt x="1446" y="10774"/>
                    <a:pt x="1446" y="10774"/>
                    <a:pt x="1446" y="10774"/>
                  </a:cubicBezTo>
                  <a:cubicBezTo>
                    <a:pt x="1492" y="10851"/>
                    <a:pt x="1492" y="10851"/>
                    <a:pt x="1492" y="10851"/>
                  </a:cubicBezTo>
                  <a:cubicBezTo>
                    <a:pt x="1523" y="10826"/>
                    <a:pt x="1523" y="10826"/>
                    <a:pt x="1523" y="10826"/>
                  </a:cubicBezTo>
                  <a:cubicBezTo>
                    <a:pt x="1492" y="10774"/>
                    <a:pt x="1492" y="10774"/>
                    <a:pt x="1492" y="10774"/>
                  </a:cubicBezTo>
                  <a:cubicBezTo>
                    <a:pt x="1477" y="10749"/>
                    <a:pt x="1477" y="10749"/>
                    <a:pt x="1477" y="10749"/>
                  </a:cubicBezTo>
                  <a:cubicBezTo>
                    <a:pt x="1508" y="10749"/>
                    <a:pt x="1508" y="10749"/>
                    <a:pt x="1508" y="10749"/>
                  </a:cubicBezTo>
                  <a:cubicBezTo>
                    <a:pt x="1538" y="10800"/>
                    <a:pt x="1538" y="10800"/>
                    <a:pt x="1538" y="10800"/>
                  </a:cubicBezTo>
                  <a:cubicBezTo>
                    <a:pt x="1538" y="10851"/>
                    <a:pt x="1538" y="10851"/>
                    <a:pt x="1538" y="10851"/>
                  </a:cubicBezTo>
                  <a:cubicBezTo>
                    <a:pt x="1600" y="10928"/>
                    <a:pt x="1600" y="10928"/>
                    <a:pt x="1600" y="10928"/>
                  </a:cubicBezTo>
                  <a:cubicBezTo>
                    <a:pt x="1600" y="10953"/>
                    <a:pt x="1600" y="10953"/>
                    <a:pt x="1600" y="10953"/>
                  </a:cubicBezTo>
                  <a:cubicBezTo>
                    <a:pt x="1631" y="10979"/>
                    <a:pt x="1631" y="10979"/>
                    <a:pt x="1631" y="10979"/>
                  </a:cubicBezTo>
                  <a:cubicBezTo>
                    <a:pt x="1646" y="10979"/>
                    <a:pt x="1646" y="10979"/>
                    <a:pt x="1646" y="10979"/>
                  </a:cubicBezTo>
                  <a:cubicBezTo>
                    <a:pt x="1662" y="10979"/>
                    <a:pt x="1662" y="10979"/>
                    <a:pt x="1662" y="10979"/>
                  </a:cubicBezTo>
                  <a:cubicBezTo>
                    <a:pt x="1708" y="11030"/>
                    <a:pt x="1708" y="11030"/>
                    <a:pt x="1708" y="11030"/>
                  </a:cubicBezTo>
                  <a:cubicBezTo>
                    <a:pt x="1708" y="11106"/>
                    <a:pt x="1708" y="11106"/>
                    <a:pt x="1708" y="11106"/>
                  </a:cubicBezTo>
                  <a:cubicBezTo>
                    <a:pt x="1738" y="11132"/>
                    <a:pt x="1738" y="11132"/>
                    <a:pt x="1738" y="11132"/>
                  </a:cubicBezTo>
                  <a:cubicBezTo>
                    <a:pt x="1754" y="11183"/>
                    <a:pt x="1754" y="11183"/>
                    <a:pt x="1754" y="11183"/>
                  </a:cubicBezTo>
                  <a:cubicBezTo>
                    <a:pt x="1769" y="11183"/>
                    <a:pt x="1769" y="11183"/>
                    <a:pt x="1769" y="11183"/>
                  </a:cubicBezTo>
                  <a:cubicBezTo>
                    <a:pt x="1785" y="11209"/>
                    <a:pt x="1785" y="11209"/>
                    <a:pt x="1785" y="11209"/>
                  </a:cubicBezTo>
                  <a:cubicBezTo>
                    <a:pt x="1785" y="11285"/>
                    <a:pt x="1785" y="11285"/>
                    <a:pt x="1785" y="11285"/>
                  </a:cubicBezTo>
                  <a:cubicBezTo>
                    <a:pt x="1785" y="11336"/>
                    <a:pt x="1785" y="11336"/>
                    <a:pt x="1785" y="11336"/>
                  </a:cubicBezTo>
                  <a:cubicBezTo>
                    <a:pt x="1785" y="11413"/>
                    <a:pt x="1785" y="11413"/>
                    <a:pt x="1785" y="11413"/>
                  </a:cubicBezTo>
                  <a:cubicBezTo>
                    <a:pt x="1769" y="11464"/>
                    <a:pt x="1769" y="11464"/>
                    <a:pt x="1769" y="11464"/>
                  </a:cubicBezTo>
                  <a:cubicBezTo>
                    <a:pt x="1769" y="11489"/>
                    <a:pt x="1769" y="11489"/>
                    <a:pt x="1769" y="11489"/>
                  </a:cubicBezTo>
                  <a:cubicBezTo>
                    <a:pt x="1738" y="11566"/>
                    <a:pt x="1738" y="11566"/>
                    <a:pt x="1738" y="11566"/>
                  </a:cubicBezTo>
                  <a:cubicBezTo>
                    <a:pt x="1723" y="11617"/>
                    <a:pt x="1723" y="11617"/>
                    <a:pt x="1723" y="11617"/>
                  </a:cubicBezTo>
                  <a:cubicBezTo>
                    <a:pt x="1662" y="11745"/>
                    <a:pt x="1662" y="11745"/>
                    <a:pt x="1662" y="11745"/>
                  </a:cubicBezTo>
                  <a:cubicBezTo>
                    <a:pt x="1615" y="11796"/>
                    <a:pt x="1615" y="11796"/>
                    <a:pt x="1615" y="11796"/>
                  </a:cubicBezTo>
                  <a:cubicBezTo>
                    <a:pt x="1569" y="11796"/>
                    <a:pt x="1569" y="11796"/>
                    <a:pt x="1569" y="11796"/>
                  </a:cubicBezTo>
                  <a:cubicBezTo>
                    <a:pt x="1538" y="11847"/>
                    <a:pt x="1538" y="11847"/>
                    <a:pt x="1538" y="11847"/>
                  </a:cubicBezTo>
                  <a:cubicBezTo>
                    <a:pt x="1492" y="11847"/>
                    <a:pt x="1492" y="11847"/>
                    <a:pt x="1492" y="11847"/>
                  </a:cubicBezTo>
                  <a:cubicBezTo>
                    <a:pt x="1492" y="11847"/>
                    <a:pt x="1492" y="11847"/>
                    <a:pt x="1492" y="11847"/>
                  </a:cubicBezTo>
                  <a:cubicBezTo>
                    <a:pt x="1415" y="11872"/>
                    <a:pt x="1415" y="11872"/>
                    <a:pt x="1415" y="11872"/>
                  </a:cubicBezTo>
                  <a:cubicBezTo>
                    <a:pt x="1323" y="11872"/>
                    <a:pt x="1323" y="11872"/>
                    <a:pt x="1323" y="11872"/>
                  </a:cubicBezTo>
                  <a:cubicBezTo>
                    <a:pt x="1262" y="11847"/>
                    <a:pt x="1262" y="11847"/>
                    <a:pt x="1262" y="11847"/>
                  </a:cubicBezTo>
                  <a:cubicBezTo>
                    <a:pt x="1231" y="11796"/>
                    <a:pt x="1231" y="11796"/>
                    <a:pt x="1231" y="11796"/>
                  </a:cubicBezTo>
                  <a:cubicBezTo>
                    <a:pt x="1200" y="11821"/>
                    <a:pt x="1200" y="11821"/>
                    <a:pt x="1200" y="11821"/>
                  </a:cubicBezTo>
                  <a:cubicBezTo>
                    <a:pt x="1169" y="11796"/>
                    <a:pt x="1169" y="11796"/>
                    <a:pt x="1169" y="11796"/>
                  </a:cubicBezTo>
                  <a:cubicBezTo>
                    <a:pt x="1123" y="11796"/>
                    <a:pt x="1123" y="11796"/>
                    <a:pt x="1123" y="11796"/>
                  </a:cubicBezTo>
                  <a:cubicBezTo>
                    <a:pt x="1123" y="11770"/>
                    <a:pt x="1123" y="11770"/>
                    <a:pt x="1123" y="11770"/>
                  </a:cubicBezTo>
                  <a:cubicBezTo>
                    <a:pt x="1092" y="11770"/>
                    <a:pt x="1092" y="11770"/>
                    <a:pt x="1092" y="11770"/>
                  </a:cubicBezTo>
                  <a:cubicBezTo>
                    <a:pt x="1062" y="11796"/>
                    <a:pt x="1062" y="11796"/>
                    <a:pt x="1062" y="11796"/>
                  </a:cubicBezTo>
                  <a:cubicBezTo>
                    <a:pt x="1031" y="11719"/>
                    <a:pt x="1031" y="11719"/>
                    <a:pt x="1031" y="11719"/>
                  </a:cubicBezTo>
                  <a:cubicBezTo>
                    <a:pt x="1031" y="11694"/>
                    <a:pt x="1031" y="11694"/>
                    <a:pt x="1031" y="11694"/>
                  </a:cubicBezTo>
                  <a:cubicBezTo>
                    <a:pt x="1000" y="11694"/>
                    <a:pt x="1000" y="11694"/>
                    <a:pt x="1000" y="11694"/>
                  </a:cubicBezTo>
                  <a:cubicBezTo>
                    <a:pt x="969" y="11694"/>
                    <a:pt x="969" y="11694"/>
                    <a:pt x="969" y="11694"/>
                  </a:cubicBezTo>
                  <a:cubicBezTo>
                    <a:pt x="985" y="11694"/>
                    <a:pt x="985" y="11694"/>
                    <a:pt x="985" y="11694"/>
                  </a:cubicBezTo>
                  <a:cubicBezTo>
                    <a:pt x="923" y="11694"/>
                    <a:pt x="923" y="11694"/>
                    <a:pt x="923" y="11694"/>
                  </a:cubicBezTo>
                  <a:cubicBezTo>
                    <a:pt x="908" y="11719"/>
                    <a:pt x="908" y="11719"/>
                    <a:pt x="908" y="11719"/>
                  </a:cubicBezTo>
                  <a:cubicBezTo>
                    <a:pt x="877" y="11719"/>
                    <a:pt x="877" y="11719"/>
                    <a:pt x="877" y="11719"/>
                  </a:cubicBezTo>
                  <a:cubicBezTo>
                    <a:pt x="877" y="11668"/>
                    <a:pt x="877" y="11668"/>
                    <a:pt x="877" y="11668"/>
                  </a:cubicBezTo>
                  <a:cubicBezTo>
                    <a:pt x="877" y="11668"/>
                    <a:pt x="877" y="11668"/>
                    <a:pt x="877" y="11668"/>
                  </a:cubicBezTo>
                  <a:cubicBezTo>
                    <a:pt x="892" y="11643"/>
                    <a:pt x="892" y="11643"/>
                    <a:pt x="892" y="11643"/>
                  </a:cubicBezTo>
                  <a:cubicBezTo>
                    <a:pt x="877" y="11591"/>
                    <a:pt x="877" y="11591"/>
                    <a:pt x="877" y="11591"/>
                  </a:cubicBezTo>
                  <a:cubicBezTo>
                    <a:pt x="862" y="11617"/>
                    <a:pt x="862" y="11617"/>
                    <a:pt x="862" y="11617"/>
                  </a:cubicBezTo>
                  <a:cubicBezTo>
                    <a:pt x="815" y="11617"/>
                    <a:pt x="815" y="11617"/>
                    <a:pt x="815" y="11617"/>
                  </a:cubicBezTo>
                  <a:cubicBezTo>
                    <a:pt x="769" y="11591"/>
                    <a:pt x="769" y="11591"/>
                    <a:pt x="769" y="11591"/>
                  </a:cubicBezTo>
                  <a:cubicBezTo>
                    <a:pt x="769" y="11591"/>
                    <a:pt x="769" y="11591"/>
                    <a:pt x="769" y="11591"/>
                  </a:cubicBezTo>
                  <a:cubicBezTo>
                    <a:pt x="754" y="11591"/>
                    <a:pt x="754" y="11591"/>
                    <a:pt x="754" y="11591"/>
                  </a:cubicBezTo>
                  <a:cubicBezTo>
                    <a:pt x="677" y="11489"/>
                    <a:pt x="677" y="11489"/>
                    <a:pt x="677" y="11489"/>
                  </a:cubicBezTo>
                  <a:cubicBezTo>
                    <a:pt x="677" y="11438"/>
                    <a:pt x="677" y="11438"/>
                    <a:pt x="677" y="11438"/>
                  </a:cubicBezTo>
                  <a:cubicBezTo>
                    <a:pt x="631" y="11438"/>
                    <a:pt x="631" y="11438"/>
                    <a:pt x="631" y="11438"/>
                  </a:cubicBezTo>
                  <a:cubicBezTo>
                    <a:pt x="615" y="11438"/>
                    <a:pt x="615" y="11438"/>
                    <a:pt x="615" y="11438"/>
                  </a:cubicBezTo>
                  <a:cubicBezTo>
                    <a:pt x="585" y="11438"/>
                    <a:pt x="585" y="11438"/>
                    <a:pt x="585" y="11438"/>
                  </a:cubicBezTo>
                  <a:cubicBezTo>
                    <a:pt x="585" y="11438"/>
                    <a:pt x="585" y="11438"/>
                    <a:pt x="585" y="11438"/>
                  </a:cubicBezTo>
                  <a:cubicBezTo>
                    <a:pt x="615" y="11489"/>
                    <a:pt x="615" y="11489"/>
                    <a:pt x="615" y="11489"/>
                  </a:cubicBezTo>
                  <a:cubicBezTo>
                    <a:pt x="631" y="11566"/>
                    <a:pt x="631" y="11566"/>
                    <a:pt x="631" y="11566"/>
                  </a:cubicBezTo>
                  <a:cubicBezTo>
                    <a:pt x="662" y="11591"/>
                    <a:pt x="662" y="11591"/>
                    <a:pt x="662" y="11591"/>
                  </a:cubicBezTo>
                  <a:cubicBezTo>
                    <a:pt x="677" y="11643"/>
                    <a:pt x="677" y="11643"/>
                    <a:pt x="677" y="11643"/>
                  </a:cubicBezTo>
                  <a:cubicBezTo>
                    <a:pt x="723" y="11668"/>
                    <a:pt x="723" y="11668"/>
                    <a:pt x="723" y="11668"/>
                  </a:cubicBezTo>
                  <a:cubicBezTo>
                    <a:pt x="723" y="11694"/>
                    <a:pt x="723" y="11694"/>
                    <a:pt x="723" y="11694"/>
                  </a:cubicBezTo>
                  <a:cubicBezTo>
                    <a:pt x="692" y="11719"/>
                    <a:pt x="692" y="11719"/>
                    <a:pt x="692" y="11719"/>
                  </a:cubicBezTo>
                  <a:cubicBezTo>
                    <a:pt x="677" y="11745"/>
                    <a:pt x="677" y="11745"/>
                    <a:pt x="677" y="11745"/>
                  </a:cubicBezTo>
                  <a:cubicBezTo>
                    <a:pt x="692" y="11745"/>
                    <a:pt x="692" y="11745"/>
                    <a:pt x="692" y="11745"/>
                  </a:cubicBezTo>
                  <a:cubicBezTo>
                    <a:pt x="738" y="11745"/>
                    <a:pt x="738" y="11745"/>
                    <a:pt x="738" y="11745"/>
                  </a:cubicBezTo>
                  <a:cubicBezTo>
                    <a:pt x="769" y="11719"/>
                    <a:pt x="769" y="11719"/>
                    <a:pt x="769" y="11719"/>
                  </a:cubicBezTo>
                  <a:cubicBezTo>
                    <a:pt x="785" y="11745"/>
                    <a:pt x="785" y="11745"/>
                    <a:pt x="785" y="11745"/>
                  </a:cubicBezTo>
                  <a:cubicBezTo>
                    <a:pt x="769" y="11745"/>
                    <a:pt x="769" y="11745"/>
                    <a:pt x="769" y="11745"/>
                  </a:cubicBezTo>
                  <a:cubicBezTo>
                    <a:pt x="769" y="11770"/>
                    <a:pt x="769" y="11770"/>
                    <a:pt x="769" y="11770"/>
                  </a:cubicBezTo>
                  <a:cubicBezTo>
                    <a:pt x="800" y="11770"/>
                    <a:pt x="800" y="11770"/>
                    <a:pt x="800" y="11770"/>
                  </a:cubicBezTo>
                  <a:cubicBezTo>
                    <a:pt x="800" y="11821"/>
                    <a:pt x="800" y="11821"/>
                    <a:pt x="800" y="11821"/>
                  </a:cubicBezTo>
                  <a:cubicBezTo>
                    <a:pt x="754" y="11821"/>
                    <a:pt x="754" y="11821"/>
                    <a:pt x="754" y="11821"/>
                  </a:cubicBezTo>
                  <a:cubicBezTo>
                    <a:pt x="754" y="11847"/>
                    <a:pt x="754" y="11847"/>
                    <a:pt x="754" y="11847"/>
                  </a:cubicBezTo>
                  <a:cubicBezTo>
                    <a:pt x="785" y="11872"/>
                    <a:pt x="785" y="11872"/>
                    <a:pt x="785" y="11872"/>
                  </a:cubicBezTo>
                  <a:cubicBezTo>
                    <a:pt x="800" y="11847"/>
                    <a:pt x="800" y="11847"/>
                    <a:pt x="800" y="11847"/>
                  </a:cubicBezTo>
                  <a:cubicBezTo>
                    <a:pt x="831" y="11847"/>
                    <a:pt x="831" y="11847"/>
                    <a:pt x="831" y="11847"/>
                  </a:cubicBezTo>
                  <a:cubicBezTo>
                    <a:pt x="846" y="11872"/>
                    <a:pt x="846" y="11872"/>
                    <a:pt x="846" y="11872"/>
                  </a:cubicBezTo>
                  <a:cubicBezTo>
                    <a:pt x="862" y="11847"/>
                    <a:pt x="862" y="11847"/>
                    <a:pt x="862" y="11847"/>
                  </a:cubicBezTo>
                  <a:cubicBezTo>
                    <a:pt x="938" y="11898"/>
                    <a:pt x="938" y="11898"/>
                    <a:pt x="938" y="11898"/>
                  </a:cubicBezTo>
                  <a:cubicBezTo>
                    <a:pt x="969" y="11974"/>
                    <a:pt x="969" y="11974"/>
                    <a:pt x="969" y="11974"/>
                  </a:cubicBezTo>
                  <a:cubicBezTo>
                    <a:pt x="985" y="12000"/>
                    <a:pt x="985" y="12000"/>
                    <a:pt x="985" y="12000"/>
                  </a:cubicBezTo>
                  <a:cubicBezTo>
                    <a:pt x="985" y="12026"/>
                    <a:pt x="985" y="12026"/>
                    <a:pt x="985" y="12026"/>
                  </a:cubicBezTo>
                  <a:cubicBezTo>
                    <a:pt x="969" y="12051"/>
                    <a:pt x="969" y="12051"/>
                    <a:pt x="969" y="12051"/>
                  </a:cubicBezTo>
                  <a:cubicBezTo>
                    <a:pt x="985" y="12077"/>
                    <a:pt x="985" y="12077"/>
                    <a:pt x="985" y="12077"/>
                  </a:cubicBezTo>
                  <a:cubicBezTo>
                    <a:pt x="985" y="12128"/>
                    <a:pt x="985" y="12128"/>
                    <a:pt x="985" y="12128"/>
                  </a:cubicBezTo>
                  <a:cubicBezTo>
                    <a:pt x="985" y="12204"/>
                    <a:pt x="985" y="12204"/>
                    <a:pt x="985" y="12204"/>
                  </a:cubicBezTo>
                  <a:cubicBezTo>
                    <a:pt x="954" y="12230"/>
                    <a:pt x="954" y="12230"/>
                    <a:pt x="954" y="12230"/>
                  </a:cubicBezTo>
                  <a:cubicBezTo>
                    <a:pt x="954" y="12281"/>
                    <a:pt x="954" y="12281"/>
                    <a:pt x="954" y="12281"/>
                  </a:cubicBezTo>
                  <a:cubicBezTo>
                    <a:pt x="985" y="12281"/>
                    <a:pt x="985" y="12281"/>
                    <a:pt x="985" y="12281"/>
                  </a:cubicBezTo>
                  <a:cubicBezTo>
                    <a:pt x="985" y="12332"/>
                    <a:pt x="985" y="12332"/>
                    <a:pt x="985" y="12332"/>
                  </a:cubicBezTo>
                  <a:cubicBezTo>
                    <a:pt x="1031" y="12409"/>
                    <a:pt x="1031" y="12409"/>
                    <a:pt x="1031" y="12409"/>
                  </a:cubicBezTo>
                  <a:cubicBezTo>
                    <a:pt x="1031" y="12460"/>
                    <a:pt x="1031" y="12460"/>
                    <a:pt x="1031" y="12460"/>
                  </a:cubicBezTo>
                  <a:cubicBezTo>
                    <a:pt x="1062" y="12511"/>
                    <a:pt x="1062" y="12511"/>
                    <a:pt x="1062" y="12511"/>
                  </a:cubicBezTo>
                  <a:cubicBezTo>
                    <a:pt x="1062" y="12562"/>
                    <a:pt x="1062" y="12562"/>
                    <a:pt x="1062" y="12562"/>
                  </a:cubicBezTo>
                  <a:cubicBezTo>
                    <a:pt x="1062" y="12613"/>
                    <a:pt x="1062" y="12613"/>
                    <a:pt x="1062" y="12613"/>
                  </a:cubicBezTo>
                  <a:cubicBezTo>
                    <a:pt x="1046" y="12664"/>
                    <a:pt x="1046" y="12664"/>
                    <a:pt x="1046" y="12664"/>
                  </a:cubicBezTo>
                  <a:cubicBezTo>
                    <a:pt x="1062" y="12689"/>
                    <a:pt x="1062" y="12689"/>
                    <a:pt x="1062" y="12689"/>
                  </a:cubicBezTo>
                  <a:cubicBezTo>
                    <a:pt x="1077" y="12740"/>
                    <a:pt x="1077" y="12740"/>
                    <a:pt x="1077" y="12740"/>
                  </a:cubicBezTo>
                  <a:cubicBezTo>
                    <a:pt x="1138" y="12766"/>
                    <a:pt x="1138" y="12766"/>
                    <a:pt x="1138" y="12766"/>
                  </a:cubicBezTo>
                  <a:cubicBezTo>
                    <a:pt x="1169" y="12740"/>
                    <a:pt x="1169" y="12740"/>
                    <a:pt x="1169" y="12740"/>
                  </a:cubicBezTo>
                  <a:cubicBezTo>
                    <a:pt x="1185" y="12740"/>
                    <a:pt x="1185" y="12740"/>
                    <a:pt x="1185" y="12740"/>
                  </a:cubicBezTo>
                  <a:cubicBezTo>
                    <a:pt x="1215" y="12791"/>
                    <a:pt x="1215" y="12791"/>
                    <a:pt x="1215" y="12791"/>
                  </a:cubicBezTo>
                  <a:cubicBezTo>
                    <a:pt x="1246" y="12817"/>
                    <a:pt x="1246" y="12817"/>
                    <a:pt x="1246" y="12817"/>
                  </a:cubicBezTo>
                  <a:cubicBezTo>
                    <a:pt x="1246" y="12868"/>
                    <a:pt x="1246" y="12868"/>
                    <a:pt x="1246" y="12868"/>
                  </a:cubicBezTo>
                  <a:cubicBezTo>
                    <a:pt x="1262" y="12894"/>
                    <a:pt x="1262" y="12894"/>
                    <a:pt x="1262" y="12894"/>
                  </a:cubicBezTo>
                  <a:cubicBezTo>
                    <a:pt x="1308" y="12894"/>
                    <a:pt x="1308" y="12894"/>
                    <a:pt x="1308" y="12894"/>
                  </a:cubicBezTo>
                  <a:cubicBezTo>
                    <a:pt x="1323" y="12919"/>
                    <a:pt x="1323" y="12919"/>
                    <a:pt x="1323" y="12919"/>
                  </a:cubicBezTo>
                  <a:cubicBezTo>
                    <a:pt x="1369" y="12919"/>
                    <a:pt x="1369" y="12919"/>
                    <a:pt x="1369" y="12919"/>
                  </a:cubicBezTo>
                  <a:cubicBezTo>
                    <a:pt x="1400" y="12970"/>
                    <a:pt x="1400" y="12970"/>
                    <a:pt x="1400" y="12970"/>
                  </a:cubicBezTo>
                  <a:cubicBezTo>
                    <a:pt x="1431" y="12970"/>
                    <a:pt x="1431" y="12970"/>
                    <a:pt x="1431" y="12970"/>
                  </a:cubicBezTo>
                  <a:cubicBezTo>
                    <a:pt x="1462" y="12919"/>
                    <a:pt x="1462" y="12919"/>
                    <a:pt x="1462" y="12919"/>
                  </a:cubicBezTo>
                  <a:cubicBezTo>
                    <a:pt x="1492" y="12919"/>
                    <a:pt x="1492" y="12919"/>
                    <a:pt x="1492" y="12919"/>
                  </a:cubicBezTo>
                  <a:cubicBezTo>
                    <a:pt x="1508" y="12894"/>
                    <a:pt x="1508" y="12894"/>
                    <a:pt x="1508" y="12894"/>
                  </a:cubicBezTo>
                  <a:cubicBezTo>
                    <a:pt x="1508" y="12817"/>
                    <a:pt x="1508" y="12817"/>
                    <a:pt x="1508" y="12817"/>
                  </a:cubicBezTo>
                  <a:cubicBezTo>
                    <a:pt x="1477" y="12766"/>
                    <a:pt x="1477" y="12766"/>
                    <a:pt x="1477" y="12766"/>
                  </a:cubicBezTo>
                  <a:cubicBezTo>
                    <a:pt x="1492" y="12740"/>
                    <a:pt x="1492" y="12740"/>
                    <a:pt x="1492" y="12740"/>
                  </a:cubicBezTo>
                  <a:cubicBezTo>
                    <a:pt x="1492" y="12715"/>
                    <a:pt x="1492" y="12715"/>
                    <a:pt x="1492" y="12715"/>
                  </a:cubicBezTo>
                  <a:cubicBezTo>
                    <a:pt x="1462" y="12715"/>
                    <a:pt x="1462" y="12715"/>
                    <a:pt x="1462" y="12715"/>
                  </a:cubicBezTo>
                  <a:cubicBezTo>
                    <a:pt x="1446" y="12664"/>
                    <a:pt x="1446" y="12664"/>
                    <a:pt x="1446" y="12664"/>
                  </a:cubicBezTo>
                  <a:cubicBezTo>
                    <a:pt x="1431" y="12689"/>
                    <a:pt x="1431" y="12689"/>
                    <a:pt x="1431" y="12689"/>
                  </a:cubicBezTo>
                  <a:cubicBezTo>
                    <a:pt x="1415" y="12689"/>
                    <a:pt x="1415" y="12689"/>
                    <a:pt x="1415" y="12689"/>
                  </a:cubicBezTo>
                  <a:cubicBezTo>
                    <a:pt x="1385" y="12715"/>
                    <a:pt x="1385" y="12715"/>
                    <a:pt x="1385" y="12715"/>
                  </a:cubicBezTo>
                  <a:cubicBezTo>
                    <a:pt x="1338" y="12689"/>
                    <a:pt x="1338" y="12689"/>
                    <a:pt x="1338" y="12689"/>
                  </a:cubicBezTo>
                  <a:cubicBezTo>
                    <a:pt x="1308" y="12613"/>
                    <a:pt x="1308" y="12613"/>
                    <a:pt x="1308" y="12613"/>
                  </a:cubicBezTo>
                  <a:cubicBezTo>
                    <a:pt x="1262" y="12587"/>
                    <a:pt x="1262" y="12587"/>
                    <a:pt x="1262" y="12587"/>
                  </a:cubicBezTo>
                  <a:cubicBezTo>
                    <a:pt x="1262" y="12511"/>
                    <a:pt x="1262" y="12511"/>
                    <a:pt x="1262" y="12511"/>
                  </a:cubicBezTo>
                  <a:cubicBezTo>
                    <a:pt x="1231" y="12460"/>
                    <a:pt x="1231" y="12460"/>
                    <a:pt x="1231" y="12460"/>
                  </a:cubicBezTo>
                  <a:cubicBezTo>
                    <a:pt x="1262" y="12460"/>
                    <a:pt x="1262" y="12460"/>
                    <a:pt x="1262" y="12460"/>
                  </a:cubicBezTo>
                  <a:cubicBezTo>
                    <a:pt x="1292" y="12409"/>
                    <a:pt x="1292" y="12409"/>
                    <a:pt x="1292" y="12409"/>
                  </a:cubicBezTo>
                  <a:cubicBezTo>
                    <a:pt x="1277" y="12383"/>
                    <a:pt x="1277" y="12383"/>
                    <a:pt x="1277" y="12383"/>
                  </a:cubicBezTo>
                  <a:cubicBezTo>
                    <a:pt x="1277" y="12357"/>
                    <a:pt x="1277" y="12357"/>
                    <a:pt x="1277" y="12357"/>
                  </a:cubicBezTo>
                  <a:cubicBezTo>
                    <a:pt x="1277" y="12332"/>
                    <a:pt x="1277" y="12332"/>
                    <a:pt x="1277" y="12332"/>
                  </a:cubicBezTo>
                  <a:cubicBezTo>
                    <a:pt x="1277" y="12281"/>
                    <a:pt x="1277" y="12281"/>
                    <a:pt x="1277" y="12281"/>
                  </a:cubicBezTo>
                  <a:cubicBezTo>
                    <a:pt x="1323" y="12281"/>
                    <a:pt x="1323" y="12281"/>
                    <a:pt x="1323" y="12281"/>
                  </a:cubicBezTo>
                  <a:cubicBezTo>
                    <a:pt x="1354" y="12332"/>
                    <a:pt x="1354" y="12332"/>
                    <a:pt x="1354" y="12332"/>
                  </a:cubicBezTo>
                  <a:cubicBezTo>
                    <a:pt x="1400" y="12332"/>
                    <a:pt x="1400" y="12332"/>
                    <a:pt x="1400" y="12332"/>
                  </a:cubicBezTo>
                  <a:cubicBezTo>
                    <a:pt x="1415" y="12409"/>
                    <a:pt x="1415" y="12409"/>
                    <a:pt x="1415" y="12409"/>
                  </a:cubicBezTo>
                  <a:cubicBezTo>
                    <a:pt x="1446" y="12434"/>
                    <a:pt x="1446" y="12434"/>
                    <a:pt x="1446" y="12434"/>
                  </a:cubicBezTo>
                  <a:cubicBezTo>
                    <a:pt x="1508" y="12434"/>
                    <a:pt x="1508" y="12434"/>
                    <a:pt x="1508" y="12434"/>
                  </a:cubicBezTo>
                  <a:cubicBezTo>
                    <a:pt x="1523" y="12485"/>
                    <a:pt x="1523" y="12485"/>
                    <a:pt x="1523" y="12485"/>
                  </a:cubicBezTo>
                  <a:cubicBezTo>
                    <a:pt x="1554" y="12485"/>
                    <a:pt x="1554" y="12485"/>
                    <a:pt x="1554" y="12485"/>
                  </a:cubicBezTo>
                  <a:cubicBezTo>
                    <a:pt x="1662" y="12562"/>
                    <a:pt x="1662" y="12562"/>
                    <a:pt x="1662" y="12562"/>
                  </a:cubicBezTo>
                  <a:cubicBezTo>
                    <a:pt x="1708" y="12638"/>
                    <a:pt x="1708" y="12638"/>
                    <a:pt x="1708" y="12638"/>
                  </a:cubicBezTo>
                  <a:cubicBezTo>
                    <a:pt x="1723" y="12587"/>
                    <a:pt x="1723" y="12587"/>
                    <a:pt x="1723" y="12587"/>
                  </a:cubicBezTo>
                  <a:cubicBezTo>
                    <a:pt x="1754" y="12562"/>
                    <a:pt x="1754" y="12562"/>
                    <a:pt x="1754" y="12562"/>
                  </a:cubicBezTo>
                  <a:cubicBezTo>
                    <a:pt x="1754" y="12485"/>
                    <a:pt x="1754" y="12485"/>
                    <a:pt x="1754" y="12485"/>
                  </a:cubicBezTo>
                  <a:cubicBezTo>
                    <a:pt x="1769" y="12485"/>
                    <a:pt x="1769" y="12485"/>
                    <a:pt x="1769" y="12485"/>
                  </a:cubicBezTo>
                  <a:cubicBezTo>
                    <a:pt x="1800" y="12434"/>
                    <a:pt x="1800" y="12434"/>
                    <a:pt x="1800" y="12434"/>
                  </a:cubicBezTo>
                  <a:cubicBezTo>
                    <a:pt x="1754" y="12332"/>
                    <a:pt x="1754" y="12332"/>
                    <a:pt x="1754" y="12332"/>
                  </a:cubicBezTo>
                  <a:cubicBezTo>
                    <a:pt x="1677" y="12204"/>
                    <a:pt x="1677" y="12204"/>
                    <a:pt x="1677" y="12204"/>
                  </a:cubicBezTo>
                  <a:cubicBezTo>
                    <a:pt x="1662" y="12128"/>
                    <a:pt x="1662" y="12128"/>
                    <a:pt x="1662" y="12128"/>
                  </a:cubicBezTo>
                  <a:cubicBezTo>
                    <a:pt x="1662" y="12077"/>
                    <a:pt x="1662" y="12077"/>
                    <a:pt x="1662" y="12077"/>
                  </a:cubicBezTo>
                  <a:cubicBezTo>
                    <a:pt x="1708" y="12026"/>
                    <a:pt x="1708" y="12026"/>
                    <a:pt x="1708" y="12026"/>
                  </a:cubicBezTo>
                  <a:cubicBezTo>
                    <a:pt x="1754" y="11949"/>
                    <a:pt x="1754" y="11949"/>
                    <a:pt x="1754" y="11949"/>
                  </a:cubicBezTo>
                  <a:cubicBezTo>
                    <a:pt x="1754" y="11872"/>
                    <a:pt x="1754" y="11872"/>
                    <a:pt x="1754" y="11872"/>
                  </a:cubicBezTo>
                  <a:cubicBezTo>
                    <a:pt x="1785" y="11821"/>
                    <a:pt x="1785" y="11821"/>
                    <a:pt x="1785" y="11821"/>
                  </a:cubicBezTo>
                  <a:cubicBezTo>
                    <a:pt x="1831" y="11821"/>
                    <a:pt x="1831" y="11821"/>
                    <a:pt x="1831" y="11821"/>
                  </a:cubicBezTo>
                  <a:cubicBezTo>
                    <a:pt x="1877" y="11745"/>
                    <a:pt x="1877" y="11745"/>
                    <a:pt x="1877" y="11745"/>
                  </a:cubicBezTo>
                  <a:cubicBezTo>
                    <a:pt x="1923" y="11617"/>
                    <a:pt x="1923" y="11617"/>
                    <a:pt x="1923" y="11617"/>
                  </a:cubicBezTo>
                  <a:cubicBezTo>
                    <a:pt x="1938" y="11591"/>
                    <a:pt x="1938" y="11591"/>
                    <a:pt x="1938" y="11591"/>
                  </a:cubicBezTo>
                  <a:cubicBezTo>
                    <a:pt x="1985" y="11591"/>
                    <a:pt x="1985" y="11591"/>
                    <a:pt x="1985" y="11591"/>
                  </a:cubicBezTo>
                  <a:cubicBezTo>
                    <a:pt x="2015" y="11643"/>
                    <a:pt x="2015" y="11643"/>
                    <a:pt x="2015" y="11643"/>
                  </a:cubicBezTo>
                  <a:cubicBezTo>
                    <a:pt x="2062" y="11643"/>
                    <a:pt x="2062" y="11643"/>
                    <a:pt x="2062" y="11643"/>
                  </a:cubicBezTo>
                  <a:cubicBezTo>
                    <a:pt x="2108" y="11643"/>
                    <a:pt x="2108" y="11643"/>
                    <a:pt x="2108" y="11643"/>
                  </a:cubicBezTo>
                  <a:cubicBezTo>
                    <a:pt x="2123" y="11668"/>
                    <a:pt x="2123" y="11668"/>
                    <a:pt x="2123" y="11668"/>
                  </a:cubicBezTo>
                  <a:cubicBezTo>
                    <a:pt x="2123" y="11745"/>
                    <a:pt x="2123" y="11745"/>
                    <a:pt x="2123" y="11745"/>
                  </a:cubicBezTo>
                  <a:cubicBezTo>
                    <a:pt x="2154" y="11668"/>
                    <a:pt x="2154" y="11668"/>
                    <a:pt x="2154" y="11668"/>
                  </a:cubicBezTo>
                  <a:cubicBezTo>
                    <a:pt x="2200" y="11719"/>
                    <a:pt x="2200" y="11719"/>
                    <a:pt x="2200" y="11719"/>
                  </a:cubicBezTo>
                  <a:cubicBezTo>
                    <a:pt x="2215" y="11796"/>
                    <a:pt x="2215" y="11796"/>
                    <a:pt x="2215" y="11796"/>
                  </a:cubicBezTo>
                  <a:cubicBezTo>
                    <a:pt x="2231" y="11821"/>
                    <a:pt x="2231" y="11821"/>
                    <a:pt x="2231" y="11821"/>
                  </a:cubicBezTo>
                  <a:cubicBezTo>
                    <a:pt x="2231" y="11719"/>
                    <a:pt x="2231" y="11719"/>
                    <a:pt x="2231" y="11719"/>
                  </a:cubicBezTo>
                  <a:cubicBezTo>
                    <a:pt x="2215" y="11643"/>
                    <a:pt x="2215" y="11643"/>
                    <a:pt x="2215" y="11643"/>
                  </a:cubicBezTo>
                  <a:cubicBezTo>
                    <a:pt x="2215" y="11617"/>
                    <a:pt x="2215" y="11617"/>
                    <a:pt x="2215" y="11617"/>
                  </a:cubicBezTo>
                  <a:cubicBezTo>
                    <a:pt x="2215" y="11489"/>
                    <a:pt x="2215" y="11489"/>
                    <a:pt x="2215" y="11489"/>
                  </a:cubicBezTo>
                  <a:cubicBezTo>
                    <a:pt x="2231" y="11464"/>
                    <a:pt x="2231" y="11464"/>
                    <a:pt x="2231" y="11464"/>
                  </a:cubicBezTo>
                  <a:cubicBezTo>
                    <a:pt x="2215" y="11438"/>
                    <a:pt x="2215" y="11438"/>
                    <a:pt x="2215" y="11438"/>
                  </a:cubicBezTo>
                  <a:cubicBezTo>
                    <a:pt x="2215" y="11413"/>
                    <a:pt x="2215" y="11413"/>
                    <a:pt x="2215" y="11413"/>
                  </a:cubicBezTo>
                  <a:cubicBezTo>
                    <a:pt x="2215" y="11387"/>
                    <a:pt x="2215" y="11387"/>
                    <a:pt x="2215" y="11387"/>
                  </a:cubicBezTo>
                  <a:cubicBezTo>
                    <a:pt x="2215" y="11336"/>
                    <a:pt x="2215" y="11336"/>
                    <a:pt x="2215" y="11336"/>
                  </a:cubicBezTo>
                  <a:cubicBezTo>
                    <a:pt x="2215" y="11311"/>
                    <a:pt x="2215" y="11311"/>
                    <a:pt x="2215" y="11311"/>
                  </a:cubicBezTo>
                  <a:cubicBezTo>
                    <a:pt x="2200" y="11285"/>
                    <a:pt x="2200" y="11285"/>
                    <a:pt x="2200" y="11285"/>
                  </a:cubicBezTo>
                  <a:cubicBezTo>
                    <a:pt x="2169" y="11234"/>
                    <a:pt x="2169" y="11234"/>
                    <a:pt x="2169" y="11234"/>
                  </a:cubicBezTo>
                  <a:cubicBezTo>
                    <a:pt x="2108" y="11234"/>
                    <a:pt x="2108" y="11234"/>
                    <a:pt x="2108" y="11234"/>
                  </a:cubicBezTo>
                  <a:cubicBezTo>
                    <a:pt x="2108" y="11183"/>
                    <a:pt x="2108" y="11183"/>
                    <a:pt x="2108" y="11183"/>
                  </a:cubicBezTo>
                  <a:cubicBezTo>
                    <a:pt x="2108" y="11106"/>
                    <a:pt x="2108" y="11106"/>
                    <a:pt x="2108" y="11106"/>
                  </a:cubicBezTo>
                  <a:cubicBezTo>
                    <a:pt x="2108" y="10979"/>
                    <a:pt x="2108" y="10979"/>
                    <a:pt x="2108" y="10979"/>
                  </a:cubicBezTo>
                  <a:cubicBezTo>
                    <a:pt x="2123" y="10979"/>
                    <a:pt x="2123" y="10979"/>
                    <a:pt x="2123" y="10979"/>
                  </a:cubicBezTo>
                  <a:cubicBezTo>
                    <a:pt x="2123" y="10928"/>
                    <a:pt x="2123" y="10928"/>
                    <a:pt x="2123" y="10928"/>
                  </a:cubicBezTo>
                  <a:cubicBezTo>
                    <a:pt x="2123" y="10877"/>
                    <a:pt x="2123" y="10877"/>
                    <a:pt x="2123" y="10877"/>
                  </a:cubicBezTo>
                  <a:cubicBezTo>
                    <a:pt x="2138" y="10851"/>
                    <a:pt x="2138" y="10851"/>
                    <a:pt x="2138" y="10851"/>
                  </a:cubicBezTo>
                  <a:cubicBezTo>
                    <a:pt x="2108" y="10826"/>
                    <a:pt x="2108" y="10826"/>
                    <a:pt x="2108" y="10826"/>
                  </a:cubicBezTo>
                  <a:cubicBezTo>
                    <a:pt x="2108" y="10749"/>
                    <a:pt x="2108" y="10749"/>
                    <a:pt x="2108" y="10749"/>
                  </a:cubicBezTo>
                  <a:cubicBezTo>
                    <a:pt x="2092" y="10647"/>
                    <a:pt x="2092" y="10647"/>
                    <a:pt x="2092" y="10647"/>
                  </a:cubicBezTo>
                  <a:cubicBezTo>
                    <a:pt x="2046" y="10596"/>
                    <a:pt x="2046" y="10596"/>
                    <a:pt x="2046" y="10596"/>
                  </a:cubicBezTo>
                  <a:cubicBezTo>
                    <a:pt x="1969" y="10468"/>
                    <a:pt x="1969" y="10468"/>
                    <a:pt x="1969" y="10468"/>
                  </a:cubicBezTo>
                  <a:cubicBezTo>
                    <a:pt x="1954" y="10443"/>
                    <a:pt x="1954" y="10443"/>
                    <a:pt x="1954" y="10443"/>
                  </a:cubicBezTo>
                  <a:cubicBezTo>
                    <a:pt x="2000" y="10443"/>
                    <a:pt x="2000" y="10443"/>
                    <a:pt x="2000" y="10443"/>
                  </a:cubicBezTo>
                  <a:cubicBezTo>
                    <a:pt x="2062" y="10519"/>
                    <a:pt x="2062" y="10519"/>
                    <a:pt x="2062" y="10519"/>
                  </a:cubicBezTo>
                  <a:cubicBezTo>
                    <a:pt x="2108" y="10519"/>
                    <a:pt x="2108" y="10519"/>
                    <a:pt x="2108" y="10519"/>
                  </a:cubicBezTo>
                  <a:cubicBezTo>
                    <a:pt x="2138" y="10494"/>
                    <a:pt x="2138" y="10494"/>
                    <a:pt x="2138" y="10494"/>
                  </a:cubicBezTo>
                  <a:cubicBezTo>
                    <a:pt x="2185" y="10494"/>
                    <a:pt x="2185" y="10494"/>
                    <a:pt x="2185" y="10494"/>
                  </a:cubicBezTo>
                  <a:cubicBezTo>
                    <a:pt x="2277" y="10519"/>
                    <a:pt x="2277" y="10519"/>
                    <a:pt x="2277" y="10519"/>
                  </a:cubicBezTo>
                  <a:cubicBezTo>
                    <a:pt x="2323" y="10545"/>
                    <a:pt x="2323" y="10545"/>
                    <a:pt x="2323" y="10545"/>
                  </a:cubicBezTo>
                  <a:cubicBezTo>
                    <a:pt x="2323" y="10596"/>
                    <a:pt x="2323" y="10596"/>
                    <a:pt x="2323" y="10596"/>
                  </a:cubicBezTo>
                  <a:cubicBezTo>
                    <a:pt x="2354" y="10672"/>
                    <a:pt x="2354" y="10672"/>
                    <a:pt x="2354" y="10672"/>
                  </a:cubicBezTo>
                  <a:cubicBezTo>
                    <a:pt x="2385" y="10672"/>
                    <a:pt x="2385" y="10672"/>
                    <a:pt x="2385" y="10672"/>
                  </a:cubicBezTo>
                  <a:cubicBezTo>
                    <a:pt x="2400" y="10723"/>
                    <a:pt x="2400" y="10723"/>
                    <a:pt x="2400" y="10723"/>
                  </a:cubicBezTo>
                  <a:cubicBezTo>
                    <a:pt x="2446" y="10826"/>
                    <a:pt x="2446" y="10826"/>
                    <a:pt x="2446" y="10826"/>
                  </a:cubicBezTo>
                  <a:cubicBezTo>
                    <a:pt x="2431" y="10851"/>
                    <a:pt x="2431" y="10851"/>
                    <a:pt x="2431" y="10851"/>
                  </a:cubicBezTo>
                  <a:cubicBezTo>
                    <a:pt x="2385" y="10851"/>
                    <a:pt x="2385" y="10851"/>
                    <a:pt x="2385" y="10851"/>
                  </a:cubicBezTo>
                  <a:cubicBezTo>
                    <a:pt x="2369" y="10902"/>
                    <a:pt x="2369" y="10902"/>
                    <a:pt x="2369" y="10902"/>
                  </a:cubicBezTo>
                  <a:cubicBezTo>
                    <a:pt x="2308" y="10902"/>
                    <a:pt x="2308" y="10902"/>
                    <a:pt x="2308" y="10902"/>
                  </a:cubicBezTo>
                  <a:cubicBezTo>
                    <a:pt x="2292" y="10928"/>
                    <a:pt x="2292" y="10928"/>
                    <a:pt x="2292" y="10928"/>
                  </a:cubicBezTo>
                  <a:cubicBezTo>
                    <a:pt x="2308" y="10953"/>
                    <a:pt x="2308" y="10953"/>
                    <a:pt x="2308" y="10953"/>
                  </a:cubicBezTo>
                  <a:cubicBezTo>
                    <a:pt x="2292" y="11004"/>
                    <a:pt x="2292" y="11004"/>
                    <a:pt x="2292" y="11004"/>
                  </a:cubicBezTo>
                  <a:cubicBezTo>
                    <a:pt x="2277" y="10979"/>
                    <a:pt x="2277" y="10979"/>
                    <a:pt x="2277" y="10979"/>
                  </a:cubicBezTo>
                  <a:cubicBezTo>
                    <a:pt x="2262" y="11004"/>
                    <a:pt x="2262" y="11004"/>
                    <a:pt x="2262" y="11004"/>
                  </a:cubicBezTo>
                  <a:cubicBezTo>
                    <a:pt x="2262" y="11081"/>
                    <a:pt x="2262" y="11081"/>
                    <a:pt x="2262" y="11081"/>
                  </a:cubicBezTo>
                  <a:cubicBezTo>
                    <a:pt x="2277" y="11106"/>
                    <a:pt x="2277" y="11106"/>
                    <a:pt x="2277" y="11106"/>
                  </a:cubicBezTo>
                  <a:cubicBezTo>
                    <a:pt x="2354" y="11209"/>
                    <a:pt x="2354" y="11209"/>
                    <a:pt x="2354" y="11209"/>
                  </a:cubicBezTo>
                  <a:cubicBezTo>
                    <a:pt x="2415" y="11336"/>
                    <a:pt x="2415" y="11336"/>
                    <a:pt x="2415" y="11336"/>
                  </a:cubicBezTo>
                  <a:cubicBezTo>
                    <a:pt x="2446" y="11336"/>
                    <a:pt x="2446" y="11336"/>
                    <a:pt x="2446" y="11336"/>
                  </a:cubicBezTo>
                  <a:cubicBezTo>
                    <a:pt x="2492" y="11285"/>
                    <a:pt x="2492" y="11285"/>
                    <a:pt x="2492" y="11285"/>
                  </a:cubicBezTo>
                  <a:cubicBezTo>
                    <a:pt x="2508" y="11362"/>
                    <a:pt x="2508" y="11362"/>
                    <a:pt x="2508" y="11362"/>
                  </a:cubicBezTo>
                  <a:cubicBezTo>
                    <a:pt x="2523" y="11311"/>
                    <a:pt x="2523" y="11311"/>
                    <a:pt x="2523" y="11311"/>
                  </a:cubicBezTo>
                  <a:cubicBezTo>
                    <a:pt x="2554" y="11311"/>
                    <a:pt x="2554" y="11311"/>
                    <a:pt x="2554" y="11311"/>
                  </a:cubicBezTo>
                  <a:cubicBezTo>
                    <a:pt x="2569" y="11285"/>
                    <a:pt x="2569" y="11285"/>
                    <a:pt x="2569" y="11285"/>
                  </a:cubicBezTo>
                  <a:cubicBezTo>
                    <a:pt x="2631" y="11260"/>
                    <a:pt x="2631" y="11260"/>
                    <a:pt x="2631" y="11260"/>
                  </a:cubicBezTo>
                  <a:cubicBezTo>
                    <a:pt x="2631" y="11183"/>
                    <a:pt x="2631" y="11183"/>
                    <a:pt x="2631" y="11183"/>
                  </a:cubicBezTo>
                  <a:cubicBezTo>
                    <a:pt x="2631" y="11106"/>
                    <a:pt x="2631" y="11106"/>
                    <a:pt x="2631" y="11106"/>
                  </a:cubicBezTo>
                  <a:cubicBezTo>
                    <a:pt x="2646" y="11055"/>
                    <a:pt x="2646" y="11055"/>
                    <a:pt x="2646" y="11055"/>
                  </a:cubicBezTo>
                  <a:cubicBezTo>
                    <a:pt x="2646" y="11004"/>
                    <a:pt x="2646" y="11004"/>
                    <a:pt x="2646" y="11004"/>
                  </a:cubicBezTo>
                  <a:cubicBezTo>
                    <a:pt x="2615" y="10953"/>
                    <a:pt x="2615" y="10953"/>
                    <a:pt x="2615" y="10953"/>
                  </a:cubicBezTo>
                  <a:cubicBezTo>
                    <a:pt x="2631" y="10928"/>
                    <a:pt x="2631" y="10928"/>
                    <a:pt x="2631" y="10928"/>
                  </a:cubicBezTo>
                  <a:cubicBezTo>
                    <a:pt x="2723" y="10902"/>
                    <a:pt x="2723" y="10902"/>
                    <a:pt x="2723" y="10902"/>
                  </a:cubicBezTo>
                  <a:cubicBezTo>
                    <a:pt x="2738" y="10877"/>
                    <a:pt x="2738" y="10877"/>
                    <a:pt x="2738" y="10877"/>
                  </a:cubicBezTo>
                  <a:cubicBezTo>
                    <a:pt x="2785" y="10902"/>
                    <a:pt x="2785" y="10902"/>
                    <a:pt x="2785" y="10902"/>
                  </a:cubicBezTo>
                  <a:cubicBezTo>
                    <a:pt x="2785" y="10877"/>
                    <a:pt x="2785" y="10877"/>
                    <a:pt x="2785" y="10877"/>
                  </a:cubicBezTo>
                  <a:cubicBezTo>
                    <a:pt x="2738" y="10826"/>
                    <a:pt x="2738" y="10826"/>
                    <a:pt x="2738" y="10826"/>
                  </a:cubicBezTo>
                  <a:cubicBezTo>
                    <a:pt x="2723" y="10749"/>
                    <a:pt x="2723" y="10749"/>
                    <a:pt x="2723" y="10749"/>
                  </a:cubicBezTo>
                  <a:cubicBezTo>
                    <a:pt x="2738" y="10749"/>
                    <a:pt x="2738" y="10749"/>
                    <a:pt x="2738" y="10749"/>
                  </a:cubicBezTo>
                  <a:cubicBezTo>
                    <a:pt x="2769" y="10800"/>
                    <a:pt x="2769" y="10800"/>
                    <a:pt x="2769" y="10800"/>
                  </a:cubicBezTo>
                  <a:cubicBezTo>
                    <a:pt x="2800" y="10774"/>
                    <a:pt x="2800" y="10774"/>
                    <a:pt x="2800" y="10774"/>
                  </a:cubicBezTo>
                  <a:cubicBezTo>
                    <a:pt x="2862" y="10647"/>
                    <a:pt x="2862" y="10647"/>
                    <a:pt x="2862" y="10647"/>
                  </a:cubicBezTo>
                  <a:cubicBezTo>
                    <a:pt x="2877" y="10647"/>
                    <a:pt x="2877" y="10647"/>
                    <a:pt x="2877" y="10647"/>
                  </a:cubicBezTo>
                  <a:cubicBezTo>
                    <a:pt x="2938" y="10519"/>
                    <a:pt x="2938" y="10519"/>
                    <a:pt x="2938" y="10519"/>
                  </a:cubicBezTo>
                  <a:cubicBezTo>
                    <a:pt x="2938" y="10468"/>
                    <a:pt x="2938" y="10468"/>
                    <a:pt x="2938" y="10468"/>
                  </a:cubicBezTo>
                  <a:cubicBezTo>
                    <a:pt x="2954" y="10468"/>
                    <a:pt x="2954" y="10468"/>
                    <a:pt x="2954" y="10468"/>
                  </a:cubicBezTo>
                  <a:cubicBezTo>
                    <a:pt x="3000" y="10468"/>
                    <a:pt x="3000" y="10468"/>
                    <a:pt x="3000" y="10468"/>
                  </a:cubicBezTo>
                  <a:cubicBezTo>
                    <a:pt x="3046" y="10443"/>
                    <a:pt x="3046" y="10443"/>
                    <a:pt x="3046" y="10443"/>
                  </a:cubicBezTo>
                  <a:cubicBezTo>
                    <a:pt x="3046" y="10391"/>
                    <a:pt x="3046" y="10391"/>
                    <a:pt x="3046" y="10391"/>
                  </a:cubicBezTo>
                  <a:cubicBezTo>
                    <a:pt x="3108" y="10366"/>
                    <a:pt x="3108" y="10366"/>
                    <a:pt x="3108" y="10366"/>
                  </a:cubicBezTo>
                  <a:cubicBezTo>
                    <a:pt x="3123" y="10417"/>
                    <a:pt x="3123" y="10417"/>
                    <a:pt x="3123" y="10417"/>
                  </a:cubicBezTo>
                  <a:cubicBezTo>
                    <a:pt x="3123" y="10417"/>
                    <a:pt x="3123" y="10417"/>
                    <a:pt x="3123" y="10417"/>
                  </a:cubicBezTo>
                  <a:cubicBezTo>
                    <a:pt x="3138" y="10443"/>
                    <a:pt x="3138" y="10443"/>
                    <a:pt x="3138" y="10443"/>
                  </a:cubicBezTo>
                  <a:cubicBezTo>
                    <a:pt x="3123" y="10494"/>
                    <a:pt x="3123" y="10494"/>
                    <a:pt x="3123" y="10494"/>
                  </a:cubicBezTo>
                  <a:cubicBezTo>
                    <a:pt x="3138" y="10494"/>
                    <a:pt x="3138" y="10494"/>
                    <a:pt x="3138" y="10494"/>
                  </a:cubicBezTo>
                  <a:cubicBezTo>
                    <a:pt x="3185" y="10443"/>
                    <a:pt x="3185" y="10443"/>
                    <a:pt x="3185" y="10443"/>
                  </a:cubicBezTo>
                  <a:cubicBezTo>
                    <a:pt x="3185" y="10417"/>
                    <a:pt x="3185" y="10417"/>
                    <a:pt x="3185" y="10417"/>
                  </a:cubicBezTo>
                  <a:cubicBezTo>
                    <a:pt x="3169" y="10391"/>
                    <a:pt x="3169" y="10391"/>
                    <a:pt x="3169" y="10391"/>
                  </a:cubicBezTo>
                  <a:cubicBezTo>
                    <a:pt x="3138" y="10340"/>
                    <a:pt x="3138" y="10340"/>
                    <a:pt x="3138" y="10340"/>
                  </a:cubicBezTo>
                  <a:cubicBezTo>
                    <a:pt x="3138" y="10315"/>
                    <a:pt x="3138" y="10315"/>
                    <a:pt x="3138" y="10315"/>
                  </a:cubicBezTo>
                  <a:cubicBezTo>
                    <a:pt x="3200" y="10238"/>
                    <a:pt x="3200" y="10238"/>
                    <a:pt x="3200" y="10238"/>
                  </a:cubicBezTo>
                  <a:cubicBezTo>
                    <a:pt x="3200" y="10213"/>
                    <a:pt x="3200" y="10213"/>
                    <a:pt x="3200" y="10213"/>
                  </a:cubicBezTo>
                  <a:cubicBezTo>
                    <a:pt x="3215" y="10264"/>
                    <a:pt x="3215" y="10264"/>
                    <a:pt x="3215" y="10264"/>
                  </a:cubicBezTo>
                  <a:cubicBezTo>
                    <a:pt x="3200" y="10264"/>
                    <a:pt x="3200" y="10264"/>
                    <a:pt x="3200" y="10264"/>
                  </a:cubicBezTo>
                  <a:cubicBezTo>
                    <a:pt x="3185" y="10289"/>
                    <a:pt x="3185" y="10289"/>
                    <a:pt x="3185" y="10289"/>
                  </a:cubicBezTo>
                  <a:cubicBezTo>
                    <a:pt x="3215" y="10340"/>
                    <a:pt x="3215" y="10340"/>
                    <a:pt x="3215" y="10340"/>
                  </a:cubicBezTo>
                  <a:cubicBezTo>
                    <a:pt x="3246" y="10340"/>
                    <a:pt x="3246" y="10340"/>
                    <a:pt x="3246" y="10340"/>
                  </a:cubicBezTo>
                  <a:cubicBezTo>
                    <a:pt x="3262" y="10289"/>
                    <a:pt x="3262" y="10289"/>
                    <a:pt x="3262" y="10289"/>
                  </a:cubicBezTo>
                  <a:cubicBezTo>
                    <a:pt x="3246" y="10264"/>
                    <a:pt x="3246" y="10264"/>
                    <a:pt x="3246" y="10264"/>
                  </a:cubicBezTo>
                  <a:cubicBezTo>
                    <a:pt x="3231" y="10213"/>
                    <a:pt x="3231" y="10213"/>
                    <a:pt x="3231" y="10213"/>
                  </a:cubicBezTo>
                  <a:cubicBezTo>
                    <a:pt x="3231" y="10187"/>
                    <a:pt x="3231" y="10187"/>
                    <a:pt x="3231" y="10187"/>
                  </a:cubicBezTo>
                  <a:cubicBezTo>
                    <a:pt x="3246" y="10162"/>
                    <a:pt x="3246" y="10162"/>
                    <a:pt x="3246" y="10162"/>
                  </a:cubicBezTo>
                  <a:cubicBezTo>
                    <a:pt x="3338" y="10085"/>
                    <a:pt x="3338" y="10085"/>
                    <a:pt x="3338" y="10085"/>
                  </a:cubicBezTo>
                  <a:cubicBezTo>
                    <a:pt x="3400" y="10085"/>
                    <a:pt x="3400" y="10085"/>
                    <a:pt x="3400" y="10085"/>
                  </a:cubicBezTo>
                  <a:cubicBezTo>
                    <a:pt x="3400" y="10111"/>
                    <a:pt x="3400" y="10111"/>
                    <a:pt x="3400" y="10111"/>
                  </a:cubicBezTo>
                  <a:cubicBezTo>
                    <a:pt x="3369" y="10136"/>
                    <a:pt x="3369" y="10136"/>
                    <a:pt x="3369" y="10136"/>
                  </a:cubicBezTo>
                  <a:cubicBezTo>
                    <a:pt x="3338" y="10136"/>
                    <a:pt x="3338" y="10136"/>
                    <a:pt x="3338" y="10136"/>
                  </a:cubicBezTo>
                  <a:cubicBezTo>
                    <a:pt x="3277" y="10187"/>
                    <a:pt x="3277" y="10187"/>
                    <a:pt x="3277" y="10187"/>
                  </a:cubicBezTo>
                  <a:cubicBezTo>
                    <a:pt x="3292" y="10213"/>
                    <a:pt x="3292" y="10213"/>
                    <a:pt x="3292" y="10213"/>
                  </a:cubicBezTo>
                  <a:cubicBezTo>
                    <a:pt x="3323" y="10213"/>
                    <a:pt x="3323" y="10213"/>
                    <a:pt x="3323" y="10213"/>
                  </a:cubicBezTo>
                  <a:cubicBezTo>
                    <a:pt x="3338" y="10187"/>
                    <a:pt x="3338" y="10187"/>
                    <a:pt x="3338" y="10187"/>
                  </a:cubicBezTo>
                  <a:cubicBezTo>
                    <a:pt x="3369" y="10264"/>
                    <a:pt x="3369" y="10264"/>
                    <a:pt x="3369" y="10264"/>
                  </a:cubicBezTo>
                  <a:cubicBezTo>
                    <a:pt x="3354" y="10289"/>
                    <a:pt x="3354" y="10289"/>
                    <a:pt x="3354" y="10289"/>
                  </a:cubicBezTo>
                  <a:cubicBezTo>
                    <a:pt x="3338" y="10289"/>
                    <a:pt x="3338" y="10289"/>
                    <a:pt x="3338" y="10289"/>
                  </a:cubicBezTo>
                  <a:cubicBezTo>
                    <a:pt x="3369" y="10366"/>
                    <a:pt x="3369" y="10366"/>
                    <a:pt x="3369" y="10366"/>
                  </a:cubicBezTo>
                  <a:cubicBezTo>
                    <a:pt x="3354" y="10391"/>
                    <a:pt x="3354" y="10391"/>
                    <a:pt x="3354" y="10391"/>
                  </a:cubicBezTo>
                  <a:cubicBezTo>
                    <a:pt x="3323" y="10391"/>
                    <a:pt x="3323" y="10391"/>
                    <a:pt x="3323" y="10391"/>
                  </a:cubicBezTo>
                  <a:cubicBezTo>
                    <a:pt x="3292" y="10443"/>
                    <a:pt x="3292" y="10443"/>
                    <a:pt x="3292" y="10443"/>
                  </a:cubicBezTo>
                  <a:cubicBezTo>
                    <a:pt x="3292" y="10494"/>
                    <a:pt x="3292" y="10494"/>
                    <a:pt x="3292" y="10494"/>
                  </a:cubicBezTo>
                  <a:cubicBezTo>
                    <a:pt x="3323" y="10494"/>
                    <a:pt x="3323" y="10494"/>
                    <a:pt x="3323" y="10494"/>
                  </a:cubicBezTo>
                  <a:cubicBezTo>
                    <a:pt x="3338" y="10494"/>
                    <a:pt x="3338" y="10494"/>
                    <a:pt x="3338" y="10494"/>
                  </a:cubicBezTo>
                  <a:cubicBezTo>
                    <a:pt x="3369" y="10494"/>
                    <a:pt x="3369" y="10494"/>
                    <a:pt x="3369" y="10494"/>
                  </a:cubicBezTo>
                  <a:cubicBezTo>
                    <a:pt x="3385" y="10468"/>
                    <a:pt x="3385" y="10468"/>
                    <a:pt x="3385" y="10468"/>
                  </a:cubicBezTo>
                  <a:cubicBezTo>
                    <a:pt x="3415" y="10494"/>
                    <a:pt x="3415" y="10494"/>
                    <a:pt x="3415" y="10494"/>
                  </a:cubicBezTo>
                  <a:cubicBezTo>
                    <a:pt x="3415" y="10545"/>
                    <a:pt x="3415" y="10545"/>
                    <a:pt x="3415" y="10545"/>
                  </a:cubicBezTo>
                  <a:cubicBezTo>
                    <a:pt x="3431" y="10494"/>
                    <a:pt x="3431" y="10494"/>
                    <a:pt x="3431" y="10494"/>
                  </a:cubicBezTo>
                  <a:cubicBezTo>
                    <a:pt x="3477" y="10417"/>
                    <a:pt x="3477" y="10417"/>
                    <a:pt x="3477" y="10417"/>
                  </a:cubicBezTo>
                  <a:cubicBezTo>
                    <a:pt x="3492" y="10417"/>
                    <a:pt x="3492" y="10417"/>
                    <a:pt x="3492" y="10417"/>
                  </a:cubicBezTo>
                  <a:cubicBezTo>
                    <a:pt x="3508" y="10468"/>
                    <a:pt x="3508" y="10468"/>
                    <a:pt x="3508" y="10468"/>
                  </a:cubicBezTo>
                  <a:cubicBezTo>
                    <a:pt x="3523" y="10494"/>
                    <a:pt x="3523" y="10494"/>
                    <a:pt x="3523" y="10494"/>
                  </a:cubicBezTo>
                  <a:cubicBezTo>
                    <a:pt x="3538" y="10468"/>
                    <a:pt x="3538" y="10468"/>
                    <a:pt x="3538" y="10468"/>
                  </a:cubicBezTo>
                  <a:cubicBezTo>
                    <a:pt x="3538" y="10443"/>
                    <a:pt x="3538" y="10443"/>
                    <a:pt x="3538" y="10443"/>
                  </a:cubicBezTo>
                  <a:cubicBezTo>
                    <a:pt x="3538" y="10391"/>
                    <a:pt x="3538" y="10391"/>
                    <a:pt x="3538" y="10391"/>
                  </a:cubicBezTo>
                  <a:cubicBezTo>
                    <a:pt x="3523" y="10366"/>
                    <a:pt x="3523" y="10366"/>
                    <a:pt x="3523" y="10366"/>
                  </a:cubicBezTo>
                  <a:cubicBezTo>
                    <a:pt x="3508" y="10340"/>
                    <a:pt x="3508" y="10340"/>
                    <a:pt x="3508" y="10340"/>
                  </a:cubicBezTo>
                  <a:cubicBezTo>
                    <a:pt x="3538" y="10289"/>
                    <a:pt x="3538" y="10289"/>
                    <a:pt x="3538" y="10289"/>
                  </a:cubicBezTo>
                  <a:cubicBezTo>
                    <a:pt x="3569" y="10289"/>
                    <a:pt x="3569" y="10289"/>
                    <a:pt x="3569" y="10289"/>
                  </a:cubicBezTo>
                  <a:cubicBezTo>
                    <a:pt x="3585" y="10264"/>
                    <a:pt x="3585" y="10264"/>
                    <a:pt x="3585" y="10264"/>
                  </a:cubicBezTo>
                  <a:cubicBezTo>
                    <a:pt x="3631" y="10213"/>
                    <a:pt x="3631" y="10213"/>
                    <a:pt x="3631" y="10213"/>
                  </a:cubicBezTo>
                  <a:cubicBezTo>
                    <a:pt x="3646" y="10238"/>
                    <a:pt x="3646" y="10238"/>
                    <a:pt x="3646" y="10238"/>
                  </a:cubicBezTo>
                  <a:cubicBezTo>
                    <a:pt x="3677" y="10238"/>
                    <a:pt x="3677" y="10238"/>
                    <a:pt x="3677" y="10238"/>
                  </a:cubicBezTo>
                  <a:cubicBezTo>
                    <a:pt x="3677" y="10238"/>
                    <a:pt x="3677" y="10238"/>
                    <a:pt x="3677" y="10238"/>
                  </a:cubicBezTo>
                  <a:cubicBezTo>
                    <a:pt x="3708" y="10238"/>
                    <a:pt x="3708" y="10238"/>
                    <a:pt x="3708" y="10238"/>
                  </a:cubicBezTo>
                  <a:cubicBezTo>
                    <a:pt x="3785" y="10238"/>
                    <a:pt x="3785" y="10238"/>
                    <a:pt x="3785" y="10238"/>
                  </a:cubicBezTo>
                  <a:cubicBezTo>
                    <a:pt x="3800" y="10213"/>
                    <a:pt x="3800" y="10213"/>
                    <a:pt x="3800" y="10213"/>
                  </a:cubicBezTo>
                  <a:cubicBezTo>
                    <a:pt x="3800" y="10187"/>
                    <a:pt x="3800" y="10187"/>
                    <a:pt x="3800" y="10187"/>
                  </a:cubicBezTo>
                  <a:cubicBezTo>
                    <a:pt x="3815" y="10136"/>
                    <a:pt x="3815" y="10136"/>
                    <a:pt x="3815" y="10136"/>
                  </a:cubicBezTo>
                  <a:cubicBezTo>
                    <a:pt x="3862" y="10136"/>
                    <a:pt x="3862" y="10136"/>
                    <a:pt x="3862" y="10136"/>
                  </a:cubicBezTo>
                  <a:cubicBezTo>
                    <a:pt x="3862" y="10111"/>
                    <a:pt x="3862" y="10111"/>
                    <a:pt x="3862" y="10111"/>
                  </a:cubicBezTo>
                  <a:cubicBezTo>
                    <a:pt x="3892" y="10060"/>
                    <a:pt x="3892" y="10060"/>
                    <a:pt x="3892" y="10060"/>
                  </a:cubicBezTo>
                  <a:cubicBezTo>
                    <a:pt x="3923" y="10060"/>
                    <a:pt x="3923" y="10060"/>
                    <a:pt x="3923" y="10060"/>
                  </a:cubicBezTo>
                  <a:cubicBezTo>
                    <a:pt x="3969" y="9983"/>
                    <a:pt x="3969" y="9983"/>
                    <a:pt x="3969" y="9983"/>
                  </a:cubicBezTo>
                  <a:cubicBezTo>
                    <a:pt x="3985" y="9983"/>
                    <a:pt x="3985" y="9983"/>
                    <a:pt x="3985" y="9983"/>
                  </a:cubicBezTo>
                  <a:cubicBezTo>
                    <a:pt x="4000" y="9957"/>
                    <a:pt x="4000" y="9957"/>
                    <a:pt x="4000" y="9957"/>
                  </a:cubicBezTo>
                  <a:cubicBezTo>
                    <a:pt x="4015" y="9983"/>
                    <a:pt x="4015" y="9983"/>
                    <a:pt x="4015" y="9983"/>
                  </a:cubicBezTo>
                  <a:cubicBezTo>
                    <a:pt x="3985" y="10034"/>
                    <a:pt x="3985" y="10034"/>
                    <a:pt x="3985" y="10034"/>
                  </a:cubicBezTo>
                  <a:cubicBezTo>
                    <a:pt x="4015" y="10034"/>
                    <a:pt x="4015" y="10034"/>
                    <a:pt x="4015" y="10034"/>
                  </a:cubicBezTo>
                  <a:cubicBezTo>
                    <a:pt x="4046" y="10111"/>
                    <a:pt x="4046" y="10111"/>
                    <a:pt x="4046" y="10111"/>
                  </a:cubicBezTo>
                  <a:cubicBezTo>
                    <a:pt x="4046" y="10136"/>
                    <a:pt x="4046" y="10136"/>
                    <a:pt x="4046" y="10136"/>
                  </a:cubicBezTo>
                  <a:cubicBezTo>
                    <a:pt x="4015" y="10162"/>
                    <a:pt x="4015" y="10162"/>
                    <a:pt x="4015" y="10162"/>
                  </a:cubicBezTo>
                  <a:cubicBezTo>
                    <a:pt x="4031" y="10213"/>
                    <a:pt x="4031" y="10213"/>
                    <a:pt x="4031" y="10213"/>
                  </a:cubicBezTo>
                  <a:cubicBezTo>
                    <a:pt x="4031" y="10264"/>
                    <a:pt x="4031" y="10264"/>
                    <a:pt x="4031" y="10264"/>
                  </a:cubicBezTo>
                  <a:cubicBezTo>
                    <a:pt x="4046" y="10315"/>
                    <a:pt x="4046" y="10315"/>
                    <a:pt x="4046" y="10315"/>
                  </a:cubicBezTo>
                  <a:cubicBezTo>
                    <a:pt x="4138" y="10315"/>
                    <a:pt x="4138" y="10315"/>
                    <a:pt x="4138" y="10315"/>
                  </a:cubicBezTo>
                  <a:cubicBezTo>
                    <a:pt x="4154" y="10289"/>
                    <a:pt x="4154" y="10289"/>
                    <a:pt x="4154" y="10289"/>
                  </a:cubicBezTo>
                  <a:cubicBezTo>
                    <a:pt x="4154" y="10238"/>
                    <a:pt x="4154" y="10238"/>
                    <a:pt x="4154" y="10238"/>
                  </a:cubicBezTo>
                  <a:cubicBezTo>
                    <a:pt x="4138" y="10238"/>
                    <a:pt x="4138" y="10238"/>
                    <a:pt x="4138" y="10238"/>
                  </a:cubicBezTo>
                  <a:cubicBezTo>
                    <a:pt x="4108" y="10162"/>
                    <a:pt x="4108" y="10162"/>
                    <a:pt x="4108" y="10162"/>
                  </a:cubicBezTo>
                  <a:cubicBezTo>
                    <a:pt x="4108" y="10136"/>
                    <a:pt x="4108" y="10136"/>
                    <a:pt x="4108" y="10136"/>
                  </a:cubicBezTo>
                  <a:cubicBezTo>
                    <a:pt x="4123" y="10111"/>
                    <a:pt x="4123" y="10111"/>
                    <a:pt x="4123" y="10111"/>
                  </a:cubicBezTo>
                  <a:cubicBezTo>
                    <a:pt x="4169" y="10136"/>
                    <a:pt x="4169" y="10136"/>
                    <a:pt x="4169" y="10136"/>
                  </a:cubicBezTo>
                  <a:cubicBezTo>
                    <a:pt x="4200" y="10085"/>
                    <a:pt x="4200" y="10085"/>
                    <a:pt x="4200" y="10085"/>
                  </a:cubicBezTo>
                  <a:cubicBezTo>
                    <a:pt x="4215" y="10009"/>
                    <a:pt x="4215" y="10009"/>
                    <a:pt x="4215" y="10009"/>
                  </a:cubicBezTo>
                  <a:cubicBezTo>
                    <a:pt x="4246" y="10009"/>
                    <a:pt x="4246" y="10009"/>
                    <a:pt x="4246" y="10009"/>
                  </a:cubicBezTo>
                  <a:cubicBezTo>
                    <a:pt x="4262" y="10034"/>
                    <a:pt x="4262" y="10034"/>
                    <a:pt x="4262" y="10034"/>
                  </a:cubicBezTo>
                  <a:cubicBezTo>
                    <a:pt x="4308" y="10034"/>
                    <a:pt x="4308" y="10034"/>
                    <a:pt x="4308" y="10034"/>
                  </a:cubicBezTo>
                  <a:cubicBezTo>
                    <a:pt x="4262" y="9957"/>
                    <a:pt x="4262" y="9957"/>
                    <a:pt x="4262" y="9957"/>
                  </a:cubicBezTo>
                  <a:cubicBezTo>
                    <a:pt x="4215" y="9932"/>
                    <a:pt x="4215" y="9932"/>
                    <a:pt x="4215" y="9932"/>
                  </a:cubicBezTo>
                  <a:cubicBezTo>
                    <a:pt x="4215" y="9881"/>
                    <a:pt x="4215" y="9881"/>
                    <a:pt x="4215" y="9881"/>
                  </a:cubicBezTo>
                  <a:cubicBezTo>
                    <a:pt x="4185" y="9804"/>
                    <a:pt x="4185" y="9804"/>
                    <a:pt x="4185" y="9804"/>
                  </a:cubicBezTo>
                  <a:cubicBezTo>
                    <a:pt x="4169" y="9804"/>
                    <a:pt x="4169" y="9804"/>
                    <a:pt x="4169" y="9804"/>
                  </a:cubicBezTo>
                  <a:cubicBezTo>
                    <a:pt x="4154" y="9855"/>
                    <a:pt x="4154" y="9855"/>
                    <a:pt x="4154" y="9855"/>
                  </a:cubicBezTo>
                  <a:cubicBezTo>
                    <a:pt x="4138" y="9804"/>
                    <a:pt x="4138" y="9804"/>
                    <a:pt x="4138" y="9804"/>
                  </a:cubicBezTo>
                  <a:cubicBezTo>
                    <a:pt x="4123" y="9702"/>
                    <a:pt x="4123" y="9702"/>
                    <a:pt x="4123" y="9702"/>
                  </a:cubicBezTo>
                  <a:cubicBezTo>
                    <a:pt x="4108" y="9677"/>
                    <a:pt x="4108" y="9677"/>
                    <a:pt x="4108" y="9677"/>
                  </a:cubicBezTo>
                  <a:cubicBezTo>
                    <a:pt x="4077" y="9626"/>
                    <a:pt x="4077" y="9626"/>
                    <a:pt x="4077" y="9626"/>
                  </a:cubicBezTo>
                  <a:cubicBezTo>
                    <a:pt x="4077" y="9600"/>
                    <a:pt x="4077" y="9600"/>
                    <a:pt x="4077" y="9600"/>
                  </a:cubicBezTo>
                  <a:cubicBezTo>
                    <a:pt x="4123" y="9574"/>
                    <a:pt x="4123" y="9574"/>
                    <a:pt x="4123" y="9574"/>
                  </a:cubicBezTo>
                  <a:cubicBezTo>
                    <a:pt x="4123" y="9523"/>
                    <a:pt x="4123" y="9523"/>
                    <a:pt x="4123" y="9523"/>
                  </a:cubicBezTo>
                  <a:cubicBezTo>
                    <a:pt x="4108" y="9472"/>
                    <a:pt x="4108" y="9472"/>
                    <a:pt x="4108" y="9472"/>
                  </a:cubicBezTo>
                  <a:cubicBezTo>
                    <a:pt x="4123" y="9447"/>
                    <a:pt x="4123" y="9447"/>
                    <a:pt x="4123" y="9447"/>
                  </a:cubicBezTo>
                  <a:cubicBezTo>
                    <a:pt x="4154" y="9447"/>
                    <a:pt x="4154" y="9447"/>
                    <a:pt x="4154" y="9447"/>
                  </a:cubicBezTo>
                  <a:cubicBezTo>
                    <a:pt x="4154" y="9447"/>
                    <a:pt x="4154" y="9447"/>
                    <a:pt x="4154" y="9447"/>
                  </a:cubicBezTo>
                  <a:cubicBezTo>
                    <a:pt x="4185" y="9472"/>
                    <a:pt x="4185" y="9472"/>
                    <a:pt x="4185" y="9472"/>
                  </a:cubicBezTo>
                  <a:cubicBezTo>
                    <a:pt x="4215" y="9472"/>
                    <a:pt x="4215" y="9472"/>
                    <a:pt x="4215" y="9472"/>
                  </a:cubicBezTo>
                  <a:cubicBezTo>
                    <a:pt x="4246" y="9472"/>
                    <a:pt x="4246" y="9472"/>
                    <a:pt x="4246" y="9472"/>
                  </a:cubicBezTo>
                  <a:cubicBezTo>
                    <a:pt x="4369" y="9447"/>
                    <a:pt x="4369" y="9447"/>
                    <a:pt x="4369" y="9447"/>
                  </a:cubicBezTo>
                  <a:cubicBezTo>
                    <a:pt x="4538" y="9472"/>
                    <a:pt x="4538" y="9472"/>
                    <a:pt x="4538" y="9472"/>
                  </a:cubicBezTo>
                  <a:cubicBezTo>
                    <a:pt x="4585" y="9523"/>
                    <a:pt x="4585" y="9523"/>
                    <a:pt x="4585" y="9523"/>
                  </a:cubicBezTo>
                  <a:cubicBezTo>
                    <a:pt x="4677" y="9574"/>
                    <a:pt x="4677" y="9574"/>
                    <a:pt x="4677" y="9574"/>
                  </a:cubicBezTo>
                  <a:cubicBezTo>
                    <a:pt x="4692" y="9626"/>
                    <a:pt x="4692" y="9626"/>
                    <a:pt x="4692" y="9626"/>
                  </a:cubicBezTo>
                  <a:cubicBezTo>
                    <a:pt x="4677" y="9651"/>
                    <a:pt x="4677" y="9651"/>
                    <a:pt x="4677" y="9651"/>
                  </a:cubicBezTo>
                  <a:cubicBezTo>
                    <a:pt x="4692" y="9702"/>
                    <a:pt x="4692" y="9702"/>
                    <a:pt x="4692" y="9702"/>
                  </a:cubicBezTo>
                  <a:cubicBezTo>
                    <a:pt x="4723" y="9651"/>
                    <a:pt x="4723" y="9651"/>
                    <a:pt x="4723" y="9651"/>
                  </a:cubicBezTo>
                  <a:cubicBezTo>
                    <a:pt x="4769" y="9626"/>
                    <a:pt x="4769" y="9626"/>
                    <a:pt x="4769" y="9626"/>
                  </a:cubicBezTo>
                  <a:cubicBezTo>
                    <a:pt x="4800" y="9677"/>
                    <a:pt x="4800" y="9677"/>
                    <a:pt x="4800" y="9677"/>
                  </a:cubicBezTo>
                  <a:cubicBezTo>
                    <a:pt x="4831" y="9677"/>
                    <a:pt x="4831" y="9677"/>
                    <a:pt x="4831" y="9677"/>
                  </a:cubicBezTo>
                  <a:cubicBezTo>
                    <a:pt x="4831" y="9728"/>
                    <a:pt x="4831" y="9728"/>
                    <a:pt x="4831" y="9728"/>
                  </a:cubicBezTo>
                  <a:cubicBezTo>
                    <a:pt x="4892" y="9753"/>
                    <a:pt x="4892" y="9753"/>
                    <a:pt x="4892" y="9753"/>
                  </a:cubicBezTo>
                  <a:cubicBezTo>
                    <a:pt x="4985" y="9830"/>
                    <a:pt x="4985" y="9830"/>
                    <a:pt x="4985" y="9830"/>
                  </a:cubicBezTo>
                  <a:cubicBezTo>
                    <a:pt x="5062" y="9830"/>
                    <a:pt x="5062" y="9830"/>
                    <a:pt x="5062" y="9830"/>
                  </a:cubicBezTo>
                  <a:cubicBezTo>
                    <a:pt x="5108" y="9881"/>
                    <a:pt x="5108" y="9881"/>
                    <a:pt x="5108" y="9881"/>
                  </a:cubicBezTo>
                  <a:cubicBezTo>
                    <a:pt x="5123" y="9957"/>
                    <a:pt x="5123" y="9957"/>
                    <a:pt x="5123" y="9957"/>
                  </a:cubicBezTo>
                  <a:cubicBezTo>
                    <a:pt x="5169" y="9983"/>
                    <a:pt x="5169" y="9983"/>
                    <a:pt x="5169" y="9983"/>
                  </a:cubicBezTo>
                  <a:cubicBezTo>
                    <a:pt x="5215" y="10034"/>
                    <a:pt x="5215" y="10034"/>
                    <a:pt x="5215" y="10034"/>
                  </a:cubicBezTo>
                  <a:cubicBezTo>
                    <a:pt x="5262" y="10162"/>
                    <a:pt x="5262" y="10162"/>
                    <a:pt x="5262" y="10162"/>
                  </a:cubicBezTo>
                  <a:cubicBezTo>
                    <a:pt x="5292" y="10162"/>
                    <a:pt x="5292" y="10162"/>
                    <a:pt x="5292" y="10162"/>
                  </a:cubicBezTo>
                  <a:cubicBezTo>
                    <a:pt x="5292" y="10136"/>
                    <a:pt x="5292" y="10136"/>
                    <a:pt x="5292" y="10136"/>
                  </a:cubicBezTo>
                  <a:cubicBezTo>
                    <a:pt x="5277" y="10060"/>
                    <a:pt x="5277" y="10060"/>
                    <a:pt x="5277" y="10060"/>
                  </a:cubicBezTo>
                  <a:cubicBezTo>
                    <a:pt x="5308" y="10060"/>
                    <a:pt x="5308" y="10060"/>
                    <a:pt x="5308" y="10060"/>
                  </a:cubicBezTo>
                  <a:cubicBezTo>
                    <a:pt x="5308" y="10034"/>
                    <a:pt x="5308" y="10034"/>
                    <a:pt x="5308" y="10034"/>
                  </a:cubicBezTo>
                  <a:cubicBezTo>
                    <a:pt x="5292" y="9983"/>
                    <a:pt x="5292" y="9983"/>
                    <a:pt x="5292" y="9983"/>
                  </a:cubicBezTo>
                  <a:cubicBezTo>
                    <a:pt x="5292" y="9932"/>
                    <a:pt x="5292" y="9932"/>
                    <a:pt x="5292" y="9932"/>
                  </a:cubicBezTo>
                  <a:cubicBezTo>
                    <a:pt x="5292" y="9779"/>
                    <a:pt x="5292" y="9779"/>
                    <a:pt x="5292" y="9779"/>
                  </a:cubicBezTo>
                  <a:cubicBezTo>
                    <a:pt x="5323" y="9753"/>
                    <a:pt x="5323" y="9753"/>
                    <a:pt x="5323" y="9753"/>
                  </a:cubicBezTo>
                  <a:cubicBezTo>
                    <a:pt x="5292" y="9753"/>
                    <a:pt x="5292" y="9753"/>
                    <a:pt x="5292" y="9753"/>
                  </a:cubicBezTo>
                  <a:cubicBezTo>
                    <a:pt x="5292" y="9728"/>
                    <a:pt x="5292" y="9728"/>
                    <a:pt x="5292" y="9728"/>
                  </a:cubicBezTo>
                  <a:cubicBezTo>
                    <a:pt x="5262" y="9728"/>
                    <a:pt x="5262" y="9728"/>
                    <a:pt x="5262" y="9728"/>
                  </a:cubicBezTo>
                  <a:cubicBezTo>
                    <a:pt x="5231" y="9753"/>
                    <a:pt x="5231" y="9753"/>
                    <a:pt x="5231" y="9753"/>
                  </a:cubicBezTo>
                  <a:cubicBezTo>
                    <a:pt x="5200" y="9728"/>
                    <a:pt x="5200" y="9728"/>
                    <a:pt x="5200" y="9728"/>
                  </a:cubicBezTo>
                  <a:cubicBezTo>
                    <a:pt x="5138" y="9600"/>
                    <a:pt x="5138" y="9600"/>
                    <a:pt x="5138" y="9600"/>
                  </a:cubicBezTo>
                  <a:cubicBezTo>
                    <a:pt x="5123" y="9600"/>
                    <a:pt x="5123" y="9600"/>
                    <a:pt x="5123" y="9600"/>
                  </a:cubicBezTo>
                  <a:cubicBezTo>
                    <a:pt x="5092" y="9549"/>
                    <a:pt x="5092" y="9549"/>
                    <a:pt x="5092" y="9549"/>
                  </a:cubicBezTo>
                  <a:cubicBezTo>
                    <a:pt x="5092" y="9447"/>
                    <a:pt x="5092" y="9447"/>
                    <a:pt x="5092" y="9447"/>
                  </a:cubicBezTo>
                  <a:cubicBezTo>
                    <a:pt x="5077" y="9421"/>
                    <a:pt x="5077" y="9421"/>
                    <a:pt x="5077" y="9421"/>
                  </a:cubicBezTo>
                  <a:cubicBezTo>
                    <a:pt x="5046" y="9498"/>
                    <a:pt x="5046" y="9498"/>
                    <a:pt x="5046" y="9498"/>
                  </a:cubicBezTo>
                  <a:cubicBezTo>
                    <a:pt x="5015" y="9472"/>
                    <a:pt x="5015" y="9472"/>
                    <a:pt x="5015" y="9472"/>
                  </a:cubicBezTo>
                  <a:cubicBezTo>
                    <a:pt x="4969" y="9447"/>
                    <a:pt x="4969" y="9447"/>
                    <a:pt x="4969" y="9447"/>
                  </a:cubicBezTo>
                  <a:cubicBezTo>
                    <a:pt x="4938" y="9421"/>
                    <a:pt x="4938" y="9421"/>
                    <a:pt x="4938" y="9421"/>
                  </a:cubicBezTo>
                  <a:cubicBezTo>
                    <a:pt x="4923" y="9472"/>
                    <a:pt x="4923" y="9472"/>
                    <a:pt x="4923" y="9472"/>
                  </a:cubicBezTo>
                  <a:cubicBezTo>
                    <a:pt x="4908" y="9370"/>
                    <a:pt x="4908" y="9370"/>
                    <a:pt x="4908" y="9370"/>
                  </a:cubicBezTo>
                  <a:cubicBezTo>
                    <a:pt x="4892" y="9345"/>
                    <a:pt x="4892" y="9345"/>
                    <a:pt x="4892" y="9345"/>
                  </a:cubicBezTo>
                  <a:cubicBezTo>
                    <a:pt x="4862" y="9217"/>
                    <a:pt x="4862" y="9217"/>
                    <a:pt x="4862" y="9217"/>
                  </a:cubicBezTo>
                  <a:cubicBezTo>
                    <a:pt x="4862" y="9191"/>
                    <a:pt x="4862" y="9191"/>
                    <a:pt x="4862" y="9191"/>
                  </a:cubicBezTo>
                  <a:cubicBezTo>
                    <a:pt x="4892" y="9217"/>
                    <a:pt x="4892" y="9217"/>
                    <a:pt x="4892" y="9217"/>
                  </a:cubicBezTo>
                  <a:cubicBezTo>
                    <a:pt x="4908" y="9166"/>
                    <a:pt x="4908" y="9166"/>
                    <a:pt x="4908" y="9166"/>
                  </a:cubicBezTo>
                  <a:cubicBezTo>
                    <a:pt x="4908" y="9115"/>
                    <a:pt x="4908" y="9115"/>
                    <a:pt x="4908" y="9115"/>
                  </a:cubicBezTo>
                  <a:cubicBezTo>
                    <a:pt x="4862" y="9038"/>
                    <a:pt x="4862" y="9038"/>
                    <a:pt x="4862" y="9038"/>
                  </a:cubicBezTo>
                  <a:cubicBezTo>
                    <a:pt x="4862" y="8987"/>
                    <a:pt x="4862" y="8987"/>
                    <a:pt x="4862" y="8987"/>
                  </a:cubicBezTo>
                  <a:cubicBezTo>
                    <a:pt x="4877" y="8936"/>
                    <a:pt x="4877" y="8936"/>
                    <a:pt x="4877" y="8936"/>
                  </a:cubicBezTo>
                  <a:cubicBezTo>
                    <a:pt x="4908" y="8936"/>
                    <a:pt x="4908" y="8936"/>
                    <a:pt x="4908" y="8936"/>
                  </a:cubicBezTo>
                  <a:cubicBezTo>
                    <a:pt x="4877" y="8885"/>
                    <a:pt x="4877" y="8885"/>
                    <a:pt x="4877" y="8885"/>
                  </a:cubicBezTo>
                  <a:cubicBezTo>
                    <a:pt x="4831" y="8885"/>
                    <a:pt x="4831" y="8885"/>
                    <a:pt x="4831" y="8885"/>
                  </a:cubicBezTo>
                  <a:cubicBezTo>
                    <a:pt x="4815" y="8783"/>
                    <a:pt x="4815" y="8783"/>
                    <a:pt x="4815" y="8783"/>
                  </a:cubicBezTo>
                  <a:cubicBezTo>
                    <a:pt x="4785" y="8757"/>
                    <a:pt x="4785" y="8757"/>
                    <a:pt x="4785" y="8757"/>
                  </a:cubicBezTo>
                  <a:cubicBezTo>
                    <a:pt x="4769" y="8783"/>
                    <a:pt x="4769" y="8783"/>
                    <a:pt x="4769" y="8783"/>
                  </a:cubicBezTo>
                  <a:cubicBezTo>
                    <a:pt x="4738" y="8706"/>
                    <a:pt x="4738" y="8706"/>
                    <a:pt x="4738" y="8706"/>
                  </a:cubicBezTo>
                  <a:cubicBezTo>
                    <a:pt x="4738" y="8630"/>
                    <a:pt x="4738" y="8630"/>
                    <a:pt x="4738" y="8630"/>
                  </a:cubicBezTo>
                  <a:cubicBezTo>
                    <a:pt x="4754" y="8579"/>
                    <a:pt x="4754" y="8579"/>
                    <a:pt x="4754" y="8579"/>
                  </a:cubicBezTo>
                  <a:cubicBezTo>
                    <a:pt x="4738" y="8528"/>
                    <a:pt x="4738" y="8528"/>
                    <a:pt x="4738" y="8528"/>
                  </a:cubicBezTo>
                  <a:cubicBezTo>
                    <a:pt x="4723" y="8477"/>
                    <a:pt x="4723" y="8477"/>
                    <a:pt x="4723" y="8477"/>
                  </a:cubicBezTo>
                  <a:cubicBezTo>
                    <a:pt x="4754" y="8451"/>
                    <a:pt x="4754" y="8451"/>
                    <a:pt x="4754" y="8451"/>
                  </a:cubicBezTo>
                  <a:cubicBezTo>
                    <a:pt x="4800" y="8298"/>
                    <a:pt x="4800" y="8298"/>
                    <a:pt x="4800" y="8298"/>
                  </a:cubicBezTo>
                  <a:cubicBezTo>
                    <a:pt x="4846" y="8272"/>
                    <a:pt x="4846" y="8272"/>
                    <a:pt x="4846" y="8272"/>
                  </a:cubicBezTo>
                  <a:cubicBezTo>
                    <a:pt x="4846" y="8247"/>
                    <a:pt x="4846" y="8247"/>
                    <a:pt x="4846" y="8247"/>
                  </a:cubicBezTo>
                  <a:cubicBezTo>
                    <a:pt x="4831" y="8170"/>
                    <a:pt x="4831" y="8170"/>
                    <a:pt x="4831" y="8170"/>
                  </a:cubicBezTo>
                  <a:cubicBezTo>
                    <a:pt x="4831" y="8119"/>
                    <a:pt x="4831" y="8119"/>
                    <a:pt x="4831" y="8119"/>
                  </a:cubicBezTo>
                  <a:cubicBezTo>
                    <a:pt x="4862" y="8043"/>
                    <a:pt x="4862" y="8043"/>
                    <a:pt x="4862" y="8043"/>
                  </a:cubicBezTo>
                  <a:cubicBezTo>
                    <a:pt x="4831" y="7991"/>
                    <a:pt x="4831" y="7991"/>
                    <a:pt x="4831" y="7991"/>
                  </a:cubicBezTo>
                  <a:cubicBezTo>
                    <a:pt x="4831" y="7889"/>
                    <a:pt x="4831" y="7889"/>
                    <a:pt x="4831" y="7889"/>
                  </a:cubicBezTo>
                  <a:cubicBezTo>
                    <a:pt x="4846" y="7864"/>
                    <a:pt x="4846" y="7864"/>
                    <a:pt x="4846" y="7864"/>
                  </a:cubicBezTo>
                  <a:cubicBezTo>
                    <a:pt x="4831" y="7813"/>
                    <a:pt x="4831" y="7813"/>
                    <a:pt x="4831" y="7813"/>
                  </a:cubicBezTo>
                  <a:cubicBezTo>
                    <a:pt x="4831" y="7762"/>
                    <a:pt x="4831" y="7762"/>
                    <a:pt x="4831" y="7762"/>
                  </a:cubicBezTo>
                  <a:cubicBezTo>
                    <a:pt x="4815" y="7711"/>
                    <a:pt x="4815" y="7711"/>
                    <a:pt x="4815" y="7711"/>
                  </a:cubicBezTo>
                  <a:cubicBezTo>
                    <a:pt x="4831" y="7609"/>
                    <a:pt x="4831" y="7609"/>
                    <a:pt x="4831" y="7609"/>
                  </a:cubicBezTo>
                  <a:cubicBezTo>
                    <a:pt x="4831" y="7609"/>
                    <a:pt x="4831" y="7609"/>
                    <a:pt x="4831" y="7609"/>
                  </a:cubicBezTo>
                  <a:cubicBezTo>
                    <a:pt x="4815" y="7532"/>
                    <a:pt x="4815" y="7532"/>
                    <a:pt x="4815" y="7532"/>
                  </a:cubicBezTo>
                  <a:cubicBezTo>
                    <a:pt x="4815" y="7455"/>
                    <a:pt x="4815" y="7455"/>
                    <a:pt x="4815" y="7455"/>
                  </a:cubicBezTo>
                  <a:cubicBezTo>
                    <a:pt x="4815" y="7328"/>
                    <a:pt x="4815" y="7328"/>
                    <a:pt x="4815" y="7328"/>
                  </a:cubicBezTo>
                  <a:cubicBezTo>
                    <a:pt x="4846" y="7328"/>
                    <a:pt x="4846" y="7328"/>
                    <a:pt x="4846" y="7328"/>
                  </a:cubicBezTo>
                  <a:cubicBezTo>
                    <a:pt x="4862" y="7353"/>
                    <a:pt x="4862" y="7353"/>
                    <a:pt x="4862" y="7353"/>
                  </a:cubicBezTo>
                  <a:cubicBezTo>
                    <a:pt x="4862" y="7379"/>
                    <a:pt x="4862" y="7379"/>
                    <a:pt x="4862" y="7379"/>
                  </a:cubicBezTo>
                  <a:cubicBezTo>
                    <a:pt x="4862" y="7379"/>
                    <a:pt x="4862" y="7379"/>
                    <a:pt x="4862" y="7379"/>
                  </a:cubicBezTo>
                  <a:cubicBezTo>
                    <a:pt x="4908" y="7353"/>
                    <a:pt x="4908" y="7353"/>
                    <a:pt x="4908" y="7353"/>
                  </a:cubicBezTo>
                  <a:cubicBezTo>
                    <a:pt x="4954" y="7353"/>
                    <a:pt x="4954" y="7353"/>
                    <a:pt x="4954" y="7353"/>
                  </a:cubicBezTo>
                  <a:cubicBezTo>
                    <a:pt x="4985" y="7328"/>
                    <a:pt x="4985" y="7328"/>
                    <a:pt x="4985" y="7328"/>
                  </a:cubicBezTo>
                  <a:cubicBezTo>
                    <a:pt x="5015" y="7328"/>
                    <a:pt x="5015" y="7328"/>
                    <a:pt x="5015" y="7328"/>
                  </a:cubicBezTo>
                  <a:cubicBezTo>
                    <a:pt x="5046" y="7353"/>
                    <a:pt x="5046" y="7353"/>
                    <a:pt x="5046" y="7353"/>
                  </a:cubicBezTo>
                  <a:cubicBezTo>
                    <a:pt x="5062" y="7328"/>
                    <a:pt x="5062" y="7328"/>
                    <a:pt x="5062" y="7328"/>
                  </a:cubicBezTo>
                  <a:cubicBezTo>
                    <a:pt x="5108" y="7328"/>
                    <a:pt x="5108" y="7328"/>
                    <a:pt x="5108" y="7328"/>
                  </a:cubicBezTo>
                  <a:cubicBezTo>
                    <a:pt x="5200" y="7379"/>
                    <a:pt x="5200" y="7379"/>
                    <a:pt x="5200" y="7379"/>
                  </a:cubicBezTo>
                  <a:cubicBezTo>
                    <a:pt x="5246" y="7404"/>
                    <a:pt x="5246" y="7404"/>
                    <a:pt x="5246" y="7404"/>
                  </a:cubicBezTo>
                  <a:cubicBezTo>
                    <a:pt x="5277" y="7404"/>
                    <a:pt x="5277" y="7404"/>
                    <a:pt x="5277" y="7404"/>
                  </a:cubicBezTo>
                  <a:cubicBezTo>
                    <a:pt x="5292" y="7455"/>
                    <a:pt x="5292" y="7455"/>
                    <a:pt x="5292" y="7455"/>
                  </a:cubicBezTo>
                  <a:cubicBezTo>
                    <a:pt x="5277" y="7481"/>
                    <a:pt x="5277" y="7481"/>
                    <a:pt x="5277" y="7481"/>
                  </a:cubicBezTo>
                  <a:cubicBezTo>
                    <a:pt x="5292" y="7532"/>
                    <a:pt x="5292" y="7532"/>
                    <a:pt x="5292" y="7532"/>
                  </a:cubicBezTo>
                  <a:cubicBezTo>
                    <a:pt x="5292" y="7609"/>
                    <a:pt x="5292" y="7609"/>
                    <a:pt x="5292" y="7609"/>
                  </a:cubicBezTo>
                  <a:cubicBezTo>
                    <a:pt x="5308" y="7634"/>
                    <a:pt x="5308" y="7634"/>
                    <a:pt x="5308" y="7634"/>
                  </a:cubicBezTo>
                  <a:cubicBezTo>
                    <a:pt x="5308" y="7736"/>
                    <a:pt x="5308" y="7736"/>
                    <a:pt x="5308" y="7736"/>
                  </a:cubicBezTo>
                  <a:cubicBezTo>
                    <a:pt x="5323" y="7813"/>
                    <a:pt x="5323" y="7813"/>
                    <a:pt x="5323" y="7813"/>
                  </a:cubicBezTo>
                  <a:cubicBezTo>
                    <a:pt x="5308" y="7966"/>
                    <a:pt x="5308" y="7966"/>
                    <a:pt x="5308" y="7966"/>
                  </a:cubicBezTo>
                  <a:cubicBezTo>
                    <a:pt x="5338" y="7991"/>
                    <a:pt x="5338" y="7991"/>
                    <a:pt x="5338" y="7991"/>
                  </a:cubicBezTo>
                  <a:cubicBezTo>
                    <a:pt x="5323" y="8043"/>
                    <a:pt x="5323" y="8043"/>
                    <a:pt x="5323" y="8043"/>
                  </a:cubicBezTo>
                  <a:cubicBezTo>
                    <a:pt x="5338" y="8094"/>
                    <a:pt x="5338" y="8094"/>
                    <a:pt x="5338" y="8094"/>
                  </a:cubicBezTo>
                  <a:cubicBezTo>
                    <a:pt x="5338" y="8145"/>
                    <a:pt x="5338" y="8145"/>
                    <a:pt x="5338" y="8145"/>
                  </a:cubicBezTo>
                  <a:cubicBezTo>
                    <a:pt x="5308" y="8145"/>
                    <a:pt x="5308" y="8145"/>
                    <a:pt x="5308" y="8145"/>
                  </a:cubicBezTo>
                  <a:cubicBezTo>
                    <a:pt x="5323" y="8221"/>
                    <a:pt x="5323" y="8221"/>
                    <a:pt x="5323" y="8221"/>
                  </a:cubicBezTo>
                  <a:cubicBezTo>
                    <a:pt x="5354" y="8272"/>
                    <a:pt x="5354" y="8272"/>
                    <a:pt x="5354" y="8272"/>
                  </a:cubicBezTo>
                  <a:cubicBezTo>
                    <a:pt x="5385" y="8349"/>
                    <a:pt x="5385" y="8349"/>
                    <a:pt x="5385" y="8349"/>
                  </a:cubicBezTo>
                  <a:cubicBezTo>
                    <a:pt x="5415" y="8374"/>
                    <a:pt x="5415" y="8374"/>
                    <a:pt x="5415" y="8374"/>
                  </a:cubicBezTo>
                  <a:cubicBezTo>
                    <a:pt x="5415" y="8374"/>
                    <a:pt x="5415" y="8374"/>
                    <a:pt x="5415" y="8374"/>
                  </a:cubicBezTo>
                  <a:cubicBezTo>
                    <a:pt x="5446" y="8349"/>
                    <a:pt x="5446" y="8349"/>
                    <a:pt x="5446" y="8349"/>
                  </a:cubicBezTo>
                  <a:cubicBezTo>
                    <a:pt x="5462" y="8374"/>
                    <a:pt x="5462" y="8374"/>
                    <a:pt x="5462" y="8374"/>
                  </a:cubicBezTo>
                  <a:cubicBezTo>
                    <a:pt x="5477" y="8477"/>
                    <a:pt x="5477" y="8477"/>
                    <a:pt x="5477" y="8477"/>
                  </a:cubicBezTo>
                  <a:cubicBezTo>
                    <a:pt x="5508" y="8528"/>
                    <a:pt x="5508" y="8528"/>
                    <a:pt x="5508" y="8528"/>
                  </a:cubicBezTo>
                  <a:cubicBezTo>
                    <a:pt x="5538" y="8579"/>
                    <a:pt x="5538" y="8579"/>
                    <a:pt x="5538" y="8579"/>
                  </a:cubicBezTo>
                  <a:cubicBezTo>
                    <a:pt x="5554" y="8757"/>
                    <a:pt x="5554" y="8757"/>
                    <a:pt x="5554" y="8757"/>
                  </a:cubicBezTo>
                  <a:cubicBezTo>
                    <a:pt x="5569" y="8809"/>
                    <a:pt x="5569" y="8809"/>
                    <a:pt x="5569" y="8809"/>
                  </a:cubicBezTo>
                  <a:cubicBezTo>
                    <a:pt x="5569" y="8834"/>
                    <a:pt x="5569" y="8834"/>
                    <a:pt x="5569" y="8834"/>
                  </a:cubicBezTo>
                  <a:cubicBezTo>
                    <a:pt x="5569" y="8885"/>
                    <a:pt x="5569" y="8885"/>
                    <a:pt x="5569" y="8885"/>
                  </a:cubicBezTo>
                  <a:cubicBezTo>
                    <a:pt x="5600" y="8936"/>
                    <a:pt x="5600" y="8936"/>
                    <a:pt x="5600" y="8936"/>
                  </a:cubicBezTo>
                  <a:cubicBezTo>
                    <a:pt x="5600" y="9013"/>
                    <a:pt x="5600" y="9013"/>
                    <a:pt x="5600" y="9013"/>
                  </a:cubicBezTo>
                  <a:cubicBezTo>
                    <a:pt x="5646" y="9140"/>
                    <a:pt x="5646" y="9140"/>
                    <a:pt x="5646" y="9140"/>
                  </a:cubicBezTo>
                  <a:cubicBezTo>
                    <a:pt x="5631" y="9217"/>
                    <a:pt x="5631" y="9217"/>
                    <a:pt x="5631" y="9217"/>
                  </a:cubicBezTo>
                  <a:cubicBezTo>
                    <a:pt x="5662" y="9268"/>
                    <a:pt x="5662" y="9268"/>
                    <a:pt x="5662" y="9268"/>
                  </a:cubicBezTo>
                  <a:cubicBezTo>
                    <a:pt x="5692" y="9319"/>
                    <a:pt x="5692" y="9319"/>
                    <a:pt x="5692" y="9319"/>
                  </a:cubicBezTo>
                  <a:cubicBezTo>
                    <a:pt x="5677" y="9370"/>
                    <a:pt x="5677" y="9370"/>
                    <a:pt x="5677" y="9370"/>
                  </a:cubicBezTo>
                  <a:cubicBezTo>
                    <a:pt x="5692" y="9396"/>
                    <a:pt x="5692" y="9396"/>
                    <a:pt x="5692" y="9396"/>
                  </a:cubicBezTo>
                  <a:cubicBezTo>
                    <a:pt x="5708" y="9498"/>
                    <a:pt x="5708" y="9498"/>
                    <a:pt x="5708" y="9498"/>
                  </a:cubicBezTo>
                  <a:cubicBezTo>
                    <a:pt x="5769" y="9651"/>
                    <a:pt x="5769" y="9651"/>
                    <a:pt x="5769" y="9651"/>
                  </a:cubicBezTo>
                  <a:cubicBezTo>
                    <a:pt x="5831" y="9677"/>
                    <a:pt x="5831" y="9677"/>
                    <a:pt x="5831" y="9677"/>
                  </a:cubicBezTo>
                  <a:cubicBezTo>
                    <a:pt x="5846" y="9728"/>
                    <a:pt x="5846" y="9728"/>
                    <a:pt x="5846" y="9728"/>
                  </a:cubicBezTo>
                  <a:cubicBezTo>
                    <a:pt x="5877" y="9728"/>
                    <a:pt x="5877" y="9728"/>
                    <a:pt x="5877" y="9728"/>
                  </a:cubicBezTo>
                  <a:cubicBezTo>
                    <a:pt x="5923" y="9804"/>
                    <a:pt x="5923" y="9804"/>
                    <a:pt x="5923" y="9804"/>
                  </a:cubicBezTo>
                  <a:cubicBezTo>
                    <a:pt x="5923" y="9855"/>
                    <a:pt x="5923" y="9855"/>
                    <a:pt x="5923" y="9855"/>
                  </a:cubicBezTo>
                  <a:cubicBezTo>
                    <a:pt x="5908" y="9830"/>
                    <a:pt x="5908" y="9830"/>
                    <a:pt x="5908" y="9830"/>
                  </a:cubicBezTo>
                  <a:cubicBezTo>
                    <a:pt x="5908" y="9906"/>
                    <a:pt x="5908" y="9906"/>
                    <a:pt x="5908" y="9906"/>
                  </a:cubicBezTo>
                  <a:cubicBezTo>
                    <a:pt x="5892" y="9983"/>
                    <a:pt x="5892" y="9983"/>
                    <a:pt x="5892" y="9983"/>
                  </a:cubicBezTo>
                  <a:cubicBezTo>
                    <a:pt x="5908" y="10085"/>
                    <a:pt x="5908" y="10085"/>
                    <a:pt x="5908" y="10085"/>
                  </a:cubicBezTo>
                  <a:cubicBezTo>
                    <a:pt x="5954" y="10136"/>
                    <a:pt x="5954" y="10136"/>
                    <a:pt x="5954" y="10136"/>
                  </a:cubicBezTo>
                  <a:cubicBezTo>
                    <a:pt x="5954" y="10213"/>
                    <a:pt x="5954" y="10213"/>
                    <a:pt x="5954" y="10213"/>
                  </a:cubicBezTo>
                  <a:cubicBezTo>
                    <a:pt x="5923" y="10264"/>
                    <a:pt x="5923" y="10264"/>
                    <a:pt x="5923" y="10264"/>
                  </a:cubicBezTo>
                  <a:cubicBezTo>
                    <a:pt x="5923" y="10289"/>
                    <a:pt x="5923" y="10289"/>
                    <a:pt x="5923" y="10289"/>
                  </a:cubicBezTo>
                  <a:cubicBezTo>
                    <a:pt x="5908" y="10340"/>
                    <a:pt x="5908" y="10340"/>
                    <a:pt x="5908" y="10340"/>
                  </a:cubicBezTo>
                  <a:cubicBezTo>
                    <a:pt x="5923" y="10366"/>
                    <a:pt x="5923" y="10366"/>
                    <a:pt x="5923" y="10366"/>
                  </a:cubicBezTo>
                  <a:cubicBezTo>
                    <a:pt x="5923" y="10494"/>
                    <a:pt x="5923" y="10494"/>
                    <a:pt x="5923" y="10494"/>
                  </a:cubicBezTo>
                  <a:cubicBezTo>
                    <a:pt x="5877" y="10519"/>
                    <a:pt x="5877" y="10519"/>
                    <a:pt x="5877" y="10519"/>
                  </a:cubicBezTo>
                  <a:cubicBezTo>
                    <a:pt x="5892" y="10545"/>
                    <a:pt x="5892" y="10545"/>
                    <a:pt x="5892" y="10545"/>
                  </a:cubicBezTo>
                  <a:cubicBezTo>
                    <a:pt x="5923" y="10519"/>
                    <a:pt x="5923" y="10519"/>
                    <a:pt x="5923" y="10519"/>
                  </a:cubicBezTo>
                  <a:cubicBezTo>
                    <a:pt x="5923" y="10570"/>
                    <a:pt x="5923" y="10570"/>
                    <a:pt x="5923" y="10570"/>
                  </a:cubicBezTo>
                  <a:cubicBezTo>
                    <a:pt x="5877" y="10596"/>
                    <a:pt x="5877" y="10596"/>
                    <a:pt x="5877" y="10596"/>
                  </a:cubicBezTo>
                  <a:cubicBezTo>
                    <a:pt x="5877" y="10698"/>
                    <a:pt x="5877" y="10698"/>
                    <a:pt x="5877" y="10698"/>
                  </a:cubicBezTo>
                  <a:cubicBezTo>
                    <a:pt x="5862" y="10749"/>
                    <a:pt x="5862" y="10749"/>
                    <a:pt x="5862" y="10749"/>
                  </a:cubicBezTo>
                  <a:cubicBezTo>
                    <a:pt x="5831" y="10723"/>
                    <a:pt x="5831" y="10723"/>
                    <a:pt x="5831" y="10723"/>
                  </a:cubicBezTo>
                  <a:cubicBezTo>
                    <a:pt x="5831" y="10749"/>
                    <a:pt x="5831" y="10749"/>
                    <a:pt x="5831" y="10749"/>
                  </a:cubicBezTo>
                  <a:cubicBezTo>
                    <a:pt x="5862" y="10800"/>
                    <a:pt x="5862" y="10800"/>
                    <a:pt x="5862" y="10800"/>
                  </a:cubicBezTo>
                  <a:cubicBezTo>
                    <a:pt x="5862" y="10851"/>
                    <a:pt x="5862" y="10851"/>
                    <a:pt x="5862" y="10851"/>
                  </a:cubicBezTo>
                  <a:cubicBezTo>
                    <a:pt x="5831" y="10877"/>
                    <a:pt x="5831" y="10877"/>
                    <a:pt x="5831" y="10877"/>
                  </a:cubicBezTo>
                  <a:cubicBezTo>
                    <a:pt x="5800" y="10928"/>
                    <a:pt x="5800" y="10928"/>
                    <a:pt x="5800" y="10928"/>
                  </a:cubicBezTo>
                  <a:cubicBezTo>
                    <a:pt x="5738" y="10928"/>
                    <a:pt x="5738" y="10928"/>
                    <a:pt x="5738" y="10928"/>
                  </a:cubicBezTo>
                  <a:cubicBezTo>
                    <a:pt x="5708" y="10902"/>
                    <a:pt x="5708" y="10902"/>
                    <a:pt x="5708" y="10902"/>
                  </a:cubicBezTo>
                  <a:cubicBezTo>
                    <a:pt x="5754" y="10851"/>
                    <a:pt x="5754" y="10851"/>
                    <a:pt x="5754" y="10851"/>
                  </a:cubicBezTo>
                  <a:cubicBezTo>
                    <a:pt x="5754" y="10800"/>
                    <a:pt x="5754" y="10800"/>
                    <a:pt x="5754" y="10800"/>
                  </a:cubicBezTo>
                  <a:cubicBezTo>
                    <a:pt x="5723" y="10800"/>
                    <a:pt x="5723" y="10800"/>
                    <a:pt x="5723" y="10800"/>
                  </a:cubicBezTo>
                  <a:cubicBezTo>
                    <a:pt x="5723" y="10851"/>
                    <a:pt x="5723" y="10851"/>
                    <a:pt x="5723" y="10851"/>
                  </a:cubicBezTo>
                  <a:cubicBezTo>
                    <a:pt x="5692" y="10851"/>
                    <a:pt x="5692" y="10851"/>
                    <a:pt x="5692" y="10851"/>
                  </a:cubicBezTo>
                  <a:cubicBezTo>
                    <a:pt x="5615" y="10774"/>
                    <a:pt x="5615" y="10774"/>
                    <a:pt x="5615" y="10774"/>
                  </a:cubicBezTo>
                  <a:cubicBezTo>
                    <a:pt x="5600" y="10800"/>
                    <a:pt x="5600" y="10800"/>
                    <a:pt x="5600" y="10800"/>
                  </a:cubicBezTo>
                  <a:cubicBezTo>
                    <a:pt x="5508" y="10826"/>
                    <a:pt x="5508" y="10826"/>
                    <a:pt x="5508" y="10826"/>
                  </a:cubicBezTo>
                  <a:cubicBezTo>
                    <a:pt x="5462" y="10851"/>
                    <a:pt x="5462" y="10851"/>
                    <a:pt x="5462" y="10851"/>
                  </a:cubicBezTo>
                  <a:cubicBezTo>
                    <a:pt x="5446" y="10902"/>
                    <a:pt x="5446" y="10902"/>
                    <a:pt x="5446" y="10902"/>
                  </a:cubicBezTo>
                  <a:cubicBezTo>
                    <a:pt x="5462" y="10928"/>
                    <a:pt x="5462" y="10928"/>
                    <a:pt x="5462" y="10928"/>
                  </a:cubicBezTo>
                  <a:cubicBezTo>
                    <a:pt x="5477" y="10928"/>
                    <a:pt x="5477" y="10928"/>
                    <a:pt x="5477" y="10928"/>
                  </a:cubicBezTo>
                  <a:cubicBezTo>
                    <a:pt x="5492" y="10877"/>
                    <a:pt x="5492" y="10877"/>
                    <a:pt x="5492" y="10877"/>
                  </a:cubicBezTo>
                  <a:cubicBezTo>
                    <a:pt x="5538" y="10877"/>
                    <a:pt x="5538" y="10877"/>
                    <a:pt x="5538" y="10877"/>
                  </a:cubicBezTo>
                  <a:cubicBezTo>
                    <a:pt x="5554" y="10928"/>
                    <a:pt x="5554" y="10928"/>
                    <a:pt x="5554" y="10928"/>
                  </a:cubicBezTo>
                  <a:cubicBezTo>
                    <a:pt x="5600" y="10979"/>
                    <a:pt x="5600" y="10979"/>
                    <a:pt x="5600" y="10979"/>
                  </a:cubicBezTo>
                  <a:cubicBezTo>
                    <a:pt x="5723" y="11030"/>
                    <a:pt x="5723" y="11030"/>
                    <a:pt x="5723" y="11030"/>
                  </a:cubicBezTo>
                  <a:cubicBezTo>
                    <a:pt x="5769" y="11055"/>
                    <a:pt x="5769" y="11055"/>
                    <a:pt x="5769" y="11055"/>
                  </a:cubicBezTo>
                  <a:cubicBezTo>
                    <a:pt x="5831" y="11030"/>
                    <a:pt x="5831" y="11030"/>
                    <a:pt x="5831" y="11030"/>
                  </a:cubicBezTo>
                  <a:cubicBezTo>
                    <a:pt x="5892" y="11030"/>
                    <a:pt x="5892" y="11030"/>
                    <a:pt x="5892" y="11030"/>
                  </a:cubicBezTo>
                  <a:cubicBezTo>
                    <a:pt x="5908" y="11055"/>
                    <a:pt x="5908" y="11055"/>
                    <a:pt x="5908" y="11055"/>
                  </a:cubicBezTo>
                  <a:cubicBezTo>
                    <a:pt x="5969" y="11081"/>
                    <a:pt x="5969" y="11081"/>
                    <a:pt x="5969" y="11081"/>
                  </a:cubicBezTo>
                  <a:cubicBezTo>
                    <a:pt x="6015" y="11030"/>
                    <a:pt x="6015" y="11030"/>
                    <a:pt x="6015" y="11030"/>
                  </a:cubicBezTo>
                  <a:cubicBezTo>
                    <a:pt x="6015" y="10979"/>
                    <a:pt x="6015" y="10979"/>
                    <a:pt x="6015" y="10979"/>
                  </a:cubicBezTo>
                  <a:cubicBezTo>
                    <a:pt x="6000" y="10953"/>
                    <a:pt x="6000" y="10953"/>
                    <a:pt x="6000" y="10953"/>
                  </a:cubicBezTo>
                  <a:cubicBezTo>
                    <a:pt x="6000" y="10877"/>
                    <a:pt x="6000" y="10877"/>
                    <a:pt x="6000" y="10877"/>
                  </a:cubicBezTo>
                  <a:cubicBezTo>
                    <a:pt x="6015" y="10826"/>
                    <a:pt x="6015" y="10826"/>
                    <a:pt x="6015" y="10826"/>
                  </a:cubicBezTo>
                  <a:cubicBezTo>
                    <a:pt x="6046" y="10800"/>
                    <a:pt x="6046" y="10800"/>
                    <a:pt x="6046" y="10800"/>
                  </a:cubicBezTo>
                  <a:cubicBezTo>
                    <a:pt x="6046" y="10774"/>
                    <a:pt x="6046" y="10774"/>
                    <a:pt x="6046" y="10774"/>
                  </a:cubicBezTo>
                  <a:cubicBezTo>
                    <a:pt x="6092" y="10698"/>
                    <a:pt x="6092" y="10698"/>
                    <a:pt x="6092" y="10698"/>
                  </a:cubicBezTo>
                  <a:cubicBezTo>
                    <a:pt x="6092" y="10647"/>
                    <a:pt x="6092" y="10647"/>
                    <a:pt x="6092" y="10647"/>
                  </a:cubicBezTo>
                  <a:cubicBezTo>
                    <a:pt x="6123" y="10519"/>
                    <a:pt x="6123" y="10519"/>
                    <a:pt x="6123" y="10519"/>
                  </a:cubicBezTo>
                  <a:cubicBezTo>
                    <a:pt x="6092" y="10417"/>
                    <a:pt x="6092" y="10417"/>
                    <a:pt x="6092" y="10417"/>
                  </a:cubicBezTo>
                  <a:cubicBezTo>
                    <a:pt x="6108" y="10340"/>
                    <a:pt x="6108" y="10340"/>
                    <a:pt x="6108" y="10340"/>
                  </a:cubicBezTo>
                  <a:cubicBezTo>
                    <a:pt x="6154" y="10187"/>
                    <a:pt x="6154" y="10187"/>
                    <a:pt x="6154" y="10187"/>
                  </a:cubicBezTo>
                  <a:cubicBezTo>
                    <a:pt x="6169" y="10136"/>
                    <a:pt x="6169" y="10136"/>
                    <a:pt x="6169" y="10136"/>
                  </a:cubicBezTo>
                  <a:cubicBezTo>
                    <a:pt x="6108" y="9932"/>
                    <a:pt x="6108" y="9932"/>
                    <a:pt x="6108" y="9932"/>
                  </a:cubicBezTo>
                  <a:cubicBezTo>
                    <a:pt x="6046" y="9881"/>
                    <a:pt x="6046" y="9881"/>
                    <a:pt x="6046" y="9881"/>
                  </a:cubicBezTo>
                  <a:cubicBezTo>
                    <a:pt x="6031" y="9830"/>
                    <a:pt x="6031" y="9830"/>
                    <a:pt x="6031" y="9830"/>
                  </a:cubicBezTo>
                  <a:cubicBezTo>
                    <a:pt x="6015" y="9677"/>
                    <a:pt x="6015" y="9677"/>
                    <a:pt x="6015" y="9677"/>
                  </a:cubicBezTo>
                  <a:cubicBezTo>
                    <a:pt x="6077" y="9600"/>
                    <a:pt x="6077" y="9600"/>
                    <a:pt x="6077" y="9600"/>
                  </a:cubicBezTo>
                  <a:cubicBezTo>
                    <a:pt x="6092" y="9549"/>
                    <a:pt x="6092" y="9549"/>
                    <a:pt x="6092" y="9549"/>
                  </a:cubicBezTo>
                  <a:cubicBezTo>
                    <a:pt x="6138" y="9523"/>
                    <a:pt x="6138" y="9523"/>
                    <a:pt x="6138" y="9523"/>
                  </a:cubicBezTo>
                  <a:cubicBezTo>
                    <a:pt x="6200" y="9421"/>
                    <a:pt x="6200" y="9421"/>
                    <a:pt x="6200" y="9421"/>
                  </a:cubicBezTo>
                  <a:cubicBezTo>
                    <a:pt x="6246" y="9421"/>
                    <a:pt x="6246" y="9421"/>
                    <a:pt x="6246" y="9421"/>
                  </a:cubicBezTo>
                  <a:cubicBezTo>
                    <a:pt x="6308" y="9498"/>
                    <a:pt x="6308" y="9498"/>
                    <a:pt x="6308" y="9498"/>
                  </a:cubicBezTo>
                  <a:cubicBezTo>
                    <a:pt x="6308" y="9574"/>
                    <a:pt x="6308" y="9574"/>
                    <a:pt x="6308" y="9574"/>
                  </a:cubicBezTo>
                  <a:cubicBezTo>
                    <a:pt x="6354" y="9626"/>
                    <a:pt x="6354" y="9626"/>
                    <a:pt x="6354" y="9626"/>
                  </a:cubicBezTo>
                  <a:cubicBezTo>
                    <a:pt x="6369" y="9677"/>
                    <a:pt x="6369" y="9677"/>
                    <a:pt x="6369" y="9677"/>
                  </a:cubicBezTo>
                  <a:cubicBezTo>
                    <a:pt x="6385" y="9677"/>
                    <a:pt x="6385" y="9677"/>
                    <a:pt x="6385" y="9677"/>
                  </a:cubicBezTo>
                  <a:cubicBezTo>
                    <a:pt x="6431" y="9753"/>
                    <a:pt x="6431" y="9753"/>
                    <a:pt x="6431" y="9753"/>
                  </a:cubicBezTo>
                  <a:cubicBezTo>
                    <a:pt x="6415" y="9804"/>
                    <a:pt x="6415" y="9804"/>
                    <a:pt x="6415" y="9804"/>
                  </a:cubicBezTo>
                  <a:cubicBezTo>
                    <a:pt x="6446" y="9855"/>
                    <a:pt x="6446" y="9855"/>
                    <a:pt x="6446" y="9855"/>
                  </a:cubicBezTo>
                  <a:cubicBezTo>
                    <a:pt x="6462" y="9906"/>
                    <a:pt x="6462" y="9906"/>
                    <a:pt x="6462" y="9906"/>
                  </a:cubicBezTo>
                  <a:cubicBezTo>
                    <a:pt x="6492" y="9983"/>
                    <a:pt x="6492" y="9983"/>
                    <a:pt x="6492" y="9983"/>
                  </a:cubicBezTo>
                  <a:cubicBezTo>
                    <a:pt x="6492" y="10034"/>
                    <a:pt x="6492" y="10034"/>
                    <a:pt x="6492" y="10034"/>
                  </a:cubicBezTo>
                  <a:cubicBezTo>
                    <a:pt x="6477" y="10060"/>
                    <a:pt x="6477" y="10060"/>
                    <a:pt x="6477" y="10060"/>
                  </a:cubicBezTo>
                  <a:cubicBezTo>
                    <a:pt x="6508" y="10136"/>
                    <a:pt x="6508" y="10136"/>
                    <a:pt x="6508" y="10136"/>
                  </a:cubicBezTo>
                  <a:cubicBezTo>
                    <a:pt x="6538" y="10136"/>
                    <a:pt x="6538" y="10136"/>
                    <a:pt x="6538" y="10136"/>
                  </a:cubicBezTo>
                  <a:cubicBezTo>
                    <a:pt x="6585" y="10187"/>
                    <a:pt x="6585" y="10187"/>
                    <a:pt x="6585" y="10187"/>
                  </a:cubicBezTo>
                  <a:cubicBezTo>
                    <a:pt x="6631" y="10162"/>
                    <a:pt x="6631" y="10162"/>
                    <a:pt x="6631" y="10162"/>
                  </a:cubicBezTo>
                  <a:cubicBezTo>
                    <a:pt x="6662" y="10162"/>
                    <a:pt x="6662" y="10162"/>
                    <a:pt x="6662" y="10162"/>
                  </a:cubicBezTo>
                  <a:cubicBezTo>
                    <a:pt x="6708" y="10136"/>
                    <a:pt x="6708" y="10136"/>
                    <a:pt x="6708" y="10136"/>
                  </a:cubicBezTo>
                  <a:cubicBezTo>
                    <a:pt x="6723" y="10111"/>
                    <a:pt x="6723" y="10111"/>
                    <a:pt x="6723" y="10111"/>
                  </a:cubicBezTo>
                  <a:cubicBezTo>
                    <a:pt x="6738" y="10085"/>
                    <a:pt x="6738" y="10085"/>
                    <a:pt x="6738" y="10085"/>
                  </a:cubicBezTo>
                  <a:cubicBezTo>
                    <a:pt x="6723" y="10085"/>
                    <a:pt x="6723" y="10085"/>
                    <a:pt x="6723" y="10085"/>
                  </a:cubicBezTo>
                  <a:cubicBezTo>
                    <a:pt x="6677" y="10085"/>
                    <a:pt x="6677" y="10085"/>
                    <a:pt x="6677" y="10085"/>
                  </a:cubicBezTo>
                  <a:cubicBezTo>
                    <a:pt x="6677" y="10060"/>
                    <a:pt x="6677" y="10060"/>
                    <a:pt x="6677" y="10060"/>
                  </a:cubicBezTo>
                  <a:cubicBezTo>
                    <a:pt x="6646" y="10111"/>
                    <a:pt x="6646" y="10111"/>
                    <a:pt x="6646" y="10111"/>
                  </a:cubicBezTo>
                  <a:cubicBezTo>
                    <a:pt x="6600" y="10111"/>
                    <a:pt x="6600" y="10111"/>
                    <a:pt x="6600" y="10111"/>
                  </a:cubicBezTo>
                  <a:cubicBezTo>
                    <a:pt x="6585" y="10060"/>
                    <a:pt x="6585" y="10060"/>
                    <a:pt x="6585" y="10060"/>
                  </a:cubicBezTo>
                  <a:cubicBezTo>
                    <a:pt x="6538" y="10085"/>
                    <a:pt x="6538" y="10085"/>
                    <a:pt x="6538" y="10085"/>
                  </a:cubicBezTo>
                  <a:cubicBezTo>
                    <a:pt x="6523" y="10034"/>
                    <a:pt x="6523" y="10034"/>
                    <a:pt x="6523" y="10034"/>
                  </a:cubicBezTo>
                  <a:cubicBezTo>
                    <a:pt x="6538" y="9983"/>
                    <a:pt x="6538" y="9983"/>
                    <a:pt x="6538" y="9983"/>
                  </a:cubicBezTo>
                  <a:cubicBezTo>
                    <a:pt x="6508" y="9957"/>
                    <a:pt x="6508" y="9957"/>
                    <a:pt x="6508" y="9957"/>
                  </a:cubicBezTo>
                  <a:cubicBezTo>
                    <a:pt x="6492" y="9881"/>
                    <a:pt x="6492" y="9881"/>
                    <a:pt x="6492" y="9881"/>
                  </a:cubicBezTo>
                  <a:cubicBezTo>
                    <a:pt x="6492" y="9779"/>
                    <a:pt x="6492" y="9779"/>
                    <a:pt x="6492" y="9779"/>
                  </a:cubicBezTo>
                  <a:cubicBezTo>
                    <a:pt x="6523" y="9779"/>
                    <a:pt x="6523" y="9779"/>
                    <a:pt x="6523" y="9779"/>
                  </a:cubicBezTo>
                  <a:cubicBezTo>
                    <a:pt x="6554" y="9728"/>
                    <a:pt x="6554" y="9728"/>
                    <a:pt x="6554" y="9728"/>
                  </a:cubicBezTo>
                  <a:cubicBezTo>
                    <a:pt x="6523" y="9702"/>
                    <a:pt x="6523" y="9702"/>
                    <a:pt x="6523" y="9702"/>
                  </a:cubicBezTo>
                  <a:cubicBezTo>
                    <a:pt x="6523" y="9677"/>
                    <a:pt x="6523" y="9677"/>
                    <a:pt x="6523" y="9677"/>
                  </a:cubicBezTo>
                  <a:cubicBezTo>
                    <a:pt x="6508" y="9651"/>
                    <a:pt x="6508" y="9651"/>
                    <a:pt x="6508" y="9651"/>
                  </a:cubicBezTo>
                  <a:cubicBezTo>
                    <a:pt x="6508" y="9600"/>
                    <a:pt x="6508" y="9600"/>
                    <a:pt x="6508" y="9600"/>
                  </a:cubicBezTo>
                  <a:cubicBezTo>
                    <a:pt x="6446" y="9574"/>
                    <a:pt x="6446" y="9574"/>
                    <a:pt x="6446" y="9574"/>
                  </a:cubicBezTo>
                  <a:cubicBezTo>
                    <a:pt x="6446" y="9523"/>
                    <a:pt x="6446" y="9523"/>
                    <a:pt x="6446" y="9523"/>
                  </a:cubicBezTo>
                  <a:cubicBezTo>
                    <a:pt x="6415" y="9447"/>
                    <a:pt x="6415" y="9447"/>
                    <a:pt x="6415" y="9447"/>
                  </a:cubicBezTo>
                  <a:cubicBezTo>
                    <a:pt x="6354" y="9447"/>
                    <a:pt x="6354" y="9447"/>
                    <a:pt x="6354" y="9447"/>
                  </a:cubicBezTo>
                  <a:cubicBezTo>
                    <a:pt x="6277" y="9396"/>
                    <a:pt x="6277" y="9396"/>
                    <a:pt x="6277" y="9396"/>
                  </a:cubicBezTo>
                  <a:cubicBezTo>
                    <a:pt x="6262" y="9319"/>
                    <a:pt x="6262" y="9319"/>
                    <a:pt x="6262" y="9319"/>
                  </a:cubicBezTo>
                  <a:cubicBezTo>
                    <a:pt x="6215" y="9345"/>
                    <a:pt x="6215" y="9345"/>
                    <a:pt x="6215" y="9345"/>
                  </a:cubicBezTo>
                  <a:cubicBezTo>
                    <a:pt x="6169" y="9294"/>
                    <a:pt x="6169" y="9294"/>
                    <a:pt x="6169" y="9294"/>
                  </a:cubicBezTo>
                  <a:cubicBezTo>
                    <a:pt x="6138" y="9294"/>
                    <a:pt x="6138" y="9294"/>
                    <a:pt x="6138" y="9294"/>
                  </a:cubicBezTo>
                  <a:cubicBezTo>
                    <a:pt x="6092" y="9294"/>
                    <a:pt x="6092" y="9294"/>
                    <a:pt x="6092" y="9294"/>
                  </a:cubicBezTo>
                  <a:cubicBezTo>
                    <a:pt x="6062" y="9345"/>
                    <a:pt x="6062" y="9345"/>
                    <a:pt x="6062" y="9345"/>
                  </a:cubicBezTo>
                  <a:cubicBezTo>
                    <a:pt x="6046" y="9421"/>
                    <a:pt x="6046" y="9421"/>
                    <a:pt x="6046" y="9421"/>
                  </a:cubicBezTo>
                  <a:cubicBezTo>
                    <a:pt x="6015" y="9447"/>
                    <a:pt x="6015" y="9447"/>
                    <a:pt x="6015" y="9447"/>
                  </a:cubicBezTo>
                  <a:cubicBezTo>
                    <a:pt x="5969" y="9421"/>
                    <a:pt x="5969" y="9421"/>
                    <a:pt x="5969" y="9421"/>
                  </a:cubicBezTo>
                  <a:cubicBezTo>
                    <a:pt x="5908" y="9472"/>
                    <a:pt x="5908" y="9472"/>
                    <a:pt x="5908" y="9472"/>
                  </a:cubicBezTo>
                  <a:cubicBezTo>
                    <a:pt x="5862" y="9447"/>
                    <a:pt x="5862" y="9447"/>
                    <a:pt x="5862" y="9447"/>
                  </a:cubicBezTo>
                  <a:cubicBezTo>
                    <a:pt x="5846" y="9421"/>
                    <a:pt x="5846" y="9421"/>
                    <a:pt x="5846" y="9421"/>
                  </a:cubicBezTo>
                  <a:cubicBezTo>
                    <a:pt x="5862" y="9345"/>
                    <a:pt x="5862" y="9345"/>
                    <a:pt x="5862" y="9345"/>
                  </a:cubicBezTo>
                  <a:cubicBezTo>
                    <a:pt x="5846" y="9294"/>
                    <a:pt x="5846" y="9294"/>
                    <a:pt x="5846" y="9294"/>
                  </a:cubicBezTo>
                  <a:cubicBezTo>
                    <a:pt x="5785" y="9191"/>
                    <a:pt x="5785" y="9191"/>
                    <a:pt x="5785" y="9191"/>
                  </a:cubicBezTo>
                  <a:cubicBezTo>
                    <a:pt x="5769" y="9115"/>
                    <a:pt x="5769" y="9115"/>
                    <a:pt x="5769" y="9115"/>
                  </a:cubicBezTo>
                  <a:cubicBezTo>
                    <a:pt x="5769" y="8987"/>
                    <a:pt x="5769" y="8987"/>
                    <a:pt x="5769" y="8987"/>
                  </a:cubicBezTo>
                  <a:cubicBezTo>
                    <a:pt x="5738" y="8911"/>
                    <a:pt x="5738" y="8911"/>
                    <a:pt x="5738" y="8911"/>
                  </a:cubicBezTo>
                  <a:cubicBezTo>
                    <a:pt x="5754" y="8834"/>
                    <a:pt x="5754" y="8834"/>
                    <a:pt x="5754" y="8834"/>
                  </a:cubicBezTo>
                  <a:cubicBezTo>
                    <a:pt x="5754" y="8655"/>
                    <a:pt x="5754" y="8655"/>
                    <a:pt x="5754" y="8655"/>
                  </a:cubicBezTo>
                  <a:cubicBezTo>
                    <a:pt x="5723" y="8553"/>
                    <a:pt x="5723" y="8553"/>
                    <a:pt x="5723" y="8553"/>
                  </a:cubicBezTo>
                  <a:cubicBezTo>
                    <a:pt x="5692" y="8477"/>
                    <a:pt x="5692" y="8477"/>
                    <a:pt x="5692" y="8477"/>
                  </a:cubicBezTo>
                  <a:cubicBezTo>
                    <a:pt x="5646" y="8477"/>
                    <a:pt x="5646" y="8477"/>
                    <a:pt x="5646" y="8477"/>
                  </a:cubicBezTo>
                  <a:cubicBezTo>
                    <a:pt x="5631" y="8400"/>
                    <a:pt x="5631" y="8400"/>
                    <a:pt x="5631" y="8400"/>
                  </a:cubicBezTo>
                  <a:cubicBezTo>
                    <a:pt x="5554" y="8298"/>
                    <a:pt x="5554" y="8298"/>
                    <a:pt x="5554" y="8298"/>
                  </a:cubicBezTo>
                  <a:cubicBezTo>
                    <a:pt x="5492" y="8247"/>
                    <a:pt x="5492" y="8247"/>
                    <a:pt x="5492" y="8247"/>
                  </a:cubicBezTo>
                  <a:cubicBezTo>
                    <a:pt x="5492" y="8170"/>
                    <a:pt x="5492" y="8170"/>
                    <a:pt x="5492" y="8170"/>
                  </a:cubicBezTo>
                  <a:cubicBezTo>
                    <a:pt x="5523" y="8068"/>
                    <a:pt x="5523" y="8068"/>
                    <a:pt x="5523" y="8068"/>
                  </a:cubicBezTo>
                  <a:cubicBezTo>
                    <a:pt x="5508" y="7991"/>
                    <a:pt x="5508" y="7991"/>
                    <a:pt x="5508" y="7991"/>
                  </a:cubicBezTo>
                  <a:cubicBezTo>
                    <a:pt x="5477" y="7940"/>
                    <a:pt x="5477" y="7940"/>
                    <a:pt x="5477" y="7940"/>
                  </a:cubicBezTo>
                  <a:cubicBezTo>
                    <a:pt x="5477" y="7915"/>
                    <a:pt x="5477" y="7915"/>
                    <a:pt x="5477" y="7915"/>
                  </a:cubicBezTo>
                  <a:cubicBezTo>
                    <a:pt x="5508" y="7864"/>
                    <a:pt x="5508" y="7864"/>
                    <a:pt x="5508" y="7864"/>
                  </a:cubicBezTo>
                  <a:cubicBezTo>
                    <a:pt x="5569" y="7762"/>
                    <a:pt x="5569" y="7762"/>
                    <a:pt x="5569" y="7762"/>
                  </a:cubicBezTo>
                  <a:cubicBezTo>
                    <a:pt x="5585" y="7634"/>
                    <a:pt x="5585" y="7634"/>
                    <a:pt x="5585" y="7634"/>
                  </a:cubicBezTo>
                  <a:cubicBezTo>
                    <a:pt x="5569" y="7481"/>
                    <a:pt x="5569" y="7481"/>
                    <a:pt x="5569" y="7481"/>
                  </a:cubicBezTo>
                  <a:cubicBezTo>
                    <a:pt x="5492" y="7251"/>
                    <a:pt x="5492" y="7251"/>
                    <a:pt x="5492" y="7251"/>
                  </a:cubicBezTo>
                  <a:cubicBezTo>
                    <a:pt x="5523" y="7251"/>
                    <a:pt x="5523" y="7251"/>
                    <a:pt x="5523" y="7251"/>
                  </a:cubicBezTo>
                  <a:cubicBezTo>
                    <a:pt x="5569" y="7302"/>
                    <a:pt x="5569" y="7302"/>
                    <a:pt x="5569" y="7302"/>
                  </a:cubicBezTo>
                  <a:cubicBezTo>
                    <a:pt x="5569" y="7379"/>
                    <a:pt x="5569" y="7379"/>
                    <a:pt x="5569" y="7379"/>
                  </a:cubicBezTo>
                  <a:cubicBezTo>
                    <a:pt x="5600" y="7379"/>
                    <a:pt x="5600" y="7379"/>
                    <a:pt x="5600" y="7379"/>
                  </a:cubicBezTo>
                  <a:cubicBezTo>
                    <a:pt x="5615" y="7404"/>
                    <a:pt x="5615" y="7404"/>
                    <a:pt x="5615" y="7404"/>
                  </a:cubicBezTo>
                  <a:cubicBezTo>
                    <a:pt x="5615" y="7506"/>
                    <a:pt x="5615" y="7506"/>
                    <a:pt x="5615" y="7506"/>
                  </a:cubicBezTo>
                  <a:cubicBezTo>
                    <a:pt x="5646" y="7557"/>
                    <a:pt x="5646" y="7557"/>
                    <a:pt x="5646" y="7557"/>
                  </a:cubicBezTo>
                  <a:cubicBezTo>
                    <a:pt x="5646" y="7685"/>
                    <a:pt x="5646" y="7685"/>
                    <a:pt x="5646" y="7685"/>
                  </a:cubicBezTo>
                  <a:cubicBezTo>
                    <a:pt x="5677" y="7736"/>
                    <a:pt x="5677" y="7736"/>
                    <a:pt x="5677" y="7736"/>
                  </a:cubicBezTo>
                  <a:cubicBezTo>
                    <a:pt x="5662" y="7813"/>
                    <a:pt x="5662" y="7813"/>
                    <a:pt x="5662" y="7813"/>
                  </a:cubicBezTo>
                  <a:cubicBezTo>
                    <a:pt x="5677" y="7864"/>
                    <a:pt x="5677" y="7864"/>
                    <a:pt x="5677" y="7864"/>
                  </a:cubicBezTo>
                  <a:cubicBezTo>
                    <a:pt x="5723" y="7940"/>
                    <a:pt x="5723" y="7940"/>
                    <a:pt x="5723" y="7940"/>
                  </a:cubicBezTo>
                  <a:cubicBezTo>
                    <a:pt x="5723" y="7991"/>
                    <a:pt x="5723" y="7991"/>
                    <a:pt x="5723" y="7991"/>
                  </a:cubicBezTo>
                  <a:cubicBezTo>
                    <a:pt x="5754" y="8043"/>
                    <a:pt x="5754" y="8043"/>
                    <a:pt x="5754" y="8043"/>
                  </a:cubicBezTo>
                  <a:cubicBezTo>
                    <a:pt x="5754" y="8068"/>
                    <a:pt x="5754" y="8068"/>
                    <a:pt x="5754" y="8068"/>
                  </a:cubicBezTo>
                  <a:cubicBezTo>
                    <a:pt x="5723" y="8094"/>
                    <a:pt x="5723" y="8094"/>
                    <a:pt x="5723" y="8094"/>
                  </a:cubicBezTo>
                  <a:cubicBezTo>
                    <a:pt x="5738" y="8145"/>
                    <a:pt x="5738" y="8145"/>
                    <a:pt x="5738" y="8145"/>
                  </a:cubicBezTo>
                  <a:cubicBezTo>
                    <a:pt x="5785" y="8145"/>
                    <a:pt x="5785" y="8145"/>
                    <a:pt x="5785" y="8145"/>
                  </a:cubicBezTo>
                  <a:cubicBezTo>
                    <a:pt x="5831" y="8170"/>
                    <a:pt x="5831" y="8170"/>
                    <a:pt x="5831" y="8170"/>
                  </a:cubicBezTo>
                  <a:cubicBezTo>
                    <a:pt x="5877" y="8170"/>
                    <a:pt x="5877" y="8170"/>
                    <a:pt x="5877" y="8170"/>
                  </a:cubicBezTo>
                  <a:cubicBezTo>
                    <a:pt x="5908" y="8170"/>
                    <a:pt x="5908" y="8170"/>
                    <a:pt x="5908" y="8170"/>
                  </a:cubicBezTo>
                  <a:cubicBezTo>
                    <a:pt x="5938" y="8196"/>
                    <a:pt x="5938" y="8196"/>
                    <a:pt x="5938" y="8196"/>
                  </a:cubicBezTo>
                  <a:cubicBezTo>
                    <a:pt x="5954" y="8247"/>
                    <a:pt x="5954" y="8247"/>
                    <a:pt x="5954" y="8247"/>
                  </a:cubicBezTo>
                  <a:cubicBezTo>
                    <a:pt x="5985" y="8170"/>
                    <a:pt x="5985" y="8170"/>
                    <a:pt x="5985" y="8170"/>
                  </a:cubicBezTo>
                  <a:cubicBezTo>
                    <a:pt x="6015" y="8170"/>
                    <a:pt x="6015" y="8170"/>
                    <a:pt x="6015" y="8170"/>
                  </a:cubicBezTo>
                  <a:cubicBezTo>
                    <a:pt x="6062" y="8145"/>
                    <a:pt x="6062" y="8145"/>
                    <a:pt x="6062" y="8145"/>
                  </a:cubicBezTo>
                  <a:cubicBezTo>
                    <a:pt x="6077" y="8145"/>
                    <a:pt x="6077" y="8145"/>
                    <a:pt x="6077" y="8145"/>
                  </a:cubicBezTo>
                  <a:cubicBezTo>
                    <a:pt x="6123" y="8247"/>
                    <a:pt x="6123" y="8247"/>
                    <a:pt x="6123" y="8247"/>
                  </a:cubicBezTo>
                  <a:cubicBezTo>
                    <a:pt x="6154" y="8247"/>
                    <a:pt x="6154" y="8247"/>
                    <a:pt x="6154" y="8247"/>
                  </a:cubicBezTo>
                  <a:cubicBezTo>
                    <a:pt x="6200" y="8298"/>
                    <a:pt x="6200" y="8298"/>
                    <a:pt x="6200" y="8298"/>
                  </a:cubicBezTo>
                  <a:cubicBezTo>
                    <a:pt x="6277" y="8272"/>
                    <a:pt x="6277" y="8272"/>
                    <a:pt x="6277" y="8272"/>
                  </a:cubicBezTo>
                  <a:cubicBezTo>
                    <a:pt x="6292" y="8221"/>
                    <a:pt x="6292" y="8221"/>
                    <a:pt x="6292" y="8221"/>
                  </a:cubicBezTo>
                  <a:cubicBezTo>
                    <a:pt x="6262" y="8247"/>
                    <a:pt x="6262" y="8247"/>
                    <a:pt x="6262" y="8247"/>
                  </a:cubicBezTo>
                  <a:cubicBezTo>
                    <a:pt x="6200" y="8247"/>
                    <a:pt x="6200" y="8247"/>
                    <a:pt x="6200" y="8247"/>
                  </a:cubicBezTo>
                  <a:cubicBezTo>
                    <a:pt x="6185" y="8196"/>
                    <a:pt x="6185" y="8196"/>
                    <a:pt x="6185" y="8196"/>
                  </a:cubicBezTo>
                  <a:cubicBezTo>
                    <a:pt x="6169" y="8170"/>
                    <a:pt x="6169" y="8170"/>
                    <a:pt x="6169" y="8170"/>
                  </a:cubicBezTo>
                  <a:cubicBezTo>
                    <a:pt x="6154" y="8094"/>
                    <a:pt x="6154" y="8094"/>
                    <a:pt x="6154" y="8094"/>
                  </a:cubicBezTo>
                  <a:cubicBezTo>
                    <a:pt x="6092" y="8094"/>
                    <a:pt x="6092" y="8094"/>
                    <a:pt x="6092" y="8094"/>
                  </a:cubicBezTo>
                  <a:cubicBezTo>
                    <a:pt x="6092" y="8043"/>
                    <a:pt x="6092" y="8043"/>
                    <a:pt x="6092" y="8043"/>
                  </a:cubicBezTo>
                  <a:cubicBezTo>
                    <a:pt x="6077" y="8043"/>
                    <a:pt x="6077" y="8043"/>
                    <a:pt x="6077" y="8043"/>
                  </a:cubicBezTo>
                  <a:cubicBezTo>
                    <a:pt x="6046" y="8094"/>
                    <a:pt x="6046" y="8094"/>
                    <a:pt x="6046" y="8094"/>
                  </a:cubicBezTo>
                  <a:cubicBezTo>
                    <a:pt x="5969" y="8068"/>
                    <a:pt x="5969" y="8068"/>
                    <a:pt x="5969" y="8068"/>
                  </a:cubicBezTo>
                  <a:cubicBezTo>
                    <a:pt x="5938" y="8043"/>
                    <a:pt x="5938" y="8043"/>
                    <a:pt x="5938" y="8043"/>
                  </a:cubicBezTo>
                  <a:cubicBezTo>
                    <a:pt x="5892" y="8017"/>
                    <a:pt x="5892" y="8017"/>
                    <a:pt x="5892" y="8017"/>
                  </a:cubicBezTo>
                  <a:cubicBezTo>
                    <a:pt x="5831" y="7940"/>
                    <a:pt x="5831" y="7940"/>
                    <a:pt x="5831" y="7940"/>
                  </a:cubicBezTo>
                  <a:cubicBezTo>
                    <a:pt x="5815" y="7864"/>
                    <a:pt x="5815" y="7864"/>
                    <a:pt x="5815" y="7864"/>
                  </a:cubicBezTo>
                  <a:cubicBezTo>
                    <a:pt x="5800" y="7864"/>
                    <a:pt x="5800" y="7864"/>
                    <a:pt x="5800" y="7864"/>
                  </a:cubicBezTo>
                  <a:cubicBezTo>
                    <a:pt x="5754" y="7736"/>
                    <a:pt x="5754" y="7736"/>
                    <a:pt x="5754" y="7736"/>
                  </a:cubicBezTo>
                  <a:cubicBezTo>
                    <a:pt x="5769" y="7736"/>
                    <a:pt x="5769" y="7736"/>
                    <a:pt x="5769" y="7736"/>
                  </a:cubicBezTo>
                  <a:cubicBezTo>
                    <a:pt x="5785" y="7711"/>
                    <a:pt x="5785" y="7711"/>
                    <a:pt x="5785" y="7711"/>
                  </a:cubicBezTo>
                  <a:cubicBezTo>
                    <a:pt x="5831" y="7634"/>
                    <a:pt x="5831" y="7634"/>
                    <a:pt x="5831" y="7634"/>
                  </a:cubicBezTo>
                  <a:cubicBezTo>
                    <a:pt x="5862" y="7634"/>
                    <a:pt x="5862" y="7634"/>
                    <a:pt x="5862" y="7634"/>
                  </a:cubicBezTo>
                  <a:cubicBezTo>
                    <a:pt x="5908" y="7736"/>
                    <a:pt x="5908" y="7736"/>
                    <a:pt x="5908" y="7736"/>
                  </a:cubicBezTo>
                  <a:cubicBezTo>
                    <a:pt x="5969" y="7787"/>
                    <a:pt x="5969" y="7787"/>
                    <a:pt x="5969" y="7787"/>
                  </a:cubicBezTo>
                  <a:cubicBezTo>
                    <a:pt x="6015" y="7762"/>
                    <a:pt x="6015" y="7762"/>
                    <a:pt x="6015" y="7762"/>
                  </a:cubicBezTo>
                  <a:cubicBezTo>
                    <a:pt x="6062" y="7660"/>
                    <a:pt x="6062" y="7660"/>
                    <a:pt x="6062" y="7660"/>
                  </a:cubicBezTo>
                  <a:cubicBezTo>
                    <a:pt x="6031" y="7557"/>
                    <a:pt x="6031" y="7557"/>
                    <a:pt x="6031" y="7557"/>
                  </a:cubicBezTo>
                  <a:cubicBezTo>
                    <a:pt x="5969" y="7532"/>
                    <a:pt x="5969" y="7532"/>
                    <a:pt x="5969" y="7532"/>
                  </a:cubicBezTo>
                  <a:cubicBezTo>
                    <a:pt x="5908" y="7583"/>
                    <a:pt x="5908" y="7583"/>
                    <a:pt x="5908" y="7583"/>
                  </a:cubicBezTo>
                  <a:cubicBezTo>
                    <a:pt x="5892" y="7557"/>
                    <a:pt x="5892" y="7557"/>
                    <a:pt x="5892" y="7557"/>
                  </a:cubicBezTo>
                  <a:cubicBezTo>
                    <a:pt x="5908" y="7532"/>
                    <a:pt x="5908" y="7532"/>
                    <a:pt x="5908" y="7532"/>
                  </a:cubicBezTo>
                  <a:cubicBezTo>
                    <a:pt x="5923" y="7532"/>
                    <a:pt x="5923" y="7532"/>
                    <a:pt x="5923" y="7532"/>
                  </a:cubicBezTo>
                  <a:cubicBezTo>
                    <a:pt x="5938" y="7506"/>
                    <a:pt x="5938" y="7506"/>
                    <a:pt x="5938" y="7506"/>
                  </a:cubicBezTo>
                  <a:cubicBezTo>
                    <a:pt x="5938" y="7455"/>
                    <a:pt x="5938" y="7455"/>
                    <a:pt x="5938" y="7455"/>
                  </a:cubicBezTo>
                  <a:cubicBezTo>
                    <a:pt x="5985" y="7353"/>
                    <a:pt x="5985" y="7353"/>
                    <a:pt x="5985" y="7353"/>
                  </a:cubicBezTo>
                  <a:cubicBezTo>
                    <a:pt x="6015" y="7328"/>
                    <a:pt x="6015" y="7328"/>
                    <a:pt x="6015" y="7328"/>
                  </a:cubicBezTo>
                  <a:cubicBezTo>
                    <a:pt x="6046" y="7353"/>
                    <a:pt x="6046" y="7353"/>
                    <a:pt x="6046" y="7353"/>
                  </a:cubicBezTo>
                  <a:cubicBezTo>
                    <a:pt x="6169" y="7328"/>
                    <a:pt x="6169" y="7328"/>
                    <a:pt x="6169" y="7328"/>
                  </a:cubicBezTo>
                  <a:cubicBezTo>
                    <a:pt x="6200" y="7404"/>
                    <a:pt x="6200" y="7404"/>
                    <a:pt x="6200" y="7404"/>
                  </a:cubicBezTo>
                  <a:cubicBezTo>
                    <a:pt x="6246" y="7455"/>
                    <a:pt x="6246" y="7455"/>
                    <a:pt x="6246" y="7455"/>
                  </a:cubicBezTo>
                  <a:cubicBezTo>
                    <a:pt x="6338" y="7481"/>
                    <a:pt x="6338" y="7481"/>
                    <a:pt x="6338" y="7481"/>
                  </a:cubicBezTo>
                  <a:cubicBezTo>
                    <a:pt x="6338" y="7532"/>
                    <a:pt x="6338" y="7532"/>
                    <a:pt x="6338" y="7532"/>
                  </a:cubicBezTo>
                  <a:cubicBezTo>
                    <a:pt x="6385" y="7557"/>
                    <a:pt x="6385" y="7557"/>
                    <a:pt x="6385" y="7557"/>
                  </a:cubicBezTo>
                  <a:cubicBezTo>
                    <a:pt x="6446" y="7685"/>
                    <a:pt x="6446" y="7685"/>
                    <a:pt x="6446" y="7685"/>
                  </a:cubicBezTo>
                  <a:cubicBezTo>
                    <a:pt x="6492" y="7685"/>
                    <a:pt x="6492" y="7685"/>
                    <a:pt x="6492" y="7685"/>
                  </a:cubicBezTo>
                  <a:cubicBezTo>
                    <a:pt x="6585" y="7660"/>
                    <a:pt x="6585" y="7660"/>
                    <a:pt x="6585" y="7660"/>
                  </a:cubicBezTo>
                  <a:cubicBezTo>
                    <a:pt x="6646" y="7583"/>
                    <a:pt x="6646" y="7583"/>
                    <a:pt x="6646" y="7583"/>
                  </a:cubicBezTo>
                  <a:cubicBezTo>
                    <a:pt x="6677" y="7634"/>
                    <a:pt x="6677" y="7634"/>
                    <a:pt x="6677" y="7634"/>
                  </a:cubicBezTo>
                  <a:cubicBezTo>
                    <a:pt x="6692" y="7634"/>
                    <a:pt x="6692" y="7634"/>
                    <a:pt x="6692" y="7634"/>
                  </a:cubicBezTo>
                  <a:cubicBezTo>
                    <a:pt x="6723" y="7634"/>
                    <a:pt x="6723" y="7634"/>
                    <a:pt x="6723" y="7634"/>
                  </a:cubicBezTo>
                  <a:cubicBezTo>
                    <a:pt x="6723" y="7736"/>
                    <a:pt x="6723" y="7736"/>
                    <a:pt x="6723" y="7736"/>
                  </a:cubicBezTo>
                  <a:cubicBezTo>
                    <a:pt x="6723" y="7787"/>
                    <a:pt x="6723" y="7787"/>
                    <a:pt x="6723" y="7787"/>
                  </a:cubicBezTo>
                  <a:cubicBezTo>
                    <a:pt x="6723" y="7813"/>
                    <a:pt x="6723" y="7813"/>
                    <a:pt x="6723" y="7813"/>
                  </a:cubicBezTo>
                  <a:cubicBezTo>
                    <a:pt x="6677" y="7864"/>
                    <a:pt x="6677" y="7864"/>
                    <a:pt x="6677" y="7864"/>
                  </a:cubicBezTo>
                  <a:cubicBezTo>
                    <a:pt x="6677" y="7940"/>
                    <a:pt x="6677" y="7940"/>
                    <a:pt x="6677" y="7940"/>
                  </a:cubicBezTo>
                  <a:cubicBezTo>
                    <a:pt x="6692" y="7991"/>
                    <a:pt x="6692" y="7991"/>
                    <a:pt x="6692" y="7991"/>
                  </a:cubicBezTo>
                  <a:cubicBezTo>
                    <a:pt x="6692" y="8094"/>
                    <a:pt x="6692" y="8094"/>
                    <a:pt x="6692" y="8094"/>
                  </a:cubicBezTo>
                  <a:cubicBezTo>
                    <a:pt x="6754" y="8170"/>
                    <a:pt x="6754" y="8170"/>
                    <a:pt x="6754" y="8170"/>
                  </a:cubicBezTo>
                  <a:cubicBezTo>
                    <a:pt x="6754" y="8221"/>
                    <a:pt x="6754" y="8221"/>
                    <a:pt x="6754" y="8221"/>
                  </a:cubicBezTo>
                  <a:cubicBezTo>
                    <a:pt x="6738" y="8272"/>
                    <a:pt x="6738" y="8272"/>
                    <a:pt x="6738" y="8272"/>
                  </a:cubicBezTo>
                  <a:cubicBezTo>
                    <a:pt x="6754" y="8451"/>
                    <a:pt x="6754" y="8451"/>
                    <a:pt x="6754" y="8451"/>
                  </a:cubicBezTo>
                  <a:cubicBezTo>
                    <a:pt x="6769" y="8426"/>
                    <a:pt x="6769" y="8426"/>
                    <a:pt x="6769" y="8426"/>
                  </a:cubicBezTo>
                  <a:cubicBezTo>
                    <a:pt x="6785" y="8374"/>
                    <a:pt x="6785" y="8374"/>
                    <a:pt x="6785" y="8374"/>
                  </a:cubicBezTo>
                  <a:cubicBezTo>
                    <a:pt x="6769" y="8349"/>
                    <a:pt x="6769" y="8349"/>
                    <a:pt x="6769" y="8349"/>
                  </a:cubicBezTo>
                  <a:cubicBezTo>
                    <a:pt x="6785" y="8298"/>
                    <a:pt x="6785" y="8298"/>
                    <a:pt x="6785" y="8298"/>
                  </a:cubicBezTo>
                  <a:cubicBezTo>
                    <a:pt x="6785" y="8247"/>
                    <a:pt x="6785" y="8247"/>
                    <a:pt x="6785" y="8247"/>
                  </a:cubicBezTo>
                  <a:cubicBezTo>
                    <a:pt x="6815" y="8221"/>
                    <a:pt x="6815" y="8221"/>
                    <a:pt x="6815" y="8221"/>
                  </a:cubicBezTo>
                  <a:cubicBezTo>
                    <a:pt x="6831" y="8119"/>
                    <a:pt x="6831" y="8119"/>
                    <a:pt x="6831" y="8119"/>
                  </a:cubicBezTo>
                  <a:cubicBezTo>
                    <a:pt x="6862" y="8170"/>
                    <a:pt x="6862" y="8170"/>
                    <a:pt x="6862" y="8170"/>
                  </a:cubicBezTo>
                  <a:cubicBezTo>
                    <a:pt x="6877" y="8247"/>
                    <a:pt x="6877" y="8247"/>
                    <a:pt x="6877" y="8247"/>
                  </a:cubicBezTo>
                  <a:cubicBezTo>
                    <a:pt x="6877" y="8374"/>
                    <a:pt x="6877" y="8374"/>
                    <a:pt x="6877" y="8374"/>
                  </a:cubicBezTo>
                  <a:cubicBezTo>
                    <a:pt x="6892" y="8426"/>
                    <a:pt x="6892" y="8426"/>
                    <a:pt x="6892" y="8426"/>
                  </a:cubicBezTo>
                  <a:cubicBezTo>
                    <a:pt x="6862" y="8451"/>
                    <a:pt x="6862" y="8451"/>
                    <a:pt x="6862" y="8451"/>
                  </a:cubicBezTo>
                  <a:cubicBezTo>
                    <a:pt x="6862" y="8528"/>
                    <a:pt x="6862" y="8528"/>
                    <a:pt x="6862" y="8528"/>
                  </a:cubicBezTo>
                  <a:cubicBezTo>
                    <a:pt x="6846" y="8528"/>
                    <a:pt x="6846" y="8528"/>
                    <a:pt x="6846" y="8528"/>
                  </a:cubicBezTo>
                  <a:cubicBezTo>
                    <a:pt x="6908" y="8604"/>
                    <a:pt x="6908" y="8604"/>
                    <a:pt x="6908" y="8604"/>
                  </a:cubicBezTo>
                  <a:cubicBezTo>
                    <a:pt x="6969" y="8604"/>
                    <a:pt x="6969" y="8604"/>
                    <a:pt x="6969" y="8604"/>
                  </a:cubicBezTo>
                  <a:cubicBezTo>
                    <a:pt x="7015" y="8604"/>
                    <a:pt x="7015" y="8604"/>
                    <a:pt x="7015" y="8604"/>
                  </a:cubicBezTo>
                  <a:cubicBezTo>
                    <a:pt x="7046" y="8681"/>
                    <a:pt x="7046" y="8681"/>
                    <a:pt x="7046" y="8681"/>
                  </a:cubicBezTo>
                  <a:cubicBezTo>
                    <a:pt x="7046" y="8732"/>
                    <a:pt x="7046" y="8732"/>
                    <a:pt x="7046" y="8732"/>
                  </a:cubicBezTo>
                  <a:cubicBezTo>
                    <a:pt x="7077" y="8783"/>
                    <a:pt x="7077" y="8783"/>
                    <a:pt x="7077" y="8783"/>
                  </a:cubicBezTo>
                  <a:cubicBezTo>
                    <a:pt x="7138" y="8783"/>
                    <a:pt x="7138" y="8783"/>
                    <a:pt x="7138" y="8783"/>
                  </a:cubicBezTo>
                  <a:cubicBezTo>
                    <a:pt x="7215" y="8911"/>
                    <a:pt x="7215" y="8911"/>
                    <a:pt x="7215" y="8911"/>
                  </a:cubicBezTo>
                  <a:cubicBezTo>
                    <a:pt x="7200" y="8860"/>
                    <a:pt x="7200" y="8860"/>
                    <a:pt x="7200" y="8860"/>
                  </a:cubicBezTo>
                  <a:cubicBezTo>
                    <a:pt x="7200" y="8783"/>
                    <a:pt x="7200" y="8783"/>
                    <a:pt x="7200" y="8783"/>
                  </a:cubicBezTo>
                  <a:cubicBezTo>
                    <a:pt x="7262" y="8706"/>
                    <a:pt x="7262" y="8706"/>
                    <a:pt x="7262" y="8706"/>
                  </a:cubicBezTo>
                  <a:cubicBezTo>
                    <a:pt x="7292" y="8706"/>
                    <a:pt x="7292" y="8706"/>
                    <a:pt x="7292" y="8706"/>
                  </a:cubicBezTo>
                  <a:cubicBezTo>
                    <a:pt x="7354" y="8783"/>
                    <a:pt x="7354" y="8783"/>
                    <a:pt x="7354" y="8783"/>
                  </a:cubicBezTo>
                  <a:cubicBezTo>
                    <a:pt x="7415" y="8783"/>
                    <a:pt x="7415" y="8783"/>
                    <a:pt x="7415" y="8783"/>
                  </a:cubicBezTo>
                  <a:cubicBezTo>
                    <a:pt x="7431" y="8860"/>
                    <a:pt x="7431" y="8860"/>
                    <a:pt x="7431" y="8860"/>
                  </a:cubicBezTo>
                  <a:cubicBezTo>
                    <a:pt x="7446" y="8936"/>
                    <a:pt x="7446" y="8936"/>
                    <a:pt x="7446" y="8936"/>
                  </a:cubicBezTo>
                  <a:cubicBezTo>
                    <a:pt x="7446" y="8834"/>
                    <a:pt x="7446" y="8834"/>
                    <a:pt x="7446" y="8834"/>
                  </a:cubicBezTo>
                  <a:cubicBezTo>
                    <a:pt x="7431" y="8757"/>
                    <a:pt x="7431" y="8757"/>
                    <a:pt x="7431" y="8757"/>
                  </a:cubicBezTo>
                  <a:cubicBezTo>
                    <a:pt x="7400" y="8757"/>
                    <a:pt x="7400" y="8757"/>
                    <a:pt x="7400" y="8757"/>
                  </a:cubicBezTo>
                  <a:cubicBezTo>
                    <a:pt x="7354" y="8732"/>
                    <a:pt x="7354" y="8732"/>
                    <a:pt x="7354" y="8732"/>
                  </a:cubicBezTo>
                  <a:cubicBezTo>
                    <a:pt x="7292" y="8681"/>
                    <a:pt x="7292" y="8681"/>
                    <a:pt x="7292" y="8681"/>
                  </a:cubicBezTo>
                  <a:cubicBezTo>
                    <a:pt x="7231" y="8681"/>
                    <a:pt x="7231" y="8681"/>
                    <a:pt x="7231" y="8681"/>
                  </a:cubicBezTo>
                  <a:cubicBezTo>
                    <a:pt x="7185" y="8757"/>
                    <a:pt x="7185" y="8757"/>
                    <a:pt x="7185" y="8757"/>
                  </a:cubicBezTo>
                  <a:cubicBezTo>
                    <a:pt x="7154" y="8732"/>
                    <a:pt x="7154" y="8732"/>
                    <a:pt x="7154" y="8732"/>
                  </a:cubicBezTo>
                  <a:cubicBezTo>
                    <a:pt x="7154" y="8757"/>
                    <a:pt x="7154" y="8757"/>
                    <a:pt x="7154" y="8757"/>
                  </a:cubicBezTo>
                  <a:cubicBezTo>
                    <a:pt x="7092" y="8706"/>
                    <a:pt x="7092" y="8706"/>
                    <a:pt x="7092" y="8706"/>
                  </a:cubicBezTo>
                  <a:cubicBezTo>
                    <a:pt x="7031" y="8604"/>
                    <a:pt x="7031" y="8604"/>
                    <a:pt x="7031" y="8604"/>
                  </a:cubicBezTo>
                  <a:cubicBezTo>
                    <a:pt x="7000" y="8579"/>
                    <a:pt x="7000" y="8579"/>
                    <a:pt x="7000" y="8579"/>
                  </a:cubicBezTo>
                  <a:cubicBezTo>
                    <a:pt x="6954" y="8553"/>
                    <a:pt x="6954" y="8553"/>
                    <a:pt x="6954" y="8553"/>
                  </a:cubicBezTo>
                  <a:cubicBezTo>
                    <a:pt x="6908" y="8477"/>
                    <a:pt x="6908" y="8477"/>
                    <a:pt x="6908" y="8477"/>
                  </a:cubicBezTo>
                  <a:cubicBezTo>
                    <a:pt x="6938" y="8502"/>
                    <a:pt x="6938" y="8502"/>
                    <a:pt x="6938" y="8502"/>
                  </a:cubicBezTo>
                  <a:cubicBezTo>
                    <a:pt x="6954" y="8502"/>
                    <a:pt x="6954" y="8502"/>
                    <a:pt x="6954" y="8502"/>
                  </a:cubicBezTo>
                  <a:cubicBezTo>
                    <a:pt x="7000" y="8374"/>
                    <a:pt x="7000" y="8374"/>
                    <a:pt x="7000" y="8374"/>
                  </a:cubicBezTo>
                  <a:cubicBezTo>
                    <a:pt x="6985" y="8323"/>
                    <a:pt x="6985" y="8323"/>
                    <a:pt x="6985" y="8323"/>
                  </a:cubicBezTo>
                  <a:cubicBezTo>
                    <a:pt x="6938" y="8247"/>
                    <a:pt x="6938" y="8247"/>
                    <a:pt x="6938" y="8247"/>
                  </a:cubicBezTo>
                  <a:cubicBezTo>
                    <a:pt x="6923" y="8119"/>
                    <a:pt x="6923" y="8119"/>
                    <a:pt x="6923" y="8119"/>
                  </a:cubicBezTo>
                  <a:cubicBezTo>
                    <a:pt x="6877" y="7991"/>
                    <a:pt x="6877" y="7991"/>
                    <a:pt x="6877" y="7991"/>
                  </a:cubicBezTo>
                  <a:cubicBezTo>
                    <a:pt x="6831" y="7966"/>
                    <a:pt x="6831" y="7966"/>
                    <a:pt x="6831" y="7966"/>
                  </a:cubicBezTo>
                  <a:cubicBezTo>
                    <a:pt x="6800" y="7889"/>
                    <a:pt x="6800" y="7889"/>
                    <a:pt x="6800" y="7889"/>
                  </a:cubicBezTo>
                  <a:cubicBezTo>
                    <a:pt x="6815" y="7838"/>
                    <a:pt x="6815" y="7838"/>
                    <a:pt x="6815" y="7838"/>
                  </a:cubicBezTo>
                  <a:cubicBezTo>
                    <a:pt x="6800" y="7762"/>
                    <a:pt x="6800" y="7762"/>
                    <a:pt x="6800" y="7762"/>
                  </a:cubicBezTo>
                  <a:cubicBezTo>
                    <a:pt x="6785" y="7634"/>
                    <a:pt x="6785" y="7634"/>
                    <a:pt x="6785" y="7634"/>
                  </a:cubicBezTo>
                  <a:cubicBezTo>
                    <a:pt x="6754" y="7557"/>
                    <a:pt x="6754" y="7557"/>
                    <a:pt x="6754" y="7557"/>
                  </a:cubicBezTo>
                  <a:cubicBezTo>
                    <a:pt x="6738" y="7557"/>
                    <a:pt x="6738" y="7557"/>
                    <a:pt x="6738" y="7557"/>
                  </a:cubicBezTo>
                  <a:cubicBezTo>
                    <a:pt x="6677" y="7506"/>
                    <a:pt x="6677" y="7506"/>
                    <a:pt x="6677" y="7506"/>
                  </a:cubicBezTo>
                  <a:cubicBezTo>
                    <a:pt x="6585" y="7506"/>
                    <a:pt x="6585" y="7506"/>
                    <a:pt x="6585" y="7506"/>
                  </a:cubicBezTo>
                  <a:cubicBezTo>
                    <a:pt x="6569" y="7430"/>
                    <a:pt x="6569" y="7430"/>
                    <a:pt x="6569" y="7430"/>
                  </a:cubicBezTo>
                  <a:cubicBezTo>
                    <a:pt x="6523" y="7379"/>
                    <a:pt x="6523" y="7379"/>
                    <a:pt x="6523" y="7379"/>
                  </a:cubicBezTo>
                  <a:cubicBezTo>
                    <a:pt x="6523" y="7302"/>
                    <a:pt x="6523" y="7302"/>
                    <a:pt x="6523" y="7302"/>
                  </a:cubicBezTo>
                  <a:cubicBezTo>
                    <a:pt x="6508" y="7251"/>
                    <a:pt x="6508" y="7251"/>
                    <a:pt x="6508" y="7251"/>
                  </a:cubicBezTo>
                  <a:cubicBezTo>
                    <a:pt x="6508" y="7226"/>
                    <a:pt x="6508" y="7226"/>
                    <a:pt x="6508" y="7226"/>
                  </a:cubicBezTo>
                  <a:cubicBezTo>
                    <a:pt x="6462" y="7251"/>
                    <a:pt x="6462" y="7251"/>
                    <a:pt x="6462" y="7251"/>
                  </a:cubicBezTo>
                  <a:cubicBezTo>
                    <a:pt x="6354" y="7251"/>
                    <a:pt x="6354" y="7251"/>
                    <a:pt x="6354" y="7251"/>
                  </a:cubicBezTo>
                  <a:cubicBezTo>
                    <a:pt x="6308" y="7251"/>
                    <a:pt x="6308" y="7251"/>
                    <a:pt x="6308" y="7251"/>
                  </a:cubicBezTo>
                  <a:cubicBezTo>
                    <a:pt x="6262" y="7200"/>
                    <a:pt x="6262" y="7200"/>
                    <a:pt x="6262" y="7200"/>
                  </a:cubicBezTo>
                  <a:cubicBezTo>
                    <a:pt x="6262" y="7123"/>
                    <a:pt x="6262" y="7123"/>
                    <a:pt x="6262" y="7123"/>
                  </a:cubicBezTo>
                  <a:cubicBezTo>
                    <a:pt x="6246" y="7123"/>
                    <a:pt x="6246" y="7123"/>
                    <a:pt x="6246" y="7123"/>
                  </a:cubicBezTo>
                  <a:cubicBezTo>
                    <a:pt x="6231" y="7098"/>
                    <a:pt x="6231" y="7098"/>
                    <a:pt x="6231" y="7098"/>
                  </a:cubicBezTo>
                  <a:cubicBezTo>
                    <a:pt x="6231" y="6996"/>
                    <a:pt x="6231" y="6996"/>
                    <a:pt x="6231" y="6996"/>
                  </a:cubicBezTo>
                  <a:cubicBezTo>
                    <a:pt x="6185" y="6868"/>
                    <a:pt x="6185" y="6868"/>
                    <a:pt x="6185" y="6868"/>
                  </a:cubicBezTo>
                  <a:cubicBezTo>
                    <a:pt x="6138" y="6817"/>
                    <a:pt x="6138" y="6817"/>
                    <a:pt x="6138" y="6817"/>
                  </a:cubicBezTo>
                  <a:cubicBezTo>
                    <a:pt x="6138" y="6766"/>
                    <a:pt x="6138" y="6766"/>
                    <a:pt x="6138" y="6766"/>
                  </a:cubicBezTo>
                  <a:cubicBezTo>
                    <a:pt x="6138" y="6740"/>
                    <a:pt x="6138" y="6740"/>
                    <a:pt x="6138" y="6740"/>
                  </a:cubicBezTo>
                  <a:cubicBezTo>
                    <a:pt x="6108" y="6740"/>
                    <a:pt x="6108" y="6740"/>
                    <a:pt x="6108" y="6740"/>
                  </a:cubicBezTo>
                  <a:cubicBezTo>
                    <a:pt x="6092" y="6689"/>
                    <a:pt x="6092" y="6689"/>
                    <a:pt x="6092" y="6689"/>
                  </a:cubicBezTo>
                  <a:cubicBezTo>
                    <a:pt x="6108" y="6638"/>
                    <a:pt x="6108" y="6638"/>
                    <a:pt x="6108" y="6638"/>
                  </a:cubicBezTo>
                  <a:cubicBezTo>
                    <a:pt x="6108" y="6587"/>
                    <a:pt x="6108" y="6587"/>
                    <a:pt x="6108" y="6587"/>
                  </a:cubicBezTo>
                  <a:cubicBezTo>
                    <a:pt x="6062" y="6536"/>
                    <a:pt x="6062" y="6536"/>
                    <a:pt x="6062" y="6536"/>
                  </a:cubicBezTo>
                  <a:cubicBezTo>
                    <a:pt x="6092" y="6511"/>
                    <a:pt x="6092" y="6511"/>
                    <a:pt x="6092" y="6511"/>
                  </a:cubicBezTo>
                  <a:cubicBezTo>
                    <a:pt x="6138" y="6511"/>
                    <a:pt x="6138" y="6511"/>
                    <a:pt x="6138" y="6511"/>
                  </a:cubicBezTo>
                  <a:cubicBezTo>
                    <a:pt x="6169" y="6434"/>
                    <a:pt x="6169" y="6434"/>
                    <a:pt x="6169" y="6434"/>
                  </a:cubicBezTo>
                  <a:cubicBezTo>
                    <a:pt x="6215" y="6434"/>
                    <a:pt x="6215" y="6434"/>
                    <a:pt x="6215" y="6434"/>
                  </a:cubicBezTo>
                  <a:cubicBezTo>
                    <a:pt x="6308" y="6409"/>
                    <a:pt x="6308" y="6409"/>
                    <a:pt x="6308" y="6409"/>
                  </a:cubicBezTo>
                  <a:cubicBezTo>
                    <a:pt x="6431" y="6332"/>
                    <a:pt x="6431" y="6332"/>
                    <a:pt x="6431" y="6332"/>
                  </a:cubicBezTo>
                  <a:cubicBezTo>
                    <a:pt x="6477" y="6255"/>
                    <a:pt x="6477" y="6255"/>
                    <a:pt x="6477" y="6255"/>
                  </a:cubicBezTo>
                  <a:cubicBezTo>
                    <a:pt x="6523" y="6255"/>
                    <a:pt x="6523" y="6255"/>
                    <a:pt x="6523" y="6255"/>
                  </a:cubicBezTo>
                  <a:cubicBezTo>
                    <a:pt x="6554" y="6255"/>
                    <a:pt x="6554" y="6255"/>
                    <a:pt x="6554" y="6255"/>
                  </a:cubicBezTo>
                  <a:cubicBezTo>
                    <a:pt x="6585" y="6230"/>
                    <a:pt x="6585" y="6230"/>
                    <a:pt x="6585" y="6230"/>
                  </a:cubicBezTo>
                  <a:cubicBezTo>
                    <a:pt x="6600" y="6179"/>
                    <a:pt x="6600" y="6179"/>
                    <a:pt x="6600" y="6179"/>
                  </a:cubicBezTo>
                  <a:cubicBezTo>
                    <a:pt x="6662" y="6128"/>
                    <a:pt x="6662" y="6128"/>
                    <a:pt x="6662" y="6128"/>
                  </a:cubicBezTo>
                  <a:cubicBezTo>
                    <a:pt x="6785" y="6051"/>
                    <a:pt x="6785" y="6051"/>
                    <a:pt x="6785" y="6051"/>
                  </a:cubicBezTo>
                  <a:cubicBezTo>
                    <a:pt x="6785" y="6077"/>
                    <a:pt x="6785" y="6077"/>
                    <a:pt x="6785" y="6077"/>
                  </a:cubicBezTo>
                  <a:cubicBezTo>
                    <a:pt x="6769" y="6128"/>
                    <a:pt x="6769" y="6128"/>
                    <a:pt x="6769" y="6128"/>
                  </a:cubicBezTo>
                  <a:cubicBezTo>
                    <a:pt x="6769" y="6179"/>
                    <a:pt x="6769" y="6179"/>
                    <a:pt x="6769" y="6179"/>
                  </a:cubicBezTo>
                  <a:cubicBezTo>
                    <a:pt x="6754" y="6204"/>
                    <a:pt x="6754" y="6204"/>
                    <a:pt x="6754" y="6204"/>
                  </a:cubicBezTo>
                  <a:cubicBezTo>
                    <a:pt x="6723" y="6306"/>
                    <a:pt x="6723" y="6306"/>
                    <a:pt x="6723" y="6306"/>
                  </a:cubicBezTo>
                  <a:cubicBezTo>
                    <a:pt x="6723" y="6383"/>
                    <a:pt x="6723" y="6383"/>
                    <a:pt x="6723" y="6383"/>
                  </a:cubicBezTo>
                  <a:cubicBezTo>
                    <a:pt x="6785" y="6460"/>
                    <a:pt x="6785" y="6460"/>
                    <a:pt x="6785" y="6460"/>
                  </a:cubicBezTo>
                  <a:cubicBezTo>
                    <a:pt x="6846" y="6460"/>
                    <a:pt x="6846" y="6460"/>
                    <a:pt x="6846" y="6460"/>
                  </a:cubicBezTo>
                  <a:cubicBezTo>
                    <a:pt x="6815" y="6434"/>
                    <a:pt x="6815" y="6434"/>
                    <a:pt x="6815" y="6434"/>
                  </a:cubicBezTo>
                  <a:cubicBezTo>
                    <a:pt x="6754" y="6332"/>
                    <a:pt x="6754" y="6332"/>
                    <a:pt x="6754" y="6332"/>
                  </a:cubicBezTo>
                  <a:cubicBezTo>
                    <a:pt x="6754" y="6306"/>
                    <a:pt x="6754" y="6306"/>
                    <a:pt x="6754" y="6306"/>
                  </a:cubicBezTo>
                  <a:cubicBezTo>
                    <a:pt x="6785" y="6255"/>
                    <a:pt x="6785" y="6255"/>
                    <a:pt x="6785" y="6255"/>
                  </a:cubicBezTo>
                  <a:cubicBezTo>
                    <a:pt x="6846" y="6179"/>
                    <a:pt x="6846" y="6179"/>
                    <a:pt x="6846" y="6179"/>
                  </a:cubicBezTo>
                  <a:cubicBezTo>
                    <a:pt x="6877" y="6077"/>
                    <a:pt x="6877" y="6077"/>
                    <a:pt x="6877" y="6077"/>
                  </a:cubicBezTo>
                  <a:cubicBezTo>
                    <a:pt x="6846" y="6000"/>
                    <a:pt x="6846" y="6000"/>
                    <a:pt x="6846" y="6000"/>
                  </a:cubicBezTo>
                  <a:cubicBezTo>
                    <a:pt x="6815" y="6000"/>
                    <a:pt x="6815" y="6000"/>
                    <a:pt x="6815" y="6000"/>
                  </a:cubicBezTo>
                  <a:cubicBezTo>
                    <a:pt x="6769" y="5949"/>
                    <a:pt x="6769" y="5949"/>
                    <a:pt x="6769" y="5949"/>
                  </a:cubicBezTo>
                  <a:cubicBezTo>
                    <a:pt x="6769" y="5898"/>
                    <a:pt x="6769" y="5898"/>
                    <a:pt x="6769" y="5898"/>
                  </a:cubicBezTo>
                  <a:cubicBezTo>
                    <a:pt x="6723" y="5898"/>
                    <a:pt x="6723" y="5898"/>
                    <a:pt x="6723" y="5898"/>
                  </a:cubicBezTo>
                  <a:cubicBezTo>
                    <a:pt x="6708" y="5923"/>
                    <a:pt x="6708" y="5923"/>
                    <a:pt x="6708" y="5923"/>
                  </a:cubicBezTo>
                  <a:cubicBezTo>
                    <a:pt x="6692" y="5898"/>
                    <a:pt x="6692" y="5898"/>
                    <a:pt x="6692" y="5898"/>
                  </a:cubicBezTo>
                  <a:cubicBezTo>
                    <a:pt x="6662" y="5821"/>
                    <a:pt x="6662" y="5821"/>
                    <a:pt x="6662" y="5821"/>
                  </a:cubicBezTo>
                  <a:cubicBezTo>
                    <a:pt x="6615" y="5821"/>
                    <a:pt x="6615" y="5821"/>
                    <a:pt x="6615" y="5821"/>
                  </a:cubicBezTo>
                  <a:cubicBezTo>
                    <a:pt x="6585" y="5847"/>
                    <a:pt x="6585" y="5847"/>
                    <a:pt x="6585" y="5847"/>
                  </a:cubicBezTo>
                  <a:cubicBezTo>
                    <a:pt x="6554" y="5770"/>
                    <a:pt x="6554" y="5770"/>
                    <a:pt x="6554" y="5770"/>
                  </a:cubicBezTo>
                  <a:cubicBezTo>
                    <a:pt x="6569" y="5770"/>
                    <a:pt x="6569" y="5770"/>
                    <a:pt x="6569" y="5770"/>
                  </a:cubicBezTo>
                  <a:cubicBezTo>
                    <a:pt x="6569" y="5719"/>
                    <a:pt x="6569" y="5719"/>
                    <a:pt x="6569" y="5719"/>
                  </a:cubicBezTo>
                  <a:cubicBezTo>
                    <a:pt x="6585" y="5694"/>
                    <a:pt x="6585" y="5694"/>
                    <a:pt x="6585" y="5694"/>
                  </a:cubicBezTo>
                  <a:cubicBezTo>
                    <a:pt x="6615" y="5745"/>
                    <a:pt x="6615" y="5745"/>
                    <a:pt x="6615" y="5745"/>
                  </a:cubicBezTo>
                  <a:cubicBezTo>
                    <a:pt x="6662" y="5745"/>
                    <a:pt x="6662" y="5745"/>
                    <a:pt x="6662" y="5745"/>
                  </a:cubicBezTo>
                  <a:cubicBezTo>
                    <a:pt x="6692" y="5719"/>
                    <a:pt x="6692" y="5719"/>
                    <a:pt x="6692" y="5719"/>
                  </a:cubicBezTo>
                  <a:cubicBezTo>
                    <a:pt x="6677" y="5694"/>
                    <a:pt x="6677" y="5694"/>
                    <a:pt x="6677" y="5694"/>
                  </a:cubicBezTo>
                  <a:cubicBezTo>
                    <a:pt x="6662" y="5694"/>
                    <a:pt x="6662" y="5694"/>
                    <a:pt x="6662" y="5694"/>
                  </a:cubicBezTo>
                  <a:cubicBezTo>
                    <a:pt x="6631" y="5719"/>
                    <a:pt x="6631" y="5719"/>
                    <a:pt x="6631" y="5719"/>
                  </a:cubicBezTo>
                  <a:cubicBezTo>
                    <a:pt x="6600" y="5668"/>
                    <a:pt x="6600" y="5668"/>
                    <a:pt x="6600" y="5668"/>
                  </a:cubicBezTo>
                  <a:cubicBezTo>
                    <a:pt x="6600" y="5617"/>
                    <a:pt x="6600" y="5617"/>
                    <a:pt x="6600" y="5617"/>
                  </a:cubicBezTo>
                  <a:cubicBezTo>
                    <a:pt x="6554" y="5617"/>
                    <a:pt x="6554" y="5617"/>
                    <a:pt x="6554" y="5617"/>
                  </a:cubicBezTo>
                  <a:cubicBezTo>
                    <a:pt x="6508" y="5591"/>
                    <a:pt x="6508" y="5591"/>
                    <a:pt x="6508" y="5591"/>
                  </a:cubicBezTo>
                  <a:cubicBezTo>
                    <a:pt x="6477" y="5617"/>
                    <a:pt x="6477" y="5617"/>
                    <a:pt x="6477" y="5617"/>
                  </a:cubicBezTo>
                  <a:cubicBezTo>
                    <a:pt x="6446" y="5540"/>
                    <a:pt x="6446" y="5540"/>
                    <a:pt x="6446" y="5540"/>
                  </a:cubicBezTo>
                  <a:cubicBezTo>
                    <a:pt x="6477" y="5515"/>
                    <a:pt x="6477" y="5515"/>
                    <a:pt x="6477" y="5515"/>
                  </a:cubicBezTo>
                  <a:cubicBezTo>
                    <a:pt x="6462" y="5464"/>
                    <a:pt x="6462" y="5464"/>
                    <a:pt x="6462" y="5464"/>
                  </a:cubicBezTo>
                  <a:cubicBezTo>
                    <a:pt x="6446" y="5438"/>
                    <a:pt x="6446" y="5438"/>
                    <a:pt x="6446" y="5438"/>
                  </a:cubicBezTo>
                  <a:cubicBezTo>
                    <a:pt x="6462" y="5413"/>
                    <a:pt x="6462" y="5413"/>
                    <a:pt x="6462" y="5413"/>
                  </a:cubicBezTo>
                  <a:cubicBezTo>
                    <a:pt x="6477" y="5413"/>
                    <a:pt x="6477" y="5413"/>
                    <a:pt x="6477" y="5413"/>
                  </a:cubicBezTo>
                  <a:cubicBezTo>
                    <a:pt x="6508" y="5515"/>
                    <a:pt x="6508" y="5515"/>
                    <a:pt x="6508" y="5515"/>
                  </a:cubicBezTo>
                  <a:cubicBezTo>
                    <a:pt x="6538" y="5489"/>
                    <a:pt x="6538" y="5489"/>
                    <a:pt x="6538" y="5489"/>
                  </a:cubicBezTo>
                  <a:cubicBezTo>
                    <a:pt x="6585" y="5566"/>
                    <a:pt x="6585" y="5566"/>
                    <a:pt x="6585" y="5566"/>
                  </a:cubicBezTo>
                  <a:cubicBezTo>
                    <a:pt x="6585" y="5515"/>
                    <a:pt x="6585" y="5515"/>
                    <a:pt x="6585" y="5515"/>
                  </a:cubicBezTo>
                  <a:cubicBezTo>
                    <a:pt x="6585" y="5489"/>
                    <a:pt x="6585" y="5489"/>
                    <a:pt x="6585" y="5489"/>
                  </a:cubicBezTo>
                  <a:cubicBezTo>
                    <a:pt x="6600" y="5438"/>
                    <a:pt x="6600" y="5438"/>
                    <a:pt x="6600" y="5438"/>
                  </a:cubicBezTo>
                  <a:cubicBezTo>
                    <a:pt x="6615" y="5336"/>
                    <a:pt x="6615" y="5336"/>
                    <a:pt x="6615" y="5336"/>
                  </a:cubicBezTo>
                  <a:cubicBezTo>
                    <a:pt x="6585" y="5311"/>
                    <a:pt x="6585" y="5311"/>
                    <a:pt x="6585" y="5311"/>
                  </a:cubicBezTo>
                  <a:cubicBezTo>
                    <a:pt x="6600" y="5285"/>
                    <a:pt x="6600" y="5285"/>
                    <a:pt x="6600" y="5285"/>
                  </a:cubicBezTo>
                  <a:cubicBezTo>
                    <a:pt x="6631" y="5285"/>
                    <a:pt x="6631" y="5285"/>
                    <a:pt x="6631" y="5285"/>
                  </a:cubicBezTo>
                  <a:cubicBezTo>
                    <a:pt x="6646" y="5260"/>
                    <a:pt x="6646" y="5260"/>
                    <a:pt x="6646" y="5260"/>
                  </a:cubicBezTo>
                  <a:cubicBezTo>
                    <a:pt x="6569" y="5234"/>
                    <a:pt x="6569" y="5234"/>
                    <a:pt x="6569" y="5234"/>
                  </a:cubicBezTo>
                  <a:cubicBezTo>
                    <a:pt x="6554" y="5260"/>
                    <a:pt x="6554" y="5260"/>
                    <a:pt x="6554" y="5260"/>
                  </a:cubicBezTo>
                  <a:cubicBezTo>
                    <a:pt x="6523" y="5260"/>
                    <a:pt x="6523" y="5260"/>
                    <a:pt x="6523" y="5260"/>
                  </a:cubicBezTo>
                  <a:cubicBezTo>
                    <a:pt x="6523" y="5209"/>
                    <a:pt x="6523" y="5209"/>
                    <a:pt x="6523" y="5209"/>
                  </a:cubicBezTo>
                  <a:cubicBezTo>
                    <a:pt x="6554" y="5157"/>
                    <a:pt x="6554" y="5157"/>
                    <a:pt x="6554" y="5157"/>
                  </a:cubicBezTo>
                  <a:cubicBezTo>
                    <a:pt x="6615" y="5157"/>
                    <a:pt x="6615" y="5157"/>
                    <a:pt x="6615" y="5157"/>
                  </a:cubicBezTo>
                  <a:cubicBezTo>
                    <a:pt x="6662" y="5132"/>
                    <a:pt x="6662" y="5132"/>
                    <a:pt x="6662" y="5132"/>
                  </a:cubicBezTo>
                  <a:cubicBezTo>
                    <a:pt x="6646" y="5081"/>
                    <a:pt x="6646" y="5081"/>
                    <a:pt x="6646" y="5081"/>
                  </a:cubicBezTo>
                  <a:cubicBezTo>
                    <a:pt x="6692" y="5030"/>
                    <a:pt x="6692" y="5030"/>
                    <a:pt x="6692" y="5030"/>
                  </a:cubicBezTo>
                  <a:cubicBezTo>
                    <a:pt x="6692" y="4979"/>
                    <a:pt x="6692" y="4979"/>
                    <a:pt x="6692" y="4979"/>
                  </a:cubicBezTo>
                  <a:cubicBezTo>
                    <a:pt x="6692" y="4953"/>
                    <a:pt x="6692" y="4953"/>
                    <a:pt x="6692" y="4953"/>
                  </a:cubicBezTo>
                  <a:cubicBezTo>
                    <a:pt x="6692" y="4928"/>
                    <a:pt x="6692" y="4928"/>
                    <a:pt x="6692" y="4928"/>
                  </a:cubicBezTo>
                  <a:cubicBezTo>
                    <a:pt x="6723" y="4851"/>
                    <a:pt x="6723" y="4851"/>
                    <a:pt x="6723" y="4851"/>
                  </a:cubicBezTo>
                  <a:cubicBezTo>
                    <a:pt x="6738" y="4851"/>
                    <a:pt x="6738" y="4851"/>
                    <a:pt x="6738" y="4851"/>
                  </a:cubicBezTo>
                  <a:cubicBezTo>
                    <a:pt x="6754" y="4902"/>
                    <a:pt x="6754" y="4902"/>
                    <a:pt x="6754" y="4902"/>
                  </a:cubicBezTo>
                  <a:cubicBezTo>
                    <a:pt x="6769" y="4877"/>
                    <a:pt x="6769" y="4877"/>
                    <a:pt x="6769" y="4877"/>
                  </a:cubicBezTo>
                  <a:cubicBezTo>
                    <a:pt x="6769" y="4826"/>
                    <a:pt x="6769" y="4826"/>
                    <a:pt x="6769" y="4826"/>
                  </a:cubicBezTo>
                  <a:cubicBezTo>
                    <a:pt x="6785" y="4826"/>
                    <a:pt x="6785" y="4826"/>
                    <a:pt x="6785" y="4826"/>
                  </a:cubicBezTo>
                  <a:cubicBezTo>
                    <a:pt x="6769" y="4774"/>
                    <a:pt x="6769" y="4774"/>
                    <a:pt x="6769" y="4774"/>
                  </a:cubicBezTo>
                  <a:cubicBezTo>
                    <a:pt x="6785" y="4749"/>
                    <a:pt x="6785" y="4749"/>
                    <a:pt x="6785" y="4749"/>
                  </a:cubicBezTo>
                  <a:cubicBezTo>
                    <a:pt x="6831" y="4723"/>
                    <a:pt x="6831" y="4723"/>
                    <a:pt x="6831" y="4723"/>
                  </a:cubicBezTo>
                  <a:cubicBezTo>
                    <a:pt x="6846" y="4698"/>
                    <a:pt x="6846" y="4698"/>
                    <a:pt x="6846" y="4698"/>
                  </a:cubicBezTo>
                  <a:cubicBezTo>
                    <a:pt x="6846" y="4647"/>
                    <a:pt x="6846" y="4647"/>
                    <a:pt x="6846" y="4647"/>
                  </a:cubicBezTo>
                  <a:cubicBezTo>
                    <a:pt x="6877" y="4647"/>
                    <a:pt x="6877" y="4647"/>
                    <a:pt x="6877" y="4647"/>
                  </a:cubicBezTo>
                  <a:cubicBezTo>
                    <a:pt x="6892" y="4672"/>
                    <a:pt x="6892" y="4672"/>
                    <a:pt x="6892" y="4672"/>
                  </a:cubicBezTo>
                  <a:cubicBezTo>
                    <a:pt x="6954" y="4647"/>
                    <a:pt x="6954" y="4647"/>
                    <a:pt x="6954" y="4647"/>
                  </a:cubicBezTo>
                  <a:cubicBezTo>
                    <a:pt x="6938" y="4621"/>
                    <a:pt x="6938" y="4621"/>
                    <a:pt x="6938" y="4621"/>
                  </a:cubicBezTo>
                  <a:cubicBezTo>
                    <a:pt x="6954" y="4570"/>
                    <a:pt x="6954" y="4570"/>
                    <a:pt x="6954" y="4570"/>
                  </a:cubicBezTo>
                  <a:cubicBezTo>
                    <a:pt x="7015" y="4570"/>
                    <a:pt x="7015" y="4570"/>
                    <a:pt x="7015" y="4570"/>
                  </a:cubicBezTo>
                  <a:cubicBezTo>
                    <a:pt x="7062" y="4519"/>
                    <a:pt x="7062" y="4519"/>
                    <a:pt x="7062" y="4519"/>
                  </a:cubicBezTo>
                  <a:cubicBezTo>
                    <a:pt x="7077" y="4468"/>
                    <a:pt x="7077" y="4468"/>
                    <a:pt x="7077" y="4468"/>
                  </a:cubicBezTo>
                  <a:cubicBezTo>
                    <a:pt x="7169" y="4391"/>
                    <a:pt x="7169" y="4391"/>
                    <a:pt x="7169" y="4391"/>
                  </a:cubicBezTo>
                  <a:cubicBezTo>
                    <a:pt x="7169" y="4340"/>
                    <a:pt x="7169" y="4340"/>
                    <a:pt x="7169" y="4340"/>
                  </a:cubicBezTo>
                  <a:cubicBezTo>
                    <a:pt x="7154" y="4340"/>
                    <a:pt x="7154" y="4340"/>
                    <a:pt x="7154" y="4340"/>
                  </a:cubicBezTo>
                  <a:cubicBezTo>
                    <a:pt x="7092" y="4391"/>
                    <a:pt x="7092" y="4391"/>
                    <a:pt x="7092" y="4391"/>
                  </a:cubicBezTo>
                  <a:cubicBezTo>
                    <a:pt x="7077" y="4366"/>
                    <a:pt x="7077" y="4366"/>
                    <a:pt x="7077" y="4366"/>
                  </a:cubicBezTo>
                  <a:cubicBezTo>
                    <a:pt x="7046" y="4417"/>
                    <a:pt x="7046" y="4417"/>
                    <a:pt x="7046" y="4417"/>
                  </a:cubicBezTo>
                  <a:cubicBezTo>
                    <a:pt x="7031" y="4391"/>
                    <a:pt x="7031" y="4391"/>
                    <a:pt x="7031" y="4391"/>
                  </a:cubicBezTo>
                  <a:cubicBezTo>
                    <a:pt x="7031" y="4264"/>
                    <a:pt x="7031" y="4264"/>
                    <a:pt x="7031" y="4264"/>
                  </a:cubicBezTo>
                  <a:cubicBezTo>
                    <a:pt x="7046" y="4264"/>
                    <a:pt x="7046" y="4264"/>
                    <a:pt x="7046" y="4264"/>
                  </a:cubicBezTo>
                  <a:cubicBezTo>
                    <a:pt x="7062" y="4213"/>
                    <a:pt x="7062" y="4213"/>
                    <a:pt x="7062" y="4213"/>
                  </a:cubicBezTo>
                  <a:cubicBezTo>
                    <a:pt x="7062" y="4213"/>
                    <a:pt x="7062" y="4213"/>
                    <a:pt x="7062" y="4213"/>
                  </a:cubicBezTo>
                  <a:cubicBezTo>
                    <a:pt x="7077" y="4238"/>
                    <a:pt x="7077" y="4238"/>
                    <a:pt x="7077" y="4238"/>
                  </a:cubicBezTo>
                  <a:cubicBezTo>
                    <a:pt x="7092" y="4238"/>
                    <a:pt x="7092" y="4238"/>
                    <a:pt x="7092" y="4238"/>
                  </a:cubicBezTo>
                  <a:cubicBezTo>
                    <a:pt x="7108" y="4213"/>
                    <a:pt x="7108" y="4213"/>
                    <a:pt x="7108" y="4213"/>
                  </a:cubicBezTo>
                  <a:cubicBezTo>
                    <a:pt x="7077" y="4162"/>
                    <a:pt x="7077" y="4162"/>
                    <a:pt x="7077" y="4162"/>
                  </a:cubicBezTo>
                  <a:cubicBezTo>
                    <a:pt x="7108" y="4136"/>
                    <a:pt x="7108" y="4136"/>
                    <a:pt x="7108" y="4136"/>
                  </a:cubicBezTo>
                  <a:cubicBezTo>
                    <a:pt x="7138" y="4162"/>
                    <a:pt x="7138" y="4162"/>
                    <a:pt x="7138" y="4162"/>
                  </a:cubicBezTo>
                  <a:cubicBezTo>
                    <a:pt x="7169" y="4187"/>
                    <a:pt x="7169" y="4187"/>
                    <a:pt x="7169" y="4187"/>
                  </a:cubicBezTo>
                  <a:cubicBezTo>
                    <a:pt x="7215" y="4111"/>
                    <a:pt x="7215" y="4111"/>
                    <a:pt x="7215" y="4111"/>
                  </a:cubicBezTo>
                  <a:cubicBezTo>
                    <a:pt x="7246" y="4136"/>
                    <a:pt x="7246" y="4136"/>
                    <a:pt x="7246" y="4136"/>
                  </a:cubicBezTo>
                  <a:cubicBezTo>
                    <a:pt x="7338" y="4085"/>
                    <a:pt x="7338" y="4085"/>
                    <a:pt x="7338" y="4085"/>
                  </a:cubicBezTo>
                  <a:cubicBezTo>
                    <a:pt x="7369" y="4111"/>
                    <a:pt x="7369" y="4111"/>
                    <a:pt x="7369" y="4111"/>
                  </a:cubicBezTo>
                  <a:cubicBezTo>
                    <a:pt x="7385" y="4136"/>
                    <a:pt x="7385" y="4136"/>
                    <a:pt x="7385" y="4136"/>
                  </a:cubicBezTo>
                  <a:cubicBezTo>
                    <a:pt x="7354" y="4264"/>
                    <a:pt x="7354" y="4264"/>
                    <a:pt x="7354" y="4264"/>
                  </a:cubicBezTo>
                  <a:cubicBezTo>
                    <a:pt x="7354" y="4315"/>
                    <a:pt x="7354" y="4315"/>
                    <a:pt x="7354" y="4315"/>
                  </a:cubicBezTo>
                  <a:cubicBezTo>
                    <a:pt x="7385" y="4340"/>
                    <a:pt x="7385" y="4340"/>
                    <a:pt x="7385" y="4340"/>
                  </a:cubicBezTo>
                  <a:cubicBezTo>
                    <a:pt x="7400" y="4264"/>
                    <a:pt x="7400" y="4264"/>
                    <a:pt x="7400" y="4264"/>
                  </a:cubicBezTo>
                  <a:cubicBezTo>
                    <a:pt x="7431" y="4187"/>
                    <a:pt x="7431" y="4187"/>
                    <a:pt x="7431" y="4187"/>
                  </a:cubicBezTo>
                  <a:cubicBezTo>
                    <a:pt x="7431" y="4136"/>
                    <a:pt x="7431" y="4136"/>
                    <a:pt x="7431" y="4136"/>
                  </a:cubicBezTo>
                  <a:cubicBezTo>
                    <a:pt x="7431" y="4111"/>
                    <a:pt x="7431" y="4111"/>
                    <a:pt x="7431" y="4111"/>
                  </a:cubicBezTo>
                  <a:cubicBezTo>
                    <a:pt x="7462" y="4162"/>
                    <a:pt x="7462" y="4162"/>
                    <a:pt x="7462" y="4162"/>
                  </a:cubicBezTo>
                  <a:cubicBezTo>
                    <a:pt x="7462" y="4238"/>
                    <a:pt x="7462" y="4238"/>
                    <a:pt x="7462" y="4238"/>
                  </a:cubicBezTo>
                  <a:cubicBezTo>
                    <a:pt x="7492" y="4238"/>
                    <a:pt x="7492" y="4238"/>
                    <a:pt x="7492" y="4238"/>
                  </a:cubicBezTo>
                  <a:cubicBezTo>
                    <a:pt x="7508" y="4187"/>
                    <a:pt x="7508" y="4187"/>
                    <a:pt x="7508" y="4187"/>
                  </a:cubicBezTo>
                  <a:cubicBezTo>
                    <a:pt x="7492" y="4136"/>
                    <a:pt x="7492" y="4136"/>
                    <a:pt x="7492" y="4136"/>
                  </a:cubicBezTo>
                  <a:cubicBezTo>
                    <a:pt x="7508" y="4085"/>
                    <a:pt x="7508" y="4085"/>
                    <a:pt x="7508" y="4085"/>
                  </a:cubicBezTo>
                  <a:cubicBezTo>
                    <a:pt x="7523" y="4111"/>
                    <a:pt x="7523" y="4111"/>
                    <a:pt x="7523" y="4111"/>
                  </a:cubicBezTo>
                  <a:cubicBezTo>
                    <a:pt x="7538" y="4162"/>
                    <a:pt x="7538" y="4162"/>
                    <a:pt x="7538" y="4162"/>
                  </a:cubicBezTo>
                  <a:cubicBezTo>
                    <a:pt x="7585" y="4111"/>
                    <a:pt x="7585" y="4111"/>
                    <a:pt x="7585" y="4111"/>
                  </a:cubicBezTo>
                  <a:cubicBezTo>
                    <a:pt x="7585" y="4060"/>
                    <a:pt x="7585" y="4060"/>
                    <a:pt x="7585" y="4060"/>
                  </a:cubicBezTo>
                  <a:cubicBezTo>
                    <a:pt x="7569" y="4034"/>
                    <a:pt x="7569" y="4034"/>
                    <a:pt x="7569" y="4034"/>
                  </a:cubicBezTo>
                  <a:cubicBezTo>
                    <a:pt x="7600" y="4034"/>
                    <a:pt x="7600" y="4034"/>
                    <a:pt x="7600" y="4034"/>
                  </a:cubicBezTo>
                  <a:cubicBezTo>
                    <a:pt x="7615" y="3983"/>
                    <a:pt x="7615" y="3983"/>
                    <a:pt x="7615" y="3983"/>
                  </a:cubicBezTo>
                  <a:cubicBezTo>
                    <a:pt x="7585" y="3983"/>
                    <a:pt x="7585" y="3983"/>
                    <a:pt x="7585" y="3983"/>
                  </a:cubicBezTo>
                  <a:cubicBezTo>
                    <a:pt x="7615" y="3906"/>
                    <a:pt x="7615" y="3906"/>
                    <a:pt x="7615" y="3906"/>
                  </a:cubicBezTo>
                  <a:cubicBezTo>
                    <a:pt x="7662" y="3906"/>
                    <a:pt x="7662" y="3906"/>
                    <a:pt x="7662" y="3906"/>
                  </a:cubicBezTo>
                  <a:cubicBezTo>
                    <a:pt x="7692" y="3881"/>
                    <a:pt x="7692" y="3881"/>
                    <a:pt x="7692" y="3881"/>
                  </a:cubicBezTo>
                  <a:cubicBezTo>
                    <a:pt x="7708" y="3881"/>
                    <a:pt x="7708" y="3881"/>
                    <a:pt x="7708" y="3881"/>
                  </a:cubicBezTo>
                  <a:cubicBezTo>
                    <a:pt x="7723" y="3932"/>
                    <a:pt x="7723" y="3932"/>
                    <a:pt x="7723" y="3932"/>
                  </a:cubicBezTo>
                  <a:cubicBezTo>
                    <a:pt x="7723" y="3932"/>
                    <a:pt x="7723" y="3932"/>
                    <a:pt x="7723" y="3932"/>
                  </a:cubicBezTo>
                  <a:cubicBezTo>
                    <a:pt x="7785" y="3957"/>
                    <a:pt x="7785" y="3957"/>
                    <a:pt x="7785" y="3957"/>
                  </a:cubicBezTo>
                  <a:cubicBezTo>
                    <a:pt x="7785" y="4034"/>
                    <a:pt x="7785" y="4034"/>
                    <a:pt x="7785" y="4034"/>
                  </a:cubicBezTo>
                  <a:cubicBezTo>
                    <a:pt x="7800" y="4060"/>
                    <a:pt x="7800" y="4060"/>
                    <a:pt x="7800" y="4060"/>
                  </a:cubicBezTo>
                  <a:cubicBezTo>
                    <a:pt x="7769" y="4187"/>
                    <a:pt x="7769" y="4187"/>
                    <a:pt x="7769" y="4187"/>
                  </a:cubicBezTo>
                  <a:cubicBezTo>
                    <a:pt x="7815" y="4136"/>
                    <a:pt x="7815" y="4136"/>
                    <a:pt x="7815" y="4136"/>
                  </a:cubicBezTo>
                  <a:cubicBezTo>
                    <a:pt x="7846" y="4034"/>
                    <a:pt x="7846" y="4034"/>
                    <a:pt x="7846" y="4034"/>
                  </a:cubicBezTo>
                  <a:cubicBezTo>
                    <a:pt x="7815" y="3932"/>
                    <a:pt x="7815" y="3932"/>
                    <a:pt x="7815" y="3932"/>
                  </a:cubicBezTo>
                  <a:cubicBezTo>
                    <a:pt x="7769" y="3881"/>
                    <a:pt x="7769" y="3881"/>
                    <a:pt x="7769" y="3881"/>
                  </a:cubicBezTo>
                  <a:cubicBezTo>
                    <a:pt x="7738" y="3804"/>
                    <a:pt x="7738" y="3804"/>
                    <a:pt x="7738" y="3804"/>
                  </a:cubicBezTo>
                  <a:cubicBezTo>
                    <a:pt x="7708" y="3855"/>
                    <a:pt x="7708" y="3855"/>
                    <a:pt x="7708" y="3855"/>
                  </a:cubicBezTo>
                  <a:cubicBezTo>
                    <a:pt x="7677" y="3830"/>
                    <a:pt x="7677" y="3830"/>
                    <a:pt x="7677" y="3830"/>
                  </a:cubicBezTo>
                  <a:cubicBezTo>
                    <a:pt x="7646" y="3830"/>
                    <a:pt x="7646" y="3830"/>
                    <a:pt x="7646" y="3830"/>
                  </a:cubicBezTo>
                  <a:cubicBezTo>
                    <a:pt x="7631" y="3779"/>
                    <a:pt x="7631" y="3779"/>
                    <a:pt x="7631" y="3779"/>
                  </a:cubicBezTo>
                  <a:cubicBezTo>
                    <a:pt x="7600" y="3779"/>
                    <a:pt x="7600" y="3779"/>
                    <a:pt x="7600" y="3779"/>
                  </a:cubicBezTo>
                  <a:cubicBezTo>
                    <a:pt x="7600" y="3753"/>
                    <a:pt x="7600" y="3753"/>
                    <a:pt x="7600" y="3753"/>
                  </a:cubicBezTo>
                  <a:cubicBezTo>
                    <a:pt x="7615" y="3702"/>
                    <a:pt x="7615" y="3702"/>
                    <a:pt x="7615" y="3702"/>
                  </a:cubicBezTo>
                  <a:cubicBezTo>
                    <a:pt x="7692" y="3702"/>
                    <a:pt x="7692" y="3702"/>
                    <a:pt x="7692" y="3702"/>
                  </a:cubicBezTo>
                  <a:cubicBezTo>
                    <a:pt x="7708" y="3677"/>
                    <a:pt x="7708" y="3677"/>
                    <a:pt x="7708" y="3677"/>
                  </a:cubicBezTo>
                  <a:cubicBezTo>
                    <a:pt x="7738" y="3677"/>
                    <a:pt x="7738" y="3677"/>
                    <a:pt x="7738" y="3677"/>
                  </a:cubicBezTo>
                  <a:cubicBezTo>
                    <a:pt x="7769" y="3677"/>
                    <a:pt x="7769" y="3677"/>
                    <a:pt x="7769" y="3677"/>
                  </a:cubicBezTo>
                  <a:cubicBezTo>
                    <a:pt x="7800" y="3651"/>
                    <a:pt x="7800" y="3651"/>
                    <a:pt x="7800" y="3651"/>
                  </a:cubicBezTo>
                  <a:cubicBezTo>
                    <a:pt x="7831" y="3677"/>
                    <a:pt x="7831" y="3677"/>
                    <a:pt x="7831" y="3677"/>
                  </a:cubicBezTo>
                  <a:cubicBezTo>
                    <a:pt x="7908" y="3626"/>
                    <a:pt x="7908" y="3626"/>
                    <a:pt x="7908" y="3626"/>
                  </a:cubicBezTo>
                  <a:cubicBezTo>
                    <a:pt x="7938" y="3651"/>
                    <a:pt x="7938" y="3651"/>
                    <a:pt x="7938" y="3651"/>
                  </a:cubicBezTo>
                  <a:cubicBezTo>
                    <a:pt x="7969" y="3651"/>
                    <a:pt x="7969" y="3651"/>
                    <a:pt x="7969" y="3651"/>
                  </a:cubicBezTo>
                  <a:cubicBezTo>
                    <a:pt x="8000" y="3677"/>
                    <a:pt x="8000" y="3677"/>
                    <a:pt x="8000" y="3677"/>
                  </a:cubicBezTo>
                  <a:cubicBezTo>
                    <a:pt x="8015" y="3626"/>
                    <a:pt x="8015" y="3626"/>
                    <a:pt x="8015" y="3626"/>
                  </a:cubicBezTo>
                  <a:cubicBezTo>
                    <a:pt x="8015" y="3600"/>
                    <a:pt x="8015" y="3600"/>
                    <a:pt x="8015" y="3600"/>
                  </a:cubicBezTo>
                  <a:cubicBezTo>
                    <a:pt x="7954" y="3600"/>
                    <a:pt x="7954" y="3600"/>
                    <a:pt x="7954" y="3600"/>
                  </a:cubicBezTo>
                  <a:cubicBezTo>
                    <a:pt x="7908" y="3549"/>
                    <a:pt x="7908" y="3549"/>
                    <a:pt x="7908" y="3549"/>
                  </a:cubicBezTo>
                  <a:cubicBezTo>
                    <a:pt x="7862" y="3574"/>
                    <a:pt x="7862" y="3574"/>
                    <a:pt x="7862" y="3574"/>
                  </a:cubicBezTo>
                  <a:cubicBezTo>
                    <a:pt x="7800" y="3574"/>
                    <a:pt x="7800" y="3574"/>
                    <a:pt x="7800" y="3574"/>
                  </a:cubicBezTo>
                  <a:cubicBezTo>
                    <a:pt x="7800" y="3523"/>
                    <a:pt x="7800" y="3523"/>
                    <a:pt x="7800" y="3523"/>
                  </a:cubicBezTo>
                  <a:cubicBezTo>
                    <a:pt x="7785" y="3472"/>
                    <a:pt x="7785" y="3472"/>
                    <a:pt x="7785" y="3472"/>
                  </a:cubicBezTo>
                  <a:cubicBezTo>
                    <a:pt x="7846" y="3421"/>
                    <a:pt x="7846" y="3421"/>
                    <a:pt x="7846" y="3421"/>
                  </a:cubicBezTo>
                  <a:cubicBezTo>
                    <a:pt x="7800" y="3396"/>
                    <a:pt x="7800" y="3396"/>
                    <a:pt x="7800" y="3396"/>
                  </a:cubicBezTo>
                  <a:cubicBezTo>
                    <a:pt x="7754" y="3319"/>
                    <a:pt x="7754" y="3319"/>
                    <a:pt x="7754" y="3319"/>
                  </a:cubicBezTo>
                  <a:cubicBezTo>
                    <a:pt x="7723" y="3319"/>
                    <a:pt x="7723" y="3319"/>
                    <a:pt x="7723" y="3319"/>
                  </a:cubicBezTo>
                  <a:cubicBezTo>
                    <a:pt x="7692" y="3268"/>
                    <a:pt x="7692" y="3268"/>
                    <a:pt x="7692" y="3268"/>
                  </a:cubicBezTo>
                  <a:cubicBezTo>
                    <a:pt x="7692" y="3191"/>
                    <a:pt x="7692" y="3191"/>
                    <a:pt x="7692" y="3191"/>
                  </a:cubicBezTo>
                  <a:cubicBezTo>
                    <a:pt x="7723" y="3191"/>
                    <a:pt x="7723" y="3191"/>
                    <a:pt x="7723" y="3191"/>
                  </a:cubicBezTo>
                  <a:cubicBezTo>
                    <a:pt x="7723" y="3140"/>
                    <a:pt x="7723" y="3140"/>
                    <a:pt x="7723" y="3140"/>
                  </a:cubicBezTo>
                  <a:cubicBezTo>
                    <a:pt x="7677" y="3064"/>
                    <a:pt x="7677" y="3064"/>
                    <a:pt x="7677" y="3064"/>
                  </a:cubicBezTo>
                  <a:cubicBezTo>
                    <a:pt x="7677" y="2809"/>
                    <a:pt x="7677" y="2809"/>
                    <a:pt x="7677" y="2809"/>
                  </a:cubicBezTo>
                  <a:cubicBezTo>
                    <a:pt x="7723" y="2757"/>
                    <a:pt x="7723" y="2757"/>
                    <a:pt x="7723" y="2757"/>
                  </a:cubicBezTo>
                  <a:cubicBezTo>
                    <a:pt x="7708" y="2681"/>
                    <a:pt x="7708" y="2681"/>
                    <a:pt x="7708" y="2681"/>
                  </a:cubicBezTo>
                  <a:cubicBezTo>
                    <a:pt x="7708" y="2604"/>
                    <a:pt x="7708" y="2604"/>
                    <a:pt x="7708" y="2604"/>
                  </a:cubicBezTo>
                  <a:cubicBezTo>
                    <a:pt x="7738" y="2553"/>
                    <a:pt x="7738" y="2553"/>
                    <a:pt x="7738" y="2553"/>
                  </a:cubicBezTo>
                  <a:cubicBezTo>
                    <a:pt x="7723" y="2477"/>
                    <a:pt x="7723" y="2477"/>
                    <a:pt x="7723" y="2477"/>
                  </a:cubicBezTo>
                  <a:cubicBezTo>
                    <a:pt x="7754" y="2477"/>
                    <a:pt x="7754" y="2477"/>
                    <a:pt x="7754" y="2477"/>
                  </a:cubicBezTo>
                  <a:cubicBezTo>
                    <a:pt x="7754" y="2426"/>
                    <a:pt x="7754" y="2426"/>
                    <a:pt x="7754" y="2426"/>
                  </a:cubicBezTo>
                  <a:cubicBezTo>
                    <a:pt x="7800" y="2374"/>
                    <a:pt x="7800" y="2374"/>
                    <a:pt x="7800" y="2374"/>
                  </a:cubicBezTo>
                  <a:cubicBezTo>
                    <a:pt x="7831" y="2374"/>
                    <a:pt x="7831" y="2374"/>
                    <a:pt x="7831" y="2374"/>
                  </a:cubicBezTo>
                  <a:cubicBezTo>
                    <a:pt x="7862" y="2451"/>
                    <a:pt x="7862" y="2451"/>
                    <a:pt x="7862" y="2451"/>
                  </a:cubicBezTo>
                  <a:cubicBezTo>
                    <a:pt x="7892" y="2400"/>
                    <a:pt x="7892" y="2400"/>
                    <a:pt x="7892" y="2400"/>
                  </a:cubicBezTo>
                  <a:cubicBezTo>
                    <a:pt x="7923" y="2374"/>
                    <a:pt x="7923" y="2374"/>
                    <a:pt x="7923" y="2374"/>
                  </a:cubicBezTo>
                  <a:cubicBezTo>
                    <a:pt x="7938" y="2477"/>
                    <a:pt x="7938" y="2477"/>
                    <a:pt x="7938" y="2477"/>
                  </a:cubicBezTo>
                  <a:cubicBezTo>
                    <a:pt x="7985" y="2477"/>
                    <a:pt x="7985" y="2477"/>
                    <a:pt x="7985" y="2477"/>
                  </a:cubicBezTo>
                  <a:cubicBezTo>
                    <a:pt x="8031" y="2426"/>
                    <a:pt x="8031" y="2426"/>
                    <a:pt x="8031" y="2426"/>
                  </a:cubicBezTo>
                  <a:cubicBezTo>
                    <a:pt x="8046" y="2426"/>
                    <a:pt x="8046" y="2426"/>
                    <a:pt x="8046" y="2426"/>
                  </a:cubicBezTo>
                  <a:cubicBezTo>
                    <a:pt x="8046" y="2502"/>
                    <a:pt x="8046" y="2502"/>
                    <a:pt x="8046" y="2502"/>
                  </a:cubicBezTo>
                  <a:cubicBezTo>
                    <a:pt x="8062" y="2528"/>
                    <a:pt x="8062" y="2528"/>
                    <a:pt x="8062" y="2528"/>
                  </a:cubicBezTo>
                  <a:cubicBezTo>
                    <a:pt x="8108" y="2553"/>
                    <a:pt x="8108" y="2553"/>
                    <a:pt x="8108" y="2553"/>
                  </a:cubicBezTo>
                  <a:cubicBezTo>
                    <a:pt x="8123" y="2579"/>
                    <a:pt x="8123" y="2579"/>
                    <a:pt x="8123" y="2579"/>
                  </a:cubicBezTo>
                  <a:cubicBezTo>
                    <a:pt x="8092" y="2604"/>
                    <a:pt x="8092" y="2604"/>
                    <a:pt x="8092" y="2604"/>
                  </a:cubicBezTo>
                  <a:cubicBezTo>
                    <a:pt x="8077" y="2630"/>
                    <a:pt x="8077" y="2630"/>
                    <a:pt x="8077" y="2630"/>
                  </a:cubicBezTo>
                  <a:cubicBezTo>
                    <a:pt x="8062" y="2681"/>
                    <a:pt x="8062" y="2681"/>
                    <a:pt x="8062" y="2681"/>
                  </a:cubicBezTo>
                  <a:cubicBezTo>
                    <a:pt x="8077" y="2732"/>
                    <a:pt x="8077" y="2732"/>
                    <a:pt x="8077" y="2732"/>
                  </a:cubicBezTo>
                  <a:cubicBezTo>
                    <a:pt x="8046" y="2809"/>
                    <a:pt x="8046" y="2809"/>
                    <a:pt x="8046" y="2809"/>
                  </a:cubicBezTo>
                  <a:cubicBezTo>
                    <a:pt x="8000" y="2834"/>
                    <a:pt x="8000" y="2834"/>
                    <a:pt x="8000" y="2834"/>
                  </a:cubicBezTo>
                  <a:cubicBezTo>
                    <a:pt x="7985" y="2911"/>
                    <a:pt x="7985" y="2911"/>
                    <a:pt x="7985" y="2911"/>
                  </a:cubicBezTo>
                  <a:cubicBezTo>
                    <a:pt x="8000" y="2911"/>
                    <a:pt x="8000" y="2911"/>
                    <a:pt x="8000" y="2911"/>
                  </a:cubicBezTo>
                  <a:cubicBezTo>
                    <a:pt x="8077" y="2860"/>
                    <a:pt x="8077" y="2860"/>
                    <a:pt x="8077" y="2860"/>
                  </a:cubicBezTo>
                  <a:cubicBezTo>
                    <a:pt x="8138" y="2732"/>
                    <a:pt x="8138" y="2732"/>
                    <a:pt x="8138" y="2732"/>
                  </a:cubicBezTo>
                  <a:cubicBezTo>
                    <a:pt x="8154" y="2732"/>
                    <a:pt x="8154" y="2732"/>
                    <a:pt x="8154" y="2732"/>
                  </a:cubicBezTo>
                  <a:cubicBezTo>
                    <a:pt x="8154" y="2783"/>
                    <a:pt x="8154" y="2783"/>
                    <a:pt x="8154" y="2783"/>
                  </a:cubicBezTo>
                  <a:cubicBezTo>
                    <a:pt x="8138" y="2834"/>
                    <a:pt x="8138" y="2834"/>
                    <a:pt x="8138" y="2834"/>
                  </a:cubicBezTo>
                  <a:cubicBezTo>
                    <a:pt x="8138" y="2885"/>
                    <a:pt x="8138" y="2885"/>
                    <a:pt x="8138" y="2885"/>
                  </a:cubicBezTo>
                  <a:cubicBezTo>
                    <a:pt x="8169" y="2885"/>
                    <a:pt x="8169" y="2885"/>
                    <a:pt x="8169" y="2885"/>
                  </a:cubicBezTo>
                  <a:cubicBezTo>
                    <a:pt x="8200" y="2809"/>
                    <a:pt x="8200" y="2809"/>
                    <a:pt x="8200" y="2809"/>
                  </a:cubicBezTo>
                  <a:cubicBezTo>
                    <a:pt x="8231" y="2783"/>
                    <a:pt x="8231" y="2783"/>
                    <a:pt x="8231" y="2783"/>
                  </a:cubicBezTo>
                  <a:cubicBezTo>
                    <a:pt x="8246" y="2809"/>
                    <a:pt x="8246" y="2809"/>
                    <a:pt x="8246" y="2809"/>
                  </a:cubicBezTo>
                  <a:cubicBezTo>
                    <a:pt x="8292" y="2809"/>
                    <a:pt x="8292" y="2809"/>
                    <a:pt x="8292" y="2809"/>
                  </a:cubicBezTo>
                  <a:cubicBezTo>
                    <a:pt x="8292" y="2732"/>
                    <a:pt x="8292" y="2732"/>
                    <a:pt x="8292" y="2732"/>
                  </a:cubicBezTo>
                  <a:cubicBezTo>
                    <a:pt x="8308" y="2732"/>
                    <a:pt x="8308" y="2732"/>
                    <a:pt x="8308" y="2732"/>
                  </a:cubicBezTo>
                  <a:cubicBezTo>
                    <a:pt x="8338" y="2757"/>
                    <a:pt x="8338" y="2757"/>
                    <a:pt x="8338" y="2757"/>
                  </a:cubicBezTo>
                  <a:cubicBezTo>
                    <a:pt x="8369" y="2732"/>
                    <a:pt x="8369" y="2732"/>
                    <a:pt x="8369" y="2732"/>
                  </a:cubicBezTo>
                  <a:cubicBezTo>
                    <a:pt x="8400" y="2809"/>
                    <a:pt x="8400" y="2809"/>
                    <a:pt x="8400" y="2809"/>
                  </a:cubicBezTo>
                  <a:cubicBezTo>
                    <a:pt x="8400" y="2860"/>
                    <a:pt x="8400" y="2860"/>
                    <a:pt x="8400" y="2860"/>
                  </a:cubicBezTo>
                  <a:cubicBezTo>
                    <a:pt x="8431" y="2936"/>
                    <a:pt x="8431" y="2936"/>
                    <a:pt x="8431" y="2936"/>
                  </a:cubicBezTo>
                  <a:cubicBezTo>
                    <a:pt x="8415" y="2962"/>
                    <a:pt x="8415" y="2962"/>
                    <a:pt x="8415" y="2962"/>
                  </a:cubicBezTo>
                  <a:cubicBezTo>
                    <a:pt x="8415" y="3013"/>
                    <a:pt x="8415" y="3013"/>
                    <a:pt x="8415" y="3013"/>
                  </a:cubicBezTo>
                  <a:cubicBezTo>
                    <a:pt x="8385" y="3089"/>
                    <a:pt x="8385" y="3089"/>
                    <a:pt x="8385" y="3089"/>
                  </a:cubicBezTo>
                  <a:cubicBezTo>
                    <a:pt x="8431" y="3217"/>
                    <a:pt x="8431" y="3217"/>
                    <a:pt x="8431" y="3217"/>
                  </a:cubicBezTo>
                  <a:cubicBezTo>
                    <a:pt x="8431" y="3268"/>
                    <a:pt x="8431" y="3268"/>
                    <a:pt x="8431" y="3268"/>
                  </a:cubicBezTo>
                  <a:cubicBezTo>
                    <a:pt x="8400" y="3294"/>
                    <a:pt x="8400" y="3294"/>
                    <a:pt x="8400" y="3294"/>
                  </a:cubicBezTo>
                  <a:cubicBezTo>
                    <a:pt x="8369" y="3319"/>
                    <a:pt x="8369" y="3319"/>
                    <a:pt x="8369" y="3319"/>
                  </a:cubicBezTo>
                  <a:cubicBezTo>
                    <a:pt x="8400" y="3345"/>
                    <a:pt x="8400" y="3345"/>
                    <a:pt x="8400" y="3345"/>
                  </a:cubicBezTo>
                  <a:cubicBezTo>
                    <a:pt x="8462" y="3319"/>
                    <a:pt x="8462" y="3319"/>
                    <a:pt x="8462" y="3319"/>
                  </a:cubicBezTo>
                  <a:cubicBezTo>
                    <a:pt x="8492" y="3243"/>
                    <a:pt x="8492" y="3243"/>
                    <a:pt x="8492" y="3243"/>
                  </a:cubicBezTo>
                  <a:cubicBezTo>
                    <a:pt x="8554" y="3243"/>
                    <a:pt x="8554" y="3243"/>
                    <a:pt x="8554" y="3243"/>
                  </a:cubicBezTo>
                  <a:cubicBezTo>
                    <a:pt x="8569" y="3166"/>
                    <a:pt x="8569" y="3166"/>
                    <a:pt x="8569" y="3166"/>
                  </a:cubicBezTo>
                  <a:cubicBezTo>
                    <a:pt x="8569" y="3064"/>
                    <a:pt x="8569" y="3064"/>
                    <a:pt x="8569" y="3064"/>
                  </a:cubicBezTo>
                  <a:cubicBezTo>
                    <a:pt x="8554" y="2987"/>
                    <a:pt x="8554" y="2987"/>
                    <a:pt x="8554" y="2987"/>
                  </a:cubicBezTo>
                  <a:cubicBezTo>
                    <a:pt x="8523" y="2987"/>
                    <a:pt x="8523" y="2987"/>
                    <a:pt x="8523" y="2987"/>
                  </a:cubicBezTo>
                  <a:cubicBezTo>
                    <a:pt x="8508" y="2987"/>
                    <a:pt x="8508" y="2987"/>
                    <a:pt x="8508" y="2987"/>
                  </a:cubicBezTo>
                  <a:cubicBezTo>
                    <a:pt x="8508" y="2936"/>
                    <a:pt x="8508" y="2936"/>
                    <a:pt x="8508" y="2936"/>
                  </a:cubicBezTo>
                  <a:cubicBezTo>
                    <a:pt x="8523" y="2911"/>
                    <a:pt x="8523" y="2911"/>
                    <a:pt x="8523" y="2911"/>
                  </a:cubicBezTo>
                  <a:cubicBezTo>
                    <a:pt x="8538" y="2911"/>
                    <a:pt x="8538" y="2911"/>
                    <a:pt x="8538" y="2911"/>
                  </a:cubicBezTo>
                  <a:cubicBezTo>
                    <a:pt x="8554" y="2936"/>
                    <a:pt x="8554" y="2936"/>
                    <a:pt x="8554" y="2936"/>
                  </a:cubicBezTo>
                  <a:cubicBezTo>
                    <a:pt x="8585" y="2911"/>
                    <a:pt x="8585" y="2911"/>
                    <a:pt x="8585" y="2911"/>
                  </a:cubicBezTo>
                  <a:cubicBezTo>
                    <a:pt x="8631" y="2885"/>
                    <a:pt x="8631" y="2885"/>
                    <a:pt x="8631" y="2885"/>
                  </a:cubicBezTo>
                  <a:cubicBezTo>
                    <a:pt x="8677" y="2809"/>
                    <a:pt x="8677" y="2809"/>
                    <a:pt x="8677" y="2809"/>
                  </a:cubicBezTo>
                  <a:cubicBezTo>
                    <a:pt x="8692" y="2834"/>
                    <a:pt x="8692" y="2834"/>
                    <a:pt x="8692" y="2834"/>
                  </a:cubicBezTo>
                  <a:cubicBezTo>
                    <a:pt x="8738" y="2834"/>
                    <a:pt x="8738" y="2834"/>
                    <a:pt x="8738" y="2834"/>
                  </a:cubicBezTo>
                  <a:cubicBezTo>
                    <a:pt x="8754" y="2783"/>
                    <a:pt x="8754" y="2783"/>
                    <a:pt x="8754" y="2783"/>
                  </a:cubicBezTo>
                  <a:cubicBezTo>
                    <a:pt x="8785" y="2732"/>
                    <a:pt x="8785" y="2732"/>
                    <a:pt x="8785" y="2732"/>
                  </a:cubicBezTo>
                  <a:cubicBezTo>
                    <a:pt x="8800" y="2732"/>
                    <a:pt x="8800" y="2732"/>
                    <a:pt x="8800" y="2732"/>
                  </a:cubicBezTo>
                  <a:cubicBezTo>
                    <a:pt x="8815" y="2706"/>
                    <a:pt x="8815" y="2706"/>
                    <a:pt x="8815" y="2706"/>
                  </a:cubicBezTo>
                  <a:cubicBezTo>
                    <a:pt x="8862" y="2681"/>
                    <a:pt x="8862" y="2681"/>
                    <a:pt x="8862" y="2681"/>
                  </a:cubicBezTo>
                  <a:cubicBezTo>
                    <a:pt x="8862" y="2706"/>
                    <a:pt x="8862" y="2706"/>
                    <a:pt x="8862" y="2706"/>
                  </a:cubicBezTo>
                  <a:cubicBezTo>
                    <a:pt x="8908" y="2706"/>
                    <a:pt x="8908" y="2706"/>
                    <a:pt x="8908" y="2706"/>
                  </a:cubicBezTo>
                  <a:cubicBezTo>
                    <a:pt x="8908" y="2732"/>
                    <a:pt x="8908" y="2732"/>
                    <a:pt x="8908" y="2732"/>
                  </a:cubicBezTo>
                  <a:cubicBezTo>
                    <a:pt x="8892" y="2757"/>
                    <a:pt x="8892" y="2757"/>
                    <a:pt x="8892" y="2757"/>
                  </a:cubicBezTo>
                  <a:cubicBezTo>
                    <a:pt x="8908" y="2809"/>
                    <a:pt x="8908" y="2809"/>
                    <a:pt x="8908" y="2809"/>
                  </a:cubicBezTo>
                  <a:cubicBezTo>
                    <a:pt x="8969" y="2783"/>
                    <a:pt x="8969" y="2783"/>
                    <a:pt x="8969" y="2783"/>
                  </a:cubicBezTo>
                  <a:cubicBezTo>
                    <a:pt x="8985" y="2809"/>
                    <a:pt x="8985" y="2809"/>
                    <a:pt x="8985" y="2809"/>
                  </a:cubicBezTo>
                  <a:cubicBezTo>
                    <a:pt x="9015" y="2834"/>
                    <a:pt x="9015" y="2834"/>
                    <a:pt x="9015" y="2834"/>
                  </a:cubicBezTo>
                  <a:cubicBezTo>
                    <a:pt x="9138" y="2936"/>
                    <a:pt x="9138" y="2936"/>
                    <a:pt x="9138" y="2936"/>
                  </a:cubicBezTo>
                  <a:cubicBezTo>
                    <a:pt x="9169" y="2962"/>
                    <a:pt x="9169" y="2962"/>
                    <a:pt x="9169" y="2962"/>
                  </a:cubicBezTo>
                  <a:cubicBezTo>
                    <a:pt x="9185" y="3013"/>
                    <a:pt x="9185" y="3013"/>
                    <a:pt x="9185" y="3013"/>
                  </a:cubicBezTo>
                  <a:cubicBezTo>
                    <a:pt x="9185" y="3064"/>
                    <a:pt x="9185" y="3064"/>
                    <a:pt x="9185" y="3064"/>
                  </a:cubicBezTo>
                  <a:cubicBezTo>
                    <a:pt x="9246" y="3166"/>
                    <a:pt x="9246" y="3166"/>
                    <a:pt x="9246" y="3166"/>
                  </a:cubicBezTo>
                  <a:cubicBezTo>
                    <a:pt x="9262" y="3140"/>
                    <a:pt x="9262" y="3140"/>
                    <a:pt x="9262" y="3140"/>
                  </a:cubicBezTo>
                  <a:cubicBezTo>
                    <a:pt x="9262" y="3115"/>
                    <a:pt x="9262" y="3115"/>
                    <a:pt x="9262" y="3115"/>
                  </a:cubicBezTo>
                  <a:cubicBezTo>
                    <a:pt x="9277" y="3089"/>
                    <a:pt x="9277" y="3089"/>
                    <a:pt x="9277" y="3089"/>
                  </a:cubicBezTo>
                  <a:cubicBezTo>
                    <a:pt x="9277" y="3064"/>
                    <a:pt x="9277" y="3064"/>
                    <a:pt x="9277" y="3064"/>
                  </a:cubicBezTo>
                  <a:cubicBezTo>
                    <a:pt x="9262" y="3038"/>
                    <a:pt x="9262" y="3038"/>
                    <a:pt x="9262" y="3038"/>
                  </a:cubicBezTo>
                  <a:cubicBezTo>
                    <a:pt x="9231" y="3038"/>
                    <a:pt x="9231" y="3038"/>
                    <a:pt x="9231" y="3038"/>
                  </a:cubicBezTo>
                  <a:cubicBezTo>
                    <a:pt x="9231" y="2987"/>
                    <a:pt x="9231" y="2987"/>
                    <a:pt x="9231" y="2987"/>
                  </a:cubicBezTo>
                  <a:cubicBezTo>
                    <a:pt x="9262" y="2962"/>
                    <a:pt x="9262" y="2962"/>
                    <a:pt x="9262" y="2962"/>
                  </a:cubicBezTo>
                  <a:cubicBezTo>
                    <a:pt x="9277" y="2962"/>
                    <a:pt x="9277" y="2962"/>
                    <a:pt x="9277" y="2962"/>
                  </a:cubicBezTo>
                  <a:cubicBezTo>
                    <a:pt x="9292" y="2987"/>
                    <a:pt x="9292" y="2987"/>
                    <a:pt x="9292" y="2987"/>
                  </a:cubicBezTo>
                  <a:cubicBezTo>
                    <a:pt x="9323" y="3038"/>
                    <a:pt x="9323" y="3038"/>
                    <a:pt x="9323" y="3038"/>
                  </a:cubicBezTo>
                  <a:cubicBezTo>
                    <a:pt x="9323" y="3089"/>
                    <a:pt x="9323" y="3089"/>
                    <a:pt x="9323" y="3089"/>
                  </a:cubicBezTo>
                  <a:cubicBezTo>
                    <a:pt x="9369" y="3140"/>
                    <a:pt x="9369" y="3140"/>
                    <a:pt x="9369" y="3140"/>
                  </a:cubicBezTo>
                  <a:cubicBezTo>
                    <a:pt x="9369" y="3217"/>
                    <a:pt x="9369" y="3217"/>
                    <a:pt x="9369" y="3217"/>
                  </a:cubicBezTo>
                  <a:cubicBezTo>
                    <a:pt x="9400" y="3217"/>
                    <a:pt x="9400" y="3217"/>
                    <a:pt x="9400" y="3217"/>
                  </a:cubicBezTo>
                  <a:cubicBezTo>
                    <a:pt x="9415" y="3217"/>
                    <a:pt x="9415" y="3217"/>
                    <a:pt x="9415" y="3217"/>
                  </a:cubicBezTo>
                  <a:cubicBezTo>
                    <a:pt x="9431" y="3191"/>
                    <a:pt x="9431" y="3191"/>
                    <a:pt x="9431" y="3191"/>
                  </a:cubicBezTo>
                  <a:cubicBezTo>
                    <a:pt x="9446" y="3217"/>
                    <a:pt x="9446" y="3217"/>
                    <a:pt x="9446" y="3217"/>
                  </a:cubicBezTo>
                  <a:cubicBezTo>
                    <a:pt x="9462" y="3268"/>
                    <a:pt x="9462" y="3268"/>
                    <a:pt x="9462" y="3268"/>
                  </a:cubicBezTo>
                  <a:cubicBezTo>
                    <a:pt x="9477" y="3319"/>
                    <a:pt x="9477" y="3319"/>
                    <a:pt x="9477" y="3319"/>
                  </a:cubicBezTo>
                  <a:cubicBezTo>
                    <a:pt x="9492" y="3396"/>
                    <a:pt x="9492" y="3396"/>
                    <a:pt x="9492" y="3396"/>
                  </a:cubicBezTo>
                  <a:cubicBezTo>
                    <a:pt x="9492" y="3421"/>
                    <a:pt x="9492" y="3421"/>
                    <a:pt x="9492" y="3421"/>
                  </a:cubicBezTo>
                  <a:cubicBezTo>
                    <a:pt x="9477" y="3421"/>
                    <a:pt x="9477" y="3421"/>
                    <a:pt x="9477" y="3421"/>
                  </a:cubicBezTo>
                  <a:cubicBezTo>
                    <a:pt x="9477" y="3396"/>
                    <a:pt x="9477" y="3396"/>
                    <a:pt x="9477" y="3396"/>
                  </a:cubicBezTo>
                  <a:cubicBezTo>
                    <a:pt x="9462" y="3370"/>
                    <a:pt x="9462" y="3370"/>
                    <a:pt x="9462" y="3370"/>
                  </a:cubicBezTo>
                  <a:cubicBezTo>
                    <a:pt x="9446" y="3370"/>
                    <a:pt x="9446" y="3370"/>
                    <a:pt x="9446" y="3370"/>
                  </a:cubicBezTo>
                  <a:cubicBezTo>
                    <a:pt x="9431" y="3396"/>
                    <a:pt x="9431" y="3396"/>
                    <a:pt x="9431" y="3396"/>
                  </a:cubicBezTo>
                  <a:cubicBezTo>
                    <a:pt x="9415" y="3345"/>
                    <a:pt x="9415" y="3345"/>
                    <a:pt x="9415" y="3345"/>
                  </a:cubicBezTo>
                  <a:cubicBezTo>
                    <a:pt x="9354" y="3319"/>
                    <a:pt x="9354" y="3319"/>
                    <a:pt x="9354" y="3319"/>
                  </a:cubicBezTo>
                  <a:cubicBezTo>
                    <a:pt x="9308" y="3319"/>
                    <a:pt x="9308" y="3319"/>
                    <a:pt x="9308" y="3319"/>
                  </a:cubicBezTo>
                  <a:cubicBezTo>
                    <a:pt x="9308" y="3345"/>
                    <a:pt x="9308" y="3345"/>
                    <a:pt x="9308" y="3345"/>
                  </a:cubicBezTo>
                  <a:cubicBezTo>
                    <a:pt x="9323" y="3396"/>
                    <a:pt x="9323" y="3396"/>
                    <a:pt x="9323" y="3396"/>
                  </a:cubicBezTo>
                  <a:cubicBezTo>
                    <a:pt x="9369" y="3396"/>
                    <a:pt x="9369" y="3396"/>
                    <a:pt x="9369" y="3396"/>
                  </a:cubicBezTo>
                  <a:cubicBezTo>
                    <a:pt x="9385" y="3421"/>
                    <a:pt x="9385" y="3421"/>
                    <a:pt x="9385" y="3421"/>
                  </a:cubicBezTo>
                  <a:cubicBezTo>
                    <a:pt x="9385" y="3421"/>
                    <a:pt x="9385" y="3421"/>
                    <a:pt x="9385" y="3421"/>
                  </a:cubicBezTo>
                  <a:cubicBezTo>
                    <a:pt x="9400" y="3498"/>
                    <a:pt x="9400" y="3498"/>
                    <a:pt x="9400" y="3498"/>
                  </a:cubicBezTo>
                  <a:cubicBezTo>
                    <a:pt x="9415" y="3523"/>
                    <a:pt x="9415" y="3523"/>
                    <a:pt x="9415" y="3523"/>
                  </a:cubicBezTo>
                  <a:cubicBezTo>
                    <a:pt x="9431" y="3498"/>
                    <a:pt x="9431" y="3498"/>
                    <a:pt x="9431" y="3498"/>
                  </a:cubicBezTo>
                  <a:cubicBezTo>
                    <a:pt x="9446" y="3421"/>
                    <a:pt x="9446" y="3421"/>
                    <a:pt x="9446" y="3421"/>
                  </a:cubicBezTo>
                  <a:cubicBezTo>
                    <a:pt x="9462" y="3421"/>
                    <a:pt x="9462" y="3421"/>
                    <a:pt x="9462" y="3421"/>
                  </a:cubicBezTo>
                  <a:cubicBezTo>
                    <a:pt x="9477" y="3472"/>
                    <a:pt x="9477" y="3472"/>
                    <a:pt x="9477" y="3472"/>
                  </a:cubicBezTo>
                  <a:cubicBezTo>
                    <a:pt x="9492" y="3498"/>
                    <a:pt x="9492" y="3498"/>
                    <a:pt x="9492" y="3498"/>
                  </a:cubicBezTo>
                  <a:cubicBezTo>
                    <a:pt x="9508" y="3472"/>
                    <a:pt x="9508" y="3472"/>
                    <a:pt x="9508" y="3472"/>
                  </a:cubicBezTo>
                  <a:cubicBezTo>
                    <a:pt x="9523" y="3498"/>
                    <a:pt x="9523" y="3498"/>
                    <a:pt x="9523" y="3498"/>
                  </a:cubicBezTo>
                  <a:cubicBezTo>
                    <a:pt x="9538" y="3523"/>
                    <a:pt x="9538" y="3523"/>
                    <a:pt x="9538" y="3523"/>
                  </a:cubicBezTo>
                  <a:cubicBezTo>
                    <a:pt x="9523" y="3549"/>
                    <a:pt x="9523" y="3549"/>
                    <a:pt x="9523" y="3549"/>
                  </a:cubicBezTo>
                  <a:cubicBezTo>
                    <a:pt x="9554" y="3651"/>
                    <a:pt x="9554" y="3651"/>
                    <a:pt x="9554" y="3651"/>
                  </a:cubicBezTo>
                  <a:cubicBezTo>
                    <a:pt x="9569" y="3728"/>
                    <a:pt x="9569" y="3728"/>
                    <a:pt x="9569" y="3728"/>
                  </a:cubicBezTo>
                  <a:cubicBezTo>
                    <a:pt x="9569" y="3830"/>
                    <a:pt x="9569" y="3830"/>
                    <a:pt x="9569" y="3830"/>
                  </a:cubicBezTo>
                  <a:cubicBezTo>
                    <a:pt x="9538" y="3932"/>
                    <a:pt x="9538" y="3932"/>
                    <a:pt x="9538" y="3932"/>
                  </a:cubicBezTo>
                  <a:cubicBezTo>
                    <a:pt x="9538" y="3932"/>
                    <a:pt x="9538" y="3932"/>
                    <a:pt x="9538" y="3932"/>
                  </a:cubicBezTo>
                  <a:cubicBezTo>
                    <a:pt x="9523" y="3983"/>
                    <a:pt x="9523" y="3983"/>
                    <a:pt x="9523" y="3983"/>
                  </a:cubicBezTo>
                  <a:cubicBezTo>
                    <a:pt x="9523" y="4034"/>
                    <a:pt x="9523" y="4034"/>
                    <a:pt x="9523" y="4034"/>
                  </a:cubicBezTo>
                  <a:cubicBezTo>
                    <a:pt x="9508" y="4111"/>
                    <a:pt x="9508" y="4111"/>
                    <a:pt x="9508" y="4111"/>
                  </a:cubicBezTo>
                  <a:cubicBezTo>
                    <a:pt x="9508" y="4136"/>
                    <a:pt x="9508" y="4136"/>
                    <a:pt x="9508" y="4136"/>
                  </a:cubicBezTo>
                  <a:cubicBezTo>
                    <a:pt x="9523" y="4162"/>
                    <a:pt x="9523" y="4162"/>
                    <a:pt x="9523" y="4162"/>
                  </a:cubicBezTo>
                  <a:cubicBezTo>
                    <a:pt x="9523" y="4213"/>
                    <a:pt x="9523" y="4213"/>
                    <a:pt x="9523" y="4213"/>
                  </a:cubicBezTo>
                  <a:cubicBezTo>
                    <a:pt x="9492" y="4238"/>
                    <a:pt x="9492" y="4238"/>
                    <a:pt x="9492" y="4238"/>
                  </a:cubicBezTo>
                  <a:cubicBezTo>
                    <a:pt x="9477" y="4289"/>
                    <a:pt x="9477" y="4289"/>
                    <a:pt x="9477" y="4289"/>
                  </a:cubicBezTo>
                  <a:cubicBezTo>
                    <a:pt x="9477" y="4315"/>
                    <a:pt x="9477" y="4315"/>
                    <a:pt x="9477" y="4315"/>
                  </a:cubicBezTo>
                  <a:cubicBezTo>
                    <a:pt x="9462" y="4417"/>
                    <a:pt x="9462" y="4417"/>
                    <a:pt x="9462" y="4417"/>
                  </a:cubicBezTo>
                  <a:cubicBezTo>
                    <a:pt x="9431" y="4443"/>
                    <a:pt x="9431" y="4443"/>
                    <a:pt x="9431" y="4443"/>
                  </a:cubicBezTo>
                  <a:cubicBezTo>
                    <a:pt x="9446" y="4468"/>
                    <a:pt x="9446" y="4468"/>
                    <a:pt x="9446" y="4468"/>
                  </a:cubicBezTo>
                  <a:cubicBezTo>
                    <a:pt x="9431" y="4519"/>
                    <a:pt x="9431" y="4519"/>
                    <a:pt x="9431" y="4519"/>
                  </a:cubicBezTo>
                  <a:cubicBezTo>
                    <a:pt x="9400" y="4545"/>
                    <a:pt x="9400" y="4545"/>
                    <a:pt x="9400" y="4545"/>
                  </a:cubicBezTo>
                  <a:cubicBezTo>
                    <a:pt x="9354" y="4596"/>
                    <a:pt x="9354" y="4596"/>
                    <a:pt x="9354" y="4596"/>
                  </a:cubicBezTo>
                  <a:cubicBezTo>
                    <a:pt x="9323" y="4596"/>
                    <a:pt x="9323" y="4596"/>
                    <a:pt x="9323" y="4596"/>
                  </a:cubicBezTo>
                  <a:cubicBezTo>
                    <a:pt x="9369" y="4621"/>
                    <a:pt x="9369" y="4621"/>
                    <a:pt x="9369" y="4621"/>
                  </a:cubicBezTo>
                  <a:cubicBezTo>
                    <a:pt x="9385" y="4621"/>
                    <a:pt x="9385" y="4621"/>
                    <a:pt x="9385" y="4621"/>
                  </a:cubicBezTo>
                  <a:cubicBezTo>
                    <a:pt x="9415" y="4596"/>
                    <a:pt x="9415" y="4596"/>
                    <a:pt x="9415" y="4596"/>
                  </a:cubicBezTo>
                  <a:cubicBezTo>
                    <a:pt x="9415" y="4596"/>
                    <a:pt x="9415" y="4596"/>
                    <a:pt x="9415" y="4596"/>
                  </a:cubicBezTo>
                  <a:cubicBezTo>
                    <a:pt x="9431" y="4672"/>
                    <a:pt x="9431" y="4672"/>
                    <a:pt x="9431" y="4672"/>
                  </a:cubicBezTo>
                  <a:cubicBezTo>
                    <a:pt x="9415" y="4749"/>
                    <a:pt x="9415" y="4749"/>
                    <a:pt x="9415" y="4749"/>
                  </a:cubicBezTo>
                  <a:cubicBezTo>
                    <a:pt x="9385" y="4826"/>
                    <a:pt x="9385" y="4826"/>
                    <a:pt x="9385" y="4826"/>
                  </a:cubicBezTo>
                  <a:cubicBezTo>
                    <a:pt x="9369" y="4953"/>
                    <a:pt x="9369" y="4953"/>
                    <a:pt x="9369" y="4953"/>
                  </a:cubicBezTo>
                  <a:cubicBezTo>
                    <a:pt x="9385" y="5004"/>
                    <a:pt x="9385" y="5004"/>
                    <a:pt x="9385" y="5004"/>
                  </a:cubicBezTo>
                  <a:cubicBezTo>
                    <a:pt x="9385" y="5055"/>
                    <a:pt x="9385" y="5055"/>
                    <a:pt x="9385" y="5055"/>
                  </a:cubicBezTo>
                  <a:cubicBezTo>
                    <a:pt x="9354" y="5157"/>
                    <a:pt x="9354" y="5157"/>
                    <a:pt x="9354" y="5157"/>
                  </a:cubicBezTo>
                  <a:cubicBezTo>
                    <a:pt x="9323" y="5183"/>
                    <a:pt x="9323" y="5183"/>
                    <a:pt x="9323" y="5183"/>
                  </a:cubicBezTo>
                  <a:cubicBezTo>
                    <a:pt x="9308" y="5183"/>
                    <a:pt x="9308" y="5183"/>
                    <a:pt x="9308" y="5183"/>
                  </a:cubicBezTo>
                  <a:cubicBezTo>
                    <a:pt x="9277" y="5183"/>
                    <a:pt x="9277" y="5183"/>
                    <a:pt x="9277" y="5183"/>
                  </a:cubicBezTo>
                  <a:cubicBezTo>
                    <a:pt x="9262" y="5234"/>
                    <a:pt x="9262" y="5234"/>
                    <a:pt x="9262" y="5234"/>
                  </a:cubicBezTo>
                  <a:cubicBezTo>
                    <a:pt x="9277" y="5260"/>
                    <a:pt x="9277" y="5260"/>
                    <a:pt x="9277" y="5260"/>
                  </a:cubicBezTo>
                  <a:cubicBezTo>
                    <a:pt x="9292" y="5362"/>
                    <a:pt x="9292" y="5362"/>
                    <a:pt x="9292" y="5362"/>
                  </a:cubicBezTo>
                  <a:cubicBezTo>
                    <a:pt x="9292" y="5413"/>
                    <a:pt x="9292" y="5413"/>
                    <a:pt x="9292" y="5413"/>
                  </a:cubicBezTo>
                  <a:cubicBezTo>
                    <a:pt x="9246" y="5438"/>
                    <a:pt x="9246" y="5438"/>
                    <a:pt x="9246" y="5438"/>
                  </a:cubicBezTo>
                  <a:cubicBezTo>
                    <a:pt x="9231" y="5515"/>
                    <a:pt x="9231" y="5515"/>
                    <a:pt x="9231" y="5515"/>
                  </a:cubicBezTo>
                  <a:cubicBezTo>
                    <a:pt x="9246" y="5591"/>
                    <a:pt x="9246" y="5591"/>
                    <a:pt x="9246" y="5591"/>
                  </a:cubicBezTo>
                  <a:cubicBezTo>
                    <a:pt x="9262" y="5668"/>
                    <a:pt x="9262" y="5668"/>
                    <a:pt x="9262" y="5668"/>
                  </a:cubicBezTo>
                  <a:cubicBezTo>
                    <a:pt x="9246" y="5694"/>
                    <a:pt x="9246" y="5694"/>
                    <a:pt x="9246" y="5694"/>
                  </a:cubicBezTo>
                  <a:cubicBezTo>
                    <a:pt x="9246" y="5719"/>
                    <a:pt x="9246" y="5719"/>
                    <a:pt x="9246" y="5719"/>
                  </a:cubicBezTo>
                  <a:cubicBezTo>
                    <a:pt x="9262" y="5745"/>
                    <a:pt x="9262" y="5745"/>
                    <a:pt x="9262" y="5745"/>
                  </a:cubicBezTo>
                  <a:cubicBezTo>
                    <a:pt x="9246" y="5898"/>
                    <a:pt x="9246" y="5898"/>
                    <a:pt x="9246" y="5898"/>
                  </a:cubicBezTo>
                  <a:cubicBezTo>
                    <a:pt x="9215" y="5923"/>
                    <a:pt x="9215" y="5923"/>
                    <a:pt x="9215" y="5923"/>
                  </a:cubicBezTo>
                  <a:cubicBezTo>
                    <a:pt x="9215" y="5974"/>
                    <a:pt x="9215" y="5974"/>
                    <a:pt x="9215" y="5974"/>
                  </a:cubicBezTo>
                  <a:cubicBezTo>
                    <a:pt x="9215" y="5949"/>
                    <a:pt x="9215" y="5949"/>
                    <a:pt x="9215" y="5949"/>
                  </a:cubicBezTo>
                  <a:cubicBezTo>
                    <a:pt x="9246" y="5949"/>
                    <a:pt x="9246" y="5949"/>
                    <a:pt x="9246" y="5949"/>
                  </a:cubicBezTo>
                  <a:cubicBezTo>
                    <a:pt x="9277" y="5898"/>
                    <a:pt x="9277" y="5898"/>
                    <a:pt x="9277" y="5898"/>
                  </a:cubicBezTo>
                  <a:cubicBezTo>
                    <a:pt x="9292" y="5847"/>
                    <a:pt x="9292" y="5847"/>
                    <a:pt x="9292" y="5847"/>
                  </a:cubicBezTo>
                  <a:cubicBezTo>
                    <a:pt x="9292" y="5821"/>
                    <a:pt x="9292" y="5821"/>
                    <a:pt x="9292" y="5821"/>
                  </a:cubicBezTo>
                  <a:cubicBezTo>
                    <a:pt x="9308" y="5796"/>
                    <a:pt x="9308" y="5796"/>
                    <a:pt x="9308" y="5796"/>
                  </a:cubicBezTo>
                  <a:cubicBezTo>
                    <a:pt x="9354" y="5770"/>
                    <a:pt x="9354" y="5770"/>
                    <a:pt x="9354" y="5770"/>
                  </a:cubicBezTo>
                  <a:cubicBezTo>
                    <a:pt x="9369" y="5770"/>
                    <a:pt x="9369" y="5770"/>
                    <a:pt x="9369" y="5770"/>
                  </a:cubicBezTo>
                  <a:cubicBezTo>
                    <a:pt x="9338" y="5770"/>
                    <a:pt x="9338" y="5770"/>
                    <a:pt x="9338" y="5770"/>
                  </a:cubicBezTo>
                  <a:cubicBezTo>
                    <a:pt x="9292" y="5668"/>
                    <a:pt x="9292" y="5668"/>
                    <a:pt x="9292" y="5668"/>
                  </a:cubicBezTo>
                  <a:cubicBezTo>
                    <a:pt x="9277" y="5591"/>
                    <a:pt x="9277" y="5591"/>
                    <a:pt x="9277" y="5591"/>
                  </a:cubicBezTo>
                  <a:cubicBezTo>
                    <a:pt x="9292" y="5540"/>
                    <a:pt x="9292" y="5540"/>
                    <a:pt x="9292" y="5540"/>
                  </a:cubicBezTo>
                  <a:cubicBezTo>
                    <a:pt x="9354" y="5515"/>
                    <a:pt x="9354" y="5515"/>
                    <a:pt x="9354" y="5515"/>
                  </a:cubicBezTo>
                  <a:cubicBezTo>
                    <a:pt x="9400" y="5515"/>
                    <a:pt x="9400" y="5515"/>
                    <a:pt x="9400" y="5515"/>
                  </a:cubicBezTo>
                  <a:cubicBezTo>
                    <a:pt x="9462" y="5438"/>
                    <a:pt x="9462" y="5438"/>
                    <a:pt x="9462" y="5438"/>
                  </a:cubicBezTo>
                  <a:cubicBezTo>
                    <a:pt x="9477" y="5438"/>
                    <a:pt x="9477" y="5438"/>
                    <a:pt x="9477" y="5438"/>
                  </a:cubicBezTo>
                  <a:cubicBezTo>
                    <a:pt x="9492" y="5413"/>
                    <a:pt x="9492" y="5413"/>
                    <a:pt x="9492" y="5413"/>
                  </a:cubicBezTo>
                  <a:cubicBezTo>
                    <a:pt x="9477" y="5362"/>
                    <a:pt x="9477" y="5362"/>
                    <a:pt x="9477" y="5362"/>
                  </a:cubicBezTo>
                  <a:cubicBezTo>
                    <a:pt x="9523" y="5311"/>
                    <a:pt x="9523" y="5311"/>
                    <a:pt x="9523" y="5311"/>
                  </a:cubicBezTo>
                  <a:cubicBezTo>
                    <a:pt x="9554" y="5234"/>
                    <a:pt x="9554" y="5234"/>
                    <a:pt x="9554" y="5234"/>
                  </a:cubicBezTo>
                  <a:cubicBezTo>
                    <a:pt x="9538" y="5183"/>
                    <a:pt x="9538" y="5183"/>
                    <a:pt x="9538" y="5183"/>
                  </a:cubicBezTo>
                  <a:cubicBezTo>
                    <a:pt x="9538" y="5157"/>
                    <a:pt x="9538" y="5157"/>
                    <a:pt x="9538" y="5157"/>
                  </a:cubicBezTo>
                  <a:cubicBezTo>
                    <a:pt x="9569" y="5183"/>
                    <a:pt x="9569" y="5183"/>
                    <a:pt x="9569" y="5183"/>
                  </a:cubicBezTo>
                  <a:cubicBezTo>
                    <a:pt x="9600" y="5183"/>
                    <a:pt x="9600" y="5183"/>
                    <a:pt x="9600" y="5183"/>
                  </a:cubicBezTo>
                  <a:cubicBezTo>
                    <a:pt x="9631" y="5106"/>
                    <a:pt x="9631" y="5106"/>
                    <a:pt x="9631" y="5106"/>
                  </a:cubicBezTo>
                  <a:cubicBezTo>
                    <a:pt x="9615" y="5081"/>
                    <a:pt x="9615" y="5081"/>
                    <a:pt x="9615" y="5081"/>
                  </a:cubicBezTo>
                  <a:cubicBezTo>
                    <a:pt x="9677" y="5004"/>
                    <a:pt x="9677" y="5004"/>
                    <a:pt x="9677" y="5004"/>
                  </a:cubicBezTo>
                  <a:cubicBezTo>
                    <a:pt x="9677" y="4928"/>
                    <a:pt x="9677" y="4928"/>
                    <a:pt x="9677" y="4928"/>
                  </a:cubicBezTo>
                  <a:cubicBezTo>
                    <a:pt x="9662" y="4902"/>
                    <a:pt x="9662" y="4902"/>
                    <a:pt x="9662" y="4902"/>
                  </a:cubicBezTo>
                  <a:cubicBezTo>
                    <a:pt x="9600" y="4953"/>
                    <a:pt x="9600" y="4953"/>
                    <a:pt x="9600" y="4953"/>
                  </a:cubicBezTo>
                  <a:cubicBezTo>
                    <a:pt x="9600" y="4979"/>
                    <a:pt x="9600" y="4979"/>
                    <a:pt x="9600" y="4979"/>
                  </a:cubicBezTo>
                  <a:cubicBezTo>
                    <a:pt x="9554" y="5055"/>
                    <a:pt x="9554" y="5055"/>
                    <a:pt x="9554" y="5055"/>
                  </a:cubicBezTo>
                  <a:cubicBezTo>
                    <a:pt x="9508" y="5030"/>
                    <a:pt x="9508" y="5030"/>
                    <a:pt x="9508" y="5030"/>
                  </a:cubicBezTo>
                  <a:cubicBezTo>
                    <a:pt x="9492" y="4953"/>
                    <a:pt x="9492" y="4953"/>
                    <a:pt x="9492" y="4953"/>
                  </a:cubicBezTo>
                  <a:cubicBezTo>
                    <a:pt x="9523" y="4902"/>
                    <a:pt x="9523" y="4902"/>
                    <a:pt x="9523" y="4902"/>
                  </a:cubicBezTo>
                  <a:cubicBezTo>
                    <a:pt x="9508" y="4800"/>
                    <a:pt x="9508" y="4800"/>
                    <a:pt x="9508" y="4800"/>
                  </a:cubicBezTo>
                  <a:cubicBezTo>
                    <a:pt x="9538" y="4749"/>
                    <a:pt x="9538" y="4749"/>
                    <a:pt x="9538" y="4749"/>
                  </a:cubicBezTo>
                  <a:cubicBezTo>
                    <a:pt x="9585" y="4749"/>
                    <a:pt x="9585" y="4749"/>
                    <a:pt x="9585" y="4749"/>
                  </a:cubicBezTo>
                  <a:cubicBezTo>
                    <a:pt x="9646" y="4800"/>
                    <a:pt x="9646" y="4800"/>
                    <a:pt x="9646" y="4800"/>
                  </a:cubicBezTo>
                  <a:cubicBezTo>
                    <a:pt x="9662" y="4774"/>
                    <a:pt x="9662" y="4774"/>
                    <a:pt x="9662" y="4774"/>
                  </a:cubicBezTo>
                  <a:cubicBezTo>
                    <a:pt x="9662" y="4698"/>
                    <a:pt x="9662" y="4698"/>
                    <a:pt x="9662" y="4698"/>
                  </a:cubicBezTo>
                  <a:cubicBezTo>
                    <a:pt x="9708" y="4672"/>
                    <a:pt x="9708" y="4672"/>
                    <a:pt x="9708" y="4672"/>
                  </a:cubicBezTo>
                  <a:cubicBezTo>
                    <a:pt x="9708" y="4723"/>
                    <a:pt x="9708" y="4723"/>
                    <a:pt x="9708" y="4723"/>
                  </a:cubicBezTo>
                  <a:cubicBezTo>
                    <a:pt x="9692" y="4749"/>
                    <a:pt x="9692" y="4749"/>
                    <a:pt x="9692" y="4749"/>
                  </a:cubicBezTo>
                  <a:cubicBezTo>
                    <a:pt x="9692" y="4800"/>
                    <a:pt x="9692" y="4800"/>
                    <a:pt x="9692" y="4800"/>
                  </a:cubicBezTo>
                  <a:cubicBezTo>
                    <a:pt x="9785" y="4928"/>
                    <a:pt x="9785" y="4928"/>
                    <a:pt x="9785" y="4928"/>
                  </a:cubicBezTo>
                  <a:cubicBezTo>
                    <a:pt x="9831" y="4928"/>
                    <a:pt x="9831" y="4928"/>
                    <a:pt x="9831" y="4928"/>
                  </a:cubicBezTo>
                  <a:cubicBezTo>
                    <a:pt x="9846" y="4902"/>
                    <a:pt x="9846" y="4902"/>
                    <a:pt x="9846" y="4902"/>
                  </a:cubicBezTo>
                  <a:cubicBezTo>
                    <a:pt x="9908" y="4902"/>
                    <a:pt x="9908" y="4902"/>
                    <a:pt x="9908" y="4902"/>
                  </a:cubicBezTo>
                  <a:cubicBezTo>
                    <a:pt x="9938" y="4851"/>
                    <a:pt x="9938" y="4851"/>
                    <a:pt x="9938" y="4851"/>
                  </a:cubicBezTo>
                  <a:cubicBezTo>
                    <a:pt x="9938" y="4774"/>
                    <a:pt x="9938" y="4774"/>
                    <a:pt x="9938" y="4774"/>
                  </a:cubicBezTo>
                  <a:cubicBezTo>
                    <a:pt x="9892" y="4698"/>
                    <a:pt x="9892" y="4698"/>
                    <a:pt x="9892" y="4698"/>
                  </a:cubicBezTo>
                  <a:cubicBezTo>
                    <a:pt x="9877" y="4647"/>
                    <a:pt x="9877" y="4647"/>
                    <a:pt x="9877" y="4647"/>
                  </a:cubicBezTo>
                  <a:cubicBezTo>
                    <a:pt x="9908" y="4672"/>
                    <a:pt x="9908" y="4672"/>
                    <a:pt x="9908" y="4672"/>
                  </a:cubicBezTo>
                  <a:cubicBezTo>
                    <a:pt x="9969" y="4774"/>
                    <a:pt x="9969" y="4774"/>
                    <a:pt x="9969" y="4774"/>
                  </a:cubicBezTo>
                  <a:cubicBezTo>
                    <a:pt x="9985" y="4774"/>
                    <a:pt x="9985" y="4774"/>
                    <a:pt x="9985" y="4774"/>
                  </a:cubicBezTo>
                  <a:cubicBezTo>
                    <a:pt x="10015" y="4826"/>
                    <a:pt x="10015" y="4826"/>
                    <a:pt x="10015" y="4826"/>
                  </a:cubicBezTo>
                  <a:cubicBezTo>
                    <a:pt x="10015" y="4851"/>
                    <a:pt x="10015" y="4851"/>
                    <a:pt x="10015" y="4851"/>
                  </a:cubicBezTo>
                  <a:cubicBezTo>
                    <a:pt x="10015" y="4902"/>
                    <a:pt x="10015" y="4902"/>
                    <a:pt x="10015" y="4902"/>
                  </a:cubicBezTo>
                  <a:cubicBezTo>
                    <a:pt x="10062" y="4953"/>
                    <a:pt x="10062" y="4953"/>
                    <a:pt x="10062" y="4953"/>
                  </a:cubicBezTo>
                  <a:cubicBezTo>
                    <a:pt x="10077" y="5055"/>
                    <a:pt x="10077" y="5055"/>
                    <a:pt x="10077" y="5055"/>
                  </a:cubicBezTo>
                  <a:cubicBezTo>
                    <a:pt x="10077" y="5081"/>
                    <a:pt x="10077" y="5081"/>
                    <a:pt x="10077" y="5081"/>
                  </a:cubicBezTo>
                  <a:cubicBezTo>
                    <a:pt x="10077" y="5055"/>
                    <a:pt x="10077" y="5055"/>
                    <a:pt x="10077" y="5055"/>
                  </a:cubicBezTo>
                  <a:cubicBezTo>
                    <a:pt x="10108" y="5004"/>
                    <a:pt x="10108" y="5004"/>
                    <a:pt x="10108" y="5004"/>
                  </a:cubicBezTo>
                  <a:cubicBezTo>
                    <a:pt x="10123" y="5004"/>
                    <a:pt x="10123" y="5004"/>
                    <a:pt x="10123" y="5004"/>
                  </a:cubicBezTo>
                  <a:cubicBezTo>
                    <a:pt x="10138" y="4953"/>
                    <a:pt x="10138" y="4953"/>
                    <a:pt x="10138" y="4953"/>
                  </a:cubicBezTo>
                  <a:cubicBezTo>
                    <a:pt x="10123" y="4928"/>
                    <a:pt x="10123" y="4928"/>
                    <a:pt x="10123" y="4928"/>
                  </a:cubicBezTo>
                  <a:cubicBezTo>
                    <a:pt x="10108" y="4953"/>
                    <a:pt x="10108" y="4953"/>
                    <a:pt x="10108" y="4953"/>
                  </a:cubicBezTo>
                  <a:cubicBezTo>
                    <a:pt x="10077" y="4953"/>
                    <a:pt x="10077" y="4953"/>
                    <a:pt x="10077" y="4953"/>
                  </a:cubicBezTo>
                  <a:cubicBezTo>
                    <a:pt x="10062" y="4877"/>
                    <a:pt x="10062" y="4877"/>
                    <a:pt x="10062" y="4877"/>
                  </a:cubicBezTo>
                  <a:cubicBezTo>
                    <a:pt x="10108" y="4800"/>
                    <a:pt x="10108" y="4800"/>
                    <a:pt x="10108" y="4800"/>
                  </a:cubicBezTo>
                  <a:cubicBezTo>
                    <a:pt x="10138" y="4774"/>
                    <a:pt x="10138" y="4774"/>
                    <a:pt x="10138" y="4774"/>
                  </a:cubicBezTo>
                  <a:cubicBezTo>
                    <a:pt x="10154" y="4749"/>
                    <a:pt x="10154" y="4749"/>
                    <a:pt x="10154" y="4749"/>
                  </a:cubicBezTo>
                  <a:cubicBezTo>
                    <a:pt x="10169" y="4749"/>
                    <a:pt x="10169" y="4749"/>
                    <a:pt x="10169" y="4749"/>
                  </a:cubicBezTo>
                  <a:cubicBezTo>
                    <a:pt x="10185" y="4698"/>
                    <a:pt x="10185" y="4698"/>
                    <a:pt x="10185" y="4698"/>
                  </a:cubicBezTo>
                  <a:cubicBezTo>
                    <a:pt x="10262" y="4672"/>
                    <a:pt x="10262" y="4672"/>
                    <a:pt x="10262" y="4672"/>
                  </a:cubicBezTo>
                  <a:cubicBezTo>
                    <a:pt x="10369" y="4621"/>
                    <a:pt x="10369" y="4621"/>
                    <a:pt x="10369" y="4621"/>
                  </a:cubicBezTo>
                  <a:cubicBezTo>
                    <a:pt x="10492" y="4621"/>
                    <a:pt x="10492" y="4621"/>
                    <a:pt x="10492" y="4621"/>
                  </a:cubicBezTo>
                  <a:cubicBezTo>
                    <a:pt x="10600" y="4545"/>
                    <a:pt x="10600" y="4545"/>
                    <a:pt x="10600" y="4545"/>
                  </a:cubicBezTo>
                  <a:cubicBezTo>
                    <a:pt x="10646" y="4545"/>
                    <a:pt x="10646" y="4545"/>
                    <a:pt x="10646" y="4545"/>
                  </a:cubicBezTo>
                  <a:cubicBezTo>
                    <a:pt x="10692" y="4570"/>
                    <a:pt x="10692" y="4570"/>
                    <a:pt x="10692" y="4570"/>
                  </a:cubicBezTo>
                  <a:cubicBezTo>
                    <a:pt x="10692" y="4621"/>
                    <a:pt x="10692" y="4621"/>
                    <a:pt x="10692" y="4621"/>
                  </a:cubicBezTo>
                  <a:cubicBezTo>
                    <a:pt x="10677" y="4621"/>
                    <a:pt x="10677" y="4621"/>
                    <a:pt x="10677" y="4621"/>
                  </a:cubicBezTo>
                  <a:cubicBezTo>
                    <a:pt x="10646" y="4698"/>
                    <a:pt x="10646" y="4698"/>
                    <a:pt x="10646" y="4698"/>
                  </a:cubicBezTo>
                  <a:cubicBezTo>
                    <a:pt x="10677" y="4800"/>
                    <a:pt x="10677" y="4800"/>
                    <a:pt x="10677" y="4800"/>
                  </a:cubicBezTo>
                  <a:cubicBezTo>
                    <a:pt x="10723" y="4851"/>
                    <a:pt x="10723" y="4851"/>
                    <a:pt x="10723" y="4851"/>
                  </a:cubicBezTo>
                  <a:cubicBezTo>
                    <a:pt x="10862" y="4877"/>
                    <a:pt x="10862" y="4877"/>
                    <a:pt x="10862" y="4877"/>
                  </a:cubicBezTo>
                  <a:cubicBezTo>
                    <a:pt x="10892" y="4877"/>
                    <a:pt x="10892" y="4877"/>
                    <a:pt x="10892" y="4877"/>
                  </a:cubicBezTo>
                  <a:cubicBezTo>
                    <a:pt x="10908" y="4877"/>
                    <a:pt x="10908" y="4877"/>
                    <a:pt x="10908" y="4877"/>
                  </a:cubicBezTo>
                  <a:cubicBezTo>
                    <a:pt x="10954" y="4877"/>
                    <a:pt x="10954" y="4877"/>
                    <a:pt x="10954" y="4877"/>
                  </a:cubicBezTo>
                  <a:cubicBezTo>
                    <a:pt x="10985" y="4902"/>
                    <a:pt x="10985" y="4902"/>
                    <a:pt x="10985" y="4902"/>
                  </a:cubicBezTo>
                  <a:cubicBezTo>
                    <a:pt x="11092" y="4877"/>
                    <a:pt x="11092" y="4877"/>
                    <a:pt x="11092" y="4877"/>
                  </a:cubicBezTo>
                  <a:cubicBezTo>
                    <a:pt x="11169" y="4800"/>
                    <a:pt x="11169" y="4800"/>
                    <a:pt x="11169" y="4800"/>
                  </a:cubicBezTo>
                  <a:cubicBezTo>
                    <a:pt x="11185" y="4826"/>
                    <a:pt x="11185" y="4826"/>
                    <a:pt x="11185" y="4826"/>
                  </a:cubicBezTo>
                  <a:cubicBezTo>
                    <a:pt x="11231" y="4800"/>
                    <a:pt x="11231" y="4800"/>
                    <a:pt x="11231" y="4800"/>
                  </a:cubicBezTo>
                  <a:cubicBezTo>
                    <a:pt x="11246" y="4749"/>
                    <a:pt x="11246" y="4749"/>
                    <a:pt x="11246" y="4749"/>
                  </a:cubicBezTo>
                  <a:cubicBezTo>
                    <a:pt x="11231" y="4723"/>
                    <a:pt x="11231" y="4723"/>
                    <a:pt x="11231" y="4723"/>
                  </a:cubicBezTo>
                  <a:cubicBezTo>
                    <a:pt x="11262" y="4698"/>
                    <a:pt x="11262" y="4698"/>
                    <a:pt x="11262" y="4698"/>
                  </a:cubicBezTo>
                  <a:cubicBezTo>
                    <a:pt x="11292" y="4723"/>
                    <a:pt x="11292" y="4723"/>
                    <a:pt x="11292" y="4723"/>
                  </a:cubicBezTo>
                  <a:cubicBezTo>
                    <a:pt x="11338" y="4698"/>
                    <a:pt x="11338" y="4698"/>
                    <a:pt x="11338" y="4698"/>
                  </a:cubicBezTo>
                  <a:cubicBezTo>
                    <a:pt x="11338" y="4749"/>
                    <a:pt x="11338" y="4749"/>
                    <a:pt x="11338" y="4749"/>
                  </a:cubicBezTo>
                  <a:cubicBezTo>
                    <a:pt x="11369" y="4749"/>
                    <a:pt x="11369" y="4749"/>
                    <a:pt x="11369" y="4749"/>
                  </a:cubicBezTo>
                  <a:cubicBezTo>
                    <a:pt x="11385" y="4698"/>
                    <a:pt x="11385" y="4698"/>
                    <a:pt x="11385" y="4698"/>
                  </a:cubicBezTo>
                  <a:cubicBezTo>
                    <a:pt x="11369" y="4647"/>
                    <a:pt x="11369" y="4647"/>
                    <a:pt x="11369" y="4647"/>
                  </a:cubicBezTo>
                  <a:cubicBezTo>
                    <a:pt x="11338" y="4621"/>
                    <a:pt x="11338" y="4621"/>
                    <a:pt x="11338" y="4621"/>
                  </a:cubicBezTo>
                  <a:cubicBezTo>
                    <a:pt x="11354" y="4570"/>
                    <a:pt x="11354" y="4570"/>
                    <a:pt x="11354" y="4570"/>
                  </a:cubicBezTo>
                  <a:cubicBezTo>
                    <a:pt x="11338" y="4519"/>
                    <a:pt x="11338" y="4519"/>
                    <a:pt x="11338" y="4519"/>
                  </a:cubicBezTo>
                  <a:cubicBezTo>
                    <a:pt x="11292" y="4494"/>
                    <a:pt x="11292" y="4494"/>
                    <a:pt x="11292" y="4494"/>
                  </a:cubicBezTo>
                  <a:cubicBezTo>
                    <a:pt x="11292" y="4443"/>
                    <a:pt x="11292" y="4443"/>
                    <a:pt x="11292" y="4443"/>
                  </a:cubicBezTo>
                  <a:cubicBezTo>
                    <a:pt x="11277" y="4417"/>
                    <a:pt x="11277" y="4417"/>
                    <a:pt x="11277" y="4417"/>
                  </a:cubicBezTo>
                  <a:cubicBezTo>
                    <a:pt x="11262" y="4366"/>
                    <a:pt x="11262" y="4366"/>
                    <a:pt x="11262" y="4366"/>
                  </a:cubicBezTo>
                  <a:cubicBezTo>
                    <a:pt x="11246" y="4315"/>
                    <a:pt x="11246" y="4315"/>
                    <a:pt x="11246" y="4315"/>
                  </a:cubicBezTo>
                  <a:cubicBezTo>
                    <a:pt x="11231" y="4264"/>
                    <a:pt x="11231" y="4264"/>
                    <a:pt x="11231" y="4264"/>
                  </a:cubicBezTo>
                  <a:cubicBezTo>
                    <a:pt x="11262" y="4213"/>
                    <a:pt x="11262" y="4213"/>
                    <a:pt x="11262" y="4213"/>
                  </a:cubicBezTo>
                  <a:cubicBezTo>
                    <a:pt x="11262" y="4238"/>
                    <a:pt x="11262" y="4238"/>
                    <a:pt x="11262" y="4238"/>
                  </a:cubicBezTo>
                  <a:cubicBezTo>
                    <a:pt x="11277" y="4264"/>
                    <a:pt x="11277" y="4264"/>
                    <a:pt x="11277" y="4264"/>
                  </a:cubicBezTo>
                  <a:cubicBezTo>
                    <a:pt x="11308" y="4213"/>
                    <a:pt x="11308" y="4213"/>
                    <a:pt x="11308" y="4213"/>
                  </a:cubicBezTo>
                  <a:cubicBezTo>
                    <a:pt x="11308" y="4187"/>
                    <a:pt x="11308" y="4187"/>
                    <a:pt x="11308" y="4187"/>
                  </a:cubicBezTo>
                  <a:cubicBezTo>
                    <a:pt x="11292" y="4136"/>
                    <a:pt x="11292" y="4136"/>
                    <a:pt x="11292" y="4136"/>
                  </a:cubicBezTo>
                  <a:cubicBezTo>
                    <a:pt x="11323" y="4136"/>
                    <a:pt x="11323" y="4136"/>
                    <a:pt x="11323" y="4136"/>
                  </a:cubicBezTo>
                  <a:cubicBezTo>
                    <a:pt x="11369" y="4187"/>
                    <a:pt x="11369" y="4187"/>
                    <a:pt x="11369" y="4187"/>
                  </a:cubicBezTo>
                  <a:cubicBezTo>
                    <a:pt x="11385" y="4162"/>
                    <a:pt x="11385" y="4162"/>
                    <a:pt x="11385" y="4162"/>
                  </a:cubicBezTo>
                  <a:cubicBezTo>
                    <a:pt x="11385" y="4111"/>
                    <a:pt x="11385" y="4111"/>
                    <a:pt x="11385" y="4111"/>
                  </a:cubicBezTo>
                  <a:cubicBezTo>
                    <a:pt x="11400" y="4136"/>
                    <a:pt x="11400" y="4136"/>
                    <a:pt x="11400" y="4136"/>
                  </a:cubicBezTo>
                  <a:cubicBezTo>
                    <a:pt x="11446" y="4136"/>
                    <a:pt x="11446" y="4136"/>
                    <a:pt x="11446" y="4136"/>
                  </a:cubicBezTo>
                  <a:cubicBezTo>
                    <a:pt x="11462" y="4136"/>
                    <a:pt x="11462" y="4136"/>
                    <a:pt x="11462" y="4136"/>
                  </a:cubicBezTo>
                  <a:cubicBezTo>
                    <a:pt x="11477" y="4111"/>
                    <a:pt x="11477" y="4111"/>
                    <a:pt x="11477" y="4111"/>
                  </a:cubicBezTo>
                  <a:cubicBezTo>
                    <a:pt x="11508" y="4162"/>
                    <a:pt x="11508" y="4162"/>
                    <a:pt x="11508" y="4162"/>
                  </a:cubicBezTo>
                  <a:cubicBezTo>
                    <a:pt x="11538" y="4162"/>
                    <a:pt x="11538" y="4162"/>
                    <a:pt x="11538" y="4162"/>
                  </a:cubicBezTo>
                  <a:cubicBezTo>
                    <a:pt x="11554" y="4213"/>
                    <a:pt x="11554" y="4213"/>
                    <a:pt x="11554" y="4213"/>
                  </a:cubicBezTo>
                  <a:cubicBezTo>
                    <a:pt x="11569" y="4187"/>
                    <a:pt x="11569" y="4187"/>
                    <a:pt x="11569" y="4187"/>
                  </a:cubicBezTo>
                  <a:cubicBezTo>
                    <a:pt x="11569" y="4136"/>
                    <a:pt x="11569" y="4136"/>
                    <a:pt x="11569" y="4136"/>
                  </a:cubicBezTo>
                  <a:cubicBezTo>
                    <a:pt x="11600" y="4136"/>
                    <a:pt x="11600" y="4136"/>
                    <a:pt x="11600" y="4136"/>
                  </a:cubicBezTo>
                  <a:cubicBezTo>
                    <a:pt x="11615" y="4187"/>
                    <a:pt x="11615" y="4187"/>
                    <a:pt x="11615" y="4187"/>
                  </a:cubicBezTo>
                  <a:cubicBezTo>
                    <a:pt x="11600" y="4238"/>
                    <a:pt x="11600" y="4238"/>
                    <a:pt x="11600" y="4238"/>
                  </a:cubicBezTo>
                  <a:cubicBezTo>
                    <a:pt x="11585" y="4264"/>
                    <a:pt x="11585" y="4264"/>
                    <a:pt x="11585" y="4264"/>
                  </a:cubicBezTo>
                  <a:cubicBezTo>
                    <a:pt x="11600" y="4289"/>
                    <a:pt x="11600" y="4289"/>
                    <a:pt x="11600" y="4289"/>
                  </a:cubicBezTo>
                  <a:cubicBezTo>
                    <a:pt x="11631" y="4264"/>
                    <a:pt x="11631" y="4264"/>
                    <a:pt x="11631" y="4264"/>
                  </a:cubicBezTo>
                  <a:cubicBezTo>
                    <a:pt x="11646" y="4289"/>
                    <a:pt x="11646" y="4289"/>
                    <a:pt x="11646" y="4289"/>
                  </a:cubicBezTo>
                  <a:cubicBezTo>
                    <a:pt x="11646" y="4238"/>
                    <a:pt x="11646" y="4238"/>
                    <a:pt x="11646" y="4238"/>
                  </a:cubicBezTo>
                  <a:cubicBezTo>
                    <a:pt x="11662" y="4238"/>
                    <a:pt x="11662" y="4238"/>
                    <a:pt x="11662" y="4238"/>
                  </a:cubicBezTo>
                  <a:cubicBezTo>
                    <a:pt x="11677" y="4238"/>
                    <a:pt x="11677" y="4238"/>
                    <a:pt x="11677" y="4238"/>
                  </a:cubicBezTo>
                  <a:cubicBezTo>
                    <a:pt x="11677" y="4187"/>
                    <a:pt x="11677" y="4187"/>
                    <a:pt x="11677" y="4187"/>
                  </a:cubicBezTo>
                  <a:cubicBezTo>
                    <a:pt x="11646" y="4162"/>
                    <a:pt x="11646" y="4162"/>
                    <a:pt x="11646" y="4162"/>
                  </a:cubicBezTo>
                  <a:cubicBezTo>
                    <a:pt x="11662" y="4136"/>
                    <a:pt x="11662" y="4136"/>
                    <a:pt x="11662" y="4136"/>
                  </a:cubicBezTo>
                  <a:cubicBezTo>
                    <a:pt x="11692" y="4136"/>
                    <a:pt x="11692" y="4136"/>
                    <a:pt x="11692" y="4136"/>
                  </a:cubicBezTo>
                  <a:cubicBezTo>
                    <a:pt x="11738" y="4111"/>
                    <a:pt x="11738" y="4111"/>
                    <a:pt x="11738" y="4111"/>
                  </a:cubicBezTo>
                  <a:cubicBezTo>
                    <a:pt x="11754" y="4136"/>
                    <a:pt x="11754" y="4136"/>
                    <a:pt x="11754" y="4136"/>
                  </a:cubicBezTo>
                  <a:cubicBezTo>
                    <a:pt x="11769" y="4111"/>
                    <a:pt x="11769" y="4111"/>
                    <a:pt x="11769" y="4111"/>
                  </a:cubicBezTo>
                  <a:cubicBezTo>
                    <a:pt x="11815" y="4111"/>
                    <a:pt x="11815" y="4111"/>
                    <a:pt x="11815" y="4111"/>
                  </a:cubicBezTo>
                  <a:cubicBezTo>
                    <a:pt x="11815" y="4162"/>
                    <a:pt x="11815" y="4162"/>
                    <a:pt x="11815" y="4162"/>
                  </a:cubicBezTo>
                  <a:cubicBezTo>
                    <a:pt x="11831" y="4238"/>
                    <a:pt x="11831" y="4238"/>
                    <a:pt x="11831" y="4238"/>
                  </a:cubicBezTo>
                  <a:cubicBezTo>
                    <a:pt x="11831" y="4187"/>
                    <a:pt x="11831" y="4187"/>
                    <a:pt x="11831" y="4187"/>
                  </a:cubicBezTo>
                  <a:cubicBezTo>
                    <a:pt x="11846" y="4187"/>
                    <a:pt x="11846" y="4187"/>
                    <a:pt x="11846" y="4187"/>
                  </a:cubicBezTo>
                  <a:cubicBezTo>
                    <a:pt x="11877" y="4136"/>
                    <a:pt x="11877" y="4136"/>
                    <a:pt x="11877" y="4136"/>
                  </a:cubicBezTo>
                  <a:cubicBezTo>
                    <a:pt x="11892" y="4213"/>
                    <a:pt x="11892" y="4213"/>
                    <a:pt x="11892" y="4213"/>
                  </a:cubicBezTo>
                  <a:cubicBezTo>
                    <a:pt x="11908" y="4213"/>
                    <a:pt x="11908" y="4213"/>
                    <a:pt x="11908" y="4213"/>
                  </a:cubicBezTo>
                  <a:cubicBezTo>
                    <a:pt x="11938" y="4187"/>
                    <a:pt x="11938" y="4187"/>
                    <a:pt x="11938" y="4187"/>
                  </a:cubicBezTo>
                  <a:cubicBezTo>
                    <a:pt x="11969" y="4238"/>
                    <a:pt x="11969" y="4238"/>
                    <a:pt x="11969" y="4238"/>
                  </a:cubicBezTo>
                  <a:cubicBezTo>
                    <a:pt x="11985" y="4340"/>
                    <a:pt x="11985" y="4340"/>
                    <a:pt x="11985" y="4340"/>
                  </a:cubicBezTo>
                  <a:cubicBezTo>
                    <a:pt x="12000" y="4264"/>
                    <a:pt x="12000" y="4264"/>
                    <a:pt x="12000" y="4264"/>
                  </a:cubicBezTo>
                  <a:cubicBezTo>
                    <a:pt x="12031" y="4238"/>
                    <a:pt x="12031" y="4238"/>
                    <a:pt x="12031" y="4238"/>
                  </a:cubicBezTo>
                  <a:cubicBezTo>
                    <a:pt x="12046" y="4264"/>
                    <a:pt x="12046" y="4264"/>
                    <a:pt x="12046" y="4264"/>
                  </a:cubicBezTo>
                  <a:cubicBezTo>
                    <a:pt x="12015" y="4340"/>
                    <a:pt x="12015" y="4340"/>
                    <a:pt x="12015" y="4340"/>
                  </a:cubicBezTo>
                  <a:cubicBezTo>
                    <a:pt x="12046" y="4366"/>
                    <a:pt x="12046" y="4366"/>
                    <a:pt x="12046" y="4366"/>
                  </a:cubicBezTo>
                  <a:cubicBezTo>
                    <a:pt x="12062" y="4391"/>
                    <a:pt x="12062" y="4391"/>
                    <a:pt x="12062" y="4391"/>
                  </a:cubicBezTo>
                  <a:cubicBezTo>
                    <a:pt x="12092" y="4391"/>
                    <a:pt x="12092" y="4391"/>
                    <a:pt x="12092" y="4391"/>
                  </a:cubicBezTo>
                  <a:cubicBezTo>
                    <a:pt x="12092" y="4443"/>
                    <a:pt x="12092" y="4443"/>
                    <a:pt x="12092" y="4443"/>
                  </a:cubicBezTo>
                  <a:cubicBezTo>
                    <a:pt x="12108" y="4417"/>
                    <a:pt x="12108" y="4417"/>
                    <a:pt x="12108" y="4417"/>
                  </a:cubicBezTo>
                  <a:cubicBezTo>
                    <a:pt x="12123" y="4417"/>
                    <a:pt x="12123" y="4417"/>
                    <a:pt x="12123" y="4417"/>
                  </a:cubicBezTo>
                  <a:cubicBezTo>
                    <a:pt x="12138" y="4468"/>
                    <a:pt x="12138" y="4468"/>
                    <a:pt x="12138" y="4468"/>
                  </a:cubicBezTo>
                  <a:cubicBezTo>
                    <a:pt x="12108" y="4519"/>
                    <a:pt x="12108" y="4519"/>
                    <a:pt x="12108" y="4519"/>
                  </a:cubicBezTo>
                  <a:cubicBezTo>
                    <a:pt x="12108" y="4596"/>
                    <a:pt x="12108" y="4596"/>
                    <a:pt x="12108" y="4596"/>
                  </a:cubicBezTo>
                  <a:cubicBezTo>
                    <a:pt x="12154" y="4519"/>
                    <a:pt x="12154" y="4519"/>
                    <a:pt x="12154" y="4519"/>
                  </a:cubicBezTo>
                  <a:cubicBezTo>
                    <a:pt x="12185" y="4519"/>
                    <a:pt x="12185" y="4519"/>
                    <a:pt x="12185" y="4519"/>
                  </a:cubicBezTo>
                  <a:cubicBezTo>
                    <a:pt x="12185" y="4545"/>
                    <a:pt x="12185" y="4545"/>
                    <a:pt x="12185" y="4545"/>
                  </a:cubicBezTo>
                  <a:cubicBezTo>
                    <a:pt x="12123" y="4647"/>
                    <a:pt x="12123" y="4647"/>
                    <a:pt x="12123" y="4647"/>
                  </a:cubicBezTo>
                  <a:cubicBezTo>
                    <a:pt x="12138" y="4723"/>
                    <a:pt x="12138" y="4723"/>
                    <a:pt x="12138" y="4723"/>
                  </a:cubicBezTo>
                  <a:cubicBezTo>
                    <a:pt x="12185" y="4723"/>
                    <a:pt x="12185" y="4723"/>
                    <a:pt x="12185" y="4723"/>
                  </a:cubicBezTo>
                  <a:cubicBezTo>
                    <a:pt x="12200" y="4698"/>
                    <a:pt x="12200" y="4698"/>
                    <a:pt x="12200" y="4698"/>
                  </a:cubicBezTo>
                  <a:cubicBezTo>
                    <a:pt x="12215" y="4672"/>
                    <a:pt x="12215" y="4672"/>
                    <a:pt x="12215" y="4672"/>
                  </a:cubicBezTo>
                  <a:cubicBezTo>
                    <a:pt x="12246" y="4698"/>
                    <a:pt x="12246" y="4698"/>
                    <a:pt x="12246" y="4698"/>
                  </a:cubicBezTo>
                  <a:cubicBezTo>
                    <a:pt x="12246" y="4749"/>
                    <a:pt x="12246" y="4749"/>
                    <a:pt x="12246" y="4749"/>
                  </a:cubicBezTo>
                  <a:cubicBezTo>
                    <a:pt x="12277" y="4723"/>
                    <a:pt x="12277" y="4723"/>
                    <a:pt x="12277" y="4723"/>
                  </a:cubicBezTo>
                  <a:cubicBezTo>
                    <a:pt x="12308" y="4774"/>
                    <a:pt x="12308" y="4774"/>
                    <a:pt x="12308" y="4774"/>
                  </a:cubicBezTo>
                  <a:cubicBezTo>
                    <a:pt x="12292" y="4877"/>
                    <a:pt x="12292" y="4877"/>
                    <a:pt x="12292" y="4877"/>
                  </a:cubicBezTo>
                  <a:cubicBezTo>
                    <a:pt x="12323" y="4851"/>
                    <a:pt x="12323" y="4851"/>
                    <a:pt x="12323" y="4851"/>
                  </a:cubicBezTo>
                  <a:cubicBezTo>
                    <a:pt x="12338" y="4902"/>
                    <a:pt x="12338" y="4902"/>
                    <a:pt x="12338" y="4902"/>
                  </a:cubicBezTo>
                  <a:cubicBezTo>
                    <a:pt x="12354" y="4877"/>
                    <a:pt x="12354" y="4877"/>
                    <a:pt x="12354" y="4877"/>
                  </a:cubicBezTo>
                  <a:cubicBezTo>
                    <a:pt x="12369" y="4928"/>
                    <a:pt x="12369" y="4928"/>
                    <a:pt x="12369" y="4928"/>
                  </a:cubicBezTo>
                  <a:cubicBezTo>
                    <a:pt x="12338" y="5004"/>
                    <a:pt x="12338" y="5004"/>
                    <a:pt x="12338" y="5004"/>
                  </a:cubicBezTo>
                  <a:cubicBezTo>
                    <a:pt x="12308" y="5030"/>
                    <a:pt x="12308" y="5030"/>
                    <a:pt x="12308" y="5030"/>
                  </a:cubicBezTo>
                  <a:cubicBezTo>
                    <a:pt x="12277" y="5004"/>
                    <a:pt x="12277" y="5004"/>
                    <a:pt x="12277" y="5004"/>
                  </a:cubicBezTo>
                  <a:cubicBezTo>
                    <a:pt x="12200" y="4979"/>
                    <a:pt x="12200" y="4979"/>
                    <a:pt x="12200" y="4979"/>
                  </a:cubicBezTo>
                  <a:cubicBezTo>
                    <a:pt x="12138" y="4979"/>
                    <a:pt x="12138" y="4979"/>
                    <a:pt x="12138" y="4979"/>
                  </a:cubicBezTo>
                  <a:cubicBezTo>
                    <a:pt x="12169" y="5004"/>
                    <a:pt x="12169" y="5004"/>
                    <a:pt x="12169" y="5004"/>
                  </a:cubicBezTo>
                  <a:cubicBezTo>
                    <a:pt x="12169" y="5055"/>
                    <a:pt x="12169" y="5055"/>
                    <a:pt x="12169" y="5055"/>
                  </a:cubicBezTo>
                  <a:cubicBezTo>
                    <a:pt x="12246" y="5081"/>
                    <a:pt x="12246" y="5081"/>
                    <a:pt x="12246" y="5081"/>
                  </a:cubicBezTo>
                  <a:cubicBezTo>
                    <a:pt x="12246" y="5106"/>
                    <a:pt x="12246" y="5106"/>
                    <a:pt x="12246" y="5106"/>
                  </a:cubicBezTo>
                  <a:cubicBezTo>
                    <a:pt x="12308" y="5183"/>
                    <a:pt x="12308" y="5183"/>
                    <a:pt x="12308" y="5183"/>
                  </a:cubicBezTo>
                  <a:cubicBezTo>
                    <a:pt x="12369" y="5209"/>
                    <a:pt x="12369" y="5209"/>
                    <a:pt x="12369" y="5209"/>
                  </a:cubicBezTo>
                  <a:cubicBezTo>
                    <a:pt x="12415" y="5157"/>
                    <a:pt x="12415" y="5157"/>
                    <a:pt x="12415" y="5157"/>
                  </a:cubicBezTo>
                  <a:cubicBezTo>
                    <a:pt x="12415" y="5106"/>
                    <a:pt x="12415" y="5106"/>
                    <a:pt x="12415" y="5106"/>
                  </a:cubicBezTo>
                  <a:cubicBezTo>
                    <a:pt x="12385" y="5055"/>
                    <a:pt x="12385" y="5055"/>
                    <a:pt x="12385" y="5055"/>
                  </a:cubicBezTo>
                  <a:cubicBezTo>
                    <a:pt x="12369" y="5030"/>
                    <a:pt x="12369" y="5030"/>
                    <a:pt x="12369" y="5030"/>
                  </a:cubicBezTo>
                  <a:cubicBezTo>
                    <a:pt x="12385" y="5030"/>
                    <a:pt x="12385" y="5030"/>
                    <a:pt x="12385" y="5030"/>
                  </a:cubicBezTo>
                  <a:cubicBezTo>
                    <a:pt x="12415" y="5081"/>
                    <a:pt x="12415" y="5081"/>
                    <a:pt x="12415" y="5081"/>
                  </a:cubicBezTo>
                  <a:cubicBezTo>
                    <a:pt x="12462" y="5132"/>
                    <a:pt x="12462" y="5132"/>
                    <a:pt x="12462" y="5132"/>
                  </a:cubicBezTo>
                  <a:cubicBezTo>
                    <a:pt x="12477" y="5157"/>
                    <a:pt x="12477" y="5157"/>
                    <a:pt x="12477" y="5157"/>
                  </a:cubicBezTo>
                  <a:cubicBezTo>
                    <a:pt x="12446" y="5132"/>
                    <a:pt x="12446" y="5132"/>
                    <a:pt x="12446" y="5132"/>
                  </a:cubicBezTo>
                  <a:cubicBezTo>
                    <a:pt x="12385" y="5234"/>
                    <a:pt x="12385" y="5234"/>
                    <a:pt x="12385" y="5234"/>
                  </a:cubicBezTo>
                  <a:cubicBezTo>
                    <a:pt x="12400" y="5285"/>
                    <a:pt x="12400" y="5285"/>
                    <a:pt x="12400" y="5285"/>
                  </a:cubicBezTo>
                  <a:cubicBezTo>
                    <a:pt x="12431" y="5285"/>
                    <a:pt x="12431" y="5285"/>
                    <a:pt x="12431" y="5285"/>
                  </a:cubicBezTo>
                  <a:cubicBezTo>
                    <a:pt x="12446" y="5260"/>
                    <a:pt x="12446" y="5260"/>
                    <a:pt x="12446" y="5260"/>
                  </a:cubicBezTo>
                  <a:cubicBezTo>
                    <a:pt x="12477" y="5260"/>
                    <a:pt x="12477" y="5260"/>
                    <a:pt x="12477" y="5260"/>
                  </a:cubicBezTo>
                  <a:cubicBezTo>
                    <a:pt x="12585" y="5413"/>
                    <a:pt x="12585" y="5413"/>
                    <a:pt x="12585" y="5413"/>
                  </a:cubicBezTo>
                  <a:cubicBezTo>
                    <a:pt x="12615" y="5438"/>
                    <a:pt x="12615" y="5438"/>
                    <a:pt x="12615" y="5438"/>
                  </a:cubicBezTo>
                  <a:cubicBezTo>
                    <a:pt x="12646" y="5515"/>
                    <a:pt x="12646" y="5515"/>
                    <a:pt x="12646" y="5515"/>
                  </a:cubicBezTo>
                  <a:cubicBezTo>
                    <a:pt x="12723" y="5515"/>
                    <a:pt x="12723" y="5515"/>
                    <a:pt x="12723" y="5515"/>
                  </a:cubicBezTo>
                  <a:cubicBezTo>
                    <a:pt x="12769" y="5617"/>
                    <a:pt x="12769" y="5617"/>
                    <a:pt x="12769" y="5617"/>
                  </a:cubicBezTo>
                  <a:cubicBezTo>
                    <a:pt x="12815" y="5643"/>
                    <a:pt x="12815" y="5643"/>
                    <a:pt x="12815" y="5643"/>
                  </a:cubicBezTo>
                  <a:cubicBezTo>
                    <a:pt x="12831" y="5591"/>
                    <a:pt x="12831" y="5591"/>
                    <a:pt x="12831" y="5591"/>
                  </a:cubicBezTo>
                  <a:cubicBezTo>
                    <a:pt x="12815" y="5566"/>
                    <a:pt x="12815" y="5566"/>
                    <a:pt x="12815" y="5566"/>
                  </a:cubicBezTo>
                  <a:cubicBezTo>
                    <a:pt x="12831" y="5540"/>
                    <a:pt x="12831" y="5540"/>
                    <a:pt x="12831" y="5540"/>
                  </a:cubicBezTo>
                  <a:cubicBezTo>
                    <a:pt x="12862" y="5591"/>
                    <a:pt x="12862" y="5591"/>
                    <a:pt x="12862" y="5591"/>
                  </a:cubicBezTo>
                  <a:cubicBezTo>
                    <a:pt x="12862" y="5643"/>
                    <a:pt x="12862" y="5643"/>
                    <a:pt x="12862" y="5643"/>
                  </a:cubicBezTo>
                  <a:cubicBezTo>
                    <a:pt x="12892" y="5668"/>
                    <a:pt x="12892" y="5668"/>
                    <a:pt x="12892" y="5668"/>
                  </a:cubicBezTo>
                  <a:cubicBezTo>
                    <a:pt x="12908" y="5668"/>
                    <a:pt x="12908" y="5668"/>
                    <a:pt x="12908" y="5668"/>
                  </a:cubicBezTo>
                  <a:cubicBezTo>
                    <a:pt x="12923" y="5617"/>
                    <a:pt x="12923" y="5617"/>
                    <a:pt x="12923" y="5617"/>
                  </a:cubicBezTo>
                  <a:cubicBezTo>
                    <a:pt x="12877" y="5336"/>
                    <a:pt x="12877" y="5336"/>
                    <a:pt x="12877" y="5336"/>
                  </a:cubicBezTo>
                  <a:cubicBezTo>
                    <a:pt x="12846" y="5209"/>
                    <a:pt x="12846" y="5209"/>
                    <a:pt x="12846" y="5209"/>
                  </a:cubicBezTo>
                  <a:cubicBezTo>
                    <a:pt x="12800" y="5030"/>
                    <a:pt x="12800" y="5030"/>
                    <a:pt x="12800" y="5030"/>
                  </a:cubicBezTo>
                  <a:cubicBezTo>
                    <a:pt x="12785" y="4902"/>
                    <a:pt x="12785" y="4902"/>
                    <a:pt x="12785" y="4902"/>
                  </a:cubicBezTo>
                  <a:cubicBezTo>
                    <a:pt x="12769" y="4800"/>
                    <a:pt x="12769" y="4800"/>
                    <a:pt x="12769" y="4800"/>
                  </a:cubicBezTo>
                  <a:cubicBezTo>
                    <a:pt x="12769" y="4774"/>
                    <a:pt x="12769" y="4774"/>
                    <a:pt x="12769" y="4774"/>
                  </a:cubicBezTo>
                  <a:cubicBezTo>
                    <a:pt x="12800" y="4774"/>
                    <a:pt x="12800" y="4774"/>
                    <a:pt x="12800" y="4774"/>
                  </a:cubicBezTo>
                  <a:cubicBezTo>
                    <a:pt x="12815" y="4851"/>
                    <a:pt x="12815" y="4851"/>
                    <a:pt x="12815" y="4851"/>
                  </a:cubicBezTo>
                  <a:cubicBezTo>
                    <a:pt x="12846" y="4928"/>
                    <a:pt x="12846" y="4928"/>
                    <a:pt x="12846" y="4928"/>
                  </a:cubicBezTo>
                  <a:cubicBezTo>
                    <a:pt x="12892" y="4928"/>
                    <a:pt x="12892" y="4928"/>
                    <a:pt x="12892" y="4928"/>
                  </a:cubicBezTo>
                  <a:cubicBezTo>
                    <a:pt x="12923" y="5004"/>
                    <a:pt x="12923" y="5004"/>
                    <a:pt x="12923" y="5004"/>
                  </a:cubicBezTo>
                  <a:cubicBezTo>
                    <a:pt x="12985" y="5004"/>
                    <a:pt x="12985" y="5004"/>
                    <a:pt x="12985" y="5004"/>
                  </a:cubicBezTo>
                  <a:cubicBezTo>
                    <a:pt x="13108" y="4979"/>
                    <a:pt x="13108" y="4979"/>
                    <a:pt x="13108" y="4979"/>
                  </a:cubicBezTo>
                  <a:cubicBezTo>
                    <a:pt x="13138" y="5004"/>
                    <a:pt x="13138" y="5004"/>
                    <a:pt x="13138" y="5004"/>
                  </a:cubicBezTo>
                  <a:cubicBezTo>
                    <a:pt x="13169" y="4979"/>
                    <a:pt x="13169" y="4979"/>
                    <a:pt x="13169" y="4979"/>
                  </a:cubicBezTo>
                  <a:cubicBezTo>
                    <a:pt x="13200" y="5030"/>
                    <a:pt x="13200" y="5030"/>
                    <a:pt x="13200" y="5030"/>
                  </a:cubicBezTo>
                  <a:cubicBezTo>
                    <a:pt x="13200" y="5004"/>
                    <a:pt x="13200" y="5004"/>
                    <a:pt x="13200" y="5004"/>
                  </a:cubicBezTo>
                  <a:cubicBezTo>
                    <a:pt x="13185" y="4953"/>
                    <a:pt x="13185" y="4953"/>
                    <a:pt x="13185" y="4953"/>
                  </a:cubicBezTo>
                  <a:cubicBezTo>
                    <a:pt x="13185" y="4928"/>
                    <a:pt x="13185" y="4928"/>
                    <a:pt x="13185" y="4928"/>
                  </a:cubicBezTo>
                  <a:cubicBezTo>
                    <a:pt x="13169" y="4877"/>
                    <a:pt x="13169" y="4877"/>
                    <a:pt x="13169" y="4877"/>
                  </a:cubicBezTo>
                  <a:cubicBezTo>
                    <a:pt x="13169" y="4851"/>
                    <a:pt x="13169" y="4851"/>
                    <a:pt x="13169" y="4851"/>
                  </a:cubicBezTo>
                  <a:cubicBezTo>
                    <a:pt x="13185" y="4800"/>
                    <a:pt x="13185" y="4800"/>
                    <a:pt x="13185" y="4800"/>
                  </a:cubicBezTo>
                  <a:cubicBezTo>
                    <a:pt x="13292" y="4723"/>
                    <a:pt x="13292" y="4723"/>
                    <a:pt x="13292" y="4723"/>
                  </a:cubicBezTo>
                  <a:cubicBezTo>
                    <a:pt x="13308" y="4749"/>
                    <a:pt x="13308" y="4749"/>
                    <a:pt x="13308" y="4749"/>
                  </a:cubicBezTo>
                  <a:cubicBezTo>
                    <a:pt x="13338" y="4723"/>
                    <a:pt x="13338" y="4723"/>
                    <a:pt x="13338" y="4723"/>
                  </a:cubicBezTo>
                  <a:cubicBezTo>
                    <a:pt x="13369" y="4774"/>
                    <a:pt x="13369" y="4774"/>
                    <a:pt x="13369" y="4774"/>
                  </a:cubicBezTo>
                  <a:cubicBezTo>
                    <a:pt x="13415" y="4774"/>
                    <a:pt x="13415" y="4774"/>
                    <a:pt x="13415" y="4774"/>
                  </a:cubicBezTo>
                  <a:cubicBezTo>
                    <a:pt x="13462" y="4826"/>
                    <a:pt x="13462" y="4826"/>
                    <a:pt x="13462" y="4826"/>
                  </a:cubicBezTo>
                  <a:cubicBezTo>
                    <a:pt x="13492" y="4851"/>
                    <a:pt x="13492" y="4851"/>
                    <a:pt x="13492" y="4851"/>
                  </a:cubicBezTo>
                  <a:cubicBezTo>
                    <a:pt x="13523" y="4902"/>
                    <a:pt x="13523" y="4902"/>
                    <a:pt x="13523" y="4902"/>
                  </a:cubicBezTo>
                  <a:cubicBezTo>
                    <a:pt x="13569" y="4902"/>
                    <a:pt x="13569" y="4902"/>
                    <a:pt x="13569" y="4902"/>
                  </a:cubicBezTo>
                  <a:cubicBezTo>
                    <a:pt x="13585" y="4953"/>
                    <a:pt x="13585" y="4953"/>
                    <a:pt x="13585" y="4953"/>
                  </a:cubicBezTo>
                  <a:cubicBezTo>
                    <a:pt x="13662" y="4953"/>
                    <a:pt x="13662" y="4953"/>
                    <a:pt x="13662" y="4953"/>
                  </a:cubicBezTo>
                  <a:cubicBezTo>
                    <a:pt x="13615" y="4902"/>
                    <a:pt x="13615" y="4902"/>
                    <a:pt x="13615" y="4902"/>
                  </a:cubicBezTo>
                  <a:cubicBezTo>
                    <a:pt x="13615" y="4877"/>
                    <a:pt x="13615" y="4877"/>
                    <a:pt x="13615" y="4877"/>
                  </a:cubicBezTo>
                  <a:cubicBezTo>
                    <a:pt x="13662" y="4902"/>
                    <a:pt x="13662" y="4902"/>
                    <a:pt x="13662" y="4902"/>
                  </a:cubicBezTo>
                  <a:cubicBezTo>
                    <a:pt x="13692" y="4877"/>
                    <a:pt x="13692" y="4877"/>
                    <a:pt x="13692" y="4877"/>
                  </a:cubicBezTo>
                  <a:cubicBezTo>
                    <a:pt x="13662" y="4851"/>
                    <a:pt x="13662" y="4851"/>
                    <a:pt x="13662" y="4851"/>
                  </a:cubicBezTo>
                  <a:cubicBezTo>
                    <a:pt x="13677" y="4800"/>
                    <a:pt x="13677" y="4800"/>
                    <a:pt x="13677" y="4800"/>
                  </a:cubicBezTo>
                  <a:cubicBezTo>
                    <a:pt x="13646" y="4749"/>
                    <a:pt x="13646" y="4749"/>
                    <a:pt x="13646" y="4749"/>
                  </a:cubicBezTo>
                  <a:cubicBezTo>
                    <a:pt x="13615" y="4800"/>
                    <a:pt x="13615" y="4800"/>
                    <a:pt x="13615" y="4800"/>
                  </a:cubicBezTo>
                  <a:cubicBezTo>
                    <a:pt x="13569" y="4774"/>
                    <a:pt x="13569" y="4774"/>
                    <a:pt x="13569" y="4774"/>
                  </a:cubicBezTo>
                  <a:cubicBezTo>
                    <a:pt x="13569" y="4698"/>
                    <a:pt x="13569" y="4698"/>
                    <a:pt x="13569" y="4698"/>
                  </a:cubicBezTo>
                  <a:cubicBezTo>
                    <a:pt x="13554" y="4621"/>
                    <a:pt x="13554" y="4621"/>
                    <a:pt x="13554" y="4621"/>
                  </a:cubicBezTo>
                  <a:cubicBezTo>
                    <a:pt x="13569" y="4596"/>
                    <a:pt x="13569" y="4596"/>
                    <a:pt x="13569" y="4596"/>
                  </a:cubicBezTo>
                  <a:cubicBezTo>
                    <a:pt x="13585" y="4621"/>
                    <a:pt x="13585" y="4621"/>
                    <a:pt x="13585" y="4621"/>
                  </a:cubicBezTo>
                  <a:cubicBezTo>
                    <a:pt x="13615" y="4596"/>
                    <a:pt x="13615" y="4596"/>
                    <a:pt x="13615" y="4596"/>
                  </a:cubicBezTo>
                  <a:cubicBezTo>
                    <a:pt x="13600" y="4545"/>
                    <a:pt x="13600" y="4545"/>
                    <a:pt x="13600" y="4545"/>
                  </a:cubicBezTo>
                  <a:cubicBezTo>
                    <a:pt x="13631" y="4545"/>
                    <a:pt x="13631" y="4545"/>
                    <a:pt x="13631" y="4545"/>
                  </a:cubicBezTo>
                  <a:cubicBezTo>
                    <a:pt x="13677" y="4596"/>
                    <a:pt x="13677" y="4596"/>
                    <a:pt x="13677" y="4596"/>
                  </a:cubicBezTo>
                  <a:cubicBezTo>
                    <a:pt x="13692" y="4672"/>
                    <a:pt x="13692" y="4672"/>
                    <a:pt x="13692" y="4672"/>
                  </a:cubicBezTo>
                  <a:cubicBezTo>
                    <a:pt x="13708" y="4647"/>
                    <a:pt x="13708" y="4647"/>
                    <a:pt x="13708" y="4647"/>
                  </a:cubicBezTo>
                  <a:cubicBezTo>
                    <a:pt x="13738" y="4672"/>
                    <a:pt x="13738" y="4672"/>
                    <a:pt x="13738" y="4672"/>
                  </a:cubicBezTo>
                  <a:cubicBezTo>
                    <a:pt x="13754" y="4647"/>
                    <a:pt x="13754" y="4647"/>
                    <a:pt x="13754" y="4647"/>
                  </a:cubicBezTo>
                  <a:cubicBezTo>
                    <a:pt x="13738" y="4596"/>
                    <a:pt x="13738" y="4596"/>
                    <a:pt x="13738" y="4596"/>
                  </a:cubicBezTo>
                  <a:cubicBezTo>
                    <a:pt x="13769" y="4570"/>
                    <a:pt x="13769" y="4570"/>
                    <a:pt x="13769" y="4570"/>
                  </a:cubicBezTo>
                  <a:cubicBezTo>
                    <a:pt x="13800" y="4596"/>
                    <a:pt x="13800" y="4596"/>
                    <a:pt x="13800" y="4596"/>
                  </a:cubicBezTo>
                  <a:cubicBezTo>
                    <a:pt x="13815" y="4545"/>
                    <a:pt x="13815" y="4545"/>
                    <a:pt x="13815" y="4545"/>
                  </a:cubicBezTo>
                  <a:cubicBezTo>
                    <a:pt x="13754" y="4443"/>
                    <a:pt x="13754" y="4443"/>
                    <a:pt x="13754" y="4443"/>
                  </a:cubicBezTo>
                  <a:cubicBezTo>
                    <a:pt x="13723" y="4443"/>
                    <a:pt x="13723" y="4443"/>
                    <a:pt x="13723" y="4443"/>
                  </a:cubicBezTo>
                  <a:cubicBezTo>
                    <a:pt x="13677" y="4366"/>
                    <a:pt x="13677" y="4366"/>
                    <a:pt x="13677" y="4366"/>
                  </a:cubicBezTo>
                  <a:cubicBezTo>
                    <a:pt x="13692" y="4315"/>
                    <a:pt x="13692" y="4315"/>
                    <a:pt x="13692" y="4315"/>
                  </a:cubicBezTo>
                  <a:cubicBezTo>
                    <a:pt x="13662" y="4264"/>
                    <a:pt x="13662" y="4264"/>
                    <a:pt x="13662" y="4264"/>
                  </a:cubicBezTo>
                  <a:cubicBezTo>
                    <a:pt x="13631" y="4289"/>
                    <a:pt x="13631" y="4289"/>
                    <a:pt x="13631" y="4289"/>
                  </a:cubicBezTo>
                  <a:cubicBezTo>
                    <a:pt x="13600" y="4289"/>
                    <a:pt x="13600" y="4289"/>
                    <a:pt x="13600" y="4289"/>
                  </a:cubicBezTo>
                  <a:cubicBezTo>
                    <a:pt x="13646" y="4238"/>
                    <a:pt x="13646" y="4238"/>
                    <a:pt x="13646" y="4238"/>
                  </a:cubicBezTo>
                  <a:cubicBezTo>
                    <a:pt x="13631" y="4187"/>
                    <a:pt x="13631" y="4187"/>
                    <a:pt x="13631" y="4187"/>
                  </a:cubicBezTo>
                  <a:cubicBezTo>
                    <a:pt x="13631" y="4187"/>
                    <a:pt x="13631" y="4187"/>
                    <a:pt x="13631" y="4187"/>
                  </a:cubicBezTo>
                  <a:cubicBezTo>
                    <a:pt x="13615" y="4111"/>
                    <a:pt x="13615" y="4111"/>
                    <a:pt x="13615" y="4111"/>
                  </a:cubicBezTo>
                  <a:cubicBezTo>
                    <a:pt x="13662" y="4111"/>
                    <a:pt x="13662" y="4111"/>
                    <a:pt x="13662" y="4111"/>
                  </a:cubicBezTo>
                  <a:cubicBezTo>
                    <a:pt x="13677" y="4009"/>
                    <a:pt x="13677" y="4009"/>
                    <a:pt x="13677" y="4009"/>
                  </a:cubicBezTo>
                  <a:cubicBezTo>
                    <a:pt x="13615" y="4034"/>
                    <a:pt x="13615" y="4034"/>
                    <a:pt x="13615" y="4034"/>
                  </a:cubicBezTo>
                  <a:cubicBezTo>
                    <a:pt x="13585" y="4111"/>
                    <a:pt x="13585" y="4111"/>
                    <a:pt x="13585" y="4111"/>
                  </a:cubicBezTo>
                  <a:cubicBezTo>
                    <a:pt x="13569" y="4162"/>
                    <a:pt x="13569" y="4162"/>
                    <a:pt x="13569" y="4162"/>
                  </a:cubicBezTo>
                  <a:cubicBezTo>
                    <a:pt x="13508" y="4136"/>
                    <a:pt x="13508" y="4136"/>
                    <a:pt x="13508" y="4136"/>
                  </a:cubicBezTo>
                  <a:cubicBezTo>
                    <a:pt x="13477" y="4034"/>
                    <a:pt x="13477" y="4034"/>
                    <a:pt x="13477" y="4034"/>
                  </a:cubicBezTo>
                  <a:cubicBezTo>
                    <a:pt x="13492" y="3983"/>
                    <a:pt x="13492" y="3983"/>
                    <a:pt x="13492" y="3983"/>
                  </a:cubicBezTo>
                  <a:cubicBezTo>
                    <a:pt x="13508" y="3906"/>
                    <a:pt x="13508" y="3906"/>
                    <a:pt x="13508" y="3906"/>
                  </a:cubicBezTo>
                  <a:cubicBezTo>
                    <a:pt x="13554" y="3881"/>
                    <a:pt x="13554" y="3881"/>
                    <a:pt x="13554" y="3881"/>
                  </a:cubicBezTo>
                  <a:cubicBezTo>
                    <a:pt x="13600" y="3881"/>
                    <a:pt x="13600" y="3881"/>
                    <a:pt x="13600" y="3881"/>
                  </a:cubicBezTo>
                  <a:cubicBezTo>
                    <a:pt x="13646" y="3779"/>
                    <a:pt x="13646" y="3779"/>
                    <a:pt x="13646" y="3779"/>
                  </a:cubicBezTo>
                  <a:cubicBezTo>
                    <a:pt x="13662" y="3753"/>
                    <a:pt x="13662" y="3753"/>
                    <a:pt x="13662" y="3753"/>
                  </a:cubicBezTo>
                  <a:cubicBezTo>
                    <a:pt x="13631" y="3677"/>
                    <a:pt x="13631" y="3677"/>
                    <a:pt x="13631" y="3677"/>
                  </a:cubicBezTo>
                  <a:cubicBezTo>
                    <a:pt x="13585" y="3702"/>
                    <a:pt x="13585" y="3702"/>
                    <a:pt x="13585" y="3702"/>
                  </a:cubicBezTo>
                  <a:cubicBezTo>
                    <a:pt x="13554" y="3677"/>
                    <a:pt x="13554" y="3677"/>
                    <a:pt x="13554" y="3677"/>
                  </a:cubicBezTo>
                  <a:cubicBezTo>
                    <a:pt x="13508" y="3677"/>
                    <a:pt x="13508" y="3677"/>
                    <a:pt x="13508" y="3677"/>
                  </a:cubicBezTo>
                  <a:cubicBezTo>
                    <a:pt x="13477" y="3600"/>
                    <a:pt x="13477" y="3600"/>
                    <a:pt x="13477" y="3600"/>
                  </a:cubicBezTo>
                  <a:cubicBezTo>
                    <a:pt x="13523" y="3574"/>
                    <a:pt x="13523" y="3574"/>
                    <a:pt x="13523" y="3574"/>
                  </a:cubicBezTo>
                  <a:cubicBezTo>
                    <a:pt x="13585" y="3549"/>
                    <a:pt x="13585" y="3549"/>
                    <a:pt x="13585" y="3549"/>
                  </a:cubicBezTo>
                  <a:cubicBezTo>
                    <a:pt x="13662" y="3600"/>
                    <a:pt x="13662" y="3600"/>
                    <a:pt x="13662" y="3600"/>
                  </a:cubicBezTo>
                  <a:cubicBezTo>
                    <a:pt x="13723" y="3574"/>
                    <a:pt x="13723" y="3574"/>
                    <a:pt x="13723" y="3574"/>
                  </a:cubicBezTo>
                  <a:cubicBezTo>
                    <a:pt x="13831" y="3574"/>
                    <a:pt x="13831" y="3574"/>
                    <a:pt x="13831" y="3574"/>
                  </a:cubicBezTo>
                  <a:cubicBezTo>
                    <a:pt x="14015" y="3549"/>
                    <a:pt x="14015" y="3549"/>
                    <a:pt x="14015" y="3549"/>
                  </a:cubicBezTo>
                  <a:cubicBezTo>
                    <a:pt x="14046" y="3523"/>
                    <a:pt x="14046" y="3523"/>
                    <a:pt x="14046" y="3523"/>
                  </a:cubicBezTo>
                  <a:cubicBezTo>
                    <a:pt x="14200" y="3523"/>
                    <a:pt x="14200" y="3523"/>
                    <a:pt x="14200" y="3523"/>
                  </a:cubicBezTo>
                  <a:cubicBezTo>
                    <a:pt x="14262" y="3523"/>
                    <a:pt x="14262" y="3523"/>
                    <a:pt x="14262" y="3523"/>
                  </a:cubicBezTo>
                  <a:cubicBezTo>
                    <a:pt x="14308" y="3523"/>
                    <a:pt x="14308" y="3523"/>
                    <a:pt x="14308" y="3523"/>
                  </a:cubicBezTo>
                  <a:cubicBezTo>
                    <a:pt x="14385" y="3523"/>
                    <a:pt x="14385" y="3523"/>
                    <a:pt x="14385" y="3523"/>
                  </a:cubicBezTo>
                  <a:cubicBezTo>
                    <a:pt x="14338" y="3549"/>
                    <a:pt x="14338" y="3549"/>
                    <a:pt x="14338" y="3549"/>
                  </a:cubicBezTo>
                  <a:cubicBezTo>
                    <a:pt x="14231" y="3626"/>
                    <a:pt x="14231" y="3626"/>
                    <a:pt x="14231" y="3626"/>
                  </a:cubicBezTo>
                  <a:cubicBezTo>
                    <a:pt x="14200" y="3600"/>
                    <a:pt x="14200" y="3600"/>
                    <a:pt x="14200" y="3600"/>
                  </a:cubicBezTo>
                  <a:cubicBezTo>
                    <a:pt x="14185" y="3600"/>
                    <a:pt x="14185" y="3600"/>
                    <a:pt x="14185" y="3600"/>
                  </a:cubicBezTo>
                  <a:cubicBezTo>
                    <a:pt x="14138" y="3574"/>
                    <a:pt x="14138" y="3574"/>
                    <a:pt x="14138" y="3574"/>
                  </a:cubicBezTo>
                  <a:cubicBezTo>
                    <a:pt x="14123" y="3702"/>
                    <a:pt x="14123" y="3702"/>
                    <a:pt x="14123" y="3702"/>
                  </a:cubicBezTo>
                  <a:cubicBezTo>
                    <a:pt x="14154" y="3753"/>
                    <a:pt x="14154" y="3753"/>
                    <a:pt x="14154" y="3753"/>
                  </a:cubicBezTo>
                  <a:cubicBezTo>
                    <a:pt x="14123" y="3779"/>
                    <a:pt x="14123" y="3779"/>
                    <a:pt x="14123" y="3779"/>
                  </a:cubicBezTo>
                  <a:cubicBezTo>
                    <a:pt x="14123" y="3830"/>
                    <a:pt x="14123" y="3830"/>
                    <a:pt x="14123" y="3830"/>
                  </a:cubicBezTo>
                  <a:cubicBezTo>
                    <a:pt x="14154" y="3855"/>
                    <a:pt x="14154" y="3855"/>
                    <a:pt x="14154" y="3855"/>
                  </a:cubicBezTo>
                  <a:cubicBezTo>
                    <a:pt x="14200" y="3804"/>
                    <a:pt x="14200" y="3804"/>
                    <a:pt x="14200" y="3804"/>
                  </a:cubicBezTo>
                  <a:cubicBezTo>
                    <a:pt x="14200" y="3728"/>
                    <a:pt x="14200" y="3728"/>
                    <a:pt x="14200" y="3728"/>
                  </a:cubicBezTo>
                  <a:cubicBezTo>
                    <a:pt x="14292" y="3651"/>
                    <a:pt x="14292" y="3651"/>
                    <a:pt x="14292" y="3651"/>
                  </a:cubicBezTo>
                  <a:cubicBezTo>
                    <a:pt x="14400" y="3574"/>
                    <a:pt x="14400" y="3574"/>
                    <a:pt x="14400" y="3574"/>
                  </a:cubicBezTo>
                  <a:cubicBezTo>
                    <a:pt x="14415" y="3677"/>
                    <a:pt x="14415" y="3677"/>
                    <a:pt x="14415" y="3677"/>
                  </a:cubicBezTo>
                  <a:cubicBezTo>
                    <a:pt x="14415" y="3804"/>
                    <a:pt x="14415" y="3804"/>
                    <a:pt x="14415" y="3804"/>
                  </a:cubicBezTo>
                  <a:cubicBezTo>
                    <a:pt x="14415" y="3830"/>
                    <a:pt x="14415" y="3830"/>
                    <a:pt x="14415" y="3830"/>
                  </a:cubicBezTo>
                  <a:cubicBezTo>
                    <a:pt x="14385" y="3753"/>
                    <a:pt x="14385" y="3753"/>
                    <a:pt x="14385" y="3753"/>
                  </a:cubicBezTo>
                  <a:cubicBezTo>
                    <a:pt x="14354" y="3702"/>
                    <a:pt x="14354" y="3702"/>
                    <a:pt x="14354" y="3702"/>
                  </a:cubicBezTo>
                  <a:cubicBezTo>
                    <a:pt x="14354" y="3651"/>
                    <a:pt x="14354" y="3651"/>
                    <a:pt x="14354" y="3651"/>
                  </a:cubicBezTo>
                  <a:cubicBezTo>
                    <a:pt x="14323" y="3702"/>
                    <a:pt x="14323" y="3702"/>
                    <a:pt x="14323" y="3702"/>
                  </a:cubicBezTo>
                  <a:cubicBezTo>
                    <a:pt x="14308" y="3677"/>
                    <a:pt x="14308" y="3677"/>
                    <a:pt x="14308" y="3677"/>
                  </a:cubicBezTo>
                  <a:cubicBezTo>
                    <a:pt x="14323" y="3779"/>
                    <a:pt x="14323" y="3779"/>
                    <a:pt x="14323" y="3779"/>
                  </a:cubicBezTo>
                  <a:cubicBezTo>
                    <a:pt x="14354" y="3804"/>
                    <a:pt x="14354" y="3804"/>
                    <a:pt x="14354" y="3804"/>
                  </a:cubicBezTo>
                  <a:cubicBezTo>
                    <a:pt x="14369" y="3906"/>
                    <a:pt x="14369" y="3906"/>
                    <a:pt x="14369" y="3906"/>
                  </a:cubicBezTo>
                  <a:cubicBezTo>
                    <a:pt x="14338" y="3983"/>
                    <a:pt x="14338" y="3983"/>
                    <a:pt x="14338" y="3983"/>
                  </a:cubicBezTo>
                  <a:cubicBezTo>
                    <a:pt x="14323" y="3983"/>
                    <a:pt x="14323" y="3983"/>
                    <a:pt x="14323" y="3983"/>
                  </a:cubicBezTo>
                  <a:cubicBezTo>
                    <a:pt x="14292" y="4009"/>
                    <a:pt x="14292" y="4009"/>
                    <a:pt x="14292" y="4009"/>
                  </a:cubicBezTo>
                  <a:cubicBezTo>
                    <a:pt x="14338" y="4060"/>
                    <a:pt x="14338" y="4060"/>
                    <a:pt x="14338" y="4060"/>
                  </a:cubicBezTo>
                  <a:cubicBezTo>
                    <a:pt x="14338" y="4085"/>
                    <a:pt x="14338" y="4085"/>
                    <a:pt x="14338" y="4085"/>
                  </a:cubicBezTo>
                  <a:cubicBezTo>
                    <a:pt x="14354" y="4111"/>
                    <a:pt x="14354" y="4111"/>
                    <a:pt x="14354" y="4111"/>
                  </a:cubicBezTo>
                  <a:cubicBezTo>
                    <a:pt x="14385" y="4111"/>
                    <a:pt x="14385" y="4111"/>
                    <a:pt x="14385" y="4111"/>
                  </a:cubicBezTo>
                  <a:cubicBezTo>
                    <a:pt x="14415" y="4060"/>
                    <a:pt x="14415" y="4060"/>
                    <a:pt x="14415" y="4060"/>
                  </a:cubicBezTo>
                  <a:cubicBezTo>
                    <a:pt x="14415" y="3983"/>
                    <a:pt x="14415" y="3983"/>
                    <a:pt x="14415" y="3983"/>
                  </a:cubicBezTo>
                  <a:cubicBezTo>
                    <a:pt x="14446" y="3906"/>
                    <a:pt x="14446" y="3906"/>
                    <a:pt x="14446" y="3906"/>
                  </a:cubicBezTo>
                  <a:cubicBezTo>
                    <a:pt x="14446" y="3855"/>
                    <a:pt x="14446" y="3855"/>
                    <a:pt x="14446" y="3855"/>
                  </a:cubicBezTo>
                  <a:cubicBezTo>
                    <a:pt x="14446" y="3779"/>
                    <a:pt x="14446" y="3779"/>
                    <a:pt x="14446" y="3779"/>
                  </a:cubicBezTo>
                  <a:cubicBezTo>
                    <a:pt x="14431" y="3498"/>
                    <a:pt x="14431" y="3498"/>
                    <a:pt x="14431" y="3498"/>
                  </a:cubicBezTo>
                  <a:cubicBezTo>
                    <a:pt x="14492" y="3421"/>
                    <a:pt x="14492" y="3421"/>
                    <a:pt x="14492" y="3421"/>
                  </a:cubicBezTo>
                  <a:cubicBezTo>
                    <a:pt x="14569" y="3396"/>
                    <a:pt x="14569" y="3396"/>
                    <a:pt x="14569" y="3396"/>
                  </a:cubicBezTo>
                  <a:cubicBezTo>
                    <a:pt x="14677" y="3345"/>
                    <a:pt x="14677" y="3345"/>
                    <a:pt x="14677" y="3345"/>
                  </a:cubicBezTo>
                  <a:cubicBezTo>
                    <a:pt x="14754" y="3370"/>
                    <a:pt x="14754" y="3370"/>
                    <a:pt x="14754" y="3370"/>
                  </a:cubicBezTo>
                  <a:cubicBezTo>
                    <a:pt x="14862" y="3447"/>
                    <a:pt x="14862" y="3447"/>
                    <a:pt x="14862" y="3447"/>
                  </a:cubicBezTo>
                  <a:cubicBezTo>
                    <a:pt x="14923" y="3549"/>
                    <a:pt x="14923" y="3549"/>
                    <a:pt x="14923" y="3549"/>
                  </a:cubicBezTo>
                  <a:cubicBezTo>
                    <a:pt x="14923" y="3626"/>
                    <a:pt x="14923" y="3626"/>
                    <a:pt x="14923" y="3626"/>
                  </a:cubicBezTo>
                  <a:cubicBezTo>
                    <a:pt x="14892" y="3651"/>
                    <a:pt x="14892" y="3651"/>
                    <a:pt x="14892" y="3651"/>
                  </a:cubicBezTo>
                  <a:cubicBezTo>
                    <a:pt x="14831" y="3574"/>
                    <a:pt x="14831" y="3574"/>
                    <a:pt x="14831" y="3574"/>
                  </a:cubicBezTo>
                  <a:cubicBezTo>
                    <a:pt x="14831" y="3600"/>
                    <a:pt x="14831" y="3600"/>
                    <a:pt x="14831" y="3600"/>
                  </a:cubicBezTo>
                  <a:cubicBezTo>
                    <a:pt x="14831" y="3651"/>
                    <a:pt x="14831" y="3651"/>
                    <a:pt x="14831" y="3651"/>
                  </a:cubicBezTo>
                  <a:cubicBezTo>
                    <a:pt x="14831" y="3702"/>
                    <a:pt x="14831" y="3702"/>
                    <a:pt x="14831" y="3702"/>
                  </a:cubicBezTo>
                  <a:cubicBezTo>
                    <a:pt x="14846" y="3753"/>
                    <a:pt x="14846" y="3753"/>
                    <a:pt x="14846" y="3753"/>
                  </a:cubicBezTo>
                  <a:cubicBezTo>
                    <a:pt x="14815" y="3804"/>
                    <a:pt x="14815" y="3804"/>
                    <a:pt x="14815" y="3804"/>
                  </a:cubicBezTo>
                  <a:cubicBezTo>
                    <a:pt x="14831" y="3804"/>
                    <a:pt x="14831" y="3804"/>
                    <a:pt x="14831" y="3804"/>
                  </a:cubicBezTo>
                  <a:cubicBezTo>
                    <a:pt x="14877" y="3779"/>
                    <a:pt x="14877" y="3779"/>
                    <a:pt x="14877" y="3779"/>
                  </a:cubicBezTo>
                  <a:cubicBezTo>
                    <a:pt x="14923" y="3779"/>
                    <a:pt x="14923" y="3779"/>
                    <a:pt x="14923" y="3779"/>
                  </a:cubicBezTo>
                  <a:cubicBezTo>
                    <a:pt x="14954" y="3702"/>
                    <a:pt x="14954" y="3702"/>
                    <a:pt x="14954" y="3702"/>
                  </a:cubicBezTo>
                  <a:cubicBezTo>
                    <a:pt x="14969" y="3804"/>
                    <a:pt x="14969" y="3804"/>
                    <a:pt x="14969" y="3804"/>
                  </a:cubicBezTo>
                  <a:cubicBezTo>
                    <a:pt x="15000" y="3855"/>
                    <a:pt x="15000" y="3855"/>
                    <a:pt x="15000" y="3855"/>
                  </a:cubicBezTo>
                  <a:cubicBezTo>
                    <a:pt x="15000" y="3906"/>
                    <a:pt x="15000" y="3906"/>
                    <a:pt x="15000" y="3906"/>
                  </a:cubicBezTo>
                  <a:cubicBezTo>
                    <a:pt x="15015" y="3957"/>
                    <a:pt x="15015" y="3957"/>
                    <a:pt x="15015" y="3957"/>
                  </a:cubicBezTo>
                  <a:cubicBezTo>
                    <a:pt x="15046" y="3881"/>
                    <a:pt x="15046" y="3881"/>
                    <a:pt x="15046" y="3881"/>
                  </a:cubicBezTo>
                  <a:cubicBezTo>
                    <a:pt x="15031" y="3855"/>
                    <a:pt x="15031" y="3855"/>
                    <a:pt x="15031" y="3855"/>
                  </a:cubicBezTo>
                  <a:cubicBezTo>
                    <a:pt x="15077" y="3804"/>
                    <a:pt x="15077" y="3804"/>
                    <a:pt x="15077" y="3804"/>
                  </a:cubicBezTo>
                  <a:cubicBezTo>
                    <a:pt x="15108" y="3830"/>
                    <a:pt x="15108" y="3830"/>
                    <a:pt x="15108" y="3830"/>
                  </a:cubicBezTo>
                  <a:cubicBezTo>
                    <a:pt x="15123" y="3906"/>
                    <a:pt x="15123" y="3906"/>
                    <a:pt x="15123" y="3906"/>
                  </a:cubicBezTo>
                  <a:cubicBezTo>
                    <a:pt x="15108" y="3932"/>
                    <a:pt x="15108" y="3932"/>
                    <a:pt x="15108" y="3932"/>
                  </a:cubicBezTo>
                  <a:cubicBezTo>
                    <a:pt x="15108" y="4009"/>
                    <a:pt x="15108" y="4009"/>
                    <a:pt x="15108" y="4009"/>
                  </a:cubicBezTo>
                  <a:cubicBezTo>
                    <a:pt x="15108" y="4034"/>
                    <a:pt x="15108" y="4034"/>
                    <a:pt x="15108" y="4034"/>
                  </a:cubicBezTo>
                  <a:cubicBezTo>
                    <a:pt x="15138" y="4009"/>
                    <a:pt x="15138" y="4009"/>
                    <a:pt x="15138" y="4009"/>
                  </a:cubicBezTo>
                  <a:cubicBezTo>
                    <a:pt x="15154" y="3957"/>
                    <a:pt x="15154" y="3957"/>
                    <a:pt x="15154" y="3957"/>
                  </a:cubicBezTo>
                  <a:cubicBezTo>
                    <a:pt x="15169" y="3932"/>
                    <a:pt x="15169" y="3932"/>
                    <a:pt x="15169" y="3932"/>
                  </a:cubicBezTo>
                  <a:cubicBezTo>
                    <a:pt x="15185" y="3983"/>
                    <a:pt x="15185" y="3983"/>
                    <a:pt x="15185" y="3983"/>
                  </a:cubicBezTo>
                  <a:cubicBezTo>
                    <a:pt x="15185" y="3906"/>
                    <a:pt x="15185" y="3906"/>
                    <a:pt x="15185" y="3906"/>
                  </a:cubicBezTo>
                  <a:cubicBezTo>
                    <a:pt x="15215" y="3804"/>
                    <a:pt x="15215" y="3804"/>
                    <a:pt x="15215" y="3804"/>
                  </a:cubicBezTo>
                  <a:cubicBezTo>
                    <a:pt x="15231" y="3779"/>
                    <a:pt x="15231" y="3779"/>
                    <a:pt x="15231" y="3779"/>
                  </a:cubicBezTo>
                  <a:cubicBezTo>
                    <a:pt x="15246" y="3804"/>
                    <a:pt x="15246" y="3804"/>
                    <a:pt x="15246" y="3804"/>
                  </a:cubicBezTo>
                  <a:cubicBezTo>
                    <a:pt x="15323" y="3881"/>
                    <a:pt x="15323" y="3881"/>
                    <a:pt x="15323" y="3881"/>
                  </a:cubicBezTo>
                  <a:cubicBezTo>
                    <a:pt x="15415" y="3932"/>
                    <a:pt x="15415" y="3932"/>
                    <a:pt x="15415" y="3932"/>
                  </a:cubicBezTo>
                  <a:cubicBezTo>
                    <a:pt x="15462" y="4009"/>
                    <a:pt x="15462" y="4009"/>
                    <a:pt x="15462" y="4009"/>
                  </a:cubicBezTo>
                  <a:cubicBezTo>
                    <a:pt x="15446" y="4060"/>
                    <a:pt x="15446" y="4060"/>
                    <a:pt x="15446" y="4060"/>
                  </a:cubicBezTo>
                  <a:cubicBezTo>
                    <a:pt x="15400" y="4111"/>
                    <a:pt x="15400" y="4111"/>
                    <a:pt x="15400" y="4111"/>
                  </a:cubicBezTo>
                  <a:cubicBezTo>
                    <a:pt x="15354" y="4187"/>
                    <a:pt x="15354" y="4187"/>
                    <a:pt x="15354" y="4187"/>
                  </a:cubicBezTo>
                  <a:cubicBezTo>
                    <a:pt x="15415" y="4136"/>
                    <a:pt x="15415" y="4136"/>
                    <a:pt x="15415" y="4136"/>
                  </a:cubicBezTo>
                  <a:cubicBezTo>
                    <a:pt x="15477" y="4111"/>
                    <a:pt x="15477" y="4111"/>
                    <a:pt x="15477" y="4111"/>
                  </a:cubicBezTo>
                  <a:cubicBezTo>
                    <a:pt x="15523" y="4136"/>
                    <a:pt x="15523" y="4136"/>
                    <a:pt x="15523" y="4136"/>
                  </a:cubicBezTo>
                  <a:cubicBezTo>
                    <a:pt x="15585" y="4111"/>
                    <a:pt x="15585" y="4111"/>
                    <a:pt x="15585" y="4111"/>
                  </a:cubicBezTo>
                  <a:cubicBezTo>
                    <a:pt x="15615" y="4060"/>
                    <a:pt x="15615" y="4060"/>
                    <a:pt x="15615" y="4060"/>
                  </a:cubicBezTo>
                  <a:cubicBezTo>
                    <a:pt x="15662" y="4034"/>
                    <a:pt x="15662" y="4034"/>
                    <a:pt x="15662" y="4034"/>
                  </a:cubicBezTo>
                  <a:cubicBezTo>
                    <a:pt x="15723" y="3932"/>
                    <a:pt x="15723" y="3932"/>
                    <a:pt x="15723" y="3932"/>
                  </a:cubicBezTo>
                  <a:cubicBezTo>
                    <a:pt x="15754" y="3906"/>
                    <a:pt x="15754" y="3906"/>
                    <a:pt x="15754" y="3906"/>
                  </a:cubicBezTo>
                  <a:cubicBezTo>
                    <a:pt x="15800" y="3830"/>
                    <a:pt x="15800" y="3830"/>
                    <a:pt x="15800" y="3830"/>
                  </a:cubicBezTo>
                  <a:cubicBezTo>
                    <a:pt x="15846" y="3804"/>
                    <a:pt x="15846" y="3804"/>
                    <a:pt x="15846" y="3804"/>
                  </a:cubicBezTo>
                  <a:cubicBezTo>
                    <a:pt x="15969" y="3702"/>
                    <a:pt x="15969" y="3702"/>
                    <a:pt x="15969" y="3702"/>
                  </a:cubicBezTo>
                  <a:cubicBezTo>
                    <a:pt x="16031" y="3677"/>
                    <a:pt x="16031" y="3677"/>
                    <a:pt x="16031" y="3677"/>
                  </a:cubicBezTo>
                  <a:cubicBezTo>
                    <a:pt x="16077" y="3677"/>
                    <a:pt x="16077" y="3677"/>
                    <a:pt x="16077" y="3677"/>
                  </a:cubicBezTo>
                  <a:cubicBezTo>
                    <a:pt x="16077" y="3651"/>
                    <a:pt x="16077" y="3651"/>
                    <a:pt x="16077" y="3651"/>
                  </a:cubicBezTo>
                  <a:cubicBezTo>
                    <a:pt x="16138" y="3574"/>
                    <a:pt x="16138" y="3574"/>
                    <a:pt x="16138" y="3574"/>
                  </a:cubicBezTo>
                  <a:cubicBezTo>
                    <a:pt x="16185" y="3574"/>
                    <a:pt x="16185" y="3574"/>
                    <a:pt x="16185" y="3574"/>
                  </a:cubicBezTo>
                  <a:cubicBezTo>
                    <a:pt x="16262" y="3574"/>
                    <a:pt x="16262" y="3574"/>
                    <a:pt x="16262" y="3574"/>
                  </a:cubicBezTo>
                  <a:cubicBezTo>
                    <a:pt x="16431" y="3677"/>
                    <a:pt x="16431" y="3677"/>
                    <a:pt x="16431" y="3677"/>
                  </a:cubicBezTo>
                  <a:cubicBezTo>
                    <a:pt x="16492" y="3779"/>
                    <a:pt x="16492" y="3779"/>
                    <a:pt x="16492" y="3779"/>
                  </a:cubicBezTo>
                  <a:cubicBezTo>
                    <a:pt x="16569" y="3855"/>
                    <a:pt x="16569" y="3855"/>
                    <a:pt x="16569" y="3855"/>
                  </a:cubicBezTo>
                  <a:cubicBezTo>
                    <a:pt x="16615" y="3957"/>
                    <a:pt x="16615" y="3957"/>
                    <a:pt x="16615" y="3957"/>
                  </a:cubicBezTo>
                  <a:cubicBezTo>
                    <a:pt x="16646" y="4060"/>
                    <a:pt x="16646" y="4060"/>
                    <a:pt x="16646" y="4060"/>
                  </a:cubicBezTo>
                  <a:cubicBezTo>
                    <a:pt x="16662" y="4111"/>
                    <a:pt x="16662" y="4111"/>
                    <a:pt x="16662" y="4111"/>
                  </a:cubicBezTo>
                  <a:cubicBezTo>
                    <a:pt x="16677" y="4136"/>
                    <a:pt x="16677" y="4136"/>
                    <a:pt x="16677" y="4136"/>
                  </a:cubicBezTo>
                  <a:cubicBezTo>
                    <a:pt x="16677" y="4213"/>
                    <a:pt x="16677" y="4213"/>
                    <a:pt x="16677" y="4213"/>
                  </a:cubicBezTo>
                  <a:cubicBezTo>
                    <a:pt x="16708" y="4315"/>
                    <a:pt x="16708" y="4315"/>
                    <a:pt x="16708" y="4315"/>
                  </a:cubicBezTo>
                  <a:cubicBezTo>
                    <a:pt x="16708" y="4366"/>
                    <a:pt x="16708" y="4366"/>
                    <a:pt x="16708" y="4366"/>
                  </a:cubicBezTo>
                  <a:cubicBezTo>
                    <a:pt x="16677" y="4417"/>
                    <a:pt x="16677" y="4417"/>
                    <a:pt x="16677" y="4417"/>
                  </a:cubicBezTo>
                  <a:cubicBezTo>
                    <a:pt x="16723" y="4417"/>
                    <a:pt x="16723" y="4417"/>
                    <a:pt x="16723" y="4417"/>
                  </a:cubicBezTo>
                  <a:cubicBezTo>
                    <a:pt x="16754" y="4340"/>
                    <a:pt x="16754" y="4340"/>
                    <a:pt x="16754" y="4340"/>
                  </a:cubicBezTo>
                  <a:cubicBezTo>
                    <a:pt x="16800" y="4340"/>
                    <a:pt x="16800" y="4340"/>
                    <a:pt x="16800" y="4340"/>
                  </a:cubicBezTo>
                  <a:cubicBezTo>
                    <a:pt x="16831" y="4366"/>
                    <a:pt x="16831" y="4366"/>
                    <a:pt x="16831" y="4366"/>
                  </a:cubicBezTo>
                  <a:cubicBezTo>
                    <a:pt x="16831" y="4340"/>
                    <a:pt x="16831" y="4340"/>
                    <a:pt x="16831" y="4340"/>
                  </a:cubicBezTo>
                  <a:cubicBezTo>
                    <a:pt x="16877" y="4315"/>
                    <a:pt x="16877" y="4315"/>
                    <a:pt x="16877" y="4315"/>
                  </a:cubicBezTo>
                  <a:cubicBezTo>
                    <a:pt x="16908" y="4366"/>
                    <a:pt x="16908" y="4366"/>
                    <a:pt x="16908" y="4366"/>
                  </a:cubicBezTo>
                  <a:cubicBezTo>
                    <a:pt x="16923" y="4417"/>
                    <a:pt x="16923" y="4417"/>
                    <a:pt x="16923" y="4417"/>
                  </a:cubicBezTo>
                  <a:cubicBezTo>
                    <a:pt x="16923" y="4366"/>
                    <a:pt x="16923" y="4366"/>
                    <a:pt x="16923" y="4366"/>
                  </a:cubicBezTo>
                  <a:cubicBezTo>
                    <a:pt x="16923" y="4289"/>
                    <a:pt x="16923" y="4289"/>
                    <a:pt x="16923" y="4289"/>
                  </a:cubicBezTo>
                  <a:cubicBezTo>
                    <a:pt x="16938" y="4289"/>
                    <a:pt x="16938" y="4289"/>
                    <a:pt x="16938" y="4289"/>
                  </a:cubicBezTo>
                  <a:cubicBezTo>
                    <a:pt x="16969" y="4340"/>
                    <a:pt x="16969" y="4340"/>
                    <a:pt x="16969" y="4340"/>
                  </a:cubicBezTo>
                  <a:cubicBezTo>
                    <a:pt x="17031" y="4443"/>
                    <a:pt x="17031" y="4443"/>
                    <a:pt x="17031" y="4443"/>
                  </a:cubicBezTo>
                  <a:cubicBezTo>
                    <a:pt x="17031" y="4545"/>
                    <a:pt x="17031" y="4545"/>
                    <a:pt x="17031" y="4545"/>
                  </a:cubicBezTo>
                  <a:cubicBezTo>
                    <a:pt x="17062" y="4545"/>
                    <a:pt x="17062" y="4545"/>
                    <a:pt x="17062" y="4545"/>
                  </a:cubicBezTo>
                  <a:cubicBezTo>
                    <a:pt x="17108" y="4647"/>
                    <a:pt x="17108" y="4647"/>
                    <a:pt x="17108" y="4647"/>
                  </a:cubicBezTo>
                  <a:cubicBezTo>
                    <a:pt x="17108" y="4596"/>
                    <a:pt x="17108" y="4596"/>
                    <a:pt x="17108" y="4596"/>
                  </a:cubicBezTo>
                  <a:cubicBezTo>
                    <a:pt x="17092" y="4519"/>
                    <a:pt x="17092" y="4519"/>
                    <a:pt x="17092" y="4519"/>
                  </a:cubicBezTo>
                  <a:cubicBezTo>
                    <a:pt x="17062" y="4494"/>
                    <a:pt x="17062" y="4494"/>
                    <a:pt x="17062" y="4494"/>
                  </a:cubicBezTo>
                  <a:cubicBezTo>
                    <a:pt x="17062" y="4443"/>
                    <a:pt x="17062" y="4443"/>
                    <a:pt x="17062" y="4443"/>
                  </a:cubicBezTo>
                  <a:cubicBezTo>
                    <a:pt x="17092" y="4468"/>
                    <a:pt x="17092" y="4468"/>
                    <a:pt x="17092" y="4468"/>
                  </a:cubicBezTo>
                  <a:cubicBezTo>
                    <a:pt x="17123" y="4468"/>
                    <a:pt x="17123" y="4468"/>
                    <a:pt x="17123" y="4468"/>
                  </a:cubicBezTo>
                  <a:cubicBezTo>
                    <a:pt x="17154" y="4519"/>
                    <a:pt x="17154" y="4519"/>
                    <a:pt x="17154" y="4519"/>
                  </a:cubicBezTo>
                  <a:cubicBezTo>
                    <a:pt x="17200" y="4621"/>
                    <a:pt x="17200" y="4621"/>
                    <a:pt x="17200" y="4621"/>
                  </a:cubicBezTo>
                  <a:cubicBezTo>
                    <a:pt x="17185" y="4545"/>
                    <a:pt x="17185" y="4545"/>
                    <a:pt x="17185" y="4545"/>
                  </a:cubicBezTo>
                  <a:cubicBezTo>
                    <a:pt x="17123" y="4417"/>
                    <a:pt x="17123" y="4417"/>
                    <a:pt x="17123" y="4417"/>
                  </a:cubicBezTo>
                  <a:cubicBezTo>
                    <a:pt x="17123" y="4289"/>
                    <a:pt x="17123" y="4289"/>
                    <a:pt x="17123" y="4289"/>
                  </a:cubicBezTo>
                  <a:cubicBezTo>
                    <a:pt x="17123" y="4187"/>
                    <a:pt x="17123" y="4187"/>
                    <a:pt x="17123" y="4187"/>
                  </a:cubicBezTo>
                  <a:cubicBezTo>
                    <a:pt x="17169" y="4111"/>
                    <a:pt x="17169" y="4111"/>
                    <a:pt x="17169" y="4111"/>
                  </a:cubicBezTo>
                  <a:cubicBezTo>
                    <a:pt x="17231" y="4085"/>
                    <a:pt x="17231" y="4085"/>
                    <a:pt x="17231" y="4085"/>
                  </a:cubicBezTo>
                  <a:cubicBezTo>
                    <a:pt x="17262" y="4060"/>
                    <a:pt x="17262" y="4060"/>
                    <a:pt x="17262" y="4060"/>
                  </a:cubicBezTo>
                  <a:cubicBezTo>
                    <a:pt x="17323" y="4009"/>
                    <a:pt x="17323" y="4009"/>
                    <a:pt x="17323" y="4009"/>
                  </a:cubicBezTo>
                  <a:cubicBezTo>
                    <a:pt x="17323" y="3983"/>
                    <a:pt x="17323" y="3983"/>
                    <a:pt x="17323" y="3983"/>
                  </a:cubicBezTo>
                  <a:cubicBezTo>
                    <a:pt x="17323" y="3957"/>
                    <a:pt x="17323" y="3957"/>
                    <a:pt x="17323" y="3957"/>
                  </a:cubicBezTo>
                  <a:cubicBezTo>
                    <a:pt x="17354" y="3957"/>
                    <a:pt x="17354" y="3957"/>
                    <a:pt x="17354" y="3957"/>
                  </a:cubicBezTo>
                  <a:cubicBezTo>
                    <a:pt x="17385" y="4009"/>
                    <a:pt x="17385" y="4009"/>
                    <a:pt x="17385" y="4009"/>
                  </a:cubicBezTo>
                  <a:cubicBezTo>
                    <a:pt x="17415" y="4009"/>
                    <a:pt x="17415" y="4009"/>
                    <a:pt x="17415" y="4009"/>
                  </a:cubicBezTo>
                  <a:cubicBezTo>
                    <a:pt x="17462" y="4009"/>
                    <a:pt x="17462" y="4009"/>
                    <a:pt x="17462" y="4009"/>
                  </a:cubicBezTo>
                  <a:cubicBezTo>
                    <a:pt x="17508" y="3957"/>
                    <a:pt x="17508" y="3957"/>
                    <a:pt x="17508" y="3957"/>
                  </a:cubicBezTo>
                  <a:cubicBezTo>
                    <a:pt x="17523" y="3957"/>
                    <a:pt x="17523" y="3957"/>
                    <a:pt x="17523" y="3957"/>
                  </a:cubicBezTo>
                  <a:cubicBezTo>
                    <a:pt x="17585" y="3932"/>
                    <a:pt x="17585" y="3932"/>
                    <a:pt x="17585" y="3932"/>
                  </a:cubicBezTo>
                  <a:cubicBezTo>
                    <a:pt x="17646" y="3932"/>
                    <a:pt x="17646" y="3932"/>
                    <a:pt x="17646" y="3932"/>
                  </a:cubicBezTo>
                  <a:cubicBezTo>
                    <a:pt x="17677" y="3906"/>
                    <a:pt x="17677" y="3906"/>
                    <a:pt x="17677" y="3906"/>
                  </a:cubicBezTo>
                  <a:cubicBezTo>
                    <a:pt x="17692" y="3906"/>
                    <a:pt x="17692" y="3906"/>
                    <a:pt x="17692" y="3906"/>
                  </a:cubicBezTo>
                  <a:cubicBezTo>
                    <a:pt x="17708" y="3932"/>
                    <a:pt x="17708" y="3932"/>
                    <a:pt x="17708" y="3932"/>
                  </a:cubicBezTo>
                  <a:cubicBezTo>
                    <a:pt x="17723" y="3957"/>
                    <a:pt x="17723" y="3957"/>
                    <a:pt x="17723" y="3957"/>
                  </a:cubicBezTo>
                  <a:cubicBezTo>
                    <a:pt x="17738" y="3906"/>
                    <a:pt x="17738" y="3906"/>
                    <a:pt x="17738" y="3906"/>
                  </a:cubicBezTo>
                  <a:cubicBezTo>
                    <a:pt x="17785" y="3830"/>
                    <a:pt x="17785" y="3830"/>
                    <a:pt x="17785" y="3830"/>
                  </a:cubicBezTo>
                  <a:cubicBezTo>
                    <a:pt x="17769" y="3779"/>
                    <a:pt x="17769" y="3779"/>
                    <a:pt x="17769" y="3779"/>
                  </a:cubicBezTo>
                  <a:cubicBezTo>
                    <a:pt x="17769" y="3702"/>
                    <a:pt x="17769" y="3702"/>
                    <a:pt x="17769" y="3702"/>
                  </a:cubicBezTo>
                  <a:cubicBezTo>
                    <a:pt x="17769" y="3651"/>
                    <a:pt x="17769" y="3651"/>
                    <a:pt x="17769" y="3651"/>
                  </a:cubicBezTo>
                  <a:cubicBezTo>
                    <a:pt x="17785" y="3626"/>
                    <a:pt x="17785" y="3626"/>
                    <a:pt x="17785" y="3626"/>
                  </a:cubicBezTo>
                  <a:cubicBezTo>
                    <a:pt x="17846" y="3651"/>
                    <a:pt x="17846" y="3651"/>
                    <a:pt x="17846" y="3651"/>
                  </a:cubicBezTo>
                  <a:cubicBezTo>
                    <a:pt x="17862" y="3702"/>
                    <a:pt x="17862" y="3702"/>
                    <a:pt x="17862" y="3702"/>
                  </a:cubicBezTo>
                  <a:cubicBezTo>
                    <a:pt x="17862" y="3728"/>
                    <a:pt x="17862" y="3728"/>
                    <a:pt x="17862" y="3728"/>
                  </a:cubicBezTo>
                  <a:cubicBezTo>
                    <a:pt x="17908" y="3753"/>
                    <a:pt x="17908" y="3753"/>
                    <a:pt x="17908" y="3753"/>
                  </a:cubicBezTo>
                  <a:cubicBezTo>
                    <a:pt x="17938" y="3779"/>
                    <a:pt x="17938" y="3779"/>
                    <a:pt x="17938" y="3779"/>
                  </a:cubicBezTo>
                  <a:cubicBezTo>
                    <a:pt x="17938" y="3855"/>
                    <a:pt x="17938" y="3855"/>
                    <a:pt x="17938" y="3855"/>
                  </a:cubicBezTo>
                  <a:cubicBezTo>
                    <a:pt x="17985" y="3932"/>
                    <a:pt x="17985" y="3932"/>
                    <a:pt x="17985" y="3932"/>
                  </a:cubicBezTo>
                  <a:cubicBezTo>
                    <a:pt x="18015" y="3957"/>
                    <a:pt x="18015" y="3957"/>
                    <a:pt x="18015" y="3957"/>
                  </a:cubicBezTo>
                  <a:cubicBezTo>
                    <a:pt x="18062" y="3957"/>
                    <a:pt x="18062" y="3957"/>
                    <a:pt x="18062" y="3957"/>
                  </a:cubicBezTo>
                  <a:cubicBezTo>
                    <a:pt x="18138" y="3983"/>
                    <a:pt x="18138" y="3983"/>
                    <a:pt x="18138" y="3983"/>
                  </a:cubicBezTo>
                  <a:cubicBezTo>
                    <a:pt x="18154" y="3957"/>
                    <a:pt x="18154" y="3957"/>
                    <a:pt x="18154" y="3957"/>
                  </a:cubicBezTo>
                  <a:cubicBezTo>
                    <a:pt x="18169" y="3957"/>
                    <a:pt x="18169" y="3957"/>
                    <a:pt x="18169" y="3957"/>
                  </a:cubicBezTo>
                  <a:cubicBezTo>
                    <a:pt x="18231" y="4085"/>
                    <a:pt x="18231" y="4085"/>
                    <a:pt x="18231" y="4085"/>
                  </a:cubicBezTo>
                  <a:cubicBezTo>
                    <a:pt x="18231" y="4162"/>
                    <a:pt x="18231" y="4162"/>
                    <a:pt x="18231" y="4162"/>
                  </a:cubicBezTo>
                  <a:cubicBezTo>
                    <a:pt x="18246" y="4187"/>
                    <a:pt x="18246" y="4187"/>
                    <a:pt x="18246" y="4187"/>
                  </a:cubicBezTo>
                  <a:cubicBezTo>
                    <a:pt x="18308" y="4187"/>
                    <a:pt x="18308" y="4187"/>
                    <a:pt x="18308" y="4187"/>
                  </a:cubicBezTo>
                  <a:cubicBezTo>
                    <a:pt x="18323" y="4162"/>
                    <a:pt x="18323" y="4162"/>
                    <a:pt x="18323" y="4162"/>
                  </a:cubicBezTo>
                  <a:cubicBezTo>
                    <a:pt x="18369" y="4162"/>
                    <a:pt x="18369" y="4162"/>
                    <a:pt x="18369" y="4162"/>
                  </a:cubicBezTo>
                  <a:cubicBezTo>
                    <a:pt x="18369" y="4111"/>
                    <a:pt x="18369" y="4111"/>
                    <a:pt x="18369" y="4111"/>
                  </a:cubicBezTo>
                  <a:cubicBezTo>
                    <a:pt x="18400" y="4085"/>
                    <a:pt x="18400" y="4085"/>
                    <a:pt x="18400" y="4085"/>
                  </a:cubicBezTo>
                  <a:cubicBezTo>
                    <a:pt x="18431" y="4085"/>
                    <a:pt x="18431" y="4085"/>
                    <a:pt x="18431" y="4085"/>
                  </a:cubicBezTo>
                  <a:cubicBezTo>
                    <a:pt x="18431" y="4060"/>
                    <a:pt x="18431" y="4060"/>
                    <a:pt x="18431" y="4060"/>
                  </a:cubicBezTo>
                  <a:cubicBezTo>
                    <a:pt x="18415" y="4009"/>
                    <a:pt x="18415" y="4009"/>
                    <a:pt x="18415" y="4009"/>
                  </a:cubicBezTo>
                  <a:cubicBezTo>
                    <a:pt x="18431" y="3983"/>
                    <a:pt x="18431" y="3983"/>
                    <a:pt x="18431" y="3983"/>
                  </a:cubicBezTo>
                  <a:cubicBezTo>
                    <a:pt x="18415" y="3957"/>
                    <a:pt x="18415" y="3957"/>
                    <a:pt x="18415" y="3957"/>
                  </a:cubicBezTo>
                  <a:cubicBezTo>
                    <a:pt x="18431" y="3906"/>
                    <a:pt x="18431" y="3906"/>
                    <a:pt x="18431" y="3906"/>
                  </a:cubicBezTo>
                  <a:cubicBezTo>
                    <a:pt x="18400" y="3855"/>
                    <a:pt x="18400" y="3855"/>
                    <a:pt x="18400" y="3855"/>
                  </a:cubicBezTo>
                  <a:cubicBezTo>
                    <a:pt x="18338" y="3830"/>
                    <a:pt x="18338" y="3830"/>
                    <a:pt x="18338" y="3830"/>
                  </a:cubicBezTo>
                  <a:cubicBezTo>
                    <a:pt x="18338" y="3728"/>
                    <a:pt x="18338" y="3728"/>
                    <a:pt x="18338" y="3728"/>
                  </a:cubicBezTo>
                  <a:cubicBezTo>
                    <a:pt x="18277" y="3651"/>
                    <a:pt x="18277" y="3651"/>
                    <a:pt x="18277" y="3651"/>
                  </a:cubicBezTo>
                  <a:cubicBezTo>
                    <a:pt x="18246" y="3626"/>
                    <a:pt x="18246" y="3626"/>
                    <a:pt x="18246" y="3626"/>
                  </a:cubicBezTo>
                  <a:cubicBezTo>
                    <a:pt x="18231" y="3600"/>
                    <a:pt x="18231" y="3600"/>
                    <a:pt x="18231" y="3600"/>
                  </a:cubicBezTo>
                  <a:cubicBezTo>
                    <a:pt x="18185" y="3549"/>
                    <a:pt x="18185" y="3549"/>
                    <a:pt x="18185" y="3549"/>
                  </a:cubicBezTo>
                  <a:cubicBezTo>
                    <a:pt x="18154" y="3600"/>
                    <a:pt x="18154" y="3600"/>
                    <a:pt x="18154" y="3600"/>
                  </a:cubicBezTo>
                  <a:cubicBezTo>
                    <a:pt x="18123" y="3574"/>
                    <a:pt x="18123" y="3574"/>
                    <a:pt x="18123" y="3574"/>
                  </a:cubicBezTo>
                  <a:cubicBezTo>
                    <a:pt x="18123" y="3523"/>
                    <a:pt x="18123" y="3523"/>
                    <a:pt x="18123" y="3523"/>
                  </a:cubicBezTo>
                  <a:cubicBezTo>
                    <a:pt x="18138" y="3472"/>
                    <a:pt x="18138" y="3472"/>
                    <a:pt x="18138" y="3472"/>
                  </a:cubicBezTo>
                  <a:cubicBezTo>
                    <a:pt x="18123" y="3396"/>
                    <a:pt x="18123" y="3396"/>
                    <a:pt x="18123" y="3396"/>
                  </a:cubicBezTo>
                  <a:cubicBezTo>
                    <a:pt x="18108" y="3345"/>
                    <a:pt x="18108" y="3345"/>
                    <a:pt x="18108" y="3345"/>
                  </a:cubicBezTo>
                  <a:cubicBezTo>
                    <a:pt x="18092" y="3319"/>
                    <a:pt x="18092" y="3319"/>
                    <a:pt x="18092" y="3319"/>
                  </a:cubicBezTo>
                  <a:cubicBezTo>
                    <a:pt x="18062" y="3243"/>
                    <a:pt x="18062" y="3243"/>
                    <a:pt x="18062" y="3243"/>
                  </a:cubicBezTo>
                  <a:cubicBezTo>
                    <a:pt x="18015" y="3166"/>
                    <a:pt x="18015" y="3166"/>
                    <a:pt x="18015" y="3166"/>
                  </a:cubicBezTo>
                  <a:cubicBezTo>
                    <a:pt x="18031" y="3166"/>
                    <a:pt x="18031" y="3166"/>
                    <a:pt x="18031" y="3166"/>
                  </a:cubicBezTo>
                  <a:cubicBezTo>
                    <a:pt x="18108" y="3140"/>
                    <a:pt x="18108" y="3140"/>
                    <a:pt x="18108" y="3140"/>
                  </a:cubicBezTo>
                  <a:cubicBezTo>
                    <a:pt x="18123" y="3166"/>
                    <a:pt x="18123" y="3166"/>
                    <a:pt x="18123" y="3166"/>
                  </a:cubicBezTo>
                  <a:cubicBezTo>
                    <a:pt x="18215" y="3140"/>
                    <a:pt x="18215" y="3140"/>
                    <a:pt x="18215" y="3140"/>
                  </a:cubicBezTo>
                  <a:cubicBezTo>
                    <a:pt x="18292" y="3140"/>
                    <a:pt x="18292" y="3140"/>
                    <a:pt x="18292" y="3140"/>
                  </a:cubicBezTo>
                  <a:cubicBezTo>
                    <a:pt x="18292" y="3115"/>
                    <a:pt x="18292" y="3115"/>
                    <a:pt x="18292" y="3115"/>
                  </a:cubicBezTo>
                  <a:cubicBezTo>
                    <a:pt x="18323" y="3089"/>
                    <a:pt x="18323" y="3089"/>
                    <a:pt x="18323" y="3089"/>
                  </a:cubicBezTo>
                  <a:cubicBezTo>
                    <a:pt x="18369" y="3140"/>
                    <a:pt x="18369" y="3140"/>
                    <a:pt x="18369" y="3140"/>
                  </a:cubicBezTo>
                  <a:cubicBezTo>
                    <a:pt x="18400" y="3115"/>
                    <a:pt x="18400" y="3115"/>
                    <a:pt x="18400" y="3115"/>
                  </a:cubicBezTo>
                  <a:cubicBezTo>
                    <a:pt x="18415" y="3115"/>
                    <a:pt x="18415" y="3115"/>
                    <a:pt x="18415" y="3115"/>
                  </a:cubicBezTo>
                  <a:cubicBezTo>
                    <a:pt x="18415" y="3064"/>
                    <a:pt x="18415" y="3064"/>
                    <a:pt x="18415" y="3064"/>
                  </a:cubicBezTo>
                  <a:cubicBezTo>
                    <a:pt x="18462" y="3064"/>
                    <a:pt x="18462" y="3064"/>
                    <a:pt x="18462" y="3064"/>
                  </a:cubicBezTo>
                  <a:cubicBezTo>
                    <a:pt x="18477" y="3089"/>
                    <a:pt x="18477" y="3089"/>
                    <a:pt x="18477" y="3089"/>
                  </a:cubicBezTo>
                  <a:cubicBezTo>
                    <a:pt x="18492" y="3089"/>
                    <a:pt x="18492" y="3089"/>
                    <a:pt x="18492" y="3089"/>
                  </a:cubicBezTo>
                  <a:cubicBezTo>
                    <a:pt x="18508" y="3038"/>
                    <a:pt x="18508" y="3038"/>
                    <a:pt x="18508" y="3038"/>
                  </a:cubicBezTo>
                  <a:cubicBezTo>
                    <a:pt x="18538" y="3064"/>
                    <a:pt x="18538" y="3064"/>
                    <a:pt x="18538" y="3064"/>
                  </a:cubicBezTo>
                  <a:cubicBezTo>
                    <a:pt x="18538" y="2987"/>
                    <a:pt x="18538" y="2987"/>
                    <a:pt x="18538" y="2987"/>
                  </a:cubicBezTo>
                  <a:cubicBezTo>
                    <a:pt x="18677" y="2936"/>
                    <a:pt x="18677" y="2936"/>
                    <a:pt x="18677" y="2936"/>
                  </a:cubicBezTo>
                  <a:cubicBezTo>
                    <a:pt x="18692" y="2987"/>
                    <a:pt x="18692" y="2987"/>
                    <a:pt x="18692" y="2987"/>
                  </a:cubicBezTo>
                  <a:cubicBezTo>
                    <a:pt x="18692" y="2962"/>
                    <a:pt x="18692" y="2962"/>
                    <a:pt x="18692" y="2962"/>
                  </a:cubicBezTo>
                  <a:cubicBezTo>
                    <a:pt x="18723" y="2911"/>
                    <a:pt x="18723" y="2911"/>
                    <a:pt x="18723" y="2911"/>
                  </a:cubicBezTo>
                  <a:cubicBezTo>
                    <a:pt x="18738" y="2911"/>
                    <a:pt x="18738" y="2911"/>
                    <a:pt x="18738" y="2911"/>
                  </a:cubicBezTo>
                  <a:cubicBezTo>
                    <a:pt x="18769" y="2911"/>
                    <a:pt x="18769" y="2911"/>
                    <a:pt x="18769" y="2911"/>
                  </a:cubicBezTo>
                  <a:cubicBezTo>
                    <a:pt x="18800" y="2911"/>
                    <a:pt x="18800" y="2911"/>
                    <a:pt x="18800" y="2911"/>
                  </a:cubicBezTo>
                  <a:cubicBezTo>
                    <a:pt x="18831" y="2936"/>
                    <a:pt x="18831" y="2936"/>
                    <a:pt x="18831" y="2936"/>
                  </a:cubicBezTo>
                  <a:cubicBezTo>
                    <a:pt x="18892" y="2936"/>
                    <a:pt x="18892" y="2936"/>
                    <a:pt x="18892" y="2936"/>
                  </a:cubicBezTo>
                  <a:cubicBezTo>
                    <a:pt x="18923" y="2911"/>
                    <a:pt x="18923" y="2911"/>
                    <a:pt x="18923" y="2911"/>
                  </a:cubicBezTo>
                  <a:cubicBezTo>
                    <a:pt x="18938" y="2962"/>
                    <a:pt x="18938" y="2962"/>
                    <a:pt x="18938" y="2962"/>
                  </a:cubicBezTo>
                  <a:cubicBezTo>
                    <a:pt x="18954" y="2962"/>
                    <a:pt x="18954" y="2962"/>
                    <a:pt x="18954" y="2962"/>
                  </a:cubicBezTo>
                  <a:cubicBezTo>
                    <a:pt x="18985" y="2936"/>
                    <a:pt x="18985" y="2936"/>
                    <a:pt x="18985" y="2936"/>
                  </a:cubicBezTo>
                  <a:cubicBezTo>
                    <a:pt x="19031" y="2936"/>
                    <a:pt x="19031" y="2936"/>
                    <a:pt x="19031" y="2936"/>
                  </a:cubicBezTo>
                  <a:cubicBezTo>
                    <a:pt x="19138" y="2987"/>
                    <a:pt x="19138" y="2987"/>
                    <a:pt x="19138" y="2987"/>
                  </a:cubicBezTo>
                  <a:cubicBezTo>
                    <a:pt x="19169" y="3013"/>
                    <a:pt x="19169" y="3013"/>
                    <a:pt x="19169" y="3013"/>
                  </a:cubicBezTo>
                  <a:cubicBezTo>
                    <a:pt x="19200" y="2987"/>
                    <a:pt x="19200" y="2987"/>
                    <a:pt x="19200" y="2987"/>
                  </a:cubicBezTo>
                  <a:cubicBezTo>
                    <a:pt x="19185" y="2987"/>
                    <a:pt x="19185" y="2987"/>
                    <a:pt x="19185" y="2987"/>
                  </a:cubicBezTo>
                  <a:cubicBezTo>
                    <a:pt x="19215" y="2962"/>
                    <a:pt x="19215" y="2962"/>
                    <a:pt x="19215" y="2962"/>
                  </a:cubicBezTo>
                  <a:cubicBezTo>
                    <a:pt x="19246" y="2987"/>
                    <a:pt x="19246" y="2987"/>
                    <a:pt x="19246" y="2987"/>
                  </a:cubicBezTo>
                  <a:cubicBezTo>
                    <a:pt x="19231" y="3013"/>
                    <a:pt x="19231" y="3013"/>
                    <a:pt x="19231" y="3013"/>
                  </a:cubicBezTo>
                  <a:cubicBezTo>
                    <a:pt x="19246" y="3038"/>
                    <a:pt x="19246" y="3038"/>
                    <a:pt x="19246" y="3038"/>
                  </a:cubicBezTo>
                  <a:cubicBezTo>
                    <a:pt x="19292" y="3013"/>
                    <a:pt x="19292" y="3013"/>
                    <a:pt x="19292" y="3013"/>
                  </a:cubicBezTo>
                  <a:cubicBezTo>
                    <a:pt x="19400" y="3038"/>
                    <a:pt x="19400" y="3038"/>
                    <a:pt x="19400" y="3038"/>
                  </a:cubicBezTo>
                  <a:cubicBezTo>
                    <a:pt x="19492" y="3140"/>
                    <a:pt x="19492" y="3140"/>
                    <a:pt x="19492" y="3140"/>
                  </a:cubicBezTo>
                  <a:cubicBezTo>
                    <a:pt x="19492" y="3166"/>
                    <a:pt x="19492" y="3166"/>
                    <a:pt x="19492" y="3166"/>
                  </a:cubicBezTo>
                  <a:cubicBezTo>
                    <a:pt x="19462" y="3140"/>
                    <a:pt x="19462" y="3140"/>
                    <a:pt x="19462" y="3140"/>
                  </a:cubicBezTo>
                  <a:cubicBezTo>
                    <a:pt x="19400" y="3115"/>
                    <a:pt x="19400" y="3115"/>
                    <a:pt x="19400" y="3115"/>
                  </a:cubicBezTo>
                  <a:cubicBezTo>
                    <a:pt x="19400" y="3140"/>
                    <a:pt x="19400" y="3140"/>
                    <a:pt x="19400" y="3140"/>
                  </a:cubicBezTo>
                  <a:cubicBezTo>
                    <a:pt x="19492" y="3191"/>
                    <a:pt x="19492" y="3191"/>
                    <a:pt x="19492" y="3191"/>
                  </a:cubicBezTo>
                  <a:cubicBezTo>
                    <a:pt x="19554" y="3191"/>
                    <a:pt x="19554" y="3191"/>
                    <a:pt x="19554" y="3191"/>
                  </a:cubicBezTo>
                  <a:cubicBezTo>
                    <a:pt x="19554" y="3166"/>
                    <a:pt x="19554" y="3166"/>
                    <a:pt x="19554" y="3166"/>
                  </a:cubicBezTo>
                  <a:cubicBezTo>
                    <a:pt x="19600" y="3140"/>
                    <a:pt x="19600" y="3140"/>
                    <a:pt x="19600" y="3140"/>
                  </a:cubicBezTo>
                  <a:cubicBezTo>
                    <a:pt x="19646" y="3140"/>
                    <a:pt x="19646" y="3140"/>
                    <a:pt x="19646" y="3140"/>
                  </a:cubicBezTo>
                  <a:cubicBezTo>
                    <a:pt x="19646" y="3115"/>
                    <a:pt x="19646" y="3115"/>
                    <a:pt x="19646" y="3115"/>
                  </a:cubicBezTo>
                  <a:cubicBezTo>
                    <a:pt x="19662" y="3089"/>
                    <a:pt x="19662" y="3089"/>
                    <a:pt x="19662" y="3089"/>
                  </a:cubicBezTo>
                  <a:cubicBezTo>
                    <a:pt x="19692" y="3140"/>
                    <a:pt x="19692" y="3140"/>
                    <a:pt x="19692" y="3140"/>
                  </a:cubicBezTo>
                  <a:cubicBezTo>
                    <a:pt x="19723" y="3140"/>
                    <a:pt x="19723" y="3140"/>
                    <a:pt x="19723" y="3140"/>
                  </a:cubicBezTo>
                  <a:cubicBezTo>
                    <a:pt x="19738" y="3166"/>
                    <a:pt x="19738" y="3166"/>
                    <a:pt x="19738" y="3166"/>
                  </a:cubicBezTo>
                  <a:cubicBezTo>
                    <a:pt x="19738" y="3140"/>
                    <a:pt x="19738" y="3140"/>
                    <a:pt x="19738" y="3140"/>
                  </a:cubicBezTo>
                  <a:cubicBezTo>
                    <a:pt x="19738" y="3115"/>
                    <a:pt x="19738" y="3115"/>
                    <a:pt x="19738" y="3115"/>
                  </a:cubicBezTo>
                  <a:cubicBezTo>
                    <a:pt x="19800" y="3140"/>
                    <a:pt x="19800" y="3140"/>
                    <a:pt x="19800" y="3140"/>
                  </a:cubicBezTo>
                  <a:cubicBezTo>
                    <a:pt x="19800" y="3166"/>
                    <a:pt x="19800" y="3166"/>
                    <a:pt x="19800" y="3166"/>
                  </a:cubicBezTo>
                  <a:cubicBezTo>
                    <a:pt x="19846" y="3217"/>
                    <a:pt x="19846" y="3217"/>
                    <a:pt x="19846" y="3217"/>
                  </a:cubicBezTo>
                  <a:cubicBezTo>
                    <a:pt x="19892" y="3191"/>
                    <a:pt x="19892" y="3191"/>
                    <a:pt x="19892" y="3191"/>
                  </a:cubicBezTo>
                  <a:cubicBezTo>
                    <a:pt x="20031" y="3217"/>
                    <a:pt x="20031" y="3217"/>
                    <a:pt x="20031" y="3217"/>
                  </a:cubicBezTo>
                  <a:cubicBezTo>
                    <a:pt x="20015" y="3191"/>
                    <a:pt x="20015" y="3191"/>
                    <a:pt x="20015" y="3191"/>
                  </a:cubicBezTo>
                  <a:cubicBezTo>
                    <a:pt x="20062" y="3191"/>
                    <a:pt x="20062" y="3191"/>
                    <a:pt x="20062" y="3191"/>
                  </a:cubicBezTo>
                  <a:cubicBezTo>
                    <a:pt x="20077" y="3243"/>
                    <a:pt x="20077" y="3243"/>
                    <a:pt x="20077" y="3243"/>
                  </a:cubicBezTo>
                  <a:cubicBezTo>
                    <a:pt x="20092" y="3243"/>
                    <a:pt x="20092" y="3243"/>
                    <a:pt x="20092" y="3243"/>
                  </a:cubicBezTo>
                  <a:cubicBezTo>
                    <a:pt x="20092" y="3191"/>
                    <a:pt x="20092" y="3191"/>
                    <a:pt x="20092" y="3191"/>
                  </a:cubicBezTo>
                  <a:cubicBezTo>
                    <a:pt x="20108" y="3191"/>
                    <a:pt x="20108" y="3191"/>
                    <a:pt x="20108" y="3191"/>
                  </a:cubicBezTo>
                  <a:cubicBezTo>
                    <a:pt x="20154" y="3191"/>
                    <a:pt x="20154" y="3191"/>
                    <a:pt x="20154" y="3191"/>
                  </a:cubicBezTo>
                  <a:cubicBezTo>
                    <a:pt x="20154" y="3217"/>
                    <a:pt x="20154" y="3217"/>
                    <a:pt x="20154" y="3217"/>
                  </a:cubicBezTo>
                  <a:cubicBezTo>
                    <a:pt x="20169" y="3294"/>
                    <a:pt x="20169" y="3294"/>
                    <a:pt x="20169" y="3294"/>
                  </a:cubicBezTo>
                  <a:cubicBezTo>
                    <a:pt x="20215" y="3268"/>
                    <a:pt x="20215" y="3268"/>
                    <a:pt x="20215" y="3268"/>
                  </a:cubicBezTo>
                  <a:cubicBezTo>
                    <a:pt x="20215" y="3243"/>
                    <a:pt x="20215" y="3243"/>
                    <a:pt x="20215" y="3243"/>
                  </a:cubicBezTo>
                  <a:cubicBezTo>
                    <a:pt x="20200" y="3217"/>
                    <a:pt x="20200" y="3217"/>
                    <a:pt x="20200" y="3217"/>
                  </a:cubicBezTo>
                  <a:cubicBezTo>
                    <a:pt x="20262" y="3217"/>
                    <a:pt x="20262" y="3217"/>
                    <a:pt x="20262" y="3217"/>
                  </a:cubicBezTo>
                  <a:cubicBezTo>
                    <a:pt x="20277" y="3243"/>
                    <a:pt x="20277" y="3243"/>
                    <a:pt x="20277" y="3243"/>
                  </a:cubicBezTo>
                  <a:cubicBezTo>
                    <a:pt x="20262" y="3268"/>
                    <a:pt x="20262" y="3268"/>
                    <a:pt x="20262" y="3268"/>
                  </a:cubicBezTo>
                  <a:cubicBezTo>
                    <a:pt x="20292" y="3319"/>
                    <a:pt x="20292" y="3319"/>
                    <a:pt x="20292" y="3319"/>
                  </a:cubicBezTo>
                  <a:cubicBezTo>
                    <a:pt x="20354" y="3370"/>
                    <a:pt x="20354" y="3370"/>
                    <a:pt x="20354" y="3370"/>
                  </a:cubicBezTo>
                  <a:cubicBezTo>
                    <a:pt x="20400" y="3345"/>
                    <a:pt x="20400" y="3345"/>
                    <a:pt x="20400" y="3345"/>
                  </a:cubicBezTo>
                  <a:cubicBezTo>
                    <a:pt x="20338" y="3294"/>
                    <a:pt x="20338" y="3294"/>
                    <a:pt x="20338" y="3294"/>
                  </a:cubicBezTo>
                  <a:cubicBezTo>
                    <a:pt x="20308" y="3268"/>
                    <a:pt x="20308" y="3268"/>
                    <a:pt x="20308" y="3268"/>
                  </a:cubicBezTo>
                  <a:cubicBezTo>
                    <a:pt x="20292" y="3243"/>
                    <a:pt x="20292" y="3243"/>
                    <a:pt x="20292" y="3243"/>
                  </a:cubicBezTo>
                  <a:cubicBezTo>
                    <a:pt x="20338" y="3217"/>
                    <a:pt x="20338" y="3217"/>
                    <a:pt x="20338" y="3217"/>
                  </a:cubicBezTo>
                  <a:cubicBezTo>
                    <a:pt x="20369" y="3243"/>
                    <a:pt x="20369" y="3243"/>
                    <a:pt x="20369" y="3243"/>
                  </a:cubicBezTo>
                  <a:cubicBezTo>
                    <a:pt x="20431" y="3294"/>
                    <a:pt x="20431" y="3294"/>
                    <a:pt x="20431" y="3294"/>
                  </a:cubicBezTo>
                  <a:cubicBezTo>
                    <a:pt x="20446" y="3345"/>
                    <a:pt x="20446" y="3345"/>
                    <a:pt x="20446" y="3345"/>
                  </a:cubicBezTo>
                  <a:cubicBezTo>
                    <a:pt x="20462" y="3370"/>
                    <a:pt x="20462" y="3370"/>
                    <a:pt x="20462" y="3370"/>
                  </a:cubicBezTo>
                  <a:cubicBezTo>
                    <a:pt x="20477" y="3319"/>
                    <a:pt x="20477" y="3319"/>
                    <a:pt x="20477" y="3319"/>
                  </a:cubicBezTo>
                  <a:cubicBezTo>
                    <a:pt x="20462" y="3294"/>
                    <a:pt x="20462" y="3294"/>
                    <a:pt x="20462" y="3294"/>
                  </a:cubicBezTo>
                  <a:cubicBezTo>
                    <a:pt x="20492" y="3319"/>
                    <a:pt x="20492" y="3319"/>
                    <a:pt x="20492" y="3319"/>
                  </a:cubicBezTo>
                  <a:cubicBezTo>
                    <a:pt x="20508" y="3345"/>
                    <a:pt x="20508" y="3345"/>
                    <a:pt x="20508" y="3345"/>
                  </a:cubicBezTo>
                  <a:cubicBezTo>
                    <a:pt x="20508" y="3370"/>
                    <a:pt x="20508" y="3370"/>
                    <a:pt x="20508" y="3370"/>
                  </a:cubicBezTo>
                  <a:cubicBezTo>
                    <a:pt x="20538" y="3421"/>
                    <a:pt x="20538" y="3421"/>
                    <a:pt x="20538" y="3421"/>
                  </a:cubicBezTo>
                  <a:cubicBezTo>
                    <a:pt x="20585" y="3574"/>
                    <a:pt x="20585" y="3574"/>
                    <a:pt x="20585" y="3574"/>
                  </a:cubicBezTo>
                  <a:cubicBezTo>
                    <a:pt x="20646" y="3626"/>
                    <a:pt x="20646" y="3626"/>
                    <a:pt x="20646" y="3626"/>
                  </a:cubicBezTo>
                  <a:cubicBezTo>
                    <a:pt x="20662" y="3677"/>
                    <a:pt x="20662" y="3677"/>
                    <a:pt x="20662" y="3677"/>
                  </a:cubicBezTo>
                  <a:cubicBezTo>
                    <a:pt x="20692" y="3728"/>
                    <a:pt x="20692" y="3728"/>
                    <a:pt x="20692" y="3728"/>
                  </a:cubicBezTo>
                  <a:cubicBezTo>
                    <a:pt x="20708" y="3779"/>
                    <a:pt x="20708" y="3779"/>
                    <a:pt x="20708" y="3779"/>
                  </a:cubicBezTo>
                  <a:cubicBezTo>
                    <a:pt x="20692" y="3804"/>
                    <a:pt x="20692" y="3804"/>
                    <a:pt x="20692" y="3804"/>
                  </a:cubicBezTo>
                  <a:cubicBezTo>
                    <a:pt x="20708" y="3855"/>
                    <a:pt x="20708" y="3855"/>
                    <a:pt x="20708" y="3855"/>
                  </a:cubicBezTo>
                  <a:cubicBezTo>
                    <a:pt x="20723" y="3881"/>
                    <a:pt x="20723" y="3881"/>
                    <a:pt x="20723" y="3881"/>
                  </a:cubicBezTo>
                  <a:cubicBezTo>
                    <a:pt x="20769" y="3830"/>
                    <a:pt x="20769" y="3830"/>
                    <a:pt x="20769" y="3830"/>
                  </a:cubicBezTo>
                  <a:cubicBezTo>
                    <a:pt x="20800" y="3830"/>
                    <a:pt x="20800" y="3830"/>
                    <a:pt x="20800" y="3830"/>
                  </a:cubicBezTo>
                  <a:cubicBezTo>
                    <a:pt x="20831" y="3906"/>
                    <a:pt x="20831" y="3906"/>
                    <a:pt x="20831" y="3906"/>
                  </a:cubicBezTo>
                  <a:cubicBezTo>
                    <a:pt x="20862" y="3932"/>
                    <a:pt x="20862" y="3932"/>
                    <a:pt x="20862" y="3932"/>
                  </a:cubicBezTo>
                  <a:cubicBezTo>
                    <a:pt x="20862" y="3906"/>
                    <a:pt x="20862" y="3906"/>
                    <a:pt x="20862" y="3906"/>
                  </a:cubicBezTo>
                  <a:cubicBezTo>
                    <a:pt x="20846" y="3881"/>
                    <a:pt x="20846" y="3881"/>
                    <a:pt x="20846" y="3881"/>
                  </a:cubicBezTo>
                  <a:cubicBezTo>
                    <a:pt x="20846" y="3830"/>
                    <a:pt x="20846" y="3830"/>
                    <a:pt x="20846" y="3830"/>
                  </a:cubicBezTo>
                  <a:cubicBezTo>
                    <a:pt x="20862" y="3804"/>
                    <a:pt x="20862" y="3804"/>
                    <a:pt x="20862" y="3804"/>
                  </a:cubicBezTo>
                  <a:cubicBezTo>
                    <a:pt x="20877" y="3804"/>
                    <a:pt x="20877" y="3804"/>
                    <a:pt x="20877" y="3804"/>
                  </a:cubicBezTo>
                  <a:cubicBezTo>
                    <a:pt x="20892" y="3881"/>
                    <a:pt x="20892" y="3881"/>
                    <a:pt x="20892" y="3881"/>
                  </a:cubicBezTo>
                  <a:cubicBezTo>
                    <a:pt x="20923" y="3932"/>
                    <a:pt x="20923" y="3932"/>
                    <a:pt x="20923" y="3932"/>
                  </a:cubicBezTo>
                  <a:cubicBezTo>
                    <a:pt x="20923" y="3906"/>
                    <a:pt x="20923" y="3906"/>
                    <a:pt x="20923" y="3906"/>
                  </a:cubicBezTo>
                  <a:cubicBezTo>
                    <a:pt x="20908" y="3830"/>
                    <a:pt x="20908" y="3830"/>
                    <a:pt x="20908" y="3830"/>
                  </a:cubicBezTo>
                  <a:cubicBezTo>
                    <a:pt x="20908" y="3779"/>
                    <a:pt x="20908" y="3779"/>
                    <a:pt x="20908" y="3779"/>
                  </a:cubicBezTo>
                  <a:cubicBezTo>
                    <a:pt x="20877" y="3728"/>
                    <a:pt x="20877" y="3728"/>
                    <a:pt x="20877" y="3728"/>
                  </a:cubicBezTo>
                  <a:cubicBezTo>
                    <a:pt x="20831" y="3753"/>
                    <a:pt x="20831" y="3753"/>
                    <a:pt x="20831" y="3753"/>
                  </a:cubicBezTo>
                  <a:cubicBezTo>
                    <a:pt x="20800" y="3779"/>
                    <a:pt x="20800" y="3779"/>
                    <a:pt x="20800" y="3779"/>
                  </a:cubicBezTo>
                  <a:cubicBezTo>
                    <a:pt x="20785" y="3728"/>
                    <a:pt x="20785" y="3728"/>
                    <a:pt x="20785" y="3728"/>
                  </a:cubicBezTo>
                  <a:cubicBezTo>
                    <a:pt x="20815" y="3677"/>
                    <a:pt x="20815" y="3677"/>
                    <a:pt x="20815" y="3677"/>
                  </a:cubicBezTo>
                  <a:cubicBezTo>
                    <a:pt x="20800" y="3626"/>
                    <a:pt x="20800" y="3626"/>
                    <a:pt x="20800" y="3626"/>
                  </a:cubicBezTo>
                  <a:cubicBezTo>
                    <a:pt x="20738" y="3549"/>
                    <a:pt x="20738" y="3549"/>
                    <a:pt x="20738" y="3549"/>
                  </a:cubicBezTo>
                  <a:cubicBezTo>
                    <a:pt x="20708" y="3498"/>
                    <a:pt x="20708" y="3498"/>
                    <a:pt x="20708" y="3498"/>
                  </a:cubicBezTo>
                  <a:cubicBezTo>
                    <a:pt x="20692" y="3447"/>
                    <a:pt x="20692" y="3447"/>
                    <a:pt x="20692" y="3447"/>
                  </a:cubicBezTo>
                  <a:cubicBezTo>
                    <a:pt x="20677" y="3447"/>
                    <a:pt x="20677" y="3447"/>
                    <a:pt x="20677" y="3447"/>
                  </a:cubicBezTo>
                  <a:cubicBezTo>
                    <a:pt x="20631" y="3523"/>
                    <a:pt x="20631" y="3523"/>
                    <a:pt x="20631" y="3523"/>
                  </a:cubicBezTo>
                  <a:cubicBezTo>
                    <a:pt x="20631" y="3472"/>
                    <a:pt x="20631" y="3472"/>
                    <a:pt x="20631" y="3472"/>
                  </a:cubicBezTo>
                  <a:cubicBezTo>
                    <a:pt x="20662" y="3447"/>
                    <a:pt x="20662" y="3447"/>
                    <a:pt x="20662" y="3447"/>
                  </a:cubicBezTo>
                  <a:cubicBezTo>
                    <a:pt x="20677" y="3345"/>
                    <a:pt x="20677" y="3345"/>
                    <a:pt x="20677" y="3345"/>
                  </a:cubicBezTo>
                  <a:cubicBezTo>
                    <a:pt x="20723" y="3268"/>
                    <a:pt x="20723" y="3268"/>
                    <a:pt x="20723" y="3268"/>
                  </a:cubicBezTo>
                  <a:cubicBezTo>
                    <a:pt x="20754" y="3243"/>
                    <a:pt x="20754" y="3243"/>
                    <a:pt x="20754" y="3243"/>
                  </a:cubicBezTo>
                  <a:cubicBezTo>
                    <a:pt x="20738" y="3268"/>
                    <a:pt x="20738" y="3268"/>
                    <a:pt x="20738" y="3268"/>
                  </a:cubicBezTo>
                  <a:cubicBezTo>
                    <a:pt x="20769" y="3370"/>
                    <a:pt x="20769" y="3370"/>
                    <a:pt x="20769" y="3370"/>
                  </a:cubicBezTo>
                  <a:cubicBezTo>
                    <a:pt x="20800" y="3396"/>
                    <a:pt x="20800" y="3396"/>
                    <a:pt x="20800" y="3396"/>
                  </a:cubicBezTo>
                  <a:cubicBezTo>
                    <a:pt x="20815" y="3370"/>
                    <a:pt x="20815" y="3370"/>
                    <a:pt x="20815" y="3370"/>
                  </a:cubicBezTo>
                  <a:cubicBezTo>
                    <a:pt x="20785" y="3319"/>
                    <a:pt x="20785" y="3319"/>
                    <a:pt x="20785" y="3319"/>
                  </a:cubicBezTo>
                  <a:cubicBezTo>
                    <a:pt x="20769" y="3294"/>
                    <a:pt x="20769" y="3294"/>
                    <a:pt x="20769" y="3294"/>
                  </a:cubicBezTo>
                  <a:cubicBezTo>
                    <a:pt x="20785" y="3268"/>
                    <a:pt x="20785" y="3268"/>
                    <a:pt x="20785" y="3268"/>
                  </a:cubicBezTo>
                  <a:cubicBezTo>
                    <a:pt x="20831" y="3243"/>
                    <a:pt x="20831" y="3243"/>
                    <a:pt x="20831" y="3243"/>
                  </a:cubicBezTo>
                  <a:cubicBezTo>
                    <a:pt x="20831" y="3191"/>
                    <a:pt x="20831" y="3191"/>
                    <a:pt x="20831" y="3191"/>
                  </a:cubicBezTo>
                  <a:cubicBezTo>
                    <a:pt x="20800" y="3191"/>
                    <a:pt x="20800" y="3191"/>
                    <a:pt x="20800" y="3191"/>
                  </a:cubicBezTo>
                  <a:cubicBezTo>
                    <a:pt x="20815" y="3166"/>
                    <a:pt x="20815" y="3166"/>
                    <a:pt x="20815" y="3166"/>
                  </a:cubicBezTo>
                  <a:cubicBezTo>
                    <a:pt x="20831" y="3166"/>
                    <a:pt x="20831" y="3166"/>
                    <a:pt x="20831" y="3166"/>
                  </a:cubicBezTo>
                  <a:cubicBezTo>
                    <a:pt x="20862" y="3140"/>
                    <a:pt x="20862" y="3140"/>
                    <a:pt x="20862" y="3140"/>
                  </a:cubicBezTo>
                  <a:cubicBezTo>
                    <a:pt x="20892" y="3064"/>
                    <a:pt x="20892" y="3064"/>
                    <a:pt x="20892" y="3064"/>
                  </a:cubicBezTo>
                  <a:cubicBezTo>
                    <a:pt x="20923" y="3089"/>
                    <a:pt x="20923" y="3089"/>
                    <a:pt x="20923" y="3089"/>
                  </a:cubicBezTo>
                  <a:cubicBezTo>
                    <a:pt x="20923" y="3115"/>
                    <a:pt x="20923" y="3115"/>
                    <a:pt x="20923" y="3115"/>
                  </a:cubicBezTo>
                  <a:cubicBezTo>
                    <a:pt x="20938" y="3089"/>
                    <a:pt x="20938" y="3089"/>
                    <a:pt x="20938" y="3089"/>
                  </a:cubicBezTo>
                  <a:cubicBezTo>
                    <a:pt x="20969" y="3115"/>
                    <a:pt x="20969" y="3115"/>
                    <a:pt x="20969" y="3115"/>
                  </a:cubicBezTo>
                  <a:cubicBezTo>
                    <a:pt x="20985" y="3140"/>
                    <a:pt x="20985" y="3140"/>
                    <a:pt x="20985" y="3140"/>
                  </a:cubicBezTo>
                  <a:cubicBezTo>
                    <a:pt x="21015" y="3191"/>
                    <a:pt x="21015" y="3191"/>
                    <a:pt x="21015" y="3191"/>
                  </a:cubicBezTo>
                  <a:cubicBezTo>
                    <a:pt x="21062" y="3191"/>
                    <a:pt x="21062" y="3191"/>
                    <a:pt x="21062" y="3191"/>
                  </a:cubicBezTo>
                  <a:cubicBezTo>
                    <a:pt x="21077" y="3166"/>
                    <a:pt x="21077" y="3166"/>
                    <a:pt x="21077" y="3166"/>
                  </a:cubicBezTo>
                  <a:cubicBezTo>
                    <a:pt x="21185" y="3217"/>
                    <a:pt x="21185" y="3217"/>
                    <a:pt x="21185" y="3217"/>
                  </a:cubicBezTo>
                  <a:cubicBezTo>
                    <a:pt x="21169" y="3268"/>
                    <a:pt x="21169" y="3268"/>
                    <a:pt x="21169" y="3268"/>
                  </a:cubicBezTo>
                  <a:cubicBezTo>
                    <a:pt x="21185" y="3294"/>
                    <a:pt x="21185" y="3294"/>
                    <a:pt x="21185" y="3294"/>
                  </a:cubicBezTo>
                  <a:cubicBezTo>
                    <a:pt x="21200" y="3268"/>
                    <a:pt x="21200" y="3268"/>
                    <a:pt x="21200" y="3268"/>
                  </a:cubicBezTo>
                  <a:cubicBezTo>
                    <a:pt x="21200" y="3243"/>
                    <a:pt x="21200" y="3243"/>
                    <a:pt x="21200" y="3243"/>
                  </a:cubicBezTo>
                  <a:cubicBezTo>
                    <a:pt x="21231" y="3243"/>
                    <a:pt x="21231" y="3243"/>
                    <a:pt x="21231" y="3243"/>
                  </a:cubicBezTo>
                  <a:cubicBezTo>
                    <a:pt x="21231" y="3319"/>
                    <a:pt x="21231" y="3319"/>
                    <a:pt x="21231" y="3319"/>
                  </a:cubicBezTo>
                  <a:cubicBezTo>
                    <a:pt x="21262" y="3268"/>
                    <a:pt x="21262" y="3268"/>
                    <a:pt x="21262" y="3268"/>
                  </a:cubicBezTo>
                  <a:cubicBezTo>
                    <a:pt x="21292" y="3217"/>
                    <a:pt x="21292" y="3217"/>
                    <a:pt x="21292" y="3217"/>
                  </a:cubicBezTo>
                  <a:cubicBezTo>
                    <a:pt x="21323" y="3243"/>
                    <a:pt x="21323" y="3243"/>
                    <a:pt x="21323" y="3243"/>
                  </a:cubicBezTo>
                  <a:cubicBezTo>
                    <a:pt x="21323" y="3268"/>
                    <a:pt x="21323" y="3268"/>
                    <a:pt x="21323" y="3268"/>
                  </a:cubicBezTo>
                  <a:cubicBezTo>
                    <a:pt x="21308" y="3319"/>
                    <a:pt x="21308" y="3319"/>
                    <a:pt x="21308" y="3319"/>
                  </a:cubicBezTo>
                  <a:cubicBezTo>
                    <a:pt x="21292" y="3345"/>
                    <a:pt x="21292" y="3345"/>
                    <a:pt x="21292" y="3345"/>
                  </a:cubicBezTo>
                  <a:cubicBezTo>
                    <a:pt x="21323" y="3498"/>
                    <a:pt x="21323" y="3498"/>
                    <a:pt x="21323" y="3498"/>
                  </a:cubicBezTo>
                  <a:cubicBezTo>
                    <a:pt x="21308" y="3574"/>
                    <a:pt x="21308" y="3574"/>
                    <a:pt x="21308" y="3574"/>
                  </a:cubicBezTo>
                  <a:cubicBezTo>
                    <a:pt x="21323" y="3600"/>
                    <a:pt x="21323" y="3600"/>
                    <a:pt x="21323" y="3600"/>
                  </a:cubicBezTo>
                  <a:cubicBezTo>
                    <a:pt x="21354" y="3574"/>
                    <a:pt x="21354" y="3574"/>
                    <a:pt x="21354" y="3574"/>
                  </a:cubicBezTo>
                  <a:cubicBezTo>
                    <a:pt x="21369" y="3651"/>
                    <a:pt x="21369" y="3651"/>
                    <a:pt x="21369" y="3651"/>
                  </a:cubicBezTo>
                  <a:cubicBezTo>
                    <a:pt x="21400" y="3677"/>
                    <a:pt x="21400" y="3677"/>
                    <a:pt x="21400" y="3677"/>
                  </a:cubicBezTo>
                  <a:cubicBezTo>
                    <a:pt x="21415" y="3728"/>
                    <a:pt x="21415" y="3728"/>
                    <a:pt x="21415" y="3728"/>
                  </a:cubicBezTo>
                  <a:cubicBezTo>
                    <a:pt x="21400" y="3753"/>
                    <a:pt x="21400" y="3753"/>
                    <a:pt x="21400" y="3753"/>
                  </a:cubicBezTo>
                  <a:cubicBezTo>
                    <a:pt x="21338" y="3753"/>
                    <a:pt x="21338" y="3753"/>
                    <a:pt x="21338" y="3753"/>
                  </a:cubicBezTo>
                  <a:cubicBezTo>
                    <a:pt x="21292" y="3779"/>
                    <a:pt x="21292" y="3779"/>
                    <a:pt x="21292" y="3779"/>
                  </a:cubicBezTo>
                  <a:cubicBezTo>
                    <a:pt x="21369" y="3804"/>
                    <a:pt x="21369" y="3804"/>
                    <a:pt x="21369" y="3804"/>
                  </a:cubicBezTo>
                  <a:cubicBezTo>
                    <a:pt x="21385" y="3855"/>
                    <a:pt x="21385" y="3855"/>
                    <a:pt x="21385" y="3855"/>
                  </a:cubicBezTo>
                  <a:cubicBezTo>
                    <a:pt x="21369" y="3906"/>
                    <a:pt x="21369" y="3906"/>
                    <a:pt x="21369" y="3906"/>
                  </a:cubicBezTo>
                  <a:cubicBezTo>
                    <a:pt x="21338" y="3906"/>
                    <a:pt x="21338" y="3906"/>
                    <a:pt x="21338" y="3906"/>
                  </a:cubicBezTo>
                  <a:cubicBezTo>
                    <a:pt x="21308" y="4009"/>
                    <a:pt x="21308" y="4009"/>
                    <a:pt x="21308" y="4009"/>
                  </a:cubicBezTo>
                  <a:cubicBezTo>
                    <a:pt x="21292" y="3983"/>
                    <a:pt x="21292" y="3983"/>
                    <a:pt x="21292" y="3983"/>
                  </a:cubicBezTo>
                  <a:cubicBezTo>
                    <a:pt x="21262" y="4034"/>
                    <a:pt x="21262" y="4034"/>
                    <a:pt x="21262" y="4034"/>
                  </a:cubicBezTo>
                  <a:cubicBezTo>
                    <a:pt x="21215" y="4034"/>
                    <a:pt x="21215" y="4034"/>
                    <a:pt x="21215" y="4034"/>
                  </a:cubicBezTo>
                  <a:cubicBezTo>
                    <a:pt x="21185" y="4085"/>
                    <a:pt x="21185" y="4085"/>
                    <a:pt x="21185" y="4085"/>
                  </a:cubicBezTo>
                  <a:cubicBezTo>
                    <a:pt x="21231" y="4060"/>
                    <a:pt x="21231" y="4060"/>
                    <a:pt x="21231" y="4060"/>
                  </a:cubicBezTo>
                  <a:cubicBezTo>
                    <a:pt x="21246" y="4085"/>
                    <a:pt x="21246" y="4085"/>
                    <a:pt x="21246" y="4085"/>
                  </a:cubicBezTo>
                  <a:cubicBezTo>
                    <a:pt x="21262" y="4136"/>
                    <a:pt x="21262" y="4136"/>
                    <a:pt x="21262" y="4136"/>
                  </a:cubicBezTo>
                  <a:cubicBezTo>
                    <a:pt x="21292" y="4085"/>
                    <a:pt x="21292" y="4085"/>
                    <a:pt x="21292" y="4085"/>
                  </a:cubicBezTo>
                  <a:cubicBezTo>
                    <a:pt x="21308" y="4085"/>
                    <a:pt x="21308" y="4085"/>
                    <a:pt x="21308" y="4085"/>
                  </a:cubicBezTo>
                  <a:cubicBezTo>
                    <a:pt x="21308" y="4136"/>
                    <a:pt x="21308" y="4136"/>
                    <a:pt x="21308" y="4136"/>
                  </a:cubicBezTo>
                  <a:cubicBezTo>
                    <a:pt x="21338" y="4213"/>
                    <a:pt x="21338" y="4213"/>
                    <a:pt x="21338" y="4213"/>
                  </a:cubicBezTo>
                  <a:cubicBezTo>
                    <a:pt x="21308" y="4238"/>
                    <a:pt x="21308" y="4238"/>
                    <a:pt x="21308" y="4238"/>
                  </a:cubicBezTo>
                  <a:cubicBezTo>
                    <a:pt x="21308" y="4315"/>
                    <a:pt x="21308" y="4315"/>
                    <a:pt x="21308" y="4315"/>
                  </a:cubicBezTo>
                  <a:cubicBezTo>
                    <a:pt x="21338" y="4238"/>
                    <a:pt x="21338" y="4238"/>
                    <a:pt x="21338" y="4238"/>
                  </a:cubicBezTo>
                  <a:cubicBezTo>
                    <a:pt x="21385" y="4238"/>
                    <a:pt x="21385" y="4238"/>
                    <a:pt x="21385" y="4238"/>
                  </a:cubicBezTo>
                  <a:cubicBezTo>
                    <a:pt x="21431" y="4289"/>
                    <a:pt x="21431" y="4289"/>
                    <a:pt x="21431" y="4289"/>
                  </a:cubicBezTo>
                  <a:cubicBezTo>
                    <a:pt x="21431" y="4340"/>
                    <a:pt x="21431" y="4340"/>
                    <a:pt x="21431" y="4340"/>
                  </a:cubicBezTo>
                  <a:cubicBezTo>
                    <a:pt x="21446" y="4417"/>
                    <a:pt x="21446" y="4417"/>
                    <a:pt x="21446" y="4417"/>
                  </a:cubicBezTo>
                  <a:cubicBezTo>
                    <a:pt x="21415" y="4468"/>
                    <a:pt x="21415" y="4468"/>
                    <a:pt x="21415" y="4468"/>
                  </a:cubicBezTo>
                  <a:cubicBezTo>
                    <a:pt x="21431" y="4468"/>
                    <a:pt x="21431" y="4468"/>
                    <a:pt x="21431" y="4468"/>
                  </a:cubicBezTo>
                  <a:cubicBezTo>
                    <a:pt x="21446" y="4545"/>
                    <a:pt x="21446" y="4545"/>
                    <a:pt x="21446" y="4545"/>
                  </a:cubicBezTo>
                  <a:cubicBezTo>
                    <a:pt x="21400" y="4570"/>
                    <a:pt x="21400" y="4570"/>
                    <a:pt x="21400" y="4570"/>
                  </a:cubicBezTo>
                  <a:cubicBezTo>
                    <a:pt x="21400" y="4621"/>
                    <a:pt x="21400" y="4621"/>
                    <a:pt x="21400" y="4621"/>
                  </a:cubicBezTo>
                  <a:cubicBezTo>
                    <a:pt x="21415" y="4647"/>
                    <a:pt x="21415" y="4647"/>
                    <a:pt x="21415" y="4647"/>
                  </a:cubicBezTo>
                  <a:cubicBezTo>
                    <a:pt x="21415" y="4621"/>
                    <a:pt x="21415" y="4621"/>
                    <a:pt x="21415" y="4621"/>
                  </a:cubicBezTo>
                  <a:cubicBezTo>
                    <a:pt x="21446" y="4596"/>
                    <a:pt x="21446" y="4596"/>
                    <a:pt x="21446" y="4596"/>
                  </a:cubicBezTo>
                  <a:cubicBezTo>
                    <a:pt x="21462" y="4647"/>
                    <a:pt x="21462" y="4647"/>
                    <a:pt x="21462" y="4647"/>
                  </a:cubicBezTo>
                  <a:cubicBezTo>
                    <a:pt x="21462" y="4698"/>
                    <a:pt x="21462" y="4698"/>
                    <a:pt x="21462" y="4698"/>
                  </a:cubicBezTo>
                  <a:cubicBezTo>
                    <a:pt x="21492" y="4698"/>
                    <a:pt x="21492" y="4698"/>
                    <a:pt x="21492" y="4698"/>
                  </a:cubicBezTo>
                  <a:cubicBezTo>
                    <a:pt x="21508" y="4723"/>
                    <a:pt x="21508" y="4723"/>
                    <a:pt x="21508" y="4723"/>
                  </a:cubicBezTo>
                  <a:cubicBezTo>
                    <a:pt x="21508" y="4698"/>
                    <a:pt x="21508" y="4698"/>
                    <a:pt x="21508" y="4698"/>
                  </a:cubicBezTo>
                  <a:cubicBezTo>
                    <a:pt x="21538" y="4647"/>
                    <a:pt x="21538" y="4647"/>
                    <a:pt x="21538" y="4647"/>
                  </a:cubicBezTo>
                  <a:cubicBezTo>
                    <a:pt x="21554" y="4672"/>
                    <a:pt x="21554" y="4672"/>
                    <a:pt x="21554" y="4672"/>
                  </a:cubicBezTo>
                  <a:cubicBezTo>
                    <a:pt x="21585" y="4698"/>
                    <a:pt x="21585" y="4698"/>
                    <a:pt x="21585" y="4698"/>
                  </a:cubicBezTo>
                  <a:cubicBezTo>
                    <a:pt x="21585" y="4749"/>
                    <a:pt x="21585" y="4749"/>
                    <a:pt x="21585" y="4749"/>
                  </a:cubicBezTo>
                  <a:cubicBezTo>
                    <a:pt x="21569" y="4774"/>
                    <a:pt x="21569" y="4774"/>
                    <a:pt x="21569" y="4774"/>
                  </a:cubicBezTo>
                  <a:cubicBezTo>
                    <a:pt x="21538" y="4749"/>
                    <a:pt x="21538" y="4749"/>
                    <a:pt x="21538" y="4749"/>
                  </a:cubicBezTo>
                  <a:cubicBezTo>
                    <a:pt x="21508" y="4800"/>
                    <a:pt x="21508" y="4800"/>
                    <a:pt x="21508" y="4800"/>
                  </a:cubicBezTo>
                  <a:cubicBezTo>
                    <a:pt x="21554" y="4826"/>
                    <a:pt x="21554" y="4826"/>
                    <a:pt x="21554" y="4826"/>
                  </a:cubicBezTo>
                  <a:cubicBezTo>
                    <a:pt x="21585" y="4826"/>
                    <a:pt x="21585" y="4826"/>
                    <a:pt x="21585" y="4826"/>
                  </a:cubicBezTo>
                  <a:cubicBezTo>
                    <a:pt x="21600" y="4902"/>
                    <a:pt x="21600" y="4902"/>
                    <a:pt x="21600" y="4902"/>
                  </a:cubicBezTo>
                  <a:cubicBezTo>
                    <a:pt x="21600" y="4928"/>
                    <a:pt x="21600" y="4928"/>
                    <a:pt x="21600" y="4928"/>
                  </a:cubicBezTo>
                  <a:cubicBezTo>
                    <a:pt x="21554" y="4953"/>
                    <a:pt x="21554" y="4953"/>
                    <a:pt x="21554" y="4953"/>
                  </a:cubicBezTo>
                  <a:cubicBezTo>
                    <a:pt x="21523" y="4877"/>
                    <a:pt x="21523" y="4877"/>
                    <a:pt x="21523" y="4877"/>
                  </a:cubicBezTo>
                  <a:cubicBezTo>
                    <a:pt x="21508" y="4851"/>
                    <a:pt x="21508" y="4851"/>
                    <a:pt x="21508" y="4851"/>
                  </a:cubicBezTo>
                  <a:cubicBezTo>
                    <a:pt x="21523" y="4953"/>
                    <a:pt x="21523" y="4953"/>
                    <a:pt x="21523" y="4953"/>
                  </a:cubicBezTo>
                  <a:cubicBezTo>
                    <a:pt x="21492" y="5004"/>
                    <a:pt x="21492" y="5004"/>
                    <a:pt x="21492" y="5004"/>
                  </a:cubicBezTo>
                  <a:cubicBezTo>
                    <a:pt x="21477" y="5004"/>
                    <a:pt x="21477" y="5004"/>
                    <a:pt x="21477" y="5004"/>
                  </a:cubicBezTo>
                  <a:cubicBezTo>
                    <a:pt x="21477" y="4979"/>
                    <a:pt x="21477" y="4979"/>
                    <a:pt x="21477" y="4979"/>
                  </a:cubicBezTo>
                  <a:cubicBezTo>
                    <a:pt x="21446" y="4979"/>
                    <a:pt x="21446" y="4979"/>
                    <a:pt x="21446" y="4979"/>
                  </a:cubicBezTo>
                  <a:cubicBezTo>
                    <a:pt x="21431" y="4953"/>
                    <a:pt x="21431" y="4953"/>
                    <a:pt x="21431" y="4953"/>
                  </a:cubicBezTo>
                  <a:cubicBezTo>
                    <a:pt x="21354" y="4953"/>
                    <a:pt x="21354" y="4953"/>
                    <a:pt x="21354" y="4953"/>
                  </a:cubicBezTo>
                  <a:cubicBezTo>
                    <a:pt x="21323" y="4979"/>
                    <a:pt x="21323" y="4979"/>
                    <a:pt x="21323" y="4979"/>
                  </a:cubicBezTo>
                  <a:cubicBezTo>
                    <a:pt x="21292" y="4979"/>
                    <a:pt x="21292" y="4979"/>
                    <a:pt x="21292" y="4979"/>
                  </a:cubicBezTo>
                  <a:cubicBezTo>
                    <a:pt x="21292" y="4928"/>
                    <a:pt x="21292" y="4928"/>
                    <a:pt x="21292" y="4928"/>
                  </a:cubicBezTo>
                  <a:cubicBezTo>
                    <a:pt x="21292" y="4902"/>
                    <a:pt x="21292" y="4902"/>
                    <a:pt x="21292" y="4902"/>
                  </a:cubicBezTo>
                  <a:cubicBezTo>
                    <a:pt x="21262" y="4902"/>
                    <a:pt x="21262" y="4902"/>
                    <a:pt x="21262" y="4902"/>
                  </a:cubicBezTo>
                  <a:cubicBezTo>
                    <a:pt x="21277" y="4953"/>
                    <a:pt x="21277" y="4953"/>
                    <a:pt x="21277" y="4953"/>
                  </a:cubicBezTo>
                  <a:cubicBezTo>
                    <a:pt x="21246" y="4953"/>
                    <a:pt x="21246" y="4953"/>
                    <a:pt x="21246" y="4953"/>
                  </a:cubicBezTo>
                  <a:cubicBezTo>
                    <a:pt x="21246" y="4979"/>
                    <a:pt x="21246" y="4979"/>
                    <a:pt x="21246" y="4979"/>
                  </a:cubicBezTo>
                  <a:cubicBezTo>
                    <a:pt x="21262" y="5030"/>
                    <a:pt x="21262" y="5030"/>
                    <a:pt x="21262" y="5030"/>
                  </a:cubicBezTo>
                  <a:cubicBezTo>
                    <a:pt x="21231" y="5081"/>
                    <a:pt x="21231" y="5081"/>
                    <a:pt x="21231" y="5081"/>
                  </a:cubicBezTo>
                  <a:cubicBezTo>
                    <a:pt x="21215" y="5081"/>
                    <a:pt x="21215" y="5081"/>
                    <a:pt x="21215" y="5081"/>
                  </a:cubicBezTo>
                  <a:cubicBezTo>
                    <a:pt x="21215" y="5055"/>
                    <a:pt x="21215" y="5055"/>
                    <a:pt x="21215" y="5055"/>
                  </a:cubicBezTo>
                  <a:cubicBezTo>
                    <a:pt x="21215" y="5030"/>
                    <a:pt x="21215" y="5030"/>
                    <a:pt x="21215" y="5030"/>
                  </a:cubicBezTo>
                  <a:cubicBezTo>
                    <a:pt x="21138" y="5055"/>
                    <a:pt x="21138" y="5055"/>
                    <a:pt x="21138" y="5055"/>
                  </a:cubicBezTo>
                  <a:cubicBezTo>
                    <a:pt x="21123" y="5055"/>
                    <a:pt x="21123" y="5055"/>
                    <a:pt x="21123" y="5055"/>
                  </a:cubicBezTo>
                  <a:cubicBezTo>
                    <a:pt x="21123" y="5004"/>
                    <a:pt x="21123" y="5004"/>
                    <a:pt x="21123" y="5004"/>
                  </a:cubicBezTo>
                  <a:cubicBezTo>
                    <a:pt x="21108" y="4953"/>
                    <a:pt x="21108" y="4953"/>
                    <a:pt x="21108" y="4953"/>
                  </a:cubicBezTo>
                  <a:cubicBezTo>
                    <a:pt x="21108" y="4928"/>
                    <a:pt x="21108" y="4928"/>
                    <a:pt x="21108" y="4928"/>
                  </a:cubicBezTo>
                  <a:cubicBezTo>
                    <a:pt x="21015" y="4826"/>
                    <a:pt x="21015" y="4826"/>
                    <a:pt x="21015" y="4826"/>
                  </a:cubicBezTo>
                  <a:cubicBezTo>
                    <a:pt x="21015" y="4826"/>
                    <a:pt x="21015" y="4826"/>
                    <a:pt x="21015" y="4826"/>
                  </a:cubicBezTo>
                  <a:cubicBezTo>
                    <a:pt x="21015" y="4800"/>
                    <a:pt x="21015" y="4800"/>
                    <a:pt x="21015" y="4800"/>
                  </a:cubicBezTo>
                  <a:cubicBezTo>
                    <a:pt x="20969" y="4774"/>
                    <a:pt x="20969" y="4774"/>
                    <a:pt x="20969" y="4774"/>
                  </a:cubicBezTo>
                  <a:cubicBezTo>
                    <a:pt x="20954" y="4826"/>
                    <a:pt x="20954" y="4826"/>
                    <a:pt x="20954" y="4826"/>
                  </a:cubicBezTo>
                  <a:cubicBezTo>
                    <a:pt x="20908" y="4851"/>
                    <a:pt x="20908" y="4851"/>
                    <a:pt x="20908" y="4851"/>
                  </a:cubicBezTo>
                  <a:cubicBezTo>
                    <a:pt x="20877" y="4902"/>
                    <a:pt x="20877" y="4902"/>
                    <a:pt x="20877" y="4902"/>
                  </a:cubicBezTo>
                  <a:cubicBezTo>
                    <a:pt x="20862" y="4902"/>
                    <a:pt x="20862" y="4902"/>
                    <a:pt x="20862" y="4902"/>
                  </a:cubicBezTo>
                  <a:cubicBezTo>
                    <a:pt x="20846" y="4826"/>
                    <a:pt x="20846" y="4826"/>
                    <a:pt x="20846" y="4826"/>
                  </a:cubicBezTo>
                  <a:cubicBezTo>
                    <a:pt x="20831" y="4774"/>
                    <a:pt x="20831" y="4774"/>
                    <a:pt x="20831" y="4774"/>
                  </a:cubicBezTo>
                  <a:cubicBezTo>
                    <a:pt x="20846" y="4826"/>
                    <a:pt x="20846" y="4826"/>
                    <a:pt x="20846" y="4826"/>
                  </a:cubicBezTo>
                  <a:cubicBezTo>
                    <a:pt x="20831" y="4928"/>
                    <a:pt x="20831" y="4928"/>
                    <a:pt x="20831" y="4928"/>
                  </a:cubicBezTo>
                  <a:cubicBezTo>
                    <a:pt x="20846" y="5004"/>
                    <a:pt x="20846" y="5004"/>
                    <a:pt x="20846" y="5004"/>
                  </a:cubicBezTo>
                  <a:cubicBezTo>
                    <a:pt x="20846" y="5055"/>
                    <a:pt x="20846" y="5055"/>
                    <a:pt x="20846" y="5055"/>
                  </a:cubicBezTo>
                  <a:cubicBezTo>
                    <a:pt x="20785" y="5209"/>
                    <a:pt x="20785" y="5209"/>
                    <a:pt x="20785" y="5209"/>
                  </a:cubicBezTo>
                  <a:cubicBezTo>
                    <a:pt x="20754" y="5209"/>
                    <a:pt x="20754" y="5209"/>
                    <a:pt x="20754" y="5209"/>
                  </a:cubicBezTo>
                  <a:cubicBezTo>
                    <a:pt x="20754" y="5106"/>
                    <a:pt x="20754" y="5106"/>
                    <a:pt x="20754" y="5106"/>
                  </a:cubicBezTo>
                  <a:cubicBezTo>
                    <a:pt x="20708" y="5081"/>
                    <a:pt x="20708" y="5081"/>
                    <a:pt x="20708" y="5081"/>
                  </a:cubicBezTo>
                  <a:cubicBezTo>
                    <a:pt x="20677" y="5106"/>
                    <a:pt x="20677" y="5106"/>
                    <a:pt x="20677" y="5106"/>
                  </a:cubicBezTo>
                  <a:cubicBezTo>
                    <a:pt x="20600" y="5004"/>
                    <a:pt x="20600" y="5004"/>
                    <a:pt x="20600" y="5004"/>
                  </a:cubicBezTo>
                  <a:cubicBezTo>
                    <a:pt x="20600" y="4953"/>
                    <a:pt x="20600" y="4953"/>
                    <a:pt x="20600" y="4953"/>
                  </a:cubicBezTo>
                  <a:cubicBezTo>
                    <a:pt x="20600" y="4826"/>
                    <a:pt x="20600" y="4826"/>
                    <a:pt x="20600" y="4826"/>
                  </a:cubicBezTo>
                  <a:cubicBezTo>
                    <a:pt x="20569" y="4826"/>
                    <a:pt x="20569" y="4826"/>
                    <a:pt x="20569" y="4826"/>
                  </a:cubicBezTo>
                  <a:cubicBezTo>
                    <a:pt x="20554" y="4774"/>
                    <a:pt x="20554" y="4774"/>
                    <a:pt x="20554" y="4774"/>
                  </a:cubicBezTo>
                  <a:cubicBezTo>
                    <a:pt x="20538" y="4749"/>
                    <a:pt x="20538" y="4749"/>
                    <a:pt x="20538" y="4749"/>
                  </a:cubicBezTo>
                  <a:cubicBezTo>
                    <a:pt x="20523" y="4774"/>
                    <a:pt x="20523" y="4774"/>
                    <a:pt x="20523" y="4774"/>
                  </a:cubicBezTo>
                  <a:cubicBezTo>
                    <a:pt x="20523" y="4826"/>
                    <a:pt x="20523" y="4826"/>
                    <a:pt x="20523" y="4826"/>
                  </a:cubicBezTo>
                  <a:cubicBezTo>
                    <a:pt x="20523" y="4851"/>
                    <a:pt x="20523" y="4851"/>
                    <a:pt x="20523" y="4851"/>
                  </a:cubicBezTo>
                  <a:cubicBezTo>
                    <a:pt x="20554" y="4902"/>
                    <a:pt x="20554" y="4902"/>
                    <a:pt x="20554" y="4902"/>
                  </a:cubicBezTo>
                  <a:cubicBezTo>
                    <a:pt x="20538" y="4928"/>
                    <a:pt x="20538" y="4928"/>
                    <a:pt x="20538" y="4928"/>
                  </a:cubicBezTo>
                  <a:cubicBezTo>
                    <a:pt x="20492" y="4877"/>
                    <a:pt x="20492" y="4877"/>
                    <a:pt x="20492" y="4877"/>
                  </a:cubicBezTo>
                  <a:cubicBezTo>
                    <a:pt x="20446" y="4800"/>
                    <a:pt x="20446" y="4800"/>
                    <a:pt x="20446" y="4800"/>
                  </a:cubicBezTo>
                  <a:cubicBezTo>
                    <a:pt x="20446" y="4826"/>
                    <a:pt x="20446" y="4826"/>
                    <a:pt x="20446" y="4826"/>
                  </a:cubicBezTo>
                  <a:cubicBezTo>
                    <a:pt x="20462" y="4877"/>
                    <a:pt x="20462" y="4877"/>
                    <a:pt x="20462" y="4877"/>
                  </a:cubicBezTo>
                  <a:cubicBezTo>
                    <a:pt x="20446" y="4928"/>
                    <a:pt x="20446" y="4928"/>
                    <a:pt x="20446" y="4928"/>
                  </a:cubicBezTo>
                  <a:cubicBezTo>
                    <a:pt x="20462" y="4928"/>
                    <a:pt x="20462" y="4928"/>
                    <a:pt x="20462" y="4928"/>
                  </a:cubicBezTo>
                  <a:cubicBezTo>
                    <a:pt x="20492" y="4928"/>
                    <a:pt x="20492" y="4928"/>
                    <a:pt x="20492" y="4928"/>
                  </a:cubicBezTo>
                  <a:cubicBezTo>
                    <a:pt x="20523" y="4979"/>
                    <a:pt x="20523" y="4979"/>
                    <a:pt x="20523" y="4979"/>
                  </a:cubicBezTo>
                  <a:cubicBezTo>
                    <a:pt x="20508" y="5030"/>
                    <a:pt x="20508" y="5030"/>
                    <a:pt x="20508" y="5030"/>
                  </a:cubicBezTo>
                  <a:cubicBezTo>
                    <a:pt x="20462" y="5055"/>
                    <a:pt x="20462" y="5055"/>
                    <a:pt x="20462" y="5055"/>
                  </a:cubicBezTo>
                  <a:cubicBezTo>
                    <a:pt x="20446" y="5081"/>
                    <a:pt x="20446" y="5081"/>
                    <a:pt x="20446" y="5081"/>
                  </a:cubicBezTo>
                  <a:cubicBezTo>
                    <a:pt x="20477" y="5106"/>
                    <a:pt x="20477" y="5106"/>
                    <a:pt x="20477" y="5106"/>
                  </a:cubicBezTo>
                  <a:cubicBezTo>
                    <a:pt x="20569" y="5285"/>
                    <a:pt x="20569" y="5285"/>
                    <a:pt x="20569" y="5285"/>
                  </a:cubicBezTo>
                  <a:cubicBezTo>
                    <a:pt x="20631" y="5311"/>
                    <a:pt x="20631" y="5311"/>
                    <a:pt x="20631" y="5311"/>
                  </a:cubicBezTo>
                  <a:cubicBezTo>
                    <a:pt x="20662" y="5285"/>
                    <a:pt x="20662" y="5285"/>
                    <a:pt x="20662" y="5285"/>
                  </a:cubicBezTo>
                  <a:cubicBezTo>
                    <a:pt x="20708" y="5311"/>
                    <a:pt x="20708" y="5311"/>
                    <a:pt x="20708" y="5311"/>
                  </a:cubicBezTo>
                  <a:cubicBezTo>
                    <a:pt x="20723" y="5387"/>
                    <a:pt x="20723" y="5387"/>
                    <a:pt x="20723" y="5387"/>
                  </a:cubicBezTo>
                  <a:cubicBezTo>
                    <a:pt x="20708" y="5387"/>
                    <a:pt x="20708" y="5387"/>
                    <a:pt x="20708" y="5387"/>
                  </a:cubicBezTo>
                  <a:cubicBezTo>
                    <a:pt x="20677" y="5336"/>
                    <a:pt x="20677" y="5336"/>
                    <a:pt x="20677" y="5336"/>
                  </a:cubicBezTo>
                  <a:cubicBezTo>
                    <a:pt x="20662" y="5336"/>
                    <a:pt x="20662" y="5336"/>
                    <a:pt x="20662" y="5336"/>
                  </a:cubicBezTo>
                  <a:cubicBezTo>
                    <a:pt x="20692" y="5413"/>
                    <a:pt x="20692" y="5413"/>
                    <a:pt x="20692" y="5413"/>
                  </a:cubicBezTo>
                  <a:cubicBezTo>
                    <a:pt x="20738" y="5464"/>
                    <a:pt x="20738" y="5464"/>
                    <a:pt x="20738" y="5464"/>
                  </a:cubicBezTo>
                  <a:cubicBezTo>
                    <a:pt x="20754" y="5540"/>
                    <a:pt x="20754" y="5540"/>
                    <a:pt x="20754" y="5540"/>
                  </a:cubicBezTo>
                  <a:cubicBezTo>
                    <a:pt x="20785" y="5591"/>
                    <a:pt x="20785" y="5591"/>
                    <a:pt x="20785" y="5591"/>
                  </a:cubicBezTo>
                  <a:cubicBezTo>
                    <a:pt x="20785" y="5719"/>
                    <a:pt x="20785" y="5719"/>
                    <a:pt x="20785" y="5719"/>
                  </a:cubicBezTo>
                  <a:cubicBezTo>
                    <a:pt x="20754" y="5898"/>
                    <a:pt x="20754" y="5898"/>
                    <a:pt x="20754" y="5898"/>
                  </a:cubicBezTo>
                  <a:cubicBezTo>
                    <a:pt x="20769" y="6000"/>
                    <a:pt x="20769" y="6000"/>
                    <a:pt x="20769" y="6000"/>
                  </a:cubicBezTo>
                  <a:cubicBezTo>
                    <a:pt x="20769" y="6077"/>
                    <a:pt x="20769" y="6077"/>
                    <a:pt x="20769" y="6077"/>
                  </a:cubicBezTo>
                  <a:cubicBezTo>
                    <a:pt x="20785" y="6102"/>
                    <a:pt x="20785" y="6102"/>
                    <a:pt x="20785" y="6102"/>
                  </a:cubicBezTo>
                  <a:cubicBezTo>
                    <a:pt x="20738" y="6204"/>
                    <a:pt x="20738" y="6204"/>
                    <a:pt x="20738" y="6204"/>
                  </a:cubicBezTo>
                  <a:cubicBezTo>
                    <a:pt x="20738" y="6281"/>
                    <a:pt x="20738" y="6281"/>
                    <a:pt x="20738" y="6281"/>
                  </a:cubicBezTo>
                  <a:cubicBezTo>
                    <a:pt x="20708" y="6306"/>
                    <a:pt x="20708" y="6306"/>
                    <a:pt x="20708" y="6306"/>
                  </a:cubicBezTo>
                  <a:cubicBezTo>
                    <a:pt x="20723" y="6255"/>
                    <a:pt x="20723" y="6255"/>
                    <a:pt x="20723" y="6255"/>
                  </a:cubicBezTo>
                  <a:cubicBezTo>
                    <a:pt x="20708" y="6230"/>
                    <a:pt x="20708" y="6230"/>
                    <a:pt x="20708" y="6230"/>
                  </a:cubicBezTo>
                  <a:cubicBezTo>
                    <a:pt x="20631" y="6332"/>
                    <a:pt x="20631" y="6332"/>
                    <a:pt x="20631" y="6332"/>
                  </a:cubicBezTo>
                  <a:cubicBezTo>
                    <a:pt x="20615" y="6306"/>
                    <a:pt x="20615" y="6306"/>
                    <a:pt x="20615" y="6306"/>
                  </a:cubicBezTo>
                  <a:cubicBezTo>
                    <a:pt x="20585" y="6332"/>
                    <a:pt x="20585" y="6332"/>
                    <a:pt x="20585" y="6332"/>
                  </a:cubicBezTo>
                  <a:cubicBezTo>
                    <a:pt x="20554" y="6332"/>
                    <a:pt x="20554" y="6332"/>
                    <a:pt x="20554" y="6332"/>
                  </a:cubicBezTo>
                  <a:cubicBezTo>
                    <a:pt x="20538" y="6281"/>
                    <a:pt x="20538" y="6281"/>
                    <a:pt x="20538" y="6281"/>
                  </a:cubicBezTo>
                  <a:cubicBezTo>
                    <a:pt x="20508" y="6255"/>
                    <a:pt x="20508" y="6255"/>
                    <a:pt x="20508" y="6255"/>
                  </a:cubicBezTo>
                  <a:cubicBezTo>
                    <a:pt x="20462" y="6179"/>
                    <a:pt x="20462" y="6179"/>
                    <a:pt x="20462" y="6179"/>
                  </a:cubicBezTo>
                  <a:cubicBezTo>
                    <a:pt x="20415" y="6153"/>
                    <a:pt x="20415" y="6153"/>
                    <a:pt x="20415" y="6153"/>
                  </a:cubicBezTo>
                  <a:cubicBezTo>
                    <a:pt x="20369" y="6128"/>
                    <a:pt x="20369" y="6128"/>
                    <a:pt x="20369" y="6128"/>
                  </a:cubicBezTo>
                  <a:cubicBezTo>
                    <a:pt x="20354" y="6102"/>
                    <a:pt x="20354" y="6102"/>
                    <a:pt x="20354" y="6102"/>
                  </a:cubicBezTo>
                  <a:cubicBezTo>
                    <a:pt x="20323" y="6128"/>
                    <a:pt x="20323" y="6128"/>
                    <a:pt x="20323" y="6128"/>
                  </a:cubicBezTo>
                  <a:cubicBezTo>
                    <a:pt x="20292" y="6179"/>
                    <a:pt x="20292" y="6179"/>
                    <a:pt x="20292" y="6179"/>
                  </a:cubicBezTo>
                  <a:cubicBezTo>
                    <a:pt x="20262" y="6179"/>
                    <a:pt x="20262" y="6179"/>
                    <a:pt x="20262" y="6179"/>
                  </a:cubicBezTo>
                  <a:cubicBezTo>
                    <a:pt x="20292" y="6204"/>
                    <a:pt x="20292" y="6204"/>
                    <a:pt x="20292" y="6204"/>
                  </a:cubicBezTo>
                  <a:cubicBezTo>
                    <a:pt x="20338" y="6204"/>
                    <a:pt x="20338" y="6204"/>
                    <a:pt x="20338" y="6204"/>
                  </a:cubicBezTo>
                  <a:cubicBezTo>
                    <a:pt x="20354" y="6153"/>
                    <a:pt x="20354" y="6153"/>
                    <a:pt x="20354" y="6153"/>
                  </a:cubicBezTo>
                  <a:cubicBezTo>
                    <a:pt x="20446" y="6204"/>
                    <a:pt x="20446" y="6204"/>
                    <a:pt x="20446" y="6204"/>
                  </a:cubicBezTo>
                  <a:cubicBezTo>
                    <a:pt x="20462" y="6255"/>
                    <a:pt x="20462" y="6255"/>
                    <a:pt x="20462" y="6255"/>
                  </a:cubicBezTo>
                  <a:cubicBezTo>
                    <a:pt x="20415" y="6306"/>
                    <a:pt x="20415" y="6306"/>
                    <a:pt x="20415" y="6306"/>
                  </a:cubicBezTo>
                  <a:cubicBezTo>
                    <a:pt x="20385" y="6281"/>
                    <a:pt x="20385" y="6281"/>
                    <a:pt x="20385" y="6281"/>
                  </a:cubicBezTo>
                  <a:cubicBezTo>
                    <a:pt x="20354" y="6281"/>
                    <a:pt x="20354" y="6281"/>
                    <a:pt x="20354" y="6281"/>
                  </a:cubicBezTo>
                  <a:cubicBezTo>
                    <a:pt x="20354" y="6332"/>
                    <a:pt x="20354" y="6332"/>
                    <a:pt x="20354" y="6332"/>
                  </a:cubicBezTo>
                  <a:cubicBezTo>
                    <a:pt x="20323" y="6281"/>
                    <a:pt x="20323" y="6281"/>
                    <a:pt x="20323" y="6281"/>
                  </a:cubicBezTo>
                  <a:cubicBezTo>
                    <a:pt x="20292" y="6281"/>
                    <a:pt x="20292" y="6281"/>
                    <a:pt x="20292" y="6281"/>
                  </a:cubicBezTo>
                  <a:cubicBezTo>
                    <a:pt x="20308" y="6281"/>
                    <a:pt x="20308" y="6281"/>
                    <a:pt x="20308" y="6281"/>
                  </a:cubicBezTo>
                  <a:cubicBezTo>
                    <a:pt x="20323" y="6357"/>
                    <a:pt x="20323" y="6357"/>
                    <a:pt x="20323" y="6357"/>
                  </a:cubicBezTo>
                  <a:cubicBezTo>
                    <a:pt x="20369" y="6409"/>
                    <a:pt x="20369" y="6409"/>
                    <a:pt x="20369" y="6409"/>
                  </a:cubicBezTo>
                  <a:cubicBezTo>
                    <a:pt x="20354" y="6485"/>
                    <a:pt x="20354" y="6485"/>
                    <a:pt x="20354" y="6485"/>
                  </a:cubicBezTo>
                  <a:cubicBezTo>
                    <a:pt x="20385" y="6587"/>
                    <a:pt x="20385" y="6587"/>
                    <a:pt x="20385" y="6587"/>
                  </a:cubicBezTo>
                  <a:cubicBezTo>
                    <a:pt x="20415" y="6613"/>
                    <a:pt x="20415" y="6613"/>
                    <a:pt x="20415" y="6613"/>
                  </a:cubicBezTo>
                  <a:cubicBezTo>
                    <a:pt x="20385" y="6562"/>
                    <a:pt x="20385" y="6562"/>
                    <a:pt x="20385" y="6562"/>
                  </a:cubicBezTo>
                  <a:cubicBezTo>
                    <a:pt x="20400" y="6460"/>
                    <a:pt x="20400" y="6460"/>
                    <a:pt x="20400" y="6460"/>
                  </a:cubicBezTo>
                  <a:cubicBezTo>
                    <a:pt x="20415" y="6434"/>
                    <a:pt x="20415" y="6434"/>
                    <a:pt x="20415" y="6434"/>
                  </a:cubicBezTo>
                  <a:cubicBezTo>
                    <a:pt x="20446" y="6460"/>
                    <a:pt x="20446" y="6460"/>
                    <a:pt x="20446" y="6460"/>
                  </a:cubicBezTo>
                  <a:cubicBezTo>
                    <a:pt x="20446" y="6409"/>
                    <a:pt x="20446" y="6409"/>
                    <a:pt x="20446" y="6409"/>
                  </a:cubicBezTo>
                  <a:cubicBezTo>
                    <a:pt x="20492" y="6332"/>
                    <a:pt x="20492" y="6332"/>
                    <a:pt x="20492" y="6332"/>
                  </a:cubicBezTo>
                  <a:cubicBezTo>
                    <a:pt x="20523" y="6332"/>
                    <a:pt x="20523" y="6332"/>
                    <a:pt x="20523" y="6332"/>
                  </a:cubicBezTo>
                  <a:cubicBezTo>
                    <a:pt x="20538" y="6357"/>
                    <a:pt x="20538" y="6357"/>
                    <a:pt x="20538" y="6357"/>
                  </a:cubicBezTo>
                  <a:cubicBezTo>
                    <a:pt x="20538" y="6383"/>
                    <a:pt x="20538" y="6383"/>
                    <a:pt x="20538" y="6383"/>
                  </a:cubicBezTo>
                  <a:cubicBezTo>
                    <a:pt x="20585" y="6511"/>
                    <a:pt x="20585" y="6511"/>
                    <a:pt x="20585" y="6511"/>
                  </a:cubicBezTo>
                  <a:cubicBezTo>
                    <a:pt x="20631" y="6511"/>
                    <a:pt x="20631" y="6511"/>
                    <a:pt x="20631" y="6511"/>
                  </a:cubicBezTo>
                  <a:cubicBezTo>
                    <a:pt x="20662" y="6587"/>
                    <a:pt x="20662" y="6587"/>
                    <a:pt x="20662" y="6587"/>
                  </a:cubicBezTo>
                  <a:cubicBezTo>
                    <a:pt x="20708" y="6562"/>
                    <a:pt x="20708" y="6562"/>
                    <a:pt x="20708" y="6562"/>
                  </a:cubicBezTo>
                  <a:cubicBezTo>
                    <a:pt x="20723" y="6536"/>
                    <a:pt x="20723" y="6536"/>
                    <a:pt x="20723" y="6536"/>
                  </a:cubicBezTo>
                  <a:cubicBezTo>
                    <a:pt x="20723" y="6485"/>
                    <a:pt x="20723" y="6485"/>
                    <a:pt x="20723" y="6485"/>
                  </a:cubicBezTo>
                  <a:cubicBezTo>
                    <a:pt x="20738" y="6485"/>
                    <a:pt x="20738" y="6485"/>
                    <a:pt x="20738" y="6485"/>
                  </a:cubicBezTo>
                  <a:cubicBezTo>
                    <a:pt x="20815" y="6613"/>
                    <a:pt x="20815" y="6613"/>
                    <a:pt x="20815" y="6613"/>
                  </a:cubicBezTo>
                  <a:cubicBezTo>
                    <a:pt x="20831" y="6664"/>
                    <a:pt x="20831" y="6664"/>
                    <a:pt x="20831" y="6664"/>
                  </a:cubicBezTo>
                  <a:cubicBezTo>
                    <a:pt x="20800" y="6638"/>
                    <a:pt x="20800" y="6638"/>
                    <a:pt x="20800" y="6638"/>
                  </a:cubicBezTo>
                  <a:cubicBezTo>
                    <a:pt x="20800" y="6689"/>
                    <a:pt x="20800" y="6689"/>
                    <a:pt x="20800" y="6689"/>
                  </a:cubicBezTo>
                  <a:cubicBezTo>
                    <a:pt x="20862" y="6791"/>
                    <a:pt x="20862" y="6791"/>
                    <a:pt x="20862" y="6791"/>
                  </a:cubicBezTo>
                  <a:cubicBezTo>
                    <a:pt x="20877" y="6791"/>
                    <a:pt x="20877" y="6791"/>
                    <a:pt x="20877" y="6791"/>
                  </a:cubicBezTo>
                  <a:cubicBezTo>
                    <a:pt x="20877" y="6766"/>
                    <a:pt x="20877" y="6766"/>
                    <a:pt x="20877" y="6766"/>
                  </a:cubicBezTo>
                  <a:cubicBezTo>
                    <a:pt x="20877" y="6689"/>
                    <a:pt x="20877" y="6689"/>
                    <a:pt x="20877" y="6689"/>
                  </a:cubicBezTo>
                  <a:cubicBezTo>
                    <a:pt x="20923" y="6740"/>
                    <a:pt x="20923" y="6740"/>
                    <a:pt x="20923" y="6740"/>
                  </a:cubicBezTo>
                  <a:cubicBezTo>
                    <a:pt x="20985" y="6919"/>
                    <a:pt x="20985" y="6919"/>
                    <a:pt x="20985" y="6919"/>
                  </a:cubicBezTo>
                  <a:cubicBezTo>
                    <a:pt x="20969" y="6868"/>
                    <a:pt x="20969" y="6868"/>
                    <a:pt x="20969" y="6868"/>
                  </a:cubicBezTo>
                  <a:cubicBezTo>
                    <a:pt x="20938" y="6868"/>
                    <a:pt x="20938" y="6868"/>
                    <a:pt x="20938" y="6868"/>
                  </a:cubicBezTo>
                  <a:cubicBezTo>
                    <a:pt x="20938" y="6894"/>
                    <a:pt x="20938" y="6894"/>
                    <a:pt x="20938" y="6894"/>
                  </a:cubicBezTo>
                  <a:cubicBezTo>
                    <a:pt x="20969" y="6945"/>
                    <a:pt x="20969" y="6945"/>
                    <a:pt x="20969" y="6945"/>
                  </a:cubicBezTo>
                  <a:cubicBezTo>
                    <a:pt x="20923" y="6996"/>
                    <a:pt x="20923" y="6996"/>
                    <a:pt x="20923" y="6996"/>
                  </a:cubicBezTo>
                  <a:cubicBezTo>
                    <a:pt x="20923" y="7047"/>
                    <a:pt x="20923" y="7047"/>
                    <a:pt x="20923" y="7047"/>
                  </a:cubicBezTo>
                  <a:cubicBezTo>
                    <a:pt x="20938" y="7098"/>
                    <a:pt x="20938" y="7098"/>
                    <a:pt x="20938" y="7098"/>
                  </a:cubicBezTo>
                  <a:cubicBezTo>
                    <a:pt x="20969" y="7072"/>
                    <a:pt x="20969" y="7072"/>
                    <a:pt x="20969" y="7072"/>
                  </a:cubicBezTo>
                  <a:cubicBezTo>
                    <a:pt x="20985" y="6996"/>
                    <a:pt x="20985" y="6996"/>
                    <a:pt x="20985" y="6996"/>
                  </a:cubicBezTo>
                  <a:cubicBezTo>
                    <a:pt x="20985" y="6996"/>
                    <a:pt x="20985" y="6996"/>
                    <a:pt x="20985" y="6996"/>
                  </a:cubicBezTo>
                  <a:cubicBezTo>
                    <a:pt x="21015" y="6996"/>
                    <a:pt x="21015" y="6996"/>
                    <a:pt x="21015" y="6996"/>
                  </a:cubicBezTo>
                  <a:cubicBezTo>
                    <a:pt x="21015" y="6945"/>
                    <a:pt x="21015" y="6945"/>
                    <a:pt x="21015" y="6945"/>
                  </a:cubicBezTo>
                  <a:cubicBezTo>
                    <a:pt x="21046" y="7047"/>
                    <a:pt x="21046" y="7047"/>
                    <a:pt x="21046" y="7047"/>
                  </a:cubicBezTo>
                  <a:cubicBezTo>
                    <a:pt x="21123" y="7123"/>
                    <a:pt x="21123" y="7123"/>
                    <a:pt x="21123" y="7123"/>
                  </a:cubicBezTo>
                  <a:cubicBezTo>
                    <a:pt x="21200" y="7149"/>
                    <a:pt x="21200" y="7149"/>
                    <a:pt x="21200" y="7149"/>
                  </a:cubicBezTo>
                  <a:cubicBezTo>
                    <a:pt x="21246" y="7200"/>
                    <a:pt x="21246" y="7200"/>
                    <a:pt x="21246" y="7200"/>
                  </a:cubicBezTo>
                  <a:cubicBezTo>
                    <a:pt x="21215" y="7251"/>
                    <a:pt x="21215" y="7251"/>
                    <a:pt x="21215" y="7251"/>
                  </a:cubicBezTo>
                  <a:cubicBezTo>
                    <a:pt x="21262" y="7353"/>
                    <a:pt x="21262" y="7353"/>
                    <a:pt x="21262" y="7353"/>
                  </a:cubicBezTo>
                  <a:cubicBezTo>
                    <a:pt x="21292" y="7353"/>
                    <a:pt x="21292" y="7353"/>
                    <a:pt x="21292" y="7353"/>
                  </a:cubicBezTo>
                  <a:cubicBezTo>
                    <a:pt x="21338" y="7481"/>
                    <a:pt x="21338" y="7481"/>
                    <a:pt x="21338" y="7481"/>
                  </a:cubicBezTo>
                  <a:cubicBezTo>
                    <a:pt x="21338" y="7634"/>
                    <a:pt x="21338" y="7634"/>
                    <a:pt x="21338" y="7634"/>
                  </a:cubicBezTo>
                  <a:cubicBezTo>
                    <a:pt x="21323" y="7660"/>
                    <a:pt x="21323" y="7660"/>
                    <a:pt x="21323" y="7660"/>
                  </a:cubicBezTo>
                  <a:cubicBezTo>
                    <a:pt x="21323" y="7685"/>
                    <a:pt x="21323" y="7685"/>
                    <a:pt x="21323" y="7685"/>
                  </a:cubicBezTo>
                  <a:cubicBezTo>
                    <a:pt x="21354" y="7711"/>
                    <a:pt x="21354" y="7711"/>
                    <a:pt x="21354" y="7711"/>
                  </a:cubicBezTo>
                  <a:cubicBezTo>
                    <a:pt x="21369" y="7787"/>
                    <a:pt x="21369" y="7787"/>
                    <a:pt x="21369" y="7787"/>
                  </a:cubicBezTo>
                  <a:cubicBezTo>
                    <a:pt x="21354" y="7787"/>
                    <a:pt x="21354" y="7787"/>
                    <a:pt x="21354" y="7787"/>
                  </a:cubicBezTo>
                  <a:cubicBezTo>
                    <a:pt x="21338" y="7762"/>
                    <a:pt x="21338" y="7762"/>
                    <a:pt x="21338" y="7762"/>
                  </a:cubicBezTo>
                  <a:cubicBezTo>
                    <a:pt x="21215" y="7762"/>
                    <a:pt x="21215" y="7762"/>
                    <a:pt x="21215" y="7762"/>
                  </a:cubicBezTo>
                  <a:cubicBezTo>
                    <a:pt x="21169" y="7711"/>
                    <a:pt x="21169" y="7711"/>
                    <a:pt x="21169" y="7711"/>
                  </a:cubicBezTo>
                  <a:cubicBezTo>
                    <a:pt x="21154" y="7736"/>
                    <a:pt x="21154" y="7736"/>
                    <a:pt x="21154" y="7736"/>
                  </a:cubicBezTo>
                  <a:cubicBezTo>
                    <a:pt x="21123" y="7736"/>
                    <a:pt x="21123" y="7736"/>
                    <a:pt x="21123" y="7736"/>
                  </a:cubicBezTo>
                  <a:cubicBezTo>
                    <a:pt x="21123" y="7685"/>
                    <a:pt x="21123" y="7685"/>
                    <a:pt x="21123" y="7685"/>
                  </a:cubicBezTo>
                  <a:cubicBezTo>
                    <a:pt x="21092" y="7660"/>
                    <a:pt x="21092" y="7660"/>
                    <a:pt x="21092" y="7660"/>
                  </a:cubicBezTo>
                  <a:cubicBezTo>
                    <a:pt x="21092" y="7685"/>
                    <a:pt x="21092" y="7685"/>
                    <a:pt x="21092" y="7685"/>
                  </a:cubicBezTo>
                  <a:cubicBezTo>
                    <a:pt x="21108" y="7736"/>
                    <a:pt x="21108" y="7736"/>
                    <a:pt x="21108" y="7736"/>
                  </a:cubicBezTo>
                  <a:cubicBezTo>
                    <a:pt x="21046" y="7787"/>
                    <a:pt x="21046" y="7787"/>
                    <a:pt x="21046" y="7787"/>
                  </a:cubicBezTo>
                  <a:cubicBezTo>
                    <a:pt x="21015" y="7787"/>
                    <a:pt x="21015" y="7787"/>
                    <a:pt x="21015" y="7787"/>
                  </a:cubicBezTo>
                  <a:cubicBezTo>
                    <a:pt x="21000" y="7813"/>
                    <a:pt x="21000" y="7813"/>
                    <a:pt x="21000" y="7813"/>
                  </a:cubicBezTo>
                  <a:cubicBezTo>
                    <a:pt x="21015" y="7838"/>
                    <a:pt x="21015" y="7838"/>
                    <a:pt x="21015" y="7838"/>
                  </a:cubicBezTo>
                  <a:cubicBezTo>
                    <a:pt x="20969" y="7915"/>
                    <a:pt x="20969" y="7915"/>
                    <a:pt x="20969" y="7915"/>
                  </a:cubicBezTo>
                  <a:cubicBezTo>
                    <a:pt x="20938" y="7915"/>
                    <a:pt x="20938" y="7915"/>
                    <a:pt x="20938" y="7915"/>
                  </a:cubicBezTo>
                  <a:cubicBezTo>
                    <a:pt x="20938" y="7966"/>
                    <a:pt x="20938" y="7966"/>
                    <a:pt x="20938" y="7966"/>
                  </a:cubicBezTo>
                  <a:cubicBezTo>
                    <a:pt x="20954" y="7966"/>
                    <a:pt x="20954" y="7966"/>
                    <a:pt x="20954" y="7966"/>
                  </a:cubicBezTo>
                  <a:cubicBezTo>
                    <a:pt x="20908" y="8068"/>
                    <a:pt x="20908" y="8068"/>
                    <a:pt x="20908" y="8068"/>
                  </a:cubicBezTo>
                  <a:cubicBezTo>
                    <a:pt x="20892" y="8119"/>
                    <a:pt x="20892" y="8119"/>
                    <a:pt x="20892" y="8119"/>
                  </a:cubicBezTo>
                  <a:cubicBezTo>
                    <a:pt x="20877" y="8094"/>
                    <a:pt x="20877" y="8094"/>
                    <a:pt x="20877" y="8094"/>
                  </a:cubicBezTo>
                  <a:cubicBezTo>
                    <a:pt x="20862" y="8094"/>
                    <a:pt x="20862" y="8094"/>
                    <a:pt x="20862" y="8094"/>
                  </a:cubicBezTo>
                  <a:cubicBezTo>
                    <a:pt x="20862" y="8170"/>
                    <a:pt x="20862" y="8170"/>
                    <a:pt x="20862" y="8170"/>
                  </a:cubicBezTo>
                  <a:cubicBezTo>
                    <a:pt x="20877" y="8247"/>
                    <a:pt x="20877" y="8247"/>
                    <a:pt x="20877" y="8247"/>
                  </a:cubicBezTo>
                  <a:cubicBezTo>
                    <a:pt x="20846" y="8298"/>
                    <a:pt x="20846" y="8298"/>
                    <a:pt x="20846" y="8298"/>
                  </a:cubicBezTo>
                  <a:cubicBezTo>
                    <a:pt x="20831" y="8272"/>
                    <a:pt x="20831" y="8272"/>
                    <a:pt x="20831" y="8272"/>
                  </a:cubicBezTo>
                  <a:cubicBezTo>
                    <a:pt x="20815" y="8323"/>
                    <a:pt x="20815" y="8323"/>
                    <a:pt x="20815" y="8323"/>
                  </a:cubicBezTo>
                  <a:cubicBezTo>
                    <a:pt x="20831" y="8374"/>
                    <a:pt x="20831" y="8374"/>
                    <a:pt x="20831" y="8374"/>
                  </a:cubicBezTo>
                  <a:cubicBezTo>
                    <a:pt x="20800" y="8426"/>
                    <a:pt x="20800" y="8426"/>
                    <a:pt x="20800" y="8426"/>
                  </a:cubicBezTo>
                  <a:cubicBezTo>
                    <a:pt x="20769" y="8451"/>
                    <a:pt x="20769" y="8451"/>
                    <a:pt x="20769" y="8451"/>
                  </a:cubicBezTo>
                  <a:cubicBezTo>
                    <a:pt x="20785" y="8477"/>
                    <a:pt x="20785" y="8477"/>
                    <a:pt x="20785" y="8477"/>
                  </a:cubicBezTo>
                  <a:cubicBezTo>
                    <a:pt x="20785" y="8502"/>
                    <a:pt x="20785" y="8502"/>
                    <a:pt x="20785" y="8502"/>
                  </a:cubicBezTo>
                  <a:cubicBezTo>
                    <a:pt x="20769" y="8553"/>
                    <a:pt x="20769" y="8553"/>
                    <a:pt x="20769" y="8553"/>
                  </a:cubicBezTo>
                  <a:cubicBezTo>
                    <a:pt x="20738" y="8528"/>
                    <a:pt x="20738" y="8528"/>
                    <a:pt x="20738" y="8528"/>
                  </a:cubicBezTo>
                  <a:cubicBezTo>
                    <a:pt x="20723" y="8553"/>
                    <a:pt x="20723" y="8553"/>
                    <a:pt x="20723" y="8553"/>
                  </a:cubicBezTo>
                  <a:cubicBezTo>
                    <a:pt x="20738" y="8579"/>
                    <a:pt x="20738" y="8579"/>
                    <a:pt x="20738" y="8579"/>
                  </a:cubicBezTo>
                  <a:cubicBezTo>
                    <a:pt x="20738" y="8630"/>
                    <a:pt x="20738" y="8630"/>
                    <a:pt x="20738" y="8630"/>
                  </a:cubicBezTo>
                  <a:cubicBezTo>
                    <a:pt x="20708" y="8681"/>
                    <a:pt x="20708" y="8681"/>
                    <a:pt x="20708" y="8681"/>
                  </a:cubicBezTo>
                  <a:cubicBezTo>
                    <a:pt x="20723" y="8706"/>
                    <a:pt x="20723" y="8706"/>
                    <a:pt x="20723" y="8706"/>
                  </a:cubicBezTo>
                  <a:cubicBezTo>
                    <a:pt x="20723" y="8757"/>
                    <a:pt x="20723" y="8757"/>
                    <a:pt x="20723" y="8757"/>
                  </a:cubicBezTo>
                  <a:cubicBezTo>
                    <a:pt x="20692" y="8757"/>
                    <a:pt x="20692" y="8757"/>
                    <a:pt x="20692" y="8757"/>
                  </a:cubicBezTo>
                  <a:cubicBezTo>
                    <a:pt x="20677" y="8732"/>
                    <a:pt x="20677" y="8732"/>
                    <a:pt x="20677" y="8732"/>
                  </a:cubicBezTo>
                  <a:cubicBezTo>
                    <a:pt x="20662" y="8757"/>
                    <a:pt x="20662" y="8757"/>
                    <a:pt x="20662" y="8757"/>
                  </a:cubicBezTo>
                  <a:cubicBezTo>
                    <a:pt x="20677" y="8783"/>
                    <a:pt x="20677" y="8783"/>
                    <a:pt x="20677" y="8783"/>
                  </a:cubicBezTo>
                  <a:cubicBezTo>
                    <a:pt x="20723" y="8834"/>
                    <a:pt x="20723" y="8834"/>
                    <a:pt x="20723" y="8834"/>
                  </a:cubicBezTo>
                  <a:cubicBezTo>
                    <a:pt x="20708" y="8885"/>
                    <a:pt x="20708" y="8885"/>
                    <a:pt x="20708" y="8885"/>
                  </a:cubicBezTo>
                  <a:cubicBezTo>
                    <a:pt x="20662" y="8885"/>
                    <a:pt x="20662" y="8885"/>
                    <a:pt x="20662" y="8885"/>
                  </a:cubicBezTo>
                  <a:cubicBezTo>
                    <a:pt x="20662" y="8911"/>
                    <a:pt x="20662" y="8911"/>
                    <a:pt x="20662" y="8911"/>
                  </a:cubicBezTo>
                  <a:cubicBezTo>
                    <a:pt x="20677" y="8936"/>
                    <a:pt x="20677" y="8936"/>
                    <a:pt x="20677" y="8936"/>
                  </a:cubicBezTo>
                  <a:cubicBezTo>
                    <a:pt x="20708" y="9038"/>
                    <a:pt x="20708" y="9038"/>
                    <a:pt x="20708" y="9038"/>
                  </a:cubicBezTo>
                  <a:cubicBezTo>
                    <a:pt x="20692" y="9064"/>
                    <a:pt x="20692" y="9064"/>
                    <a:pt x="20692" y="9064"/>
                  </a:cubicBezTo>
                  <a:cubicBezTo>
                    <a:pt x="20708" y="9089"/>
                    <a:pt x="20708" y="9089"/>
                    <a:pt x="20708" y="9089"/>
                  </a:cubicBezTo>
                  <a:cubicBezTo>
                    <a:pt x="20662" y="9166"/>
                    <a:pt x="20662" y="9166"/>
                    <a:pt x="20662" y="9166"/>
                  </a:cubicBezTo>
                  <a:cubicBezTo>
                    <a:pt x="20677" y="9217"/>
                    <a:pt x="20677" y="9217"/>
                    <a:pt x="20677" y="9217"/>
                  </a:cubicBezTo>
                  <a:cubicBezTo>
                    <a:pt x="20646" y="9319"/>
                    <a:pt x="20646" y="9319"/>
                    <a:pt x="20646" y="9319"/>
                  </a:cubicBezTo>
                  <a:cubicBezTo>
                    <a:pt x="20646" y="9447"/>
                    <a:pt x="20646" y="9447"/>
                    <a:pt x="20646" y="9447"/>
                  </a:cubicBezTo>
                  <a:cubicBezTo>
                    <a:pt x="20615" y="9498"/>
                    <a:pt x="20615" y="9498"/>
                    <a:pt x="20615" y="9498"/>
                  </a:cubicBezTo>
                  <a:cubicBezTo>
                    <a:pt x="20615" y="9549"/>
                    <a:pt x="20615" y="9549"/>
                    <a:pt x="20615" y="9549"/>
                  </a:cubicBezTo>
                  <a:cubicBezTo>
                    <a:pt x="20631" y="9549"/>
                    <a:pt x="20631" y="9549"/>
                    <a:pt x="20631" y="9549"/>
                  </a:cubicBezTo>
                  <a:cubicBezTo>
                    <a:pt x="20646" y="9574"/>
                    <a:pt x="20646" y="9574"/>
                    <a:pt x="20646" y="9574"/>
                  </a:cubicBezTo>
                  <a:cubicBezTo>
                    <a:pt x="20631" y="9626"/>
                    <a:pt x="20631" y="9626"/>
                    <a:pt x="20631" y="9626"/>
                  </a:cubicBezTo>
                  <a:cubicBezTo>
                    <a:pt x="20677" y="9728"/>
                    <a:pt x="20677" y="9728"/>
                    <a:pt x="20677" y="9728"/>
                  </a:cubicBezTo>
                  <a:cubicBezTo>
                    <a:pt x="20692" y="9779"/>
                    <a:pt x="20692" y="9779"/>
                    <a:pt x="20692" y="9779"/>
                  </a:cubicBezTo>
                  <a:cubicBezTo>
                    <a:pt x="20662" y="9753"/>
                    <a:pt x="20662" y="9753"/>
                    <a:pt x="20662" y="9753"/>
                  </a:cubicBezTo>
                  <a:cubicBezTo>
                    <a:pt x="20615" y="9753"/>
                    <a:pt x="20615" y="9753"/>
                    <a:pt x="20615" y="9753"/>
                  </a:cubicBezTo>
                  <a:cubicBezTo>
                    <a:pt x="20600" y="9728"/>
                    <a:pt x="20600" y="9728"/>
                    <a:pt x="20600" y="9728"/>
                  </a:cubicBezTo>
                  <a:cubicBezTo>
                    <a:pt x="20569" y="9753"/>
                    <a:pt x="20569" y="9753"/>
                    <a:pt x="20569" y="9753"/>
                  </a:cubicBezTo>
                  <a:cubicBezTo>
                    <a:pt x="20523" y="9651"/>
                    <a:pt x="20523" y="9651"/>
                    <a:pt x="20523" y="9651"/>
                  </a:cubicBezTo>
                  <a:cubicBezTo>
                    <a:pt x="20538" y="9626"/>
                    <a:pt x="20538" y="9626"/>
                    <a:pt x="20538" y="9626"/>
                  </a:cubicBezTo>
                  <a:cubicBezTo>
                    <a:pt x="20523" y="9626"/>
                    <a:pt x="20523" y="9626"/>
                    <a:pt x="20523" y="9626"/>
                  </a:cubicBezTo>
                  <a:cubicBezTo>
                    <a:pt x="20492" y="9626"/>
                    <a:pt x="20492" y="9626"/>
                    <a:pt x="20492" y="9626"/>
                  </a:cubicBezTo>
                  <a:cubicBezTo>
                    <a:pt x="20477" y="9626"/>
                    <a:pt x="20477" y="9626"/>
                    <a:pt x="20477" y="9626"/>
                  </a:cubicBezTo>
                  <a:cubicBezTo>
                    <a:pt x="20462" y="9574"/>
                    <a:pt x="20462" y="9574"/>
                    <a:pt x="20462" y="9574"/>
                  </a:cubicBezTo>
                  <a:cubicBezTo>
                    <a:pt x="20385" y="9498"/>
                    <a:pt x="20385" y="9498"/>
                    <a:pt x="20385" y="9498"/>
                  </a:cubicBezTo>
                  <a:cubicBezTo>
                    <a:pt x="20338" y="9472"/>
                    <a:pt x="20338" y="9472"/>
                    <a:pt x="20338" y="9472"/>
                  </a:cubicBezTo>
                  <a:cubicBezTo>
                    <a:pt x="20277" y="9549"/>
                    <a:pt x="20277" y="9549"/>
                    <a:pt x="20277" y="9549"/>
                  </a:cubicBezTo>
                  <a:cubicBezTo>
                    <a:pt x="20262" y="9523"/>
                    <a:pt x="20262" y="9523"/>
                    <a:pt x="20262" y="9523"/>
                  </a:cubicBezTo>
                  <a:cubicBezTo>
                    <a:pt x="20231" y="9523"/>
                    <a:pt x="20231" y="9523"/>
                    <a:pt x="20231" y="9523"/>
                  </a:cubicBezTo>
                  <a:cubicBezTo>
                    <a:pt x="20200" y="9600"/>
                    <a:pt x="20200" y="9600"/>
                    <a:pt x="20200" y="9600"/>
                  </a:cubicBezTo>
                  <a:cubicBezTo>
                    <a:pt x="20154" y="9600"/>
                    <a:pt x="20154" y="9600"/>
                    <a:pt x="20154" y="9600"/>
                  </a:cubicBezTo>
                  <a:cubicBezTo>
                    <a:pt x="20138" y="9702"/>
                    <a:pt x="20138" y="9702"/>
                    <a:pt x="20138" y="9702"/>
                  </a:cubicBezTo>
                  <a:cubicBezTo>
                    <a:pt x="20123" y="9753"/>
                    <a:pt x="20123" y="9753"/>
                    <a:pt x="20123" y="9753"/>
                  </a:cubicBezTo>
                  <a:cubicBezTo>
                    <a:pt x="20092" y="9702"/>
                    <a:pt x="20092" y="9702"/>
                    <a:pt x="20092" y="9702"/>
                  </a:cubicBezTo>
                  <a:cubicBezTo>
                    <a:pt x="20108" y="9779"/>
                    <a:pt x="20108" y="9779"/>
                    <a:pt x="20108" y="9779"/>
                  </a:cubicBezTo>
                  <a:cubicBezTo>
                    <a:pt x="20092" y="9830"/>
                    <a:pt x="20092" y="9830"/>
                    <a:pt x="20092" y="9830"/>
                  </a:cubicBezTo>
                  <a:cubicBezTo>
                    <a:pt x="20108" y="9906"/>
                    <a:pt x="20108" y="9906"/>
                    <a:pt x="20108" y="9906"/>
                  </a:cubicBezTo>
                  <a:cubicBezTo>
                    <a:pt x="20092" y="9932"/>
                    <a:pt x="20092" y="9932"/>
                    <a:pt x="20092" y="9932"/>
                  </a:cubicBezTo>
                  <a:cubicBezTo>
                    <a:pt x="20077" y="10085"/>
                    <a:pt x="20077" y="10085"/>
                    <a:pt x="20077" y="10085"/>
                  </a:cubicBezTo>
                  <a:cubicBezTo>
                    <a:pt x="20062" y="10111"/>
                    <a:pt x="20062" y="10111"/>
                    <a:pt x="20062" y="10111"/>
                  </a:cubicBezTo>
                  <a:cubicBezTo>
                    <a:pt x="20046" y="10060"/>
                    <a:pt x="20046" y="10060"/>
                    <a:pt x="20046" y="10060"/>
                  </a:cubicBezTo>
                  <a:cubicBezTo>
                    <a:pt x="20000" y="9881"/>
                    <a:pt x="20000" y="9881"/>
                    <a:pt x="20000" y="9881"/>
                  </a:cubicBezTo>
                  <a:cubicBezTo>
                    <a:pt x="20000" y="9830"/>
                    <a:pt x="20000" y="9830"/>
                    <a:pt x="20000" y="9830"/>
                  </a:cubicBezTo>
                  <a:cubicBezTo>
                    <a:pt x="19969" y="9804"/>
                    <a:pt x="19969" y="9804"/>
                    <a:pt x="19969" y="9804"/>
                  </a:cubicBezTo>
                  <a:cubicBezTo>
                    <a:pt x="19954" y="9753"/>
                    <a:pt x="19954" y="9753"/>
                    <a:pt x="19954" y="9753"/>
                  </a:cubicBezTo>
                  <a:cubicBezTo>
                    <a:pt x="19938" y="9804"/>
                    <a:pt x="19938" y="9804"/>
                    <a:pt x="19938" y="9804"/>
                  </a:cubicBezTo>
                  <a:cubicBezTo>
                    <a:pt x="19908" y="9932"/>
                    <a:pt x="19908" y="9932"/>
                    <a:pt x="19908" y="9932"/>
                  </a:cubicBezTo>
                  <a:cubicBezTo>
                    <a:pt x="19877" y="9957"/>
                    <a:pt x="19877" y="9957"/>
                    <a:pt x="19877" y="9957"/>
                  </a:cubicBezTo>
                  <a:cubicBezTo>
                    <a:pt x="19877" y="10009"/>
                    <a:pt x="19877" y="10009"/>
                    <a:pt x="19877" y="10009"/>
                  </a:cubicBezTo>
                  <a:cubicBezTo>
                    <a:pt x="19908" y="10034"/>
                    <a:pt x="19908" y="10034"/>
                    <a:pt x="19908" y="10034"/>
                  </a:cubicBezTo>
                  <a:cubicBezTo>
                    <a:pt x="19877" y="10162"/>
                    <a:pt x="19877" y="10162"/>
                    <a:pt x="19877" y="10162"/>
                  </a:cubicBezTo>
                  <a:cubicBezTo>
                    <a:pt x="19846" y="10085"/>
                    <a:pt x="19846" y="10085"/>
                    <a:pt x="19846" y="10085"/>
                  </a:cubicBezTo>
                  <a:cubicBezTo>
                    <a:pt x="19831" y="10085"/>
                    <a:pt x="19831" y="10085"/>
                    <a:pt x="19831" y="10085"/>
                  </a:cubicBezTo>
                  <a:cubicBezTo>
                    <a:pt x="19815" y="10060"/>
                    <a:pt x="19815" y="10060"/>
                    <a:pt x="19815" y="10060"/>
                  </a:cubicBezTo>
                  <a:cubicBezTo>
                    <a:pt x="19785" y="10060"/>
                    <a:pt x="19785" y="10060"/>
                    <a:pt x="19785" y="10060"/>
                  </a:cubicBezTo>
                  <a:cubicBezTo>
                    <a:pt x="19769" y="10136"/>
                    <a:pt x="19769" y="10136"/>
                    <a:pt x="19769" y="10136"/>
                  </a:cubicBezTo>
                  <a:cubicBezTo>
                    <a:pt x="19754" y="10136"/>
                    <a:pt x="19754" y="10136"/>
                    <a:pt x="19754" y="10136"/>
                  </a:cubicBezTo>
                  <a:cubicBezTo>
                    <a:pt x="19723" y="10111"/>
                    <a:pt x="19723" y="10111"/>
                    <a:pt x="19723" y="10111"/>
                  </a:cubicBezTo>
                  <a:cubicBezTo>
                    <a:pt x="19708" y="10111"/>
                    <a:pt x="19708" y="10111"/>
                    <a:pt x="19708" y="10111"/>
                  </a:cubicBezTo>
                  <a:cubicBezTo>
                    <a:pt x="19692" y="10162"/>
                    <a:pt x="19692" y="10162"/>
                    <a:pt x="19692" y="10162"/>
                  </a:cubicBezTo>
                  <a:cubicBezTo>
                    <a:pt x="19723" y="10213"/>
                    <a:pt x="19723" y="10213"/>
                    <a:pt x="19723" y="10213"/>
                  </a:cubicBezTo>
                  <a:cubicBezTo>
                    <a:pt x="19708" y="10213"/>
                    <a:pt x="19708" y="10213"/>
                    <a:pt x="19708" y="10213"/>
                  </a:cubicBezTo>
                  <a:cubicBezTo>
                    <a:pt x="19692" y="10264"/>
                    <a:pt x="19692" y="10264"/>
                    <a:pt x="19692" y="10264"/>
                  </a:cubicBezTo>
                  <a:cubicBezTo>
                    <a:pt x="19692" y="10315"/>
                    <a:pt x="19692" y="10315"/>
                    <a:pt x="19692" y="10315"/>
                  </a:cubicBezTo>
                  <a:cubicBezTo>
                    <a:pt x="19723" y="10366"/>
                    <a:pt x="19723" y="10366"/>
                    <a:pt x="19723" y="10366"/>
                  </a:cubicBezTo>
                  <a:cubicBezTo>
                    <a:pt x="19723" y="10443"/>
                    <a:pt x="19723" y="10443"/>
                    <a:pt x="19723" y="10443"/>
                  </a:cubicBezTo>
                  <a:cubicBezTo>
                    <a:pt x="19708" y="10443"/>
                    <a:pt x="19708" y="10443"/>
                    <a:pt x="19708" y="10443"/>
                  </a:cubicBezTo>
                  <a:cubicBezTo>
                    <a:pt x="19723" y="10494"/>
                    <a:pt x="19723" y="10494"/>
                    <a:pt x="19723" y="10494"/>
                  </a:cubicBezTo>
                  <a:cubicBezTo>
                    <a:pt x="19754" y="10494"/>
                    <a:pt x="19754" y="10494"/>
                    <a:pt x="19754" y="10494"/>
                  </a:cubicBezTo>
                  <a:cubicBezTo>
                    <a:pt x="19769" y="10545"/>
                    <a:pt x="19769" y="10545"/>
                    <a:pt x="19769" y="10545"/>
                  </a:cubicBezTo>
                  <a:cubicBezTo>
                    <a:pt x="19785" y="10570"/>
                    <a:pt x="19785" y="10570"/>
                    <a:pt x="19785" y="10570"/>
                  </a:cubicBezTo>
                  <a:cubicBezTo>
                    <a:pt x="19769" y="10570"/>
                    <a:pt x="19769" y="10570"/>
                    <a:pt x="19769" y="10570"/>
                  </a:cubicBezTo>
                  <a:cubicBezTo>
                    <a:pt x="19754" y="10621"/>
                    <a:pt x="19754" y="10621"/>
                    <a:pt x="19754" y="10621"/>
                  </a:cubicBezTo>
                  <a:cubicBezTo>
                    <a:pt x="19785" y="10647"/>
                    <a:pt x="19785" y="10647"/>
                    <a:pt x="19785" y="10647"/>
                  </a:cubicBezTo>
                  <a:cubicBezTo>
                    <a:pt x="19815" y="10698"/>
                    <a:pt x="19815" y="10698"/>
                    <a:pt x="19815" y="10698"/>
                  </a:cubicBezTo>
                  <a:cubicBezTo>
                    <a:pt x="19800" y="10723"/>
                    <a:pt x="19800" y="10723"/>
                    <a:pt x="19800" y="10723"/>
                  </a:cubicBezTo>
                  <a:cubicBezTo>
                    <a:pt x="19785" y="10672"/>
                    <a:pt x="19785" y="10672"/>
                    <a:pt x="19785" y="10672"/>
                  </a:cubicBezTo>
                  <a:cubicBezTo>
                    <a:pt x="19754" y="10698"/>
                    <a:pt x="19754" y="10698"/>
                    <a:pt x="19754" y="10698"/>
                  </a:cubicBezTo>
                  <a:cubicBezTo>
                    <a:pt x="19754" y="10723"/>
                    <a:pt x="19754" y="10723"/>
                    <a:pt x="19754" y="10723"/>
                  </a:cubicBezTo>
                  <a:cubicBezTo>
                    <a:pt x="19785" y="10774"/>
                    <a:pt x="19785" y="10774"/>
                    <a:pt x="19785" y="10774"/>
                  </a:cubicBezTo>
                  <a:cubicBezTo>
                    <a:pt x="19800" y="10749"/>
                    <a:pt x="19800" y="10749"/>
                    <a:pt x="19800" y="10749"/>
                  </a:cubicBezTo>
                  <a:cubicBezTo>
                    <a:pt x="19800" y="10800"/>
                    <a:pt x="19800" y="10800"/>
                    <a:pt x="19800" y="10800"/>
                  </a:cubicBezTo>
                  <a:cubicBezTo>
                    <a:pt x="19785" y="10877"/>
                    <a:pt x="19785" y="10877"/>
                    <a:pt x="19785" y="10877"/>
                  </a:cubicBezTo>
                  <a:cubicBezTo>
                    <a:pt x="19800" y="10928"/>
                    <a:pt x="19800" y="10928"/>
                    <a:pt x="19800" y="10928"/>
                  </a:cubicBezTo>
                  <a:cubicBezTo>
                    <a:pt x="19769" y="10979"/>
                    <a:pt x="19769" y="10979"/>
                    <a:pt x="19769" y="10979"/>
                  </a:cubicBezTo>
                  <a:cubicBezTo>
                    <a:pt x="19785" y="11055"/>
                    <a:pt x="19785" y="11055"/>
                    <a:pt x="19785" y="11055"/>
                  </a:cubicBezTo>
                  <a:cubicBezTo>
                    <a:pt x="19785" y="11081"/>
                    <a:pt x="19785" y="11081"/>
                    <a:pt x="19785" y="11081"/>
                  </a:cubicBezTo>
                  <a:cubicBezTo>
                    <a:pt x="19800" y="11132"/>
                    <a:pt x="19800" y="11132"/>
                    <a:pt x="19800" y="11132"/>
                  </a:cubicBezTo>
                  <a:cubicBezTo>
                    <a:pt x="19800" y="11183"/>
                    <a:pt x="19800" y="11183"/>
                    <a:pt x="19800" y="11183"/>
                  </a:cubicBezTo>
                  <a:cubicBezTo>
                    <a:pt x="19800" y="11234"/>
                    <a:pt x="19800" y="11234"/>
                    <a:pt x="19800" y="11234"/>
                  </a:cubicBezTo>
                  <a:cubicBezTo>
                    <a:pt x="19815" y="11336"/>
                    <a:pt x="19815" y="11336"/>
                    <a:pt x="19815" y="11336"/>
                  </a:cubicBezTo>
                  <a:cubicBezTo>
                    <a:pt x="19815" y="11362"/>
                    <a:pt x="19815" y="11362"/>
                    <a:pt x="19815" y="11362"/>
                  </a:cubicBezTo>
                  <a:cubicBezTo>
                    <a:pt x="19831" y="11387"/>
                    <a:pt x="19831" y="11387"/>
                    <a:pt x="19831" y="11387"/>
                  </a:cubicBezTo>
                  <a:cubicBezTo>
                    <a:pt x="19862" y="11438"/>
                    <a:pt x="19862" y="11438"/>
                    <a:pt x="19862" y="11438"/>
                  </a:cubicBezTo>
                  <a:cubicBezTo>
                    <a:pt x="19908" y="11540"/>
                    <a:pt x="19908" y="11540"/>
                    <a:pt x="19908" y="11540"/>
                  </a:cubicBezTo>
                  <a:cubicBezTo>
                    <a:pt x="19954" y="11566"/>
                    <a:pt x="19954" y="11566"/>
                    <a:pt x="19954" y="11566"/>
                  </a:cubicBezTo>
                  <a:cubicBezTo>
                    <a:pt x="19954" y="11540"/>
                    <a:pt x="19954" y="11540"/>
                    <a:pt x="19954" y="11540"/>
                  </a:cubicBezTo>
                  <a:cubicBezTo>
                    <a:pt x="19969" y="11489"/>
                    <a:pt x="19969" y="11489"/>
                    <a:pt x="19969" y="11489"/>
                  </a:cubicBezTo>
                  <a:cubicBezTo>
                    <a:pt x="19923" y="11413"/>
                    <a:pt x="19923" y="11413"/>
                    <a:pt x="19923" y="11413"/>
                  </a:cubicBezTo>
                  <a:cubicBezTo>
                    <a:pt x="19923" y="11387"/>
                    <a:pt x="19923" y="11387"/>
                    <a:pt x="19923" y="11387"/>
                  </a:cubicBezTo>
                  <a:cubicBezTo>
                    <a:pt x="19938" y="11336"/>
                    <a:pt x="19938" y="11336"/>
                    <a:pt x="19938" y="11336"/>
                  </a:cubicBezTo>
                  <a:cubicBezTo>
                    <a:pt x="19985" y="11362"/>
                    <a:pt x="19985" y="11362"/>
                    <a:pt x="19985" y="11362"/>
                  </a:cubicBezTo>
                  <a:cubicBezTo>
                    <a:pt x="20031" y="11413"/>
                    <a:pt x="20031" y="11413"/>
                    <a:pt x="20031" y="11413"/>
                  </a:cubicBezTo>
                  <a:cubicBezTo>
                    <a:pt x="20062" y="11413"/>
                    <a:pt x="20062" y="11413"/>
                    <a:pt x="20062" y="11413"/>
                  </a:cubicBezTo>
                  <a:cubicBezTo>
                    <a:pt x="20092" y="11438"/>
                    <a:pt x="20092" y="11438"/>
                    <a:pt x="20092" y="11438"/>
                  </a:cubicBezTo>
                  <a:cubicBezTo>
                    <a:pt x="20092" y="11489"/>
                    <a:pt x="20092" y="11489"/>
                    <a:pt x="20092" y="11489"/>
                  </a:cubicBezTo>
                  <a:cubicBezTo>
                    <a:pt x="20077" y="11515"/>
                    <a:pt x="20077" y="11515"/>
                    <a:pt x="20077" y="11515"/>
                  </a:cubicBezTo>
                  <a:cubicBezTo>
                    <a:pt x="20108" y="11540"/>
                    <a:pt x="20108" y="11540"/>
                    <a:pt x="20108" y="11540"/>
                  </a:cubicBezTo>
                  <a:cubicBezTo>
                    <a:pt x="20077" y="11591"/>
                    <a:pt x="20077" y="11591"/>
                    <a:pt x="20077" y="11591"/>
                  </a:cubicBezTo>
                  <a:cubicBezTo>
                    <a:pt x="20092" y="11643"/>
                    <a:pt x="20092" y="11643"/>
                    <a:pt x="20092" y="11643"/>
                  </a:cubicBezTo>
                  <a:cubicBezTo>
                    <a:pt x="20077" y="11668"/>
                    <a:pt x="20077" y="11668"/>
                    <a:pt x="20077" y="11668"/>
                  </a:cubicBezTo>
                  <a:cubicBezTo>
                    <a:pt x="20062" y="11719"/>
                    <a:pt x="20062" y="11719"/>
                    <a:pt x="20062" y="11719"/>
                  </a:cubicBezTo>
                  <a:cubicBezTo>
                    <a:pt x="20077" y="11821"/>
                    <a:pt x="20077" y="11821"/>
                    <a:pt x="20077" y="11821"/>
                  </a:cubicBezTo>
                  <a:cubicBezTo>
                    <a:pt x="20108" y="11872"/>
                    <a:pt x="20108" y="11872"/>
                    <a:pt x="20108" y="11872"/>
                  </a:cubicBezTo>
                  <a:cubicBezTo>
                    <a:pt x="20108" y="11974"/>
                    <a:pt x="20108" y="11974"/>
                    <a:pt x="20108" y="11974"/>
                  </a:cubicBezTo>
                  <a:cubicBezTo>
                    <a:pt x="20138" y="12000"/>
                    <a:pt x="20138" y="12000"/>
                    <a:pt x="20138" y="12000"/>
                  </a:cubicBezTo>
                  <a:cubicBezTo>
                    <a:pt x="20154" y="12000"/>
                    <a:pt x="20154" y="12000"/>
                    <a:pt x="20154" y="12000"/>
                  </a:cubicBezTo>
                  <a:cubicBezTo>
                    <a:pt x="20154" y="11949"/>
                    <a:pt x="20154" y="11949"/>
                    <a:pt x="20154" y="11949"/>
                  </a:cubicBezTo>
                  <a:cubicBezTo>
                    <a:pt x="20185" y="11923"/>
                    <a:pt x="20185" y="11923"/>
                    <a:pt x="20185" y="11923"/>
                  </a:cubicBezTo>
                  <a:cubicBezTo>
                    <a:pt x="20185" y="11898"/>
                    <a:pt x="20185" y="11898"/>
                    <a:pt x="20185" y="11898"/>
                  </a:cubicBezTo>
                  <a:cubicBezTo>
                    <a:pt x="20200" y="11923"/>
                    <a:pt x="20200" y="11923"/>
                    <a:pt x="20200" y="11923"/>
                  </a:cubicBezTo>
                  <a:cubicBezTo>
                    <a:pt x="20231" y="11949"/>
                    <a:pt x="20231" y="11949"/>
                    <a:pt x="20231" y="11949"/>
                  </a:cubicBezTo>
                  <a:cubicBezTo>
                    <a:pt x="20231" y="12077"/>
                    <a:pt x="20231" y="12077"/>
                    <a:pt x="20231" y="12077"/>
                  </a:cubicBezTo>
                  <a:cubicBezTo>
                    <a:pt x="20308" y="12179"/>
                    <a:pt x="20308" y="12179"/>
                    <a:pt x="20308" y="12179"/>
                  </a:cubicBezTo>
                  <a:cubicBezTo>
                    <a:pt x="20338" y="12255"/>
                    <a:pt x="20338" y="12255"/>
                    <a:pt x="20338" y="12255"/>
                  </a:cubicBezTo>
                  <a:cubicBezTo>
                    <a:pt x="20323" y="12306"/>
                    <a:pt x="20323" y="12306"/>
                    <a:pt x="20323" y="12306"/>
                  </a:cubicBezTo>
                  <a:cubicBezTo>
                    <a:pt x="20323" y="12383"/>
                    <a:pt x="20323" y="12383"/>
                    <a:pt x="20323" y="12383"/>
                  </a:cubicBezTo>
                  <a:cubicBezTo>
                    <a:pt x="20292" y="12383"/>
                    <a:pt x="20292" y="12383"/>
                    <a:pt x="20292" y="12383"/>
                  </a:cubicBezTo>
                  <a:cubicBezTo>
                    <a:pt x="20246" y="12332"/>
                    <a:pt x="20246" y="12332"/>
                    <a:pt x="20246" y="12332"/>
                  </a:cubicBezTo>
                  <a:cubicBezTo>
                    <a:pt x="20200" y="12306"/>
                    <a:pt x="20200" y="12306"/>
                    <a:pt x="20200" y="12306"/>
                  </a:cubicBezTo>
                  <a:cubicBezTo>
                    <a:pt x="20200" y="12230"/>
                    <a:pt x="20200" y="12230"/>
                    <a:pt x="20200" y="12230"/>
                  </a:cubicBezTo>
                  <a:cubicBezTo>
                    <a:pt x="20215" y="12179"/>
                    <a:pt x="20215" y="12179"/>
                    <a:pt x="20215" y="12179"/>
                  </a:cubicBezTo>
                  <a:cubicBezTo>
                    <a:pt x="20215" y="12102"/>
                    <a:pt x="20215" y="12102"/>
                    <a:pt x="20215" y="12102"/>
                  </a:cubicBezTo>
                  <a:cubicBezTo>
                    <a:pt x="20215" y="12051"/>
                    <a:pt x="20215" y="12051"/>
                    <a:pt x="20215" y="12051"/>
                  </a:cubicBezTo>
                  <a:cubicBezTo>
                    <a:pt x="20185" y="12077"/>
                    <a:pt x="20185" y="12077"/>
                    <a:pt x="20185" y="12077"/>
                  </a:cubicBezTo>
                  <a:cubicBezTo>
                    <a:pt x="20200" y="12102"/>
                    <a:pt x="20200" y="12102"/>
                    <a:pt x="20200" y="12102"/>
                  </a:cubicBezTo>
                  <a:cubicBezTo>
                    <a:pt x="20200" y="12153"/>
                    <a:pt x="20200" y="12153"/>
                    <a:pt x="20200" y="12153"/>
                  </a:cubicBezTo>
                  <a:cubicBezTo>
                    <a:pt x="20169" y="12153"/>
                    <a:pt x="20169" y="12153"/>
                    <a:pt x="20169" y="12153"/>
                  </a:cubicBezTo>
                  <a:cubicBezTo>
                    <a:pt x="20138" y="12230"/>
                    <a:pt x="20138" y="12230"/>
                    <a:pt x="20138" y="12230"/>
                  </a:cubicBezTo>
                  <a:cubicBezTo>
                    <a:pt x="20138" y="12281"/>
                    <a:pt x="20138" y="12281"/>
                    <a:pt x="20138" y="12281"/>
                  </a:cubicBezTo>
                  <a:cubicBezTo>
                    <a:pt x="20185" y="12255"/>
                    <a:pt x="20185" y="12255"/>
                    <a:pt x="20185" y="12255"/>
                  </a:cubicBezTo>
                  <a:cubicBezTo>
                    <a:pt x="20185" y="12306"/>
                    <a:pt x="20185" y="12306"/>
                    <a:pt x="20185" y="12306"/>
                  </a:cubicBezTo>
                  <a:cubicBezTo>
                    <a:pt x="20154" y="12383"/>
                    <a:pt x="20154" y="12383"/>
                    <a:pt x="20154" y="12383"/>
                  </a:cubicBezTo>
                  <a:cubicBezTo>
                    <a:pt x="20169" y="12460"/>
                    <a:pt x="20169" y="12460"/>
                    <a:pt x="20169" y="12460"/>
                  </a:cubicBezTo>
                  <a:cubicBezTo>
                    <a:pt x="20169" y="12485"/>
                    <a:pt x="20169" y="12485"/>
                    <a:pt x="20169" y="12485"/>
                  </a:cubicBezTo>
                  <a:cubicBezTo>
                    <a:pt x="20169" y="12664"/>
                    <a:pt x="20169" y="12664"/>
                    <a:pt x="20169" y="12664"/>
                  </a:cubicBezTo>
                  <a:cubicBezTo>
                    <a:pt x="20185" y="12715"/>
                    <a:pt x="20185" y="12715"/>
                    <a:pt x="20185" y="12715"/>
                  </a:cubicBezTo>
                  <a:cubicBezTo>
                    <a:pt x="20185" y="12766"/>
                    <a:pt x="20185" y="12766"/>
                    <a:pt x="20185" y="12766"/>
                  </a:cubicBezTo>
                  <a:cubicBezTo>
                    <a:pt x="20277" y="12970"/>
                    <a:pt x="20277" y="12970"/>
                    <a:pt x="20277" y="12970"/>
                  </a:cubicBezTo>
                  <a:cubicBezTo>
                    <a:pt x="20292" y="12970"/>
                    <a:pt x="20292" y="12970"/>
                    <a:pt x="20292" y="12970"/>
                  </a:cubicBezTo>
                  <a:cubicBezTo>
                    <a:pt x="20354" y="13098"/>
                    <a:pt x="20354" y="13098"/>
                    <a:pt x="20354" y="13098"/>
                  </a:cubicBezTo>
                  <a:cubicBezTo>
                    <a:pt x="20385" y="13123"/>
                    <a:pt x="20385" y="13123"/>
                    <a:pt x="20385" y="13123"/>
                  </a:cubicBezTo>
                  <a:cubicBezTo>
                    <a:pt x="20369" y="13174"/>
                    <a:pt x="20369" y="13174"/>
                    <a:pt x="20369" y="13174"/>
                  </a:cubicBezTo>
                  <a:cubicBezTo>
                    <a:pt x="20369" y="13251"/>
                    <a:pt x="20369" y="13251"/>
                    <a:pt x="20369" y="13251"/>
                  </a:cubicBezTo>
                  <a:cubicBezTo>
                    <a:pt x="20277" y="13302"/>
                    <a:pt x="20277" y="13302"/>
                    <a:pt x="20277" y="13302"/>
                  </a:cubicBezTo>
                  <a:cubicBezTo>
                    <a:pt x="20262" y="13277"/>
                    <a:pt x="20262" y="13277"/>
                    <a:pt x="20262" y="13277"/>
                  </a:cubicBezTo>
                  <a:cubicBezTo>
                    <a:pt x="20215" y="13328"/>
                    <a:pt x="20215" y="13328"/>
                    <a:pt x="20215" y="13328"/>
                  </a:cubicBezTo>
                  <a:cubicBezTo>
                    <a:pt x="20185" y="13328"/>
                    <a:pt x="20185" y="13328"/>
                    <a:pt x="20185" y="13328"/>
                  </a:cubicBezTo>
                  <a:cubicBezTo>
                    <a:pt x="20200" y="13353"/>
                    <a:pt x="20200" y="13353"/>
                    <a:pt x="20200" y="13353"/>
                  </a:cubicBezTo>
                  <a:cubicBezTo>
                    <a:pt x="20169" y="13455"/>
                    <a:pt x="20169" y="13455"/>
                    <a:pt x="20169" y="13455"/>
                  </a:cubicBezTo>
                  <a:cubicBezTo>
                    <a:pt x="20169" y="13532"/>
                    <a:pt x="20169" y="13532"/>
                    <a:pt x="20169" y="13532"/>
                  </a:cubicBezTo>
                  <a:cubicBezTo>
                    <a:pt x="20154" y="13557"/>
                    <a:pt x="20154" y="13557"/>
                    <a:pt x="20154" y="13557"/>
                  </a:cubicBezTo>
                  <a:cubicBezTo>
                    <a:pt x="20169" y="13609"/>
                    <a:pt x="20169" y="13609"/>
                    <a:pt x="20169" y="13609"/>
                  </a:cubicBezTo>
                  <a:cubicBezTo>
                    <a:pt x="20154" y="13736"/>
                    <a:pt x="20154" y="13736"/>
                    <a:pt x="20154" y="13736"/>
                  </a:cubicBezTo>
                  <a:cubicBezTo>
                    <a:pt x="20185" y="13889"/>
                    <a:pt x="20185" y="13889"/>
                    <a:pt x="20185" y="13889"/>
                  </a:cubicBezTo>
                  <a:cubicBezTo>
                    <a:pt x="20231" y="13940"/>
                    <a:pt x="20231" y="13940"/>
                    <a:pt x="20231" y="13940"/>
                  </a:cubicBezTo>
                  <a:cubicBezTo>
                    <a:pt x="20231" y="14017"/>
                    <a:pt x="20231" y="14017"/>
                    <a:pt x="20231" y="14017"/>
                  </a:cubicBezTo>
                  <a:cubicBezTo>
                    <a:pt x="20277" y="14043"/>
                    <a:pt x="20277" y="14043"/>
                    <a:pt x="20277" y="14043"/>
                  </a:cubicBezTo>
                  <a:cubicBezTo>
                    <a:pt x="20292" y="14094"/>
                    <a:pt x="20292" y="14094"/>
                    <a:pt x="20292" y="14094"/>
                  </a:cubicBezTo>
                  <a:cubicBezTo>
                    <a:pt x="20262" y="14094"/>
                    <a:pt x="20262" y="14094"/>
                    <a:pt x="20262" y="14094"/>
                  </a:cubicBezTo>
                  <a:cubicBezTo>
                    <a:pt x="20246" y="14068"/>
                    <a:pt x="20246" y="14068"/>
                    <a:pt x="20246" y="14068"/>
                  </a:cubicBezTo>
                  <a:cubicBezTo>
                    <a:pt x="20215" y="14119"/>
                    <a:pt x="20215" y="14119"/>
                    <a:pt x="20215" y="14119"/>
                  </a:cubicBezTo>
                  <a:cubicBezTo>
                    <a:pt x="20185" y="14145"/>
                    <a:pt x="20185" y="14145"/>
                    <a:pt x="20185" y="14145"/>
                  </a:cubicBezTo>
                  <a:cubicBezTo>
                    <a:pt x="20169" y="14145"/>
                    <a:pt x="20169" y="14145"/>
                    <a:pt x="20169" y="14145"/>
                  </a:cubicBezTo>
                  <a:cubicBezTo>
                    <a:pt x="20123" y="14221"/>
                    <a:pt x="20123" y="14221"/>
                    <a:pt x="20123" y="14221"/>
                  </a:cubicBezTo>
                  <a:cubicBezTo>
                    <a:pt x="20092" y="14170"/>
                    <a:pt x="20092" y="14170"/>
                    <a:pt x="20092" y="14170"/>
                  </a:cubicBezTo>
                  <a:cubicBezTo>
                    <a:pt x="20077" y="14221"/>
                    <a:pt x="20077" y="14221"/>
                    <a:pt x="20077" y="14221"/>
                  </a:cubicBezTo>
                  <a:cubicBezTo>
                    <a:pt x="20092" y="14247"/>
                    <a:pt x="20092" y="14247"/>
                    <a:pt x="20092" y="14247"/>
                  </a:cubicBezTo>
                  <a:cubicBezTo>
                    <a:pt x="20123" y="14247"/>
                    <a:pt x="20123" y="14247"/>
                    <a:pt x="20123" y="14247"/>
                  </a:cubicBezTo>
                  <a:cubicBezTo>
                    <a:pt x="20108" y="14323"/>
                    <a:pt x="20108" y="14323"/>
                    <a:pt x="20108" y="14323"/>
                  </a:cubicBezTo>
                  <a:cubicBezTo>
                    <a:pt x="20108" y="14349"/>
                    <a:pt x="20108" y="14349"/>
                    <a:pt x="20108" y="14349"/>
                  </a:cubicBezTo>
                  <a:cubicBezTo>
                    <a:pt x="20138" y="14400"/>
                    <a:pt x="20138" y="14400"/>
                    <a:pt x="20138" y="14400"/>
                  </a:cubicBezTo>
                  <a:cubicBezTo>
                    <a:pt x="20123" y="14426"/>
                    <a:pt x="20123" y="14426"/>
                    <a:pt x="20123" y="14426"/>
                  </a:cubicBezTo>
                  <a:cubicBezTo>
                    <a:pt x="20108" y="14426"/>
                    <a:pt x="20108" y="14426"/>
                    <a:pt x="20108" y="14426"/>
                  </a:cubicBezTo>
                  <a:cubicBezTo>
                    <a:pt x="20138" y="14502"/>
                    <a:pt x="20138" y="14502"/>
                    <a:pt x="20138" y="14502"/>
                  </a:cubicBezTo>
                  <a:cubicBezTo>
                    <a:pt x="20123" y="14528"/>
                    <a:pt x="20123" y="14528"/>
                    <a:pt x="20123" y="14528"/>
                  </a:cubicBezTo>
                  <a:cubicBezTo>
                    <a:pt x="20138" y="14553"/>
                    <a:pt x="20138" y="14553"/>
                    <a:pt x="20138" y="14553"/>
                  </a:cubicBezTo>
                  <a:cubicBezTo>
                    <a:pt x="20154" y="14528"/>
                    <a:pt x="20154" y="14528"/>
                    <a:pt x="20154" y="14528"/>
                  </a:cubicBezTo>
                  <a:cubicBezTo>
                    <a:pt x="20185" y="14579"/>
                    <a:pt x="20185" y="14579"/>
                    <a:pt x="20185" y="14579"/>
                  </a:cubicBezTo>
                  <a:cubicBezTo>
                    <a:pt x="20169" y="14630"/>
                    <a:pt x="20169" y="14630"/>
                    <a:pt x="20169" y="14630"/>
                  </a:cubicBezTo>
                  <a:cubicBezTo>
                    <a:pt x="20154" y="14706"/>
                    <a:pt x="20154" y="14706"/>
                    <a:pt x="20154" y="14706"/>
                  </a:cubicBezTo>
                  <a:cubicBezTo>
                    <a:pt x="20185" y="14757"/>
                    <a:pt x="20185" y="14757"/>
                    <a:pt x="20185" y="14757"/>
                  </a:cubicBezTo>
                  <a:cubicBezTo>
                    <a:pt x="20169" y="14860"/>
                    <a:pt x="20169" y="14860"/>
                    <a:pt x="20169" y="14860"/>
                  </a:cubicBezTo>
                  <a:cubicBezTo>
                    <a:pt x="20154" y="14911"/>
                    <a:pt x="20154" y="14911"/>
                    <a:pt x="20154" y="14911"/>
                  </a:cubicBezTo>
                  <a:cubicBezTo>
                    <a:pt x="20154" y="14936"/>
                    <a:pt x="20154" y="14936"/>
                    <a:pt x="20154" y="14936"/>
                  </a:cubicBezTo>
                  <a:cubicBezTo>
                    <a:pt x="20154" y="14987"/>
                    <a:pt x="20154" y="14987"/>
                    <a:pt x="20154" y="14987"/>
                  </a:cubicBezTo>
                  <a:cubicBezTo>
                    <a:pt x="20108" y="15038"/>
                    <a:pt x="20108" y="15038"/>
                    <a:pt x="20108" y="15038"/>
                  </a:cubicBezTo>
                  <a:cubicBezTo>
                    <a:pt x="20108" y="15089"/>
                    <a:pt x="20108" y="15089"/>
                    <a:pt x="20108" y="15089"/>
                  </a:cubicBezTo>
                  <a:cubicBezTo>
                    <a:pt x="20092" y="15115"/>
                    <a:pt x="20092" y="15115"/>
                    <a:pt x="20092" y="15115"/>
                  </a:cubicBezTo>
                  <a:cubicBezTo>
                    <a:pt x="20077" y="15243"/>
                    <a:pt x="20077" y="15243"/>
                    <a:pt x="20077" y="15243"/>
                  </a:cubicBezTo>
                  <a:cubicBezTo>
                    <a:pt x="20046" y="15345"/>
                    <a:pt x="20046" y="15345"/>
                    <a:pt x="20046" y="15345"/>
                  </a:cubicBezTo>
                  <a:cubicBezTo>
                    <a:pt x="20046" y="15294"/>
                    <a:pt x="20046" y="15294"/>
                    <a:pt x="20046" y="15294"/>
                  </a:cubicBezTo>
                  <a:cubicBezTo>
                    <a:pt x="20046" y="15268"/>
                    <a:pt x="20046" y="15268"/>
                    <a:pt x="20046" y="15268"/>
                  </a:cubicBezTo>
                  <a:cubicBezTo>
                    <a:pt x="20046" y="15191"/>
                    <a:pt x="20046" y="15191"/>
                    <a:pt x="20046" y="15191"/>
                  </a:cubicBezTo>
                  <a:cubicBezTo>
                    <a:pt x="20031" y="15166"/>
                    <a:pt x="20031" y="15166"/>
                    <a:pt x="20031" y="15166"/>
                  </a:cubicBezTo>
                  <a:cubicBezTo>
                    <a:pt x="19969" y="15166"/>
                    <a:pt x="19969" y="15166"/>
                    <a:pt x="19969" y="15166"/>
                  </a:cubicBezTo>
                  <a:cubicBezTo>
                    <a:pt x="19938" y="15064"/>
                    <a:pt x="19938" y="15064"/>
                    <a:pt x="19938" y="15064"/>
                  </a:cubicBezTo>
                  <a:cubicBezTo>
                    <a:pt x="19923" y="14962"/>
                    <a:pt x="19923" y="14962"/>
                    <a:pt x="19923" y="14962"/>
                  </a:cubicBezTo>
                  <a:cubicBezTo>
                    <a:pt x="19862" y="14732"/>
                    <a:pt x="19862" y="14732"/>
                    <a:pt x="19862" y="14732"/>
                  </a:cubicBezTo>
                  <a:cubicBezTo>
                    <a:pt x="19831" y="14630"/>
                    <a:pt x="19831" y="14630"/>
                    <a:pt x="19831" y="14630"/>
                  </a:cubicBezTo>
                  <a:cubicBezTo>
                    <a:pt x="19846" y="14630"/>
                    <a:pt x="19846" y="14630"/>
                    <a:pt x="19846" y="14630"/>
                  </a:cubicBezTo>
                  <a:cubicBezTo>
                    <a:pt x="19877" y="14604"/>
                    <a:pt x="19877" y="14604"/>
                    <a:pt x="19877" y="14604"/>
                  </a:cubicBezTo>
                  <a:cubicBezTo>
                    <a:pt x="19892" y="14553"/>
                    <a:pt x="19892" y="14553"/>
                    <a:pt x="19892" y="14553"/>
                  </a:cubicBezTo>
                  <a:cubicBezTo>
                    <a:pt x="19862" y="14579"/>
                    <a:pt x="19862" y="14579"/>
                    <a:pt x="19862" y="14579"/>
                  </a:cubicBezTo>
                  <a:cubicBezTo>
                    <a:pt x="19815" y="14579"/>
                    <a:pt x="19815" y="14579"/>
                    <a:pt x="19815" y="14579"/>
                  </a:cubicBezTo>
                  <a:cubicBezTo>
                    <a:pt x="19754" y="14528"/>
                    <a:pt x="19754" y="14528"/>
                    <a:pt x="19754" y="14528"/>
                  </a:cubicBezTo>
                  <a:cubicBezTo>
                    <a:pt x="19631" y="14145"/>
                    <a:pt x="19631" y="14145"/>
                    <a:pt x="19631" y="14145"/>
                  </a:cubicBezTo>
                  <a:cubicBezTo>
                    <a:pt x="19523" y="13915"/>
                    <a:pt x="19523" y="13915"/>
                    <a:pt x="19523" y="13915"/>
                  </a:cubicBezTo>
                  <a:cubicBezTo>
                    <a:pt x="19508" y="13838"/>
                    <a:pt x="19508" y="13838"/>
                    <a:pt x="19508" y="13838"/>
                  </a:cubicBezTo>
                  <a:cubicBezTo>
                    <a:pt x="19477" y="13762"/>
                    <a:pt x="19477" y="13762"/>
                    <a:pt x="19477" y="13762"/>
                  </a:cubicBezTo>
                  <a:cubicBezTo>
                    <a:pt x="19385" y="13532"/>
                    <a:pt x="19385" y="13532"/>
                    <a:pt x="19385" y="13532"/>
                  </a:cubicBezTo>
                  <a:cubicBezTo>
                    <a:pt x="19292" y="13251"/>
                    <a:pt x="19292" y="13251"/>
                    <a:pt x="19292" y="13251"/>
                  </a:cubicBezTo>
                  <a:cubicBezTo>
                    <a:pt x="19231" y="12970"/>
                    <a:pt x="19231" y="12970"/>
                    <a:pt x="19231" y="12970"/>
                  </a:cubicBezTo>
                  <a:cubicBezTo>
                    <a:pt x="19231" y="12868"/>
                    <a:pt x="19231" y="12868"/>
                    <a:pt x="19231" y="12868"/>
                  </a:cubicBezTo>
                  <a:cubicBezTo>
                    <a:pt x="19185" y="12766"/>
                    <a:pt x="19185" y="12766"/>
                    <a:pt x="19185" y="12766"/>
                  </a:cubicBezTo>
                  <a:cubicBezTo>
                    <a:pt x="19169" y="12562"/>
                    <a:pt x="19169" y="12562"/>
                    <a:pt x="19169" y="12562"/>
                  </a:cubicBezTo>
                  <a:cubicBezTo>
                    <a:pt x="19138" y="12460"/>
                    <a:pt x="19138" y="12460"/>
                    <a:pt x="19138" y="12460"/>
                  </a:cubicBezTo>
                  <a:cubicBezTo>
                    <a:pt x="19138" y="12357"/>
                    <a:pt x="19138" y="12357"/>
                    <a:pt x="19138" y="12357"/>
                  </a:cubicBezTo>
                  <a:cubicBezTo>
                    <a:pt x="19185" y="12281"/>
                    <a:pt x="19185" y="12281"/>
                    <a:pt x="19185" y="12281"/>
                  </a:cubicBezTo>
                  <a:cubicBezTo>
                    <a:pt x="19185" y="12204"/>
                    <a:pt x="19185" y="12204"/>
                    <a:pt x="19185" y="12204"/>
                  </a:cubicBezTo>
                  <a:cubicBezTo>
                    <a:pt x="19215" y="12179"/>
                    <a:pt x="19215" y="12179"/>
                    <a:pt x="19215" y="12179"/>
                  </a:cubicBezTo>
                  <a:cubicBezTo>
                    <a:pt x="19200" y="12128"/>
                    <a:pt x="19200" y="12128"/>
                    <a:pt x="19200" y="12128"/>
                  </a:cubicBezTo>
                  <a:cubicBezTo>
                    <a:pt x="19215" y="12102"/>
                    <a:pt x="19215" y="12102"/>
                    <a:pt x="19215" y="12102"/>
                  </a:cubicBezTo>
                  <a:cubicBezTo>
                    <a:pt x="19215" y="11974"/>
                    <a:pt x="19215" y="11974"/>
                    <a:pt x="19215" y="11974"/>
                  </a:cubicBezTo>
                  <a:cubicBezTo>
                    <a:pt x="19154" y="11821"/>
                    <a:pt x="19154" y="11821"/>
                    <a:pt x="19154" y="11821"/>
                  </a:cubicBezTo>
                  <a:cubicBezTo>
                    <a:pt x="19108" y="11821"/>
                    <a:pt x="19108" y="11821"/>
                    <a:pt x="19108" y="11821"/>
                  </a:cubicBezTo>
                  <a:cubicBezTo>
                    <a:pt x="19108" y="11796"/>
                    <a:pt x="19108" y="11796"/>
                    <a:pt x="19108" y="11796"/>
                  </a:cubicBezTo>
                  <a:cubicBezTo>
                    <a:pt x="19138" y="11745"/>
                    <a:pt x="19138" y="11745"/>
                    <a:pt x="19138" y="11745"/>
                  </a:cubicBezTo>
                  <a:cubicBezTo>
                    <a:pt x="19200" y="11796"/>
                    <a:pt x="19200" y="11796"/>
                    <a:pt x="19200" y="11796"/>
                  </a:cubicBezTo>
                  <a:cubicBezTo>
                    <a:pt x="19246" y="11719"/>
                    <a:pt x="19246" y="11719"/>
                    <a:pt x="19246" y="11719"/>
                  </a:cubicBezTo>
                  <a:cubicBezTo>
                    <a:pt x="19231" y="11694"/>
                    <a:pt x="19231" y="11694"/>
                    <a:pt x="19231" y="11694"/>
                  </a:cubicBezTo>
                  <a:cubicBezTo>
                    <a:pt x="19231" y="11591"/>
                    <a:pt x="19231" y="11591"/>
                    <a:pt x="19231" y="11591"/>
                  </a:cubicBezTo>
                  <a:cubicBezTo>
                    <a:pt x="19292" y="11566"/>
                    <a:pt x="19292" y="11566"/>
                    <a:pt x="19292" y="11566"/>
                  </a:cubicBezTo>
                  <a:cubicBezTo>
                    <a:pt x="19323" y="11591"/>
                    <a:pt x="19323" y="11591"/>
                    <a:pt x="19323" y="11591"/>
                  </a:cubicBezTo>
                  <a:cubicBezTo>
                    <a:pt x="19292" y="11515"/>
                    <a:pt x="19292" y="11515"/>
                    <a:pt x="19292" y="11515"/>
                  </a:cubicBezTo>
                  <a:cubicBezTo>
                    <a:pt x="19338" y="11362"/>
                    <a:pt x="19338" y="11362"/>
                    <a:pt x="19338" y="11362"/>
                  </a:cubicBezTo>
                  <a:cubicBezTo>
                    <a:pt x="19323" y="11260"/>
                    <a:pt x="19323" y="11260"/>
                    <a:pt x="19323" y="11260"/>
                  </a:cubicBezTo>
                  <a:cubicBezTo>
                    <a:pt x="19323" y="11157"/>
                    <a:pt x="19323" y="11157"/>
                    <a:pt x="19323" y="11157"/>
                  </a:cubicBezTo>
                  <a:cubicBezTo>
                    <a:pt x="19308" y="11081"/>
                    <a:pt x="19308" y="11081"/>
                    <a:pt x="19308" y="11081"/>
                  </a:cubicBezTo>
                  <a:cubicBezTo>
                    <a:pt x="19323" y="11030"/>
                    <a:pt x="19323" y="11030"/>
                    <a:pt x="19323" y="11030"/>
                  </a:cubicBezTo>
                  <a:cubicBezTo>
                    <a:pt x="19323" y="10979"/>
                    <a:pt x="19323" y="10979"/>
                    <a:pt x="19323" y="10979"/>
                  </a:cubicBezTo>
                  <a:cubicBezTo>
                    <a:pt x="19323" y="10953"/>
                    <a:pt x="19323" y="10953"/>
                    <a:pt x="19323" y="10953"/>
                  </a:cubicBezTo>
                  <a:cubicBezTo>
                    <a:pt x="19323" y="10851"/>
                    <a:pt x="19323" y="10851"/>
                    <a:pt x="19323" y="10851"/>
                  </a:cubicBezTo>
                  <a:cubicBezTo>
                    <a:pt x="19354" y="10851"/>
                    <a:pt x="19354" y="10851"/>
                    <a:pt x="19354" y="10851"/>
                  </a:cubicBezTo>
                  <a:cubicBezTo>
                    <a:pt x="19323" y="10800"/>
                    <a:pt x="19323" y="10800"/>
                    <a:pt x="19323" y="10800"/>
                  </a:cubicBezTo>
                  <a:cubicBezTo>
                    <a:pt x="19323" y="10749"/>
                    <a:pt x="19323" y="10749"/>
                    <a:pt x="19323" y="10749"/>
                  </a:cubicBezTo>
                  <a:cubicBezTo>
                    <a:pt x="19323" y="10723"/>
                    <a:pt x="19323" y="10723"/>
                    <a:pt x="19323" y="10723"/>
                  </a:cubicBezTo>
                  <a:cubicBezTo>
                    <a:pt x="19338" y="10621"/>
                    <a:pt x="19338" y="10621"/>
                    <a:pt x="19338" y="10621"/>
                  </a:cubicBezTo>
                  <a:cubicBezTo>
                    <a:pt x="19323" y="10596"/>
                    <a:pt x="19323" y="10596"/>
                    <a:pt x="19323" y="10596"/>
                  </a:cubicBezTo>
                  <a:cubicBezTo>
                    <a:pt x="19323" y="10545"/>
                    <a:pt x="19323" y="10545"/>
                    <a:pt x="19323" y="10545"/>
                  </a:cubicBezTo>
                  <a:cubicBezTo>
                    <a:pt x="19369" y="10519"/>
                    <a:pt x="19369" y="10519"/>
                    <a:pt x="19369" y="10519"/>
                  </a:cubicBezTo>
                  <a:cubicBezTo>
                    <a:pt x="19385" y="10494"/>
                    <a:pt x="19385" y="10494"/>
                    <a:pt x="19385" y="10494"/>
                  </a:cubicBezTo>
                  <a:cubicBezTo>
                    <a:pt x="19369" y="10417"/>
                    <a:pt x="19369" y="10417"/>
                    <a:pt x="19369" y="10417"/>
                  </a:cubicBezTo>
                  <a:cubicBezTo>
                    <a:pt x="19385" y="10289"/>
                    <a:pt x="19385" y="10289"/>
                    <a:pt x="19385" y="10289"/>
                  </a:cubicBezTo>
                  <a:cubicBezTo>
                    <a:pt x="19369" y="10264"/>
                    <a:pt x="19369" y="10264"/>
                    <a:pt x="19369" y="10264"/>
                  </a:cubicBezTo>
                  <a:cubicBezTo>
                    <a:pt x="19354" y="10238"/>
                    <a:pt x="19354" y="10238"/>
                    <a:pt x="19354" y="10238"/>
                  </a:cubicBezTo>
                  <a:cubicBezTo>
                    <a:pt x="19385" y="10162"/>
                    <a:pt x="19385" y="10162"/>
                    <a:pt x="19385" y="10162"/>
                  </a:cubicBezTo>
                  <a:cubicBezTo>
                    <a:pt x="19385" y="10085"/>
                    <a:pt x="19385" y="10085"/>
                    <a:pt x="19385" y="10085"/>
                  </a:cubicBezTo>
                  <a:cubicBezTo>
                    <a:pt x="19369" y="10085"/>
                    <a:pt x="19369" y="10085"/>
                    <a:pt x="19369" y="10085"/>
                  </a:cubicBezTo>
                  <a:cubicBezTo>
                    <a:pt x="19354" y="10034"/>
                    <a:pt x="19354" y="10034"/>
                    <a:pt x="19354" y="10034"/>
                  </a:cubicBezTo>
                  <a:cubicBezTo>
                    <a:pt x="19369" y="9983"/>
                    <a:pt x="19369" y="9983"/>
                    <a:pt x="19369" y="9983"/>
                  </a:cubicBezTo>
                  <a:cubicBezTo>
                    <a:pt x="19369" y="9932"/>
                    <a:pt x="19369" y="9932"/>
                    <a:pt x="19369" y="9932"/>
                  </a:cubicBezTo>
                  <a:cubicBezTo>
                    <a:pt x="19400" y="9906"/>
                    <a:pt x="19400" y="9906"/>
                    <a:pt x="19400" y="9906"/>
                  </a:cubicBezTo>
                  <a:cubicBezTo>
                    <a:pt x="19400" y="9881"/>
                    <a:pt x="19400" y="9881"/>
                    <a:pt x="19400" y="9881"/>
                  </a:cubicBezTo>
                  <a:cubicBezTo>
                    <a:pt x="19446" y="9855"/>
                    <a:pt x="19446" y="9855"/>
                    <a:pt x="19446" y="9855"/>
                  </a:cubicBezTo>
                  <a:cubicBezTo>
                    <a:pt x="19446" y="9804"/>
                    <a:pt x="19446" y="9804"/>
                    <a:pt x="19446" y="9804"/>
                  </a:cubicBezTo>
                  <a:cubicBezTo>
                    <a:pt x="19492" y="9728"/>
                    <a:pt x="19492" y="9728"/>
                    <a:pt x="19492" y="9728"/>
                  </a:cubicBezTo>
                  <a:cubicBezTo>
                    <a:pt x="19492" y="9728"/>
                    <a:pt x="19492" y="9728"/>
                    <a:pt x="19492" y="9728"/>
                  </a:cubicBezTo>
                  <a:cubicBezTo>
                    <a:pt x="19523" y="9702"/>
                    <a:pt x="19523" y="9702"/>
                    <a:pt x="19523" y="9702"/>
                  </a:cubicBezTo>
                  <a:cubicBezTo>
                    <a:pt x="19554" y="9702"/>
                    <a:pt x="19554" y="9702"/>
                    <a:pt x="19554" y="9702"/>
                  </a:cubicBezTo>
                  <a:cubicBezTo>
                    <a:pt x="19554" y="9651"/>
                    <a:pt x="19554" y="9651"/>
                    <a:pt x="19554" y="9651"/>
                  </a:cubicBezTo>
                  <a:cubicBezTo>
                    <a:pt x="19538" y="9626"/>
                    <a:pt x="19538" y="9626"/>
                    <a:pt x="19538" y="9626"/>
                  </a:cubicBezTo>
                  <a:cubicBezTo>
                    <a:pt x="19508" y="9626"/>
                    <a:pt x="19508" y="9626"/>
                    <a:pt x="19508" y="9626"/>
                  </a:cubicBezTo>
                  <a:cubicBezTo>
                    <a:pt x="19492" y="9651"/>
                    <a:pt x="19492" y="9651"/>
                    <a:pt x="19492" y="9651"/>
                  </a:cubicBezTo>
                  <a:cubicBezTo>
                    <a:pt x="19462" y="9626"/>
                    <a:pt x="19462" y="9626"/>
                    <a:pt x="19462" y="9626"/>
                  </a:cubicBezTo>
                  <a:cubicBezTo>
                    <a:pt x="19477" y="9523"/>
                    <a:pt x="19477" y="9523"/>
                    <a:pt x="19477" y="9523"/>
                  </a:cubicBezTo>
                  <a:cubicBezTo>
                    <a:pt x="19492" y="9447"/>
                    <a:pt x="19492" y="9447"/>
                    <a:pt x="19492" y="9447"/>
                  </a:cubicBezTo>
                  <a:cubicBezTo>
                    <a:pt x="19477" y="9396"/>
                    <a:pt x="19477" y="9396"/>
                    <a:pt x="19477" y="9396"/>
                  </a:cubicBezTo>
                  <a:cubicBezTo>
                    <a:pt x="19462" y="9345"/>
                    <a:pt x="19462" y="9345"/>
                    <a:pt x="19462" y="9345"/>
                  </a:cubicBezTo>
                  <a:cubicBezTo>
                    <a:pt x="19446" y="9345"/>
                    <a:pt x="19446" y="9345"/>
                    <a:pt x="19446" y="9345"/>
                  </a:cubicBezTo>
                  <a:cubicBezTo>
                    <a:pt x="19431" y="9370"/>
                    <a:pt x="19431" y="9370"/>
                    <a:pt x="19431" y="9370"/>
                  </a:cubicBezTo>
                  <a:cubicBezTo>
                    <a:pt x="19415" y="9370"/>
                    <a:pt x="19415" y="9370"/>
                    <a:pt x="19415" y="9370"/>
                  </a:cubicBezTo>
                  <a:cubicBezTo>
                    <a:pt x="19415" y="9243"/>
                    <a:pt x="19415" y="9243"/>
                    <a:pt x="19415" y="9243"/>
                  </a:cubicBezTo>
                  <a:cubicBezTo>
                    <a:pt x="19431" y="9217"/>
                    <a:pt x="19431" y="9217"/>
                    <a:pt x="19431" y="9217"/>
                  </a:cubicBezTo>
                  <a:cubicBezTo>
                    <a:pt x="19431" y="9191"/>
                    <a:pt x="19431" y="9191"/>
                    <a:pt x="19431" y="9191"/>
                  </a:cubicBezTo>
                  <a:cubicBezTo>
                    <a:pt x="19415" y="9115"/>
                    <a:pt x="19415" y="9115"/>
                    <a:pt x="19415" y="9115"/>
                  </a:cubicBezTo>
                  <a:cubicBezTo>
                    <a:pt x="19385" y="9089"/>
                    <a:pt x="19385" y="9089"/>
                    <a:pt x="19385" y="9089"/>
                  </a:cubicBezTo>
                  <a:cubicBezTo>
                    <a:pt x="19400" y="9064"/>
                    <a:pt x="19400" y="9064"/>
                    <a:pt x="19400" y="9064"/>
                  </a:cubicBezTo>
                  <a:cubicBezTo>
                    <a:pt x="19385" y="9064"/>
                    <a:pt x="19385" y="9064"/>
                    <a:pt x="19385" y="9064"/>
                  </a:cubicBezTo>
                  <a:cubicBezTo>
                    <a:pt x="19385" y="9038"/>
                    <a:pt x="19385" y="9038"/>
                    <a:pt x="19385" y="9038"/>
                  </a:cubicBezTo>
                  <a:cubicBezTo>
                    <a:pt x="19354" y="8962"/>
                    <a:pt x="19354" y="8962"/>
                    <a:pt x="19354" y="8962"/>
                  </a:cubicBezTo>
                  <a:cubicBezTo>
                    <a:pt x="19354" y="8936"/>
                    <a:pt x="19354" y="8936"/>
                    <a:pt x="19354" y="8936"/>
                  </a:cubicBezTo>
                  <a:cubicBezTo>
                    <a:pt x="19323" y="8885"/>
                    <a:pt x="19323" y="8885"/>
                    <a:pt x="19323" y="8885"/>
                  </a:cubicBezTo>
                  <a:cubicBezTo>
                    <a:pt x="19323" y="8834"/>
                    <a:pt x="19323" y="8834"/>
                    <a:pt x="19323" y="8834"/>
                  </a:cubicBezTo>
                  <a:cubicBezTo>
                    <a:pt x="19308" y="8783"/>
                    <a:pt x="19308" y="8783"/>
                    <a:pt x="19308" y="8783"/>
                  </a:cubicBezTo>
                  <a:cubicBezTo>
                    <a:pt x="19308" y="8732"/>
                    <a:pt x="19308" y="8732"/>
                    <a:pt x="19308" y="8732"/>
                  </a:cubicBezTo>
                  <a:cubicBezTo>
                    <a:pt x="19354" y="8655"/>
                    <a:pt x="19354" y="8655"/>
                    <a:pt x="19354" y="8655"/>
                  </a:cubicBezTo>
                  <a:cubicBezTo>
                    <a:pt x="19385" y="8681"/>
                    <a:pt x="19385" y="8681"/>
                    <a:pt x="19385" y="8681"/>
                  </a:cubicBezTo>
                  <a:cubicBezTo>
                    <a:pt x="19431" y="8655"/>
                    <a:pt x="19431" y="8655"/>
                    <a:pt x="19431" y="8655"/>
                  </a:cubicBezTo>
                  <a:cubicBezTo>
                    <a:pt x="19400" y="8630"/>
                    <a:pt x="19400" y="8630"/>
                    <a:pt x="19400" y="8630"/>
                  </a:cubicBezTo>
                  <a:cubicBezTo>
                    <a:pt x="19446" y="8579"/>
                    <a:pt x="19446" y="8579"/>
                    <a:pt x="19446" y="8579"/>
                  </a:cubicBezTo>
                  <a:cubicBezTo>
                    <a:pt x="19431" y="8604"/>
                    <a:pt x="19431" y="8604"/>
                    <a:pt x="19431" y="8604"/>
                  </a:cubicBezTo>
                  <a:cubicBezTo>
                    <a:pt x="19400" y="8579"/>
                    <a:pt x="19400" y="8579"/>
                    <a:pt x="19400" y="8579"/>
                  </a:cubicBezTo>
                  <a:cubicBezTo>
                    <a:pt x="19369" y="8579"/>
                    <a:pt x="19369" y="8579"/>
                    <a:pt x="19369" y="8579"/>
                  </a:cubicBezTo>
                  <a:cubicBezTo>
                    <a:pt x="19323" y="8579"/>
                    <a:pt x="19323" y="8579"/>
                    <a:pt x="19323" y="8579"/>
                  </a:cubicBezTo>
                  <a:cubicBezTo>
                    <a:pt x="19277" y="8502"/>
                    <a:pt x="19277" y="8502"/>
                    <a:pt x="19277" y="8502"/>
                  </a:cubicBezTo>
                  <a:cubicBezTo>
                    <a:pt x="19262" y="8528"/>
                    <a:pt x="19262" y="8528"/>
                    <a:pt x="19262" y="8528"/>
                  </a:cubicBezTo>
                  <a:cubicBezTo>
                    <a:pt x="19231" y="8528"/>
                    <a:pt x="19231" y="8528"/>
                    <a:pt x="19231" y="8528"/>
                  </a:cubicBezTo>
                  <a:cubicBezTo>
                    <a:pt x="19200" y="8579"/>
                    <a:pt x="19200" y="8579"/>
                    <a:pt x="19200" y="8579"/>
                  </a:cubicBezTo>
                  <a:cubicBezTo>
                    <a:pt x="19169" y="8579"/>
                    <a:pt x="19169" y="8579"/>
                    <a:pt x="19169" y="8579"/>
                  </a:cubicBezTo>
                  <a:cubicBezTo>
                    <a:pt x="19123" y="8655"/>
                    <a:pt x="19123" y="8655"/>
                    <a:pt x="19123" y="8655"/>
                  </a:cubicBezTo>
                  <a:cubicBezTo>
                    <a:pt x="19138" y="8681"/>
                    <a:pt x="19138" y="8681"/>
                    <a:pt x="19138" y="8681"/>
                  </a:cubicBezTo>
                  <a:cubicBezTo>
                    <a:pt x="19123" y="8732"/>
                    <a:pt x="19123" y="8732"/>
                    <a:pt x="19123" y="8732"/>
                  </a:cubicBezTo>
                  <a:cubicBezTo>
                    <a:pt x="19169" y="8783"/>
                    <a:pt x="19169" y="8783"/>
                    <a:pt x="19169" y="8783"/>
                  </a:cubicBezTo>
                  <a:cubicBezTo>
                    <a:pt x="19169" y="8834"/>
                    <a:pt x="19169" y="8834"/>
                    <a:pt x="19169" y="8834"/>
                  </a:cubicBezTo>
                  <a:cubicBezTo>
                    <a:pt x="19169" y="8860"/>
                    <a:pt x="19169" y="8860"/>
                    <a:pt x="19169" y="8860"/>
                  </a:cubicBezTo>
                  <a:cubicBezTo>
                    <a:pt x="19169" y="8936"/>
                    <a:pt x="19169" y="8936"/>
                    <a:pt x="19169" y="8936"/>
                  </a:cubicBezTo>
                  <a:cubicBezTo>
                    <a:pt x="19200" y="8962"/>
                    <a:pt x="19200" y="8962"/>
                    <a:pt x="19200" y="8962"/>
                  </a:cubicBezTo>
                  <a:cubicBezTo>
                    <a:pt x="19200" y="9013"/>
                    <a:pt x="19200" y="9013"/>
                    <a:pt x="19200" y="9013"/>
                  </a:cubicBezTo>
                  <a:cubicBezTo>
                    <a:pt x="19231" y="9013"/>
                    <a:pt x="19231" y="9013"/>
                    <a:pt x="19231" y="9013"/>
                  </a:cubicBezTo>
                  <a:cubicBezTo>
                    <a:pt x="19246" y="9140"/>
                    <a:pt x="19246" y="9140"/>
                    <a:pt x="19246" y="9140"/>
                  </a:cubicBezTo>
                  <a:cubicBezTo>
                    <a:pt x="19292" y="9166"/>
                    <a:pt x="19292" y="9166"/>
                    <a:pt x="19292" y="9166"/>
                  </a:cubicBezTo>
                  <a:cubicBezTo>
                    <a:pt x="19292" y="9243"/>
                    <a:pt x="19292" y="9243"/>
                    <a:pt x="19292" y="9243"/>
                  </a:cubicBezTo>
                  <a:cubicBezTo>
                    <a:pt x="19308" y="9268"/>
                    <a:pt x="19308" y="9268"/>
                    <a:pt x="19308" y="9268"/>
                  </a:cubicBezTo>
                  <a:cubicBezTo>
                    <a:pt x="19292" y="9294"/>
                    <a:pt x="19292" y="9294"/>
                    <a:pt x="19292" y="9294"/>
                  </a:cubicBezTo>
                  <a:cubicBezTo>
                    <a:pt x="19277" y="9268"/>
                    <a:pt x="19277" y="9268"/>
                    <a:pt x="19277" y="9268"/>
                  </a:cubicBezTo>
                  <a:cubicBezTo>
                    <a:pt x="19262" y="9217"/>
                    <a:pt x="19262" y="9217"/>
                    <a:pt x="19262" y="9217"/>
                  </a:cubicBezTo>
                  <a:cubicBezTo>
                    <a:pt x="19215" y="9243"/>
                    <a:pt x="19215" y="9243"/>
                    <a:pt x="19215" y="9243"/>
                  </a:cubicBezTo>
                  <a:cubicBezTo>
                    <a:pt x="19185" y="9268"/>
                    <a:pt x="19185" y="9268"/>
                    <a:pt x="19185" y="9268"/>
                  </a:cubicBezTo>
                  <a:cubicBezTo>
                    <a:pt x="19169" y="9345"/>
                    <a:pt x="19169" y="9345"/>
                    <a:pt x="19169" y="9345"/>
                  </a:cubicBezTo>
                  <a:cubicBezTo>
                    <a:pt x="19185" y="9396"/>
                    <a:pt x="19185" y="9396"/>
                    <a:pt x="19185" y="9396"/>
                  </a:cubicBezTo>
                  <a:cubicBezTo>
                    <a:pt x="19185" y="9472"/>
                    <a:pt x="19185" y="9472"/>
                    <a:pt x="19185" y="9472"/>
                  </a:cubicBezTo>
                  <a:cubicBezTo>
                    <a:pt x="19169" y="9498"/>
                    <a:pt x="19169" y="9498"/>
                    <a:pt x="19169" y="9498"/>
                  </a:cubicBezTo>
                  <a:cubicBezTo>
                    <a:pt x="19169" y="9498"/>
                    <a:pt x="19169" y="9498"/>
                    <a:pt x="19169" y="9498"/>
                  </a:cubicBezTo>
                  <a:cubicBezTo>
                    <a:pt x="19185" y="9523"/>
                    <a:pt x="19185" y="9523"/>
                    <a:pt x="19185" y="9523"/>
                  </a:cubicBezTo>
                  <a:cubicBezTo>
                    <a:pt x="19185" y="9549"/>
                    <a:pt x="19185" y="9549"/>
                    <a:pt x="19185" y="9549"/>
                  </a:cubicBezTo>
                  <a:cubicBezTo>
                    <a:pt x="19154" y="9600"/>
                    <a:pt x="19154" y="9600"/>
                    <a:pt x="19154" y="9600"/>
                  </a:cubicBezTo>
                  <a:cubicBezTo>
                    <a:pt x="19169" y="9651"/>
                    <a:pt x="19169" y="9651"/>
                    <a:pt x="19169" y="9651"/>
                  </a:cubicBezTo>
                  <a:cubicBezTo>
                    <a:pt x="19154" y="9677"/>
                    <a:pt x="19154" y="9677"/>
                    <a:pt x="19154" y="9677"/>
                  </a:cubicBezTo>
                  <a:cubicBezTo>
                    <a:pt x="19154" y="9804"/>
                    <a:pt x="19154" y="9804"/>
                    <a:pt x="19154" y="9804"/>
                  </a:cubicBezTo>
                  <a:cubicBezTo>
                    <a:pt x="19138" y="9855"/>
                    <a:pt x="19138" y="9855"/>
                    <a:pt x="19138" y="9855"/>
                  </a:cubicBezTo>
                  <a:cubicBezTo>
                    <a:pt x="19138" y="9881"/>
                    <a:pt x="19138" y="9881"/>
                    <a:pt x="19138" y="9881"/>
                  </a:cubicBezTo>
                  <a:cubicBezTo>
                    <a:pt x="19108" y="9906"/>
                    <a:pt x="19108" y="9906"/>
                    <a:pt x="19108" y="9906"/>
                  </a:cubicBezTo>
                  <a:cubicBezTo>
                    <a:pt x="19092" y="9983"/>
                    <a:pt x="19092" y="9983"/>
                    <a:pt x="19092" y="9983"/>
                  </a:cubicBezTo>
                  <a:cubicBezTo>
                    <a:pt x="19077" y="9932"/>
                    <a:pt x="19077" y="9932"/>
                    <a:pt x="19077" y="9932"/>
                  </a:cubicBezTo>
                  <a:cubicBezTo>
                    <a:pt x="19062" y="9881"/>
                    <a:pt x="19062" y="9881"/>
                    <a:pt x="19062" y="9881"/>
                  </a:cubicBezTo>
                  <a:cubicBezTo>
                    <a:pt x="19077" y="9804"/>
                    <a:pt x="19077" y="9804"/>
                    <a:pt x="19077" y="9804"/>
                  </a:cubicBezTo>
                  <a:cubicBezTo>
                    <a:pt x="19062" y="9779"/>
                    <a:pt x="19062" y="9779"/>
                    <a:pt x="19062" y="9779"/>
                  </a:cubicBezTo>
                  <a:cubicBezTo>
                    <a:pt x="19046" y="9779"/>
                    <a:pt x="19046" y="9779"/>
                    <a:pt x="19046" y="9779"/>
                  </a:cubicBezTo>
                  <a:cubicBezTo>
                    <a:pt x="19015" y="9804"/>
                    <a:pt x="19015" y="9804"/>
                    <a:pt x="19015" y="9804"/>
                  </a:cubicBezTo>
                  <a:cubicBezTo>
                    <a:pt x="19015" y="9855"/>
                    <a:pt x="19015" y="9855"/>
                    <a:pt x="19015" y="9855"/>
                  </a:cubicBezTo>
                  <a:cubicBezTo>
                    <a:pt x="19000" y="9881"/>
                    <a:pt x="19000" y="9881"/>
                    <a:pt x="19000" y="9881"/>
                  </a:cubicBezTo>
                  <a:cubicBezTo>
                    <a:pt x="19000" y="9779"/>
                    <a:pt x="19000" y="9779"/>
                    <a:pt x="19000" y="9779"/>
                  </a:cubicBezTo>
                  <a:cubicBezTo>
                    <a:pt x="18954" y="9779"/>
                    <a:pt x="18954" y="9779"/>
                    <a:pt x="18954" y="9779"/>
                  </a:cubicBezTo>
                  <a:cubicBezTo>
                    <a:pt x="18954" y="9728"/>
                    <a:pt x="18954" y="9728"/>
                    <a:pt x="18954" y="9728"/>
                  </a:cubicBezTo>
                  <a:cubicBezTo>
                    <a:pt x="18923" y="9779"/>
                    <a:pt x="18923" y="9779"/>
                    <a:pt x="18923" y="9779"/>
                  </a:cubicBezTo>
                  <a:cubicBezTo>
                    <a:pt x="18908" y="9753"/>
                    <a:pt x="18908" y="9753"/>
                    <a:pt x="18908" y="9753"/>
                  </a:cubicBezTo>
                  <a:cubicBezTo>
                    <a:pt x="18923" y="9728"/>
                    <a:pt x="18923" y="9728"/>
                    <a:pt x="18923" y="9728"/>
                  </a:cubicBezTo>
                  <a:cubicBezTo>
                    <a:pt x="18938" y="9702"/>
                    <a:pt x="18938" y="9702"/>
                    <a:pt x="18938" y="9702"/>
                  </a:cubicBezTo>
                  <a:cubicBezTo>
                    <a:pt x="18923" y="9677"/>
                    <a:pt x="18923" y="9677"/>
                    <a:pt x="18923" y="9677"/>
                  </a:cubicBezTo>
                  <a:cubicBezTo>
                    <a:pt x="18923" y="9626"/>
                    <a:pt x="18923" y="9626"/>
                    <a:pt x="18923" y="9626"/>
                  </a:cubicBezTo>
                  <a:cubicBezTo>
                    <a:pt x="18938" y="9626"/>
                    <a:pt x="18938" y="9626"/>
                    <a:pt x="18938" y="9626"/>
                  </a:cubicBezTo>
                  <a:cubicBezTo>
                    <a:pt x="18923" y="9574"/>
                    <a:pt x="18923" y="9574"/>
                    <a:pt x="18923" y="9574"/>
                  </a:cubicBezTo>
                  <a:cubicBezTo>
                    <a:pt x="18908" y="9549"/>
                    <a:pt x="18908" y="9549"/>
                    <a:pt x="18908" y="9549"/>
                  </a:cubicBezTo>
                  <a:cubicBezTo>
                    <a:pt x="18938" y="9498"/>
                    <a:pt x="18938" y="9498"/>
                    <a:pt x="18938" y="9498"/>
                  </a:cubicBezTo>
                  <a:cubicBezTo>
                    <a:pt x="18923" y="9472"/>
                    <a:pt x="18923" y="9472"/>
                    <a:pt x="18923" y="9472"/>
                  </a:cubicBezTo>
                  <a:cubicBezTo>
                    <a:pt x="18908" y="9421"/>
                    <a:pt x="18908" y="9421"/>
                    <a:pt x="18908" y="9421"/>
                  </a:cubicBezTo>
                  <a:cubicBezTo>
                    <a:pt x="18923" y="9396"/>
                    <a:pt x="18923" y="9396"/>
                    <a:pt x="18923" y="9396"/>
                  </a:cubicBezTo>
                  <a:cubicBezTo>
                    <a:pt x="18908" y="9345"/>
                    <a:pt x="18908" y="9345"/>
                    <a:pt x="18908" y="9345"/>
                  </a:cubicBezTo>
                  <a:cubicBezTo>
                    <a:pt x="18877" y="9294"/>
                    <a:pt x="18877" y="9294"/>
                    <a:pt x="18877" y="9294"/>
                  </a:cubicBezTo>
                  <a:cubicBezTo>
                    <a:pt x="18877" y="9268"/>
                    <a:pt x="18877" y="9268"/>
                    <a:pt x="18877" y="9268"/>
                  </a:cubicBezTo>
                  <a:cubicBezTo>
                    <a:pt x="18862" y="9268"/>
                    <a:pt x="18862" y="9268"/>
                    <a:pt x="18862" y="9268"/>
                  </a:cubicBezTo>
                  <a:cubicBezTo>
                    <a:pt x="18846" y="9319"/>
                    <a:pt x="18846" y="9319"/>
                    <a:pt x="18846" y="9319"/>
                  </a:cubicBezTo>
                  <a:cubicBezTo>
                    <a:pt x="18831" y="9345"/>
                    <a:pt x="18831" y="9345"/>
                    <a:pt x="18831" y="9345"/>
                  </a:cubicBezTo>
                  <a:cubicBezTo>
                    <a:pt x="18831" y="9396"/>
                    <a:pt x="18831" y="9396"/>
                    <a:pt x="18831" y="9396"/>
                  </a:cubicBezTo>
                  <a:cubicBezTo>
                    <a:pt x="18800" y="9472"/>
                    <a:pt x="18800" y="9472"/>
                    <a:pt x="18800" y="9472"/>
                  </a:cubicBezTo>
                  <a:cubicBezTo>
                    <a:pt x="18785" y="9472"/>
                    <a:pt x="18785" y="9472"/>
                    <a:pt x="18785" y="9472"/>
                  </a:cubicBezTo>
                  <a:cubicBezTo>
                    <a:pt x="18769" y="9396"/>
                    <a:pt x="18769" y="9396"/>
                    <a:pt x="18769" y="9396"/>
                  </a:cubicBezTo>
                  <a:cubicBezTo>
                    <a:pt x="18754" y="9396"/>
                    <a:pt x="18754" y="9396"/>
                    <a:pt x="18754" y="9396"/>
                  </a:cubicBezTo>
                  <a:cubicBezTo>
                    <a:pt x="18738" y="9396"/>
                    <a:pt x="18738" y="9396"/>
                    <a:pt x="18738" y="9396"/>
                  </a:cubicBezTo>
                  <a:cubicBezTo>
                    <a:pt x="18738" y="9345"/>
                    <a:pt x="18738" y="9345"/>
                    <a:pt x="18738" y="9345"/>
                  </a:cubicBezTo>
                  <a:cubicBezTo>
                    <a:pt x="18692" y="9345"/>
                    <a:pt x="18692" y="9345"/>
                    <a:pt x="18692" y="9345"/>
                  </a:cubicBezTo>
                  <a:cubicBezTo>
                    <a:pt x="18692" y="9370"/>
                    <a:pt x="18692" y="9370"/>
                    <a:pt x="18692" y="9370"/>
                  </a:cubicBezTo>
                  <a:cubicBezTo>
                    <a:pt x="18677" y="9370"/>
                    <a:pt x="18677" y="9370"/>
                    <a:pt x="18677" y="9370"/>
                  </a:cubicBezTo>
                  <a:cubicBezTo>
                    <a:pt x="18662" y="9421"/>
                    <a:pt x="18662" y="9421"/>
                    <a:pt x="18662" y="9421"/>
                  </a:cubicBezTo>
                  <a:cubicBezTo>
                    <a:pt x="18646" y="9447"/>
                    <a:pt x="18646" y="9447"/>
                    <a:pt x="18646" y="9447"/>
                  </a:cubicBezTo>
                  <a:cubicBezTo>
                    <a:pt x="18631" y="9472"/>
                    <a:pt x="18631" y="9472"/>
                    <a:pt x="18631" y="9472"/>
                  </a:cubicBezTo>
                  <a:cubicBezTo>
                    <a:pt x="18585" y="9472"/>
                    <a:pt x="18585" y="9472"/>
                    <a:pt x="18585" y="9472"/>
                  </a:cubicBezTo>
                  <a:cubicBezTo>
                    <a:pt x="18554" y="9498"/>
                    <a:pt x="18554" y="9498"/>
                    <a:pt x="18554" y="9498"/>
                  </a:cubicBezTo>
                  <a:cubicBezTo>
                    <a:pt x="18538" y="9498"/>
                    <a:pt x="18538" y="9498"/>
                    <a:pt x="18538" y="9498"/>
                  </a:cubicBezTo>
                  <a:cubicBezTo>
                    <a:pt x="18523" y="9523"/>
                    <a:pt x="18523" y="9523"/>
                    <a:pt x="18523" y="9523"/>
                  </a:cubicBezTo>
                  <a:cubicBezTo>
                    <a:pt x="18477" y="9523"/>
                    <a:pt x="18477" y="9523"/>
                    <a:pt x="18477" y="9523"/>
                  </a:cubicBezTo>
                  <a:cubicBezTo>
                    <a:pt x="18446" y="9600"/>
                    <a:pt x="18446" y="9600"/>
                    <a:pt x="18446" y="9600"/>
                  </a:cubicBezTo>
                  <a:cubicBezTo>
                    <a:pt x="18431" y="9626"/>
                    <a:pt x="18431" y="9626"/>
                    <a:pt x="18431" y="9626"/>
                  </a:cubicBezTo>
                  <a:cubicBezTo>
                    <a:pt x="18431" y="9702"/>
                    <a:pt x="18431" y="9702"/>
                    <a:pt x="18431" y="9702"/>
                  </a:cubicBezTo>
                  <a:cubicBezTo>
                    <a:pt x="18400" y="9728"/>
                    <a:pt x="18400" y="9728"/>
                    <a:pt x="18400" y="9728"/>
                  </a:cubicBezTo>
                  <a:cubicBezTo>
                    <a:pt x="18400" y="9753"/>
                    <a:pt x="18400" y="9753"/>
                    <a:pt x="18400" y="9753"/>
                  </a:cubicBezTo>
                  <a:cubicBezTo>
                    <a:pt x="18415" y="9779"/>
                    <a:pt x="18415" y="9779"/>
                    <a:pt x="18415" y="9779"/>
                  </a:cubicBezTo>
                  <a:cubicBezTo>
                    <a:pt x="18431" y="9855"/>
                    <a:pt x="18431" y="9855"/>
                    <a:pt x="18431" y="9855"/>
                  </a:cubicBezTo>
                  <a:cubicBezTo>
                    <a:pt x="18462" y="9932"/>
                    <a:pt x="18462" y="9932"/>
                    <a:pt x="18462" y="9932"/>
                  </a:cubicBezTo>
                  <a:cubicBezTo>
                    <a:pt x="18431" y="9983"/>
                    <a:pt x="18431" y="9983"/>
                    <a:pt x="18431" y="9983"/>
                  </a:cubicBezTo>
                  <a:cubicBezTo>
                    <a:pt x="18415" y="10162"/>
                    <a:pt x="18415" y="10162"/>
                    <a:pt x="18415" y="10162"/>
                  </a:cubicBezTo>
                  <a:cubicBezTo>
                    <a:pt x="18462" y="10238"/>
                    <a:pt x="18462" y="10238"/>
                    <a:pt x="18462" y="10238"/>
                  </a:cubicBezTo>
                  <a:cubicBezTo>
                    <a:pt x="18415" y="10264"/>
                    <a:pt x="18415" y="10264"/>
                    <a:pt x="18415" y="10264"/>
                  </a:cubicBezTo>
                  <a:cubicBezTo>
                    <a:pt x="18431" y="10264"/>
                    <a:pt x="18431" y="10264"/>
                    <a:pt x="18431" y="10264"/>
                  </a:cubicBezTo>
                  <a:cubicBezTo>
                    <a:pt x="18431" y="10340"/>
                    <a:pt x="18431" y="10340"/>
                    <a:pt x="18431" y="10340"/>
                  </a:cubicBezTo>
                  <a:cubicBezTo>
                    <a:pt x="18400" y="10391"/>
                    <a:pt x="18400" y="10391"/>
                    <a:pt x="18400" y="10391"/>
                  </a:cubicBezTo>
                  <a:cubicBezTo>
                    <a:pt x="18400" y="10468"/>
                    <a:pt x="18400" y="10468"/>
                    <a:pt x="18400" y="10468"/>
                  </a:cubicBezTo>
                  <a:cubicBezTo>
                    <a:pt x="18369" y="10519"/>
                    <a:pt x="18369" y="10519"/>
                    <a:pt x="18369" y="10519"/>
                  </a:cubicBezTo>
                  <a:cubicBezTo>
                    <a:pt x="18369" y="10570"/>
                    <a:pt x="18369" y="10570"/>
                    <a:pt x="18369" y="10570"/>
                  </a:cubicBezTo>
                  <a:cubicBezTo>
                    <a:pt x="18354" y="10672"/>
                    <a:pt x="18354" y="10672"/>
                    <a:pt x="18354" y="10672"/>
                  </a:cubicBezTo>
                  <a:cubicBezTo>
                    <a:pt x="18385" y="10749"/>
                    <a:pt x="18385" y="10749"/>
                    <a:pt x="18385" y="10749"/>
                  </a:cubicBezTo>
                  <a:cubicBezTo>
                    <a:pt x="18354" y="10774"/>
                    <a:pt x="18354" y="10774"/>
                    <a:pt x="18354" y="10774"/>
                  </a:cubicBezTo>
                  <a:cubicBezTo>
                    <a:pt x="18400" y="10877"/>
                    <a:pt x="18400" y="10877"/>
                    <a:pt x="18400" y="10877"/>
                  </a:cubicBezTo>
                  <a:cubicBezTo>
                    <a:pt x="18385" y="10902"/>
                    <a:pt x="18385" y="10902"/>
                    <a:pt x="18385" y="10902"/>
                  </a:cubicBezTo>
                  <a:cubicBezTo>
                    <a:pt x="18385" y="10953"/>
                    <a:pt x="18385" y="10953"/>
                    <a:pt x="18385" y="10953"/>
                  </a:cubicBezTo>
                  <a:cubicBezTo>
                    <a:pt x="18400" y="10953"/>
                    <a:pt x="18400" y="10953"/>
                    <a:pt x="18400" y="10953"/>
                  </a:cubicBezTo>
                  <a:cubicBezTo>
                    <a:pt x="18415" y="10953"/>
                    <a:pt x="18415" y="10953"/>
                    <a:pt x="18415" y="10953"/>
                  </a:cubicBezTo>
                  <a:cubicBezTo>
                    <a:pt x="18446" y="10953"/>
                    <a:pt x="18446" y="10953"/>
                    <a:pt x="18446" y="10953"/>
                  </a:cubicBezTo>
                  <a:cubicBezTo>
                    <a:pt x="18446" y="10928"/>
                    <a:pt x="18446" y="10928"/>
                    <a:pt x="18446" y="10928"/>
                  </a:cubicBezTo>
                  <a:cubicBezTo>
                    <a:pt x="18462" y="10902"/>
                    <a:pt x="18462" y="10902"/>
                    <a:pt x="18462" y="10902"/>
                  </a:cubicBezTo>
                  <a:cubicBezTo>
                    <a:pt x="18492" y="10928"/>
                    <a:pt x="18492" y="10928"/>
                    <a:pt x="18492" y="10928"/>
                  </a:cubicBezTo>
                  <a:cubicBezTo>
                    <a:pt x="18508" y="10928"/>
                    <a:pt x="18508" y="10928"/>
                    <a:pt x="18508" y="10928"/>
                  </a:cubicBezTo>
                  <a:cubicBezTo>
                    <a:pt x="18508" y="10902"/>
                    <a:pt x="18508" y="10902"/>
                    <a:pt x="18508" y="10902"/>
                  </a:cubicBezTo>
                  <a:cubicBezTo>
                    <a:pt x="18508" y="10902"/>
                    <a:pt x="18508" y="10902"/>
                    <a:pt x="18508" y="10902"/>
                  </a:cubicBezTo>
                  <a:cubicBezTo>
                    <a:pt x="18523" y="10928"/>
                    <a:pt x="18523" y="10928"/>
                    <a:pt x="18523" y="10928"/>
                  </a:cubicBezTo>
                  <a:cubicBezTo>
                    <a:pt x="18554" y="10953"/>
                    <a:pt x="18554" y="10953"/>
                    <a:pt x="18554" y="10953"/>
                  </a:cubicBezTo>
                  <a:cubicBezTo>
                    <a:pt x="18554" y="10979"/>
                    <a:pt x="18554" y="10979"/>
                    <a:pt x="18554" y="10979"/>
                  </a:cubicBezTo>
                  <a:cubicBezTo>
                    <a:pt x="18554" y="11004"/>
                    <a:pt x="18554" y="11004"/>
                    <a:pt x="18554" y="11004"/>
                  </a:cubicBezTo>
                  <a:cubicBezTo>
                    <a:pt x="18585" y="11055"/>
                    <a:pt x="18585" y="11055"/>
                    <a:pt x="18585" y="11055"/>
                  </a:cubicBezTo>
                  <a:cubicBezTo>
                    <a:pt x="18569" y="11081"/>
                    <a:pt x="18569" y="11081"/>
                    <a:pt x="18569" y="11081"/>
                  </a:cubicBezTo>
                  <a:cubicBezTo>
                    <a:pt x="18554" y="11055"/>
                    <a:pt x="18554" y="11055"/>
                    <a:pt x="18554" y="11055"/>
                  </a:cubicBezTo>
                  <a:cubicBezTo>
                    <a:pt x="18538" y="11081"/>
                    <a:pt x="18538" y="11081"/>
                    <a:pt x="18538" y="11081"/>
                  </a:cubicBezTo>
                  <a:cubicBezTo>
                    <a:pt x="18508" y="11081"/>
                    <a:pt x="18508" y="11081"/>
                    <a:pt x="18508" y="11081"/>
                  </a:cubicBezTo>
                  <a:cubicBezTo>
                    <a:pt x="18492" y="11106"/>
                    <a:pt x="18492" y="11106"/>
                    <a:pt x="18492" y="11106"/>
                  </a:cubicBezTo>
                  <a:cubicBezTo>
                    <a:pt x="18477" y="11106"/>
                    <a:pt x="18477" y="11106"/>
                    <a:pt x="18477" y="11106"/>
                  </a:cubicBezTo>
                  <a:cubicBezTo>
                    <a:pt x="18508" y="11157"/>
                    <a:pt x="18508" y="11157"/>
                    <a:pt x="18508" y="11157"/>
                  </a:cubicBezTo>
                  <a:cubicBezTo>
                    <a:pt x="18462" y="11209"/>
                    <a:pt x="18462" y="11209"/>
                    <a:pt x="18462" y="11209"/>
                  </a:cubicBezTo>
                  <a:cubicBezTo>
                    <a:pt x="18431" y="11209"/>
                    <a:pt x="18431" y="11209"/>
                    <a:pt x="18431" y="11209"/>
                  </a:cubicBezTo>
                  <a:cubicBezTo>
                    <a:pt x="18431" y="11157"/>
                    <a:pt x="18431" y="11157"/>
                    <a:pt x="18431" y="11157"/>
                  </a:cubicBezTo>
                  <a:cubicBezTo>
                    <a:pt x="18415" y="11132"/>
                    <a:pt x="18415" y="11132"/>
                    <a:pt x="18415" y="11132"/>
                  </a:cubicBezTo>
                  <a:cubicBezTo>
                    <a:pt x="18385" y="11157"/>
                    <a:pt x="18385" y="11157"/>
                    <a:pt x="18385" y="11157"/>
                  </a:cubicBezTo>
                  <a:cubicBezTo>
                    <a:pt x="18369" y="11132"/>
                    <a:pt x="18369" y="11132"/>
                    <a:pt x="18369" y="11132"/>
                  </a:cubicBezTo>
                  <a:cubicBezTo>
                    <a:pt x="18354" y="11132"/>
                    <a:pt x="18354" y="11132"/>
                    <a:pt x="18354" y="11132"/>
                  </a:cubicBezTo>
                  <a:cubicBezTo>
                    <a:pt x="18354" y="11183"/>
                    <a:pt x="18354" y="11183"/>
                    <a:pt x="18354" y="11183"/>
                  </a:cubicBezTo>
                  <a:cubicBezTo>
                    <a:pt x="18354" y="11234"/>
                    <a:pt x="18354" y="11234"/>
                    <a:pt x="18354" y="11234"/>
                  </a:cubicBezTo>
                  <a:cubicBezTo>
                    <a:pt x="18338" y="11234"/>
                    <a:pt x="18338" y="11234"/>
                    <a:pt x="18338" y="11234"/>
                  </a:cubicBezTo>
                  <a:cubicBezTo>
                    <a:pt x="18323" y="11260"/>
                    <a:pt x="18323" y="11260"/>
                    <a:pt x="18323" y="11260"/>
                  </a:cubicBezTo>
                  <a:cubicBezTo>
                    <a:pt x="18308" y="11285"/>
                    <a:pt x="18308" y="11285"/>
                    <a:pt x="18308" y="11285"/>
                  </a:cubicBezTo>
                  <a:cubicBezTo>
                    <a:pt x="18323" y="11311"/>
                    <a:pt x="18323" y="11311"/>
                    <a:pt x="18323" y="11311"/>
                  </a:cubicBezTo>
                  <a:cubicBezTo>
                    <a:pt x="18308" y="11336"/>
                    <a:pt x="18308" y="11336"/>
                    <a:pt x="18308" y="11336"/>
                  </a:cubicBezTo>
                  <a:cubicBezTo>
                    <a:pt x="18277" y="11336"/>
                    <a:pt x="18277" y="11336"/>
                    <a:pt x="18277" y="11336"/>
                  </a:cubicBezTo>
                  <a:cubicBezTo>
                    <a:pt x="18246" y="11260"/>
                    <a:pt x="18246" y="11260"/>
                    <a:pt x="18246" y="11260"/>
                  </a:cubicBezTo>
                  <a:cubicBezTo>
                    <a:pt x="18215" y="11260"/>
                    <a:pt x="18215" y="11260"/>
                    <a:pt x="18215" y="11260"/>
                  </a:cubicBezTo>
                  <a:cubicBezTo>
                    <a:pt x="18246" y="11336"/>
                    <a:pt x="18246" y="11336"/>
                    <a:pt x="18246" y="11336"/>
                  </a:cubicBezTo>
                  <a:cubicBezTo>
                    <a:pt x="18215" y="11362"/>
                    <a:pt x="18215" y="11362"/>
                    <a:pt x="18215" y="11362"/>
                  </a:cubicBezTo>
                  <a:cubicBezTo>
                    <a:pt x="18215" y="11387"/>
                    <a:pt x="18215" y="11387"/>
                    <a:pt x="18215" y="11387"/>
                  </a:cubicBezTo>
                  <a:cubicBezTo>
                    <a:pt x="18200" y="11413"/>
                    <a:pt x="18200" y="11413"/>
                    <a:pt x="18200" y="11413"/>
                  </a:cubicBezTo>
                  <a:cubicBezTo>
                    <a:pt x="18154" y="11438"/>
                    <a:pt x="18154" y="11438"/>
                    <a:pt x="18154" y="11438"/>
                  </a:cubicBezTo>
                  <a:cubicBezTo>
                    <a:pt x="18138" y="11464"/>
                    <a:pt x="18138" y="11464"/>
                    <a:pt x="18138" y="11464"/>
                  </a:cubicBezTo>
                  <a:cubicBezTo>
                    <a:pt x="18092" y="11387"/>
                    <a:pt x="18092" y="11387"/>
                    <a:pt x="18092" y="11387"/>
                  </a:cubicBezTo>
                  <a:cubicBezTo>
                    <a:pt x="18062" y="11387"/>
                    <a:pt x="18062" y="11387"/>
                    <a:pt x="18062" y="11387"/>
                  </a:cubicBezTo>
                  <a:cubicBezTo>
                    <a:pt x="18062" y="11362"/>
                    <a:pt x="18062" y="11362"/>
                    <a:pt x="18062" y="11362"/>
                  </a:cubicBezTo>
                  <a:cubicBezTo>
                    <a:pt x="18062" y="11336"/>
                    <a:pt x="18062" y="11336"/>
                    <a:pt x="18062" y="11336"/>
                  </a:cubicBezTo>
                  <a:cubicBezTo>
                    <a:pt x="18092" y="11336"/>
                    <a:pt x="18092" y="11336"/>
                    <a:pt x="18092" y="11336"/>
                  </a:cubicBezTo>
                  <a:cubicBezTo>
                    <a:pt x="18092" y="11285"/>
                    <a:pt x="18092" y="11285"/>
                    <a:pt x="18092" y="11285"/>
                  </a:cubicBezTo>
                  <a:cubicBezTo>
                    <a:pt x="18092" y="11260"/>
                    <a:pt x="18092" y="11260"/>
                    <a:pt x="18092" y="11260"/>
                  </a:cubicBezTo>
                  <a:cubicBezTo>
                    <a:pt x="18154" y="11260"/>
                    <a:pt x="18154" y="11260"/>
                    <a:pt x="18154" y="11260"/>
                  </a:cubicBezTo>
                  <a:cubicBezTo>
                    <a:pt x="18200" y="11183"/>
                    <a:pt x="18200" y="11183"/>
                    <a:pt x="18200" y="11183"/>
                  </a:cubicBezTo>
                  <a:cubicBezTo>
                    <a:pt x="18200" y="11157"/>
                    <a:pt x="18200" y="11157"/>
                    <a:pt x="18200" y="11157"/>
                  </a:cubicBezTo>
                  <a:cubicBezTo>
                    <a:pt x="18169" y="11132"/>
                    <a:pt x="18169" y="11132"/>
                    <a:pt x="18169" y="11132"/>
                  </a:cubicBezTo>
                  <a:cubicBezTo>
                    <a:pt x="18138" y="11183"/>
                    <a:pt x="18138" y="11183"/>
                    <a:pt x="18138" y="11183"/>
                  </a:cubicBezTo>
                  <a:cubicBezTo>
                    <a:pt x="18108" y="11183"/>
                    <a:pt x="18108" y="11183"/>
                    <a:pt x="18108" y="11183"/>
                  </a:cubicBezTo>
                  <a:cubicBezTo>
                    <a:pt x="18108" y="11157"/>
                    <a:pt x="18108" y="11157"/>
                    <a:pt x="18108" y="11157"/>
                  </a:cubicBezTo>
                  <a:cubicBezTo>
                    <a:pt x="18077" y="11106"/>
                    <a:pt x="18077" y="11106"/>
                    <a:pt x="18077" y="11106"/>
                  </a:cubicBezTo>
                  <a:cubicBezTo>
                    <a:pt x="18046" y="11106"/>
                    <a:pt x="18046" y="11106"/>
                    <a:pt x="18046" y="11106"/>
                  </a:cubicBezTo>
                  <a:cubicBezTo>
                    <a:pt x="18000" y="11081"/>
                    <a:pt x="18000" y="11081"/>
                    <a:pt x="18000" y="11081"/>
                  </a:cubicBezTo>
                  <a:cubicBezTo>
                    <a:pt x="17938" y="11081"/>
                    <a:pt x="17938" y="11081"/>
                    <a:pt x="17938" y="11081"/>
                  </a:cubicBezTo>
                  <a:cubicBezTo>
                    <a:pt x="17954" y="11132"/>
                    <a:pt x="17954" y="11132"/>
                    <a:pt x="17954" y="11132"/>
                  </a:cubicBezTo>
                  <a:cubicBezTo>
                    <a:pt x="17938" y="11132"/>
                    <a:pt x="17938" y="11132"/>
                    <a:pt x="17938" y="11132"/>
                  </a:cubicBezTo>
                  <a:cubicBezTo>
                    <a:pt x="17923" y="11106"/>
                    <a:pt x="17923" y="11106"/>
                    <a:pt x="17923" y="11106"/>
                  </a:cubicBezTo>
                  <a:cubicBezTo>
                    <a:pt x="17923" y="11081"/>
                    <a:pt x="17923" y="11081"/>
                    <a:pt x="17923" y="11081"/>
                  </a:cubicBezTo>
                  <a:cubicBezTo>
                    <a:pt x="17877" y="11106"/>
                    <a:pt x="17877" y="11106"/>
                    <a:pt x="17877" y="11106"/>
                  </a:cubicBezTo>
                  <a:cubicBezTo>
                    <a:pt x="17815" y="11081"/>
                    <a:pt x="17815" y="11081"/>
                    <a:pt x="17815" y="11081"/>
                  </a:cubicBezTo>
                  <a:cubicBezTo>
                    <a:pt x="17785" y="11081"/>
                    <a:pt x="17785" y="11081"/>
                    <a:pt x="17785" y="11081"/>
                  </a:cubicBezTo>
                  <a:cubicBezTo>
                    <a:pt x="17769" y="11055"/>
                    <a:pt x="17769" y="11055"/>
                    <a:pt x="17769" y="11055"/>
                  </a:cubicBezTo>
                  <a:cubicBezTo>
                    <a:pt x="17723" y="11055"/>
                    <a:pt x="17723" y="11055"/>
                    <a:pt x="17723" y="11055"/>
                  </a:cubicBezTo>
                  <a:cubicBezTo>
                    <a:pt x="17677" y="11132"/>
                    <a:pt x="17677" y="11132"/>
                    <a:pt x="17677" y="11132"/>
                  </a:cubicBezTo>
                  <a:cubicBezTo>
                    <a:pt x="17662" y="11157"/>
                    <a:pt x="17662" y="11157"/>
                    <a:pt x="17662" y="11157"/>
                  </a:cubicBezTo>
                  <a:cubicBezTo>
                    <a:pt x="17646" y="11183"/>
                    <a:pt x="17646" y="11183"/>
                    <a:pt x="17646" y="11183"/>
                  </a:cubicBezTo>
                  <a:cubicBezTo>
                    <a:pt x="17692" y="11234"/>
                    <a:pt x="17692" y="11234"/>
                    <a:pt x="17692" y="11234"/>
                  </a:cubicBezTo>
                  <a:cubicBezTo>
                    <a:pt x="17646" y="11260"/>
                    <a:pt x="17646" y="11260"/>
                    <a:pt x="17646" y="11260"/>
                  </a:cubicBezTo>
                  <a:cubicBezTo>
                    <a:pt x="17646" y="11209"/>
                    <a:pt x="17646" y="11209"/>
                    <a:pt x="17646" y="11209"/>
                  </a:cubicBezTo>
                  <a:cubicBezTo>
                    <a:pt x="17615" y="11285"/>
                    <a:pt x="17615" y="11285"/>
                    <a:pt x="17615" y="11285"/>
                  </a:cubicBezTo>
                  <a:cubicBezTo>
                    <a:pt x="17662" y="11311"/>
                    <a:pt x="17662" y="11311"/>
                    <a:pt x="17662" y="11311"/>
                  </a:cubicBezTo>
                  <a:cubicBezTo>
                    <a:pt x="17677" y="11311"/>
                    <a:pt x="17677" y="11311"/>
                    <a:pt x="17677" y="11311"/>
                  </a:cubicBezTo>
                  <a:cubicBezTo>
                    <a:pt x="17692" y="11311"/>
                    <a:pt x="17692" y="11311"/>
                    <a:pt x="17692" y="11311"/>
                  </a:cubicBezTo>
                  <a:cubicBezTo>
                    <a:pt x="17692" y="11362"/>
                    <a:pt x="17692" y="11362"/>
                    <a:pt x="17692" y="11362"/>
                  </a:cubicBezTo>
                  <a:cubicBezTo>
                    <a:pt x="17631" y="11387"/>
                    <a:pt x="17631" y="11387"/>
                    <a:pt x="17631" y="11387"/>
                  </a:cubicBezTo>
                  <a:cubicBezTo>
                    <a:pt x="17600" y="11362"/>
                    <a:pt x="17600" y="11362"/>
                    <a:pt x="17600" y="11362"/>
                  </a:cubicBezTo>
                  <a:cubicBezTo>
                    <a:pt x="17554" y="11362"/>
                    <a:pt x="17554" y="11362"/>
                    <a:pt x="17554" y="11362"/>
                  </a:cubicBezTo>
                  <a:cubicBezTo>
                    <a:pt x="17538" y="11387"/>
                    <a:pt x="17538" y="11387"/>
                    <a:pt x="17538" y="11387"/>
                  </a:cubicBezTo>
                  <a:cubicBezTo>
                    <a:pt x="17538" y="11413"/>
                    <a:pt x="17538" y="11413"/>
                    <a:pt x="17538" y="11413"/>
                  </a:cubicBezTo>
                  <a:cubicBezTo>
                    <a:pt x="17523" y="11413"/>
                    <a:pt x="17523" y="11413"/>
                    <a:pt x="17523" y="11413"/>
                  </a:cubicBezTo>
                  <a:cubicBezTo>
                    <a:pt x="17492" y="11438"/>
                    <a:pt x="17492" y="11438"/>
                    <a:pt x="17492" y="11438"/>
                  </a:cubicBezTo>
                  <a:cubicBezTo>
                    <a:pt x="17477" y="11438"/>
                    <a:pt x="17477" y="11438"/>
                    <a:pt x="17477" y="11438"/>
                  </a:cubicBezTo>
                  <a:cubicBezTo>
                    <a:pt x="17477" y="11413"/>
                    <a:pt x="17477" y="11413"/>
                    <a:pt x="17477" y="11413"/>
                  </a:cubicBezTo>
                  <a:cubicBezTo>
                    <a:pt x="17400" y="11413"/>
                    <a:pt x="17400" y="11413"/>
                    <a:pt x="17400" y="11413"/>
                  </a:cubicBezTo>
                  <a:cubicBezTo>
                    <a:pt x="17369" y="11438"/>
                    <a:pt x="17369" y="11438"/>
                    <a:pt x="17369" y="11438"/>
                  </a:cubicBezTo>
                  <a:cubicBezTo>
                    <a:pt x="17308" y="11413"/>
                    <a:pt x="17308" y="11413"/>
                    <a:pt x="17308" y="11413"/>
                  </a:cubicBezTo>
                  <a:cubicBezTo>
                    <a:pt x="17277" y="11438"/>
                    <a:pt x="17277" y="11438"/>
                    <a:pt x="17277" y="11438"/>
                  </a:cubicBezTo>
                  <a:cubicBezTo>
                    <a:pt x="17277" y="11464"/>
                    <a:pt x="17277" y="11464"/>
                    <a:pt x="17277" y="11464"/>
                  </a:cubicBezTo>
                  <a:cubicBezTo>
                    <a:pt x="17323" y="11540"/>
                    <a:pt x="17323" y="11540"/>
                    <a:pt x="17323" y="11540"/>
                  </a:cubicBezTo>
                  <a:cubicBezTo>
                    <a:pt x="17292" y="11566"/>
                    <a:pt x="17292" y="11566"/>
                    <a:pt x="17292" y="11566"/>
                  </a:cubicBezTo>
                  <a:cubicBezTo>
                    <a:pt x="17277" y="11617"/>
                    <a:pt x="17277" y="11617"/>
                    <a:pt x="17277" y="11617"/>
                  </a:cubicBezTo>
                  <a:cubicBezTo>
                    <a:pt x="17246" y="11566"/>
                    <a:pt x="17246" y="11566"/>
                    <a:pt x="17246" y="11566"/>
                  </a:cubicBezTo>
                  <a:cubicBezTo>
                    <a:pt x="17231" y="11566"/>
                    <a:pt x="17231" y="11566"/>
                    <a:pt x="17231" y="11566"/>
                  </a:cubicBezTo>
                  <a:cubicBezTo>
                    <a:pt x="17246" y="11515"/>
                    <a:pt x="17246" y="11515"/>
                    <a:pt x="17246" y="11515"/>
                  </a:cubicBezTo>
                  <a:cubicBezTo>
                    <a:pt x="17215" y="11464"/>
                    <a:pt x="17215" y="11464"/>
                    <a:pt x="17215" y="11464"/>
                  </a:cubicBezTo>
                  <a:cubicBezTo>
                    <a:pt x="17200" y="11515"/>
                    <a:pt x="17200" y="11515"/>
                    <a:pt x="17200" y="11515"/>
                  </a:cubicBezTo>
                  <a:cubicBezTo>
                    <a:pt x="17169" y="11515"/>
                    <a:pt x="17169" y="11515"/>
                    <a:pt x="17169" y="11515"/>
                  </a:cubicBezTo>
                  <a:cubicBezTo>
                    <a:pt x="17138" y="11515"/>
                    <a:pt x="17138" y="11515"/>
                    <a:pt x="17138" y="11515"/>
                  </a:cubicBezTo>
                  <a:cubicBezTo>
                    <a:pt x="17108" y="11566"/>
                    <a:pt x="17108" y="11566"/>
                    <a:pt x="17108" y="11566"/>
                  </a:cubicBezTo>
                  <a:cubicBezTo>
                    <a:pt x="17077" y="11540"/>
                    <a:pt x="17077" y="11540"/>
                    <a:pt x="17077" y="11540"/>
                  </a:cubicBezTo>
                  <a:cubicBezTo>
                    <a:pt x="17031" y="11591"/>
                    <a:pt x="17031" y="11591"/>
                    <a:pt x="17031" y="11591"/>
                  </a:cubicBezTo>
                  <a:cubicBezTo>
                    <a:pt x="16969" y="11617"/>
                    <a:pt x="16969" y="11617"/>
                    <a:pt x="16969" y="11617"/>
                  </a:cubicBezTo>
                  <a:cubicBezTo>
                    <a:pt x="16923" y="11694"/>
                    <a:pt x="16923" y="11694"/>
                    <a:pt x="16923" y="11694"/>
                  </a:cubicBezTo>
                  <a:cubicBezTo>
                    <a:pt x="16892" y="11694"/>
                    <a:pt x="16892" y="11694"/>
                    <a:pt x="16892" y="11694"/>
                  </a:cubicBezTo>
                  <a:cubicBezTo>
                    <a:pt x="16862" y="11643"/>
                    <a:pt x="16862" y="11643"/>
                    <a:pt x="16862" y="11643"/>
                  </a:cubicBezTo>
                  <a:cubicBezTo>
                    <a:pt x="16846" y="11668"/>
                    <a:pt x="16846" y="11668"/>
                    <a:pt x="16846" y="11668"/>
                  </a:cubicBezTo>
                  <a:cubicBezTo>
                    <a:pt x="16831" y="11719"/>
                    <a:pt x="16831" y="11719"/>
                    <a:pt x="16831" y="11719"/>
                  </a:cubicBezTo>
                  <a:cubicBezTo>
                    <a:pt x="16769" y="11796"/>
                    <a:pt x="16769" y="11796"/>
                    <a:pt x="16769" y="11796"/>
                  </a:cubicBezTo>
                  <a:cubicBezTo>
                    <a:pt x="16769" y="11847"/>
                    <a:pt x="16769" y="11847"/>
                    <a:pt x="16769" y="11847"/>
                  </a:cubicBezTo>
                  <a:cubicBezTo>
                    <a:pt x="16738" y="11898"/>
                    <a:pt x="16738" y="11898"/>
                    <a:pt x="16738" y="11898"/>
                  </a:cubicBezTo>
                  <a:cubicBezTo>
                    <a:pt x="16723" y="11949"/>
                    <a:pt x="16723" y="11949"/>
                    <a:pt x="16723" y="11949"/>
                  </a:cubicBezTo>
                  <a:cubicBezTo>
                    <a:pt x="16769" y="12051"/>
                    <a:pt x="16769" y="12051"/>
                    <a:pt x="16769" y="12051"/>
                  </a:cubicBezTo>
                  <a:cubicBezTo>
                    <a:pt x="16754" y="12153"/>
                    <a:pt x="16754" y="12153"/>
                    <a:pt x="16754" y="12153"/>
                  </a:cubicBezTo>
                  <a:cubicBezTo>
                    <a:pt x="16708" y="12255"/>
                    <a:pt x="16708" y="12255"/>
                    <a:pt x="16708" y="12255"/>
                  </a:cubicBezTo>
                  <a:cubicBezTo>
                    <a:pt x="16692" y="12332"/>
                    <a:pt x="16692" y="12332"/>
                    <a:pt x="16692" y="12332"/>
                  </a:cubicBezTo>
                  <a:cubicBezTo>
                    <a:pt x="16692" y="12409"/>
                    <a:pt x="16692" y="12409"/>
                    <a:pt x="16692" y="12409"/>
                  </a:cubicBezTo>
                  <a:cubicBezTo>
                    <a:pt x="16692" y="12511"/>
                    <a:pt x="16692" y="12511"/>
                    <a:pt x="16692" y="12511"/>
                  </a:cubicBezTo>
                  <a:cubicBezTo>
                    <a:pt x="16708" y="12562"/>
                    <a:pt x="16708" y="12562"/>
                    <a:pt x="16708" y="12562"/>
                  </a:cubicBezTo>
                  <a:cubicBezTo>
                    <a:pt x="16708" y="12613"/>
                    <a:pt x="16708" y="12613"/>
                    <a:pt x="16708" y="12613"/>
                  </a:cubicBezTo>
                  <a:cubicBezTo>
                    <a:pt x="16692" y="12613"/>
                    <a:pt x="16692" y="12613"/>
                    <a:pt x="16692" y="12613"/>
                  </a:cubicBezTo>
                  <a:cubicBezTo>
                    <a:pt x="16677" y="12638"/>
                    <a:pt x="16677" y="12638"/>
                    <a:pt x="16677" y="12638"/>
                  </a:cubicBezTo>
                  <a:cubicBezTo>
                    <a:pt x="16677" y="12689"/>
                    <a:pt x="16677" y="12689"/>
                    <a:pt x="16677" y="12689"/>
                  </a:cubicBezTo>
                  <a:cubicBezTo>
                    <a:pt x="16662" y="12715"/>
                    <a:pt x="16662" y="12715"/>
                    <a:pt x="16662" y="12715"/>
                  </a:cubicBezTo>
                  <a:cubicBezTo>
                    <a:pt x="16677" y="12817"/>
                    <a:pt x="16677" y="12817"/>
                    <a:pt x="16677" y="12817"/>
                  </a:cubicBezTo>
                  <a:cubicBezTo>
                    <a:pt x="16646" y="12843"/>
                    <a:pt x="16646" y="12843"/>
                    <a:pt x="16646" y="12843"/>
                  </a:cubicBezTo>
                  <a:cubicBezTo>
                    <a:pt x="16646" y="12919"/>
                    <a:pt x="16646" y="12919"/>
                    <a:pt x="16646" y="12919"/>
                  </a:cubicBezTo>
                  <a:cubicBezTo>
                    <a:pt x="16600" y="13021"/>
                    <a:pt x="16600" y="13021"/>
                    <a:pt x="16600" y="13021"/>
                  </a:cubicBezTo>
                  <a:cubicBezTo>
                    <a:pt x="16600" y="13072"/>
                    <a:pt x="16600" y="13072"/>
                    <a:pt x="16600" y="13072"/>
                  </a:cubicBezTo>
                  <a:cubicBezTo>
                    <a:pt x="16569" y="13098"/>
                    <a:pt x="16569" y="13098"/>
                    <a:pt x="16569" y="13098"/>
                  </a:cubicBezTo>
                  <a:cubicBezTo>
                    <a:pt x="16569" y="13200"/>
                    <a:pt x="16569" y="13200"/>
                    <a:pt x="16569" y="13200"/>
                  </a:cubicBezTo>
                  <a:cubicBezTo>
                    <a:pt x="16554" y="13200"/>
                    <a:pt x="16554" y="13200"/>
                    <a:pt x="16554" y="13200"/>
                  </a:cubicBezTo>
                  <a:cubicBezTo>
                    <a:pt x="16538" y="13328"/>
                    <a:pt x="16538" y="13328"/>
                    <a:pt x="16538" y="13328"/>
                  </a:cubicBezTo>
                  <a:cubicBezTo>
                    <a:pt x="16538" y="13430"/>
                    <a:pt x="16538" y="13430"/>
                    <a:pt x="16538" y="13430"/>
                  </a:cubicBezTo>
                  <a:cubicBezTo>
                    <a:pt x="16523" y="13455"/>
                    <a:pt x="16523" y="13455"/>
                    <a:pt x="16523" y="13455"/>
                  </a:cubicBezTo>
                  <a:cubicBezTo>
                    <a:pt x="16538" y="13532"/>
                    <a:pt x="16538" y="13532"/>
                    <a:pt x="16538" y="13532"/>
                  </a:cubicBezTo>
                  <a:cubicBezTo>
                    <a:pt x="16523" y="13583"/>
                    <a:pt x="16523" y="13583"/>
                    <a:pt x="16523" y="13583"/>
                  </a:cubicBezTo>
                  <a:cubicBezTo>
                    <a:pt x="16508" y="13634"/>
                    <a:pt x="16508" y="13634"/>
                    <a:pt x="16508" y="13634"/>
                  </a:cubicBezTo>
                  <a:cubicBezTo>
                    <a:pt x="16477" y="13711"/>
                    <a:pt x="16477" y="13711"/>
                    <a:pt x="16477" y="13711"/>
                  </a:cubicBezTo>
                  <a:cubicBezTo>
                    <a:pt x="16477" y="13762"/>
                    <a:pt x="16477" y="13762"/>
                    <a:pt x="16477" y="13762"/>
                  </a:cubicBezTo>
                  <a:cubicBezTo>
                    <a:pt x="16462" y="13762"/>
                    <a:pt x="16462" y="13762"/>
                    <a:pt x="16462" y="13762"/>
                  </a:cubicBezTo>
                  <a:cubicBezTo>
                    <a:pt x="16462" y="13838"/>
                    <a:pt x="16462" y="13838"/>
                    <a:pt x="16462" y="13838"/>
                  </a:cubicBezTo>
                  <a:cubicBezTo>
                    <a:pt x="16415" y="13889"/>
                    <a:pt x="16415" y="13889"/>
                    <a:pt x="16415" y="13889"/>
                  </a:cubicBezTo>
                  <a:cubicBezTo>
                    <a:pt x="16415" y="13991"/>
                    <a:pt x="16415" y="13991"/>
                    <a:pt x="16415" y="13991"/>
                  </a:cubicBezTo>
                  <a:cubicBezTo>
                    <a:pt x="16369" y="14068"/>
                    <a:pt x="16369" y="14068"/>
                    <a:pt x="16369" y="14068"/>
                  </a:cubicBezTo>
                  <a:cubicBezTo>
                    <a:pt x="16369" y="14094"/>
                    <a:pt x="16369" y="14094"/>
                    <a:pt x="16369" y="14094"/>
                  </a:cubicBezTo>
                  <a:cubicBezTo>
                    <a:pt x="16338" y="14170"/>
                    <a:pt x="16338" y="14170"/>
                    <a:pt x="16338" y="14170"/>
                  </a:cubicBezTo>
                  <a:cubicBezTo>
                    <a:pt x="16323" y="14247"/>
                    <a:pt x="16323" y="14247"/>
                    <a:pt x="16323" y="14247"/>
                  </a:cubicBezTo>
                  <a:cubicBezTo>
                    <a:pt x="16308" y="14298"/>
                    <a:pt x="16308" y="14298"/>
                    <a:pt x="16308" y="14298"/>
                  </a:cubicBezTo>
                  <a:cubicBezTo>
                    <a:pt x="16323" y="14349"/>
                    <a:pt x="16323" y="14349"/>
                    <a:pt x="16323" y="14349"/>
                  </a:cubicBezTo>
                  <a:cubicBezTo>
                    <a:pt x="16354" y="14374"/>
                    <a:pt x="16354" y="14374"/>
                    <a:pt x="16354" y="14374"/>
                  </a:cubicBezTo>
                  <a:cubicBezTo>
                    <a:pt x="16385" y="14349"/>
                    <a:pt x="16385" y="14349"/>
                    <a:pt x="16385" y="14349"/>
                  </a:cubicBezTo>
                  <a:cubicBezTo>
                    <a:pt x="16415" y="14400"/>
                    <a:pt x="16415" y="14400"/>
                    <a:pt x="16415" y="14400"/>
                  </a:cubicBezTo>
                  <a:cubicBezTo>
                    <a:pt x="16446" y="14400"/>
                    <a:pt x="16446" y="14400"/>
                    <a:pt x="16446" y="14400"/>
                  </a:cubicBezTo>
                  <a:cubicBezTo>
                    <a:pt x="16492" y="14349"/>
                    <a:pt x="16492" y="14349"/>
                    <a:pt x="16492" y="14349"/>
                  </a:cubicBezTo>
                  <a:cubicBezTo>
                    <a:pt x="16508" y="14323"/>
                    <a:pt x="16508" y="14323"/>
                    <a:pt x="16508" y="14323"/>
                  </a:cubicBezTo>
                  <a:cubicBezTo>
                    <a:pt x="16538" y="14298"/>
                    <a:pt x="16538" y="14298"/>
                    <a:pt x="16538" y="14298"/>
                  </a:cubicBezTo>
                  <a:cubicBezTo>
                    <a:pt x="16554" y="14298"/>
                    <a:pt x="16554" y="14298"/>
                    <a:pt x="16554" y="14298"/>
                  </a:cubicBezTo>
                  <a:cubicBezTo>
                    <a:pt x="16600" y="14298"/>
                    <a:pt x="16600" y="14298"/>
                    <a:pt x="16600" y="14298"/>
                  </a:cubicBezTo>
                  <a:cubicBezTo>
                    <a:pt x="16600" y="14426"/>
                    <a:pt x="16600" y="14426"/>
                    <a:pt x="16600" y="14426"/>
                  </a:cubicBezTo>
                  <a:cubicBezTo>
                    <a:pt x="16631" y="14528"/>
                    <a:pt x="16631" y="14528"/>
                    <a:pt x="16631" y="14528"/>
                  </a:cubicBezTo>
                  <a:cubicBezTo>
                    <a:pt x="16646" y="14604"/>
                    <a:pt x="16646" y="14604"/>
                    <a:pt x="16646" y="14604"/>
                  </a:cubicBezTo>
                  <a:cubicBezTo>
                    <a:pt x="16631" y="14681"/>
                    <a:pt x="16631" y="14681"/>
                    <a:pt x="16631" y="14681"/>
                  </a:cubicBezTo>
                  <a:cubicBezTo>
                    <a:pt x="16677" y="14732"/>
                    <a:pt x="16677" y="14732"/>
                    <a:pt x="16677" y="14732"/>
                  </a:cubicBezTo>
                  <a:cubicBezTo>
                    <a:pt x="16708" y="14681"/>
                    <a:pt x="16708" y="14681"/>
                    <a:pt x="16708" y="14681"/>
                  </a:cubicBezTo>
                  <a:cubicBezTo>
                    <a:pt x="16708" y="14681"/>
                    <a:pt x="16708" y="14681"/>
                    <a:pt x="16708" y="14681"/>
                  </a:cubicBezTo>
                  <a:cubicBezTo>
                    <a:pt x="16723" y="14655"/>
                    <a:pt x="16723" y="14655"/>
                    <a:pt x="16723" y="14655"/>
                  </a:cubicBezTo>
                  <a:cubicBezTo>
                    <a:pt x="16738" y="14604"/>
                    <a:pt x="16738" y="14604"/>
                    <a:pt x="16738" y="14604"/>
                  </a:cubicBezTo>
                  <a:cubicBezTo>
                    <a:pt x="16769" y="14604"/>
                    <a:pt x="16769" y="14604"/>
                    <a:pt x="16769" y="14604"/>
                  </a:cubicBezTo>
                  <a:cubicBezTo>
                    <a:pt x="16785" y="14630"/>
                    <a:pt x="16785" y="14630"/>
                    <a:pt x="16785" y="14630"/>
                  </a:cubicBezTo>
                  <a:cubicBezTo>
                    <a:pt x="16800" y="14604"/>
                    <a:pt x="16800" y="14604"/>
                    <a:pt x="16800" y="14604"/>
                  </a:cubicBezTo>
                  <a:cubicBezTo>
                    <a:pt x="16831" y="14604"/>
                    <a:pt x="16831" y="14604"/>
                    <a:pt x="16831" y="14604"/>
                  </a:cubicBezTo>
                  <a:cubicBezTo>
                    <a:pt x="16815" y="14630"/>
                    <a:pt x="16815" y="14630"/>
                    <a:pt x="16815" y="14630"/>
                  </a:cubicBezTo>
                  <a:cubicBezTo>
                    <a:pt x="16800" y="14681"/>
                    <a:pt x="16800" y="14681"/>
                    <a:pt x="16800" y="14681"/>
                  </a:cubicBezTo>
                  <a:cubicBezTo>
                    <a:pt x="16815" y="14757"/>
                    <a:pt x="16815" y="14757"/>
                    <a:pt x="16815" y="14757"/>
                  </a:cubicBezTo>
                  <a:cubicBezTo>
                    <a:pt x="16785" y="14757"/>
                    <a:pt x="16785" y="14757"/>
                    <a:pt x="16785" y="14757"/>
                  </a:cubicBezTo>
                  <a:cubicBezTo>
                    <a:pt x="16769" y="14783"/>
                    <a:pt x="16769" y="14783"/>
                    <a:pt x="16769" y="14783"/>
                  </a:cubicBezTo>
                  <a:cubicBezTo>
                    <a:pt x="16769" y="14809"/>
                    <a:pt x="16769" y="14809"/>
                    <a:pt x="16769" y="14809"/>
                  </a:cubicBezTo>
                  <a:cubicBezTo>
                    <a:pt x="16846" y="14783"/>
                    <a:pt x="16846" y="14783"/>
                    <a:pt x="16846" y="14783"/>
                  </a:cubicBezTo>
                  <a:cubicBezTo>
                    <a:pt x="16892" y="14757"/>
                    <a:pt x="16892" y="14757"/>
                    <a:pt x="16892" y="14757"/>
                  </a:cubicBezTo>
                  <a:cubicBezTo>
                    <a:pt x="16908" y="14681"/>
                    <a:pt x="16908" y="14681"/>
                    <a:pt x="16908" y="14681"/>
                  </a:cubicBezTo>
                  <a:cubicBezTo>
                    <a:pt x="16892" y="14630"/>
                    <a:pt x="16892" y="14630"/>
                    <a:pt x="16892" y="14630"/>
                  </a:cubicBezTo>
                  <a:cubicBezTo>
                    <a:pt x="16908" y="14579"/>
                    <a:pt x="16908" y="14579"/>
                    <a:pt x="16908" y="14579"/>
                  </a:cubicBezTo>
                  <a:cubicBezTo>
                    <a:pt x="16923" y="14655"/>
                    <a:pt x="16923" y="14655"/>
                    <a:pt x="16923" y="14655"/>
                  </a:cubicBezTo>
                  <a:cubicBezTo>
                    <a:pt x="16923" y="14732"/>
                    <a:pt x="16923" y="14732"/>
                    <a:pt x="16923" y="14732"/>
                  </a:cubicBezTo>
                  <a:cubicBezTo>
                    <a:pt x="16923" y="14783"/>
                    <a:pt x="16923" y="14783"/>
                    <a:pt x="16923" y="14783"/>
                  </a:cubicBezTo>
                  <a:cubicBezTo>
                    <a:pt x="16938" y="14757"/>
                    <a:pt x="16938" y="14757"/>
                    <a:pt x="16938" y="14757"/>
                  </a:cubicBezTo>
                  <a:cubicBezTo>
                    <a:pt x="16954" y="14706"/>
                    <a:pt x="16954" y="14706"/>
                    <a:pt x="16954" y="14706"/>
                  </a:cubicBezTo>
                  <a:cubicBezTo>
                    <a:pt x="16938" y="14604"/>
                    <a:pt x="16938" y="14604"/>
                    <a:pt x="16938" y="14604"/>
                  </a:cubicBezTo>
                  <a:cubicBezTo>
                    <a:pt x="16954" y="14553"/>
                    <a:pt x="16954" y="14553"/>
                    <a:pt x="16954" y="14553"/>
                  </a:cubicBezTo>
                  <a:cubicBezTo>
                    <a:pt x="16923" y="14502"/>
                    <a:pt x="16923" y="14502"/>
                    <a:pt x="16923" y="14502"/>
                  </a:cubicBezTo>
                  <a:cubicBezTo>
                    <a:pt x="16908" y="14426"/>
                    <a:pt x="16908" y="14426"/>
                    <a:pt x="16908" y="14426"/>
                  </a:cubicBezTo>
                  <a:cubicBezTo>
                    <a:pt x="16938" y="14400"/>
                    <a:pt x="16938" y="14400"/>
                    <a:pt x="16938" y="14400"/>
                  </a:cubicBezTo>
                  <a:cubicBezTo>
                    <a:pt x="16969" y="14451"/>
                    <a:pt x="16969" y="14451"/>
                    <a:pt x="16969" y="14451"/>
                  </a:cubicBezTo>
                  <a:cubicBezTo>
                    <a:pt x="16969" y="14477"/>
                    <a:pt x="16969" y="14477"/>
                    <a:pt x="16969" y="14477"/>
                  </a:cubicBezTo>
                  <a:cubicBezTo>
                    <a:pt x="16985" y="14502"/>
                    <a:pt x="16985" y="14502"/>
                    <a:pt x="16985" y="14502"/>
                  </a:cubicBezTo>
                  <a:cubicBezTo>
                    <a:pt x="17000" y="14502"/>
                    <a:pt x="17000" y="14502"/>
                    <a:pt x="17000" y="14502"/>
                  </a:cubicBezTo>
                  <a:cubicBezTo>
                    <a:pt x="17015" y="14451"/>
                    <a:pt x="17015" y="14451"/>
                    <a:pt x="17015" y="14451"/>
                  </a:cubicBezTo>
                  <a:cubicBezTo>
                    <a:pt x="17046" y="14451"/>
                    <a:pt x="17046" y="14451"/>
                    <a:pt x="17046" y="14451"/>
                  </a:cubicBezTo>
                  <a:cubicBezTo>
                    <a:pt x="17077" y="14400"/>
                    <a:pt x="17077" y="14400"/>
                    <a:pt x="17077" y="14400"/>
                  </a:cubicBezTo>
                  <a:cubicBezTo>
                    <a:pt x="17123" y="14451"/>
                    <a:pt x="17123" y="14451"/>
                    <a:pt x="17123" y="14451"/>
                  </a:cubicBezTo>
                  <a:cubicBezTo>
                    <a:pt x="17154" y="14451"/>
                    <a:pt x="17154" y="14451"/>
                    <a:pt x="17154" y="14451"/>
                  </a:cubicBezTo>
                  <a:cubicBezTo>
                    <a:pt x="17185" y="14502"/>
                    <a:pt x="17185" y="14502"/>
                    <a:pt x="17185" y="14502"/>
                  </a:cubicBezTo>
                  <a:cubicBezTo>
                    <a:pt x="17200" y="14553"/>
                    <a:pt x="17200" y="14553"/>
                    <a:pt x="17200" y="14553"/>
                  </a:cubicBezTo>
                  <a:cubicBezTo>
                    <a:pt x="17215" y="14579"/>
                    <a:pt x="17215" y="14579"/>
                    <a:pt x="17215" y="14579"/>
                  </a:cubicBezTo>
                  <a:cubicBezTo>
                    <a:pt x="17262" y="14604"/>
                    <a:pt x="17262" y="14604"/>
                    <a:pt x="17262" y="14604"/>
                  </a:cubicBezTo>
                  <a:cubicBezTo>
                    <a:pt x="17277" y="14630"/>
                    <a:pt x="17277" y="14630"/>
                    <a:pt x="17277" y="14630"/>
                  </a:cubicBezTo>
                  <a:cubicBezTo>
                    <a:pt x="17354" y="14681"/>
                    <a:pt x="17354" y="14681"/>
                    <a:pt x="17354" y="14681"/>
                  </a:cubicBezTo>
                  <a:cubicBezTo>
                    <a:pt x="17354" y="14706"/>
                    <a:pt x="17354" y="14706"/>
                    <a:pt x="17354" y="14706"/>
                  </a:cubicBezTo>
                  <a:cubicBezTo>
                    <a:pt x="17385" y="14706"/>
                    <a:pt x="17385" y="14706"/>
                    <a:pt x="17385" y="14706"/>
                  </a:cubicBezTo>
                  <a:cubicBezTo>
                    <a:pt x="17415" y="14757"/>
                    <a:pt x="17415" y="14757"/>
                    <a:pt x="17415" y="14757"/>
                  </a:cubicBezTo>
                  <a:cubicBezTo>
                    <a:pt x="17431" y="14757"/>
                    <a:pt x="17431" y="14757"/>
                    <a:pt x="17431" y="14757"/>
                  </a:cubicBezTo>
                  <a:cubicBezTo>
                    <a:pt x="17462" y="14834"/>
                    <a:pt x="17462" y="14834"/>
                    <a:pt x="17462" y="14834"/>
                  </a:cubicBezTo>
                  <a:cubicBezTo>
                    <a:pt x="17431" y="14885"/>
                    <a:pt x="17431" y="14885"/>
                    <a:pt x="17431" y="14885"/>
                  </a:cubicBezTo>
                  <a:cubicBezTo>
                    <a:pt x="17431" y="14936"/>
                    <a:pt x="17431" y="14936"/>
                    <a:pt x="17431" y="14936"/>
                  </a:cubicBezTo>
                  <a:cubicBezTo>
                    <a:pt x="17415" y="14962"/>
                    <a:pt x="17415" y="14962"/>
                    <a:pt x="17415" y="14962"/>
                  </a:cubicBezTo>
                  <a:cubicBezTo>
                    <a:pt x="17446" y="15013"/>
                    <a:pt x="17446" y="15013"/>
                    <a:pt x="17446" y="15013"/>
                  </a:cubicBezTo>
                  <a:cubicBezTo>
                    <a:pt x="17462" y="15013"/>
                    <a:pt x="17462" y="15013"/>
                    <a:pt x="17462" y="15013"/>
                  </a:cubicBezTo>
                  <a:cubicBezTo>
                    <a:pt x="17508" y="15115"/>
                    <a:pt x="17508" y="15115"/>
                    <a:pt x="17508" y="15115"/>
                  </a:cubicBezTo>
                  <a:cubicBezTo>
                    <a:pt x="17508" y="15166"/>
                    <a:pt x="17508" y="15166"/>
                    <a:pt x="17508" y="15166"/>
                  </a:cubicBezTo>
                  <a:cubicBezTo>
                    <a:pt x="17492" y="15191"/>
                    <a:pt x="17492" y="15191"/>
                    <a:pt x="17492" y="15191"/>
                  </a:cubicBezTo>
                  <a:cubicBezTo>
                    <a:pt x="17492" y="15243"/>
                    <a:pt x="17492" y="15243"/>
                    <a:pt x="17492" y="15243"/>
                  </a:cubicBezTo>
                  <a:cubicBezTo>
                    <a:pt x="17523" y="15294"/>
                    <a:pt x="17523" y="15294"/>
                    <a:pt x="17523" y="15294"/>
                  </a:cubicBezTo>
                  <a:cubicBezTo>
                    <a:pt x="17554" y="15319"/>
                    <a:pt x="17554" y="15319"/>
                    <a:pt x="17554" y="15319"/>
                  </a:cubicBezTo>
                  <a:cubicBezTo>
                    <a:pt x="17569" y="15268"/>
                    <a:pt x="17569" y="15268"/>
                    <a:pt x="17569" y="15268"/>
                  </a:cubicBezTo>
                  <a:cubicBezTo>
                    <a:pt x="17585" y="15319"/>
                    <a:pt x="17585" y="15319"/>
                    <a:pt x="17585" y="15319"/>
                  </a:cubicBezTo>
                  <a:cubicBezTo>
                    <a:pt x="17569" y="15370"/>
                    <a:pt x="17569" y="15370"/>
                    <a:pt x="17569" y="15370"/>
                  </a:cubicBezTo>
                  <a:cubicBezTo>
                    <a:pt x="17569" y="15421"/>
                    <a:pt x="17569" y="15421"/>
                    <a:pt x="17569" y="15421"/>
                  </a:cubicBezTo>
                  <a:cubicBezTo>
                    <a:pt x="17600" y="15472"/>
                    <a:pt x="17600" y="15472"/>
                    <a:pt x="17600" y="15472"/>
                  </a:cubicBezTo>
                  <a:cubicBezTo>
                    <a:pt x="17585" y="15498"/>
                    <a:pt x="17585" y="15498"/>
                    <a:pt x="17585" y="15498"/>
                  </a:cubicBezTo>
                  <a:cubicBezTo>
                    <a:pt x="17569" y="15523"/>
                    <a:pt x="17569" y="15523"/>
                    <a:pt x="17569" y="15523"/>
                  </a:cubicBezTo>
                  <a:cubicBezTo>
                    <a:pt x="17585" y="15574"/>
                    <a:pt x="17585" y="15574"/>
                    <a:pt x="17585" y="15574"/>
                  </a:cubicBezTo>
                  <a:cubicBezTo>
                    <a:pt x="17569" y="15626"/>
                    <a:pt x="17569" y="15626"/>
                    <a:pt x="17569" y="15626"/>
                  </a:cubicBezTo>
                  <a:cubicBezTo>
                    <a:pt x="17585" y="15651"/>
                    <a:pt x="17585" y="15651"/>
                    <a:pt x="17585" y="15651"/>
                  </a:cubicBezTo>
                  <a:cubicBezTo>
                    <a:pt x="17585" y="15702"/>
                    <a:pt x="17585" y="15702"/>
                    <a:pt x="17585" y="15702"/>
                  </a:cubicBezTo>
                  <a:cubicBezTo>
                    <a:pt x="17569" y="15728"/>
                    <a:pt x="17569" y="15728"/>
                    <a:pt x="17569" y="15728"/>
                  </a:cubicBezTo>
                  <a:cubicBezTo>
                    <a:pt x="17600" y="15728"/>
                    <a:pt x="17600" y="15728"/>
                    <a:pt x="17600" y="15728"/>
                  </a:cubicBezTo>
                  <a:cubicBezTo>
                    <a:pt x="17569" y="15779"/>
                    <a:pt x="17569" y="15779"/>
                    <a:pt x="17569" y="15779"/>
                  </a:cubicBezTo>
                  <a:cubicBezTo>
                    <a:pt x="17600" y="15906"/>
                    <a:pt x="17600" y="15906"/>
                    <a:pt x="17600" y="15906"/>
                  </a:cubicBezTo>
                  <a:cubicBezTo>
                    <a:pt x="17585" y="15932"/>
                    <a:pt x="17585" y="15932"/>
                    <a:pt x="17585" y="15932"/>
                  </a:cubicBezTo>
                  <a:cubicBezTo>
                    <a:pt x="17600" y="16034"/>
                    <a:pt x="17600" y="16034"/>
                    <a:pt x="17600" y="16034"/>
                  </a:cubicBezTo>
                  <a:cubicBezTo>
                    <a:pt x="17600" y="16085"/>
                    <a:pt x="17600" y="16085"/>
                    <a:pt x="17600" y="16085"/>
                  </a:cubicBezTo>
                  <a:cubicBezTo>
                    <a:pt x="17600" y="16136"/>
                    <a:pt x="17600" y="16136"/>
                    <a:pt x="17600" y="16136"/>
                  </a:cubicBezTo>
                  <a:cubicBezTo>
                    <a:pt x="17631" y="16315"/>
                    <a:pt x="17631" y="16315"/>
                    <a:pt x="17631" y="16315"/>
                  </a:cubicBezTo>
                  <a:cubicBezTo>
                    <a:pt x="17662" y="16315"/>
                    <a:pt x="17662" y="16315"/>
                    <a:pt x="17662" y="16315"/>
                  </a:cubicBezTo>
                  <a:cubicBezTo>
                    <a:pt x="17692" y="16289"/>
                    <a:pt x="17692" y="16289"/>
                    <a:pt x="17692" y="16289"/>
                  </a:cubicBezTo>
                  <a:cubicBezTo>
                    <a:pt x="17692" y="16315"/>
                    <a:pt x="17692" y="16315"/>
                    <a:pt x="17692" y="16315"/>
                  </a:cubicBezTo>
                  <a:cubicBezTo>
                    <a:pt x="17662" y="16366"/>
                    <a:pt x="17662" y="16366"/>
                    <a:pt x="17662" y="16366"/>
                  </a:cubicBezTo>
                  <a:cubicBezTo>
                    <a:pt x="17646" y="16391"/>
                    <a:pt x="17646" y="16391"/>
                    <a:pt x="17646" y="16391"/>
                  </a:cubicBezTo>
                  <a:cubicBezTo>
                    <a:pt x="17677" y="16443"/>
                    <a:pt x="17677" y="16443"/>
                    <a:pt x="17677" y="16443"/>
                  </a:cubicBezTo>
                  <a:cubicBezTo>
                    <a:pt x="17692" y="16443"/>
                    <a:pt x="17692" y="16443"/>
                    <a:pt x="17692" y="16443"/>
                  </a:cubicBezTo>
                  <a:cubicBezTo>
                    <a:pt x="17723" y="16519"/>
                    <a:pt x="17723" y="16519"/>
                    <a:pt x="17723" y="16519"/>
                  </a:cubicBezTo>
                  <a:cubicBezTo>
                    <a:pt x="17723" y="16621"/>
                    <a:pt x="17723" y="16621"/>
                    <a:pt x="17723" y="16621"/>
                  </a:cubicBezTo>
                  <a:cubicBezTo>
                    <a:pt x="17738" y="16672"/>
                    <a:pt x="17738" y="16672"/>
                    <a:pt x="17738" y="16672"/>
                  </a:cubicBezTo>
                  <a:cubicBezTo>
                    <a:pt x="17738" y="16698"/>
                    <a:pt x="17738" y="16698"/>
                    <a:pt x="17738" y="16698"/>
                  </a:cubicBezTo>
                  <a:cubicBezTo>
                    <a:pt x="17738" y="16826"/>
                    <a:pt x="17738" y="16826"/>
                    <a:pt x="17738" y="16826"/>
                  </a:cubicBezTo>
                  <a:cubicBezTo>
                    <a:pt x="17769" y="16826"/>
                    <a:pt x="17769" y="16826"/>
                    <a:pt x="17769" y="16826"/>
                  </a:cubicBezTo>
                  <a:cubicBezTo>
                    <a:pt x="17769" y="16902"/>
                    <a:pt x="17769" y="16902"/>
                    <a:pt x="17769" y="16902"/>
                  </a:cubicBezTo>
                  <a:cubicBezTo>
                    <a:pt x="17754" y="16928"/>
                    <a:pt x="17754" y="16928"/>
                    <a:pt x="17754" y="16928"/>
                  </a:cubicBezTo>
                  <a:cubicBezTo>
                    <a:pt x="17754" y="17004"/>
                    <a:pt x="17754" y="17004"/>
                    <a:pt x="17754" y="17004"/>
                  </a:cubicBezTo>
                  <a:cubicBezTo>
                    <a:pt x="17769" y="17055"/>
                    <a:pt x="17769" y="17055"/>
                    <a:pt x="17769" y="17055"/>
                  </a:cubicBezTo>
                  <a:cubicBezTo>
                    <a:pt x="17785" y="17132"/>
                    <a:pt x="17785" y="17132"/>
                    <a:pt x="17785" y="17132"/>
                  </a:cubicBezTo>
                  <a:cubicBezTo>
                    <a:pt x="17738" y="17209"/>
                    <a:pt x="17738" y="17209"/>
                    <a:pt x="17738" y="17209"/>
                  </a:cubicBezTo>
                  <a:cubicBezTo>
                    <a:pt x="17723" y="17285"/>
                    <a:pt x="17723" y="17285"/>
                    <a:pt x="17723" y="17285"/>
                  </a:cubicBezTo>
                  <a:cubicBezTo>
                    <a:pt x="17708" y="17362"/>
                    <a:pt x="17708" y="17362"/>
                    <a:pt x="17708" y="17362"/>
                  </a:cubicBezTo>
                  <a:cubicBezTo>
                    <a:pt x="17708" y="17464"/>
                    <a:pt x="17708" y="17464"/>
                    <a:pt x="17708" y="17464"/>
                  </a:cubicBezTo>
                  <a:cubicBezTo>
                    <a:pt x="17723" y="17464"/>
                    <a:pt x="17723" y="17464"/>
                    <a:pt x="17723" y="17464"/>
                  </a:cubicBezTo>
                  <a:cubicBezTo>
                    <a:pt x="17723" y="17540"/>
                    <a:pt x="17723" y="17540"/>
                    <a:pt x="17723" y="17540"/>
                  </a:cubicBezTo>
                  <a:cubicBezTo>
                    <a:pt x="17692" y="17591"/>
                    <a:pt x="17692" y="17591"/>
                    <a:pt x="17692" y="17591"/>
                  </a:cubicBezTo>
                  <a:cubicBezTo>
                    <a:pt x="17692" y="17668"/>
                    <a:pt x="17692" y="17668"/>
                    <a:pt x="17692" y="17668"/>
                  </a:cubicBezTo>
                  <a:cubicBezTo>
                    <a:pt x="17662" y="17745"/>
                    <a:pt x="17662" y="17745"/>
                    <a:pt x="17662" y="17745"/>
                  </a:cubicBezTo>
                  <a:cubicBezTo>
                    <a:pt x="17677" y="17770"/>
                    <a:pt x="17677" y="17770"/>
                    <a:pt x="17677" y="17770"/>
                  </a:cubicBezTo>
                  <a:cubicBezTo>
                    <a:pt x="17677" y="17796"/>
                    <a:pt x="17677" y="17796"/>
                    <a:pt x="17677" y="17796"/>
                  </a:cubicBezTo>
                  <a:cubicBezTo>
                    <a:pt x="17646" y="17847"/>
                    <a:pt x="17646" y="17847"/>
                    <a:pt x="17646" y="17847"/>
                  </a:cubicBezTo>
                  <a:cubicBezTo>
                    <a:pt x="17677" y="17974"/>
                    <a:pt x="17677" y="17974"/>
                    <a:pt x="17677" y="17974"/>
                  </a:cubicBezTo>
                  <a:cubicBezTo>
                    <a:pt x="17631" y="18026"/>
                    <a:pt x="17631" y="18026"/>
                    <a:pt x="17631" y="18026"/>
                  </a:cubicBezTo>
                  <a:cubicBezTo>
                    <a:pt x="17646" y="18102"/>
                    <a:pt x="17646" y="18102"/>
                    <a:pt x="17646" y="18102"/>
                  </a:cubicBezTo>
                  <a:cubicBezTo>
                    <a:pt x="17662" y="18128"/>
                    <a:pt x="17662" y="18128"/>
                    <a:pt x="17662" y="18128"/>
                  </a:cubicBezTo>
                  <a:cubicBezTo>
                    <a:pt x="17662" y="18179"/>
                    <a:pt x="17662" y="18179"/>
                    <a:pt x="17662" y="18179"/>
                  </a:cubicBezTo>
                  <a:cubicBezTo>
                    <a:pt x="17615" y="18255"/>
                    <a:pt x="17615" y="18255"/>
                    <a:pt x="17615" y="18255"/>
                  </a:cubicBezTo>
                  <a:cubicBezTo>
                    <a:pt x="17615" y="18306"/>
                    <a:pt x="17615" y="18306"/>
                    <a:pt x="17615" y="18306"/>
                  </a:cubicBezTo>
                  <a:cubicBezTo>
                    <a:pt x="17585" y="18357"/>
                    <a:pt x="17585" y="18357"/>
                    <a:pt x="17585" y="18357"/>
                  </a:cubicBezTo>
                  <a:cubicBezTo>
                    <a:pt x="17569" y="18409"/>
                    <a:pt x="17569" y="18409"/>
                    <a:pt x="17569" y="18409"/>
                  </a:cubicBezTo>
                  <a:cubicBezTo>
                    <a:pt x="17538" y="18485"/>
                    <a:pt x="17538" y="18485"/>
                    <a:pt x="17538" y="18485"/>
                  </a:cubicBezTo>
                  <a:cubicBezTo>
                    <a:pt x="17508" y="18715"/>
                    <a:pt x="17508" y="18715"/>
                    <a:pt x="17508" y="18715"/>
                  </a:cubicBezTo>
                  <a:cubicBezTo>
                    <a:pt x="17492" y="18740"/>
                    <a:pt x="17492" y="18740"/>
                    <a:pt x="17492" y="18740"/>
                  </a:cubicBezTo>
                  <a:cubicBezTo>
                    <a:pt x="17492" y="18791"/>
                    <a:pt x="17492" y="18791"/>
                    <a:pt x="17492" y="18791"/>
                  </a:cubicBezTo>
                  <a:cubicBezTo>
                    <a:pt x="17508" y="18817"/>
                    <a:pt x="17508" y="18817"/>
                    <a:pt x="17508" y="18817"/>
                  </a:cubicBezTo>
                  <a:cubicBezTo>
                    <a:pt x="17492" y="18843"/>
                    <a:pt x="17492" y="18843"/>
                    <a:pt x="17492" y="18843"/>
                  </a:cubicBezTo>
                  <a:cubicBezTo>
                    <a:pt x="17446" y="18894"/>
                    <a:pt x="17446" y="18894"/>
                    <a:pt x="17446" y="18894"/>
                  </a:cubicBezTo>
                  <a:cubicBezTo>
                    <a:pt x="17446" y="18945"/>
                    <a:pt x="17446" y="18945"/>
                    <a:pt x="17446" y="18945"/>
                  </a:cubicBezTo>
                  <a:cubicBezTo>
                    <a:pt x="17415" y="18970"/>
                    <a:pt x="17415" y="18970"/>
                    <a:pt x="17415" y="18970"/>
                  </a:cubicBezTo>
                  <a:cubicBezTo>
                    <a:pt x="17431" y="19072"/>
                    <a:pt x="17431" y="19072"/>
                    <a:pt x="17431" y="19072"/>
                  </a:cubicBezTo>
                  <a:cubicBezTo>
                    <a:pt x="17400" y="19072"/>
                    <a:pt x="17400" y="19072"/>
                    <a:pt x="17400" y="19072"/>
                  </a:cubicBezTo>
                  <a:cubicBezTo>
                    <a:pt x="17415" y="19123"/>
                    <a:pt x="17415" y="19123"/>
                    <a:pt x="17415" y="19123"/>
                  </a:cubicBezTo>
                  <a:cubicBezTo>
                    <a:pt x="17385" y="19226"/>
                    <a:pt x="17385" y="19226"/>
                    <a:pt x="17385" y="19226"/>
                  </a:cubicBezTo>
                  <a:cubicBezTo>
                    <a:pt x="17385" y="19200"/>
                    <a:pt x="17385" y="19200"/>
                    <a:pt x="17385" y="19200"/>
                  </a:cubicBezTo>
                  <a:cubicBezTo>
                    <a:pt x="17354" y="19200"/>
                    <a:pt x="17354" y="19200"/>
                    <a:pt x="17354" y="19200"/>
                  </a:cubicBezTo>
                  <a:cubicBezTo>
                    <a:pt x="17369" y="19251"/>
                    <a:pt x="17369" y="19251"/>
                    <a:pt x="17369" y="19251"/>
                  </a:cubicBezTo>
                  <a:cubicBezTo>
                    <a:pt x="17369" y="19302"/>
                    <a:pt x="17369" y="19302"/>
                    <a:pt x="17369" y="19302"/>
                  </a:cubicBezTo>
                  <a:cubicBezTo>
                    <a:pt x="17323" y="19328"/>
                    <a:pt x="17323" y="19328"/>
                    <a:pt x="17323" y="19328"/>
                  </a:cubicBezTo>
                  <a:cubicBezTo>
                    <a:pt x="17338" y="19379"/>
                    <a:pt x="17338" y="19379"/>
                    <a:pt x="17338" y="19379"/>
                  </a:cubicBezTo>
                  <a:cubicBezTo>
                    <a:pt x="17292" y="19481"/>
                    <a:pt x="17292" y="19481"/>
                    <a:pt x="17292" y="19481"/>
                  </a:cubicBezTo>
                  <a:cubicBezTo>
                    <a:pt x="17262" y="19557"/>
                    <a:pt x="17262" y="19557"/>
                    <a:pt x="17262" y="19557"/>
                  </a:cubicBezTo>
                  <a:cubicBezTo>
                    <a:pt x="17231" y="19557"/>
                    <a:pt x="17231" y="19557"/>
                    <a:pt x="17231" y="19557"/>
                  </a:cubicBezTo>
                  <a:cubicBezTo>
                    <a:pt x="17231" y="19583"/>
                    <a:pt x="17231" y="19583"/>
                    <a:pt x="17231" y="19583"/>
                  </a:cubicBezTo>
                  <a:cubicBezTo>
                    <a:pt x="17185" y="19609"/>
                    <a:pt x="17185" y="19609"/>
                    <a:pt x="17185" y="19609"/>
                  </a:cubicBezTo>
                  <a:cubicBezTo>
                    <a:pt x="17154" y="19660"/>
                    <a:pt x="17154" y="19660"/>
                    <a:pt x="17154" y="19660"/>
                  </a:cubicBezTo>
                  <a:cubicBezTo>
                    <a:pt x="17123" y="19634"/>
                    <a:pt x="17123" y="19634"/>
                    <a:pt x="17123" y="19634"/>
                  </a:cubicBezTo>
                  <a:cubicBezTo>
                    <a:pt x="17108" y="19660"/>
                    <a:pt x="17108" y="19660"/>
                    <a:pt x="17108" y="19660"/>
                  </a:cubicBezTo>
                  <a:cubicBezTo>
                    <a:pt x="17062" y="19609"/>
                    <a:pt x="17062" y="19609"/>
                    <a:pt x="17062" y="19609"/>
                  </a:cubicBezTo>
                  <a:cubicBezTo>
                    <a:pt x="17015" y="19583"/>
                    <a:pt x="17015" y="19583"/>
                    <a:pt x="17015" y="19583"/>
                  </a:cubicBezTo>
                  <a:cubicBezTo>
                    <a:pt x="17000" y="19481"/>
                    <a:pt x="17000" y="19481"/>
                    <a:pt x="17000" y="19481"/>
                  </a:cubicBezTo>
                  <a:cubicBezTo>
                    <a:pt x="16985" y="19455"/>
                    <a:pt x="16985" y="19455"/>
                    <a:pt x="16985" y="19455"/>
                  </a:cubicBezTo>
                  <a:cubicBezTo>
                    <a:pt x="16938" y="19481"/>
                    <a:pt x="16938" y="19481"/>
                    <a:pt x="16938" y="19481"/>
                  </a:cubicBezTo>
                  <a:cubicBezTo>
                    <a:pt x="16908" y="19455"/>
                    <a:pt x="16908" y="19455"/>
                    <a:pt x="16908" y="19455"/>
                  </a:cubicBezTo>
                  <a:cubicBezTo>
                    <a:pt x="16908" y="19481"/>
                    <a:pt x="16908" y="19481"/>
                    <a:pt x="16908" y="19481"/>
                  </a:cubicBezTo>
                  <a:cubicBezTo>
                    <a:pt x="16908" y="19532"/>
                    <a:pt x="16908" y="19532"/>
                    <a:pt x="16908" y="19532"/>
                  </a:cubicBezTo>
                  <a:cubicBezTo>
                    <a:pt x="16877" y="19557"/>
                    <a:pt x="16877" y="19557"/>
                    <a:pt x="16877" y="19557"/>
                  </a:cubicBezTo>
                  <a:cubicBezTo>
                    <a:pt x="16862" y="19660"/>
                    <a:pt x="16862" y="19660"/>
                    <a:pt x="16862" y="19660"/>
                  </a:cubicBezTo>
                  <a:cubicBezTo>
                    <a:pt x="16846" y="19685"/>
                    <a:pt x="16846" y="19685"/>
                    <a:pt x="16846" y="19685"/>
                  </a:cubicBezTo>
                  <a:cubicBezTo>
                    <a:pt x="16831" y="19787"/>
                    <a:pt x="16831" y="19787"/>
                    <a:pt x="16831" y="19787"/>
                  </a:cubicBezTo>
                  <a:cubicBezTo>
                    <a:pt x="16815" y="19762"/>
                    <a:pt x="16815" y="19762"/>
                    <a:pt x="16815" y="19762"/>
                  </a:cubicBezTo>
                  <a:cubicBezTo>
                    <a:pt x="16785" y="19762"/>
                    <a:pt x="16785" y="19762"/>
                    <a:pt x="16785" y="19762"/>
                  </a:cubicBezTo>
                  <a:cubicBezTo>
                    <a:pt x="16769" y="19864"/>
                    <a:pt x="16769" y="19864"/>
                    <a:pt x="16769" y="19864"/>
                  </a:cubicBezTo>
                  <a:cubicBezTo>
                    <a:pt x="16754" y="19838"/>
                    <a:pt x="16754" y="19838"/>
                    <a:pt x="16754" y="19838"/>
                  </a:cubicBezTo>
                  <a:close/>
                  <a:moveTo>
                    <a:pt x="5446" y="20043"/>
                  </a:moveTo>
                  <a:cubicBezTo>
                    <a:pt x="5400" y="19991"/>
                    <a:pt x="5400" y="19991"/>
                    <a:pt x="5400" y="19991"/>
                  </a:cubicBezTo>
                  <a:cubicBezTo>
                    <a:pt x="5215" y="20043"/>
                    <a:pt x="5215" y="20043"/>
                    <a:pt x="5215" y="20043"/>
                  </a:cubicBezTo>
                  <a:cubicBezTo>
                    <a:pt x="5446" y="20043"/>
                    <a:pt x="5446" y="20043"/>
                    <a:pt x="5446" y="20043"/>
                  </a:cubicBezTo>
                  <a:close/>
                  <a:moveTo>
                    <a:pt x="19169" y="18894"/>
                  </a:moveTo>
                  <a:cubicBezTo>
                    <a:pt x="19185" y="18894"/>
                    <a:pt x="19185" y="18894"/>
                    <a:pt x="19185" y="18894"/>
                  </a:cubicBezTo>
                  <a:cubicBezTo>
                    <a:pt x="19215" y="18868"/>
                    <a:pt x="19215" y="18868"/>
                    <a:pt x="19215" y="18868"/>
                  </a:cubicBezTo>
                  <a:cubicBezTo>
                    <a:pt x="19215" y="18817"/>
                    <a:pt x="19215" y="18817"/>
                    <a:pt x="19215" y="18817"/>
                  </a:cubicBezTo>
                  <a:cubicBezTo>
                    <a:pt x="19200" y="18843"/>
                    <a:pt x="19200" y="18843"/>
                    <a:pt x="19200" y="18843"/>
                  </a:cubicBezTo>
                  <a:cubicBezTo>
                    <a:pt x="19169" y="18894"/>
                    <a:pt x="19169" y="18894"/>
                    <a:pt x="19169" y="18894"/>
                  </a:cubicBezTo>
                  <a:close/>
                  <a:moveTo>
                    <a:pt x="1077" y="2783"/>
                  </a:moveTo>
                  <a:cubicBezTo>
                    <a:pt x="1062" y="2732"/>
                    <a:pt x="1062" y="2732"/>
                    <a:pt x="1062" y="2732"/>
                  </a:cubicBezTo>
                  <a:cubicBezTo>
                    <a:pt x="1062" y="2630"/>
                    <a:pt x="1062" y="2630"/>
                    <a:pt x="1062" y="2630"/>
                  </a:cubicBezTo>
                  <a:cubicBezTo>
                    <a:pt x="1031" y="2604"/>
                    <a:pt x="1031" y="2604"/>
                    <a:pt x="1031" y="2604"/>
                  </a:cubicBezTo>
                  <a:cubicBezTo>
                    <a:pt x="1015" y="2604"/>
                    <a:pt x="1015" y="2604"/>
                    <a:pt x="1015" y="2604"/>
                  </a:cubicBezTo>
                  <a:cubicBezTo>
                    <a:pt x="1000" y="2553"/>
                    <a:pt x="1000" y="2553"/>
                    <a:pt x="1000" y="2553"/>
                  </a:cubicBezTo>
                  <a:cubicBezTo>
                    <a:pt x="1046" y="2502"/>
                    <a:pt x="1046" y="2502"/>
                    <a:pt x="1046" y="2502"/>
                  </a:cubicBezTo>
                  <a:cubicBezTo>
                    <a:pt x="1062" y="2426"/>
                    <a:pt x="1062" y="2426"/>
                    <a:pt x="1062" y="2426"/>
                  </a:cubicBezTo>
                  <a:cubicBezTo>
                    <a:pt x="1108" y="2426"/>
                    <a:pt x="1108" y="2426"/>
                    <a:pt x="1108" y="2426"/>
                  </a:cubicBezTo>
                  <a:cubicBezTo>
                    <a:pt x="1138" y="2400"/>
                    <a:pt x="1138" y="2400"/>
                    <a:pt x="1138" y="2400"/>
                  </a:cubicBezTo>
                  <a:cubicBezTo>
                    <a:pt x="1154" y="2400"/>
                    <a:pt x="1154" y="2400"/>
                    <a:pt x="1154" y="2400"/>
                  </a:cubicBezTo>
                  <a:cubicBezTo>
                    <a:pt x="1169" y="2477"/>
                    <a:pt x="1169" y="2477"/>
                    <a:pt x="1169" y="2477"/>
                  </a:cubicBezTo>
                  <a:cubicBezTo>
                    <a:pt x="1200" y="2502"/>
                    <a:pt x="1200" y="2502"/>
                    <a:pt x="1200" y="2502"/>
                  </a:cubicBezTo>
                  <a:cubicBezTo>
                    <a:pt x="1246" y="2477"/>
                    <a:pt x="1246" y="2477"/>
                    <a:pt x="1246" y="2477"/>
                  </a:cubicBezTo>
                  <a:cubicBezTo>
                    <a:pt x="1246" y="2477"/>
                    <a:pt x="1246" y="2477"/>
                    <a:pt x="1246" y="2477"/>
                  </a:cubicBezTo>
                  <a:cubicBezTo>
                    <a:pt x="1262" y="2451"/>
                    <a:pt x="1262" y="2451"/>
                    <a:pt x="1262" y="2451"/>
                  </a:cubicBezTo>
                  <a:cubicBezTo>
                    <a:pt x="1246" y="2426"/>
                    <a:pt x="1246" y="2426"/>
                    <a:pt x="1246" y="2426"/>
                  </a:cubicBezTo>
                  <a:cubicBezTo>
                    <a:pt x="1215" y="2400"/>
                    <a:pt x="1215" y="2400"/>
                    <a:pt x="1215" y="2400"/>
                  </a:cubicBezTo>
                  <a:cubicBezTo>
                    <a:pt x="1123" y="2323"/>
                    <a:pt x="1123" y="2323"/>
                    <a:pt x="1123" y="2323"/>
                  </a:cubicBezTo>
                  <a:cubicBezTo>
                    <a:pt x="1046" y="2298"/>
                    <a:pt x="1046" y="2298"/>
                    <a:pt x="1046" y="2298"/>
                  </a:cubicBezTo>
                  <a:cubicBezTo>
                    <a:pt x="1015" y="2298"/>
                    <a:pt x="1015" y="2298"/>
                    <a:pt x="1015" y="2298"/>
                  </a:cubicBezTo>
                  <a:cubicBezTo>
                    <a:pt x="954" y="2400"/>
                    <a:pt x="954" y="2400"/>
                    <a:pt x="954" y="2400"/>
                  </a:cubicBezTo>
                  <a:cubicBezTo>
                    <a:pt x="923" y="2477"/>
                    <a:pt x="923" y="2477"/>
                    <a:pt x="923" y="2477"/>
                  </a:cubicBezTo>
                  <a:cubicBezTo>
                    <a:pt x="892" y="2477"/>
                    <a:pt x="892" y="2477"/>
                    <a:pt x="892" y="2477"/>
                  </a:cubicBezTo>
                  <a:cubicBezTo>
                    <a:pt x="846" y="2553"/>
                    <a:pt x="846" y="2553"/>
                    <a:pt x="846" y="2553"/>
                  </a:cubicBezTo>
                  <a:cubicBezTo>
                    <a:pt x="846" y="2681"/>
                    <a:pt x="846" y="2681"/>
                    <a:pt x="846" y="2681"/>
                  </a:cubicBezTo>
                  <a:cubicBezTo>
                    <a:pt x="877" y="2706"/>
                    <a:pt x="877" y="2706"/>
                    <a:pt x="877" y="2706"/>
                  </a:cubicBezTo>
                  <a:cubicBezTo>
                    <a:pt x="908" y="2681"/>
                    <a:pt x="908" y="2681"/>
                    <a:pt x="908" y="2681"/>
                  </a:cubicBezTo>
                  <a:cubicBezTo>
                    <a:pt x="938" y="2706"/>
                    <a:pt x="938" y="2706"/>
                    <a:pt x="938" y="2706"/>
                  </a:cubicBezTo>
                  <a:cubicBezTo>
                    <a:pt x="954" y="2757"/>
                    <a:pt x="954" y="2757"/>
                    <a:pt x="954" y="2757"/>
                  </a:cubicBezTo>
                  <a:cubicBezTo>
                    <a:pt x="985" y="2757"/>
                    <a:pt x="985" y="2757"/>
                    <a:pt x="985" y="2757"/>
                  </a:cubicBezTo>
                  <a:cubicBezTo>
                    <a:pt x="1000" y="2732"/>
                    <a:pt x="1000" y="2732"/>
                    <a:pt x="1000" y="2732"/>
                  </a:cubicBezTo>
                  <a:cubicBezTo>
                    <a:pt x="1000" y="2706"/>
                    <a:pt x="1000" y="2706"/>
                    <a:pt x="1000" y="2706"/>
                  </a:cubicBezTo>
                  <a:cubicBezTo>
                    <a:pt x="1015" y="2681"/>
                    <a:pt x="1015" y="2681"/>
                    <a:pt x="1015" y="2681"/>
                  </a:cubicBezTo>
                  <a:cubicBezTo>
                    <a:pt x="1031" y="2706"/>
                    <a:pt x="1031" y="2706"/>
                    <a:pt x="1031" y="2706"/>
                  </a:cubicBezTo>
                  <a:cubicBezTo>
                    <a:pt x="1046" y="2783"/>
                    <a:pt x="1046" y="2783"/>
                    <a:pt x="1046" y="2783"/>
                  </a:cubicBezTo>
                  <a:cubicBezTo>
                    <a:pt x="1077" y="2809"/>
                    <a:pt x="1077" y="2809"/>
                    <a:pt x="1077" y="2809"/>
                  </a:cubicBezTo>
                  <a:cubicBezTo>
                    <a:pt x="1077" y="2783"/>
                    <a:pt x="1077" y="2783"/>
                    <a:pt x="1077" y="2783"/>
                  </a:cubicBezTo>
                  <a:close/>
                  <a:moveTo>
                    <a:pt x="1338" y="1991"/>
                  </a:moveTo>
                  <a:cubicBezTo>
                    <a:pt x="1354" y="1915"/>
                    <a:pt x="1354" y="1915"/>
                    <a:pt x="1354" y="1915"/>
                  </a:cubicBezTo>
                  <a:cubicBezTo>
                    <a:pt x="1369" y="1864"/>
                    <a:pt x="1369" y="1864"/>
                    <a:pt x="1369" y="1864"/>
                  </a:cubicBezTo>
                  <a:cubicBezTo>
                    <a:pt x="1385" y="1864"/>
                    <a:pt x="1385" y="1864"/>
                    <a:pt x="1385" y="1864"/>
                  </a:cubicBezTo>
                  <a:cubicBezTo>
                    <a:pt x="1385" y="1915"/>
                    <a:pt x="1385" y="1915"/>
                    <a:pt x="1385" y="1915"/>
                  </a:cubicBezTo>
                  <a:cubicBezTo>
                    <a:pt x="1400" y="1966"/>
                    <a:pt x="1400" y="1966"/>
                    <a:pt x="1400" y="1966"/>
                  </a:cubicBezTo>
                  <a:cubicBezTo>
                    <a:pt x="1400" y="1991"/>
                    <a:pt x="1400" y="1991"/>
                    <a:pt x="1400" y="1991"/>
                  </a:cubicBezTo>
                  <a:cubicBezTo>
                    <a:pt x="1354" y="1991"/>
                    <a:pt x="1354" y="1991"/>
                    <a:pt x="1354" y="1991"/>
                  </a:cubicBezTo>
                  <a:cubicBezTo>
                    <a:pt x="1354" y="1991"/>
                    <a:pt x="1338" y="1991"/>
                    <a:pt x="1338" y="1991"/>
                  </a:cubicBezTo>
                  <a:close/>
                  <a:moveTo>
                    <a:pt x="1277" y="3064"/>
                  </a:moveTo>
                  <a:cubicBezTo>
                    <a:pt x="1292" y="3064"/>
                    <a:pt x="1292" y="3064"/>
                    <a:pt x="1292" y="3064"/>
                  </a:cubicBezTo>
                  <a:cubicBezTo>
                    <a:pt x="1308" y="3038"/>
                    <a:pt x="1308" y="3038"/>
                    <a:pt x="1308" y="3038"/>
                  </a:cubicBezTo>
                  <a:cubicBezTo>
                    <a:pt x="1323" y="3013"/>
                    <a:pt x="1323" y="3013"/>
                    <a:pt x="1323" y="3013"/>
                  </a:cubicBezTo>
                  <a:cubicBezTo>
                    <a:pt x="1323" y="2962"/>
                    <a:pt x="1323" y="2962"/>
                    <a:pt x="1323" y="2962"/>
                  </a:cubicBezTo>
                  <a:cubicBezTo>
                    <a:pt x="1323" y="2936"/>
                    <a:pt x="1323" y="2936"/>
                    <a:pt x="1323" y="2936"/>
                  </a:cubicBezTo>
                  <a:cubicBezTo>
                    <a:pt x="1338" y="2962"/>
                    <a:pt x="1338" y="2962"/>
                    <a:pt x="1338" y="2962"/>
                  </a:cubicBezTo>
                  <a:cubicBezTo>
                    <a:pt x="1354" y="2936"/>
                    <a:pt x="1354" y="2936"/>
                    <a:pt x="1354" y="2936"/>
                  </a:cubicBezTo>
                  <a:cubicBezTo>
                    <a:pt x="1369" y="2860"/>
                    <a:pt x="1369" y="2860"/>
                    <a:pt x="1369" y="2860"/>
                  </a:cubicBezTo>
                  <a:cubicBezTo>
                    <a:pt x="1369" y="2783"/>
                    <a:pt x="1369" y="2783"/>
                    <a:pt x="1369" y="2783"/>
                  </a:cubicBezTo>
                  <a:cubicBezTo>
                    <a:pt x="1338" y="2757"/>
                    <a:pt x="1338" y="2757"/>
                    <a:pt x="1338" y="2757"/>
                  </a:cubicBezTo>
                  <a:cubicBezTo>
                    <a:pt x="1338" y="2732"/>
                    <a:pt x="1338" y="2732"/>
                    <a:pt x="1338" y="2732"/>
                  </a:cubicBezTo>
                  <a:cubicBezTo>
                    <a:pt x="1369" y="2706"/>
                    <a:pt x="1369" y="2706"/>
                    <a:pt x="1369" y="2706"/>
                  </a:cubicBezTo>
                  <a:cubicBezTo>
                    <a:pt x="1400" y="2706"/>
                    <a:pt x="1400" y="2706"/>
                    <a:pt x="1400" y="2706"/>
                  </a:cubicBezTo>
                  <a:cubicBezTo>
                    <a:pt x="1446" y="2681"/>
                    <a:pt x="1446" y="2681"/>
                    <a:pt x="1446" y="2681"/>
                  </a:cubicBezTo>
                  <a:cubicBezTo>
                    <a:pt x="1462" y="2681"/>
                    <a:pt x="1462" y="2681"/>
                    <a:pt x="1462" y="2681"/>
                  </a:cubicBezTo>
                  <a:cubicBezTo>
                    <a:pt x="1462" y="2655"/>
                    <a:pt x="1462" y="2655"/>
                    <a:pt x="1462" y="2655"/>
                  </a:cubicBezTo>
                  <a:cubicBezTo>
                    <a:pt x="1446" y="2630"/>
                    <a:pt x="1446" y="2630"/>
                    <a:pt x="1446" y="2630"/>
                  </a:cubicBezTo>
                  <a:cubicBezTo>
                    <a:pt x="1431" y="2604"/>
                    <a:pt x="1431" y="2604"/>
                    <a:pt x="1431" y="2604"/>
                  </a:cubicBezTo>
                  <a:cubicBezTo>
                    <a:pt x="1415" y="2604"/>
                    <a:pt x="1415" y="2604"/>
                    <a:pt x="1415" y="2604"/>
                  </a:cubicBezTo>
                  <a:cubicBezTo>
                    <a:pt x="1415" y="2579"/>
                    <a:pt x="1415" y="2579"/>
                    <a:pt x="1415" y="2579"/>
                  </a:cubicBezTo>
                  <a:cubicBezTo>
                    <a:pt x="1415" y="2528"/>
                    <a:pt x="1415" y="2528"/>
                    <a:pt x="1415" y="2528"/>
                  </a:cubicBezTo>
                  <a:cubicBezTo>
                    <a:pt x="1415" y="2502"/>
                    <a:pt x="1415" y="2502"/>
                    <a:pt x="1415" y="2502"/>
                  </a:cubicBezTo>
                  <a:cubicBezTo>
                    <a:pt x="1446" y="2502"/>
                    <a:pt x="1446" y="2502"/>
                    <a:pt x="1446" y="2502"/>
                  </a:cubicBezTo>
                  <a:cubicBezTo>
                    <a:pt x="1446" y="2528"/>
                    <a:pt x="1446" y="2528"/>
                    <a:pt x="1446" y="2528"/>
                  </a:cubicBezTo>
                  <a:cubicBezTo>
                    <a:pt x="1462" y="2528"/>
                    <a:pt x="1462" y="2528"/>
                    <a:pt x="1462" y="2528"/>
                  </a:cubicBezTo>
                  <a:cubicBezTo>
                    <a:pt x="1477" y="2528"/>
                    <a:pt x="1477" y="2528"/>
                    <a:pt x="1477" y="2528"/>
                  </a:cubicBezTo>
                  <a:cubicBezTo>
                    <a:pt x="1508" y="2477"/>
                    <a:pt x="1508" y="2477"/>
                    <a:pt x="1508" y="2477"/>
                  </a:cubicBezTo>
                  <a:cubicBezTo>
                    <a:pt x="1538" y="2451"/>
                    <a:pt x="1538" y="2451"/>
                    <a:pt x="1538" y="2451"/>
                  </a:cubicBezTo>
                  <a:cubicBezTo>
                    <a:pt x="1538" y="2426"/>
                    <a:pt x="1538" y="2426"/>
                    <a:pt x="1538" y="2426"/>
                  </a:cubicBezTo>
                  <a:cubicBezTo>
                    <a:pt x="1523" y="2374"/>
                    <a:pt x="1523" y="2374"/>
                    <a:pt x="1523" y="2374"/>
                  </a:cubicBezTo>
                  <a:cubicBezTo>
                    <a:pt x="1523" y="2349"/>
                    <a:pt x="1523" y="2349"/>
                    <a:pt x="1523" y="2349"/>
                  </a:cubicBezTo>
                  <a:cubicBezTo>
                    <a:pt x="1492" y="2298"/>
                    <a:pt x="1492" y="2298"/>
                    <a:pt x="1492" y="2298"/>
                  </a:cubicBezTo>
                  <a:cubicBezTo>
                    <a:pt x="1477" y="2272"/>
                    <a:pt x="1477" y="2272"/>
                    <a:pt x="1477" y="2272"/>
                  </a:cubicBezTo>
                  <a:cubicBezTo>
                    <a:pt x="1462" y="2247"/>
                    <a:pt x="1462" y="2247"/>
                    <a:pt x="1462" y="2247"/>
                  </a:cubicBezTo>
                  <a:cubicBezTo>
                    <a:pt x="1431" y="2298"/>
                    <a:pt x="1431" y="2298"/>
                    <a:pt x="1431" y="2298"/>
                  </a:cubicBezTo>
                  <a:cubicBezTo>
                    <a:pt x="1400" y="2349"/>
                    <a:pt x="1400" y="2349"/>
                    <a:pt x="1400" y="2349"/>
                  </a:cubicBezTo>
                  <a:cubicBezTo>
                    <a:pt x="1385" y="2349"/>
                    <a:pt x="1385" y="2349"/>
                    <a:pt x="1385" y="2349"/>
                  </a:cubicBezTo>
                  <a:cubicBezTo>
                    <a:pt x="1385" y="2323"/>
                    <a:pt x="1385" y="2323"/>
                    <a:pt x="1385" y="2323"/>
                  </a:cubicBezTo>
                  <a:cubicBezTo>
                    <a:pt x="1400" y="2272"/>
                    <a:pt x="1400" y="2272"/>
                    <a:pt x="1400" y="2272"/>
                  </a:cubicBezTo>
                  <a:cubicBezTo>
                    <a:pt x="1415" y="2247"/>
                    <a:pt x="1415" y="2247"/>
                    <a:pt x="1415" y="2247"/>
                  </a:cubicBezTo>
                  <a:cubicBezTo>
                    <a:pt x="1431" y="2170"/>
                    <a:pt x="1431" y="2170"/>
                    <a:pt x="1431" y="2170"/>
                  </a:cubicBezTo>
                  <a:cubicBezTo>
                    <a:pt x="1431" y="2119"/>
                    <a:pt x="1431" y="2119"/>
                    <a:pt x="1431" y="2119"/>
                  </a:cubicBezTo>
                  <a:cubicBezTo>
                    <a:pt x="1431" y="2094"/>
                    <a:pt x="1431" y="2094"/>
                    <a:pt x="1431" y="2094"/>
                  </a:cubicBezTo>
                  <a:cubicBezTo>
                    <a:pt x="1400" y="2170"/>
                    <a:pt x="1400" y="2170"/>
                    <a:pt x="1400" y="2170"/>
                  </a:cubicBezTo>
                  <a:cubicBezTo>
                    <a:pt x="1385" y="2247"/>
                    <a:pt x="1385" y="2247"/>
                    <a:pt x="1385" y="2247"/>
                  </a:cubicBezTo>
                  <a:cubicBezTo>
                    <a:pt x="1369" y="2247"/>
                    <a:pt x="1369" y="2247"/>
                    <a:pt x="1369" y="2247"/>
                  </a:cubicBezTo>
                  <a:cubicBezTo>
                    <a:pt x="1369" y="2221"/>
                    <a:pt x="1369" y="2221"/>
                    <a:pt x="1369" y="2221"/>
                  </a:cubicBezTo>
                  <a:cubicBezTo>
                    <a:pt x="1369" y="2170"/>
                    <a:pt x="1369" y="2170"/>
                    <a:pt x="1369" y="2170"/>
                  </a:cubicBezTo>
                  <a:cubicBezTo>
                    <a:pt x="1369" y="2145"/>
                    <a:pt x="1369" y="2145"/>
                    <a:pt x="1369" y="2145"/>
                  </a:cubicBezTo>
                  <a:cubicBezTo>
                    <a:pt x="1354" y="2145"/>
                    <a:pt x="1354" y="2145"/>
                    <a:pt x="1354" y="2145"/>
                  </a:cubicBezTo>
                  <a:cubicBezTo>
                    <a:pt x="1338" y="2221"/>
                    <a:pt x="1338" y="2221"/>
                    <a:pt x="1338" y="2221"/>
                  </a:cubicBezTo>
                  <a:cubicBezTo>
                    <a:pt x="1308" y="2247"/>
                    <a:pt x="1308" y="2247"/>
                    <a:pt x="1308" y="2247"/>
                  </a:cubicBezTo>
                  <a:cubicBezTo>
                    <a:pt x="1308" y="2298"/>
                    <a:pt x="1308" y="2298"/>
                    <a:pt x="1308" y="2298"/>
                  </a:cubicBezTo>
                  <a:cubicBezTo>
                    <a:pt x="1323" y="2298"/>
                    <a:pt x="1323" y="2298"/>
                    <a:pt x="1323" y="2298"/>
                  </a:cubicBezTo>
                  <a:cubicBezTo>
                    <a:pt x="1338" y="2298"/>
                    <a:pt x="1338" y="2298"/>
                    <a:pt x="1338" y="2298"/>
                  </a:cubicBezTo>
                  <a:cubicBezTo>
                    <a:pt x="1354" y="2298"/>
                    <a:pt x="1354" y="2298"/>
                    <a:pt x="1354" y="2298"/>
                  </a:cubicBezTo>
                  <a:cubicBezTo>
                    <a:pt x="1354" y="2349"/>
                    <a:pt x="1354" y="2349"/>
                    <a:pt x="1354" y="2349"/>
                  </a:cubicBezTo>
                  <a:cubicBezTo>
                    <a:pt x="1338" y="2349"/>
                    <a:pt x="1338" y="2349"/>
                    <a:pt x="1338" y="2349"/>
                  </a:cubicBezTo>
                  <a:cubicBezTo>
                    <a:pt x="1308" y="2400"/>
                    <a:pt x="1308" y="2400"/>
                    <a:pt x="1308" y="2400"/>
                  </a:cubicBezTo>
                  <a:cubicBezTo>
                    <a:pt x="1323" y="2451"/>
                    <a:pt x="1323" y="2451"/>
                    <a:pt x="1323" y="2451"/>
                  </a:cubicBezTo>
                  <a:cubicBezTo>
                    <a:pt x="1308" y="2477"/>
                    <a:pt x="1308" y="2477"/>
                    <a:pt x="1308" y="2477"/>
                  </a:cubicBezTo>
                  <a:cubicBezTo>
                    <a:pt x="1277" y="2502"/>
                    <a:pt x="1277" y="2502"/>
                    <a:pt x="1277" y="2502"/>
                  </a:cubicBezTo>
                  <a:cubicBezTo>
                    <a:pt x="1262" y="2553"/>
                    <a:pt x="1262" y="2553"/>
                    <a:pt x="1262" y="2553"/>
                  </a:cubicBezTo>
                  <a:cubicBezTo>
                    <a:pt x="1231" y="2579"/>
                    <a:pt x="1231" y="2579"/>
                    <a:pt x="1231" y="2579"/>
                  </a:cubicBezTo>
                  <a:cubicBezTo>
                    <a:pt x="1200" y="2553"/>
                    <a:pt x="1200" y="2553"/>
                    <a:pt x="1200" y="2553"/>
                  </a:cubicBezTo>
                  <a:cubicBezTo>
                    <a:pt x="1169" y="2553"/>
                    <a:pt x="1169" y="2553"/>
                    <a:pt x="1169" y="2553"/>
                  </a:cubicBezTo>
                  <a:cubicBezTo>
                    <a:pt x="1138" y="2528"/>
                    <a:pt x="1138" y="2528"/>
                    <a:pt x="1138" y="2528"/>
                  </a:cubicBezTo>
                  <a:cubicBezTo>
                    <a:pt x="1123" y="2502"/>
                    <a:pt x="1123" y="2502"/>
                    <a:pt x="1123" y="2502"/>
                  </a:cubicBezTo>
                  <a:cubicBezTo>
                    <a:pt x="1108" y="2528"/>
                    <a:pt x="1108" y="2528"/>
                    <a:pt x="1108" y="2528"/>
                  </a:cubicBezTo>
                  <a:cubicBezTo>
                    <a:pt x="1108" y="2579"/>
                    <a:pt x="1108" y="2579"/>
                    <a:pt x="1108" y="2579"/>
                  </a:cubicBezTo>
                  <a:cubicBezTo>
                    <a:pt x="1092" y="2604"/>
                    <a:pt x="1092" y="2604"/>
                    <a:pt x="1092" y="2604"/>
                  </a:cubicBezTo>
                  <a:cubicBezTo>
                    <a:pt x="1092" y="2630"/>
                    <a:pt x="1092" y="2630"/>
                    <a:pt x="1092" y="2630"/>
                  </a:cubicBezTo>
                  <a:cubicBezTo>
                    <a:pt x="1123" y="2655"/>
                    <a:pt x="1123" y="2655"/>
                    <a:pt x="1123" y="2655"/>
                  </a:cubicBezTo>
                  <a:cubicBezTo>
                    <a:pt x="1138" y="2604"/>
                    <a:pt x="1138" y="2604"/>
                    <a:pt x="1138" y="2604"/>
                  </a:cubicBezTo>
                  <a:cubicBezTo>
                    <a:pt x="1169" y="2655"/>
                    <a:pt x="1169" y="2655"/>
                    <a:pt x="1169" y="2655"/>
                  </a:cubicBezTo>
                  <a:cubicBezTo>
                    <a:pt x="1185" y="2706"/>
                    <a:pt x="1185" y="2706"/>
                    <a:pt x="1185" y="2706"/>
                  </a:cubicBezTo>
                  <a:cubicBezTo>
                    <a:pt x="1200" y="2706"/>
                    <a:pt x="1200" y="2706"/>
                    <a:pt x="1200" y="2706"/>
                  </a:cubicBezTo>
                  <a:cubicBezTo>
                    <a:pt x="1215" y="2732"/>
                    <a:pt x="1215" y="2732"/>
                    <a:pt x="1215" y="2732"/>
                  </a:cubicBezTo>
                  <a:cubicBezTo>
                    <a:pt x="1200" y="2757"/>
                    <a:pt x="1200" y="2757"/>
                    <a:pt x="1200" y="2757"/>
                  </a:cubicBezTo>
                  <a:cubicBezTo>
                    <a:pt x="1154" y="2757"/>
                    <a:pt x="1154" y="2757"/>
                    <a:pt x="1154" y="2757"/>
                  </a:cubicBezTo>
                  <a:cubicBezTo>
                    <a:pt x="1138" y="2783"/>
                    <a:pt x="1138" y="2783"/>
                    <a:pt x="1138" y="2783"/>
                  </a:cubicBezTo>
                  <a:cubicBezTo>
                    <a:pt x="1138" y="2911"/>
                    <a:pt x="1138" y="2911"/>
                    <a:pt x="1138" y="2911"/>
                  </a:cubicBezTo>
                  <a:cubicBezTo>
                    <a:pt x="1154" y="2962"/>
                    <a:pt x="1154" y="2962"/>
                    <a:pt x="1154" y="2962"/>
                  </a:cubicBezTo>
                  <a:cubicBezTo>
                    <a:pt x="1154" y="2987"/>
                    <a:pt x="1154" y="2987"/>
                    <a:pt x="1154" y="2987"/>
                  </a:cubicBezTo>
                  <a:cubicBezTo>
                    <a:pt x="1154" y="3038"/>
                    <a:pt x="1154" y="3038"/>
                    <a:pt x="1154" y="3038"/>
                  </a:cubicBezTo>
                  <a:cubicBezTo>
                    <a:pt x="1185" y="3013"/>
                    <a:pt x="1185" y="3013"/>
                    <a:pt x="1185" y="3013"/>
                  </a:cubicBezTo>
                  <a:cubicBezTo>
                    <a:pt x="1215" y="3013"/>
                    <a:pt x="1215" y="3013"/>
                    <a:pt x="1215" y="3013"/>
                  </a:cubicBezTo>
                  <a:cubicBezTo>
                    <a:pt x="1231" y="2962"/>
                    <a:pt x="1231" y="2962"/>
                    <a:pt x="1231" y="2962"/>
                  </a:cubicBezTo>
                  <a:cubicBezTo>
                    <a:pt x="1231" y="2911"/>
                    <a:pt x="1231" y="2911"/>
                    <a:pt x="1231" y="2911"/>
                  </a:cubicBezTo>
                  <a:cubicBezTo>
                    <a:pt x="1246" y="2911"/>
                    <a:pt x="1246" y="2911"/>
                    <a:pt x="1246" y="2911"/>
                  </a:cubicBezTo>
                  <a:cubicBezTo>
                    <a:pt x="1262" y="2962"/>
                    <a:pt x="1262" y="2962"/>
                    <a:pt x="1262" y="2962"/>
                  </a:cubicBezTo>
                  <a:cubicBezTo>
                    <a:pt x="1277" y="3064"/>
                    <a:pt x="1277" y="3064"/>
                    <a:pt x="1277" y="3064"/>
                  </a:cubicBezTo>
                  <a:close/>
                  <a:moveTo>
                    <a:pt x="1492" y="2962"/>
                  </a:moveTo>
                  <a:cubicBezTo>
                    <a:pt x="1492" y="2911"/>
                    <a:pt x="1492" y="2911"/>
                    <a:pt x="1492" y="2911"/>
                  </a:cubicBezTo>
                  <a:cubicBezTo>
                    <a:pt x="1508" y="2885"/>
                    <a:pt x="1508" y="2885"/>
                    <a:pt x="1508" y="2885"/>
                  </a:cubicBezTo>
                  <a:cubicBezTo>
                    <a:pt x="1508" y="2834"/>
                    <a:pt x="1508" y="2834"/>
                    <a:pt x="1508" y="2834"/>
                  </a:cubicBezTo>
                  <a:cubicBezTo>
                    <a:pt x="1477" y="2809"/>
                    <a:pt x="1477" y="2809"/>
                    <a:pt x="1477" y="2809"/>
                  </a:cubicBezTo>
                  <a:cubicBezTo>
                    <a:pt x="1446" y="2783"/>
                    <a:pt x="1446" y="2783"/>
                    <a:pt x="1446" y="2783"/>
                  </a:cubicBezTo>
                  <a:cubicBezTo>
                    <a:pt x="1431" y="2834"/>
                    <a:pt x="1431" y="2834"/>
                    <a:pt x="1431" y="2834"/>
                  </a:cubicBezTo>
                  <a:cubicBezTo>
                    <a:pt x="1431" y="2885"/>
                    <a:pt x="1431" y="2885"/>
                    <a:pt x="1431" y="2885"/>
                  </a:cubicBezTo>
                  <a:cubicBezTo>
                    <a:pt x="1431" y="2911"/>
                    <a:pt x="1431" y="2911"/>
                    <a:pt x="1431" y="2911"/>
                  </a:cubicBezTo>
                  <a:cubicBezTo>
                    <a:pt x="1492" y="2962"/>
                    <a:pt x="1492" y="2962"/>
                    <a:pt x="1492" y="2962"/>
                  </a:cubicBezTo>
                  <a:close/>
                  <a:moveTo>
                    <a:pt x="1538" y="3115"/>
                  </a:moveTo>
                  <a:cubicBezTo>
                    <a:pt x="1538" y="3115"/>
                    <a:pt x="1554" y="3115"/>
                    <a:pt x="1554" y="3115"/>
                  </a:cubicBezTo>
                  <a:cubicBezTo>
                    <a:pt x="1585" y="3089"/>
                    <a:pt x="1585" y="3089"/>
                    <a:pt x="1585" y="3089"/>
                  </a:cubicBezTo>
                  <a:cubicBezTo>
                    <a:pt x="1631" y="3089"/>
                    <a:pt x="1631" y="3089"/>
                    <a:pt x="1631" y="3089"/>
                  </a:cubicBezTo>
                  <a:cubicBezTo>
                    <a:pt x="1646" y="3038"/>
                    <a:pt x="1646" y="3038"/>
                    <a:pt x="1646" y="3038"/>
                  </a:cubicBezTo>
                  <a:cubicBezTo>
                    <a:pt x="1646" y="3013"/>
                    <a:pt x="1646" y="3013"/>
                    <a:pt x="1646" y="3013"/>
                  </a:cubicBezTo>
                  <a:cubicBezTo>
                    <a:pt x="1600" y="2987"/>
                    <a:pt x="1600" y="2987"/>
                    <a:pt x="1600" y="2987"/>
                  </a:cubicBezTo>
                  <a:cubicBezTo>
                    <a:pt x="1600" y="2936"/>
                    <a:pt x="1600" y="2936"/>
                    <a:pt x="1600" y="2936"/>
                  </a:cubicBezTo>
                  <a:cubicBezTo>
                    <a:pt x="1569" y="2860"/>
                    <a:pt x="1569" y="2860"/>
                    <a:pt x="1569" y="2860"/>
                  </a:cubicBezTo>
                  <a:cubicBezTo>
                    <a:pt x="1554" y="2885"/>
                    <a:pt x="1554" y="2885"/>
                    <a:pt x="1554" y="2885"/>
                  </a:cubicBezTo>
                  <a:cubicBezTo>
                    <a:pt x="1554" y="2962"/>
                    <a:pt x="1554" y="2962"/>
                    <a:pt x="1554" y="2962"/>
                  </a:cubicBezTo>
                  <a:cubicBezTo>
                    <a:pt x="1538" y="3013"/>
                    <a:pt x="1538" y="3013"/>
                    <a:pt x="1538" y="3013"/>
                  </a:cubicBezTo>
                  <a:cubicBezTo>
                    <a:pt x="1508" y="3013"/>
                    <a:pt x="1508" y="3013"/>
                    <a:pt x="1508" y="3013"/>
                  </a:cubicBezTo>
                  <a:cubicBezTo>
                    <a:pt x="1492" y="3013"/>
                    <a:pt x="1492" y="3013"/>
                    <a:pt x="1492" y="3013"/>
                  </a:cubicBezTo>
                  <a:cubicBezTo>
                    <a:pt x="1523" y="3064"/>
                    <a:pt x="1523" y="3064"/>
                    <a:pt x="1523" y="3064"/>
                  </a:cubicBezTo>
                  <a:cubicBezTo>
                    <a:pt x="1538" y="3115"/>
                    <a:pt x="1538" y="3115"/>
                    <a:pt x="1538" y="3115"/>
                  </a:cubicBezTo>
                  <a:close/>
                  <a:moveTo>
                    <a:pt x="1954" y="1174"/>
                  </a:moveTo>
                  <a:cubicBezTo>
                    <a:pt x="1985" y="1149"/>
                    <a:pt x="1985" y="1149"/>
                    <a:pt x="1985" y="1149"/>
                  </a:cubicBezTo>
                  <a:cubicBezTo>
                    <a:pt x="2015" y="1149"/>
                    <a:pt x="2015" y="1149"/>
                    <a:pt x="2015" y="1149"/>
                  </a:cubicBezTo>
                  <a:cubicBezTo>
                    <a:pt x="2031" y="1123"/>
                    <a:pt x="2031" y="1123"/>
                    <a:pt x="2031" y="1123"/>
                  </a:cubicBezTo>
                  <a:cubicBezTo>
                    <a:pt x="2046" y="1098"/>
                    <a:pt x="2046" y="1098"/>
                    <a:pt x="2046" y="1098"/>
                  </a:cubicBezTo>
                  <a:cubicBezTo>
                    <a:pt x="2031" y="1072"/>
                    <a:pt x="2031" y="1072"/>
                    <a:pt x="2031" y="1072"/>
                  </a:cubicBezTo>
                  <a:cubicBezTo>
                    <a:pt x="2015" y="1021"/>
                    <a:pt x="2015" y="1021"/>
                    <a:pt x="2015" y="1021"/>
                  </a:cubicBezTo>
                  <a:cubicBezTo>
                    <a:pt x="2000" y="996"/>
                    <a:pt x="2000" y="996"/>
                    <a:pt x="2000" y="996"/>
                  </a:cubicBezTo>
                  <a:cubicBezTo>
                    <a:pt x="1985" y="1021"/>
                    <a:pt x="1985" y="1021"/>
                    <a:pt x="1985" y="1021"/>
                  </a:cubicBezTo>
                  <a:cubicBezTo>
                    <a:pt x="1938" y="1021"/>
                    <a:pt x="1938" y="1021"/>
                    <a:pt x="1938" y="1021"/>
                  </a:cubicBezTo>
                  <a:cubicBezTo>
                    <a:pt x="1908" y="1047"/>
                    <a:pt x="1908" y="1047"/>
                    <a:pt x="1908" y="1047"/>
                  </a:cubicBezTo>
                  <a:cubicBezTo>
                    <a:pt x="1908" y="1072"/>
                    <a:pt x="1908" y="1072"/>
                    <a:pt x="1908" y="1072"/>
                  </a:cubicBezTo>
                  <a:cubicBezTo>
                    <a:pt x="1923" y="1098"/>
                    <a:pt x="1923" y="1098"/>
                    <a:pt x="1923" y="1098"/>
                  </a:cubicBezTo>
                  <a:cubicBezTo>
                    <a:pt x="1938" y="1149"/>
                    <a:pt x="1938" y="1149"/>
                    <a:pt x="1938" y="1149"/>
                  </a:cubicBezTo>
                  <a:cubicBezTo>
                    <a:pt x="1938" y="1149"/>
                    <a:pt x="1954" y="1174"/>
                    <a:pt x="1954" y="1174"/>
                  </a:cubicBezTo>
                  <a:close/>
                  <a:moveTo>
                    <a:pt x="1985" y="1277"/>
                  </a:moveTo>
                  <a:cubicBezTo>
                    <a:pt x="1985" y="1251"/>
                    <a:pt x="1985" y="1251"/>
                    <a:pt x="1985" y="1251"/>
                  </a:cubicBezTo>
                  <a:cubicBezTo>
                    <a:pt x="2000" y="1226"/>
                    <a:pt x="2000" y="1226"/>
                    <a:pt x="2000" y="1226"/>
                  </a:cubicBezTo>
                  <a:cubicBezTo>
                    <a:pt x="2000" y="1251"/>
                    <a:pt x="2000" y="1251"/>
                    <a:pt x="2000" y="1251"/>
                  </a:cubicBezTo>
                  <a:cubicBezTo>
                    <a:pt x="1985" y="1277"/>
                    <a:pt x="1985" y="1277"/>
                    <a:pt x="1985" y="1277"/>
                  </a:cubicBezTo>
                  <a:close/>
                  <a:moveTo>
                    <a:pt x="2000" y="1455"/>
                  </a:moveTo>
                  <a:cubicBezTo>
                    <a:pt x="2015" y="1404"/>
                    <a:pt x="2015" y="1404"/>
                    <a:pt x="2015" y="1404"/>
                  </a:cubicBezTo>
                  <a:cubicBezTo>
                    <a:pt x="2031" y="1379"/>
                    <a:pt x="2031" y="1379"/>
                    <a:pt x="2031" y="1379"/>
                  </a:cubicBezTo>
                  <a:cubicBezTo>
                    <a:pt x="2046" y="1353"/>
                    <a:pt x="2046" y="1353"/>
                    <a:pt x="2046" y="1353"/>
                  </a:cubicBezTo>
                  <a:cubicBezTo>
                    <a:pt x="2031" y="1328"/>
                    <a:pt x="2031" y="1328"/>
                    <a:pt x="2031" y="1328"/>
                  </a:cubicBezTo>
                  <a:cubicBezTo>
                    <a:pt x="2015" y="1353"/>
                    <a:pt x="2015" y="1353"/>
                    <a:pt x="2015" y="1353"/>
                  </a:cubicBezTo>
                  <a:cubicBezTo>
                    <a:pt x="1985" y="1353"/>
                    <a:pt x="1985" y="1353"/>
                    <a:pt x="1985" y="1353"/>
                  </a:cubicBezTo>
                  <a:cubicBezTo>
                    <a:pt x="1954" y="1328"/>
                    <a:pt x="1954" y="1328"/>
                    <a:pt x="1954" y="1328"/>
                  </a:cubicBezTo>
                  <a:cubicBezTo>
                    <a:pt x="1938" y="1328"/>
                    <a:pt x="1938" y="1328"/>
                    <a:pt x="1938" y="1328"/>
                  </a:cubicBezTo>
                  <a:cubicBezTo>
                    <a:pt x="1908" y="1353"/>
                    <a:pt x="1908" y="1353"/>
                    <a:pt x="1908" y="1353"/>
                  </a:cubicBezTo>
                  <a:cubicBezTo>
                    <a:pt x="1877" y="1379"/>
                    <a:pt x="1877" y="1379"/>
                    <a:pt x="1877" y="1379"/>
                  </a:cubicBezTo>
                  <a:cubicBezTo>
                    <a:pt x="1877" y="1430"/>
                    <a:pt x="1877" y="1430"/>
                    <a:pt x="1877" y="1430"/>
                  </a:cubicBezTo>
                  <a:cubicBezTo>
                    <a:pt x="1877" y="1455"/>
                    <a:pt x="1877" y="1455"/>
                    <a:pt x="1877" y="1455"/>
                  </a:cubicBezTo>
                  <a:cubicBezTo>
                    <a:pt x="1908" y="1481"/>
                    <a:pt x="1908" y="1481"/>
                    <a:pt x="1908" y="1481"/>
                  </a:cubicBezTo>
                  <a:cubicBezTo>
                    <a:pt x="1938" y="1455"/>
                    <a:pt x="1938" y="1455"/>
                    <a:pt x="1938" y="1455"/>
                  </a:cubicBezTo>
                  <a:cubicBezTo>
                    <a:pt x="1954" y="1481"/>
                    <a:pt x="1954" y="1481"/>
                    <a:pt x="1954" y="1481"/>
                  </a:cubicBezTo>
                  <a:cubicBezTo>
                    <a:pt x="1985" y="1481"/>
                    <a:pt x="1985" y="1481"/>
                    <a:pt x="1985" y="1481"/>
                  </a:cubicBezTo>
                  <a:cubicBezTo>
                    <a:pt x="2000" y="1455"/>
                    <a:pt x="2000" y="1455"/>
                    <a:pt x="2000" y="1455"/>
                  </a:cubicBezTo>
                  <a:close/>
                  <a:moveTo>
                    <a:pt x="2077" y="1455"/>
                  </a:moveTo>
                  <a:cubicBezTo>
                    <a:pt x="2062" y="1404"/>
                    <a:pt x="2062" y="1404"/>
                    <a:pt x="2062" y="1404"/>
                  </a:cubicBezTo>
                  <a:cubicBezTo>
                    <a:pt x="2077" y="1353"/>
                    <a:pt x="2077" y="1353"/>
                    <a:pt x="2077" y="1353"/>
                  </a:cubicBezTo>
                  <a:cubicBezTo>
                    <a:pt x="2108" y="1353"/>
                    <a:pt x="2108" y="1353"/>
                    <a:pt x="2108" y="1353"/>
                  </a:cubicBezTo>
                  <a:cubicBezTo>
                    <a:pt x="2123" y="1379"/>
                    <a:pt x="2123" y="1379"/>
                    <a:pt x="2123" y="1379"/>
                  </a:cubicBezTo>
                  <a:cubicBezTo>
                    <a:pt x="2123" y="1430"/>
                    <a:pt x="2123" y="1430"/>
                    <a:pt x="2123" y="1430"/>
                  </a:cubicBezTo>
                  <a:cubicBezTo>
                    <a:pt x="2123" y="1455"/>
                    <a:pt x="2123" y="1455"/>
                    <a:pt x="2123" y="1455"/>
                  </a:cubicBezTo>
                  <a:cubicBezTo>
                    <a:pt x="2092" y="1481"/>
                    <a:pt x="2092" y="1481"/>
                    <a:pt x="2092" y="1481"/>
                  </a:cubicBezTo>
                  <a:cubicBezTo>
                    <a:pt x="2077" y="1455"/>
                    <a:pt x="2077" y="1455"/>
                    <a:pt x="2077" y="1455"/>
                  </a:cubicBezTo>
                  <a:close/>
                  <a:moveTo>
                    <a:pt x="1938" y="1736"/>
                  </a:moveTo>
                  <a:cubicBezTo>
                    <a:pt x="1969" y="1660"/>
                    <a:pt x="1969" y="1660"/>
                    <a:pt x="1969" y="1660"/>
                  </a:cubicBezTo>
                  <a:cubicBezTo>
                    <a:pt x="2000" y="1583"/>
                    <a:pt x="2000" y="1583"/>
                    <a:pt x="2000" y="1583"/>
                  </a:cubicBezTo>
                  <a:cubicBezTo>
                    <a:pt x="2031" y="1557"/>
                    <a:pt x="2031" y="1557"/>
                    <a:pt x="2031" y="1557"/>
                  </a:cubicBezTo>
                  <a:cubicBezTo>
                    <a:pt x="2015" y="1532"/>
                    <a:pt x="2015" y="1532"/>
                    <a:pt x="2015" y="1532"/>
                  </a:cubicBezTo>
                  <a:cubicBezTo>
                    <a:pt x="2000" y="1506"/>
                    <a:pt x="2000" y="1506"/>
                    <a:pt x="2000" y="1506"/>
                  </a:cubicBezTo>
                  <a:cubicBezTo>
                    <a:pt x="1954" y="1557"/>
                    <a:pt x="1954" y="1557"/>
                    <a:pt x="1954" y="1557"/>
                  </a:cubicBezTo>
                  <a:cubicBezTo>
                    <a:pt x="1923" y="1532"/>
                    <a:pt x="1923" y="1532"/>
                    <a:pt x="1923" y="1532"/>
                  </a:cubicBezTo>
                  <a:cubicBezTo>
                    <a:pt x="1892" y="1506"/>
                    <a:pt x="1892" y="1506"/>
                    <a:pt x="1892" y="1506"/>
                  </a:cubicBezTo>
                  <a:cubicBezTo>
                    <a:pt x="1877" y="1557"/>
                    <a:pt x="1877" y="1557"/>
                    <a:pt x="1877" y="1557"/>
                  </a:cubicBezTo>
                  <a:cubicBezTo>
                    <a:pt x="1862" y="1609"/>
                    <a:pt x="1862" y="1609"/>
                    <a:pt x="1862" y="1609"/>
                  </a:cubicBezTo>
                  <a:cubicBezTo>
                    <a:pt x="1877" y="1609"/>
                    <a:pt x="1877" y="1609"/>
                    <a:pt x="1877" y="1609"/>
                  </a:cubicBezTo>
                  <a:cubicBezTo>
                    <a:pt x="1908" y="1609"/>
                    <a:pt x="1908" y="1609"/>
                    <a:pt x="1908" y="1609"/>
                  </a:cubicBezTo>
                  <a:cubicBezTo>
                    <a:pt x="1908" y="1685"/>
                    <a:pt x="1908" y="1685"/>
                    <a:pt x="1908" y="1685"/>
                  </a:cubicBezTo>
                  <a:cubicBezTo>
                    <a:pt x="1923" y="1685"/>
                    <a:pt x="1923" y="1685"/>
                    <a:pt x="1923" y="1685"/>
                  </a:cubicBezTo>
                  <a:cubicBezTo>
                    <a:pt x="1877" y="1711"/>
                    <a:pt x="1877" y="1711"/>
                    <a:pt x="1877" y="1711"/>
                  </a:cubicBezTo>
                  <a:cubicBezTo>
                    <a:pt x="1831" y="1736"/>
                    <a:pt x="1831" y="1736"/>
                    <a:pt x="1831" y="1736"/>
                  </a:cubicBezTo>
                  <a:cubicBezTo>
                    <a:pt x="1815" y="1762"/>
                    <a:pt x="1815" y="1762"/>
                    <a:pt x="1815" y="1762"/>
                  </a:cubicBezTo>
                  <a:cubicBezTo>
                    <a:pt x="1831" y="1813"/>
                    <a:pt x="1831" y="1813"/>
                    <a:pt x="1831" y="1813"/>
                  </a:cubicBezTo>
                  <a:cubicBezTo>
                    <a:pt x="1862" y="1813"/>
                    <a:pt x="1862" y="1813"/>
                    <a:pt x="1862" y="1813"/>
                  </a:cubicBezTo>
                  <a:cubicBezTo>
                    <a:pt x="1892" y="1762"/>
                    <a:pt x="1892" y="1762"/>
                    <a:pt x="1892" y="1762"/>
                  </a:cubicBezTo>
                  <a:cubicBezTo>
                    <a:pt x="1892" y="1762"/>
                    <a:pt x="1938" y="1762"/>
                    <a:pt x="1938" y="1736"/>
                  </a:cubicBezTo>
                  <a:close/>
                  <a:moveTo>
                    <a:pt x="2031" y="1762"/>
                  </a:moveTo>
                  <a:cubicBezTo>
                    <a:pt x="2000" y="1736"/>
                    <a:pt x="2000" y="1736"/>
                    <a:pt x="2000" y="1736"/>
                  </a:cubicBezTo>
                  <a:cubicBezTo>
                    <a:pt x="1985" y="1762"/>
                    <a:pt x="1985" y="1762"/>
                    <a:pt x="1985" y="1762"/>
                  </a:cubicBezTo>
                  <a:cubicBezTo>
                    <a:pt x="1969" y="1762"/>
                    <a:pt x="1969" y="1762"/>
                    <a:pt x="1969" y="1762"/>
                  </a:cubicBezTo>
                  <a:cubicBezTo>
                    <a:pt x="1985" y="1711"/>
                    <a:pt x="1985" y="1711"/>
                    <a:pt x="1985" y="1711"/>
                  </a:cubicBezTo>
                  <a:cubicBezTo>
                    <a:pt x="2015" y="1660"/>
                    <a:pt x="2015" y="1660"/>
                    <a:pt x="2015" y="1660"/>
                  </a:cubicBezTo>
                  <a:cubicBezTo>
                    <a:pt x="2015" y="1634"/>
                    <a:pt x="2015" y="1634"/>
                    <a:pt x="2015" y="1634"/>
                  </a:cubicBezTo>
                  <a:cubicBezTo>
                    <a:pt x="2046" y="1685"/>
                    <a:pt x="2046" y="1685"/>
                    <a:pt x="2046" y="1685"/>
                  </a:cubicBezTo>
                  <a:cubicBezTo>
                    <a:pt x="2046" y="1711"/>
                    <a:pt x="2046" y="1711"/>
                    <a:pt x="2046" y="1711"/>
                  </a:cubicBezTo>
                  <a:cubicBezTo>
                    <a:pt x="2031" y="1762"/>
                    <a:pt x="2031" y="1762"/>
                    <a:pt x="2031" y="1762"/>
                  </a:cubicBezTo>
                  <a:close/>
                  <a:moveTo>
                    <a:pt x="2138" y="1864"/>
                  </a:moveTo>
                  <a:cubicBezTo>
                    <a:pt x="2077" y="1813"/>
                    <a:pt x="2077" y="1813"/>
                    <a:pt x="2077" y="1813"/>
                  </a:cubicBezTo>
                  <a:cubicBezTo>
                    <a:pt x="2077" y="1762"/>
                    <a:pt x="2077" y="1762"/>
                    <a:pt x="2077" y="1762"/>
                  </a:cubicBezTo>
                  <a:cubicBezTo>
                    <a:pt x="2077" y="1711"/>
                    <a:pt x="2077" y="1711"/>
                    <a:pt x="2077" y="1711"/>
                  </a:cubicBezTo>
                  <a:cubicBezTo>
                    <a:pt x="2092" y="1711"/>
                    <a:pt x="2092" y="1711"/>
                    <a:pt x="2092" y="1711"/>
                  </a:cubicBezTo>
                  <a:cubicBezTo>
                    <a:pt x="2108" y="1762"/>
                    <a:pt x="2108" y="1762"/>
                    <a:pt x="2108" y="1762"/>
                  </a:cubicBezTo>
                  <a:cubicBezTo>
                    <a:pt x="2138" y="1762"/>
                    <a:pt x="2138" y="1762"/>
                    <a:pt x="2138" y="1762"/>
                  </a:cubicBezTo>
                  <a:cubicBezTo>
                    <a:pt x="2169" y="1787"/>
                    <a:pt x="2169" y="1787"/>
                    <a:pt x="2169" y="1787"/>
                  </a:cubicBezTo>
                  <a:cubicBezTo>
                    <a:pt x="2169" y="1838"/>
                    <a:pt x="2169" y="1838"/>
                    <a:pt x="2169" y="1838"/>
                  </a:cubicBezTo>
                  <a:cubicBezTo>
                    <a:pt x="2138" y="1864"/>
                    <a:pt x="2138" y="1864"/>
                    <a:pt x="2138" y="1864"/>
                  </a:cubicBezTo>
                  <a:close/>
                  <a:moveTo>
                    <a:pt x="2092" y="2017"/>
                  </a:moveTo>
                  <a:cubicBezTo>
                    <a:pt x="2062" y="1966"/>
                    <a:pt x="2062" y="1966"/>
                    <a:pt x="2062" y="1966"/>
                  </a:cubicBezTo>
                  <a:cubicBezTo>
                    <a:pt x="2000" y="1889"/>
                    <a:pt x="2000" y="1889"/>
                    <a:pt x="2000" y="1889"/>
                  </a:cubicBezTo>
                  <a:cubicBezTo>
                    <a:pt x="1938" y="1838"/>
                    <a:pt x="1938" y="1838"/>
                    <a:pt x="1938" y="1838"/>
                  </a:cubicBezTo>
                  <a:cubicBezTo>
                    <a:pt x="1908" y="1838"/>
                    <a:pt x="1908" y="1838"/>
                    <a:pt x="1908" y="1838"/>
                  </a:cubicBezTo>
                  <a:cubicBezTo>
                    <a:pt x="1892" y="1838"/>
                    <a:pt x="1892" y="1838"/>
                    <a:pt x="1892" y="1838"/>
                  </a:cubicBezTo>
                  <a:cubicBezTo>
                    <a:pt x="1908" y="1813"/>
                    <a:pt x="1908" y="1813"/>
                    <a:pt x="1908" y="1813"/>
                  </a:cubicBezTo>
                  <a:cubicBezTo>
                    <a:pt x="1938" y="1787"/>
                    <a:pt x="1938" y="1787"/>
                    <a:pt x="1938" y="1787"/>
                  </a:cubicBezTo>
                  <a:cubicBezTo>
                    <a:pt x="1985" y="1787"/>
                    <a:pt x="1985" y="1787"/>
                    <a:pt x="1985" y="1787"/>
                  </a:cubicBezTo>
                  <a:cubicBezTo>
                    <a:pt x="2031" y="1838"/>
                    <a:pt x="2031" y="1838"/>
                    <a:pt x="2031" y="1838"/>
                  </a:cubicBezTo>
                  <a:cubicBezTo>
                    <a:pt x="2077" y="1915"/>
                    <a:pt x="2077" y="1915"/>
                    <a:pt x="2077" y="1915"/>
                  </a:cubicBezTo>
                  <a:cubicBezTo>
                    <a:pt x="2092" y="1915"/>
                    <a:pt x="2092" y="1915"/>
                    <a:pt x="2092" y="1915"/>
                  </a:cubicBezTo>
                  <a:cubicBezTo>
                    <a:pt x="2123" y="1889"/>
                    <a:pt x="2123" y="1889"/>
                    <a:pt x="2123" y="1889"/>
                  </a:cubicBezTo>
                  <a:cubicBezTo>
                    <a:pt x="2123" y="1889"/>
                    <a:pt x="2123" y="1889"/>
                    <a:pt x="2123" y="1889"/>
                  </a:cubicBezTo>
                  <a:cubicBezTo>
                    <a:pt x="2123" y="1940"/>
                    <a:pt x="2123" y="1940"/>
                    <a:pt x="2123" y="1940"/>
                  </a:cubicBezTo>
                  <a:cubicBezTo>
                    <a:pt x="2108" y="1991"/>
                    <a:pt x="2108" y="1991"/>
                    <a:pt x="2108" y="1991"/>
                  </a:cubicBezTo>
                  <a:cubicBezTo>
                    <a:pt x="2092" y="2017"/>
                    <a:pt x="2092" y="2017"/>
                    <a:pt x="2092" y="2017"/>
                  </a:cubicBezTo>
                  <a:close/>
                  <a:moveTo>
                    <a:pt x="2108" y="2170"/>
                  </a:moveTo>
                  <a:cubicBezTo>
                    <a:pt x="2123" y="2094"/>
                    <a:pt x="2123" y="2094"/>
                    <a:pt x="2123" y="2094"/>
                  </a:cubicBezTo>
                  <a:cubicBezTo>
                    <a:pt x="2092" y="2017"/>
                    <a:pt x="2092" y="2017"/>
                    <a:pt x="2092" y="2017"/>
                  </a:cubicBezTo>
                  <a:cubicBezTo>
                    <a:pt x="2062" y="2017"/>
                    <a:pt x="2062" y="2017"/>
                    <a:pt x="2062" y="2017"/>
                  </a:cubicBezTo>
                  <a:cubicBezTo>
                    <a:pt x="2015" y="1991"/>
                    <a:pt x="2015" y="1991"/>
                    <a:pt x="2015" y="1991"/>
                  </a:cubicBezTo>
                  <a:cubicBezTo>
                    <a:pt x="1969" y="1940"/>
                    <a:pt x="1969" y="1940"/>
                    <a:pt x="1969" y="1940"/>
                  </a:cubicBezTo>
                  <a:cubicBezTo>
                    <a:pt x="1954" y="1940"/>
                    <a:pt x="1954" y="1940"/>
                    <a:pt x="1954" y="1940"/>
                  </a:cubicBezTo>
                  <a:cubicBezTo>
                    <a:pt x="1923" y="1915"/>
                    <a:pt x="1923" y="1915"/>
                    <a:pt x="1923" y="1915"/>
                  </a:cubicBezTo>
                  <a:cubicBezTo>
                    <a:pt x="1892" y="1915"/>
                    <a:pt x="1892" y="1915"/>
                    <a:pt x="1892" y="1915"/>
                  </a:cubicBezTo>
                  <a:cubicBezTo>
                    <a:pt x="1862" y="1889"/>
                    <a:pt x="1862" y="1889"/>
                    <a:pt x="1862" y="1889"/>
                  </a:cubicBezTo>
                  <a:cubicBezTo>
                    <a:pt x="1785" y="1889"/>
                    <a:pt x="1785" y="1889"/>
                    <a:pt x="1785" y="1889"/>
                  </a:cubicBezTo>
                  <a:cubicBezTo>
                    <a:pt x="1754" y="1915"/>
                    <a:pt x="1754" y="1915"/>
                    <a:pt x="1754" y="1915"/>
                  </a:cubicBezTo>
                  <a:cubicBezTo>
                    <a:pt x="1754" y="1966"/>
                    <a:pt x="1754" y="1966"/>
                    <a:pt x="1754" y="1966"/>
                  </a:cubicBezTo>
                  <a:cubicBezTo>
                    <a:pt x="1754" y="1966"/>
                    <a:pt x="1754" y="1966"/>
                    <a:pt x="1754" y="1966"/>
                  </a:cubicBezTo>
                  <a:cubicBezTo>
                    <a:pt x="1769" y="1991"/>
                    <a:pt x="1769" y="1991"/>
                    <a:pt x="1769" y="1991"/>
                  </a:cubicBezTo>
                  <a:cubicBezTo>
                    <a:pt x="1815" y="2017"/>
                    <a:pt x="1815" y="2017"/>
                    <a:pt x="1815" y="2017"/>
                  </a:cubicBezTo>
                  <a:cubicBezTo>
                    <a:pt x="1831" y="1991"/>
                    <a:pt x="1831" y="1991"/>
                    <a:pt x="1831" y="1991"/>
                  </a:cubicBezTo>
                  <a:cubicBezTo>
                    <a:pt x="1846" y="1991"/>
                    <a:pt x="1846" y="1991"/>
                    <a:pt x="1846" y="1991"/>
                  </a:cubicBezTo>
                  <a:cubicBezTo>
                    <a:pt x="1877" y="2017"/>
                    <a:pt x="1877" y="2017"/>
                    <a:pt x="1877" y="2017"/>
                  </a:cubicBezTo>
                  <a:cubicBezTo>
                    <a:pt x="1892" y="2068"/>
                    <a:pt x="1892" y="2068"/>
                    <a:pt x="1892" y="2068"/>
                  </a:cubicBezTo>
                  <a:cubicBezTo>
                    <a:pt x="1908" y="2068"/>
                    <a:pt x="1908" y="2068"/>
                    <a:pt x="1908" y="2068"/>
                  </a:cubicBezTo>
                  <a:cubicBezTo>
                    <a:pt x="1923" y="2068"/>
                    <a:pt x="1923" y="2068"/>
                    <a:pt x="1923" y="2068"/>
                  </a:cubicBezTo>
                  <a:cubicBezTo>
                    <a:pt x="1938" y="2119"/>
                    <a:pt x="1938" y="2119"/>
                    <a:pt x="1938" y="2119"/>
                  </a:cubicBezTo>
                  <a:cubicBezTo>
                    <a:pt x="1985" y="2145"/>
                    <a:pt x="1985" y="2145"/>
                    <a:pt x="1985" y="2145"/>
                  </a:cubicBezTo>
                  <a:cubicBezTo>
                    <a:pt x="2015" y="2119"/>
                    <a:pt x="2015" y="2119"/>
                    <a:pt x="2015" y="2119"/>
                  </a:cubicBezTo>
                  <a:cubicBezTo>
                    <a:pt x="2062" y="2145"/>
                    <a:pt x="2062" y="2145"/>
                    <a:pt x="2062" y="2145"/>
                  </a:cubicBezTo>
                  <a:cubicBezTo>
                    <a:pt x="2092" y="2170"/>
                    <a:pt x="2092" y="2170"/>
                    <a:pt x="2092" y="2170"/>
                  </a:cubicBezTo>
                  <a:cubicBezTo>
                    <a:pt x="2108" y="2170"/>
                    <a:pt x="2108" y="2170"/>
                    <a:pt x="2108" y="2170"/>
                  </a:cubicBezTo>
                  <a:close/>
                  <a:moveTo>
                    <a:pt x="1862" y="2247"/>
                  </a:moveTo>
                  <a:cubicBezTo>
                    <a:pt x="1862" y="2247"/>
                    <a:pt x="1846" y="2247"/>
                    <a:pt x="1846" y="2247"/>
                  </a:cubicBezTo>
                  <a:cubicBezTo>
                    <a:pt x="1831" y="2221"/>
                    <a:pt x="1831" y="2221"/>
                    <a:pt x="1831" y="2221"/>
                  </a:cubicBezTo>
                  <a:cubicBezTo>
                    <a:pt x="1800" y="2221"/>
                    <a:pt x="1800" y="2221"/>
                    <a:pt x="1800" y="2221"/>
                  </a:cubicBezTo>
                  <a:cubicBezTo>
                    <a:pt x="1769" y="2170"/>
                    <a:pt x="1769" y="2170"/>
                    <a:pt x="1769" y="2170"/>
                  </a:cubicBezTo>
                  <a:cubicBezTo>
                    <a:pt x="1769" y="2145"/>
                    <a:pt x="1769" y="2145"/>
                    <a:pt x="1769" y="2145"/>
                  </a:cubicBezTo>
                  <a:cubicBezTo>
                    <a:pt x="1785" y="2119"/>
                    <a:pt x="1785" y="2119"/>
                    <a:pt x="1785" y="2119"/>
                  </a:cubicBezTo>
                  <a:cubicBezTo>
                    <a:pt x="1831" y="2119"/>
                    <a:pt x="1831" y="2119"/>
                    <a:pt x="1831" y="2119"/>
                  </a:cubicBezTo>
                  <a:cubicBezTo>
                    <a:pt x="1862" y="2119"/>
                    <a:pt x="1862" y="2119"/>
                    <a:pt x="1862" y="2119"/>
                  </a:cubicBezTo>
                  <a:cubicBezTo>
                    <a:pt x="1877" y="2094"/>
                    <a:pt x="1877" y="2094"/>
                    <a:pt x="1877" y="2094"/>
                  </a:cubicBezTo>
                  <a:cubicBezTo>
                    <a:pt x="1892" y="2145"/>
                    <a:pt x="1892" y="2145"/>
                    <a:pt x="1892" y="2145"/>
                  </a:cubicBezTo>
                  <a:cubicBezTo>
                    <a:pt x="1908" y="2145"/>
                    <a:pt x="1908" y="2145"/>
                    <a:pt x="1908" y="2145"/>
                  </a:cubicBezTo>
                  <a:cubicBezTo>
                    <a:pt x="1923" y="2145"/>
                    <a:pt x="1923" y="2145"/>
                    <a:pt x="1923" y="2145"/>
                  </a:cubicBezTo>
                  <a:cubicBezTo>
                    <a:pt x="1938" y="2145"/>
                    <a:pt x="1938" y="2145"/>
                    <a:pt x="1938" y="2145"/>
                  </a:cubicBezTo>
                  <a:cubicBezTo>
                    <a:pt x="1938" y="2170"/>
                    <a:pt x="1938" y="2170"/>
                    <a:pt x="1938" y="2170"/>
                  </a:cubicBezTo>
                  <a:cubicBezTo>
                    <a:pt x="1938" y="2196"/>
                    <a:pt x="1938" y="2196"/>
                    <a:pt x="1938" y="2196"/>
                  </a:cubicBezTo>
                  <a:cubicBezTo>
                    <a:pt x="1862" y="2247"/>
                    <a:pt x="1862" y="2247"/>
                    <a:pt x="1862" y="2247"/>
                  </a:cubicBezTo>
                  <a:close/>
                  <a:moveTo>
                    <a:pt x="1800" y="2553"/>
                  </a:moveTo>
                  <a:cubicBezTo>
                    <a:pt x="1785" y="2502"/>
                    <a:pt x="1785" y="2502"/>
                    <a:pt x="1785" y="2502"/>
                  </a:cubicBezTo>
                  <a:cubicBezTo>
                    <a:pt x="1785" y="2426"/>
                    <a:pt x="1785" y="2426"/>
                    <a:pt x="1785" y="2426"/>
                  </a:cubicBezTo>
                  <a:cubicBezTo>
                    <a:pt x="1754" y="2400"/>
                    <a:pt x="1754" y="2400"/>
                    <a:pt x="1754" y="2400"/>
                  </a:cubicBezTo>
                  <a:cubicBezTo>
                    <a:pt x="1754" y="2477"/>
                    <a:pt x="1754" y="2477"/>
                    <a:pt x="1754" y="2477"/>
                  </a:cubicBezTo>
                  <a:cubicBezTo>
                    <a:pt x="1738" y="2502"/>
                    <a:pt x="1738" y="2502"/>
                    <a:pt x="1738" y="2502"/>
                  </a:cubicBezTo>
                  <a:cubicBezTo>
                    <a:pt x="1754" y="2528"/>
                    <a:pt x="1754" y="2528"/>
                    <a:pt x="1754" y="2528"/>
                  </a:cubicBezTo>
                  <a:cubicBezTo>
                    <a:pt x="1785" y="2553"/>
                    <a:pt x="1785" y="2553"/>
                    <a:pt x="1785" y="2553"/>
                  </a:cubicBezTo>
                  <a:cubicBezTo>
                    <a:pt x="1800" y="2553"/>
                    <a:pt x="1800" y="2553"/>
                    <a:pt x="1800" y="2553"/>
                  </a:cubicBezTo>
                  <a:close/>
                  <a:moveTo>
                    <a:pt x="1831" y="2528"/>
                  </a:moveTo>
                  <a:cubicBezTo>
                    <a:pt x="1846" y="2528"/>
                    <a:pt x="1846" y="2528"/>
                    <a:pt x="1846" y="2528"/>
                  </a:cubicBezTo>
                  <a:cubicBezTo>
                    <a:pt x="1862" y="2502"/>
                    <a:pt x="1862" y="2502"/>
                    <a:pt x="1862" y="2502"/>
                  </a:cubicBezTo>
                  <a:cubicBezTo>
                    <a:pt x="1846" y="2451"/>
                    <a:pt x="1846" y="2451"/>
                    <a:pt x="1846" y="2451"/>
                  </a:cubicBezTo>
                  <a:cubicBezTo>
                    <a:pt x="1815" y="2400"/>
                    <a:pt x="1815" y="2400"/>
                    <a:pt x="1815" y="2400"/>
                  </a:cubicBezTo>
                  <a:cubicBezTo>
                    <a:pt x="1800" y="2400"/>
                    <a:pt x="1800" y="2400"/>
                    <a:pt x="1800" y="2400"/>
                  </a:cubicBezTo>
                  <a:cubicBezTo>
                    <a:pt x="1800" y="2451"/>
                    <a:pt x="1800" y="2451"/>
                    <a:pt x="1800" y="2451"/>
                  </a:cubicBezTo>
                  <a:cubicBezTo>
                    <a:pt x="1831" y="2528"/>
                    <a:pt x="1831" y="2528"/>
                    <a:pt x="1831" y="2528"/>
                  </a:cubicBezTo>
                  <a:close/>
                  <a:moveTo>
                    <a:pt x="1892" y="2477"/>
                  </a:moveTo>
                  <a:cubicBezTo>
                    <a:pt x="1892" y="2477"/>
                    <a:pt x="1923" y="2477"/>
                    <a:pt x="1923" y="2477"/>
                  </a:cubicBezTo>
                  <a:cubicBezTo>
                    <a:pt x="1938" y="2451"/>
                    <a:pt x="1938" y="2451"/>
                    <a:pt x="1938" y="2451"/>
                  </a:cubicBezTo>
                  <a:cubicBezTo>
                    <a:pt x="1908" y="2426"/>
                    <a:pt x="1908" y="2426"/>
                    <a:pt x="1908" y="2426"/>
                  </a:cubicBezTo>
                  <a:cubicBezTo>
                    <a:pt x="1877" y="2400"/>
                    <a:pt x="1877" y="2400"/>
                    <a:pt x="1877" y="2400"/>
                  </a:cubicBezTo>
                  <a:cubicBezTo>
                    <a:pt x="1877" y="2426"/>
                    <a:pt x="1877" y="2426"/>
                    <a:pt x="1877" y="2426"/>
                  </a:cubicBezTo>
                  <a:cubicBezTo>
                    <a:pt x="1892" y="2477"/>
                    <a:pt x="1892" y="2477"/>
                    <a:pt x="1892" y="2477"/>
                  </a:cubicBezTo>
                  <a:close/>
                  <a:moveTo>
                    <a:pt x="1892" y="2604"/>
                  </a:moveTo>
                  <a:cubicBezTo>
                    <a:pt x="1892" y="2579"/>
                    <a:pt x="1892" y="2579"/>
                    <a:pt x="1892" y="2579"/>
                  </a:cubicBezTo>
                  <a:cubicBezTo>
                    <a:pt x="1908" y="2528"/>
                    <a:pt x="1908" y="2528"/>
                    <a:pt x="1908" y="2528"/>
                  </a:cubicBezTo>
                  <a:cubicBezTo>
                    <a:pt x="1908" y="2502"/>
                    <a:pt x="1908" y="2502"/>
                    <a:pt x="1908" y="2502"/>
                  </a:cubicBezTo>
                  <a:cubicBezTo>
                    <a:pt x="1877" y="2477"/>
                    <a:pt x="1877" y="2477"/>
                    <a:pt x="1877" y="2477"/>
                  </a:cubicBezTo>
                  <a:cubicBezTo>
                    <a:pt x="1877" y="2502"/>
                    <a:pt x="1877" y="2502"/>
                    <a:pt x="1877" y="2502"/>
                  </a:cubicBezTo>
                  <a:cubicBezTo>
                    <a:pt x="1877" y="2528"/>
                    <a:pt x="1877" y="2528"/>
                    <a:pt x="1877" y="2528"/>
                  </a:cubicBezTo>
                  <a:cubicBezTo>
                    <a:pt x="1862" y="2579"/>
                    <a:pt x="1862" y="2579"/>
                    <a:pt x="1862" y="2579"/>
                  </a:cubicBezTo>
                  <a:cubicBezTo>
                    <a:pt x="1892" y="2604"/>
                    <a:pt x="1892" y="2604"/>
                    <a:pt x="1892" y="2604"/>
                  </a:cubicBezTo>
                  <a:close/>
                  <a:moveTo>
                    <a:pt x="1846" y="2732"/>
                  </a:moveTo>
                  <a:cubicBezTo>
                    <a:pt x="1831" y="2706"/>
                    <a:pt x="1831" y="2706"/>
                    <a:pt x="1831" y="2706"/>
                  </a:cubicBezTo>
                  <a:cubicBezTo>
                    <a:pt x="1815" y="2706"/>
                    <a:pt x="1815" y="2706"/>
                    <a:pt x="1815" y="2706"/>
                  </a:cubicBezTo>
                  <a:cubicBezTo>
                    <a:pt x="1785" y="2655"/>
                    <a:pt x="1785" y="2655"/>
                    <a:pt x="1785" y="2655"/>
                  </a:cubicBezTo>
                  <a:cubicBezTo>
                    <a:pt x="1769" y="2655"/>
                    <a:pt x="1769" y="2655"/>
                    <a:pt x="1769" y="2655"/>
                  </a:cubicBezTo>
                  <a:cubicBezTo>
                    <a:pt x="1738" y="2681"/>
                    <a:pt x="1738" y="2681"/>
                    <a:pt x="1738" y="2681"/>
                  </a:cubicBezTo>
                  <a:cubicBezTo>
                    <a:pt x="1769" y="2732"/>
                    <a:pt x="1769" y="2732"/>
                    <a:pt x="1769" y="2732"/>
                  </a:cubicBezTo>
                  <a:cubicBezTo>
                    <a:pt x="1769" y="2757"/>
                    <a:pt x="1769" y="2757"/>
                    <a:pt x="1769" y="2757"/>
                  </a:cubicBezTo>
                  <a:cubicBezTo>
                    <a:pt x="1738" y="2783"/>
                    <a:pt x="1738" y="2783"/>
                    <a:pt x="1738" y="2783"/>
                  </a:cubicBezTo>
                  <a:cubicBezTo>
                    <a:pt x="1754" y="2834"/>
                    <a:pt x="1754" y="2834"/>
                    <a:pt x="1754" y="2834"/>
                  </a:cubicBezTo>
                  <a:cubicBezTo>
                    <a:pt x="1800" y="2834"/>
                    <a:pt x="1800" y="2834"/>
                    <a:pt x="1800" y="2834"/>
                  </a:cubicBezTo>
                  <a:cubicBezTo>
                    <a:pt x="1831" y="2809"/>
                    <a:pt x="1831" y="2809"/>
                    <a:pt x="1831" y="2809"/>
                  </a:cubicBezTo>
                  <a:cubicBezTo>
                    <a:pt x="1846" y="2732"/>
                    <a:pt x="1846" y="2732"/>
                    <a:pt x="1846" y="2732"/>
                  </a:cubicBezTo>
                  <a:close/>
                  <a:moveTo>
                    <a:pt x="1877" y="2655"/>
                  </a:moveTo>
                  <a:cubicBezTo>
                    <a:pt x="1877" y="2706"/>
                    <a:pt x="1877" y="2706"/>
                    <a:pt x="1877" y="2706"/>
                  </a:cubicBezTo>
                  <a:cubicBezTo>
                    <a:pt x="1877" y="2757"/>
                    <a:pt x="1877" y="2757"/>
                    <a:pt x="1877" y="2757"/>
                  </a:cubicBezTo>
                  <a:cubicBezTo>
                    <a:pt x="1908" y="2757"/>
                    <a:pt x="1908" y="2757"/>
                    <a:pt x="1908" y="2757"/>
                  </a:cubicBezTo>
                  <a:cubicBezTo>
                    <a:pt x="1908" y="2706"/>
                    <a:pt x="1908" y="2706"/>
                    <a:pt x="1908" y="2706"/>
                  </a:cubicBezTo>
                  <a:cubicBezTo>
                    <a:pt x="1892" y="2655"/>
                    <a:pt x="1892" y="2655"/>
                    <a:pt x="1892" y="2655"/>
                  </a:cubicBezTo>
                  <a:cubicBezTo>
                    <a:pt x="1877" y="2655"/>
                    <a:pt x="1877" y="2655"/>
                    <a:pt x="1877" y="2655"/>
                  </a:cubicBezTo>
                  <a:close/>
                  <a:moveTo>
                    <a:pt x="2138" y="2043"/>
                  </a:moveTo>
                  <a:cubicBezTo>
                    <a:pt x="2138" y="2017"/>
                    <a:pt x="2138" y="2017"/>
                    <a:pt x="2138" y="2017"/>
                  </a:cubicBezTo>
                  <a:cubicBezTo>
                    <a:pt x="2138" y="1991"/>
                    <a:pt x="2138" y="1991"/>
                    <a:pt x="2138" y="1991"/>
                  </a:cubicBezTo>
                  <a:cubicBezTo>
                    <a:pt x="2154" y="1915"/>
                    <a:pt x="2154" y="1915"/>
                    <a:pt x="2154" y="1915"/>
                  </a:cubicBezTo>
                  <a:cubicBezTo>
                    <a:pt x="2169" y="1915"/>
                    <a:pt x="2169" y="1915"/>
                    <a:pt x="2169" y="1915"/>
                  </a:cubicBezTo>
                  <a:cubicBezTo>
                    <a:pt x="2185" y="1915"/>
                    <a:pt x="2185" y="1915"/>
                    <a:pt x="2185" y="1915"/>
                  </a:cubicBezTo>
                  <a:cubicBezTo>
                    <a:pt x="2200" y="1966"/>
                    <a:pt x="2200" y="1966"/>
                    <a:pt x="2200" y="1966"/>
                  </a:cubicBezTo>
                  <a:cubicBezTo>
                    <a:pt x="2200" y="1991"/>
                    <a:pt x="2200" y="1991"/>
                    <a:pt x="2200" y="1991"/>
                  </a:cubicBezTo>
                  <a:cubicBezTo>
                    <a:pt x="2200" y="2017"/>
                    <a:pt x="2200" y="2017"/>
                    <a:pt x="2200" y="2017"/>
                  </a:cubicBezTo>
                  <a:cubicBezTo>
                    <a:pt x="2185" y="2043"/>
                    <a:pt x="2185" y="2043"/>
                    <a:pt x="2185" y="2043"/>
                  </a:cubicBezTo>
                  <a:cubicBezTo>
                    <a:pt x="2169" y="2068"/>
                    <a:pt x="2169" y="2068"/>
                    <a:pt x="2169" y="2068"/>
                  </a:cubicBezTo>
                  <a:cubicBezTo>
                    <a:pt x="2138" y="2068"/>
                    <a:pt x="2138" y="2068"/>
                    <a:pt x="2138" y="2068"/>
                  </a:cubicBezTo>
                  <a:cubicBezTo>
                    <a:pt x="2138" y="2043"/>
                    <a:pt x="2138" y="2043"/>
                    <a:pt x="2138" y="2043"/>
                  </a:cubicBezTo>
                  <a:close/>
                  <a:moveTo>
                    <a:pt x="1938" y="2630"/>
                  </a:moveTo>
                  <a:cubicBezTo>
                    <a:pt x="1938" y="2681"/>
                    <a:pt x="1938" y="2681"/>
                    <a:pt x="1938" y="2681"/>
                  </a:cubicBezTo>
                  <a:cubicBezTo>
                    <a:pt x="1985" y="2681"/>
                    <a:pt x="1985" y="2681"/>
                    <a:pt x="1985" y="2681"/>
                  </a:cubicBezTo>
                  <a:cubicBezTo>
                    <a:pt x="2000" y="2681"/>
                    <a:pt x="2000" y="2681"/>
                    <a:pt x="2000" y="2681"/>
                  </a:cubicBezTo>
                  <a:cubicBezTo>
                    <a:pt x="2015" y="2655"/>
                    <a:pt x="2015" y="2655"/>
                    <a:pt x="2015" y="2655"/>
                  </a:cubicBezTo>
                  <a:cubicBezTo>
                    <a:pt x="2000" y="2604"/>
                    <a:pt x="2000" y="2604"/>
                    <a:pt x="2000" y="2604"/>
                  </a:cubicBezTo>
                  <a:cubicBezTo>
                    <a:pt x="2000" y="2579"/>
                    <a:pt x="2000" y="2579"/>
                    <a:pt x="2000" y="2579"/>
                  </a:cubicBezTo>
                  <a:cubicBezTo>
                    <a:pt x="1969" y="2579"/>
                    <a:pt x="1969" y="2579"/>
                    <a:pt x="1969" y="2579"/>
                  </a:cubicBezTo>
                  <a:cubicBezTo>
                    <a:pt x="1954" y="2630"/>
                    <a:pt x="1954" y="2630"/>
                    <a:pt x="1954" y="2630"/>
                  </a:cubicBezTo>
                  <a:cubicBezTo>
                    <a:pt x="1938" y="2630"/>
                    <a:pt x="1938" y="2630"/>
                    <a:pt x="1938" y="2630"/>
                  </a:cubicBezTo>
                  <a:close/>
                  <a:moveTo>
                    <a:pt x="1954" y="2528"/>
                  </a:moveTo>
                  <a:cubicBezTo>
                    <a:pt x="1969" y="2528"/>
                    <a:pt x="1969" y="2528"/>
                    <a:pt x="1969" y="2528"/>
                  </a:cubicBezTo>
                  <a:cubicBezTo>
                    <a:pt x="1969" y="2502"/>
                    <a:pt x="1969" y="2502"/>
                    <a:pt x="1969" y="2502"/>
                  </a:cubicBezTo>
                  <a:cubicBezTo>
                    <a:pt x="1985" y="2451"/>
                    <a:pt x="1985" y="2451"/>
                    <a:pt x="1985" y="2451"/>
                  </a:cubicBezTo>
                  <a:cubicBezTo>
                    <a:pt x="1954" y="2477"/>
                    <a:pt x="1954" y="2477"/>
                    <a:pt x="1954" y="2477"/>
                  </a:cubicBezTo>
                  <a:cubicBezTo>
                    <a:pt x="1954" y="2528"/>
                    <a:pt x="1954" y="2528"/>
                    <a:pt x="1954" y="2528"/>
                  </a:cubicBezTo>
                  <a:close/>
                  <a:moveTo>
                    <a:pt x="2000" y="2502"/>
                  </a:moveTo>
                  <a:cubicBezTo>
                    <a:pt x="2000" y="2502"/>
                    <a:pt x="2000" y="2502"/>
                    <a:pt x="2000" y="2502"/>
                  </a:cubicBezTo>
                  <a:cubicBezTo>
                    <a:pt x="2031" y="2528"/>
                    <a:pt x="2031" y="2528"/>
                    <a:pt x="2031" y="2528"/>
                  </a:cubicBezTo>
                  <a:cubicBezTo>
                    <a:pt x="2046" y="2502"/>
                    <a:pt x="2046" y="2502"/>
                    <a:pt x="2046" y="2502"/>
                  </a:cubicBezTo>
                  <a:cubicBezTo>
                    <a:pt x="2062" y="2477"/>
                    <a:pt x="2062" y="2477"/>
                    <a:pt x="2062" y="2477"/>
                  </a:cubicBezTo>
                  <a:cubicBezTo>
                    <a:pt x="2046" y="2451"/>
                    <a:pt x="2046" y="2451"/>
                    <a:pt x="2046" y="2451"/>
                  </a:cubicBezTo>
                  <a:cubicBezTo>
                    <a:pt x="2031" y="2451"/>
                    <a:pt x="2031" y="2451"/>
                    <a:pt x="2031" y="2451"/>
                  </a:cubicBezTo>
                  <a:cubicBezTo>
                    <a:pt x="2015" y="2477"/>
                    <a:pt x="2015" y="2477"/>
                    <a:pt x="2015" y="2477"/>
                  </a:cubicBezTo>
                  <a:cubicBezTo>
                    <a:pt x="2000" y="2502"/>
                    <a:pt x="2000" y="2502"/>
                    <a:pt x="2000" y="2502"/>
                  </a:cubicBezTo>
                  <a:close/>
                  <a:moveTo>
                    <a:pt x="2000" y="2272"/>
                  </a:moveTo>
                  <a:cubicBezTo>
                    <a:pt x="1985" y="2323"/>
                    <a:pt x="1985" y="2323"/>
                    <a:pt x="1985" y="2323"/>
                  </a:cubicBezTo>
                  <a:cubicBezTo>
                    <a:pt x="1969" y="2323"/>
                    <a:pt x="1969" y="2323"/>
                    <a:pt x="1969" y="2323"/>
                  </a:cubicBezTo>
                  <a:cubicBezTo>
                    <a:pt x="1954" y="2298"/>
                    <a:pt x="1954" y="2298"/>
                    <a:pt x="1954" y="2298"/>
                  </a:cubicBezTo>
                  <a:cubicBezTo>
                    <a:pt x="1938" y="2247"/>
                    <a:pt x="1938" y="2247"/>
                    <a:pt x="1938" y="2247"/>
                  </a:cubicBezTo>
                  <a:cubicBezTo>
                    <a:pt x="1969" y="2170"/>
                    <a:pt x="1969" y="2170"/>
                    <a:pt x="1969" y="2170"/>
                  </a:cubicBezTo>
                  <a:cubicBezTo>
                    <a:pt x="2015" y="2170"/>
                    <a:pt x="2015" y="2170"/>
                    <a:pt x="2015" y="2170"/>
                  </a:cubicBezTo>
                  <a:cubicBezTo>
                    <a:pt x="2031" y="2170"/>
                    <a:pt x="2031" y="2170"/>
                    <a:pt x="2031" y="2170"/>
                  </a:cubicBezTo>
                  <a:cubicBezTo>
                    <a:pt x="2046" y="2196"/>
                    <a:pt x="2046" y="2196"/>
                    <a:pt x="2046" y="2196"/>
                  </a:cubicBezTo>
                  <a:cubicBezTo>
                    <a:pt x="2077" y="2221"/>
                    <a:pt x="2077" y="2221"/>
                    <a:pt x="2077" y="2221"/>
                  </a:cubicBezTo>
                  <a:cubicBezTo>
                    <a:pt x="2077" y="2272"/>
                    <a:pt x="2077" y="2272"/>
                    <a:pt x="2077" y="2272"/>
                  </a:cubicBezTo>
                  <a:cubicBezTo>
                    <a:pt x="2062" y="2298"/>
                    <a:pt x="2062" y="2298"/>
                    <a:pt x="2062" y="2298"/>
                  </a:cubicBezTo>
                  <a:cubicBezTo>
                    <a:pt x="2031" y="2298"/>
                    <a:pt x="2031" y="2298"/>
                    <a:pt x="2031" y="2298"/>
                  </a:cubicBezTo>
                  <a:cubicBezTo>
                    <a:pt x="2000" y="2272"/>
                    <a:pt x="2000" y="2272"/>
                    <a:pt x="2000" y="2272"/>
                  </a:cubicBezTo>
                  <a:close/>
                  <a:moveTo>
                    <a:pt x="2123" y="2247"/>
                  </a:moveTo>
                  <a:cubicBezTo>
                    <a:pt x="2154" y="2298"/>
                    <a:pt x="2154" y="2298"/>
                    <a:pt x="2154" y="2298"/>
                  </a:cubicBezTo>
                  <a:cubicBezTo>
                    <a:pt x="2185" y="2298"/>
                    <a:pt x="2185" y="2298"/>
                    <a:pt x="2185" y="2298"/>
                  </a:cubicBezTo>
                  <a:cubicBezTo>
                    <a:pt x="2200" y="2272"/>
                    <a:pt x="2200" y="2272"/>
                    <a:pt x="2200" y="2272"/>
                  </a:cubicBezTo>
                  <a:cubicBezTo>
                    <a:pt x="2200" y="2247"/>
                    <a:pt x="2200" y="2247"/>
                    <a:pt x="2200" y="2247"/>
                  </a:cubicBezTo>
                  <a:cubicBezTo>
                    <a:pt x="2185" y="2196"/>
                    <a:pt x="2185" y="2196"/>
                    <a:pt x="2185" y="2196"/>
                  </a:cubicBezTo>
                  <a:cubicBezTo>
                    <a:pt x="2169" y="2221"/>
                    <a:pt x="2169" y="2221"/>
                    <a:pt x="2169" y="2221"/>
                  </a:cubicBezTo>
                  <a:cubicBezTo>
                    <a:pt x="2154" y="2247"/>
                    <a:pt x="2154" y="2247"/>
                    <a:pt x="2154" y="2247"/>
                  </a:cubicBezTo>
                  <a:cubicBezTo>
                    <a:pt x="2123" y="2247"/>
                    <a:pt x="2123" y="2247"/>
                    <a:pt x="2123" y="2247"/>
                  </a:cubicBezTo>
                  <a:close/>
                  <a:moveTo>
                    <a:pt x="2200" y="2757"/>
                  </a:moveTo>
                  <a:cubicBezTo>
                    <a:pt x="2200" y="2732"/>
                    <a:pt x="2200" y="2732"/>
                    <a:pt x="2200" y="2732"/>
                  </a:cubicBezTo>
                  <a:cubicBezTo>
                    <a:pt x="2185" y="2681"/>
                    <a:pt x="2185" y="2681"/>
                    <a:pt x="2185" y="2681"/>
                  </a:cubicBezTo>
                  <a:cubicBezTo>
                    <a:pt x="2185" y="2630"/>
                    <a:pt x="2185" y="2630"/>
                    <a:pt x="2185" y="2630"/>
                  </a:cubicBezTo>
                  <a:cubicBezTo>
                    <a:pt x="2185" y="2579"/>
                    <a:pt x="2185" y="2579"/>
                    <a:pt x="2185" y="2579"/>
                  </a:cubicBezTo>
                  <a:cubicBezTo>
                    <a:pt x="2154" y="2502"/>
                    <a:pt x="2154" y="2502"/>
                    <a:pt x="2154" y="2502"/>
                  </a:cubicBezTo>
                  <a:cubicBezTo>
                    <a:pt x="2138" y="2477"/>
                    <a:pt x="2138" y="2477"/>
                    <a:pt x="2138" y="2477"/>
                  </a:cubicBezTo>
                  <a:cubicBezTo>
                    <a:pt x="2123" y="2502"/>
                    <a:pt x="2123" y="2502"/>
                    <a:pt x="2123" y="2502"/>
                  </a:cubicBezTo>
                  <a:cubicBezTo>
                    <a:pt x="2077" y="2502"/>
                    <a:pt x="2077" y="2502"/>
                    <a:pt x="2077" y="2502"/>
                  </a:cubicBezTo>
                  <a:cubicBezTo>
                    <a:pt x="2046" y="2553"/>
                    <a:pt x="2046" y="2553"/>
                    <a:pt x="2046" y="2553"/>
                  </a:cubicBezTo>
                  <a:cubicBezTo>
                    <a:pt x="2031" y="2604"/>
                    <a:pt x="2031" y="2604"/>
                    <a:pt x="2031" y="2604"/>
                  </a:cubicBezTo>
                  <a:cubicBezTo>
                    <a:pt x="2062" y="2655"/>
                    <a:pt x="2062" y="2655"/>
                    <a:pt x="2062" y="2655"/>
                  </a:cubicBezTo>
                  <a:cubicBezTo>
                    <a:pt x="2077" y="2757"/>
                    <a:pt x="2077" y="2757"/>
                    <a:pt x="2077" y="2757"/>
                  </a:cubicBezTo>
                  <a:cubicBezTo>
                    <a:pt x="2092" y="2783"/>
                    <a:pt x="2092" y="2783"/>
                    <a:pt x="2092" y="2783"/>
                  </a:cubicBezTo>
                  <a:cubicBezTo>
                    <a:pt x="2123" y="2783"/>
                    <a:pt x="2123" y="2783"/>
                    <a:pt x="2123" y="2783"/>
                  </a:cubicBezTo>
                  <a:cubicBezTo>
                    <a:pt x="2169" y="2757"/>
                    <a:pt x="2169" y="2757"/>
                    <a:pt x="2169" y="2757"/>
                  </a:cubicBezTo>
                  <a:cubicBezTo>
                    <a:pt x="2200" y="2757"/>
                    <a:pt x="2200" y="2757"/>
                    <a:pt x="2200" y="2757"/>
                  </a:cubicBezTo>
                  <a:close/>
                  <a:moveTo>
                    <a:pt x="2292" y="2732"/>
                  </a:moveTo>
                  <a:cubicBezTo>
                    <a:pt x="2292" y="2681"/>
                    <a:pt x="2292" y="2681"/>
                    <a:pt x="2292" y="2681"/>
                  </a:cubicBezTo>
                  <a:cubicBezTo>
                    <a:pt x="2262" y="2655"/>
                    <a:pt x="2262" y="2655"/>
                    <a:pt x="2262" y="2655"/>
                  </a:cubicBezTo>
                  <a:cubicBezTo>
                    <a:pt x="2262" y="2630"/>
                    <a:pt x="2262" y="2630"/>
                    <a:pt x="2262" y="2630"/>
                  </a:cubicBezTo>
                  <a:cubicBezTo>
                    <a:pt x="2292" y="2604"/>
                    <a:pt x="2292" y="2604"/>
                    <a:pt x="2292" y="2604"/>
                  </a:cubicBezTo>
                  <a:cubicBezTo>
                    <a:pt x="2308" y="2553"/>
                    <a:pt x="2308" y="2553"/>
                    <a:pt x="2308" y="2553"/>
                  </a:cubicBezTo>
                  <a:cubicBezTo>
                    <a:pt x="2308" y="2528"/>
                    <a:pt x="2308" y="2528"/>
                    <a:pt x="2308" y="2528"/>
                  </a:cubicBezTo>
                  <a:cubicBezTo>
                    <a:pt x="2354" y="2477"/>
                    <a:pt x="2354" y="2477"/>
                    <a:pt x="2354" y="2477"/>
                  </a:cubicBezTo>
                  <a:cubicBezTo>
                    <a:pt x="2369" y="2477"/>
                    <a:pt x="2369" y="2477"/>
                    <a:pt x="2369" y="2477"/>
                  </a:cubicBezTo>
                  <a:cubicBezTo>
                    <a:pt x="2385" y="2451"/>
                    <a:pt x="2385" y="2451"/>
                    <a:pt x="2385" y="2451"/>
                  </a:cubicBezTo>
                  <a:cubicBezTo>
                    <a:pt x="2354" y="2451"/>
                    <a:pt x="2354" y="2451"/>
                    <a:pt x="2354" y="2451"/>
                  </a:cubicBezTo>
                  <a:cubicBezTo>
                    <a:pt x="2323" y="2451"/>
                    <a:pt x="2323" y="2451"/>
                    <a:pt x="2323" y="2451"/>
                  </a:cubicBezTo>
                  <a:cubicBezTo>
                    <a:pt x="2262" y="2400"/>
                    <a:pt x="2262" y="2400"/>
                    <a:pt x="2262" y="2400"/>
                  </a:cubicBezTo>
                  <a:cubicBezTo>
                    <a:pt x="2231" y="2349"/>
                    <a:pt x="2231" y="2349"/>
                    <a:pt x="2231" y="2349"/>
                  </a:cubicBezTo>
                  <a:cubicBezTo>
                    <a:pt x="2215" y="2349"/>
                    <a:pt x="2215" y="2349"/>
                    <a:pt x="2215" y="2349"/>
                  </a:cubicBezTo>
                  <a:cubicBezTo>
                    <a:pt x="2185" y="2374"/>
                    <a:pt x="2185" y="2374"/>
                    <a:pt x="2185" y="2374"/>
                  </a:cubicBezTo>
                  <a:cubicBezTo>
                    <a:pt x="2169" y="2374"/>
                    <a:pt x="2169" y="2374"/>
                    <a:pt x="2169" y="2374"/>
                  </a:cubicBezTo>
                  <a:cubicBezTo>
                    <a:pt x="2169" y="2426"/>
                    <a:pt x="2169" y="2426"/>
                    <a:pt x="2169" y="2426"/>
                  </a:cubicBezTo>
                  <a:cubicBezTo>
                    <a:pt x="2200" y="2528"/>
                    <a:pt x="2200" y="2528"/>
                    <a:pt x="2200" y="2528"/>
                  </a:cubicBezTo>
                  <a:cubicBezTo>
                    <a:pt x="2200" y="2604"/>
                    <a:pt x="2200" y="2604"/>
                    <a:pt x="2200" y="2604"/>
                  </a:cubicBezTo>
                  <a:cubicBezTo>
                    <a:pt x="2231" y="2681"/>
                    <a:pt x="2231" y="2681"/>
                    <a:pt x="2231" y="2681"/>
                  </a:cubicBezTo>
                  <a:cubicBezTo>
                    <a:pt x="2262" y="2732"/>
                    <a:pt x="2262" y="2732"/>
                    <a:pt x="2262" y="2732"/>
                  </a:cubicBezTo>
                  <a:cubicBezTo>
                    <a:pt x="2292" y="2732"/>
                    <a:pt x="2292" y="2732"/>
                    <a:pt x="2292" y="2732"/>
                  </a:cubicBezTo>
                  <a:close/>
                  <a:moveTo>
                    <a:pt x="2385" y="2732"/>
                  </a:moveTo>
                  <a:cubicBezTo>
                    <a:pt x="2385" y="2757"/>
                    <a:pt x="2385" y="2757"/>
                    <a:pt x="2385" y="2757"/>
                  </a:cubicBezTo>
                  <a:cubicBezTo>
                    <a:pt x="2431" y="2783"/>
                    <a:pt x="2431" y="2783"/>
                    <a:pt x="2431" y="2783"/>
                  </a:cubicBezTo>
                  <a:cubicBezTo>
                    <a:pt x="2446" y="2834"/>
                    <a:pt x="2446" y="2834"/>
                    <a:pt x="2446" y="2834"/>
                  </a:cubicBezTo>
                  <a:cubicBezTo>
                    <a:pt x="2492" y="2834"/>
                    <a:pt x="2492" y="2834"/>
                    <a:pt x="2492" y="2834"/>
                  </a:cubicBezTo>
                  <a:cubicBezTo>
                    <a:pt x="2523" y="2757"/>
                    <a:pt x="2523" y="2757"/>
                    <a:pt x="2523" y="2757"/>
                  </a:cubicBezTo>
                  <a:cubicBezTo>
                    <a:pt x="2508" y="2681"/>
                    <a:pt x="2508" y="2681"/>
                    <a:pt x="2508" y="2681"/>
                  </a:cubicBezTo>
                  <a:cubicBezTo>
                    <a:pt x="2477" y="2655"/>
                    <a:pt x="2477" y="2655"/>
                    <a:pt x="2477" y="2655"/>
                  </a:cubicBezTo>
                  <a:cubicBezTo>
                    <a:pt x="2431" y="2681"/>
                    <a:pt x="2431" y="2681"/>
                    <a:pt x="2431" y="2681"/>
                  </a:cubicBezTo>
                  <a:cubicBezTo>
                    <a:pt x="2385" y="2732"/>
                    <a:pt x="2385" y="2732"/>
                    <a:pt x="2385" y="2732"/>
                  </a:cubicBezTo>
                  <a:close/>
                  <a:moveTo>
                    <a:pt x="2385" y="2834"/>
                  </a:moveTo>
                  <a:cubicBezTo>
                    <a:pt x="2385" y="2885"/>
                    <a:pt x="2385" y="2885"/>
                    <a:pt x="2385" y="2885"/>
                  </a:cubicBezTo>
                  <a:cubicBezTo>
                    <a:pt x="2415" y="2885"/>
                    <a:pt x="2415" y="2885"/>
                    <a:pt x="2415" y="2885"/>
                  </a:cubicBezTo>
                  <a:cubicBezTo>
                    <a:pt x="2431" y="2911"/>
                    <a:pt x="2431" y="2911"/>
                    <a:pt x="2431" y="2911"/>
                  </a:cubicBezTo>
                  <a:cubicBezTo>
                    <a:pt x="2446" y="2885"/>
                    <a:pt x="2446" y="2885"/>
                    <a:pt x="2446" y="2885"/>
                  </a:cubicBezTo>
                  <a:cubicBezTo>
                    <a:pt x="2415" y="2834"/>
                    <a:pt x="2415" y="2834"/>
                    <a:pt x="2415" y="2834"/>
                  </a:cubicBezTo>
                  <a:cubicBezTo>
                    <a:pt x="2385" y="2834"/>
                    <a:pt x="2385" y="2834"/>
                    <a:pt x="2385" y="2834"/>
                  </a:cubicBezTo>
                  <a:close/>
                  <a:moveTo>
                    <a:pt x="2385" y="1098"/>
                  </a:moveTo>
                  <a:cubicBezTo>
                    <a:pt x="2400" y="1072"/>
                    <a:pt x="2400" y="1072"/>
                    <a:pt x="2400" y="1072"/>
                  </a:cubicBezTo>
                  <a:cubicBezTo>
                    <a:pt x="2431" y="1072"/>
                    <a:pt x="2431" y="1072"/>
                    <a:pt x="2431" y="1072"/>
                  </a:cubicBezTo>
                  <a:cubicBezTo>
                    <a:pt x="2446" y="1021"/>
                    <a:pt x="2446" y="1021"/>
                    <a:pt x="2446" y="1021"/>
                  </a:cubicBezTo>
                  <a:cubicBezTo>
                    <a:pt x="2477" y="1047"/>
                    <a:pt x="2477" y="1047"/>
                    <a:pt x="2477" y="1047"/>
                  </a:cubicBezTo>
                  <a:cubicBezTo>
                    <a:pt x="2492" y="1047"/>
                    <a:pt x="2492" y="1047"/>
                    <a:pt x="2492" y="1047"/>
                  </a:cubicBezTo>
                  <a:cubicBezTo>
                    <a:pt x="2508" y="1072"/>
                    <a:pt x="2508" y="1072"/>
                    <a:pt x="2508" y="1072"/>
                  </a:cubicBezTo>
                  <a:cubicBezTo>
                    <a:pt x="2508" y="1098"/>
                    <a:pt x="2508" y="1098"/>
                    <a:pt x="2508" y="1098"/>
                  </a:cubicBezTo>
                  <a:cubicBezTo>
                    <a:pt x="2492" y="1149"/>
                    <a:pt x="2492" y="1149"/>
                    <a:pt x="2492" y="1149"/>
                  </a:cubicBezTo>
                  <a:cubicBezTo>
                    <a:pt x="2462" y="1149"/>
                    <a:pt x="2462" y="1149"/>
                    <a:pt x="2462" y="1149"/>
                  </a:cubicBezTo>
                  <a:cubicBezTo>
                    <a:pt x="2446" y="1123"/>
                    <a:pt x="2446" y="1123"/>
                    <a:pt x="2446" y="1123"/>
                  </a:cubicBezTo>
                  <a:cubicBezTo>
                    <a:pt x="2400" y="1123"/>
                    <a:pt x="2400" y="1123"/>
                    <a:pt x="2400" y="1123"/>
                  </a:cubicBezTo>
                  <a:cubicBezTo>
                    <a:pt x="2385" y="1098"/>
                    <a:pt x="2385" y="1098"/>
                    <a:pt x="2385" y="1098"/>
                  </a:cubicBezTo>
                  <a:close/>
                  <a:moveTo>
                    <a:pt x="2446" y="1864"/>
                  </a:moveTo>
                  <a:cubicBezTo>
                    <a:pt x="2462" y="1787"/>
                    <a:pt x="2462" y="1787"/>
                    <a:pt x="2462" y="1787"/>
                  </a:cubicBezTo>
                  <a:cubicBezTo>
                    <a:pt x="2492" y="1762"/>
                    <a:pt x="2492" y="1762"/>
                    <a:pt x="2492" y="1762"/>
                  </a:cubicBezTo>
                  <a:cubicBezTo>
                    <a:pt x="2492" y="1736"/>
                    <a:pt x="2492" y="1736"/>
                    <a:pt x="2492" y="1736"/>
                  </a:cubicBezTo>
                  <a:cubicBezTo>
                    <a:pt x="2462" y="1711"/>
                    <a:pt x="2462" y="1711"/>
                    <a:pt x="2462" y="1711"/>
                  </a:cubicBezTo>
                  <a:cubicBezTo>
                    <a:pt x="2446" y="1660"/>
                    <a:pt x="2446" y="1660"/>
                    <a:pt x="2446" y="1660"/>
                  </a:cubicBezTo>
                  <a:cubicBezTo>
                    <a:pt x="2415" y="1660"/>
                    <a:pt x="2415" y="1660"/>
                    <a:pt x="2415" y="1660"/>
                  </a:cubicBezTo>
                  <a:cubicBezTo>
                    <a:pt x="2369" y="1685"/>
                    <a:pt x="2369" y="1685"/>
                    <a:pt x="2369" y="1685"/>
                  </a:cubicBezTo>
                  <a:cubicBezTo>
                    <a:pt x="2338" y="1736"/>
                    <a:pt x="2338" y="1736"/>
                    <a:pt x="2338" y="1736"/>
                  </a:cubicBezTo>
                  <a:cubicBezTo>
                    <a:pt x="2323" y="1762"/>
                    <a:pt x="2323" y="1762"/>
                    <a:pt x="2323" y="1762"/>
                  </a:cubicBezTo>
                  <a:cubicBezTo>
                    <a:pt x="2323" y="1813"/>
                    <a:pt x="2323" y="1813"/>
                    <a:pt x="2323" y="1813"/>
                  </a:cubicBezTo>
                  <a:cubicBezTo>
                    <a:pt x="2385" y="1864"/>
                    <a:pt x="2385" y="1864"/>
                    <a:pt x="2385" y="1864"/>
                  </a:cubicBezTo>
                  <a:cubicBezTo>
                    <a:pt x="2415" y="1889"/>
                    <a:pt x="2415" y="1889"/>
                    <a:pt x="2415" y="1889"/>
                  </a:cubicBezTo>
                  <a:cubicBezTo>
                    <a:pt x="2446" y="1864"/>
                    <a:pt x="2446" y="1864"/>
                    <a:pt x="2446" y="1864"/>
                  </a:cubicBezTo>
                  <a:close/>
                  <a:moveTo>
                    <a:pt x="2538" y="1762"/>
                  </a:moveTo>
                  <a:cubicBezTo>
                    <a:pt x="2523" y="1813"/>
                    <a:pt x="2523" y="1813"/>
                    <a:pt x="2523" y="1813"/>
                  </a:cubicBezTo>
                  <a:cubicBezTo>
                    <a:pt x="2523" y="1864"/>
                    <a:pt x="2523" y="1864"/>
                    <a:pt x="2523" y="1864"/>
                  </a:cubicBezTo>
                  <a:cubicBezTo>
                    <a:pt x="2492" y="1889"/>
                    <a:pt x="2492" y="1889"/>
                    <a:pt x="2492" y="1889"/>
                  </a:cubicBezTo>
                  <a:cubicBezTo>
                    <a:pt x="2477" y="1889"/>
                    <a:pt x="2477" y="1889"/>
                    <a:pt x="2477" y="1889"/>
                  </a:cubicBezTo>
                  <a:cubicBezTo>
                    <a:pt x="2462" y="1889"/>
                    <a:pt x="2462" y="1889"/>
                    <a:pt x="2462" y="1889"/>
                  </a:cubicBezTo>
                  <a:cubicBezTo>
                    <a:pt x="2415" y="1940"/>
                    <a:pt x="2415" y="1940"/>
                    <a:pt x="2415" y="1940"/>
                  </a:cubicBezTo>
                  <a:cubicBezTo>
                    <a:pt x="2385" y="1966"/>
                    <a:pt x="2385" y="1966"/>
                    <a:pt x="2385" y="1966"/>
                  </a:cubicBezTo>
                  <a:cubicBezTo>
                    <a:pt x="2369" y="1915"/>
                    <a:pt x="2369" y="1915"/>
                    <a:pt x="2369" y="1915"/>
                  </a:cubicBezTo>
                  <a:cubicBezTo>
                    <a:pt x="2338" y="1940"/>
                    <a:pt x="2338" y="1940"/>
                    <a:pt x="2338" y="1940"/>
                  </a:cubicBezTo>
                  <a:cubicBezTo>
                    <a:pt x="2338" y="1991"/>
                    <a:pt x="2338" y="1991"/>
                    <a:pt x="2338" y="1991"/>
                  </a:cubicBezTo>
                  <a:cubicBezTo>
                    <a:pt x="2354" y="2043"/>
                    <a:pt x="2354" y="2043"/>
                    <a:pt x="2354" y="2043"/>
                  </a:cubicBezTo>
                  <a:cubicBezTo>
                    <a:pt x="2354" y="2196"/>
                    <a:pt x="2354" y="2196"/>
                    <a:pt x="2354" y="2196"/>
                  </a:cubicBezTo>
                  <a:cubicBezTo>
                    <a:pt x="2369" y="2272"/>
                    <a:pt x="2369" y="2272"/>
                    <a:pt x="2369" y="2272"/>
                  </a:cubicBezTo>
                  <a:cubicBezTo>
                    <a:pt x="2415" y="2374"/>
                    <a:pt x="2415" y="2374"/>
                    <a:pt x="2415" y="2374"/>
                  </a:cubicBezTo>
                  <a:cubicBezTo>
                    <a:pt x="2446" y="2374"/>
                    <a:pt x="2446" y="2374"/>
                    <a:pt x="2446" y="2374"/>
                  </a:cubicBezTo>
                  <a:cubicBezTo>
                    <a:pt x="2492" y="2349"/>
                    <a:pt x="2492" y="2349"/>
                    <a:pt x="2492" y="2349"/>
                  </a:cubicBezTo>
                  <a:cubicBezTo>
                    <a:pt x="2538" y="2323"/>
                    <a:pt x="2538" y="2323"/>
                    <a:pt x="2538" y="2323"/>
                  </a:cubicBezTo>
                  <a:cubicBezTo>
                    <a:pt x="2569" y="2298"/>
                    <a:pt x="2569" y="2298"/>
                    <a:pt x="2569" y="2298"/>
                  </a:cubicBezTo>
                  <a:cubicBezTo>
                    <a:pt x="2615" y="2272"/>
                    <a:pt x="2615" y="2272"/>
                    <a:pt x="2615" y="2272"/>
                  </a:cubicBezTo>
                  <a:cubicBezTo>
                    <a:pt x="2615" y="2247"/>
                    <a:pt x="2615" y="2247"/>
                    <a:pt x="2615" y="2247"/>
                  </a:cubicBezTo>
                  <a:cubicBezTo>
                    <a:pt x="2585" y="2196"/>
                    <a:pt x="2585" y="2196"/>
                    <a:pt x="2585" y="2196"/>
                  </a:cubicBezTo>
                  <a:cubicBezTo>
                    <a:pt x="2569" y="2145"/>
                    <a:pt x="2569" y="2145"/>
                    <a:pt x="2569" y="2145"/>
                  </a:cubicBezTo>
                  <a:cubicBezTo>
                    <a:pt x="2523" y="2119"/>
                    <a:pt x="2523" y="2119"/>
                    <a:pt x="2523" y="2119"/>
                  </a:cubicBezTo>
                  <a:cubicBezTo>
                    <a:pt x="2508" y="2068"/>
                    <a:pt x="2508" y="2068"/>
                    <a:pt x="2508" y="2068"/>
                  </a:cubicBezTo>
                  <a:cubicBezTo>
                    <a:pt x="2508" y="2017"/>
                    <a:pt x="2508" y="2017"/>
                    <a:pt x="2508" y="2017"/>
                  </a:cubicBezTo>
                  <a:cubicBezTo>
                    <a:pt x="2538" y="1991"/>
                    <a:pt x="2538" y="1991"/>
                    <a:pt x="2538" y="1991"/>
                  </a:cubicBezTo>
                  <a:cubicBezTo>
                    <a:pt x="2585" y="1991"/>
                    <a:pt x="2585" y="1991"/>
                    <a:pt x="2585" y="1991"/>
                  </a:cubicBezTo>
                  <a:cubicBezTo>
                    <a:pt x="2600" y="1966"/>
                    <a:pt x="2600" y="1966"/>
                    <a:pt x="2600" y="1966"/>
                  </a:cubicBezTo>
                  <a:cubicBezTo>
                    <a:pt x="2600" y="1915"/>
                    <a:pt x="2600" y="1915"/>
                    <a:pt x="2600" y="1915"/>
                  </a:cubicBezTo>
                  <a:cubicBezTo>
                    <a:pt x="2585" y="1864"/>
                    <a:pt x="2585" y="1864"/>
                    <a:pt x="2585" y="1864"/>
                  </a:cubicBezTo>
                  <a:cubicBezTo>
                    <a:pt x="2554" y="1838"/>
                    <a:pt x="2554" y="1838"/>
                    <a:pt x="2554" y="1838"/>
                  </a:cubicBezTo>
                  <a:cubicBezTo>
                    <a:pt x="2538" y="1762"/>
                    <a:pt x="2538" y="1762"/>
                    <a:pt x="2538" y="1762"/>
                  </a:cubicBezTo>
                  <a:close/>
                  <a:moveTo>
                    <a:pt x="2677" y="1864"/>
                  </a:moveTo>
                  <a:cubicBezTo>
                    <a:pt x="2662" y="1838"/>
                    <a:pt x="2662" y="1838"/>
                    <a:pt x="2662" y="1838"/>
                  </a:cubicBezTo>
                  <a:cubicBezTo>
                    <a:pt x="2646" y="1813"/>
                    <a:pt x="2646" y="1813"/>
                    <a:pt x="2646" y="1813"/>
                  </a:cubicBezTo>
                  <a:cubicBezTo>
                    <a:pt x="2631" y="1762"/>
                    <a:pt x="2631" y="1762"/>
                    <a:pt x="2631" y="1762"/>
                  </a:cubicBezTo>
                  <a:cubicBezTo>
                    <a:pt x="2600" y="1762"/>
                    <a:pt x="2600" y="1762"/>
                    <a:pt x="2600" y="1762"/>
                  </a:cubicBezTo>
                  <a:cubicBezTo>
                    <a:pt x="2569" y="1736"/>
                    <a:pt x="2569" y="1736"/>
                    <a:pt x="2569" y="1736"/>
                  </a:cubicBezTo>
                  <a:cubicBezTo>
                    <a:pt x="2569" y="1685"/>
                    <a:pt x="2569" y="1685"/>
                    <a:pt x="2569" y="1685"/>
                  </a:cubicBezTo>
                  <a:cubicBezTo>
                    <a:pt x="2585" y="1660"/>
                    <a:pt x="2585" y="1660"/>
                    <a:pt x="2585" y="1660"/>
                  </a:cubicBezTo>
                  <a:cubicBezTo>
                    <a:pt x="2569" y="1583"/>
                    <a:pt x="2569" y="1583"/>
                    <a:pt x="2569" y="1583"/>
                  </a:cubicBezTo>
                  <a:cubicBezTo>
                    <a:pt x="2554" y="1506"/>
                    <a:pt x="2554" y="1506"/>
                    <a:pt x="2554" y="1506"/>
                  </a:cubicBezTo>
                  <a:cubicBezTo>
                    <a:pt x="2569" y="1430"/>
                    <a:pt x="2569" y="1430"/>
                    <a:pt x="2569" y="1430"/>
                  </a:cubicBezTo>
                  <a:cubicBezTo>
                    <a:pt x="2600" y="1404"/>
                    <a:pt x="2600" y="1404"/>
                    <a:pt x="2600" y="1404"/>
                  </a:cubicBezTo>
                  <a:cubicBezTo>
                    <a:pt x="2631" y="1353"/>
                    <a:pt x="2631" y="1353"/>
                    <a:pt x="2631" y="1353"/>
                  </a:cubicBezTo>
                  <a:cubicBezTo>
                    <a:pt x="2631" y="1302"/>
                    <a:pt x="2631" y="1302"/>
                    <a:pt x="2631" y="1302"/>
                  </a:cubicBezTo>
                  <a:cubicBezTo>
                    <a:pt x="2631" y="1277"/>
                    <a:pt x="2631" y="1277"/>
                    <a:pt x="2631" y="1277"/>
                  </a:cubicBezTo>
                  <a:cubicBezTo>
                    <a:pt x="2662" y="1251"/>
                    <a:pt x="2662" y="1251"/>
                    <a:pt x="2662" y="1251"/>
                  </a:cubicBezTo>
                  <a:cubicBezTo>
                    <a:pt x="2677" y="1277"/>
                    <a:pt x="2677" y="1277"/>
                    <a:pt x="2677" y="1277"/>
                  </a:cubicBezTo>
                  <a:cubicBezTo>
                    <a:pt x="2708" y="1302"/>
                    <a:pt x="2708" y="1302"/>
                    <a:pt x="2708" y="1302"/>
                  </a:cubicBezTo>
                  <a:cubicBezTo>
                    <a:pt x="2723" y="1353"/>
                    <a:pt x="2723" y="1353"/>
                    <a:pt x="2723" y="1353"/>
                  </a:cubicBezTo>
                  <a:cubicBezTo>
                    <a:pt x="2723" y="1430"/>
                    <a:pt x="2723" y="1430"/>
                    <a:pt x="2723" y="1430"/>
                  </a:cubicBezTo>
                  <a:cubicBezTo>
                    <a:pt x="2723" y="1455"/>
                    <a:pt x="2723" y="1455"/>
                    <a:pt x="2723" y="1455"/>
                  </a:cubicBezTo>
                  <a:cubicBezTo>
                    <a:pt x="2754" y="1481"/>
                    <a:pt x="2754" y="1481"/>
                    <a:pt x="2754" y="1481"/>
                  </a:cubicBezTo>
                  <a:cubicBezTo>
                    <a:pt x="2800" y="1557"/>
                    <a:pt x="2800" y="1557"/>
                    <a:pt x="2800" y="1557"/>
                  </a:cubicBezTo>
                  <a:cubicBezTo>
                    <a:pt x="2815" y="1557"/>
                    <a:pt x="2815" y="1557"/>
                    <a:pt x="2815" y="1557"/>
                  </a:cubicBezTo>
                  <a:cubicBezTo>
                    <a:pt x="2815" y="1583"/>
                    <a:pt x="2815" y="1583"/>
                    <a:pt x="2815" y="1583"/>
                  </a:cubicBezTo>
                  <a:cubicBezTo>
                    <a:pt x="2769" y="1634"/>
                    <a:pt x="2769" y="1634"/>
                    <a:pt x="2769" y="1634"/>
                  </a:cubicBezTo>
                  <a:cubicBezTo>
                    <a:pt x="2708" y="1660"/>
                    <a:pt x="2708" y="1660"/>
                    <a:pt x="2708" y="1660"/>
                  </a:cubicBezTo>
                  <a:cubicBezTo>
                    <a:pt x="2708" y="1711"/>
                    <a:pt x="2708" y="1711"/>
                    <a:pt x="2708" y="1711"/>
                  </a:cubicBezTo>
                  <a:cubicBezTo>
                    <a:pt x="2708" y="1762"/>
                    <a:pt x="2708" y="1762"/>
                    <a:pt x="2708" y="1762"/>
                  </a:cubicBezTo>
                  <a:cubicBezTo>
                    <a:pt x="2708" y="1813"/>
                    <a:pt x="2708" y="1813"/>
                    <a:pt x="2708" y="1813"/>
                  </a:cubicBezTo>
                  <a:cubicBezTo>
                    <a:pt x="2677" y="1864"/>
                    <a:pt x="2677" y="1864"/>
                    <a:pt x="2677" y="1864"/>
                  </a:cubicBezTo>
                  <a:close/>
                  <a:moveTo>
                    <a:pt x="16738" y="3396"/>
                  </a:moveTo>
                  <a:cubicBezTo>
                    <a:pt x="16754" y="3396"/>
                    <a:pt x="16754" y="3396"/>
                    <a:pt x="16754" y="3396"/>
                  </a:cubicBezTo>
                  <a:cubicBezTo>
                    <a:pt x="16769" y="3370"/>
                    <a:pt x="16769" y="3370"/>
                    <a:pt x="16769" y="3370"/>
                  </a:cubicBezTo>
                  <a:cubicBezTo>
                    <a:pt x="16754" y="3345"/>
                    <a:pt x="16754" y="3345"/>
                    <a:pt x="16754" y="3345"/>
                  </a:cubicBezTo>
                  <a:cubicBezTo>
                    <a:pt x="16738" y="3370"/>
                    <a:pt x="16738" y="3370"/>
                    <a:pt x="16738" y="3370"/>
                  </a:cubicBezTo>
                  <a:cubicBezTo>
                    <a:pt x="16738" y="3396"/>
                    <a:pt x="16738" y="3396"/>
                    <a:pt x="16738" y="3396"/>
                  </a:cubicBezTo>
                  <a:close/>
                  <a:moveTo>
                    <a:pt x="16615" y="3370"/>
                  </a:moveTo>
                  <a:cubicBezTo>
                    <a:pt x="16646" y="3370"/>
                    <a:pt x="16646" y="3370"/>
                    <a:pt x="16646" y="3370"/>
                  </a:cubicBezTo>
                  <a:cubicBezTo>
                    <a:pt x="16646" y="3319"/>
                    <a:pt x="16646" y="3319"/>
                    <a:pt x="16646" y="3319"/>
                  </a:cubicBezTo>
                  <a:cubicBezTo>
                    <a:pt x="16615" y="3319"/>
                    <a:pt x="16615" y="3319"/>
                    <a:pt x="16615" y="3319"/>
                  </a:cubicBezTo>
                  <a:cubicBezTo>
                    <a:pt x="16600" y="3345"/>
                    <a:pt x="16600" y="3345"/>
                    <a:pt x="16600" y="3345"/>
                  </a:cubicBezTo>
                  <a:cubicBezTo>
                    <a:pt x="16615" y="3370"/>
                    <a:pt x="16615" y="3370"/>
                    <a:pt x="16615" y="3370"/>
                  </a:cubicBezTo>
                  <a:close/>
                  <a:moveTo>
                    <a:pt x="16492" y="3447"/>
                  </a:moveTo>
                  <a:cubicBezTo>
                    <a:pt x="16508" y="3447"/>
                    <a:pt x="16508" y="3447"/>
                    <a:pt x="16508" y="3447"/>
                  </a:cubicBezTo>
                  <a:cubicBezTo>
                    <a:pt x="16523" y="3421"/>
                    <a:pt x="16523" y="3421"/>
                    <a:pt x="16523" y="3421"/>
                  </a:cubicBezTo>
                  <a:cubicBezTo>
                    <a:pt x="16508" y="3370"/>
                    <a:pt x="16508" y="3370"/>
                    <a:pt x="16508" y="3370"/>
                  </a:cubicBezTo>
                  <a:cubicBezTo>
                    <a:pt x="16492" y="3370"/>
                    <a:pt x="16492" y="3370"/>
                    <a:pt x="16492" y="3370"/>
                  </a:cubicBezTo>
                  <a:cubicBezTo>
                    <a:pt x="16477" y="3396"/>
                    <a:pt x="16477" y="3396"/>
                    <a:pt x="16477" y="3396"/>
                  </a:cubicBezTo>
                  <a:cubicBezTo>
                    <a:pt x="16492" y="3447"/>
                    <a:pt x="16492" y="3447"/>
                    <a:pt x="16492" y="3447"/>
                  </a:cubicBezTo>
                  <a:close/>
                  <a:moveTo>
                    <a:pt x="19338" y="9217"/>
                  </a:moveTo>
                  <a:cubicBezTo>
                    <a:pt x="19323" y="9217"/>
                    <a:pt x="19323" y="9217"/>
                    <a:pt x="19323" y="9217"/>
                  </a:cubicBezTo>
                  <a:cubicBezTo>
                    <a:pt x="19338" y="9268"/>
                    <a:pt x="19338" y="9268"/>
                    <a:pt x="19338" y="9268"/>
                  </a:cubicBezTo>
                  <a:cubicBezTo>
                    <a:pt x="19354" y="9243"/>
                    <a:pt x="19354" y="9243"/>
                    <a:pt x="19354" y="9243"/>
                  </a:cubicBezTo>
                  <a:cubicBezTo>
                    <a:pt x="19354" y="9217"/>
                    <a:pt x="19354" y="9217"/>
                    <a:pt x="19354" y="9217"/>
                  </a:cubicBezTo>
                  <a:cubicBezTo>
                    <a:pt x="19354" y="9191"/>
                    <a:pt x="19354" y="9191"/>
                    <a:pt x="19354" y="9191"/>
                  </a:cubicBezTo>
                  <a:cubicBezTo>
                    <a:pt x="19338" y="9217"/>
                    <a:pt x="19338" y="9217"/>
                    <a:pt x="19338" y="9217"/>
                  </a:cubicBezTo>
                  <a:close/>
                  <a:moveTo>
                    <a:pt x="19292" y="9115"/>
                  </a:moveTo>
                  <a:cubicBezTo>
                    <a:pt x="19338" y="9166"/>
                    <a:pt x="19338" y="9166"/>
                    <a:pt x="19338" y="9166"/>
                  </a:cubicBezTo>
                  <a:cubicBezTo>
                    <a:pt x="19338" y="9140"/>
                    <a:pt x="19338" y="9140"/>
                    <a:pt x="19338" y="9140"/>
                  </a:cubicBezTo>
                  <a:cubicBezTo>
                    <a:pt x="19354" y="9115"/>
                    <a:pt x="19354" y="9115"/>
                    <a:pt x="19354" y="9115"/>
                  </a:cubicBezTo>
                  <a:cubicBezTo>
                    <a:pt x="19323" y="9064"/>
                    <a:pt x="19323" y="9064"/>
                    <a:pt x="19323" y="9064"/>
                  </a:cubicBezTo>
                  <a:cubicBezTo>
                    <a:pt x="19308" y="9089"/>
                    <a:pt x="19308" y="9089"/>
                    <a:pt x="19308" y="9089"/>
                  </a:cubicBezTo>
                  <a:cubicBezTo>
                    <a:pt x="19292" y="9115"/>
                    <a:pt x="19292" y="9115"/>
                    <a:pt x="19292" y="9115"/>
                  </a:cubicBezTo>
                  <a:close/>
                  <a:moveTo>
                    <a:pt x="3077" y="5796"/>
                  </a:moveTo>
                  <a:cubicBezTo>
                    <a:pt x="3092" y="5796"/>
                    <a:pt x="3092" y="5796"/>
                    <a:pt x="3092" y="5796"/>
                  </a:cubicBezTo>
                  <a:cubicBezTo>
                    <a:pt x="3092" y="5770"/>
                    <a:pt x="3092" y="5770"/>
                    <a:pt x="3092" y="5770"/>
                  </a:cubicBezTo>
                  <a:cubicBezTo>
                    <a:pt x="3138" y="5719"/>
                    <a:pt x="3138" y="5719"/>
                    <a:pt x="3138" y="5719"/>
                  </a:cubicBezTo>
                  <a:cubicBezTo>
                    <a:pt x="3154" y="5668"/>
                    <a:pt x="3154" y="5668"/>
                    <a:pt x="3154" y="5668"/>
                  </a:cubicBezTo>
                  <a:cubicBezTo>
                    <a:pt x="3138" y="5668"/>
                    <a:pt x="3138" y="5668"/>
                    <a:pt x="3138" y="5668"/>
                  </a:cubicBezTo>
                  <a:cubicBezTo>
                    <a:pt x="3108" y="5719"/>
                    <a:pt x="3108" y="5719"/>
                    <a:pt x="3108" y="5719"/>
                  </a:cubicBezTo>
                  <a:cubicBezTo>
                    <a:pt x="3077" y="5745"/>
                    <a:pt x="3077" y="5745"/>
                    <a:pt x="3077" y="5745"/>
                  </a:cubicBezTo>
                  <a:cubicBezTo>
                    <a:pt x="3062" y="5770"/>
                    <a:pt x="3062" y="5770"/>
                    <a:pt x="3062" y="5770"/>
                  </a:cubicBezTo>
                  <a:cubicBezTo>
                    <a:pt x="3077" y="5796"/>
                    <a:pt x="3077" y="5796"/>
                    <a:pt x="3077" y="5796"/>
                  </a:cubicBezTo>
                  <a:close/>
                  <a:moveTo>
                    <a:pt x="2877" y="7557"/>
                  </a:moveTo>
                  <a:cubicBezTo>
                    <a:pt x="2923" y="7557"/>
                    <a:pt x="2923" y="7557"/>
                    <a:pt x="2923" y="7557"/>
                  </a:cubicBezTo>
                  <a:cubicBezTo>
                    <a:pt x="2969" y="7506"/>
                    <a:pt x="2969" y="7506"/>
                    <a:pt x="2969" y="7506"/>
                  </a:cubicBezTo>
                  <a:cubicBezTo>
                    <a:pt x="3015" y="7481"/>
                    <a:pt x="3015" y="7481"/>
                    <a:pt x="3015" y="7481"/>
                  </a:cubicBezTo>
                  <a:cubicBezTo>
                    <a:pt x="3046" y="7481"/>
                    <a:pt x="3046" y="7481"/>
                    <a:pt x="3046" y="7481"/>
                  </a:cubicBezTo>
                  <a:cubicBezTo>
                    <a:pt x="3062" y="7532"/>
                    <a:pt x="3062" y="7532"/>
                    <a:pt x="3062" y="7532"/>
                  </a:cubicBezTo>
                  <a:cubicBezTo>
                    <a:pt x="3092" y="7532"/>
                    <a:pt x="3092" y="7532"/>
                    <a:pt x="3092" y="7532"/>
                  </a:cubicBezTo>
                  <a:cubicBezTo>
                    <a:pt x="3123" y="7506"/>
                    <a:pt x="3123" y="7506"/>
                    <a:pt x="3123" y="7506"/>
                  </a:cubicBezTo>
                  <a:cubicBezTo>
                    <a:pt x="3108" y="7481"/>
                    <a:pt x="3108" y="7481"/>
                    <a:pt x="3108" y="7481"/>
                  </a:cubicBezTo>
                  <a:cubicBezTo>
                    <a:pt x="3108" y="7455"/>
                    <a:pt x="3108" y="7455"/>
                    <a:pt x="3108" y="7455"/>
                  </a:cubicBezTo>
                  <a:cubicBezTo>
                    <a:pt x="3123" y="7455"/>
                    <a:pt x="3123" y="7455"/>
                    <a:pt x="3123" y="7455"/>
                  </a:cubicBezTo>
                  <a:cubicBezTo>
                    <a:pt x="3138" y="7506"/>
                    <a:pt x="3138" y="7506"/>
                    <a:pt x="3138" y="7506"/>
                  </a:cubicBezTo>
                  <a:cubicBezTo>
                    <a:pt x="3169" y="7532"/>
                    <a:pt x="3169" y="7532"/>
                    <a:pt x="3169" y="7532"/>
                  </a:cubicBezTo>
                  <a:cubicBezTo>
                    <a:pt x="3215" y="7532"/>
                    <a:pt x="3215" y="7532"/>
                    <a:pt x="3215" y="7532"/>
                  </a:cubicBezTo>
                  <a:cubicBezTo>
                    <a:pt x="3215" y="7506"/>
                    <a:pt x="3215" y="7506"/>
                    <a:pt x="3215" y="7506"/>
                  </a:cubicBezTo>
                  <a:cubicBezTo>
                    <a:pt x="3246" y="7481"/>
                    <a:pt x="3246" y="7481"/>
                    <a:pt x="3246" y="7481"/>
                  </a:cubicBezTo>
                  <a:cubicBezTo>
                    <a:pt x="3262" y="7430"/>
                    <a:pt x="3262" y="7430"/>
                    <a:pt x="3262" y="7430"/>
                  </a:cubicBezTo>
                  <a:cubicBezTo>
                    <a:pt x="3262" y="7353"/>
                    <a:pt x="3262" y="7353"/>
                    <a:pt x="3262" y="7353"/>
                  </a:cubicBezTo>
                  <a:cubicBezTo>
                    <a:pt x="3277" y="7302"/>
                    <a:pt x="3277" y="7302"/>
                    <a:pt x="3277" y="7302"/>
                  </a:cubicBezTo>
                  <a:cubicBezTo>
                    <a:pt x="3292" y="7251"/>
                    <a:pt x="3292" y="7251"/>
                    <a:pt x="3292" y="7251"/>
                  </a:cubicBezTo>
                  <a:cubicBezTo>
                    <a:pt x="3262" y="7226"/>
                    <a:pt x="3262" y="7226"/>
                    <a:pt x="3262" y="7226"/>
                  </a:cubicBezTo>
                  <a:cubicBezTo>
                    <a:pt x="3246" y="7149"/>
                    <a:pt x="3246" y="7149"/>
                    <a:pt x="3246" y="7149"/>
                  </a:cubicBezTo>
                  <a:cubicBezTo>
                    <a:pt x="3215" y="7149"/>
                    <a:pt x="3215" y="7149"/>
                    <a:pt x="3215" y="7149"/>
                  </a:cubicBezTo>
                  <a:cubicBezTo>
                    <a:pt x="3185" y="7149"/>
                    <a:pt x="3185" y="7149"/>
                    <a:pt x="3185" y="7149"/>
                  </a:cubicBezTo>
                  <a:cubicBezTo>
                    <a:pt x="3185" y="7123"/>
                    <a:pt x="3185" y="7123"/>
                    <a:pt x="3185" y="7123"/>
                  </a:cubicBezTo>
                  <a:cubicBezTo>
                    <a:pt x="3200" y="7098"/>
                    <a:pt x="3200" y="7098"/>
                    <a:pt x="3200" y="7098"/>
                  </a:cubicBezTo>
                  <a:cubicBezTo>
                    <a:pt x="3231" y="7123"/>
                    <a:pt x="3231" y="7123"/>
                    <a:pt x="3231" y="7123"/>
                  </a:cubicBezTo>
                  <a:cubicBezTo>
                    <a:pt x="3246" y="7098"/>
                    <a:pt x="3246" y="7098"/>
                    <a:pt x="3246" y="7098"/>
                  </a:cubicBezTo>
                  <a:cubicBezTo>
                    <a:pt x="3262" y="7149"/>
                    <a:pt x="3262" y="7149"/>
                    <a:pt x="3262" y="7149"/>
                  </a:cubicBezTo>
                  <a:cubicBezTo>
                    <a:pt x="3262" y="7174"/>
                    <a:pt x="3262" y="7174"/>
                    <a:pt x="3262" y="7174"/>
                  </a:cubicBezTo>
                  <a:cubicBezTo>
                    <a:pt x="3277" y="7200"/>
                    <a:pt x="3277" y="7200"/>
                    <a:pt x="3277" y="7200"/>
                  </a:cubicBezTo>
                  <a:cubicBezTo>
                    <a:pt x="3292" y="7149"/>
                    <a:pt x="3292" y="7149"/>
                    <a:pt x="3292" y="7149"/>
                  </a:cubicBezTo>
                  <a:cubicBezTo>
                    <a:pt x="3277" y="7072"/>
                    <a:pt x="3277" y="7072"/>
                    <a:pt x="3277" y="7072"/>
                  </a:cubicBezTo>
                  <a:cubicBezTo>
                    <a:pt x="3246" y="6996"/>
                    <a:pt x="3246" y="6996"/>
                    <a:pt x="3246" y="6996"/>
                  </a:cubicBezTo>
                  <a:cubicBezTo>
                    <a:pt x="3215" y="6919"/>
                    <a:pt x="3215" y="6919"/>
                    <a:pt x="3215" y="6919"/>
                  </a:cubicBezTo>
                  <a:cubicBezTo>
                    <a:pt x="3231" y="6894"/>
                    <a:pt x="3231" y="6894"/>
                    <a:pt x="3231" y="6894"/>
                  </a:cubicBezTo>
                  <a:cubicBezTo>
                    <a:pt x="3246" y="6945"/>
                    <a:pt x="3246" y="6945"/>
                    <a:pt x="3246" y="6945"/>
                  </a:cubicBezTo>
                  <a:cubicBezTo>
                    <a:pt x="3246" y="6996"/>
                    <a:pt x="3246" y="6996"/>
                    <a:pt x="3246" y="6996"/>
                  </a:cubicBezTo>
                  <a:cubicBezTo>
                    <a:pt x="3277" y="6996"/>
                    <a:pt x="3277" y="6996"/>
                    <a:pt x="3277" y="6996"/>
                  </a:cubicBezTo>
                  <a:cubicBezTo>
                    <a:pt x="3308" y="7021"/>
                    <a:pt x="3308" y="7021"/>
                    <a:pt x="3308" y="7021"/>
                  </a:cubicBezTo>
                  <a:cubicBezTo>
                    <a:pt x="3323" y="6996"/>
                    <a:pt x="3323" y="6996"/>
                    <a:pt x="3323" y="6996"/>
                  </a:cubicBezTo>
                  <a:cubicBezTo>
                    <a:pt x="3323" y="6945"/>
                    <a:pt x="3323" y="6945"/>
                    <a:pt x="3323" y="6945"/>
                  </a:cubicBezTo>
                  <a:cubicBezTo>
                    <a:pt x="3308" y="6945"/>
                    <a:pt x="3308" y="6945"/>
                    <a:pt x="3308" y="6945"/>
                  </a:cubicBezTo>
                  <a:cubicBezTo>
                    <a:pt x="3308" y="6894"/>
                    <a:pt x="3308" y="6894"/>
                    <a:pt x="3308" y="6894"/>
                  </a:cubicBezTo>
                  <a:cubicBezTo>
                    <a:pt x="3323" y="6843"/>
                    <a:pt x="3323" y="6843"/>
                    <a:pt x="3323" y="6843"/>
                  </a:cubicBezTo>
                  <a:cubicBezTo>
                    <a:pt x="3323" y="6791"/>
                    <a:pt x="3323" y="6791"/>
                    <a:pt x="3323" y="6791"/>
                  </a:cubicBezTo>
                  <a:cubicBezTo>
                    <a:pt x="3292" y="6740"/>
                    <a:pt x="3292" y="6740"/>
                    <a:pt x="3292" y="6740"/>
                  </a:cubicBezTo>
                  <a:cubicBezTo>
                    <a:pt x="3262" y="6664"/>
                    <a:pt x="3262" y="6664"/>
                    <a:pt x="3262" y="6664"/>
                  </a:cubicBezTo>
                  <a:cubicBezTo>
                    <a:pt x="3292" y="6664"/>
                    <a:pt x="3292" y="6664"/>
                    <a:pt x="3292" y="6664"/>
                  </a:cubicBezTo>
                  <a:cubicBezTo>
                    <a:pt x="3308" y="6715"/>
                    <a:pt x="3308" y="6715"/>
                    <a:pt x="3308" y="6715"/>
                  </a:cubicBezTo>
                  <a:cubicBezTo>
                    <a:pt x="3338" y="6689"/>
                    <a:pt x="3338" y="6689"/>
                    <a:pt x="3338" y="6689"/>
                  </a:cubicBezTo>
                  <a:cubicBezTo>
                    <a:pt x="3354" y="6638"/>
                    <a:pt x="3354" y="6638"/>
                    <a:pt x="3354" y="6638"/>
                  </a:cubicBezTo>
                  <a:cubicBezTo>
                    <a:pt x="3338" y="6613"/>
                    <a:pt x="3338" y="6613"/>
                    <a:pt x="3338" y="6613"/>
                  </a:cubicBezTo>
                  <a:cubicBezTo>
                    <a:pt x="3323" y="6613"/>
                    <a:pt x="3323" y="6613"/>
                    <a:pt x="3323" y="6613"/>
                  </a:cubicBezTo>
                  <a:cubicBezTo>
                    <a:pt x="3323" y="6562"/>
                    <a:pt x="3323" y="6562"/>
                    <a:pt x="3323" y="6562"/>
                  </a:cubicBezTo>
                  <a:cubicBezTo>
                    <a:pt x="3338" y="6536"/>
                    <a:pt x="3338" y="6536"/>
                    <a:pt x="3338" y="6536"/>
                  </a:cubicBezTo>
                  <a:cubicBezTo>
                    <a:pt x="3369" y="6562"/>
                    <a:pt x="3369" y="6562"/>
                    <a:pt x="3369" y="6562"/>
                  </a:cubicBezTo>
                  <a:cubicBezTo>
                    <a:pt x="3415" y="6613"/>
                    <a:pt x="3415" y="6613"/>
                    <a:pt x="3415" y="6613"/>
                  </a:cubicBezTo>
                  <a:cubicBezTo>
                    <a:pt x="3431" y="6562"/>
                    <a:pt x="3431" y="6562"/>
                    <a:pt x="3431" y="6562"/>
                  </a:cubicBezTo>
                  <a:cubicBezTo>
                    <a:pt x="3400" y="6536"/>
                    <a:pt x="3400" y="6536"/>
                    <a:pt x="3400" y="6536"/>
                  </a:cubicBezTo>
                  <a:cubicBezTo>
                    <a:pt x="3400" y="6511"/>
                    <a:pt x="3400" y="6511"/>
                    <a:pt x="3400" y="6511"/>
                  </a:cubicBezTo>
                  <a:cubicBezTo>
                    <a:pt x="3431" y="6511"/>
                    <a:pt x="3431" y="6511"/>
                    <a:pt x="3431" y="6511"/>
                  </a:cubicBezTo>
                  <a:cubicBezTo>
                    <a:pt x="3446" y="6536"/>
                    <a:pt x="3446" y="6536"/>
                    <a:pt x="3446" y="6536"/>
                  </a:cubicBezTo>
                  <a:cubicBezTo>
                    <a:pt x="3462" y="6485"/>
                    <a:pt x="3462" y="6485"/>
                    <a:pt x="3462" y="6485"/>
                  </a:cubicBezTo>
                  <a:cubicBezTo>
                    <a:pt x="3462" y="6434"/>
                    <a:pt x="3462" y="6434"/>
                    <a:pt x="3462" y="6434"/>
                  </a:cubicBezTo>
                  <a:cubicBezTo>
                    <a:pt x="3462" y="6434"/>
                    <a:pt x="3462" y="6434"/>
                    <a:pt x="3462" y="6434"/>
                  </a:cubicBezTo>
                  <a:cubicBezTo>
                    <a:pt x="3462" y="6409"/>
                    <a:pt x="3462" y="6409"/>
                    <a:pt x="3462" y="6409"/>
                  </a:cubicBezTo>
                  <a:cubicBezTo>
                    <a:pt x="3508" y="6357"/>
                    <a:pt x="3508" y="6357"/>
                    <a:pt x="3508" y="6357"/>
                  </a:cubicBezTo>
                  <a:cubicBezTo>
                    <a:pt x="3508" y="6332"/>
                    <a:pt x="3508" y="6332"/>
                    <a:pt x="3508" y="6332"/>
                  </a:cubicBezTo>
                  <a:cubicBezTo>
                    <a:pt x="3492" y="6306"/>
                    <a:pt x="3492" y="6306"/>
                    <a:pt x="3492" y="6306"/>
                  </a:cubicBezTo>
                  <a:cubicBezTo>
                    <a:pt x="3477" y="6255"/>
                    <a:pt x="3477" y="6255"/>
                    <a:pt x="3477" y="6255"/>
                  </a:cubicBezTo>
                  <a:cubicBezTo>
                    <a:pt x="3492" y="6204"/>
                    <a:pt x="3492" y="6204"/>
                    <a:pt x="3492" y="6204"/>
                  </a:cubicBezTo>
                  <a:cubicBezTo>
                    <a:pt x="3508" y="6255"/>
                    <a:pt x="3508" y="6255"/>
                    <a:pt x="3508" y="6255"/>
                  </a:cubicBezTo>
                  <a:cubicBezTo>
                    <a:pt x="3523" y="6230"/>
                    <a:pt x="3523" y="6230"/>
                    <a:pt x="3523" y="6230"/>
                  </a:cubicBezTo>
                  <a:cubicBezTo>
                    <a:pt x="3569" y="6128"/>
                    <a:pt x="3569" y="6128"/>
                    <a:pt x="3569" y="6128"/>
                  </a:cubicBezTo>
                  <a:cubicBezTo>
                    <a:pt x="3585" y="6077"/>
                    <a:pt x="3585" y="6077"/>
                    <a:pt x="3585" y="6077"/>
                  </a:cubicBezTo>
                  <a:cubicBezTo>
                    <a:pt x="3600" y="6051"/>
                    <a:pt x="3600" y="6051"/>
                    <a:pt x="3600" y="6051"/>
                  </a:cubicBezTo>
                  <a:cubicBezTo>
                    <a:pt x="3615" y="5974"/>
                    <a:pt x="3615" y="5974"/>
                    <a:pt x="3615" y="5974"/>
                  </a:cubicBezTo>
                  <a:cubicBezTo>
                    <a:pt x="3662" y="5923"/>
                    <a:pt x="3662" y="5923"/>
                    <a:pt x="3662" y="5923"/>
                  </a:cubicBezTo>
                  <a:cubicBezTo>
                    <a:pt x="3677" y="5847"/>
                    <a:pt x="3677" y="5847"/>
                    <a:pt x="3677" y="5847"/>
                  </a:cubicBezTo>
                  <a:cubicBezTo>
                    <a:pt x="3692" y="5745"/>
                    <a:pt x="3692" y="5745"/>
                    <a:pt x="3692" y="5745"/>
                  </a:cubicBezTo>
                  <a:cubicBezTo>
                    <a:pt x="3723" y="5745"/>
                    <a:pt x="3723" y="5745"/>
                    <a:pt x="3723" y="5745"/>
                  </a:cubicBezTo>
                  <a:cubicBezTo>
                    <a:pt x="3785" y="5668"/>
                    <a:pt x="3785" y="5668"/>
                    <a:pt x="3785" y="5668"/>
                  </a:cubicBezTo>
                  <a:cubicBezTo>
                    <a:pt x="3846" y="5540"/>
                    <a:pt x="3846" y="5540"/>
                    <a:pt x="3846" y="5540"/>
                  </a:cubicBezTo>
                  <a:cubicBezTo>
                    <a:pt x="3908" y="5489"/>
                    <a:pt x="3908" y="5489"/>
                    <a:pt x="3908" y="5489"/>
                  </a:cubicBezTo>
                  <a:cubicBezTo>
                    <a:pt x="3923" y="5464"/>
                    <a:pt x="3923" y="5464"/>
                    <a:pt x="3923" y="5464"/>
                  </a:cubicBezTo>
                  <a:cubicBezTo>
                    <a:pt x="3969" y="5413"/>
                    <a:pt x="3969" y="5413"/>
                    <a:pt x="3969" y="5413"/>
                  </a:cubicBezTo>
                  <a:cubicBezTo>
                    <a:pt x="4015" y="5387"/>
                    <a:pt x="4015" y="5387"/>
                    <a:pt x="4015" y="5387"/>
                  </a:cubicBezTo>
                  <a:cubicBezTo>
                    <a:pt x="4046" y="5336"/>
                    <a:pt x="4046" y="5336"/>
                    <a:pt x="4046" y="5336"/>
                  </a:cubicBezTo>
                  <a:cubicBezTo>
                    <a:pt x="4092" y="5260"/>
                    <a:pt x="4092" y="5260"/>
                    <a:pt x="4092" y="5260"/>
                  </a:cubicBezTo>
                  <a:cubicBezTo>
                    <a:pt x="4123" y="5234"/>
                    <a:pt x="4123" y="5234"/>
                    <a:pt x="4123" y="5234"/>
                  </a:cubicBezTo>
                  <a:cubicBezTo>
                    <a:pt x="4138" y="5234"/>
                    <a:pt x="4138" y="5234"/>
                    <a:pt x="4138" y="5234"/>
                  </a:cubicBezTo>
                  <a:cubicBezTo>
                    <a:pt x="4169" y="5209"/>
                    <a:pt x="4169" y="5209"/>
                    <a:pt x="4169" y="5209"/>
                  </a:cubicBezTo>
                  <a:cubicBezTo>
                    <a:pt x="4169" y="5183"/>
                    <a:pt x="4169" y="5183"/>
                    <a:pt x="4169" y="5183"/>
                  </a:cubicBezTo>
                  <a:cubicBezTo>
                    <a:pt x="4154" y="5157"/>
                    <a:pt x="4154" y="5157"/>
                    <a:pt x="4154" y="5157"/>
                  </a:cubicBezTo>
                  <a:cubicBezTo>
                    <a:pt x="4169" y="5106"/>
                    <a:pt x="4169" y="5106"/>
                    <a:pt x="4169" y="5106"/>
                  </a:cubicBezTo>
                  <a:cubicBezTo>
                    <a:pt x="4169" y="5055"/>
                    <a:pt x="4169" y="5055"/>
                    <a:pt x="4169" y="5055"/>
                  </a:cubicBezTo>
                  <a:cubicBezTo>
                    <a:pt x="4169" y="4979"/>
                    <a:pt x="4169" y="4979"/>
                    <a:pt x="4169" y="4979"/>
                  </a:cubicBezTo>
                  <a:cubicBezTo>
                    <a:pt x="4154" y="4979"/>
                    <a:pt x="4154" y="4979"/>
                    <a:pt x="4154" y="4979"/>
                  </a:cubicBezTo>
                  <a:cubicBezTo>
                    <a:pt x="4138" y="4953"/>
                    <a:pt x="4138" y="4953"/>
                    <a:pt x="4138" y="4953"/>
                  </a:cubicBezTo>
                  <a:cubicBezTo>
                    <a:pt x="4138" y="4902"/>
                    <a:pt x="4138" y="4902"/>
                    <a:pt x="4138" y="4902"/>
                  </a:cubicBezTo>
                  <a:cubicBezTo>
                    <a:pt x="4154" y="4826"/>
                    <a:pt x="4154" y="4826"/>
                    <a:pt x="4154" y="4826"/>
                  </a:cubicBezTo>
                  <a:cubicBezTo>
                    <a:pt x="4138" y="4800"/>
                    <a:pt x="4138" y="4800"/>
                    <a:pt x="4138" y="4800"/>
                  </a:cubicBezTo>
                  <a:cubicBezTo>
                    <a:pt x="4108" y="4800"/>
                    <a:pt x="4108" y="4800"/>
                    <a:pt x="4108" y="4800"/>
                  </a:cubicBezTo>
                  <a:cubicBezTo>
                    <a:pt x="4092" y="4774"/>
                    <a:pt x="4092" y="4774"/>
                    <a:pt x="4092" y="4774"/>
                  </a:cubicBezTo>
                  <a:cubicBezTo>
                    <a:pt x="4062" y="4749"/>
                    <a:pt x="4062" y="4749"/>
                    <a:pt x="4062" y="4749"/>
                  </a:cubicBezTo>
                  <a:cubicBezTo>
                    <a:pt x="4046" y="4723"/>
                    <a:pt x="4046" y="4723"/>
                    <a:pt x="4046" y="4723"/>
                  </a:cubicBezTo>
                  <a:cubicBezTo>
                    <a:pt x="4046" y="4672"/>
                    <a:pt x="4046" y="4672"/>
                    <a:pt x="4046" y="4672"/>
                  </a:cubicBezTo>
                  <a:cubicBezTo>
                    <a:pt x="4031" y="4647"/>
                    <a:pt x="4031" y="4647"/>
                    <a:pt x="4031" y="4647"/>
                  </a:cubicBezTo>
                  <a:cubicBezTo>
                    <a:pt x="3985" y="4672"/>
                    <a:pt x="3985" y="4672"/>
                    <a:pt x="3985" y="4672"/>
                  </a:cubicBezTo>
                  <a:cubicBezTo>
                    <a:pt x="3985" y="4723"/>
                    <a:pt x="3985" y="4723"/>
                    <a:pt x="3985" y="4723"/>
                  </a:cubicBezTo>
                  <a:cubicBezTo>
                    <a:pt x="3969" y="4698"/>
                    <a:pt x="3969" y="4698"/>
                    <a:pt x="3969" y="4698"/>
                  </a:cubicBezTo>
                  <a:cubicBezTo>
                    <a:pt x="3938" y="4672"/>
                    <a:pt x="3938" y="4672"/>
                    <a:pt x="3938" y="4672"/>
                  </a:cubicBezTo>
                  <a:cubicBezTo>
                    <a:pt x="3908" y="4698"/>
                    <a:pt x="3908" y="4698"/>
                    <a:pt x="3908" y="4698"/>
                  </a:cubicBezTo>
                  <a:cubicBezTo>
                    <a:pt x="3877" y="4749"/>
                    <a:pt x="3877" y="4749"/>
                    <a:pt x="3877" y="4749"/>
                  </a:cubicBezTo>
                  <a:cubicBezTo>
                    <a:pt x="3862" y="4774"/>
                    <a:pt x="3862" y="4774"/>
                    <a:pt x="3862" y="4774"/>
                  </a:cubicBezTo>
                  <a:cubicBezTo>
                    <a:pt x="3846" y="4800"/>
                    <a:pt x="3846" y="4800"/>
                    <a:pt x="3846" y="4800"/>
                  </a:cubicBezTo>
                  <a:cubicBezTo>
                    <a:pt x="3815" y="4826"/>
                    <a:pt x="3815" y="4826"/>
                    <a:pt x="3815" y="4826"/>
                  </a:cubicBezTo>
                  <a:cubicBezTo>
                    <a:pt x="3800" y="4851"/>
                    <a:pt x="3800" y="4851"/>
                    <a:pt x="3800" y="4851"/>
                  </a:cubicBezTo>
                  <a:cubicBezTo>
                    <a:pt x="3800" y="4877"/>
                    <a:pt x="3800" y="4877"/>
                    <a:pt x="3800" y="4877"/>
                  </a:cubicBezTo>
                  <a:cubicBezTo>
                    <a:pt x="3769" y="4928"/>
                    <a:pt x="3769" y="4928"/>
                    <a:pt x="3769" y="4928"/>
                  </a:cubicBezTo>
                  <a:cubicBezTo>
                    <a:pt x="3769" y="4953"/>
                    <a:pt x="3769" y="4953"/>
                    <a:pt x="3769" y="4953"/>
                  </a:cubicBezTo>
                  <a:cubicBezTo>
                    <a:pt x="3785" y="5004"/>
                    <a:pt x="3785" y="5004"/>
                    <a:pt x="3785" y="5004"/>
                  </a:cubicBezTo>
                  <a:cubicBezTo>
                    <a:pt x="3785" y="5055"/>
                    <a:pt x="3785" y="5055"/>
                    <a:pt x="3785" y="5055"/>
                  </a:cubicBezTo>
                  <a:cubicBezTo>
                    <a:pt x="3769" y="5055"/>
                    <a:pt x="3769" y="5055"/>
                    <a:pt x="3769" y="5055"/>
                  </a:cubicBezTo>
                  <a:cubicBezTo>
                    <a:pt x="3754" y="5081"/>
                    <a:pt x="3754" y="5081"/>
                    <a:pt x="3754" y="5081"/>
                  </a:cubicBezTo>
                  <a:cubicBezTo>
                    <a:pt x="3754" y="5106"/>
                    <a:pt x="3754" y="5106"/>
                    <a:pt x="3754" y="5106"/>
                  </a:cubicBezTo>
                  <a:cubicBezTo>
                    <a:pt x="3738" y="5132"/>
                    <a:pt x="3738" y="5132"/>
                    <a:pt x="3738" y="5132"/>
                  </a:cubicBezTo>
                  <a:cubicBezTo>
                    <a:pt x="3708" y="5183"/>
                    <a:pt x="3708" y="5183"/>
                    <a:pt x="3708" y="5183"/>
                  </a:cubicBezTo>
                  <a:cubicBezTo>
                    <a:pt x="3662" y="5234"/>
                    <a:pt x="3662" y="5234"/>
                    <a:pt x="3662" y="5234"/>
                  </a:cubicBezTo>
                  <a:cubicBezTo>
                    <a:pt x="3631" y="5260"/>
                    <a:pt x="3631" y="5260"/>
                    <a:pt x="3631" y="5260"/>
                  </a:cubicBezTo>
                  <a:cubicBezTo>
                    <a:pt x="3631" y="5260"/>
                    <a:pt x="3631" y="5260"/>
                    <a:pt x="3631" y="5260"/>
                  </a:cubicBezTo>
                  <a:cubicBezTo>
                    <a:pt x="3600" y="5260"/>
                    <a:pt x="3600" y="5260"/>
                    <a:pt x="3600" y="5260"/>
                  </a:cubicBezTo>
                  <a:cubicBezTo>
                    <a:pt x="3569" y="5285"/>
                    <a:pt x="3569" y="5285"/>
                    <a:pt x="3569" y="5285"/>
                  </a:cubicBezTo>
                  <a:cubicBezTo>
                    <a:pt x="3538" y="5362"/>
                    <a:pt x="3538" y="5362"/>
                    <a:pt x="3538" y="5362"/>
                  </a:cubicBezTo>
                  <a:cubicBezTo>
                    <a:pt x="3523" y="5387"/>
                    <a:pt x="3523" y="5387"/>
                    <a:pt x="3523" y="5387"/>
                  </a:cubicBezTo>
                  <a:cubicBezTo>
                    <a:pt x="3508" y="5362"/>
                    <a:pt x="3508" y="5362"/>
                    <a:pt x="3508" y="5362"/>
                  </a:cubicBezTo>
                  <a:cubicBezTo>
                    <a:pt x="3492" y="5336"/>
                    <a:pt x="3492" y="5336"/>
                    <a:pt x="3492" y="5336"/>
                  </a:cubicBezTo>
                  <a:cubicBezTo>
                    <a:pt x="3477" y="5336"/>
                    <a:pt x="3477" y="5336"/>
                    <a:pt x="3477" y="5336"/>
                  </a:cubicBezTo>
                  <a:cubicBezTo>
                    <a:pt x="3477" y="5362"/>
                    <a:pt x="3477" y="5362"/>
                    <a:pt x="3477" y="5362"/>
                  </a:cubicBezTo>
                  <a:cubicBezTo>
                    <a:pt x="3477" y="5413"/>
                    <a:pt x="3477" y="5413"/>
                    <a:pt x="3477" y="5413"/>
                  </a:cubicBezTo>
                  <a:cubicBezTo>
                    <a:pt x="3477" y="5438"/>
                    <a:pt x="3477" y="5438"/>
                    <a:pt x="3477" y="5438"/>
                  </a:cubicBezTo>
                  <a:cubicBezTo>
                    <a:pt x="3462" y="5387"/>
                    <a:pt x="3462" y="5387"/>
                    <a:pt x="3462" y="5387"/>
                  </a:cubicBezTo>
                  <a:cubicBezTo>
                    <a:pt x="3446" y="5336"/>
                    <a:pt x="3446" y="5336"/>
                    <a:pt x="3446" y="5336"/>
                  </a:cubicBezTo>
                  <a:cubicBezTo>
                    <a:pt x="3400" y="5362"/>
                    <a:pt x="3400" y="5362"/>
                    <a:pt x="3400" y="5362"/>
                  </a:cubicBezTo>
                  <a:cubicBezTo>
                    <a:pt x="3338" y="5387"/>
                    <a:pt x="3338" y="5387"/>
                    <a:pt x="3338" y="5387"/>
                  </a:cubicBezTo>
                  <a:cubicBezTo>
                    <a:pt x="3323" y="5413"/>
                    <a:pt x="3323" y="5413"/>
                    <a:pt x="3323" y="5413"/>
                  </a:cubicBezTo>
                  <a:cubicBezTo>
                    <a:pt x="3308" y="5413"/>
                    <a:pt x="3308" y="5413"/>
                    <a:pt x="3308" y="5413"/>
                  </a:cubicBezTo>
                  <a:cubicBezTo>
                    <a:pt x="3292" y="5438"/>
                    <a:pt x="3292" y="5438"/>
                    <a:pt x="3292" y="5438"/>
                  </a:cubicBezTo>
                  <a:cubicBezTo>
                    <a:pt x="3308" y="5515"/>
                    <a:pt x="3308" y="5515"/>
                    <a:pt x="3308" y="5515"/>
                  </a:cubicBezTo>
                  <a:cubicBezTo>
                    <a:pt x="3323" y="5540"/>
                    <a:pt x="3323" y="5540"/>
                    <a:pt x="3323" y="5540"/>
                  </a:cubicBezTo>
                  <a:cubicBezTo>
                    <a:pt x="3323" y="5566"/>
                    <a:pt x="3323" y="5566"/>
                    <a:pt x="3323" y="5566"/>
                  </a:cubicBezTo>
                  <a:cubicBezTo>
                    <a:pt x="3308" y="5566"/>
                    <a:pt x="3308" y="5566"/>
                    <a:pt x="3308" y="5566"/>
                  </a:cubicBezTo>
                  <a:cubicBezTo>
                    <a:pt x="3277" y="5617"/>
                    <a:pt x="3277" y="5617"/>
                    <a:pt x="3277" y="5617"/>
                  </a:cubicBezTo>
                  <a:cubicBezTo>
                    <a:pt x="3277" y="5591"/>
                    <a:pt x="3277" y="5591"/>
                    <a:pt x="3277" y="5591"/>
                  </a:cubicBezTo>
                  <a:cubicBezTo>
                    <a:pt x="3277" y="5566"/>
                    <a:pt x="3277" y="5566"/>
                    <a:pt x="3277" y="5566"/>
                  </a:cubicBezTo>
                  <a:cubicBezTo>
                    <a:pt x="3292" y="5540"/>
                    <a:pt x="3292" y="5540"/>
                    <a:pt x="3292" y="5540"/>
                  </a:cubicBezTo>
                  <a:cubicBezTo>
                    <a:pt x="3292" y="5515"/>
                    <a:pt x="3292" y="5515"/>
                    <a:pt x="3292" y="5515"/>
                  </a:cubicBezTo>
                  <a:cubicBezTo>
                    <a:pt x="3262" y="5515"/>
                    <a:pt x="3262" y="5515"/>
                    <a:pt x="3262" y="5515"/>
                  </a:cubicBezTo>
                  <a:cubicBezTo>
                    <a:pt x="3231" y="5566"/>
                    <a:pt x="3231" y="5566"/>
                    <a:pt x="3231" y="5566"/>
                  </a:cubicBezTo>
                  <a:cubicBezTo>
                    <a:pt x="3215" y="5591"/>
                    <a:pt x="3215" y="5591"/>
                    <a:pt x="3215" y="5591"/>
                  </a:cubicBezTo>
                  <a:cubicBezTo>
                    <a:pt x="3215" y="5643"/>
                    <a:pt x="3215" y="5643"/>
                    <a:pt x="3215" y="5643"/>
                  </a:cubicBezTo>
                  <a:cubicBezTo>
                    <a:pt x="3231" y="5668"/>
                    <a:pt x="3231" y="5668"/>
                    <a:pt x="3231" y="5668"/>
                  </a:cubicBezTo>
                  <a:cubicBezTo>
                    <a:pt x="3215" y="5668"/>
                    <a:pt x="3215" y="5668"/>
                    <a:pt x="3215" y="5668"/>
                  </a:cubicBezTo>
                  <a:cubicBezTo>
                    <a:pt x="3200" y="5719"/>
                    <a:pt x="3200" y="5719"/>
                    <a:pt x="3200" y="5719"/>
                  </a:cubicBezTo>
                  <a:cubicBezTo>
                    <a:pt x="3169" y="5719"/>
                    <a:pt x="3169" y="5719"/>
                    <a:pt x="3169" y="5719"/>
                  </a:cubicBezTo>
                  <a:cubicBezTo>
                    <a:pt x="3154" y="5745"/>
                    <a:pt x="3154" y="5745"/>
                    <a:pt x="3154" y="5745"/>
                  </a:cubicBezTo>
                  <a:cubicBezTo>
                    <a:pt x="3138" y="5796"/>
                    <a:pt x="3138" y="5796"/>
                    <a:pt x="3138" y="5796"/>
                  </a:cubicBezTo>
                  <a:cubicBezTo>
                    <a:pt x="3123" y="5796"/>
                    <a:pt x="3123" y="5796"/>
                    <a:pt x="3123" y="5796"/>
                  </a:cubicBezTo>
                  <a:cubicBezTo>
                    <a:pt x="3092" y="5821"/>
                    <a:pt x="3092" y="5821"/>
                    <a:pt x="3092" y="5821"/>
                  </a:cubicBezTo>
                  <a:cubicBezTo>
                    <a:pt x="3092" y="5898"/>
                    <a:pt x="3092" y="5898"/>
                    <a:pt x="3092" y="5898"/>
                  </a:cubicBezTo>
                  <a:cubicBezTo>
                    <a:pt x="3108" y="5923"/>
                    <a:pt x="3108" y="5923"/>
                    <a:pt x="3108" y="5923"/>
                  </a:cubicBezTo>
                  <a:cubicBezTo>
                    <a:pt x="3123" y="5923"/>
                    <a:pt x="3123" y="5923"/>
                    <a:pt x="3123" y="5923"/>
                  </a:cubicBezTo>
                  <a:cubicBezTo>
                    <a:pt x="3092" y="5974"/>
                    <a:pt x="3092" y="5974"/>
                    <a:pt x="3092" y="5974"/>
                  </a:cubicBezTo>
                  <a:cubicBezTo>
                    <a:pt x="3046" y="5974"/>
                    <a:pt x="3046" y="5974"/>
                    <a:pt x="3046" y="5974"/>
                  </a:cubicBezTo>
                  <a:cubicBezTo>
                    <a:pt x="3031" y="6000"/>
                    <a:pt x="3031" y="6000"/>
                    <a:pt x="3031" y="6000"/>
                  </a:cubicBezTo>
                  <a:cubicBezTo>
                    <a:pt x="3031" y="6077"/>
                    <a:pt x="3031" y="6077"/>
                    <a:pt x="3031" y="6077"/>
                  </a:cubicBezTo>
                  <a:cubicBezTo>
                    <a:pt x="3031" y="6102"/>
                    <a:pt x="3031" y="6102"/>
                    <a:pt x="3031" y="6102"/>
                  </a:cubicBezTo>
                  <a:cubicBezTo>
                    <a:pt x="3046" y="6102"/>
                    <a:pt x="3046" y="6102"/>
                    <a:pt x="3046" y="6102"/>
                  </a:cubicBezTo>
                  <a:cubicBezTo>
                    <a:pt x="3062" y="6102"/>
                    <a:pt x="3062" y="6102"/>
                    <a:pt x="3062" y="6102"/>
                  </a:cubicBezTo>
                  <a:cubicBezTo>
                    <a:pt x="3077" y="6128"/>
                    <a:pt x="3077" y="6128"/>
                    <a:pt x="3077" y="6128"/>
                  </a:cubicBezTo>
                  <a:cubicBezTo>
                    <a:pt x="3077" y="6153"/>
                    <a:pt x="3077" y="6153"/>
                    <a:pt x="3077" y="6153"/>
                  </a:cubicBezTo>
                  <a:cubicBezTo>
                    <a:pt x="3077" y="6204"/>
                    <a:pt x="3077" y="6204"/>
                    <a:pt x="3077" y="6204"/>
                  </a:cubicBezTo>
                  <a:cubicBezTo>
                    <a:pt x="3046" y="6230"/>
                    <a:pt x="3046" y="6230"/>
                    <a:pt x="3046" y="6230"/>
                  </a:cubicBezTo>
                  <a:cubicBezTo>
                    <a:pt x="3031" y="6204"/>
                    <a:pt x="3031" y="6204"/>
                    <a:pt x="3031" y="6204"/>
                  </a:cubicBezTo>
                  <a:cubicBezTo>
                    <a:pt x="3000" y="6204"/>
                    <a:pt x="3000" y="6204"/>
                    <a:pt x="3000" y="6204"/>
                  </a:cubicBezTo>
                  <a:cubicBezTo>
                    <a:pt x="2954" y="6230"/>
                    <a:pt x="2954" y="6230"/>
                    <a:pt x="2954" y="6230"/>
                  </a:cubicBezTo>
                  <a:cubicBezTo>
                    <a:pt x="2954" y="6255"/>
                    <a:pt x="2954" y="6255"/>
                    <a:pt x="2954" y="6255"/>
                  </a:cubicBezTo>
                  <a:cubicBezTo>
                    <a:pt x="2954" y="6306"/>
                    <a:pt x="2954" y="6306"/>
                    <a:pt x="2954" y="6306"/>
                  </a:cubicBezTo>
                  <a:cubicBezTo>
                    <a:pt x="2938" y="6357"/>
                    <a:pt x="2938" y="6357"/>
                    <a:pt x="2938" y="6357"/>
                  </a:cubicBezTo>
                  <a:cubicBezTo>
                    <a:pt x="2908" y="6383"/>
                    <a:pt x="2908" y="6383"/>
                    <a:pt x="2908" y="6383"/>
                  </a:cubicBezTo>
                  <a:cubicBezTo>
                    <a:pt x="2877" y="6383"/>
                    <a:pt x="2877" y="6383"/>
                    <a:pt x="2877" y="6383"/>
                  </a:cubicBezTo>
                  <a:cubicBezTo>
                    <a:pt x="2862" y="6332"/>
                    <a:pt x="2862" y="6332"/>
                    <a:pt x="2862" y="6332"/>
                  </a:cubicBezTo>
                  <a:cubicBezTo>
                    <a:pt x="2862" y="6306"/>
                    <a:pt x="2862" y="6306"/>
                    <a:pt x="2862" y="6306"/>
                  </a:cubicBezTo>
                  <a:cubicBezTo>
                    <a:pt x="2846" y="6306"/>
                    <a:pt x="2846" y="6306"/>
                    <a:pt x="2846" y="6306"/>
                  </a:cubicBezTo>
                  <a:cubicBezTo>
                    <a:pt x="2831" y="6383"/>
                    <a:pt x="2831" y="6383"/>
                    <a:pt x="2831" y="6383"/>
                  </a:cubicBezTo>
                  <a:cubicBezTo>
                    <a:pt x="2846" y="6434"/>
                    <a:pt x="2846" y="6434"/>
                    <a:pt x="2846" y="6434"/>
                  </a:cubicBezTo>
                  <a:cubicBezTo>
                    <a:pt x="2877" y="6485"/>
                    <a:pt x="2877" y="6485"/>
                    <a:pt x="2877" y="6485"/>
                  </a:cubicBezTo>
                  <a:cubicBezTo>
                    <a:pt x="2892" y="6460"/>
                    <a:pt x="2892" y="6460"/>
                    <a:pt x="2892" y="6460"/>
                  </a:cubicBezTo>
                  <a:cubicBezTo>
                    <a:pt x="2908" y="6485"/>
                    <a:pt x="2908" y="6485"/>
                    <a:pt x="2908" y="6485"/>
                  </a:cubicBezTo>
                  <a:cubicBezTo>
                    <a:pt x="2908" y="6511"/>
                    <a:pt x="2908" y="6511"/>
                    <a:pt x="2908" y="6511"/>
                  </a:cubicBezTo>
                  <a:cubicBezTo>
                    <a:pt x="2892" y="6562"/>
                    <a:pt x="2892" y="6562"/>
                    <a:pt x="2892" y="6562"/>
                  </a:cubicBezTo>
                  <a:cubicBezTo>
                    <a:pt x="2892" y="6587"/>
                    <a:pt x="2892" y="6587"/>
                    <a:pt x="2892" y="6587"/>
                  </a:cubicBezTo>
                  <a:cubicBezTo>
                    <a:pt x="2923" y="6613"/>
                    <a:pt x="2923" y="6613"/>
                    <a:pt x="2923" y="6613"/>
                  </a:cubicBezTo>
                  <a:cubicBezTo>
                    <a:pt x="2938" y="6587"/>
                    <a:pt x="2938" y="6587"/>
                    <a:pt x="2938" y="6587"/>
                  </a:cubicBezTo>
                  <a:cubicBezTo>
                    <a:pt x="2954" y="6587"/>
                    <a:pt x="2954" y="6587"/>
                    <a:pt x="2954" y="6587"/>
                  </a:cubicBezTo>
                  <a:cubicBezTo>
                    <a:pt x="2954" y="6587"/>
                    <a:pt x="2954" y="6587"/>
                    <a:pt x="2954" y="6587"/>
                  </a:cubicBezTo>
                  <a:cubicBezTo>
                    <a:pt x="2985" y="6587"/>
                    <a:pt x="2985" y="6587"/>
                    <a:pt x="2985" y="6587"/>
                  </a:cubicBezTo>
                  <a:cubicBezTo>
                    <a:pt x="3015" y="6562"/>
                    <a:pt x="3015" y="6562"/>
                    <a:pt x="3015" y="6562"/>
                  </a:cubicBezTo>
                  <a:cubicBezTo>
                    <a:pt x="3015" y="6587"/>
                    <a:pt x="3015" y="6587"/>
                    <a:pt x="3015" y="6587"/>
                  </a:cubicBezTo>
                  <a:cubicBezTo>
                    <a:pt x="3015" y="6613"/>
                    <a:pt x="3015" y="6613"/>
                    <a:pt x="3015" y="6613"/>
                  </a:cubicBezTo>
                  <a:cubicBezTo>
                    <a:pt x="2985" y="6638"/>
                    <a:pt x="2985" y="6638"/>
                    <a:pt x="2985" y="6638"/>
                  </a:cubicBezTo>
                  <a:cubicBezTo>
                    <a:pt x="2954" y="6638"/>
                    <a:pt x="2954" y="6638"/>
                    <a:pt x="2954" y="6638"/>
                  </a:cubicBezTo>
                  <a:cubicBezTo>
                    <a:pt x="2938" y="6664"/>
                    <a:pt x="2938" y="6664"/>
                    <a:pt x="2938" y="6664"/>
                  </a:cubicBezTo>
                  <a:cubicBezTo>
                    <a:pt x="2908" y="6638"/>
                    <a:pt x="2908" y="6638"/>
                    <a:pt x="2908" y="6638"/>
                  </a:cubicBezTo>
                  <a:cubicBezTo>
                    <a:pt x="2908" y="6689"/>
                    <a:pt x="2908" y="6689"/>
                    <a:pt x="2908" y="6689"/>
                  </a:cubicBezTo>
                  <a:cubicBezTo>
                    <a:pt x="2908" y="6740"/>
                    <a:pt x="2908" y="6740"/>
                    <a:pt x="2908" y="6740"/>
                  </a:cubicBezTo>
                  <a:cubicBezTo>
                    <a:pt x="2938" y="6766"/>
                    <a:pt x="2938" y="6766"/>
                    <a:pt x="2938" y="6766"/>
                  </a:cubicBezTo>
                  <a:cubicBezTo>
                    <a:pt x="2954" y="6766"/>
                    <a:pt x="2954" y="6766"/>
                    <a:pt x="2954" y="6766"/>
                  </a:cubicBezTo>
                  <a:cubicBezTo>
                    <a:pt x="2985" y="6766"/>
                    <a:pt x="2985" y="6766"/>
                    <a:pt x="2985" y="6766"/>
                  </a:cubicBezTo>
                  <a:cubicBezTo>
                    <a:pt x="2985" y="6766"/>
                    <a:pt x="2985" y="6766"/>
                    <a:pt x="2985" y="6766"/>
                  </a:cubicBezTo>
                  <a:cubicBezTo>
                    <a:pt x="2985" y="6791"/>
                    <a:pt x="2985" y="6791"/>
                    <a:pt x="2985" y="6791"/>
                  </a:cubicBezTo>
                  <a:cubicBezTo>
                    <a:pt x="2954" y="6817"/>
                    <a:pt x="2954" y="6817"/>
                    <a:pt x="2954" y="6817"/>
                  </a:cubicBezTo>
                  <a:cubicBezTo>
                    <a:pt x="2908" y="6817"/>
                    <a:pt x="2908" y="6817"/>
                    <a:pt x="2908" y="6817"/>
                  </a:cubicBezTo>
                  <a:cubicBezTo>
                    <a:pt x="2892" y="6843"/>
                    <a:pt x="2892" y="6843"/>
                    <a:pt x="2892" y="6843"/>
                  </a:cubicBezTo>
                  <a:cubicBezTo>
                    <a:pt x="2892" y="6868"/>
                    <a:pt x="2892" y="6868"/>
                    <a:pt x="2892" y="6868"/>
                  </a:cubicBezTo>
                  <a:cubicBezTo>
                    <a:pt x="2908" y="6894"/>
                    <a:pt x="2908" y="6894"/>
                    <a:pt x="2908" y="6894"/>
                  </a:cubicBezTo>
                  <a:cubicBezTo>
                    <a:pt x="2923" y="6894"/>
                    <a:pt x="2923" y="6894"/>
                    <a:pt x="2923" y="6894"/>
                  </a:cubicBezTo>
                  <a:cubicBezTo>
                    <a:pt x="2969" y="6894"/>
                    <a:pt x="2969" y="6894"/>
                    <a:pt x="2969" y="6894"/>
                  </a:cubicBezTo>
                  <a:cubicBezTo>
                    <a:pt x="2969" y="6894"/>
                    <a:pt x="2969" y="6894"/>
                    <a:pt x="2969" y="6894"/>
                  </a:cubicBezTo>
                  <a:cubicBezTo>
                    <a:pt x="2938" y="6919"/>
                    <a:pt x="2938" y="6919"/>
                    <a:pt x="2938" y="6919"/>
                  </a:cubicBezTo>
                  <a:cubicBezTo>
                    <a:pt x="2908" y="6919"/>
                    <a:pt x="2908" y="6919"/>
                    <a:pt x="2908" y="6919"/>
                  </a:cubicBezTo>
                  <a:cubicBezTo>
                    <a:pt x="2908" y="6945"/>
                    <a:pt x="2908" y="6945"/>
                    <a:pt x="2908" y="6945"/>
                  </a:cubicBezTo>
                  <a:cubicBezTo>
                    <a:pt x="2923" y="6970"/>
                    <a:pt x="2923" y="6970"/>
                    <a:pt x="2923" y="6970"/>
                  </a:cubicBezTo>
                  <a:cubicBezTo>
                    <a:pt x="2969" y="6970"/>
                    <a:pt x="2969" y="6970"/>
                    <a:pt x="2969" y="6970"/>
                  </a:cubicBezTo>
                  <a:cubicBezTo>
                    <a:pt x="3015" y="7021"/>
                    <a:pt x="3015" y="7021"/>
                    <a:pt x="3015" y="7021"/>
                  </a:cubicBezTo>
                  <a:cubicBezTo>
                    <a:pt x="3031" y="7047"/>
                    <a:pt x="3031" y="7047"/>
                    <a:pt x="3031" y="7047"/>
                  </a:cubicBezTo>
                  <a:cubicBezTo>
                    <a:pt x="3031" y="7047"/>
                    <a:pt x="3031" y="7047"/>
                    <a:pt x="3031" y="7047"/>
                  </a:cubicBezTo>
                  <a:cubicBezTo>
                    <a:pt x="3031" y="7098"/>
                    <a:pt x="3031" y="7098"/>
                    <a:pt x="3031" y="7098"/>
                  </a:cubicBezTo>
                  <a:cubicBezTo>
                    <a:pt x="3015" y="7047"/>
                    <a:pt x="3015" y="7047"/>
                    <a:pt x="3015" y="7047"/>
                  </a:cubicBezTo>
                  <a:cubicBezTo>
                    <a:pt x="2985" y="7021"/>
                    <a:pt x="2985" y="7021"/>
                    <a:pt x="2985" y="7021"/>
                  </a:cubicBezTo>
                  <a:cubicBezTo>
                    <a:pt x="2954" y="7021"/>
                    <a:pt x="2954" y="7021"/>
                    <a:pt x="2954" y="7021"/>
                  </a:cubicBezTo>
                  <a:cubicBezTo>
                    <a:pt x="2923" y="6996"/>
                    <a:pt x="2923" y="6996"/>
                    <a:pt x="2923" y="6996"/>
                  </a:cubicBezTo>
                  <a:cubicBezTo>
                    <a:pt x="2892" y="6996"/>
                    <a:pt x="2892" y="6996"/>
                    <a:pt x="2892" y="6996"/>
                  </a:cubicBezTo>
                  <a:cubicBezTo>
                    <a:pt x="2877" y="7021"/>
                    <a:pt x="2877" y="7021"/>
                    <a:pt x="2877" y="7021"/>
                  </a:cubicBezTo>
                  <a:cubicBezTo>
                    <a:pt x="2877" y="7047"/>
                    <a:pt x="2877" y="7047"/>
                    <a:pt x="2877" y="7047"/>
                  </a:cubicBezTo>
                  <a:cubicBezTo>
                    <a:pt x="2862" y="7072"/>
                    <a:pt x="2862" y="7072"/>
                    <a:pt x="2862" y="7072"/>
                  </a:cubicBezTo>
                  <a:cubicBezTo>
                    <a:pt x="2862" y="7098"/>
                    <a:pt x="2862" y="7098"/>
                    <a:pt x="2862" y="7098"/>
                  </a:cubicBezTo>
                  <a:cubicBezTo>
                    <a:pt x="2877" y="7123"/>
                    <a:pt x="2877" y="7123"/>
                    <a:pt x="2877" y="7123"/>
                  </a:cubicBezTo>
                  <a:cubicBezTo>
                    <a:pt x="2877" y="7149"/>
                    <a:pt x="2877" y="7149"/>
                    <a:pt x="2877" y="7149"/>
                  </a:cubicBezTo>
                  <a:cubicBezTo>
                    <a:pt x="2862" y="7174"/>
                    <a:pt x="2862" y="7174"/>
                    <a:pt x="2862" y="7174"/>
                  </a:cubicBezTo>
                  <a:cubicBezTo>
                    <a:pt x="2846" y="7149"/>
                    <a:pt x="2846" y="7149"/>
                    <a:pt x="2846" y="7149"/>
                  </a:cubicBezTo>
                  <a:cubicBezTo>
                    <a:pt x="2815" y="7200"/>
                    <a:pt x="2815" y="7200"/>
                    <a:pt x="2815" y="7200"/>
                  </a:cubicBezTo>
                  <a:cubicBezTo>
                    <a:pt x="2815" y="7251"/>
                    <a:pt x="2815" y="7251"/>
                    <a:pt x="2815" y="7251"/>
                  </a:cubicBezTo>
                  <a:cubicBezTo>
                    <a:pt x="2815" y="7277"/>
                    <a:pt x="2815" y="7277"/>
                    <a:pt x="2815" y="7277"/>
                  </a:cubicBezTo>
                  <a:cubicBezTo>
                    <a:pt x="2800" y="7277"/>
                    <a:pt x="2800" y="7277"/>
                    <a:pt x="2800" y="7277"/>
                  </a:cubicBezTo>
                  <a:cubicBezTo>
                    <a:pt x="2785" y="7302"/>
                    <a:pt x="2785" y="7302"/>
                    <a:pt x="2785" y="7302"/>
                  </a:cubicBezTo>
                  <a:cubicBezTo>
                    <a:pt x="2785" y="7328"/>
                    <a:pt x="2785" y="7328"/>
                    <a:pt x="2785" y="7328"/>
                  </a:cubicBezTo>
                  <a:cubicBezTo>
                    <a:pt x="2815" y="7379"/>
                    <a:pt x="2815" y="7379"/>
                    <a:pt x="2815" y="7379"/>
                  </a:cubicBezTo>
                  <a:cubicBezTo>
                    <a:pt x="2846" y="7404"/>
                    <a:pt x="2846" y="7404"/>
                    <a:pt x="2846" y="7404"/>
                  </a:cubicBezTo>
                  <a:cubicBezTo>
                    <a:pt x="2862" y="7379"/>
                    <a:pt x="2862" y="7379"/>
                    <a:pt x="2862" y="7379"/>
                  </a:cubicBezTo>
                  <a:cubicBezTo>
                    <a:pt x="2862" y="7353"/>
                    <a:pt x="2862" y="7353"/>
                    <a:pt x="2862" y="7353"/>
                  </a:cubicBezTo>
                  <a:cubicBezTo>
                    <a:pt x="2892" y="7328"/>
                    <a:pt x="2892" y="7328"/>
                    <a:pt x="2892" y="7328"/>
                  </a:cubicBezTo>
                  <a:cubicBezTo>
                    <a:pt x="2923" y="7277"/>
                    <a:pt x="2923" y="7277"/>
                    <a:pt x="2923" y="7277"/>
                  </a:cubicBezTo>
                  <a:cubicBezTo>
                    <a:pt x="2969" y="7251"/>
                    <a:pt x="2969" y="7251"/>
                    <a:pt x="2969" y="7251"/>
                  </a:cubicBezTo>
                  <a:cubicBezTo>
                    <a:pt x="3000" y="7277"/>
                    <a:pt x="3000" y="7277"/>
                    <a:pt x="3000" y="7277"/>
                  </a:cubicBezTo>
                  <a:cubicBezTo>
                    <a:pt x="3015" y="7277"/>
                    <a:pt x="3015" y="7277"/>
                    <a:pt x="3015" y="7277"/>
                  </a:cubicBezTo>
                  <a:cubicBezTo>
                    <a:pt x="3015" y="7302"/>
                    <a:pt x="3015" y="7302"/>
                    <a:pt x="3015" y="7302"/>
                  </a:cubicBezTo>
                  <a:cubicBezTo>
                    <a:pt x="3000" y="7328"/>
                    <a:pt x="3000" y="7328"/>
                    <a:pt x="3000" y="7328"/>
                  </a:cubicBezTo>
                  <a:cubicBezTo>
                    <a:pt x="2969" y="7277"/>
                    <a:pt x="2969" y="7277"/>
                    <a:pt x="2969" y="7277"/>
                  </a:cubicBezTo>
                  <a:cubicBezTo>
                    <a:pt x="2954" y="7277"/>
                    <a:pt x="2954" y="7277"/>
                    <a:pt x="2954" y="7277"/>
                  </a:cubicBezTo>
                  <a:cubicBezTo>
                    <a:pt x="2954" y="7328"/>
                    <a:pt x="2954" y="7328"/>
                    <a:pt x="2954" y="7328"/>
                  </a:cubicBezTo>
                  <a:cubicBezTo>
                    <a:pt x="2908" y="7353"/>
                    <a:pt x="2908" y="7353"/>
                    <a:pt x="2908" y="7353"/>
                  </a:cubicBezTo>
                  <a:cubicBezTo>
                    <a:pt x="2892" y="7404"/>
                    <a:pt x="2892" y="7404"/>
                    <a:pt x="2892" y="7404"/>
                  </a:cubicBezTo>
                  <a:cubicBezTo>
                    <a:pt x="2877" y="7455"/>
                    <a:pt x="2877" y="7455"/>
                    <a:pt x="2877" y="7455"/>
                  </a:cubicBezTo>
                  <a:cubicBezTo>
                    <a:pt x="2892" y="7506"/>
                    <a:pt x="2892" y="7506"/>
                    <a:pt x="2892" y="7506"/>
                  </a:cubicBezTo>
                  <a:cubicBezTo>
                    <a:pt x="2877" y="7532"/>
                    <a:pt x="2877" y="7532"/>
                    <a:pt x="2877" y="7532"/>
                  </a:cubicBezTo>
                  <a:cubicBezTo>
                    <a:pt x="2877" y="7532"/>
                    <a:pt x="2877" y="7557"/>
                    <a:pt x="2877" y="7557"/>
                  </a:cubicBezTo>
                  <a:close/>
                  <a:moveTo>
                    <a:pt x="3031" y="9013"/>
                  </a:moveTo>
                  <a:cubicBezTo>
                    <a:pt x="3046" y="9038"/>
                    <a:pt x="3046" y="9038"/>
                    <a:pt x="3046" y="9038"/>
                  </a:cubicBezTo>
                  <a:cubicBezTo>
                    <a:pt x="3046" y="8987"/>
                    <a:pt x="3046" y="8987"/>
                    <a:pt x="3046" y="8987"/>
                  </a:cubicBezTo>
                  <a:cubicBezTo>
                    <a:pt x="3031" y="8962"/>
                    <a:pt x="3031" y="8962"/>
                    <a:pt x="3031" y="8962"/>
                  </a:cubicBezTo>
                  <a:cubicBezTo>
                    <a:pt x="3046" y="8911"/>
                    <a:pt x="3046" y="8911"/>
                    <a:pt x="3046" y="8911"/>
                  </a:cubicBezTo>
                  <a:cubicBezTo>
                    <a:pt x="3031" y="8885"/>
                    <a:pt x="3031" y="8885"/>
                    <a:pt x="3031" y="8885"/>
                  </a:cubicBezTo>
                  <a:cubicBezTo>
                    <a:pt x="3000" y="8860"/>
                    <a:pt x="3000" y="8860"/>
                    <a:pt x="3000" y="8860"/>
                  </a:cubicBezTo>
                  <a:cubicBezTo>
                    <a:pt x="2985" y="8834"/>
                    <a:pt x="2985" y="8834"/>
                    <a:pt x="2985" y="8834"/>
                  </a:cubicBezTo>
                  <a:cubicBezTo>
                    <a:pt x="2969" y="8809"/>
                    <a:pt x="2969" y="8809"/>
                    <a:pt x="2969" y="8809"/>
                  </a:cubicBezTo>
                  <a:cubicBezTo>
                    <a:pt x="2923" y="8809"/>
                    <a:pt x="2923" y="8809"/>
                    <a:pt x="2923" y="8809"/>
                  </a:cubicBezTo>
                  <a:cubicBezTo>
                    <a:pt x="2908" y="8860"/>
                    <a:pt x="2908" y="8860"/>
                    <a:pt x="2908" y="8860"/>
                  </a:cubicBezTo>
                  <a:cubicBezTo>
                    <a:pt x="2908" y="8885"/>
                    <a:pt x="2908" y="8885"/>
                    <a:pt x="2908" y="8885"/>
                  </a:cubicBezTo>
                  <a:cubicBezTo>
                    <a:pt x="2938" y="8885"/>
                    <a:pt x="2938" y="8885"/>
                    <a:pt x="2938" y="8885"/>
                  </a:cubicBezTo>
                  <a:cubicBezTo>
                    <a:pt x="2954" y="8885"/>
                    <a:pt x="2954" y="8885"/>
                    <a:pt x="2954" y="8885"/>
                  </a:cubicBezTo>
                  <a:cubicBezTo>
                    <a:pt x="2969" y="8911"/>
                    <a:pt x="2969" y="8911"/>
                    <a:pt x="2969" y="8911"/>
                  </a:cubicBezTo>
                  <a:cubicBezTo>
                    <a:pt x="2969" y="8962"/>
                    <a:pt x="2969" y="8962"/>
                    <a:pt x="2969" y="8962"/>
                  </a:cubicBezTo>
                  <a:cubicBezTo>
                    <a:pt x="3000" y="8962"/>
                    <a:pt x="3000" y="8962"/>
                    <a:pt x="3000" y="8962"/>
                  </a:cubicBezTo>
                  <a:cubicBezTo>
                    <a:pt x="3031" y="9013"/>
                    <a:pt x="3031" y="9013"/>
                    <a:pt x="3031" y="9013"/>
                  </a:cubicBezTo>
                  <a:close/>
                  <a:moveTo>
                    <a:pt x="3615" y="9013"/>
                  </a:moveTo>
                  <a:cubicBezTo>
                    <a:pt x="3585" y="8962"/>
                    <a:pt x="3585" y="8962"/>
                    <a:pt x="3585" y="8962"/>
                  </a:cubicBezTo>
                  <a:cubicBezTo>
                    <a:pt x="3554" y="8987"/>
                    <a:pt x="3554" y="8987"/>
                    <a:pt x="3554" y="8987"/>
                  </a:cubicBezTo>
                  <a:cubicBezTo>
                    <a:pt x="3538" y="8962"/>
                    <a:pt x="3538" y="8962"/>
                    <a:pt x="3538" y="8962"/>
                  </a:cubicBezTo>
                  <a:cubicBezTo>
                    <a:pt x="3508" y="8911"/>
                    <a:pt x="3508" y="8911"/>
                    <a:pt x="3508" y="8911"/>
                  </a:cubicBezTo>
                  <a:cubicBezTo>
                    <a:pt x="3477" y="8911"/>
                    <a:pt x="3477" y="8911"/>
                    <a:pt x="3477" y="8911"/>
                  </a:cubicBezTo>
                  <a:cubicBezTo>
                    <a:pt x="3415" y="8834"/>
                    <a:pt x="3415" y="8834"/>
                    <a:pt x="3415" y="8834"/>
                  </a:cubicBezTo>
                  <a:cubicBezTo>
                    <a:pt x="3400" y="8783"/>
                    <a:pt x="3400" y="8783"/>
                    <a:pt x="3400" y="8783"/>
                  </a:cubicBezTo>
                  <a:cubicBezTo>
                    <a:pt x="3369" y="8783"/>
                    <a:pt x="3369" y="8783"/>
                    <a:pt x="3369" y="8783"/>
                  </a:cubicBezTo>
                  <a:cubicBezTo>
                    <a:pt x="3323" y="8655"/>
                    <a:pt x="3323" y="8655"/>
                    <a:pt x="3323" y="8655"/>
                  </a:cubicBezTo>
                  <a:cubicBezTo>
                    <a:pt x="3277" y="8553"/>
                    <a:pt x="3277" y="8553"/>
                    <a:pt x="3277" y="8553"/>
                  </a:cubicBezTo>
                  <a:cubicBezTo>
                    <a:pt x="3246" y="8426"/>
                    <a:pt x="3246" y="8426"/>
                    <a:pt x="3246" y="8426"/>
                  </a:cubicBezTo>
                  <a:cubicBezTo>
                    <a:pt x="3215" y="8349"/>
                    <a:pt x="3215" y="8349"/>
                    <a:pt x="3215" y="8349"/>
                  </a:cubicBezTo>
                  <a:cubicBezTo>
                    <a:pt x="3215" y="8221"/>
                    <a:pt x="3215" y="8221"/>
                    <a:pt x="3215" y="8221"/>
                  </a:cubicBezTo>
                  <a:cubicBezTo>
                    <a:pt x="3200" y="8119"/>
                    <a:pt x="3200" y="8119"/>
                    <a:pt x="3200" y="8119"/>
                  </a:cubicBezTo>
                  <a:cubicBezTo>
                    <a:pt x="3185" y="7991"/>
                    <a:pt x="3185" y="7991"/>
                    <a:pt x="3185" y="7991"/>
                  </a:cubicBezTo>
                  <a:cubicBezTo>
                    <a:pt x="3169" y="7940"/>
                    <a:pt x="3169" y="7940"/>
                    <a:pt x="3169" y="7940"/>
                  </a:cubicBezTo>
                  <a:cubicBezTo>
                    <a:pt x="3185" y="7889"/>
                    <a:pt x="3185" y="7889"/>
                    <a:pt x="3185" y="7889"/>
                  </a:cubicBezTo>
                  <a:cubicBezTo>
                    <a:pt x="3185" y="7864"/>
                    <a:pt x="3185" y="7864"/>
                    <a:pt x="3185" y="7864"/>
                  </a:cubicBezTo>
                  <a:cubicBezTo>
                    <a:pt x="3154" y="7864"/>
                    <a:pt x="3154" y="7864"/>
                    <a:pt x="3154" y="7864"/>
                  </a:cubicBezTo>
                  <a:cubicBezTo>
                    <a:pt x="3123" y="7864"/>
                    <a:pt x="3123" y="7864"/>
                    <a:pt x="3123" y="7864"/>
                  </a:cubicBezTo>
                  <a:cubicBezTo>
                    <a:pt x="3108" y="7838"/>
                    <a:pt x="3108" y="7838"/>
                    <a:pt x="3108" y="7838"/>
                  </a:cubicBezTo>
                  <a:cubicBezTo>
                    <a:pt x="3123" y="7838"/>
                    <a:pt x="3123" y="7838"/>
                    <a:pt x="3123" y="7838"/>
                  </a:cubicBezTo>
                  <a:cubicBezTo>
                    <a:pt x="3154" y="7838"/>
                    <a:pt x="3154" y="7838"/>
                    <a:pt x="3154" y="7838"/>
                  </a:cubicBezTo>
                  <a:cubicBezTo>
                    <a:pt x="3200" y="7813"/>
                    <a:pt x="3200" y="7813"/>
                    <a:pt x="3200" y="7813"/>
                  </a:cubicBezTo>
                  <a:cubicBezTo>
                    <a:pt x="3200" y="7685"/>
                    <a:pt x="3200" y="7685"/>
                    <a:pt x="3200" y="7685"/>
                  </a:cubicBezTo>
                  <a:cubicBezTo>
                    <a:pt x="3200" y="7660"/>
                    <a:pt x="3200" y="7660"/>
                    <a:pt x="3200" y="7660"/>
                  </a:cubicBezTo>
                  <a:cubicBezTo>
                    <a:pt x="3169" y="7660"/>
                    <a:pt x="3169" y="7660"/>
                    <a:pt x="3169" y="7660"/>
                  </a:cubicBezTo>
                  <a:cubicBezTo>
                    <a:pt x="3138" y="7685"/>
                    <a:pt x="3138" y="7685"/>
                    <a:pt x="3138" y="7685"/>
                  </a:cubicBezTo>
                  <a:cubicBezTo>
                    <a:pt x="3154" y="7660"/>
                    <a:pt x="3154" y="7660"/>
                    <a:pt x="3154" y="7660"/>
                  </a:cubicBezTo>
                  <a:cubicBezTo>
                    <a:pt x="3200" y="7634"/>
                    <a:pt x="3200" y="7634"/>
                    <a:pt x="3200" y="7634"/>
                  </a:cubicBezTo>
                  <a:cubicBezTo>
                    <a:pt x="3200" y="7583"/>
                    <a:pt x="3200" y="7583"/>
                    <a:pt x="3200" y="7583"/>
                  </a:cubicBezTo>
                  <a:cubicBezTo>
                    <a:pt x="3185" y="7557"/>
                    <a:pt x="3185" y="7557"/>
                    <a:pt x="3185" y="7557"/>
                  </a:cubicBezTo>
                  <a:cubicBezTo>
                    <a:pt x="3123" y="7557"/>
                    <a:pt x="3123" y="7557"/>
                    <a:pt x="3123" y="7557"/>
                  </a:cubicBezTo>
                  <a:cubicBezTo>
                    <a:pt x="3046" y="7557"/>
                    <a:pt x="3046" y="7557"/>
                    <a:pt x="3046" y="7557"/>
                  </a:cubicBezTo>
                  <a:cubicBezTo>
                    <a:pt x="3015" y="7506"/>
                    <a:pt x="3015" y="7506"/>
                    <a:pt x="3015" y="7506"/>
                  </a:cubicBezTo>
                  <a:cubicBezTo>
                    <a:pt x="3000" y="7506"/>
                    <a:pt x="3000" y="7506"/>
                    <a:pt x="3000" y="7506"/>
                  </a:cubicBezTo>
                  <a:cubicBezTo>
                    <a:pt x="2938" y="7583"/>
                    <a:pt x="2938" y="7583"/>
                    <a:pt x="2938" y="7583"/>
                  </a:cubicBezTo>
                  <a:cubicBezTo>
                    <a:pt x="2877" y="7583"/>
                    <a:pt x="2877" y="7583"/>
                    <a:pt x="2877" y="7583"/>
                  </a:cubicBezTo>
                  <a:cubicBezTo>
                    <a:pt x="2862" y="7609"/>
                    <a:pt x="2862" y="7609"/>
                    <a:pt x="2862" y="7609"/>
                  </a:cubicBezTo>
                  <a:cubicBezTo>
                    <a:pt x="2815" y="7660"/>
                    <a:pt x="2815" y="7660"/>
                    <a:pt x="2815" y="7660"/>
                  </a:cubicBezTo>
                  <a:cubicBezTo>
                    <a:pt x="2815" y="7711"/>
                    <a:pt x="2815" y="7711"/>
                    <a:pt x="2815" y="7711"/>
                  </a:cubicBezTo>
                  <a:cubicBezTo>
                    <a:pt x="2800" y="7762"/>
                    <a:pt x="2800" y="7762"/>
                    <a:pt x="2800" y="7762"/>
                  </a:cubicBezTo>
                  <a:cubicBezTo>
                    <a:pt x="2815" y="7813"/>
                    <a:pt x="2815" y="7813"/>
                    <a:pt x="2815" y="7813"/>
                  </a:cubicBezTo>
                  <a:cubicBezTo>
                    <a:pt x="2846" y="7813"/>
                    <a:pt x="2846" y="7813"/>
                    <a:pt x="2846" y="7813"/>
                  </a:cubicBezTo>
                  <a:cubicBezTo>
                    <a:pt x="2846" y="7838"/>
                    <a:pt x="2846" y="7838"/>
                    <a:pt x="2846" y="7838"/>
                  </a:cubicBezTo>
                  <a:cubicBezTo>
                    <a:pt x="2846" y="7864"/>
                    <a:pt x="2846" y="7864"/>
                    <a:pt x="2846" y="7864"/>
                  </a:cubicBezTo>
                  <a:cubicBezTo>
                    <a:pt x="2815" y="7864"/>
                    <a:pt x="2815" y="7864"/>
                    <a:pt x="2815" y="7864"/>
                  </a:cubicBezTo>
                  <a:cubicBezTo>
                    <a:pt x="2785" y="7864"/>
                    <a:pt x="2785" y="7864"/>
                    <a:pt x="2785" y="7864"/>
                  </a:cubicBezTo>
                  <a:cubicBezTo>
                    <a:pt x="2754" y="7966"/>
                    <a:pt x="2754" y="7966"/>
                    <a:pt x="2754" y="7966"/>
                  </a:cubicBezTo>
                  <a:cubicBezTo>
                    <a:pt x="2754" y="8017"/>
                    <a:pt x="2754" y="8017"/>
                    <a:pt x="2754" y="8017"/>
                  </a:cubicBezTo>
                  <a:cubicBezTo>
                    <a:pt x="2769" y="8043"/>
                    <a:pt x="2769" y="8043"/>
                    <a:pt x="2769" y="8043"/>
                  </a:cubicBezTo>
                  <a:cubicBezTo>
                    <a:pt x="2800" y="8017"/>
                    <a:pt x="2800" y="8017"/>
                    <a:pt x="2800" y="8017"/>
                  </a:cubicBezTo>
                  <a:cubicBezTo>
                    <a:pt x="2831" y="7991"/>
                    <a:pt x="2831" y="7991"/>
                    <a:pt x="2831" y="7991"/>
                  </a:cubicBezTo>
                  <a:cubicBezTo>
                    <a:pt x="2846" y="8017"/>
                    <a:pt x="2846" y="8017"/>
                    <a:pt x="2846" y="8017"/>
                  </a:cubicBezTo>
                  <a:cubicBezTo>
                    <a:pt x="2815" y="8068"/>
                    <a:pt x="2815" y="8068"/>
                    <a:pt x="2815" y="8068"/>
                  </a:cubicBezTo>
                  <a:cubicBezTo>
                    <a:pt x="2800" y="8094"/>
                    <a:pt x="2800" y="8094"/>
                    <a:pt x="2800" y="8094"/>
                  </a:cubicBezTo>
                  <a:cubicBezTo>
                    <a:pt x="2831" y="8094"/>
                    <a:pt x="2831" y="8094"/>
                    <a:pt x="2831" y="8094"/>
                  </a:cubicBezTo>
                  <a:cubicBezTo>
                    <a:pt x="2846" y="8068"/>
                    <a:pt x="2846" y="8068"/>
                    <a:pt x="2846" y="8068"/>
                  </a:cubicBezTo>
                  <a:cubicBezTo>
                    <a:pt x="2862" y="8043"/>
                    <a:pt x="2862" y="8043"/>
                    <a:pt x="2862" y="8043"/>
                  </a:cubicBezTo>
                  <a:cubicBezTo>
                    <a:pt x="2877" y="8068"/>
                    <a:pt x="2877" y="8068"/>
                    <a:pt x="2877" y="8068"/>
                  </a:cubicBezTo>
                  <a:cubicBezTo>
                    <a:pt x="2846" y="8119"/>
                    <a:pt x="2846" y="8119"/>
                    <a:pt x="2846" y="8119"/>
                  </a:cubicBezTo>
                  <a:cubicBezTo>
                    <a:pt x="2846" y="8145"/>
                    <a:pt x="2846" y="8145"/>
                    <a:pt x="2846" y="8145"/>
                  </a:cubicBezTo>
                  <a:cubicBezTo>
                    <a:pt x="2862" y="8196"/>
                    <a:pt x="2862" y="8196"/>
                    <a:pt x="2862" y="8196"/>
                  </a:cubicBezTo>
                  <a:cubicBezTo>
                    <a:pt x="2892" y="8196"/>
                    <a:pt x="2892" y="8196"/>
                    <a:pt x="2892" y="8196"/>
                  </a:cubicBezTo>
                  <a:cubicBezTo>
                    <a:pt x="2877" y="8221"/>
                    <a:pt x="2877" y="8221"/>
                    <a:pt x="2877" y="8221"/>
                  </a:cubicBezTo>
                  <a:cubicBezTo>
                    <a:pt x="2862" y="8221"/>
                    <a:pt x="2862" y="8221"/>
                    <a:pt x="2862" y="8221"/>
                  </a:cubicBezTo>
                  <a:cubicBezTo>
                    <a:pt x="2831" y="8247"/>
                    <a:pt x="2831" y="8247"/>
                    <a:pt x="2831" y="8247"/>
                  </a:cubicBezTo>
                  <a:cubicBezTo>
                    <a:pt x="2831" y="8298"/>
                    <a:pt x="2831" y="8298"/>
                    <a:pt x="2831" y="8298"/>
                  </a:cubicBezTo>
                  <a:cubicBezTo>
                    <a:pt x="2862" y="8349"/>
                    <a:pt x="2862" y="8349"/>
                    <a:pt x="2862" y="8349"/>
                  </a:cubicBezTo>
                  <a:cubicBezTo>
                    <a:pt x="2846" y="8349"/>
                    <a:pt x="2846" y="8349"/>
                    <a:pt x="2846" y="8349"/>
                  </a:cubicBezTo>
                  <a:cubicBezTo>
                    <a:pt x="2831" y="8349"/>
                    <a:pt x="2831" y="8349"/>
                    <a:pt x="2831" y="8349"/>
                  </a:cubicBezTo>
                  <a:cubicBezTo>
                    <a:pt x="2800" y="8349"/>
                    <a:pt x="2800" y="8349"/>
                    <a:pt x="2800" y="8349"/>
                  </a:cubicBezTo>
                  <a:cubicBezTo>
                    <a:pt x="2769" y="8349"/>
                    <a:pt x="2769" y="8349"/>
                    <a:pt x="2769" y="8349"/>
                  </a:cubicBezTo>
                  <a:cubicBezTo>
                    <a:pt x="2754" y="8349"/>
                    <a:pt x="2754" y="8349"/>
                    <a:pt x="2754" y="8349"/>
                  </a:cubicBezTo>
                  <a:cubicBezTo>
                    <a:pt x="2723" y="8400"/>
                    <a:pt x="2723" y="8400"/>
                    <a:pt x="2723" y="8400"/>
                  </a:cubicBezTo>
                  <a:cubicBezTo>
                    <a:pt x="2723" y="8451"/>
                    <a:pt x="2723" y="8451"/>
                    <a:pt x="2723" y="8451"/>
                  </a:cubicBezTo>
                  <a:cubicBezTo>
                    <a:pt x="2738" y="8528"/>
                    <a:pt x="2738" y="8528"/>
                    <a:pt x="2738" y="8528"/>
                  </a:cubicBezTo>
                  <a:cubicBezTo>
                    <a:pt x="2723" y="8579"/>
                    <a:pt x="2723" y="8579"/>
                    <a:pt x="2723" y="8579"/>
                  </a:cubicBezTo>
                  <a:cubicBezTo>
                    <a:pt x="2738" y="8630"/>
                    <a:pt x="2738" y="8630"/>
                    <a:pt x="2738" y="8630"/>
                  </a:cubicBezTo>
                  <a:cubicBezTo>
                    <a:pt x="2769" y="8706"/>
                    <a:pt x="2769" y="8706"/>
                    <a:pt x="2769" y="8706"/>
                  </a:cubicBezTo>
                  <a:cubicBezTo>
                    <a:pt x="2785" y="8732"/>
                    <a:pt x="2785" y="8732"/>
                    <a:pt x="2785" y="8732"/>
                  </a:cubicBezTo>
                  <a:cubicBezTo>
                    <a:pt x="2815" y="8783"/>
                    <a:pt x="2815" y="8783"/>
                    <a:pt x="2815" y="8783"/>
                  </a:cubicBezTo>
                  <a:cubicBezTo>
                    <a:pt x="2846" y="8809"/>
                    <a:pt x="2846" y="8809"/>
                    <a:pt x="2846" y="8809"/>
                  </a:cubicBezTo>
                  <a:cubicBezTo>
                    <a:pt x="2862" y="8783"/>
                    <a:pt x="2862" y="8783"/>
                    <a:pt x="2862" y="8783"/>
                  </a:cubicBezTo>
                  <a:cubicBezTo>
                    <a:pt x="2892" y="8783"/>
                    <a:pt x="2892" y="8783"/>
                    <a:pt x="2892" y="8783"/>
                  </a:cubicBezTo>
                  <a:cubicBezTo>
                    <a:pt x="2923" y="8706"/>
                    <a:pt x="2923" y="8706"/>
                    <a:pt x="2923" y="8706"/>
                  </a:cubicBezTo>
                  <a:cubicBezTo>
                    <a:pt x="2908" y="8630"/>
                    <a:pt x="2908" y="8630"/>
                    <a:pt x="2908" y="8630"/>
                  </a:cubicBezTo>
                  <a:cubicBezTo>
                    <a:pt x="2923" y="8579"/>
                    <a:pt x="2923" y="8579"/>
                    <a:pt x="2923" y="8579"/>
                  </a:cubicBezTo>
                  <a:cubicBezTo>
                    <a:pt x="2938" y="8528"/>
                    <a:pt x="2938" y="8528"/>
                    <a:pt x="2938" y="8528"/>
                  </a:cubicBezTo>
                  <a:cubicBezTo>
                    <a:pt x="2923" y="8604"/>
                    <a:pt x="2923" y="8604"/>
                    <a:pt x="2923" y="8604"/>
                  </a:cubicBezTo>
                  <a:cubicBezTo>
                    <a:pt x="2923" y="8630"/>
                    <a:pt x="2923" y="8630"/>
                    <a:pt x="2923" y="8630"/>
                  </a:cubicBezTo>
                  <a:cubicBezTo>
                    <a:pt x="2938" y="8681"/>
                    <a:pt x="2938" y="8681"/>
                    <a:pt x="2938" y="8681"/>
                  </a:cubicBezTo>
                  <a:cubicBezTo>
                    <a:pt x="2954" y="8757"/>
                    <a:pt x="2954" y="8757"/>
                    <a:pt x="2954" y="8757"/>
                  </a:cubicBezTo>
                  <a:cubicBezTo>
                    <a:pt x="2969" y="8757"/>
                    <a:pt x="2969" y="8757"/>
                    <a:pt x="2969" y="8757"/>
                  </a:cubicBezTo>
                  <a:cubicBezTo>
                    <a:pt x="2985" y="8732"/>
                    <a:pt x="2985" y="8732"/>
                    <a:pt x="2985" y="8732"/>
                  </a:cubicBezTo>
                  <a:cubicBezTo>
                    <a:pt x="2985" y="8681"/>
                    <a:pt x="2985" y="8681"/>
                    <a:pt x="2985" y="8681"/>
                  </a:cubicBezTo>
                  <a:cubicBezTo>
                    <a:pt x="3000" y="8630"/>
                    <a:pt x="3000" y="8630"/>
                    <a:pt x="3000" y="8630"/>
                  </a:cubicBezTo>
                  <a:cubicBezTo>
                    <a:pt x="3015" y="8655"/>
                    <a:pt x="3015" y="8655"/>
                    <a:pt x="3015" y="8655"/>
                  </a:cubicBezTo>
                  <a:cubicBezTo>
                    <a:pt x="3015" y="8681"/>
                    <a:pt x="3015" y="8681"/>
                    <a:pt x="3015" y="8681"/>
                  </a:cubicBezTo>
                  <a:cubicBezTo>
                    <a:pt x="3015" y="8732"/>
                    <a:pt x="3015" y="8732"/>
                    <a:pt x="3015" y="8732"/>
                  </a:cubicBezTo>
                  <a:cubicBezTo>
                    <a:pt x="3046" y="8809"/>
                    <a:pt x="3046" y="8809"/>
                    <a:pt x="3046" y="8809"/>
                  </a:cubicBezTo>
                  <a:cubicBezTo>
                    <a:pt x="3077" y="8860"/>
                    <a:pt x="3077" y="8860"/>
                    <a:pt x="3077" y="8860"/>
                  </a:cubicBezTo>
                  <a:cubicBezTo>
                    <a:pt x="3108" y="8860"/>
                    <a:pt x="3108" y="8860"/>
                    <a:pt x="3108" y="8860"/>
                  </a:cubicBezTo>
                  <a:cubicBezTo>
                    <a:pt x="3123" y="8834"/>
                    <a:pt x="3123" y="8834"/>
                    <a:pt x="3123" y="8834"/>
                  </a:cubicBezTo>
                  <a:cubicBezTo>
                    <a:pt x="3138" y="8834"/>
                    <a:pt x="3138" y="8834"/>
                    <a:pt x="3138" y="8834"/>
                  </a:cubicBezTo>
                  <a:cubicBezTo>
                    <a:pt x="3138" y="8860"/>
                    <a:pt x="3138" y="8860"/>
                    <a:pt x="3138" y="8860"/>
                  </a:cubicBezTo>
                  <a:cubicBezTo>
                    <a:pt x="3123" y="8860"/>
                    <a:pt x="3123" y="8860"/>
                    <a:pt x="3123" y="8860"/>
                  </a:cubicBezTo>
                  <a:cubicBezTo>
                    <a:pt x="3108" y="8885"/>
                    <a:pt x="3108" y="8885"/>
                    <a:pt x="3108" y="8885"/>
                  </a:cubicBezTo>
                  <a:cubicBezTo>
                    <a:pt x="3092" y="8911"/>
                    <a:pt x="3092" y="8911"/>
                    <a:pt x="3092" y="8911"/>
                  </a:cubicBezTo>
                  <a:cubicBezTo>
                    <a:pt x="3077" y="8962"/>
                    <a:pt x="3077" y="8962"/>
                    <a:pt x="3077" y="8962"/>
                  </a:cubicBezTo>
                  <a:cubicBezTo>
                    <a:pt x="3108" y="8987"/>
                    <a:pt x="3108" y="8987"/>
                    <a:pt x="3108" y="8987"/>
                  </a:cubicBezTo>
                  <a:cubicBezTo>
                    <a:pt x="3108" y="9038"/>
                    <a:pt x="3108" y="9038"/>
                    <a:pt x="3108" y="9038"/>
                  </a:cubicBezTo>
                  <a:cubicBezTo>
                    <a:pt x="3092" y="9038"/>
                    <a:pt x="3092" y="9038"/>
                    <a:pt x="3092" y="9038"/>
                  </a:cubicBezTo>
                  <a:cubicBezTo>
                    <a:pt x="3077" y="9038"/>
                    <a:pt x="3077" y="9038"/>
                    <a:pt x="3077" y="9038"/>
                  </a:cubicBezTo>
                  <a:cubicBezTo>
                    <a:pt x="3077" y="9064"/>
                    <a:pt x="3077" y="9064"/>
                    <a:pt x="3077" y="9064"/>
                  </a:cubicBezTo>
                  <a:cubicBezTo>
                    <a:pt x="3092" y="9089"/>
                    <a:pt x="3092" y="9089"/>
                    <a:pt x="3092" y="9089"/>
                  </a:cubicBezTo>
                  <a:cubicBezTo>
                    <a:pt x="3138" y="9089"/>
                    <a:pt x="3138" y="9089"/>
                    <a:pt x="3138" y="9089"/>
                  </a:cubicBezTo>
                  <a:cubicBezTo>
                    <a:pt x="3169" y="9115"/>
                    <a:pt x="3169" y="9115"/>
                    <a:pt x="3169" y="9115"/>
                  </a:cubicBezTo>
                  <a:cubicBezTo>
                    <a:pt x="3200" y="9115"/>
                    <a:pt x="3200" y="9115"/>
                    <a:pt x="3200" y="9115"/>
                  </a:cubicBezTo>
                  <a:cubicBezTo>
                    <a:pt x="3246" y="9140"/>
                    <a:pt x="3246" y="9140"/>
                    <a:pt x="3246" y="9140"/>
                  </a:cubicBezTo>
                  <a:cubicBezTo>
                    <a:pt x="3246" y="9089"/>
                    <a:pt x="3246" y="9089"/>
                    <a:pt x="3246" y="9089"/>
                  </a:cubicBezTo>
                  <a:cubicBezTo>
                    <a:pt x="3262" y="9089"/>
                    <a:pt x="3262" y="9089"/>
                    <a:pt x="3262" y="9089"/>
                  </a:cubicBezTo>
                  <a:cubicBezTo>
                    <a:pt x="3277" y="9140"/>
                    <a:pt x="3277" y="9140"/>
                    <a:pt x="3277" y="9140"/>
                  </a:cubicBezTo>
                  <a:cubicBezTo>
                    <a:pt x="3292" y="9217"/>
                    <a:pt x="3292" y="9217"/>
                    <a:pt x="3292" y="9217"/>
                  </a:cubicBezTo>
                  <a:cubicBezTo>
                    <a:pt x="3308" y="9243"/>
                    <a:pt x="3308" y="9243"/>
                    <a:pt x="3308" y="9243"/>
                  </a:cubicBezTo>
                  <a:cubicBezTo>
                    <a:pt x="3338" y="9243"/>
                    <a:pt x="3338" y="9243"/>
                    <a:pt x="3338" y="9243"/>
                  </a:cubicBezTo>
                  <a:cubicBezTo>
                    <a:pt x="3354" y="9191"/>
                    <a:pt x="3354" y="9191"/>
                    <a:pt x="3354" y="9191"/>
                  </a:cubicBezTo>
                  <a:cubicBezTo>
                    <a:pt x="3354" y="9140"/>
                    <a:pt x="3354" y="9140"/>
                    <a:pt x="3354" y="9140"/>
                  </a:cubicBezTo>
                  <a:cubicBezTo>
                    <a:pt x="3308" y="9115"/>
                    <a:pt x="3308" y="9115"/>
                    <a:pt x="3308" y="9115"/>
                  </a:cubicBezTo>
                  <a:cubicBezTo>
                    <a:pt x="3292" y="9089"/>
                    <a:pt x="3292" y="9089"/>
                    <a:pt x="3292" y="9089"/>
                  </a:cubicBezTo>
                  <a:cubicBezTo>
                    <a:pt x="3308" y="9064"/>
                    <a:pt x="3308" y="9064"/>
                    <a:pt x="3308" y="9064"/>
                  </a:cubicBezTo>
                  <a:cubicBezTo>
                    <a:pt x="3323" y="9089"/>
                    <a:pt x="3323" y="9089"/>
                    <a:pt x="3323" y="9089"/>
                  </a:cubicBezTo>
                  <a:cubicBezTo>
                    <a:pt x="3369" y="9115"/>
                    <a:pt x="3369" y="9115"/>
                    <a:pt x="3369" y="9115"/>
                  </a:cubicBezTo>
                  <a:cubicBezTo>
                    <a:pt x="3369" y="9166"/>
                    <a:pt x="3369" y="9166"/>
                    <a:pt x="3369" y="9166"/>
                  </a:cubicBezTo>
                  <a:cubicBezTo>
                    <a:pt x="3385" y="9217"/>
                    <a:pt x="3385" y="9217"/>
                    <a:pt x="3385" y="9217"/>
                  </a:cubicBezTo>
                  <a:cubicBezTo>
                    <a:pt x="3400" y="9217"/>
                    <a:pt x="3400" y="9217"/>
                    <a:pt x="3400" y="9217"/>
                  </a:cubicBezTo>
                  <a:cubicBezTo>
                    <a:pt x="3415" y="9166"/>
                    <a:pt x="3415" y="9166"/>
                    <a:pt x="3415" y="9166"/>
                  </a:cubicBezTo>
                  <a:cubicBezTo>
                    <a:pt x="3431" y="9166"/>
                    <a:pt x="3431" y="9166"/>
                    <a:pt x="3431" y="9166"/>
                  </a:cubicBezTo>
                  <a:cubicBezTo>
                    <a:pt x="3446" y="9191"/>
                    <a:pt x="3446" y="9191"/>
                    <a:pt x="3446" y="9191"/>
                  </a:cubicBezTo>
                  <a:cubicBezTo>
                    <a:pt x="3477" y="9217"/>
                    <a:pt x="3477" y="9217"/>
                    <a:pt x="3477" y="9217"/>
                  </a:cubicBezTo>
                  <a:cubicBezTo>
                    <a:pt x="3508" y="9217"/>
                    <a:pt x="3508" y="9217"/>
                    <a:pt x="3508" y="9217"/>
                  </a:cubicBezTo>
                  <a:cubicBezTo>
                    <a:pt x="3508" y="9191"/>
                    <a:pt x="3508" y="9191"/>
                    <a:pt x="3508" y="9191"/>
                  </a:cubicBezTo>
                  <a:cubicBezTo>
                    <a:pt x="3477" y="9140"/>
                    <a:pt x="3477" y="9140"/>
                    <a:pt x="3477" y="9140"/>
                  </a:cubicBezTo>
                  <a:cubicBezTo>
                    <a:pt x="3477" y="9140"/>
                    <a:pt x="3477" y="9140"/>
                    <a:pt x="3477" y="9140"/>
                  </a:cubicBezTo>
                  <a:cubicBezTo>
                    <a:pt x="3492" y="9115"/>
                    <a:pt x="3492" y="9115"/>
                    <a:pt x="3492" y="9115"/>
                  </a:cubicBezTo>
                  <a:cubicBezTo>
                    <a:pt x="3523" y="9140"/>
                    <a:pt x="3523" y="9140"/>
                    <a:pt x="3523" y="9140"/>
                  </a:cubicBezTo>
                  <a:cubicBezTo>
                    <a:pt x="3538" y="9166"/>
                    <a:pt x="3538" y="9166"/>
                    <a:pt x="3538" y="9166"/>
                  </a:cubicBezTo>
                  <a:cubicBezTo>
                    <a:pt x="3538" y="9166"/>
                    <a:pt x="3538" y="9166"/>
                    <a:pt x="3538" y="9166"/>
                  </a:cubicBezTo>
                  <a:cubicBezTo>
                    <a:pt x="3554" y="9217"/>
                    <a:pt x="3554" y="9217"/>
                    <a:pt x="3554" y="9217"/>
                  </a:cubicBezTo>
                  <a:cubicBezTo>
                    <a:pt x="3569" y="9243"/>
                    <a:pt x="3569" y="9243"/>
                    <a:pt x="3569" y="9243"/>
                  </a:cubicBezTo>
                  <a:cubicBezTo>
                    <a:pt x="3585" y="9243"/>
                    <a:pt x="3585" y="9243"/>
                    <a:pt x="3585" y="9243"/>
                  </a:cubicBezTo>
                  <a:cubicBezTo>
                    <a:pt x="3600" y="9191"/>
                    <a:pt x="3600" y="9191"/>
                    <a:pt x="3600" y="9191"/>
                  </a:cubicBezTo>
                  <a:cubicBezTo>
                    <a:pt x="3585" y="9140"/>
                    <a:pt x="3585" y="9140"/>
                    <a:pt x="3585" y="9140"/>
                  </a:cubicBezTo>
                  <a:cubicBezTo>
                    <a:pt x="3554" y="9140"/>
                    <a:pt x="3554" y="9140"/>
                    <a:pt x="3554" y="9140"/>
                  </a:cubicBezTo>
                  <a:cubicBezTo>
                    <a:pt x="3538" y="9140"/>
                    <a:pt x="3538" y="9140"/>
                    <a:pt x="3538" y="9140"/>
                  </a:cubicBezTo>
                  <a:cubicBezTo>
                    <a:pt x="3554" y="9115"/>
                    <a:pt x="3554" y="9115"/>
                    <a:pt x="3554" y="9115"/>
                  </a:cubicBezTo>
                  <a:cubicBezTo>
                    <a:pt x="3569" y="9115"/>
                    <a:pt x="3569" y="9115"/>
                    <a:pt x="3569" y="9115"/>
                  </a:cubicBezTo>
                  <a:cubicBezTo>
                    <a:pt x="3585" y="9115"/>
                    <a:pt x="3585" y="9115"/>
                    <a:pt x="3585" y="9115"/>
                  </a:cubicBezTo>
                  <a:cubicBezTo>
                    <a:pt x="3600" y="9064"/>
                    <a:pt x="3600" y="9064"/>
                    <a:pt x="3600" y="9064"/>
                  </a:cubicBezTo>
                  <a:cubicBezTo>
                    <a:pt x="3615" y="9038"/>
                    <a:pt x="3615" y="9038"/>
                    <a:pt x="3615" y="9038"/>
                  </a:cubicBezTo>
                  <a:cubicBezTo>
                    <a:pt x="3615" y="9013"/>
                    <a:pt x="3615" y="9013"/>
                    <a:pt x="3615" y="9013"/>
                  </a:cubicBezTo>
                  <a:close/>
                  <a:moveTo>
                    <a:pt x="1154" y="12409"/>
                  </a:moveTo>
                  <a:cubicBezTo>
                    <a:pt x="1138" y="12357"/>
                    <a:pt x="1138" y="12357"/>
                    <a:pt x="1138" y="12357"/>
                  </a:cubicBezTo>
                  <a:cubicBezTo>
                    <a:pt x="1138" y="12357"/>
                    <a:pt x="1138" y="12357"/>
                    <a:pt x="1138" y="12357"/>
                  </a:cubicBezTo>
                  <a:cubicBezTo>
                    <a:pt x="1138" y="12306"/>
                    <a:pt x="1138" y="12306"/>
                    <a:pt x="1138" y="12306"/>
                  </a:cubicBezTo>
                  <a:cubicBezTo>
                    <a:pt x="1123" y="12306"/>
                    <a:pt x="1123" y="12306"/>
                    <a:pt x="1123" y="12306"/>
                  </a:cubicBezTo>
                  <a:cubicBezTo>
                    <a:pt x="1108" y="12332"/>
                    <a:pt x="1108" y="12332"/>
                    <a:pt x="1108" y="12332"/>
                  </a:cubicBezTo>
                  <a:cubicBezTo>
                    <a:pt x="1108" y="12383"/>
                    <a:pt x="1108" y="12383"/>
                    <a:pt x="1108" y="12383"/>
                  </a:cubicBezTo>
                  <a:cubicBezTo>
                    <a:pt x="1123" y="12409"/>
                    <a:pt x="1123" y="12409"/>
                    <a:pt x="1123" y="12409"/>
                  </a:cubicBezTo>
                  <a:cubicBezTo>
                    <a:pt x="1138" y="12434"/>
                    <a:pt x="1138" y="12434"/>
                    <a:pt x="1138" y="12434"/>
                  </a:cubicBezTo>
                  <a:cubicBezTo>
                    <a:pt x="1154" y="12434"/>
                    <a:pt x="1154" y="12434"/>
                    <a:pt x="1154" y="12434"/>
                  </a:cubicBezTo>
                  <a:cubicBezTo>
                    <a:pt x="1154" y="12409"/>
                    <a:pt x="1154" y="12409"/>
                    <a:pt x="1154" y="12409"/>
                  </a:cubicBezTo>
                  <a:close/>
                  <a:moveTo>
                    <a:pt x="2000" y="11515"/>
                  </a:moveTo>
                  <a:cubicBezTo>
                    <a:pt x="2015" y="11515"/>
                    <a:pt x="2015" y="11515"/>
                    <a:pt x="2015" y="11515"/>
                  </a:cubicBezTo>
                  <a:cubicBezTo>
                    <a:pt x="2015" y="11489"/>
                    <a:pt x="2015" y="11489"/>
                    <a:pt x="2015" y="11489"/>
                  </a:cubicBezTo>
                  <a:cubicBezTo>
                    <a:pt x="2000" y="11464"/>
                    <a:pt x="2000" y="11464"/>
                    <a:pt x="2000" y="11464"/>
                  </a:cubicBezTo>
                  <a:cubicBezTo>
                    <a:pt x="1985" y="11464"/>
                    <a:pt x="1985" y="11464"/>
                    <a:pt x="1985" y="11464"/>
                  </a:cubicBezTo>
                  <a:cubicBezTo>
                    <a:pt x="1985" y="11489"/>
                    <a:pt x="1985" y="11489"/>
                    <a:pt x="1985" y="11489"/>
                  </a:cubicBezTo>
                  <a:cubicBezTo>
                    <a:pt x="2000" y="11515"/>
                    <a:pt x="2000" y="11515"/>
                    <a:pt x="2000" y="11515"/>
                  </a:cubicBezTo>
                  <a:close/>
                  <a:moveTo>
                    <a:pt x="2662" y="10340"/>
                  </a:moveTo>
                  <a:cubicBezTo>
                    <a:pt x="2692" y="10340"/>
                    <a:pt x="2692" y="10340"/>
                    <a:pt x="2692" y="10340"/>
                  </a:cubicBezTo>
                  <a:cubicBezTo>
                    <a:pt x="2738" y="10264"/>
                    <a:pt x="2738" y="10264"/>
                    <a:pt x="2738" y="10264"/>
                  </a:cubicBezTo>
                  <a:cubicBezTo>
                    <a:pt x="2769" y="10213"/>
                    <a:pt x="2769" y="10213"/>
                    <a:pt x="2769" y="10213"/>
                  </a:cubicBezTo>
                  <a:cubicBezTo>
                    <a:pt x="2769" y="10111"/>
                    <a:pt x="2769" y="10111"/>
                    <a:pt x="2769" y="10111"/>
                  </a:cubicBezTo>
                  <a:cubicBezTo>
                    <a:pt x="2785" y="10085"/>
                    <a:pt x="2785" y="10085"/>
                    <a:pt x="2785" y="10085"/>
                  </a:cubicBezTo>
                  <a:cubicBezTo>
                    <a:pt x="2800" y="10136"/>
                    <a:pt x="2800" y="10136"/>
                    <a:pt x="2800" y="10136"/>
                  </a:cubicBezTo>
                  <a:cubicBezTo>
                    <a:pt x="2785" y="10213"/>
                    <a:pt x="2785" y="10213"/>
                    <a:pt x="2785" y="10213"/>
                  </a:cubicBezTo>
                  <a:cubicBezTo>
                    <a:pt x="2815" y="10136"/>
                    <a:pt x="2815" y="10136"/>
                    <a:pt x="2815" y="10136"/>
                  </a:cubicBezTo>
                  <a:cubicBezTo>
                    <a:pt x="2815" y="10085"/>
                    <a:pt x="2815" y="10085"/>
                    <a:pt x="2815" y="10085"/>
                  </a:cubicBezTo>
                  <a:cubicBezTo>
                    <a:pt x="2785" y="10009"/>
                    <a:pt x="2785" y="10009"/>
                    <a:pt x="2785" y="10009"/>
                  </a:cubicBezTo>
                  <a:cubicBezTo>
                    <a:pt x="2662" y="9932"/>
                    <a:pt x="2662" y="9932"/>
                    <a:pt x="2662" y="9932"/>
                  </a:cubicBezTo>
                  <a:cubicBezTo>
                    <a:pt x="2615" y="9906"/>
                    <a:pt x="2615" y="9906"/>
                    <a:pt x="2615" y="9906"/>
                  </a:cubicBezTo>
                  <a:cubicBezTo>
                    <a:pt x="2569" y="9957"/>
                    <a:pt x="2569" y="9957"/>
                    <a:pt x="2569" y="9957"/>
                  </a:cubicBezTo>
                  <a:cubicBezTo>
                    <a:pt x="2554" y="10060"/>
                    <a:pt x="2554" y="10060"/>
                    <a:pt x="2554" y="10060"/>
                  </a:cubicBezTo>
                  <a:cubicBezTo>
                    <a:pt x="2554" y="10213"/>
                    <a:pt x="2554" y="10213"/>
                    <a:pt x="2554" y="10213"/>
                  </a:cubicBezTo>
                  <a:cubicBezTo>
                    <a:pt x="2569" y="10264"/>
                    <a:pt x="2569" y="10264"/>
                    <a:pt x="2569" y="10264"/>
                  </a:cubicBezTo>
                  <a:cubicBezTo>
                    <a:pt x="2585" y="10340"/>
                    <a:pt x="2585" y="10340"/>
                    <a:pt x="2585" y="10340"/>
                  </a:cubicBezTo>
                  <a:cubicBezTo>
                    <a:pt x="2600" y="10315"/>
                    <a:pt x="2600" y="10315"/>
                    <a:pt x="2600" y="10315"/>
                  </a:cubicBezTo>
                  <a:cubicBezTo>
                    <a:pt x="2615" y="10340"/>
                    <a:pt x="2615" y="10340"/>
                    <a:pt x="2615" y="10340"/>
                  </a:cubicBezTo>
                  <a:cubicBezTo>
                    <a:pt x="2615" y="10366"/>
                    <a:pt x="2615" y="10366"/>
                    <a:pt x="2615" y="10366"/>
                  </a:cubicBezTo>
                  <a:cubicBezTo>
                    <a:pt x="2631" y="10366"/>
                    <a:pt x="2631" y="10366"/>
                    <a:pt x="2631" y="10366"/>
                  </a:cubicBezTo>
                  <a:cubicBezTo>
                    <a:pt x="2662" y="10340"/>
                    <a:pt x="2662" y="10340"/>
                    <a:pt x="2662" y="10340"/>
                  </a:cubicBezTo>
                  <a:close/>
                  <a:moveTo>
                    <a:pt x="2954" y="10443"/>
                  </a:moveTo>
                  <a:cubicBezTo>
                    <a:pt x="2969" y="10443"/>
                    <a:pt x="2969" y="10443"/>
                    <a:pt x="2969" y="10443"/>
                  </a:cubicBezTo>
                  <a:cubicBezTo>
                    <a:pt x="2969" y="10417"/>
                    <a:pt x="2969" y="10417"/>
                    <a:pt x="2969" y="10417"/>
                  </a:cubicBezTo>
                  <a:cubicBezTo>
                    <a:pt x="3015" y="10417"/>
                    <a:pt x="3015" y="10417"/>
                    <a:pt x="3015" y="10417"/>
                  </a:cubicBezTo>
                  <a:cubicBezTo>
                    <a:pt x="3031" y="10391"/>
                    <a:pt x="3031" y="10391"/>
                    <a:pt x="3031" y="10391"/>
                  </a:cubicBezTo>
                  <a:cubicBezTo>
                    <a:pt x="2985" y="10391"/>
                    <a:pt x="2985" y="10391"/>
                    <a:pt x="2985" y="10391"/>
                  </a:cubicBezTo>
                  <a:cubicBezTo>
                    <a:pt x="2954" y="10417"/>
                    <a:pt x="2954" y="10417"/>
                    <a:pt x="2954" y="10417"/>
                  </a:cubicBezTo>
                  <a:cubicBezTo>
                    <a:pt x="2954" y="10443"/>
                    <a:pt x="2954" y="10443"/>
                    <a:pt x="2954" y="10443"/>
                  </a:cubicBezTo>
                  <a:close/>
                  <a:moveTo>
                    <a:pt x="3431" y="10417"/>
                  </a:moveTo>
                  <a:cubicBezTo>
                    <a:pt x="3431" y="10443"/>
                    <a:pt x="3431" y="10443"/>
                    <a:pt x="3431" y="10443"/>
                  </a:cubicBezTo>
                  <a:cubicBezTo>
                    <a:pt x="3462" y="10391"/>
                    <a:pt x="3462" y="10391"/>
                    <a:pt x="3462" y="10391"/>
                  </a:cubicBezTo>
                  <a:cubicBezTo>
                    <a:pt x="3462" y="10366"/>
                    <a:pt x="3462" y="10366"/>
                    <a:pt x="3462" y="10366"/>
                  </a:cubicBezTo>
                  <a:cubicBezTo>
                    <a:pt x="3431" y="10366"/>
                    <a:pt x="3431" y="10366"/>
                    <a:pt x="3431" y="10366"/>
                  </a:cubicBezTo>
                  <a:cubicBezTo>
                    <a:pt x="3431" y="10391"/>
                    <a:pt x="3431" y="10391"/>
                    <a:pt x="3431" y="10391"/>
                  </a:cubicBezTo>
                  <a:cubicBezTo>
                    <a:pt x="3431" y="10417"/>
                    <a:pt x="3431" y="10417"/>
                    <a:pt x="3431" y="10417"/>
                  </a:cubicBezTo>
                  <a:close/>
                  <a:moveTo>
                    <a:pt x="3369" y="10443"/>
                  </a:moveTo>
                  <a:cubicBezTo>
                    <a:pt x="3385" y="10443"/>
                    <a:pt x="3385" y="10443"/>
                    <a:pt x="3385" y="10443"/>
                  </a:cubicBezTo>
                  <a:cubicBezTo>
                    <a:pt x="3400" y="10417"/>
                    <a:pt x="3400" y="10417"/>
                    <a:pt x="3400" y="10417"/>
                  </a:cubicBezTo>
                  <a:cubicBezTo>
                    <a:pt x="3385" y="10391"/>
                    <a:pt x="3385" y="10391"/>
                    <a:pt x="3385" y="10391"/>
                  </a:cubicBezTo>
                  <a:cubicBezTo>
                    <a:pt x="3369" y="10391"/>
                    <a:pt x="3369" y="10391"/>
                    <a:pt x="3369" y="10391"/>
                  </a:cubicBezTo>
                  <a:cubicBezTo>
                    <a:pt x="3369" y="10443"/>
                    <a:pt x="3369" y="10443"/>
                    <a:pt x="3369" y="10443"/>
                  </a:cubicBezTo>
                  <a:close/>
                  <a:moveTo>
                    <a:pt x="3754" y="10162"/>
                  </a:moveTo>
                  <a:cubicBezTo>
                    <a:pt x="3769" y="10162"/>
                    <a:pt x="3769" y="10162"/>
                    <a:pt x="3769" y="10162"/>
                  </a:cubicBezTo>
                  <a:cubicBezTo>
                    <a:pt x="3785" y="10136"/>
                    <a:pt x="3785" y="10136"/>
                    <a:pt x="3785" y="10136"/>
                  </a:cubicBezTo>
                  <a:cubicBezTo>
                    <a:pt x="3831" y="10111"/>
                    <a:pt x="3831" y="10111"/>
                    <a:pt x="3831" y="10111"/>
                  </a:cubicBezTo>
                  <a:cubicBezTo>
                    <a:pt x="3846" y="10085"/>
                    <a:pt x="3846" y="10085"/>
                    <a:pt x="3846" y="10085"/>
                  </a:cubicBezTo>
                  <a:cubicBezTo>
                    <a:pt x="3815" y="10085"/>
                    <a:pt x="3815" y="10085"/>
                    <a:pt x="3815" y="10085"/>
                  </a:cubicBezTo>
                  <a:cubicBezTo>
                    <a:pt x="3769" y="10111"/>
                    <a:pt x="3769" y="10111"/>
                    <a:pt x="3769" y="10111"/>
                  </a:cubicBezTo>
                  <a:cubicBezTo>
                    <a:pt x="3754" y="10162"/>
                    <a:pt x="3754" y="10162"/>
                    <a:pt x="3754" y="10162"/>
                  </a:cubicBezTo>
                  <a:close/>
                  <a:moveTo>
                    <a:pt x="3600" y="10111"/>
                  </a:moveTo>
                  <a:cubicBezTo>
                    <a:pt x="3615" y="10136"/>
                    <a:pt x="3615" y="10136"/>
                    <a:pt x="3615" y="10136"/>
                  </a:cubicBezTo>
                  <a:cubicBezTo>
                    <a:pt x="3631" y="10136"/>
                    <a:pt x="3631" y="10136"/>
                    <a:pt x="3631" y="10136"/>
                  </a:cubicBezTo>
                  <a:cubicBezTo>
                    <a:pt x="3631" y="10111"/>
                    <a:pt x="3631" y="10111"/>
                    <a:pt x="3631" y="10111"/>
                  </a:cubicBezTo>
                  <a:cubicBezTo>
                    <a:pt x="3615" y="10085"/>
                    <a:pt x="3615" y="10085"/>
                    <a:pt x="3615" y="10085"/>
                  </a:cubicBezTo>
                  <a:cubicBezTo>
                    <a:pt x="3600" y="10111"/>
                    <a:pt x="3600" y="10111"/>
                    <a:pt x="3600" y="10111"/>
                  </a:cubicBezTo>
                  <a:close/>
                  <a:moveTo>
                    <a:pt x="3492" y="10085"/>
                  </a:moveTo>
                  <a:cubicBezTo>
                    <a:pt x="3523" y="10111"/>
                    <a:pt x="3523" y="10111"/>
                    <a:pt x="3523" y="10111"/>
                  </a:cubicBezTo>
                  <a:cubicBezTo>
                    <a:pt x="3538" y="10136"/>
                    <a:pt x="3538" y="10136"/>
                    <a:pt x="3538" y="10136"/>
                  </a:cubicBezTo>
                  <a:cubicBezTo>
                    <a:pt x="3569" y="10136"/>
                    <a:pt x="3569" y="10136"/>
                    <a:pt x="3569" y="10136"/>
                  </a:cubicBezTo>
                  <a:cubicBezTo>
                    <a:pt x="3554" y="10085"/>
                    <a:pt x="3554" y="10085"/>
                    <a:pt x="3554" y="10085"/>
                  </a:cubicBezTo>
                  <a:cubicBezTo>
                    <a:pt x="3523" y="10060"/>
                    <a:pt x="3523" y="10060"/>
                    <a:pt x="3523" y="10060"/>
                  </a:cubicBezTo>
                  <a:cubicBezTo>
                    <a:pt x="3492" y="10085"/>
                    <a:pt x="3492" y="10085"/>
                    <a:pt x="3492" y="10085"/>
                  </a:cubicBezTo>
                  <a:close/>
                  <a:moveTo>
                    <a:pt x="3446" y="10111"/>
                  </a:moveTo>
                  <a:cubicBezTo>
                    <a:pt x="3446" y="10111"/>
                    <a:pt x="3446" y="10111"/>
                    <a:pt x="3446" y="10111"/>
                  </a:cubicBezTo>
                  <a:cubicBezTo>
                    <a:pt x="3477" y="10111"/>
                    <a:pt x="3477" y="10111"/>
                    <a:pt x="3477" y="10111"/>
                  </a:cubicBezTo>
                  <a:cubicBezTo>
                    <a:pt x="3477" y="10085"/>
                    <a:pt x="3477" y="10085"/>
                    <a:pt x="3477" y="10085"/>
                  </a:cubicBezTo>
                  <a:cubicBezTo>
                    <a:pt x="3462" y="10085"/>
                    <a:pt x="3462" y="10085"/>
                    <a:pt x="3462" y="10085"/>
                  </a:cubicBezTo>
                  <a:cubicBezTo>
                    <a:pt x="3446" y="10111"/>
                    <a:pt x="3446" y="10111"/>
                    <a:pt x="3446" y="10111"/>
                  </a:cubicBezTo>
                  <a:close/>
                  <a:moveTo>
                    <a:pt x="6954" y="8323"/>
                  </a:moveTo>
                  <a:cubicBezTo>
                    <a:pt x="6954" y="8400"/>
                    <a:pt x="6954" y="8400"/>
                    <a:pt x="6954" y="8400"/>
                  </a:cubicBezTo>
                  <a:cubicBezTo>
                    <a:pt x="6969" y="8426"/>
                    <a:pt x="6969" y="8426"/>
                    <a:pt x="6969" y="8426"/>
                  </a:cubicBezTo>
                  <a:cubicBezTo>
                    <a:pt x="6969" y="8374"/>
                    <a:pt x="6969" y="8374"/>
                    <a:pt x="6969" y="8374"/>
                  </a:cubicBezTo>
                  <a:cubicBezTo>
                    <a:pt x="6969" y="8323"/>
                    <a:pt x="6969" y="8323"/>
                    <a:pt x="6969" y="8323"/>
                  </a:cubicBezTo>
                  <a:cubicBezTo>
                    <a:pt x="6954" y="8323"/>
                    <a:pt x="6954" y="8323"/>
                    <a:pt x="6954" y="8323"/>
                  </a:cubicBezTo>
                  <a:close/>
                  <a:moveTo>
                    <a:pt x="6892" y="8170"/>
                  </a:moveTo>
                  <a:cubicBezTo>
                    <a:pt x="6892" y="8272"/>
                    <a:pt x="6892" y="8272"/>
                    <a:pt x="6892" y="8272"/>
                  </a:cubicBezTo>
                  <a:cubicBezTo>
                    <a:pt x="6908" y="8323"/>
                    <a:pt x="6908" y="8323"/>
                    <a:pt x="6908" y="8323"/>
                  </a:cubicBezTo>
                  <a:cubicBezTo>
                    <a:pt x="6892" y="8400"/>
                    <a:pt x="6892" y="8400"/>
                    <a:pt x="6892" y="8400"/>
                  </a:cubicBezTo>
                  <a:cubicBezTo>
                    <a:pt x="6908" y="8426"/>
                    <a:pt x="6908" y="8426"/>
                    <a:pt x="6908" y="8426"/>
                  </a:cubicBezTo>
                  <a:cubicBezTo>
                    <a:pt x="6923" y="8374"/>
                    <a:pt x="6923" y="8374"/>
                    <a:pt x="6923" y="8374"/>
                  </a:cubicBezTo>
                  <a:cubicBezTo>
                    <a:pt x="6923" y="8221"/>
                    <a:pt x="6923" y="8221"/>
                    <a:pt x="6923" y="8221"/>
                  </a:cubicBezTo>
                  <a:cubicBezTo>
                    <a:pt x="6892" y="8170"/>
                    <a:pt x="6892" y="8170"/>
                    <a:pt x="6892" y="8170"/>
                  </a:cubicBezTo>
                  <a:cubicBezTo>
                    <a:pt x="6892" y="8170"/>
                    <a:pt x="6892" y="8170"/>
                    <a:pt x="6892" y="8170"/>
                  </a:cubicBezTo>
                  <a:close/>
                  <a:moveTo>
                    <a:pt x="6846" y="8068"/>
                  </a:moveTo>
                  <a:cubicBezTo>
                    <a:pt x="6862" y="8119"/>
                    <a:pt x="6862" y="8119"/>
                    <a:pt x="6862" y="8119"/>
                  </a:cubicBezTo>
                  <a:cubicBezTo>
                    <a:pt x="6877" y="8145"/>
                    <a:pt x="6877" y="8145"/>
                    <a:pt x="6877" y="8145"/>
                  </a:cubicBezTo>
                  <a:cubicBezTo>
                    <a:pt x="6877" y="8094"/>
                    <a:pt x="6877" y="8094"/>
                    <a:pt x="6877" y="8094"/>
                  </a:cubicBezTo>
                  <a:cubicBezTo>
                    <a:pt x="6862" y="8043"/>
                    <a:pt x="6862" y="8043"/>
                    <a:pt x="6862" y="8043"/>
                  </a:cubicBezTo>
                  <a:cubicBezTo>
                    <a:pt x="6846" y="8068"/>
                    <a:pt x="6846" y="8068"/>
                    <a:pt x="6846" y="8068"/>
                  </a:cubicBezTo>
                  <a:close/>
                  <a:moveTo>
                    <a:pt x="3862" y="9702"/>
                  </a:moveTo>
                  <a:cubicBezTo>
                    <a:pt x="3877" y="9702"/>
                    <a:pt x="3877" y="9702"/>
                    <a:pt x="3877" y="9702"/>
                  </a:cubicBezTo>
                  <a:cubicBezTo>
                    <a:pt x="3877" y="9651"/>
                    <a:pt x="3877" y="9651"/>
                    <a:pt x="3877" y="9651"/>
                  </a:cubicBezTo>
                  <a:cubicBezTo>
                    <a:pt x="3862" y="9626"/>
                    <a:pt x="3862" y="9626"/>
                    <a:pt x="3862" y="9626"/>
                  </a:cubicBezTo>
                  <a:cubicBezTo>
                    <a:pt x="3862" y="9702"/>
                    <a:pt x="3862" y="9702"/>
                    <a:pt x="3862" y="9702"/>
                  </a:cubicBezTo>
                  <a:close/>
                  <a:moveTo>
                    <a:pt x="4015" y="9932"/>
                  </a:moveTo>
                  <a:cubicBezTo>
                    <a:pt x="4015" y="9906"/>
                    <a:pt x="4031" y="9881"/>
                    <a:pt x="4031" y="9881"/>
                  </a:cubicBezTo>
                  <a:cubicBezTo>
                    <a:pt x="4015" y="9881"/>
                    <a:pt x="4015" y="9881"/>
                    <a:pt x="4015" y="9881"/>
                  </a:cubicBezTo>
                  <a:cubicBezTo>
                    <a:pt x="4015" y="9932"/>
                    <a:pt x="4015" y="9932"/>
                    <a:pt x="4015" y="9932"/>
                  </a:cubicBezTo>
                  <a:close/>
                  <a:moveTo>
                    <a:pt x="3985" y="9830"/>
                  </a:moveTo>
                  <a:cubicBezTo>
                    <a:pt x="3985" y="9779"/>
                    <a:pt x="3985" y="9779"/>
                    <a:pt x="3985" y="9779"/>
                  </a:cubicBezTo>
                  <a:cubicBezTo>
                    <a:pt x="3938" y="9728"/>
                    <a:pt x="3938" y="9728"/>
                    <a:pt x="3938" y="9728"/>
                  </a:cubicBezTo>
                  <a:cubicBezTo>
                    <a:pt x="3908" y="9702"/>
                    <a:pt x="3908" y="9702"/>
                    <a:pt x="3908" y="9702"/>
                  </a:cubicBezTo>
                  <a:cubicBezTo>
                    <a:pt x="3908" y="9728"/>
                    <a:pt x="3908" y="9728"/>
                    <a:pt x="3908" y="9728"/>
                  </a:cubicBezTo>
                  <a:cubicBezTo>
                    <a:pt x="3938" y="9779"/>
                    <a:pt x="3938" y="9779"/>
                    <a:pt x="3938" y="9779"/>
                  </a:cubicBezTo>
                  <a:cubicBezTo>
                    <a:pt x="3985" y="9830"/>
                    <a:pt x="3985" y="9830"/>
                    <a:pt x="3985" y="9830"/>
                  </a:cubicBezTo>
                  <a:close/>
                  <a:moveTo>
                    <a:pt x="4077" y="9574"/>
                  </a:moveTo>
                  <a:cubicBezTo>
                    <a:pt x="4092" y="9523"/>
                    <a:pt x="4092" y="9523"/>
                    <a:pt x="4092" y="9523"/>
                  </a:cubicBezTo>
                  <a:cubicBezTo>
                    <a:pt x="4077" y="9447"/>
                    <a:pt x="4077" y="9447"/>
                    <a:pt x="4077" y="9447"/>
                  </a:cubicBezTo>
                  <a:cubicBezTo>
                    <a:pt x="4015" y="9370"/>
                    <a:pt x="4015" y="9370"/>
                    <a:pt x="4015" y="9370"/>
                  </a:cubicBezTo>
                  <a:cubicBezTo>
                    <a:pt x="3985" y="9294"/>
                    <a:pt x="3985" y="9294"/>
                    <a:pt x="3985" y="9294"/>
                  </a:cubicBezTo>
                  <a:cubicBezTo>
                    <a:pt x="3954" y="9294"/>
                    <a:pt x="3954" y="9294"/>
                    <a:pt x="3954" y="9294"/>
                  </a:cubicBezTo>
                  <a:cubicBezTo>
                    <a:pt x="3908" y="9243"/>
                    <a:pt x="3908" y="9243"/>
                    <a:pt x="3908" y="9243"/>
                  </a:cubicBezTo>
                  <a:cubicBezTo>
                    <a:pt x="3877" y="9217"/>
                    <a:pt x="3877" y="9217"/>
                    <a:pt x="3877" y="9217"/>
                  </a:cubicBezTo>
                  <a:cubicBezTo>
                    <a:pt x="3877" y="9166"/>
                    <a:pt x="3877" y="9166"/>
                    <a:pt x="3877" y="9166"/>
                  </a:cubicBezTo>
                  <a:cubicBezTo>
                    <a:pt x="3831" y="9115"/>
                    <a:pt x="3831" y="9115"/>
                    <a:pt x="3831" y="9115"/>
                  </a:cubicBezTo>
                  <a:cubicBezTo>
                    <a:pt x="3800" y="9115"/>
                    <a:pt x="3800" y="9115"/>
                    <a:pt x="3800" y="9115"/>
                  </a:cubicBezTo>
                  <a:cubicBezTo>
                    <a:pt x="3785" y="9140"/>
                    <a:pt x="3785" y="9140"/>
                    <a:pt x="3785" y="9140"/>
                  </a:cubicBezTo>
                  <a:cubicBezTo>
                    <a:pt x="3785" y="9166"/>
                    <a:pt x="3785" y="9166"/>
                    <a:pt x="3785" y="9166"/>
                  </a:cubicBezTo>
                  <a:cubicBezTo>
                    <a:pt x="3769" y="9191"/>
                    <a:pt x="3769" y="9191"/>
                    <a:pt x="3769" y="9191"/>
                  </a:cubicBezTo>
                  <a:cubicBezTo>
                    <a:pt x="3785" y="9243"/>
                    <a:pt x="3785" y="9243"/>
                    <a:pt x="3785" y="9243"/>
                  </a:cubicBezTo>
                  <a:cubicBezTo>
                    <a:pt x="3815" y="9243"/>
                    <a:pt x="3815" y="9243"/>
                    <a:pt x="3815" y="9243"/>
                  </a:cubicBezTo>
                  <a:cubicBezTo>
                    <a:pt x="3815" y="9268"/>
                    <a:pt x="3815" y="9268"/>
                    <a:pt x="3815" y="9268"/>
                  </a:cubicBezTo>
                  <a:cubicBezTo>
                    <a:pt x="3785" y="9294"/>
                    <a:pt x="3785" y="9294"/>
                    <a:pt x="3785" y="9294"/>
                  </a:cubicBezTo>
                  <a:cubicBezTo>
                    <a:pt x="3769" y="9268"/>
                    <a:pt x="3769" y="9268"/>
                    <a:pt x="3769" y="9268"/>
                  </a:cubicBezTo>
                  <a:cubicBezTo>
                    <a:pt x="3754" y="9268"/>
                    <a:pt x="3754" y="9268"/>
                    <a:pt x="3754" y="9268"/>
                  </a:cubicBezTo>
                  <a:cubicBezTo>
                    <a:pt x="3769" y="9294"/>
                    <a:pt x="3769" y="9294"/>
                    <a:pt x="3769" y="9294"/>
                  </a:cubicBezTo>
                  <a:cubicBezTo>
                    <a:pt x="3831" y="9421"/>
                    <a:pt x="3831" y="9421"/>
                    <a:pt x="3831" y="9421"/>
                  </a:cubicBezTo>
                  <a:cubicBezTo>
                    <a:pt x="3862" y="9447"/>
                    <a:pt x="3862" y="9447"/>
                    <a:pt x="3862" y="9447"/>
                  </a:cubicBezTo>
                  <a:cubicBezTo>
                    <a:pt x="3877" y="9498"/>
                    <a:pt x="3877" y="9498"/>
                    <a:pt x="3877" y="9498"/>
                  </a:cubicBezTo>
                  <a:cubicBezTo>
                    <a:pt x="3892" y="9498"/>
                    <a:pt x="3892" y="9498"/>
                    <a:pt x="3892" y="9498"/>
                  </a:cubicBezTo>
                  <a:cubicBezTo>
                    <a:pt x="3892" y="9421"/>
                    <a:pt x="3892" y="9421"/>
                    <a:pt x="3892" y="9421"/>
                  </a:cubicBezTo>
                  <a:cubicBezTo>
                    <a:pt x="3923" y="9447"/>
                    <a:pt x="3923" y="9447"/>
                    <a:pt x="3923" y="9447"/>
                  </a:cubicBezTo>
                  <a:cubicBezTo>
                    <a:pt x="3954" y="9447"/>
                    <a:pt x="3954" y="9447"/>
                    <a:pt x="3954" y="9447"/>
                  </a:cubicBezTo>
                  <a:cubicBezTo>
                    <a:pt x="3954" y="9472"/>
                    <a:pt x="3954" y="9472"/>
                    <a:pt x="3954" y="9472"/>
                  </a:cubicBezTo>
                  <a:cubicBezTo>
                    <a:pt x="3969" y="9523"/>
                    <a:pt x="3969" y="9523"/>
                    <a:pt x="3969" y="9523"/>
                  </a:cubicBezTo>
                  <a:cubicBezTo>
                    <a:pt x="3954" y="9549"/>
                    <a:pt x="3954" y="9549"/>
                    <a:pt x="3954" y="9549"/>
                  </a:cubicBezTo>
                  <a:cubicBezTo>
                    <a:pt x="3985" y="9600"/>
                    <a:pt x="3985" y="9600"/>
                    <a:pt x="3985" y="9600"/>
                  </a:cubicBezTo>
                  <a:cubicBezTo>
                    <a:pt x="4015" y="9600"/>
                    <a:pt x="4015" y="9600"/>
                    <a:pt x="4015" y="9600"/>
                  </a:cubicBezTo>
                  <a:cubicBezTo>
                    <a:pt x="4046" y="9574"/>
                    <a:pt x="4046" y="9574"/>
                    <a:pt x="4046" y="9574"/>
                  </a:cubicBezTo>
                  <a:cubicBezTo>
                    <a:pt x="4077" y="9574"/>
                    <a:pt x="4077" y="9574"/>
                    <a:pt x="4077" y="9574"/>
                  </a:cubicBezTo>
                  <a:close/>
                  <a:moveTo>
                    <a:pt x="4846" y="7277"/>
                  </a:moveTo>
                  <a:cubicBezTo>
                    <a:pt x="4862" y="7277"/>
                    <a:pt x="4862" y="7277"/>
                    <a:pt x="4862" y="7277"/>
                  </a:cubicBezTo>
                  <a:cubicBezTo>
                    <a:pt x="4862" y="7251"/>
                    <a:pt x="4862" y="7251"/>
                    <a:pt x="4862" y="7251"/>
                  </a:cubicBezTo>
                  <a:cubicBezTo>
                    <a:pt x="4862" y="7200"/>
                    <a:pt x="4862" y="7200"/>
                    <a:pt x="4862" y="7200"/>
                  </a:cubicBezTo>
                  <a:cubicBezTo>
                    <a:pt x="4877" y="7200"/>
                    <a:pt x="4877" y="7200"/>
                    <a:pt x="4877" y="7200"/>
                  </a:cubicBezTo>
                  <a:cubicBezTo>
                    <a:pt x="4892" y="7251"/>
                    <a:pt x="4892" y="7251"/>
                    <a:pt x="4892" y="7251"/>
                  </a:cubicBezTo>
                  <a:cubicBezTo>
                    <a:pt x="4908" y="7251"/>
                    <a:pt x="4908" y="7251"/>
                    <a:pt x="4908" y="7251"/>
                  </a:cubicBezTo>
                  <a:cubicBezTo>
                    <a:pt x="4923" y="7251"/>
                    <a:pt x="4923" y="7251"/>
                    <a:pt x="4923" y="7251"/>
                  </a:cubicBezTo>
                  <a:cubicBezTo>
                    <a:pt x="4954" y="7251"/>
                    <a:pt x="4954" y="7251"/>
                    <a:pt x="4954" y="7251"/>
                  </a:cubicBezTo>
                  <a:cubicBezTo>
                    <a:pt x="4954" y="7200"/>
                    <a:pt x="4954" y="7200"/>
                    <a:pt x="4954" y="7200"/>
                  </a:cubicBezTo>
                  <a:cubicBezTo>
                    <a:pt x="4985" y="7149"/>
                    <a:pt x="4985" y="7149"/>
                    <a:pt x="4985" y="7149"/>
                  </a:cubicBezTo>
                  <a:cubicBezTo>
                    <a:pt x="5015" y="7149"/>
                    <a:pt x="5015" y="7149"/>
                    <a:pt x="5015" y="7149"/>
                  </a:cubicBezTo>
                  <a:cubicBezTo>
                    <a:pt x="5031" y="7098"/>
                    <a:pt x="5031" y="7098"/>
                    <a:pt x="5031" y="7098"/>
                  </a:cubicBezTo>
                  <a:cubicBezTo>
                    <a:pt x="5015" y="7047"/>
                    <a:pt x="5015" y="7047"/>
                    <a:pt x="5015" y="7047"/>
                  </a:cubicBezTo>
                  <a:cubicBezTo>
                    <a:pt x="4969" y="7021"/>
                    <a:pt x="4969" y="7021"/>
                    <a:pt x="4969" y="7021"/>
                  </a:cubicBezTo>
                  <a:cubicBezTo>
                    <a:pt x="4954" y="6970"/>
                    <a:pt x="4954" y="6970"/>
                    <a:pt x="4954" y="6970"/>
                  </a:cubicBezTo>
                  <a:cubicBezTo>
                    <a:pt x="4938" y="6919"/>
                    <a:pt x="4938" y="6919"/>
                    <a:pt x="4938" y="6919"/>
                  </a:cubicBezTo>
                  <a:cubicBezTo>
                    <a:pt x="4908" y="6894"/>
                    <a:pt x="4908" y="6894"/>
                    <a:pt x="4908" y="6894"/>
                  </a:cubicBezTo>
                  <a:cubicBezTo>
                    <a:pt x="4892" y="6919"/>
                    <a:pt x="4892" y="6919"/>
                    <a:pt x="4892" y="6919"/>
                  </a:cubicBezTo>
                  <a:cubicBezTo>
                    <a:pt x="4862" y="6970"/>
                    <a:pt x="4862" y="6970"/>
                    <a:pt x="4862" y="6970"/>
                  </a:cubicBezTo>
                  <a:cubicBezTo>
                    <a:pt x="4831" y="6970"/>
                    <a:pt x="4831" y="6970"/>
                    <a:pt x="4831" y="6970"/>
                  </a:cubicBezTo>
                  <a:cubicBezTo>
                    <a:pt x="4800" y="6996"/>
                    <a:pt x="4800" y="6996"/>
                    <a:pt x="4800" y="6996"/>
                  </a:cubicBezTo>
                  <a:cubicBezTo>
                    <a:pt x="4800" y="7047"/>
                    <a:pt x="4800" y="7047"/>
                    <a:pt x="4800" y="7047"/>
                  </a:cubicBezTo>
                  <a:cubicBezTo>
                    <a:pt x="4831" y="7098"/>
                    <a:pt x="4831" y="7098"/>
                    <a:pt x="4831" y="7098"/>
                  </a:cubicBezTo>
                  <a:cubicBezTo>
                    <a:pt x="4831" y="7149"/>
                    <a:pt x="4831" y="7149"/>
                    <a:pt x="4831" y="7149"/>
                  </a:cubicBezTo>
                  <a:cubicBezTo>
                    <a:pt x="4831" y="7226"/>
                    <a:pt x="4831" y="7226"/>
                    <a:pt x="4831" y="7226"/>
                  </a:cubicBezTo>
                  <a:cubicBezTo>
                    <a:pt x="4846" y="7277"/>
                    <a:pt x="4846" y="7277"/>
                    <a:pt x="4846" y="7277"/>
                  </a:cubicBezTo>
                  <a:close/>
                  <a:moveTo>
                    <a:pt x="4954" y="9549"/>
                  </a:moveTo>
                  <a:cubicBezTo>
                    <a:pt x="4954" y="9549"/>
                    <a:pt x="4954" y="9574"/>
                    <a:pt x="4954" y="9574"/>
                  </a:cubicBezTo>
                  <a:cubicBezTo>
                    <a:pt x="4985" y="9600"/>
                    <a:pt x="4985" y="9600"/>
                    <a:pt x="4985" y="9600"/>
                  </a:cubicBezTo>
                  <a:cubicBezTo>
                    <a:pt x="5000" y="9549"/>
                    <a:pt x="5000" y="9549"/>
                    <a:pt x="5000" y="9549"/>
                  </a:cubicBezTo>
                  <a:cubicBezTo>
                    <a:pt x="5000" y="9523"/>
                    <a:pt x="5000" y="9523"/>
                    <a:pt x="5000" y="9523"/>
                  </a:cubicBezTo>
                  <a:cubicBezTo>
                    <a:pt x="4985" y="9472"/>
                    <a:pt x="4985" y="9472"/>
                    <a:pt x="4985" y="9472"/>
                  </a:cubicBezTo>
                  <a:cubicBezTo>
                    <a:pt x="4954" y="9498"/>
                    <a:pt x="4954" y="9498"/>
                    <a:pt x="4954" y="9498"/>
                  </a:cubicBezTo>
                  <a:cubicBezTo>
                    <a:pt x="4954" y="9523"/>
                    <a:pt x="4954" y="9523"/>
                    <a:pt x="4954" y="9523"/>
                  </a:cubicBezTo>
                  <a:cubicBezTo>
                    <a:pt x="4954" y="9549"/>
                    <a:pt x="4954" y="9549"/>
                    <a:pt x="4954" y="9549"/>
                  </a:cubicBezTo>
                  <a:close/>
                  <a:moveTo>
                    <a:pt x="5569" y="10851"/>
                  </a:moveTo>
                  <a:cubicBezTo>
                    <a:pt x="5569" y="10877"/>
                    <a:pt x="5569" y="10877"/>
                    <a:pt x="5569" y="10877"/>
                  </a:cubicBezTo>
                  <a:cubicBezTo>
                    <a:pt x="5585" y="10877"/>
                    <a:pt x="5585" y="10877"/>
                    <a:pt x="5585" y="10877"/>
                  </a:cubicBezTo>
                  <a:cubicBezTo>
                    <a:pt x="5585" y="10928"/>
                    <a:pt x="5585" y="10928"/>
                    <a:pt x="5585" y="10928"/>
                  </a:cubicBezTo>
                  <a:cubicBezTo>
                    <a:pt x="5631" y="10953"/>
                    <a:pt x="5631" y="10953"/>
                    <a:pt x="5631" y="10953"/>
                  </a:cubicBezTo>
                  <a:cubicBezTo>
                    <a:pt x="5662" y="10928"/>
                    <a:pt x="5662" y="10928"/>
                    <a:pt x="5662" y="10928"/>
                  </a:cubicBezTo>
                  <a:cubicBezTo>
                    <a:pt x="5677" y="10902"/>
                    <a:pt x="5677" y="10902"/>
                    <a:pt x="5677" y="10902"/>
                  </a:cubicBezTo>
                  <a:cubicBezTo>
                    <a:pt x="5662" y="10851"/>
                    <a:pt x="5662" y="10851"/>
                    <a:pt x="5662" y="10851"/>
                  </a:cubicBezTo>
                  <a:cubicBezTo>
                    <a:pt x="5631" y="10851"/>
                    <a:pt x="5631" y="10851"/>
                    <a:pt x="5631" y="10851"/>
                  </a:cubicBezTo>
                  <a:cubicBezTo>
                    <a:pt x="5615" y="10851"/>
                    <a:pt x="5615" y="10851"/>
                    <a:pt x="5615" y="10851"/>
                  </a:cubicBezTo>
                  <a:cubicBezTo>
                    <a:pt x="5585" y="10851"/>
                    <a:pt x="5585" y="10851"/>
                    <a:pt x="5585" y="10851"/>
                  </a:cubicBezTo>
                  <a:cubicBezTo>
                    <a:pt x="5569" y="10851"/>
                    <a:pt x="5569" y="10851"/>
                    <a:pt x="5569" y="10851"/>
                  </a:cubicBezTo>
                  <a:close/>
                  <a:moveTo>
                    <a:pt x="5446" y="7226"/>
                  </a:moveTo>
                  <a:cubicBezTo>
                    <a:pt x="5446" y="7174"/>
                    <a:pt x="5446" y="7174"/>
                    <a:pt x="5446" y="7174"/>
                  </a:cubicBezTo>
                  <a:cubicBezTo>
                    <a:pt x="5431" y="7149"/>
                    <a:pt x="5431" y="7149"/>
                    <a:pt x="5431" y="7149"/>
                  </a:cubicBezTo>
                  <a:cubicBezTo>
                    <a:pt x="5431" y="7123"/>
                    <a:pt x="5431" y="7123"/>
                    <a:pt x="5431" y="7123"/>
                  </a:cubicBezTo>
                  <a:cubicBezTo>
                    <a:pt x="5446" y="7098"/>
                    <a:pt x="5446" y="7098"/>
                    <a:pt x="5446" y="7098"/>
                  </a:cubicBezTo>
                  <a:cubicBezTo>
                    <a:pt x="5431" y="7047"/>
                    <a:pt x="5431" y="7047"/>
                    <a:pt x="5431" y="7047"/>
                  </a:cubicBezTo>
                  <a:cubicBezTo>
                    <a:pt x="5400" y="7047"/>
                    <a:pt x="5400" y="7047"/>
                    <a:pt x="5400" y="7047"/>
                  </a:cubicBezTo>
                  <a:cubicBezTo>
                    <a:pt x="5385" y="7072"/>
                    <a:pt x="5385" y="7072"/>
                    <a:pt x="5385" y="7072"/>
                  </a:cubicBezTo>
                  <a:cubicBezTo>
                    <a:pt x="5369" y="7149"/>
                    <a:pt x="5369" y="7149"/>
                    <a:pt x="5369" y="7149"/>
                  </a:cubicBezTo>
                  <a:cubicBezTo>
                    <a:pt x="5385" y="7200"/>
                    <a:pt x="5385" y="7200"/>
                    <a:pt x="5385" y="7200"/>
                  </a:cubicBezTo>
                  <a:cubicBezTo>
                    <a:pt x="5415" y="7200"/>
                    <a:pt x="5415" y="7200"/>
                    <a:pt x="5415" y="7200"/>
                  </a:cubicBezTo>
                  <a:cubicBezTo>
                    <a:pt x="5431" y="7226"/>
                    <a:pt x="5431" y="7226"/>
                    <a:pt x="5431" y="7226"/>
                  </a:cubicBezTo>
                  <a:cubicBezTo>
                    <a:pt x="5446" y="7226"/>
                    <a:pt x="5446" y="7226"/>
                    <a:pt x="5446" y="7226"/>
                  </a:cubicBezTo>
                  <a:close/>
                  <a:moveTo>
                    <a:pt x="5400" y="6843"/>
                  </a:moveTo>
                  <a:cubicBezTo>
                    <a:pt x="5431" y="6791"/>
                    <a:pt x="5431" y="6791"/>
                    <a:pt x="5431" y="6791"/>
                  </a:cubicBezTo>
                  <a:cubicBezTo>
                    <a:pt x="5446" y="6817"/>
                    <a:pt x="5446" y="6817"/>
                    <a:pt x="5446" y="6817"/>
                  </a:cubicBezTo>
                  <a:cubicBezTo>
                    <a:pt x="5477" y="6766"/>
                    <a:pt x="5477" y="6766"/>
                    <a:pt x="5477" y="6766"/>
                  </a:cubicBezTo>
                  <a:cubicBezTo>
                    <a:pt x="5477" y="6740"/>
                    <a:pt x="5477" y="6740"/>
                    <a:pt x="5477" y="6740"/>
                  </a:cubicBezTo>
                  <a:cubicBezTo>
                    <a:pt x="5477" y="6715"/>
                    <a:pt x="5477" y="6715"/>
                    <a:pt x="5477" y="6715"/>
                  </a:cubicBezTo>
                  <a:cubicBezTo>
                    <a:pt x="5492" y="6689"/>
                    <a:pt x="5492" y="6689"/>
                    <a:pt x="5492" y="6689"/>
                  </a:cubicBezTo>
                  <a:cubicBezTo>
                    <a:pt x="5477" y="6689"/>
                    <a:pt x="5477" y="6689"/>
                    <a:pt x="5477" y="6689"/>
                  </a:cubicBezTo>
                  <a:cubicBezTo>
                    <a:pt x="5462" y="6689"/>
                    <a:pt x="5462" y="6689"/>
                    <a:pt x="5462" y="6689"/>
                  </a:cubicBezTo>
                  <a:cubicBezTo>
                    <a:pt x="5415" y="6740"/>
                    <a:pt x="5415" y="6740"/>
                    <a:pt x="5415" y="6740"/>
                  </a:cubicBezTo>
                  <a:cubicBezTo>
                    <a:pt x="5400" y="6791"/>
                    <a:pt x="5400" y="6791"/>
                    <a:pt x="5400" y="6791"/>
                  </a:cubicBezTo>
                  <a:cubicBezTo>
                    <a:pt x="5400" y="6843"/>
                    <a:pt x="5400" y="6843"/>
                    <a:pt x="5400" y="6843"/>
                  </a:cubicBezTo>
                  <a:close/>
                  <a:moveTo>
                    <a:pt x="5538" y="6894"/>
                  </a:moveTo>
                  <a:cubicBezTo>
                    <a:pt x="5569" y="6945"/>
                    <a:pt x="5569" y="6945"/>
                    <a:pt x="5569" y="6945"/>
                  </a:cubicBezTo>
                  <a:cubicBezTo>
                    <a:pt x="5615" y="6970"/>
                    <a:pt x="5615" y="6970"/>
                    <a:pt x="5615" y="6970"/>
                  </a:cubicBezTo>
                  <a:cubicBezTo>
                    <a:pt x="5646" y="6945"/>
                    <a:pt x="5646" y="6945"/>
                    <a:pt x="5646" y="6945"/>
                  </a:cubicBezTo>
                  <a:cubicBezTo>
                    <a:pt x="5631" y="6919"/>
                    <a:pt x="5631" y="6919"/>
                    <a:pt x="5631" y="6919"/>
                  </a:cubicBezTo>
                  <a:cubicBezTo>
                    <a:pt x="5585" y="6919"/>
                    <a:pt x="5585" y="6919"/>
                    <a:pt x="5585" y="6919"/>
                  </a:cubicBezTo>
                  <a:cubicBezTo>
                    <a:pt x="5554" y="6894"/>
                    <a:pt x="5554" y="6894"/>
                    <a:pt x="5554" y="6894"/>
                  </a:cubicBezTo>
                  <a:cubicBezTo>
                    <a:pt x="5538" y="6894"/>
                    <a:pt x="5538" y="6894"/>
                    <a:pt x="5538" y="6894"/>
                  </a:cubicBezTo>
                  <a:close/>
                  <a:moveTo>
                    <a:pt x="5862" y="7302"/>
                  </a:moveTo>
                  <a:cubicBezTo>
                    <a:pt x="5862" y="7353"/>
                    <a:pt x="5862" y="7353"/>
                    <a:pt x="5862" y="7353"/>
                  </a:cubicBezTo>
                  <a:cubicBezTo>
                    <a:pt x="5846" y="7404"/>
                    <a:pt x="5846" y="7404"/>
                    <a:pt x="5846" y="7404"/>
                  </a:cubicBezTo>
                  <a:cubicBezTo>
                    <a:pt x="5815" y="7430"/>
                    <a:pt x="5815" y="7430"/>
                    <a:pt x="5815" y="7430"/>
                  </a:cubicBezTo>
                  <a:cubicBezTo>
                    <a:pt x="5815" y="7455"/>
                    <a:pt x="5815" y="7455"/>
                    <a:pt x="5815" y="7455"/>
                  </a:cubicBezTo>
                  <a:cubicBezTo>
                    <a:pt x="5831" y="7506"/>
                    <a:pt x="5831" y="7506"/>
                    <a:pt x="5831" y="7506"/>
                  </a:cubicBezTo>
                  <a:cubicBezTo>
                    <a:pt x="5846" y="7506"/>
                    <a:pt x="5846" y="7506"/>
                    <a:pt x="5846" y="7506"/>
                  </a:cubicBezTo>
                  <a:cubicBezTo>
                    <a:pt x="5877" y="7455"/>
                    <a:pt x="5877" y="7455"/>
                    <a:pt x="5877" y="7455"/>
                  </a:cubicBezTo>
                  <a:cubicBezTo>
                    <a:pt x="5908" y="7430"/>
                    <a:pt x="5908" y="7430"/>
                    <a:pt x="5908" y="7430"/>
                  </a:cubicBezTo>
                  <a:cubicBezTo>
                    <a:pt x="5923" y="7379"/>
                    <a:pt x="5923" y="7379"/>
                    <a:pt x="5923" y="7379"/>
                  </a:cubicBezTo>
                  <a:cubicBezTo>
                    <a:pt x="5954" y="7353"/>
                    <a:pt x="5954" y="7353"/>
                    <a:pt x="5954" y="7353"/>
                  </a:cubicBezTo>
                  <a:cubicBezTo>
                    <a:pt x="5985" y="7302"/>
                    <a:pt x="5985" y="7302"/>
                    <a:pt x="5985" y="7302"/>
                  </a:cubicBezTo>
                  <a:cubicBezTo>
                    <a:pt x="5969" y="7251"/>
                    <a:pt x="5969" y="7251"/>
                    <a:pt x="5969" y="7251"/>
                  </a:cubicBezTo>
                  <a:cubicBezTo>
                    <a:pt x="5954" y="7226"/>
                    <a:pt x="5954" y="7226"/>
                    <a:pt x="5954" y="7226"/>
                  </a:cubicBezTo>
                  <a:cubicBezTo>
                    <a:pt x="5923" y="7226"/>
                    <a:pt x="5923" y="7226"/>
                    <a:pt x="5923" y="7226"/>
                  </a:cubicBezTo>
                  <a:cubicBezTo>
                    <a:pt x="5877" y="7251"/>
                    <a:pt x="5877" y="7251"/>
                    <a:pt x="5877" y="7251"/>
                  </a:cubicBezTo>
                  <a:cubicBezTo>
                    <a:pt x="5862" y="7302"/>
                    <a:pt x="5862" y="7302"/>
                    <a:pt x="5862" y="7302"/>
                  </a:cubicBezTo>
                  <a:close/>
                  <a:moveTo>
                    <a:pt x="5969" y="6791"/>
                  </a:moveTo>
                  <a:cubicBezTo>
                    <a:pt x="5954" y="6868"/>
                    <a:pt x="5954" y="6868"/>
                    <a:pt x="5954" y="6868"/>
                  </a:cubicBezTo>
                  <a:cubicBezTo>
                    <a:pt x="5938" y="6945"/>
                    <a:pt x="5938" y="6945"/>
                    <a:pt x="5938" y="6945"/>
                  </a:cubicBezTo>
                  <a:cubicBezTo>
                    <a:pt x="5923" y="7021"/>
                    <a:pt x="5923" y="7021"/>
                    <a:pt x="5923" y="7021"/>
                  </a:cubicBezTo>
                  <a:cubicBezTo>
                    <a:pt x="5923" y="7047"/>
                    <a:pt x="5923" y="7047"/>
                    <a:pt x="5923" y="7047"/>
                  </a:cubicBezTo>
                  <a:cubicBezTo>
                    <a:pt x="5954" y="7072"/>
                    <a:pt x="5954" y="7072"/>
                    <a:pt x="5954" y="7072"/>
                  </a:cubicBezTo>
                  <a:cubicBezTo>
                    <a:pt x="5969" y="7098"/>
                    <a:pt x="5969" y="7098"/>
                    <a:pt x="5969" y="7098"/>
                  </a:cubicBezTo>
                  <a:cubicBezTo>
                    <a:pt x="6000" y="7098"/>
                    <a:pt x="6000" y="7098"/>
                    <a:pt x="6000" y="7098"/>
                  </a:cubicBezTo>
                  <a:cubicBezTo>
                    <a:pt x="6031" y="7123"/>
                    <a:pt x="6031" y="7123"/>
                    <a:pt x="6031" y="7123"/>
                  </a:cubicBezTo>
                  <a:cubicBezTo>
                    <a:pt x="6062" y="7098"/>
                    <a:pt x="6062" y="7098"/>
                    <a:pt x="6062" y="7098"/>
                  </a:cubicBezTo>
                  <a:cubicBezTo>
                    <a:pt x="6062" y="7072"/>
                    <a:pt x="6062" y="7072"/>
                    <a:pt x="6062" y="7072"/>
                  </a:cubicBezTo>
                  <a:cubicBezTo>
                    <a:pt x="6031" y="6996"/>
                    <a:pt x="6031" y="6996"/>
                    <a:pt x="6031" y="6996"/>
                  </a:cubicBezTo>
                  <a:cubicBezTo>
                    <a:pt x="6031" y="6919"/>
                    <a:pt x="6031" y="6919"/>
                    <a:pt x="6031" y="6919"/>
                  </a:cubicBezTo>
                  <a:cubicBezTo>
                    <a:pt x="5985" y="6868"/>
                    <a:pt x="5985" y="6868"/>
                    <a:pt x="5985" y="6868"/>
                  </a:cubicBezTo>
                  <a:cubicBezTo>
                    <a:pt x="5969" y="6791"/>
                    <a:pt x="5969" y="6791"/>
                    <a:pt x="5969" y="6791"/>
                  </a:cubicBezTo>
                  <a:close/>
                  <a:moveTo>
                    <a:pt x="5754" y="5898"/>
                  </a:moveTo>
                  <a:cubicBezTo>
                    <a:pt x="5738" y="5847"/>
                    <a:pt x="5738" y="5847"/>
                    <a:pt x="5738" y="5847"/>
                  </a:cubicBezTo>
                  <a:cubicBezTo>
                    <a:pt x="5738" y="5821"/>
                    <a:pt x="5738" y="5821"/>
                    <a:pt x="5738" y="5821"/>
                  </a:cubicBezTo>
                  <a:cubicBezTo>
                    <a:pt x="5723" y="5796"/>
                    <a:pt x="5723" y="5796"/>
                    <a:pt x="5723" y="5796"/>
                  </a:cubicBezTo>
                  <a:cubicBezTo>
                    <a:pt x="5692" y="5796"/>
                    <a:pt x="5692" y="5796"/>
                    <a:pt x="5692" y="5796"/>
                  </a:cubicBezTo>
                  <a:cubicBezTo>
                    <a:pt x="5677" y="5821"/>
                    <a:pt x="5677" y="5821"/>
                    <a:pt x="5677" y="5821"/>
                  </a:cubicBezTo>
                  <a:cubicBezTo>
                    <a:pt x="5692" y="5847"/>
                    <a:pt x="5692" y="5847"/>
                    <a:pt x="5692" y="5847"/>
                  </a:cubicBezTo>
                  <a:cubicBezTo>
                    <a:pt x="5708" y="5898"/>
                    <a:pt x="5708" y="5898"/>
                    <a:pt x="5708" y="5898"/>
                  </a:cubicBezTo>
                  <a:cubicBezTo>
                    <a:pt x="5723" y="5923"/>
                    <a:pt x="5723" y="5923"/>
                    <a:pt x="5723" y="5923"/>
                  </a:cubicBezTo>
                  <a:cubicBezTo>
                    <a:pt x="5754" y="5898"/>
                    <a:pt x="5754" y="5898"/>
                    <a:pt x="5754" y="5898"/>
                  </a:cubicBezTo>
                  <a:close/>
                  <a:moveTo>
                    <a:pt x="5846" y="5209"/>
                  </a:moveTo>
                  <a:cubicBezTo>
                    <a:pt x="5831" y="5209"/>
                    <a:pt x="5831" y="5209"/>
                    <a:pt x="5831" y="5209"/>
                  </a:cubicBezTo>
                  <a:cubicBezTo>
                    <a:pt x="5815" y="5183"/>
                    <a:pt x="5815" y="5183"/>
                    <a:pt x="5815" y="5183"/>
                  </a:cubicBezTo>
                  <a:cubicBezTo>
                    <a:pt x="5831" y="5285"/>
                    <a:pt x="5831" y="5285"/>
                    <a:pt x="5831" y="5285"/>
                  </a:cubicBezTo>
                  <a:cubicBezTo>
                    <a:pt x="5846" y="5285"/>
                    <a:pt x="5846" y="5285"/>
                    <a:pt x="5846" y="5285"/>
                  </a:cubicBezTo>
                  <a:cubicBezTo>
                    <a:pt x="5862" y="5260"/>
                    <a:pt x="5862" y="5260"/>
                    <a:pt x="5862" y="5260"/>
                  </a:cubicBezTo>
                  <a:cubicBezTo>
                    <a:pt x="5877" y="5285"/>
                    <a:pt x="5877" y="5285"/>
                    <a:pt x="5877" y="5285"/>
                  </a:cubicBezTo>
                  <a:cubicBezTo>
                    <a:pt x="5877" y="5336"/>
                    <a:pt x="5877" y="5336"/>
                    <a:pt x="5877" y="5336"/>
                  </a:cubicBezTo>
                  <a:cubicBezTo>
                    <a:pt x="5892" y="5362"/>
                    <a:pt x="5892" y="5362"/>
                    <a:pt x="5892" y="5362"/>
                  </a:cubicBezTo>
                  <a:cubicBezTo>
                    <a:pt x="5892" y="5311"/>
                    <a:pt x="5892" y="5311"/>
                    <a:pt x="5892" y="5311"/>
                  </a:cubicBezTo>
                  <a:cubicBezTo>
                    <a:pt x="5892" y="5260"/>
                    <a:pt x="5892" y="5260"/>
                    <a:pt x="5892" y="5260"/>
                  </a:cubicBezTo>
                  <a:cubicBezTo>
                    <a:pt x="5908" y="5234"/>
                    <a:pt x="5908" y="5234"/>
                    <a:pt x="5908" y="5234"/>
                  </a:cubicBezTo>
                  <a:cubicBezTo>
                    <a:pt x="5908" y="5183"/>
                    <a:pt x="5908" y="5183"/>
                    <a:pt x="5908" y="5183"/>
                  </a:cubicBezTo>
                  <a:cubicBezTo>
                    <a:pt x="5892" y="5157"/>
                    <a:pt x="5892" y="5157"/>
                    <a:pt x="5892" y="5157"/>
                  </a:cubicBezTo>
                  <a:cubicBezTo>
                    <a:pt x="5892" y="5132"/>
                    <a:pt x="5892" y="5132"/>
                    <a:pt x="5892" y="5132"/>
                  </a:cubicBezTo>
                  <a:cubicBezTo>
                    <a:pt x="5877" y="5081"/>
                    <a:pt x="5877" y="5081"/>
                    <a:pt x="5877" y="5081"/>
                  </a:cubicBezTo>
                  <a:cubicBezTo>
                    <a:pt x="5862" y="5106"/>
                    <a:pt x="5862" y="5106"/>
                    <a:pt x="5862" y="5106"/>
                  </a:cubicBezTo>
                  <a:cubicBezTo>
                    <a:pt x="5846" y="5106"/>
                    <a:pt x="5846" y="5106"/>
                    <a:pt x="5846" y="5106"/>
                  </a:cubicBezTo>
                  <a:cubicBezTo>
                    <a:pt x="5831" y="5132"/>
                    <a:pt x="5831" y="5132"/>
                    <a:pt x="5831" y="5132"/>
                  </a:cubicBezTo>
                  <a:cubicBezTo>
                    <a:pt x="5846" y="5157"/>
                    <a:pt x="5846" y="5157"/>
                    <a:pt x="5846" y="5157"/>
                  </a:cubicBezTo>
                  <a:cubicBezTo>
                    <a:pt x="5846" y="5209"/>
                    <a:pt x="5846" y="5209"/>
                    <a:pt x="5846" y="5209"/>
                  </a:cubicBezTo>
                  <a:close/>
                  <a:moveTo>
                    <a:pt x="5800" y="4877"/>
                  </a:moveTo>
                  <a:cubicBezTo>
                    <a:pt x="5754" y="4877"/>
                    <a:pt x="5754" y="4877"/>
                    <a:pt x="5754" y="4877"/>
                  </a:cubicBezTo>
                  <a:cubicBezTo>
                    <a:pt x="5738" y="4826"/>
                    <a:pt x="5738" y="4826"/>
                    <a:pt x="5738" y="4826"/>
                  </a:cubicBezTo>
                  <a:cubicBezTo>
                    <a:pt x="5723" y="4826"/>
                    <a:pt x="5723" y="4826"/>
                    <a:pt x="5723" y="4826"/>
                  </a:cubicBezTo>
                  <a:cubicBezTo>
                    <a:pt x="5708" y="4851"/>
                    <a:pt x="5708" y="4851"/>
                    <a:pt x="5708" y="4851"/>
                  </a:cubicBezTo>
                  <a:cubicBezTo>
                    <a:pt x="5708" y="4877"/>
                    <a:pt x="5708" y="4877"/>
                    <a:pt x="5708" y="4877"/>
                  </a:cubicBezTo>
                  <a:cubicBezTo>
                    <a:pt x="5754" y="4902"/>
                    <a:pt x="5754" y="4902"/>
                    <a:pt x="5754" y="4902"/>
                  </a:cubicBezTo>
                  <a:cubicBezTo>
                    <a:pt x="5785" y="4902"/>
                    <a:pt x="5785" y="4902"/>
                    <a:pt x="5785" y="4902"/>
                  </a:cubicBezTo>
                  <a:cubicBezTo>
                    <a:pt x="5800" y="4877"/>
                    <a:pt x="5800" y="4877"/>
                    <a:pt x="5800" y="4877"/>
                  </a:cubicBezTo>
                  <a:close/>
                  <a:moveTo>
                    <a:pt x="5800" y="4826"/>
                  </a:moveTo>
                  <a:cubicBezTo>
                    <a:pt x="5800" y="4826"/>
                    <a:pt x="5815" y="4851"/>
                    <a:pt x="5815" y="4851"/>
                  </a:cubicBezTo>
                  <a:cubicBezTo>
                    <a:pt x="5862" y="4826"/>
                    <a:pt x="5862" y="4826"/>
                    <a:pt x="5862" y="4826"/>
                  </a:cubicBezTo>
                  <a:cubicBezTo>
                    <a:pt x="5877" y="4826"/>
                    <a:pt x="5877" y="4826"/>
                    <a:pt x="5877" y="4826"/>
                  </a:cubicBezTo>
                  <a:cubicBezTo>
                    <a:pt x="5908" y="4826"/>
                    <a:pt x="5908" y="4826"/>
                    <a:pt x="5908" y="4826"/>
                  </a:cubicBezTo>
                  <a:cubicBezTo>
                    <a:pt x="5908" y="4800"/>
                    <a:pt x="5908" y="4800"/>
                    <a:pt x="5908" y="4800"/>
                  </a:cubicBezTo>
                  <a:cubicBezTo>
                    <a:pt x="5862" y="4774"/>
                    <a:pt x="5862" y="4774"/>
                    <a:pt x="5862" y="4774"/>
                  </a:cubicBezTo>
                  <a:cubicBezTo>
                    <a:pt x="5846" y="4749"/>
                    <a:pt x="5846" y="4749"/>
                    <a:pt x="5846" y="4749"/>
                  </a:cubicBezTo>
                  <a:cubicBezTo>
                    <a:pt x="5815" y="4774"/>
                    <a:pt x="5815" y="4774"/>
                    <a:pt x="5815" y="4774"/>
                  </a:cubicBezTo>
                  <a:cubicBezTo>
                    <a:pt x="5800" y="4826"/>
                    <a:pt x="5800" y="4826"/>
                    <a:pt x="5800" y="4826"/>
                  </a:cubicBezTo>
                  <a:close/>
                  <a:moveTo>
                    <a:pt x="6169" y="6128"/>
                  </a:moveTo>
                  <a:cubicBezTo>
                    <a:pt x="6200" y="6077"/>
                    <a:pt x="6200" y="6077"/>
                    <a:pt x="6200" y="6077"/>
                  </a:cubicBezTo>
                  <a:cubicBezTo>
                    <a:pt x="6185" y="6051"/>
                    <a:pt x="6185" y="6051"/>
                    <a:pt x="6185" y="6051"/>
                  </a:cubicBezTo>
                  <a:cubicBezTo>
                    <a:pt x="6154" y="6051"/>
                    <a:pt x="6154" y="6051"/>
                    <a:pt x="6154" y="6051"/>
                  </a:cubicBezTo>
                  <a:cubicBezTo>
                    <a:pt x="6138" y="6077"/>
                    <a:pt x="6138" y="6077"/>
                    <a:pt x="6138" y="6077"/>
                  </a:cubicBezTo>
                  <a:cubicBezTo>
                    <a:pt x="6154" y="6128"/>
                    <a:pt x="6154" y="6128"/>
                    <a:pt x="6154" y="6128"/>
                  </a:cubicBezTo>
                  <a:cubicBezTo>
                    <a:pt x="6169" y="6128"/>
                    <a:pt x="6169" y="6128"/>
                    <a:pt x="6169" y="6128"/>
                  </a:cubicBezTo>
                  <a:close/>
                  <a:moveTo>
                    <a:pt x="6277" y="6102"/>
                  </a:moveTo>
                  <a:cubicBezTo>
                    <a:pt x="6292" y="6051"/>
                    <a:pt x="6292" y="6051"/>
                    <a:pt x="6292" y="6051"/>
                  </a:cubicBezTo>
                  <a:cubicBezTo>
                    <a:pt x="6292" y="6026"/>
                    <a:pt x="6292" y="6026"/>
                    <a:pt x="6292" y="6026"/>
                  </a:cubicBezTo>
                  <a:cubicBezTo>
                    <a:pt x="6262" y="6026"/>
                    <a:pt x="6262" y="6026"/>
                    <a:pt x="6262" y="6026"/>
                  </a:cubicBezTo>
                  <a:cubicBezTo>
                    <a:pt x="6246" y="6026"/>
                    <a:pt x="6246" y="6026"/>
                    <a:pt x="6246" y="6026"/>
                  </a:cubicBezTo>
                  <a:cubicBezTo>
                    <a:pt x="6231" y="6051"/>
                    <a:pt x="6231" y="6051"/>
                    <a:pt x="6231" y="6051"/>
                  </a:cubicBezTo>
                  <a:cubicBezTo>
                    <a:pt x="6231" y="6077"/>
                    <a:pt x="6231" y="6077"/>
                    <a:pt x="6231" y="6077"/>
                  </a:cubicBezTo>
                  <a:cubicBezTo>
                    <a:pt x="6277" y="6102"/>
                    <a:pt x="6277" y="6102"/>
                    <a:pt x="6277" y="6102"/>
                  </a:cubicBezTo>
                  <a:close/>
                  <a:moveTo>
                    <a:pt x="6415" y="6128"/>
                  </a:moveTo>
                  <a:cubicBezTo>
                    <a:pt x="6431" y="6102"/>
                    <a:pt x="6431" y="6102"/>
                    <a:pt x="6431" y="6102"/>
                  </a:cubicBezTo>
                  <a:cubicBezTo>
                    <a:pt x="6400" y="6077"/>
                    <a:pt x="6400" y="6077"/>
                    <a:pt x="6400" y="6077"/>
                  </a:cubicBezTo>
                  <a:cubicBezTo>
                    <a:pt x="6354" y="6102"/>
                    <a:pt x="6354" y="6102"/>
                    <a:pt x="6354" y="6102"/>
                  </a:cubicBezTo>
                  <a:cubicBezTo>
                    <a:pt x="6369" y="6128"/>
                    <a:pt x="6369" y="6128"/>
                    <a:pt x="6369" y="6128"/>
                  </a:cubicBezTo>
                  <a:cubicBezTo>
                    <a:pt x="6415" y="6128"/>
                    <a:pt x="6415" y="6128"/>
                    <a:pt x="6415" y="6128"/>
                  </a:cubicBezTo>
                  <a:close/>
                  <a:moveTo>
                    <a:pt x="6646" y="6000"/>
                  </a:moveTo>
                  <a:cubicBezTo>
                    <a:pt x="6662" y="6077"/>
                    <a:pt x="6662" y="6077"/>
                    <a:pt x="6662" y="6077"/>
                  </a:cubicBezTo>
                  <a:cubicBezTo>
                    <a:pt x="6677" y="6102"/>
                    <a:pt x="6677" y="6102"/>
                    <a:pt x="6677" y="6102"/>
                  </a:cubicBezTo>
                  <a:cubicBezTo>
                    <a:pt x="6692" y="6051"/>
                    <a:pt x="6692" y="6051"/>
                    <a:pt x="6692" y="6051"/>
                  </a:cubicBezTo>
                  <a:cubicBezTo>
                    <a:pt x="6677" y="6026"/>
                    <a:pt x="6677" y="6026"/>
                    <a:pt x="6677" y="6026"/>
                  </a:cubicBezTo>
                  <a:cubicBezTo>
                    <a:pt x="6646" y="6000"/>
                    <a:pt x="6646" y="6000"/>
                    <a:pt x="6646" y="6000"/>
                  </a:cubicBezTo>
                  <a:close/>
                  <a:moveTo>
                    <a:pt x="6508" y="5974"/>
                  </a:moveTo>
                  <a:cubicBezTo>
                    <a:pt x="6554" y="5974"/>
                    <a:pt x="6554" y="5974"/>
                    <a:pt x="6554" y="5974"/>
                  </a:cubicBezTo>
                  <a:cubicBezTo>
                    <a:pt x="6569" y="5923"/>
                    <a:pt x="6569" y="5923"/>
                    <a:pt x="6569" y="5923"/>
                  </a:cubicBezTo>
                  <a:cubicBezTo>
                    <a:pt x="6538" y="5898"/>
                    <a:pt x="6538" y="5898"/>
                    <a:pt x="6538" y="5898"/>
                  </a:cubicBezTo>
                  <a:cubicBezTo>
                    <a:pt x="6523" y="5923"/>
                    <a:pt x="6523" y="5923"/>
                    <a:pt x="6523" y="5923"/>
                  </a:cubicBezTo>
                  <a:cubicBezTo>
                    <a:pt x="6523" y="5949"/>
                    <a:pt x="6523" y="5949"/>
                    <a:pt x="6523" y="5949"/>
                  </a:cubicBezTo>
                  <a:cubicBezTo>
                    <a:pt x="6508" y="5974"/>
                    <a:pt x="6508" y="5974"/>
                    <a:pt x="6508" y="5974"/>
                  </a:cubicBezTo>
                  <a:close/>
                  <a:moveTo>
                    <a:pt x="6415" y="5745"/>
                  </a:moveTo>
                  <a:cubicBezTo>
                    <a:pt x="6415" y="5719"/>
                    <a:pt x="6415" y="5719"/>
                    <a:pt x="6415" y="5719"/>
                  </a:cubicBezTo>
                  <a:cubicBezTo>
                    <a:pt x="6385" y="5719"/>
                    <a:pt x="6385" y="5719"/>
                    <a:pt x="6385" y="5719"/>
                  </a:cubicBezTo>
                  <a:cubicBezTo>
                    <a:pt x="6354" y="5770"/>
                    <a:pt x="6354" y="5770"/>
                    <a:pt x="6354" y="5770"/>
                  </a:cubicBezTo>
                  <a:cubicBezTo>
                    <a:pt x="6354" y="5796"/>
                    <a:pt x="6354" y="5796"/>
                    <a:pt x="6354" y="5796"/>
                  </a:cubicBezTo>
                  <a:cubicBezTo>
                    <a:pt x="6385" y="5821"/>
                    <a:pt x="6385" y="5821"/>
                    <a:pt x="6385" y="5821"/>
                  </a:cubicBezTo>
                  <a:cubicBezTo>
                    <a:pt x="6385" y="5796"/>
                    <a:pt x="6385" y="5796"/>
                    <a:pt x="6385" y="5796"/>
                  </a:cubicBezTo>
                  <a:cubicBezTo>
                    <a:pt x="6385" y="5770"/>
                    <a:pt x="6385" y="5770"/>
                    <a:pt x="6385" y="5770"/>
                  </a:cubicBezTo>
                  <a:cubicBezTo>
                    <a:pt x="6385" y="5770"/>
                    <a:pt x="6385" y="5770"/>
                    <a:pt x="6385" y="5770"/>
                  </a:cubicBezTo>
                  <a:cubicBezTo>
                    <a:pt x="6415" y="5745"/>
                    <a:pt x="6415" y="5745"/>
                    <a:pt x="6415" y="5745"/>
                  </a:cubicBezTo>
                  <a:close/>
                  <a:moveTo>
                    <a:pt x="6492" y="5694"/>
                  </a:moveTo>
                  <a:cubicBezTo>
                    <a:pt x="6492" y="5668"/>
                    <a:pt x="6492" y="5668"/>
                    <a:pt x="6492" y="5668"/>
                  </a:cubicBezTo>
                  <a:cubicBezTo>
                    <a:pt x="6462" y="5668"/>
                    <a:pt x="6462" y="5668"/>
                    <a:pt x="6462" y="5668"/>
                  </a:cubicBezTo>
                  <a:cubicBezTo>
                    <a:pt x="6446" y="5694"/>
                    <a:pt x="6446" y="5694"/>
                    <a:pt x="6446" y="5694"/>
                  </a:cubicBezTo>
                  <a:cubicBezTo>
                    <a:pt x="6446" y="5745"/>
                    <a:pt x="6446" y="5745"/>
                    <a:pt x="6446" y="5745"/>
                  </a:cubicBezTo>
                  <a:cubicBezTo>
                    <a:pt x="6477" y="5745"/>
                    <a:pt x="6477" y="5745"/>
                    <a:pt x="6477" y="5745"/>
                  </a:cubicBezTo>
                  <a:cubicBezTo>
                    <a:pt x="6492" y="5719"/>
                    <a:pt x="6492" y="5719"/>
                    <a:pt x="6492" y="5719"/>
                  </a:cubicBezTo>
                  <a:cubicBezTo>
                    <a:pt x="6492" y="5694"/>
                    <a:pt x="6492" y="5694"/>
                    <a:pt x="6492" y="5694"/>
                  </a:cubicBezTo>
                  <a:close/>
                  <a:moveTo>
                    <a:pt x="6508" y="5719"/>
                  </a:moveTo>
                  <a:cubicBezTo>
                    <a:pt x="6523" y="5745"/>
                    <a:pt x="6523" y="5745"/>
                    <a:pt x="6523" y="5745"/>
                  </a:cubicBezTo>
                  <a:cubicBezTo>
                    <a:pt x="6523" y="5719"/>
                    <a:pt x="6523" y="5719"/>
                    <a:pt x="6523" y="5719"/>
                  </a:cubicBezTo>
                  <a:cubicBezTo>
                    <a:pt x="6554" y="5694"/>
                    <a:pt x="6554" y="5694"/>
                    <a:pt x="6554" y="5694"/>
                  </a:cubicBezTo>
                  <a:cubicBezTo>
                    <a:pt x="6569" y="5643"/>
                    <a:pt x="6569" y="5643"/>
                    <a:pt x="6569" y="5643"/>
                  </a:cubicBezTo>
                  <a:cubicBezTo>
                    <a:pt x="6554" y="5617"/>
                    <a:pt x="6554" y="5617"/>
                    <a:pt x="6554" y="5617"/>
                  </a:cubicBezTo>
                  <a:cubicBezTo>
                    <a:pt x="6523" y="5617"/>
                    <a:pt x="6523" y="5617"/>
                    <a:pt x="6523" y="5617"/>
                  </a:cubicBezTo>
                  <a:cubicBezTo>
                    <a:pt x="6508" y="5668"/>
                    <a:pt x="6508" y="5668"/>
                    <a:pt x="6508" y="5668"/>
                  </a:cubicBezTo>
                  <a:cubicBezTo>
                    <a:pt x="6523" y="5694"/>
                    <a:pt x="6523" y="5694"/>
                    <a:pt x="6523" y="5694"/>
                  </a:cubicBezTo>
                  <a:cubicBezTo>
                    <a:pt x="6508" y="5719"/>
                    <a:pt x="6508" y="5719"/>
                    <a:pt x="6508" y="5719"/>
                  </a:cubicBezTo>
                  <a:close/>
                  <a:moveTo>
                    <a:pt x="6415" y="5566"/>
                  </a:moveTo>
                  <a:cubicBezTo>
                    <a:pt x="6431" y="5515"/>
                    <a:pt x="6431" y="5515"/>
                    <a:pt x="6431" y="5515"/>
                  </a:cubicBezTo>
                  <a:cubicBezTo>
                    <a:pt x="6431" y="5489"/>
                    <a:pt x="6431" y="5489"/>
                    <a:pt x="6431" y="5489"/>
                  </a:cubicBezTo>
                  <a:cubicBezTo>
                    <a:pt x="6400" y="5489"/>
                    <a:pt x="6400" y="5489"/>
                    <a:pt x="6400" y="5489"/>
                  </a:cubicBezTo>
                  <a:cubicBezTo>
                    <a:pt x="6385" y="5489"/>
                    <a:pt x="6385" y="5489"/>
                    <a:pt x="6385" y="5489"/>
                  </a:cubicBezTo>
                  <a:cubicBezTo>
                    <a:pt x="6354" y="5515"/>
                    <a:pt x="6354" y="5515"/>
                    <a:pt x="6354" y="5515"/>
                  </a:cubicBezTo>
                  <a:cubicBezTo>
                    <a:pt x="6354" y="5515"/>
                    <a:pt x="6354" y="5515"/>
                    <a:pt x="6354" y="5515"/>
                  </a:cubicBezTo>
                  <a:cubicBezTo>
                    <a:pt x="6400" y="5540"/>
                    <a:pt x="6400" y="5540"/>
                    <a:pt x="6400" y="5540"/>
                  </a:cubicBezTo>
                  <a:cubicBezTo>
                    <a:pt x="6415" y="5566"/>
                    <a:pt x="6415" y="5566"/>
                    <a:pt x="6415" y="5566"/>
                  </a:cubicBezTo>
                  <a:close/>
                  <a:moveTo>
                    <a:pt x="6569" y="5438"/>
                  </a:moveTo>
                  <a:cubicBezTo>
                    <a:pt x="6585" y="5413"/>
                    <a:pt x="6585" y="5413"/>
                    <a:pt x="6585" y="5413"/>
                  </a:cubicBezTo>
                  <a:cubicBezTo>
                    <a:pt x="6569" y="5413"/>
                    <a:pt x="6569" y="5413"/>
                    <a:pt x="6569" y="5413"/>
                  </a:cubicBezTo>
                  <a:cubicBezTo>
                    <a:pt x="6569" y="5387"/>
                    <a:pt x="6569" y="5387"/>
                    <a:pt x="6569" y="5387"/>
                  </a:cubicBezTo>
                  <a:cubicBezTo>
                    <a:pt x="6585" y="5362"/>
                    <a:pt x="6585" y="5362"/>
                    <a:pt x="6585" y="5362"/>
                  </a:cubicBezTo>
                  <a:cubicBezTo>
                    <a:pt x="6585" y="5336"/>
                    <a:pt x="6585" y="5336"/>
                    <a:pt x="6585" y="5336"/>
                  </a:cubicBezTo>
                  <a:cubicBezTo>
                    <a:pt x="6569" y="5311"/>
                    <a:pt x="6569" y="5311"/>
                    <a:pt x="6569" y="5311"/>
                  </a:cubicBezTo>
                  <a:cubicBezTo>
                    <a:pt x="6523" y="5285"/>
                    <a:pt x="6523" y="5285"/>
                    <a:pt x="6523" y="5285"/>
                  </a:cubicBezTo>
                  <a:cubicBezTo>
                    <a:pt x="6508" y="5311"/>
                    <a:pt x="6508" y="5311"/>
                    <a:pt x="6508" y="5311"/>
                  </a:cubicBezTo>
                  <a:cubicBezTo>
                    <a:pt x="6523" y="5362"/>
                    <a:pt x="6523" y="5362"/>
                    <a:pt x="6523" y="5362"/>
                  </a:cubicBezTo>
                  <a:cubicBezTo>
                    <a:pt x="6508" y="5362"/>
                    <a:pt x="6508" y="5362"/>
                    <a:pt x="6508" y="5362"/>
                  </a:cubicBezTo>
                  <a:cubicBezTo>
                    <a:pt x="6477" y="5336"/>
                    <a:pt x="6477" y="5336"/>
                    <a:pt x="6477" y="5336"/>
                  </a:cubicBezTo>
                  <a:cubicBezTo>
                    <a:pt x="6477" y="5336"/>
                    <a:pt x="6477" y="5336"/>
                    <a:pt x="6477" y="5336"/>
                  </a:cubicBezTo>
                  <a:cubicBezTo>
                    <a:pt x="6492" y="5387"/>
                    <a:pt x="6492" y="5387"/>
                    <a:pt x="6492" y="5387"/>
                  </a:cubicBezTo>
                  <a:cubicBezTo>
                    <a:pt x="6508" y="5413"/>
                    <a:pt x="6508" y="5413"/>
                    <a:pt x="6508" y="5413"/>
                  </a:cubicBezTo>
                  <a:cubicBezTo>
                    <a:pt x="6538" y="5413"/>
                    <a:pt x="6538" y="5413"/>
                    <a:pt x="6538" y="5413"/>
                  </a:cubicBezTo>
                  <a:cubicBezTo>
                    <a:pt x="6569" y="5438"/>
                    <a:pt x="6569" y="5438"/>
                    <a:pt x="6569" y="5438"/>
                  </a:cubicBezTo>
                  <a:close/>
                  <a:moveTo>
                    <a:pt x="6446" y="3089"/>
                  </a:moveTo>
                  <a:cubicBezTo>
                    <a:pt x="6462" y="3089"/>
                    <a:pt x="6462" y="3089"/>
                    <a:pt x="6462" y="3089"/>
                  </a:cubicBezTo>
                  <a:cubicBezTo>
                    <a:pt x="6462" y="3064"/>
                    <a:pt x="6462" y="3064"/>
                    <a:pt x="6462" y="3064"/>
                  </a:cubicBezTo>
                  <a:cubicBezTo>
                    <a:pt x="6431" y="3038"/>
                    <a:pt x="6431" y="3038"/>
                    <a:pt x="6431" y="3038"/>
                  </a:cubicBezTo>
                  <a:cubicBezTo>
                    <a:pt x="6431" y="3064"/>
                    <a:pt x="6431" y="3064"/>
                    <a:pt x="6431" y="3064"/>
                  </a:cubicBezTo>
                  <a:cubicBezTo>
                    <a:pt x="6446" y="3089"/>
                    <a:pt x="6446" y="3089"/>
                    <a:pt x="6446" y="3089"/>
                  </a:cubicBezTo>
                  <a:close/>
                  <a:moveTo>
                    <a:pt x="6262" y="3574"/>
                  </a:moveTo>
                  <a:cubicBezTo>
                    <a:pt x="6277" y="3600"/>
                    <a:pt x="6277" y="3600"/>
                    <a:pt x="6277" y="3600"/>
                  </a:cubicBezTo>
                  <a:cubicBezTo>
                    <a:pt x="6292" y="3600"/>
                    <a:pt x="6292" y="3600"/>
                    <a:pt x="6292" y="3600"/>
                  </a:cubicBezTo>
                  <a:cubicBezTo>
                    <a:pt x="6308" y="3574"/>
                    <a:pt x="6308" y="3574"/>
                    <a:pt x="6308" y="3574"/>
                  </a:cubicBezTo>
                  <a:cubicBezTo>
                    <a:pt x="6323" y="3549"/>
                    <a:pt x="6323" y="3549"/>
                    <a:pt x="6323" y="3549"/>
                  </a:cubicBezTo>
                  <a:cubicBezTo>
                    <a:pt x="6323" y="3472"/>
                    <a:pt x="6323" y="3472"/>
                    <a:pt x="6323" y="3472"/>
                  </a:cubicBezTo>
                  <a:cubicBezTo>
                    <a:pt x="6292" y="3447"/>
                    <a:pt x="6292" y="3447"/>
                    <a:pt x="6292" y="3447"/>
                  </a:cubicBezTo>
                  <a:cubicBezTo>
                    <a:pt x="6277" y="3447"/>
                    <a:pt x="6277" y="3447"/>
                    <a:pt x="6277" y="3447"/>
                  </a:cubicBezTo>
                  <a:cubicBezTo>
                    <a:pt x="6262" y="3472"/>
                    <a:pt x="6262" y="3472"/>
                    <a:pt x="6262" y="3472"/>
                  </a:cubicBezTo>
                  <a:cubicBezTo>
                    <a:pt x="6262" y="3523"/>
                    <a:pt x="6262" y="3523"/>
                    <a:pt x="6262" y="3523"/>
                  </a:cubicBezTo>
                  <a:cubicBezTo>
                    <a:pt x="6262" y="3574"/>
                    <a:pt x="6262" y="3574"/>
                    <a:pt x="6262" y="3574"/>
                  </a:cubicBezTo>
                  <a:close/>
                  <a:moveTo>
                    <a:pt x="6985" y="3472"/>
                  </a:moveTo>
                  <a:cubicBezTo>
                    <a:pt x="7000" y="3472"/>
                    <a:pt x="7000" y="3472"/>
                    <a:pt x="7000" y="3472"/>
                  </a:cubicBezTo>
                  <a:cubicBezTo>
                    <a:pt x="7031" y="3447"/>
                    <a:pt x="7031" y="3447"/>
                    <a:pt x="7031" y="3447"/>
                  </a:cubicBezTo>
                  <a:cubicBezTo>
                    <a:pt x="7062" y="3421"/>
                    <a:pt x="7062" y="3421"/>
                    <a:pt x="7062" y="3421"/>
                  </a:cubicBezTo>
                  <a:cubicBezTo>
                    <a:pt x="7077" y="3421"/>
                    <a:pt x="7077" y="3421"/>
                    <a:pt x="7077" y="3421"/>
                  </a:cubicBezTo>
                  <a:cubicBezTo>
                    <a:pt x="7077" y="3447"/>
                    <a:pt x="7077" y="3447"/>
                    <a:pt x="7077" y="3447"/>
                  </a:cubicBezTo>
                  <a:cubicBezTo>
                    <a:pt x="7062" y="3472"/>
                    <a:pt x="7062" y="3472"/>
                    <a:pt x="7062" y="3472"/>
                  </a:cubicBezTo>
                  <a:cubicBezTo>
                    <a:pt x="7092" y="3421"/>
                    <a:pt x="7092" y="3421"/>
                    <a:pt x="7092" y="3421"/>
                  </a:cubicBezTo>
                  <a:cubicBezTo>
                    <a:pt x="7123" y="3370"/>
                    <a:pt x="7123" y="3370"/>
                    <a:pt x="7123" y="3370"/>
                  </a:cubicBezTo>
                  <a:cubicBezTo>
                    <a:pt x="7123" y="3319"/>
                    <a:pt x="7123" y="3319"/>
                    <a:pt x="7123" y="3319"/>
                  </a:cubicBezTo>
                  <a:cubicBezTo>
                    <a:pt x="7154" y="3294"/>
                    <a:pt x="7154" y="3294"/>
                    <a:pt x="7154" y="3294"/>
                  </a:cubicBezTo>
                  <a:cubicBezTo>
                    <a:pt x="7154" y="3243"/>
                    <a:pt x="7154" y="3243"/>
                    <a:pt x="7154" y="3243"/>
                  </a:cubicBezTo>
                  <a:cubicBezTo>
                    <a:pt x="7138" y="3217"/>
                    <a:pt x="7138" y="3217"/>
                    <a:pt x="7138" y="3217"/>
                  </a:cubicBezTo>
                  <a:cubicBezTo>
                    <a:pt x="7123" y="3243"/>
                    <a:pt x="7123" y="3243"/>
                    <a:pt x="7123" y="3243"/>
                  </a:cubicBezTo>
                  <a:cubicBezTo>
                    <a:pt x="7108" y="3268"/>
                    <a:pt x="7108" y="3268"/>
                    <a:pt x="7108" y="3268"/>
                  </a:cubicBezTo>
                  <a:cubicBezTo>
                    <a:pt x="7077" y="3294"/>
                    <a:pt x="7077" y="3294"/>
                    <a:pt x="7077" y="3294"/>
                  </a:cubicBezTo>
                  <a:cubicBezTo>
                    <a:pt x="7031" y="3345"/>
                    <a:pt x="7031" y="3345"/>
                    <a:pt x="7031" y="3345"/>
                  </a:cubicBezTo>
                  <a:cubicBezTo>
                    <a:pt x="7000" y="3421"/>
                    <a:pt x="7000" y="3421"/>
                    <a:pt x="7000" y="3421"/>
                  </a:cubicBezTo>
                  <a:cubicBezTo>
                    <a:pt x="6985" y="3472"/>
                    <a:pt x="6985" y="3472"/>
                    <a:pt x="6985" y="3472"/>
                  </a:cubicBezTo>
                  <a:close/>
                  <a:moveTo>
                    <a:pt x="7308" y="3523"/>
                  </a:moveTo>
                  <a:cubicBezTo>
                    <a:pt x="7354" y="3498"/>
                    <a:pt x="7354" y="3498"/>
                    <a:pt x="7354" y="3498"/>
                  </a:cubicBezTo>
                  <a:cubicBezTo>
                    <a:pt x="7369" y="3472"/>
                    <a:pt x="7369" y="3472"/>
                    <a:pt x="7369" y="3472"/>
                  </a:cubicBezTo>
                  <a:cubicBezTo>
                    <a:pt x="7338" y="3447"/>
                    <a:pt x="7338" y="3447"/>
                    <a:pt x="7338" y="3447"/>
                  </a:cubicBezTo>
                  <a:cubicBezTo>
                    <a:pt x="7308" y="3472"/>
                    <a:pt x="7308" y="3472"/>
                    <a:pt x="7308" y="3472"/>
                  </a:cubicBezTo>
                  <a:cubicBezTo>
                    <a:pt x="7308" y="3498"/>
                    <a:pt x="7308" y="3498"/>
                    <a:pt x="7308" y="3498"/>
                  </a:cubicBezTo>
                  <a:cubicBezTo>
                    <a:pt x="7308" y="3523"/>
                    <a:pt x="7308" y="3523"/>
                    <a:pt x="7308" y="3523"/>
                  </a:cubicBezTo>
                  <a:close/>
                  <a:moveTo>
                    <a:pt x="7369" y="3626"/>
                  </a:moveTo>
                  <a:cubicBezTo>
                    <a:pt x="7369" y="3626"/>
                    <a:pt x="7369" y="3626"/>
                    <a:pt x="7369" y="3626"/>
                  </a:cubicBezTo>
                  <a:cubicBezTo>
                    <a:pt x="7385" y="3626"/>
                    <a:pt x="7385" y="3626"/>
                    <a:pt x="7385" y="3626"/>
                  </a:cubicBezTo>
                  <a:cubicBezTo>
                    <a:pt x="7400" y="3600"/>
                    <a:pt x="7400" y="3600"/>
                    <a:pt x="7400" y="3600"/>
                  </a:cubicBezTo>
                  <a:cubicBezTo>
                    <a:pt x="7369" y="3574"/>
                    <a:pt x="7369" y="3574"/>
                    <a:pt x="7369" y="3574"/>
                  </a:cubicBezTo>
                  <a:cubicBezTo>
                    <a:pt x="7354" y="3523"/>
                    <a:pt x="7354" y="3523"/>
                    <a:pt x="7354" y="3523"/>
                  </a:cubicBezTo>
                  <a:cubicBezTo>
                    <a:pt x="7338" y="3523"/>
                    <a:pt x="7338" y="3523"/>
                    <a:pt x="7338" y="3523"/>
                  </a:cubicBezTo>
                  <a:cubicBezTo>
                    <a:pt x="7338" y="3549"/>
                    <a:pt x="7338" y="3549"/>
                    <a:pt x="7338" y="3549"/>
                  </a:cubicBezTo>
                  <a:cubicBezTo>
                    <a:pt x="7354" y="3600"/>
                    <a:pt x="7354" y="3600"/>
                    <a:pt x="7354" y="3600"/>
                  </a:cubicBezTo>
                  <a:cubicBezTo>
                    <a:pt x="7369" y="3626"/>
                    <a:pt x="7369" y="3626"/>
                    <a:pt x="7369" y="3626"/>
                  </a:cubicBezTo>
                  <a:close/>
                  <a:moveTo>
                    <a:pt x="7077" y="3753"/>
                  </a:moveTo>
                  <a:cubicBezTo>
                    <a:pt x="7108" y="3753"/>
                    <a:pt x="7108" y="3753"/>
                    <a:pt x="7108" y="3753"/>
                  </a:cubicBezTo>
                  <a:cubicBezTo>
                    <a:pt x="7108" y="3702"/>
                    <a:pt x="7108" y="3702"/>
                    <a:pt x="7108" y="3702"/>
                  </a:cubicBezTo>
                  <a:cubicBezTo>
                    <a:pt x="7092" y="3677"/>
                    <a:pt x="7092" y="3677"/>
                    <a:pt x="7092" y="3677"/>
                  </a:cubicBezTo>
                  <a:cubicBezTo>
                    <a:pt x="7077" y="3728"/>
                    <a:pt x="7077" y="3728"/>
                    <a:pt x="7077" y="3728"/>
                  </a:cubicBezTo>
                  <a:cubicBezTo>
                    <a:pt x="7046" y="3753"/>
                    <a:pt x="7046" y="3753"/>
                    <a:pt x="7046" y="3753"/>
                  </a:cubicBezTo>
                  <a:cubicBezTo>
                    <a:pt x="7046" y="3779"/>
                    <a:pt x="7046" y="3779"/>
                    <a:pt x="7046" y="3779"/>
                  </a:cubicBezTo>
                  <a:cubicBezTo>
                    <a:pt x="7077" y="3753"/>
                    <a:pt x="7077" y="3753"/>
                    <a:pt x="7077" y="3753"/>
                  </a:cubicBezTo>
                  <a:close/>
                  <a:moveTo>
                    <a:pt x="7246" y="3779"/>
                  </a:moveTo>
                  <a:cubicBezTo>
                    <a:pt x="7262" y="3753"/>
                    <a:pt x="7262" y="3753"/>
                    <a:pt x="7262" y="3753"/>
                  </a:cubicBezTo>
                  <a:cubicBezTo>
                    <a:pt x="7262" y="3702"/>
                    <a:pt x="7262" y="3702"/>
                    <a:pt x="7262" y="3702"/>
                  </a:cubicBezTo>
                  <a:cubicBezTo>
                    <a:pt x="7246" y="3677"/>
                    <a:pt x="7246" y="3677"/>
                    <a:pt x="7246" y="3677"/>
                  </a:cubicBezTo>
                  <a:cubicBezTo>
                    <a:pt x="7246" y="3626"/>
                    <a:pt x="7246" y="3626"/>
                    <a:pt x="7246" y="3626"/>
                  </a:cubicBezTo>
                  <a:cubicBezTo>
                    <a:pt x="7231" y="3626"/>
                    <a:pt x="7231" y="3626"/>
                    <a:pt x="7231" y="3626"/>
                  </a:cubicBezTo>
                  <a:cubicBezTo>
                    <a:pt x="7215" y="3651"/>
                    <a:pt x="7215" y="3651"/>
                    <a:pt x="7215" y="3651"/>
                  </a:cubicBezTo>
                  <a:cubicBezTo>
                    <a:pt x="7200" y="3702"/>
                    <a:pt x="7200" y="3702"/>
                    <a:pt x="7200" y="3702"/>
                  </a:cubicBezTo>
                  <a:cubicBezTo>
                    <a:pt x="7185" y="3728"/>
                    <a:pt x="7185" y="3728"/>
                    <a:pt x="7185" y="3728"/>
                  </a:cubicBezTo>
                  <a:cubicBezTo>
                    <a:pt x="7185" y="3753"/>
                    <a:pt x="7185" y="3753"/>
                    <a:pt x="7185" y="3753"/>
                  </a:cubicBezTo>
                  <a:cubicBezTo>
                    <a:pt x="7200" y="3728"/>
                    <a:pt x="7200" y="3728"/>
                    <a:pt x="7200" y="3728"/>
                  </a:cubicBezTo>
                  <a:cubicBezTo>
                    <a:pt x="7215" y="3702"/>
                    <a:pt x="7215" y="3702"/>
                    <a:pt x="7215" y="3702"/>
                  </a:cubicBezTo>
                  <a:cubicBezTo>
                    <a:pt x="7231" y="3728"/>
                    <a:pt x="7231" y="3728"/>
                    <a:pt x="7231" y="3728"/>
                  </a:cubicBezTo>
                  <a:cubicBezTo>
                    <a:pt x="7246" y="3779"/>
                    <a:pt x="7246" y="3779"/>
                    <a:pt x="7246" y="3779"/>
                  </a:cubicBezTo>
                  <a:close/>
                  <a:moveTo>
                    <a:pt x="7262" y="4034"/>
                  </a:moveTo>
                  <a:cubicBezTo>
                    <a:pt x="7277" y="4034"/>
                    <a:pt x="7277" y="4034"/>
                    <a:pt x="7277" y="4034"/>
                  </a:cubicBezTo>
                  <a:cubicBezTo>
                    <a:pt x="7292" y="4060"/>
                    <a:pt x="7292" y="4060"/>
                    <a:pt x="7292" y="4060"/>
                  </a:cubicBezTo>
                  <a:cubicBezTo>
                    <a:pt x="7323" y="4060"/>
                    <a:pt x="7323" y="4060"/>
                    <a:pt x="7323" y="4060"/>
                  </a:cubicBezTo>
                  <a:cubicBezTo>
                    <a:pt x="7354" y="4060"/>
                    <a:pt x="7354" y="4060"/>
                    <a:pt x="7354" y="4060"/>
                  </a:cubicBezTo>
                  <a:cubicBezTo>
                    <a:pt x="7385" y="4060"/>
                    <a:pt x="7385" y="4060"/>
                    <a:pt x="7385" y="4060"/>
                  </a:cubicBezTo>
                  <a:cubicBezTo>
                    <a:pt x="7400" y="4034"/>
                    <a:pt x="7400" y="4034"/>
                    <a:pt x="7400" y="4034"/>
                  </a:cubicBezTo>
                  <a:cubicBezTo>
                    <a:pt x="7415" y="4009"/>
                    <a:pt x="7415" y="4009"/>
                    <a:pt x="7415" y="4009"/>
                  </a:cubicBezTo>
                  <a:cubicBezTo>
                    <a:pt x="7415" y="3983"/>
                    <a:pt x="7415" y="3983"/>
                    <a:pt x="7415" y="3983"/>
                  </a:cubicBezTo>
                  <a:cubicBezTo>
                    <a:pt x="7400" y="3983"/>
                    <a:pt x="7400" y="3983"/>
                    <a:pt x="7400" y="3983"/>
                  </a:cubicBezTo>
                  <a:cubicBezTo>
                    <a:pt x="7415" y="3957"/>
                    <a:pt x="7415" y="3957"/>
                    <a:pt x="7415" y="3957"/>
                  </a:cubicBezTo>
                  <a:cubicBezTo>
                    <a:pt x="7400" y="3906"/>
                    <a:pt x="7400" y="3906"/>
                    <a:pt x="7400" y="3906"/>
                  </a:cubicBezTo>
                  <a:cubicBezTo>
                    <a:pt x="7385" y="3906"/>
                    <a:pt x="7385" y="3906"/>
                    <a:pt x="7385" y="3906"/>
                  </a:cubicBezTo>
                  <a:cubicBezTo>
                    <a:pt x="7354" y="3932"/>
                    <a:pt x="7354" y="3932"/>
                    <a:pt x="7354" y="3932"/>
                  </a:cubicBezTo>
                  <a:cubicBezTo>
                    <a:pt x="7369" y="3957"/>
                    <a:pt x="7369" y="3957"/>
                    <a:pt x="7369" y="3957"/>
                  </a:cubicBezTo>
                  <a:cubicBezTo>
                    <a:pt x="7354" y="3983"/>
                    <a:pt x="7354" y="3983"/>
                    <a:pt x="7354" y="3983"/>
                  </a:cubicBezTo>
                  <a:cubicBezTo>
                    <a:pt x="7338" y="3983"/>
                    <a:pt x="7338" y="3983"/>
                    <a:pt x="7338" y="3983"/>
                  </a:cubicBezTo>
                  <a:cubicBezTo>
                    <a:pt x="7323" y="3957"/>
                    <a:pt x="7323" y="3957"/>
                    <a:pt x="7323" y="3957"/>
                  </a:cubicBezTo>
                  <a:cubicBezTo>
                    <a:pt x="7308" y="3957"/>
                    <a:pt x="7308" y="3957"/>
                    <a:pt x="7308" y="3957"/>
                  </a:cubicBezTo>
                  <a:cubicBezTo>
                    <a:pt x="7308" y="3983"/>
                    <a:pt x="7308" y="3983"/>
                    <a:pt x="7308" y="3983"/>
                  </a:cubicBezTo>
                  <a:cubicBezTo>
                    <a:pt x="7277" y="3983"/>
                    <a:pt x="7277" y="3983"/>
                    <a:pt x="7277" y="3983"/>
                  </a:cubicBezTo>
                  <a:cubicBezTo>
                    <a:pt x="7262" y="3983"/>
                    <a:pt x="7262" y="3983"/>
                    <a:pt x="7262" y="3983"/>
                  </a:cubicBezTo>
                  <a:cubicBezTo>
                    <a:pt x="7246" y="4034"/>
                    <a:pt x="7246" y="4034"/>
                    <a:pt x="7246" y="4034"/>
                  </a:cubicBezTo>
                  <a:cubicBezTo>
                    <a:pt x="7262" y="4034"/>
                    <a:pt x="7262" y="4034"/>
                    <a:pt x="7262" y="4034"/>
                  </a:cubicBezTo>
                  <a:close/>
                  <a:moveTo>
                    <a:pt x="4308" y="2426"/>
                  </a:moveTo>
                  <a:cubicBezTo>
                    <a:pt x="4354" y="2451"/>
                    <a:pt x="4354" y="2451"/>
                    <a:pt x="4354" y="2451"/>
                  </a:cubicBezTo>
                  <a:cubicBezTo>
                    <a:pt x="4369" y="2477"/>
                    <a:pt x="4369" y="2477"/>
                    <a:pt x="4369" y="2477"/>
                  </a:cubicBezTo>
                  <a:cubicBezTo>
                    <a:pt x="4385" y="2477"/>
                    <a:pt x="4385" y="2477"/>
                    <a:pt x="4385" y="2477"/>
                  </a:cubicBezTo>
                  <a:cubicBezTo>
                    <a:pt x="4431" y="2451"/>
                    <a:pt x="4431" y="2451"/>
                    <a:pt x="4431" y="2451"/>
                  </a:cubicBezTo>
                  <a:cubicBezTo>
                    <a:pt x="4431" y="2426"/>
                    <a:pt x="4431" y="2426"/>
                    <a:pt x="4431" y="2426"/>
                  </a:cubicBezTo>
                  <a:cubicBezTo>
                    <a:pt x="4415" y="2400"/>
                    <a:pt x="4415" y="2400"/>
                    <a:pt x="4415" y="2400"/>
                  </a:cubicBezTo>
                  <a:cubicBezTo>
                    <a:pt x="4385" y="2426"/>
                    <a:pt x="4385" y="2426"/>
                    <a:pt x="4385" y="2426"/>
                  </a:cubicBezTo>
                  <a:cubicBezTo>
                    <a:pt x="4354" y="2400"/>
                    <a:pt x="4354" y="2400"/>
                    <a:pt x="4354" y="2400"/>
                  </a:cubicBezTo>
                  <a:cubicBezTo>
                    <a:pt x="4338" y="2374"/>
                    <a:pt x="4338" y="2374"/>
                    <a:pt x="4338" y="2374"/>
                  </a:cubicBezTo>
                  <a:cubicBezTo>
                    <a:pt x="4308" y="2400"/>
                    <a:pt x="4308" y="2400"/>
                    <a:pt x="4308" y="2400"/>
                  </a:cubicBezTo>
                  <a:cubicBezTo>
                    <a:pt x="4308" y="2426"/>
                    <a:pt x="4308" y="2426"/>
                    <a:pt x="4308" y="2426"/>
                  </a:cubicBezTo>
                  <a:cubicBezTo>
                    <a:pt x="4308" y="2426"/>
                    <a:pt x="4308" y="2426"/>
                    <a:pt x="4308" y="2426"/>
                  </a:cubicBezTo>
                  <a:close/>
                  <a:moveTo>
                    <a:pt x="4231" y="1277"/>
                  </a:moveTo>
                  <a:cubicBezTo>
                    <a:pt x="4231" y="1251"/>
                    <a:pt x="4231" y="1251"/>
                    <a:pt x="4231" y="1251"/>
                  </a:cubicBezTo>
                  <a:cubicBezTo>
                    <a:pt x="4231" y="1226"/>
                    <a:pt x="4231" y="1226"/>
                    <a:pt x="4231" y="1226"/>
                  </a:cubicBezTo>
                  <a:cubicBezTo>
                    <a:pt x="4262" y="1149"/>
                    <a:pt x="4262" y="1149"/>
                    <a:pt x="4262" y="1149"/>
                  </a:cubicBezTo>
                  <a:cubicBezTo>
                    <a:pt x="4323" y="1149"/>
                    <a:pt x="4323" y="1149"/>
                    <a:pt x="4323" y="1149"/>
                  </a:cubicBezTo>
                  <a:cubicBezTo>
                    <a:pt x="4369" y="1174"/>
                    <a:pt x="4369" y="1174"/>
                    <a:pt x="4369" y="1174"/>
                  </a:cubicBezTo>
                  <a:cubicBezTo>
                    <a:pt x="4385" y="1226"/>
                    <a:pt x="4385" y="1226"/>
                    <a:pt x="4385" y="1226"/>
                  </a:cubicBezTo>
                  <a:cubicBezTo>
                    <a:pt x="4354" y="1277"/>
                    <a:pt x="4354" y="1277"/>
                    <a:pt x="4354" y="1277"/>
                  </a:cubicBezTo>
                  <a:cubicBezTo>
                    <a:pt x="4323" y="1277"/>
                    <a:pt x="4323" y="1277"/>
                    <a:pt x="4323" y="1277"/>
                  </a:cubicBezTo>
                  <a:cubicBezTo>
                    <a:pt x="4262" y="1277"/>
                    <a:pt x="4262" y="1277"/>
                    <a:pt x="4262" y="1277"/>
                  </a:cubicBezTo>
                  <a:cubicBezTo>
                    <a:pt x="4262" y="1277"/>
                    <a:pt x="4231" y="1277"/>
                    <a:pt x="4231" y="1277"/>
                  </a:cubicBezTo>
                  <a:close/>
                  <a:moveTo>
                    <a:pt x="5262" y="409"/>
                  </a:moveTo>
                  <a:cubicBezTo>
                    <a:pt x="5292" y="357"/>
                    <a:pt x="5292" y="357"/>
                    <a:pt x="5292" y="357"/>
                  </a:cubicBezTo>
                  <a:cubicBezTo>
                    <a:pt x="5308" y="306"/>
                    <a:pt x="5308" y="306"/>
                    <a:pt x="5308" y="306"/>
                  </a:cubicBezTo>
                  <a:cubicBezTo>
                    <a:pt x="5354" y="306"/>
                    <a:pt x="5354" y="306"/>
                    <a:pt x="5354" y="306"/>
                  </a:cubicBezTo>
                  <a:cubicBezTo>
                    <a:pt x="5385" y="306"/>
                    <a:pt x="5385" y="306"/>
                    <a:pt x="5385" y="306"/>
                  </a:cubicBezTo>
                  <a:cubicBezTo>
                    <a:pt x="5369" y="357"/>
                    <a:pt x="5369" y="357"/>
                    <a:pt x="5369" y="357"/>
                  </a:cubicBezTo>
                  <a:cubicBezTo>
                    <a:pt x="5369" y="383"/>
                    <a:pt x="5369" y="383"/>
                    <a:pt x="5369" y="383"/>
                  </a:cubicBezTo>
                  <a:cubicBezTo>
                    <a:pt x="5338" y="434"/>
                    <a:pt x="5338" y="434"/>
                    <a:pt x="5338" y="434"/>
                  </a:cubicBezTo>
                  <a:cubicBezTo>
                    <a:pt x="5308" y="460"/>
                    <a:pt x="5308" y="460"/>
                    <a:pt x="5308" y="460"/>
                  </a:cubicBezTo>
                  <a:cubicBezTo>
                    <a:pt x="5277" y="434"/>
                    <a:pt x="5277" y="434"/>
                    <a:pt x="5277" y="434"/>
                  </a:cubicBezTo>
                  <a:cubicBezTo>
                    <a:pt x="5262" y="409"/>
                    <a:pt x="5262" y="409"/>
                    <a:pt x="5262" y="409"/>
                  </a:cubicBezTo>
                  <a:close/>
                  <a:moveTo>
                    <a:pt x="5985" y="1174"/>
                  </a:moveTo>
                  <a:cubicBezTo>
                    <a:pt x="6046" y="1123"/>
                    <a:pt x="6046" y="1123"/>
                    <a:pt x="6046" y="1123"/>
                  </a:cubicBezTo>
                  <a:cubicBezTo>
                    <a:pt x="6062" y="1072"/>
                    <a:pt x="6062" y="1072"/>
                    <a:pt x="6062" y="1072"/>
                  </a:cubicBezTo>
                  <a:cubicBezTo>
                    <a:pt x="6062" y="1021"/>
                    <a:pt x="6062" y="1021"/>
                    <a:pt x="6062" y="1021"/>
                  </a:cubicBezTo>
                  <a:cubicBezTo>
                    <a:pt x="6108" y="945"/>
                    <a:pt x="6108" y="945"/>
                    <a:pt x="6108" y="945"/>
                  </a:cubicBezTo>
                  <a:cubicBezTo>
                    <a:pt x="6169" y="868"/>
                    <a:pt x="6169" y="868"/>
                    <a:pt x="6169" y="868"/>
                  </a:cubicBezTo>
                  <a:cubicBezTo>
                    <a:pt x="6215" y="843"/>
                    <a:pt x="6215" y="843"/>
                    <a:pt x="6215" y="843"/>
                  </a:cubicBezTo>
                  <a:cubicBezTo>
                    <a:pt x="6231" y="791"/>
                    <a:pt x="6231" y="791"/>
                    <a:pt x="6231" y="791"/>
                  </a:cubicBezTo>
                  <a:cubicBezTo>
                    <a:pt x="6231" y="715"/>
                    <a:pt x="6231" y="715"/>
                    <a:pt x="6231" y="715"/>
                  </a:cubicBezTo>
                  <a:cubicBezTo>
                    <a:pt x="6169" y="664"/>
                    <a:pt x="6169" y="664"/>
                    <a:pt x="6169" y="664"/>
                  </a:cubicBezTo>
                  <a:cubicBezTo>
                    <a:pt x="6123" y="587"/>
                    <a:pt x="6123" y="587"/>
                    <a:pt x="6123" y="587"/>
                  </a:cubicBezTo>
                  <a:cubicBezTo>
                    <a:pt x="6092" y="511"/>
                    <a:pt x="6092" y="511"/>
                    <a:pt x="6092" y="511"/>
                  </a:cubicBezTo>
                  <a:cubicBezTo>
                    <a:pt x="6092" y="460"/>
                    <a:pt x="6092" y="460"/>
                    <a:pt x="6092" y="460"/>
                  </a:cubicBezTo>
                  <a:cubicBezTo>
                    <a:pt x="6108" y="383"/>
                    <a:pt x="6108" y="383"/>
                    <a:pt x="6108" y="383"/>
                  </a:cubicBezTo>
                  <a:cubicBezTo>
                    <a:pt x="6108" y="357"/>
                    <a:pt x="6108" y="357"/>
                    <a:pt x="6108" y="357"/>
                  </a:cubicBezTo>
                  <a:cubicBezTo>
                    <a:pt x="6092" y="332"/>
                    <a:pt x="6092" y="332"/>
                    <a:pt x="6092" y="332"/>
                  </a:cubicBezTo>
                  <a:cubicBezTo>
                    <a:pt x="6015" y="332"/>
                    <a:pt x="6015" y="332"/>
                    <a:pt x="6015" y="332"/>
                  </a:cubicBezTo>
                  <a:cubicBezTo>
                    <a:pt x="5954" y="306"/>
                    <a:pt x="5954" y="306"/>
                    <a:pt x="5954" y="306"/>
                  </a:cubicBezTo>
                  <a:cubicBezTo>
                    <a:pt x="5908" y="255"/>
                    <a:pt x="5908" y="255"/>
                    <a:pt x="5908" y="255"/>
                  </a:cubicBezTo>
                  <a:cubicBezTo>
                    <a:pt x="5846" y="128"/>
                    <a:pt x="5846" y="128"/>
                    <a:pt x="5846" y="128"/>
                  </a:cubicBezTo>
                  <a:cubicBezTo>
                    <a:pt x="5800" y="51"/>
                    <a:pt x="5800" y="51"/>
                    <a:pt x="5800" y="51"/>
                  </a:cubicBezTo>
                  <a:cubicBezTo>
                    <a:pt x="5738" y="0"/>
                    <a:pt x="5738" y="0"/>
                    <a:pt x="5738" y="0"/>
                  </a:cubicBezTo>
                  <a:cubicBezTo>
                    <a:pt x="5723" y="0"/>
                    <a:pt x="5723" y="0"/>
                    <a:pt x="5723" y="0"/>
                  </a:cubicBezTo>
                  <a:cubicBezTo>
                    <a:pt x="5708" y="26"/>
                    <a:pt x="5708" y="26"/>
                    <a:pt x="5708" y="26"/>
                  </a:cubicBezTo>
                  <a:cubicBezTo>
                    <a:pt x="5708" y="77"/>
                    <a:pt x="5708" y="77"/>
                    <a:pt x="5708" y="77"/>
                  </a:cubicBezTo>
                  <a:cubicBezTo>
                    <a:pt x="5708" y="128"/>
                    <a:pt x="5708" y="128"/>
                    <a:pt x="5708" y="128"/>
                  </a:cubicBezTo>
                  <a:cubicBezTo>
                    <a:pt x="5708" y="179"/>
                    <a:pt x="5708" y="179"/>
                    <a:pt x="5708" y="179"/>
                  </a:cubicBezTo>
                  <a:cubicBezTo>
                    <a:pt x="5677" y="255"/>
                    <a:pt x="5677" y="255"/>
                    <a:pt x="5677" y="255"/>
                  </a:cubicBezTo>
                  <a:cubicBezTo>
                    <a:pt x="5646" y="332"/>
                    <a:pt x="5646" y="332"/>
                    <a:pt x="5646" y="332"/>
                  </a:cubicBezTo>
                  <a:cubicBezTo>
                    <a:pt x="5615" y="409"/>
                    <a:pt x="5615" y="409"/>
                    <a:pt x="5615" y="409"/>
                  </a:cubicBezTo>
                  <a:cubicBezTo>
                    <a:pt x="5615" y="460"/>
                    <a:pt x="5615" y="460"/>
                    <a:pt x="5615" y="460"/>
                  </a:cubicBezTo>
                  <a:cubicBezTo>
                    <a:pt x="5615" y="689"/>
                    <a:pt x="5615" y="689"/>
                    <a:pt x="5615" y="689"/>
                  </a:cubicBezTo>
                  <a:cubicBezTo>
                    <a:pt x="5646" y="740"/>
                    <a:pt x="5646" y="740"/>
                    <a:pt x="5646" y="740"/>
                  </a:cubicBezTo>
                  <a:cubicBezTo>
                    <a:pt x="5677" y="766"/>
                    <a:pt x="5677" y="766"/>
                    <a:pt x="5677" y="766"/>
                  </a:cubicBezTo>
                  <a:cubicBezTo>
                    <a:pt x="5677" y="817"/>
                    <a:pt x="5677" y="817"/>
                    <a:pt x="5677" y="817"/>
                  </a:cubicBezTo>
                  <a:cubicBezTo>
                    <a:pt x="5662" y="970"/>
                    <a:pt x="5662" y="970"/>
                    <a:pt x="5662" y="970"/>
                  </a:cubicBezTo>
                  <a:cubicBezTo>
                    <a:pt x="5646" y="1021"/>
                    <a:pt x="5646" y="1021"/>
                    <a:pt x="5646" y="1021"/>
                  </a:cubicBezTo>
                  <a:cubicBezTo>
                    <a:pt x="5631" y="1072"/>
                    <a:pt x="5631" y="1072"/>
                    <a:pt x="5631" y="1072"/>
                  </a:cubicBezTo>
                  <a:cubicBezTo>
                    <a:pt x="5646" y="1098"/>
                    <a:pt x="5646" y="1098"/>
                    <a:pt x="5646" y="1098"/>
                  </a:cubicBezTo>
                  <a:cubicBezTo>
                    <a:pt x="5662" y="1098"/>
                    <a:pt x="5662" y="1098"/>
                    <a:pt x="5662" y="1098"/>
                  </a:cubicBezTo>
                  <a:cubicBezTo>
                    <a:pt x="5677" y="1047"/>
                    <a:pt x="5677" y="1047"/>
                    <a:pt x="5677" y="1047"/>
                  </a:cubicBezTo>
                  <a:cubicBezTo>
                    <a:pt x="5723" y="1021"/>
                    <a:pt x="5723" y="1021"/>
                    <a:pt x="5723" y="1021"/>
                  </a:cubicBezTo>
                  <a:cubicBezTo>
                    <a:pt x="5738" y="1047"/>
                    <a:pt x="5738" y="1047"/>
                    <a:pt x="5738" y="1047"/>
                  </a:cubicBezTo>
                  <a:cubicBezTo>
                    <a:pt x="5754" y="1098"/>
                    <a:pt x="5754" y="1098"/>
                    <a:pt x="5754" y="1098"/>
                  </a:cubicBezTo>
                  <a:cubicBezTo>
                    <a:pt x="5800" y="1149"/>
                    <a:pt x="5800" y="1149"/>
                    <a:pt x="5800" y="1149"/>
                  </a:cubicBezTo>
                  <a:cubicBezTo>
                    <a:pt x="5831" y="1149"/>
                    <a:pt x="5831" y="1149"/>
                    <a:pt x="5831" y="1149"/>
                  </a:cubicBezTo>
                  <a:cubicBezTo>
                    <a:pt x="5846" y="1123"/>
                    <a:pt x="5846" y="1123"/>
                    <a:pt x="5846" y="1123"/>
                  </a:cubicBezTo>
                  <a:cubicBezTo>
                    <a:pt x="5862" y="1123"/>
                    <a:pt x="5862" y="1123"/>
                    <a:pt x="5862" y="1123"/>
                  </a:cubicBezTo>
                  <a:cubicBezTo>
                    <a:pt x="5908" y="1174"/>
                    <a:pt x="5908" y="1174"/>
                    <a:pt x="5908" y="1174"/>
                  </a:cubicBezTo>
                  <a:cubicBezTo>
                    <a:pt x="5954" y="1174"/>
                    <a:pt x="5954" y="1174"/>
                    <a:pt x="5954" y="1174"/>
                  </a:cubicBezTo>
                  <a:cubicBezTo>
                    <a:pt x="5985" y="1174"/>
                    <a:pt x="5985" y="1174"/>
                    <a:pt x="5985" y="1174"/>
                  </a:cubicBezTo>
                  <a:close/>
                  <a:moveTo>
                    <a:pt x="5831" y="1557"/>
                  </a:moveTo>
                  <a:cubicBezTo>
                    <a:pt x="5831" y="1583"/>
                    <a:pt x="5831" y="1583"/>
                    <a:pt x="5831" y="1583"/>
                  </a:cubicBezTo>
                  <a:cubicBezTo>
                    <a:pt x="5862" y="1609"/>
                    <a:pt x="5862" y="1609"/>
                    <a:pt x="5862" y="1609"/>
                  </a:cubicBezTo>
                  <a:cubicBezTo>
                    <a:pt x="5908" y="1609"/>
                    <a:pt x="5908" y="1609"/>
                    <a:pt x="5908" y="1609"/>
                  </a:cubicBezTo>
                  <a:cubicBezTo>
                    <a:pt x="5938" y="1557"/>
                    <a:pt x="5938" y="1557"/>
                    <a:pt x="5938" y="1557"/>
                  </a:cubicBezTo>
                  <a:cubicBezTo>
                    <a:pt x="5969" y="1506"/>
                    <a:pt x="5969" y="1506"/>
                    <a:pt x="5969" y="1506"/>
                  </a:cubicBezTo>
                  <a:cubicBezTo>
                    <a:pt x="6000" y="1506"/>
                    <a:pt x="6000" y="1506"/>
                    <a:pt x="6000" y="1506"/>
                  </a:cubicBezTo>
                  <a:cubicBezTo>
                    <a:pt x="6015" y="1430"/>
                    <a:pt x="6015" y="1430"/>
                    <a:pt x="6015" y="1430"/>
                  </a:cubicBezTo>
                  <a:cubicBezTo>
                    <a:pt x="6031" y="1328"/>
                    <a:pt x="6031" y="1328"/>
                    <a:pt x="6031" y="1328"/>
                  </a:cubicBezTo>
                  <a:cubicBezTo>
                    <a:pt x="6015" y="1302"/>
                    <a:pt x="6015" y="1302"/>
                    <a:pt x="6015" y="1302"/>
                  </a:cubicBezTo>
                  <a:cubicBezTo>
                    <a:pt x="5954" y="1251"/>
                    <a:pt x="5954" y="1251"/>
                    <a:pt x="5954" y="1251"/>
                  </a:cubicBezTo>
                  <a:cubicBezTo>
                    <a:pt x="5892" y="1226"/>
                    <a:pt x="5892" y="1226"/>
                    <a:pt x="5892" y="1226"/>
                  </a:cubicBezTo>
                  <a:cubicBezTo>
                    <a:pt x="5846" y="1251"/>
                    <a:pt x="5846" y="1251"/>
                    <a:pt x="5846" y="1251"/>
                  </a:cubicBezTo>
                  <a:cubicBezTo>
                    <a:pt x="5815" y="1277"/>
                    <a:pt x="5815" y="1277"/>
                    <a:pt x="5815" y="1277"/>
                  </a:cubicBezTo>
                  <a:cubicBezTo>
                    <a:pt x="5785" y="1251"/>
                    <a:pt x="5785" y="1251"/>
                    <a:pt x="5785" y="1251"/>
                  </a:cubicBezTo>
                  <a:cubicBezTo>
                    <a:pt x="5769" y="1251"/>
                    <a:pt x="5769" y="1251"/>
                    <a:pt x="5769" y="1251"/>
                  </a:cubicBezTo>
                  <a:cubicBezTo>
                    <a:pt x="5738" y="1277"/>
                    <a:pt x="5738" y="1277"/>
                    <a:pt x="5738" y="1277"/>
                  </a:cubicBezTo>
                  <a:cubicBezTo>
                    <a:pt x="5692" y="1277"/>
                    <a:pt x="5692" y="1277"/>
                    <a:pt x="5692" y="1277"/>
                  </a:cubicBezTo>
                  <a:cubicBezTo>
                    <a:pt x="5692" y="1302"/>
                    <a:pt x="5692" y="1302"/>
                    <a:pt x="5692" y="1302"/>
                  </a:cubicBezTo>
                  <a:cubicBezTo>
                    <a:pt x="5692" y="1328"/>
                    <a:pt x="5692" y="1328"/>
                    <a:pt x="5692" y="1328"/>
                  </a:cubicBezTo>
                  <a:cubicBezTo>
                    <a:pt x="5738" y="1353"/>
                    <a:pt x="5738" y="1353"/>
                    <a:pt x="5738" y="1353"/>
                  </a:cubicBezTo>
                  <a:cubicBezTo>
                    <a:pt x="5754" y="1404"/>
                    <a:pt x="5754" y="1404"/>
                    <a:pt x="5754" y="1404"/>
                  </a:cubicBezTo>
                  <a:cubicBezTo>
                    <a:pt x="5785" y="1430"/>
                    <a:pt x="5785" y="1430"/>
                    <a:pt x="5785" y="1430"/>
                  </a:cubicBezTo>
                  <a:cubicBezTo>
                    <a:pt x="5815" y="1481"/>
                    <a:pt x="5815" y="1481"/>
                    <a:pt x="5815" y="1481"/>
                  </a:cubicBezTo>
                  <a:cubicBezTo>
                    <a:pt x="5846" y="1506"/>
                    <a:pt x="5846" y="1506"/>
                    <a:pt x="5846" y="1506"/>
                  </a:cubicBezTo>
                  <a:cubicBezTo>
                    <a:pt x="5908" y="1506"/>
                    <a:pt x="5908" y="1506"/>
                    <a:pt x="5908" y="1506"/>
                  </a:cubicBezTo>
                  <a:cubicBezTo>
                    <a:pt x="5938" y="1506"/>
                    <a:pt x="5938" y="1506"/>
                    <a:pt x="5938" y="1506"/>
                  </a:cubicBezTo>
                  <a:cubicBezTo>
                    <a:pt x="5923" y="1532"/>
                    <a:pt x="5923" y="1532"/>
                    <a:pt x="5923" y="1532"/>
                  </a:cubicBezTo>
                  <a:cubicBezTo>
                    <a:pt x="5877" y="1557"/>
                    <a:pt x="5877" y="1557"/>
                    <a:pt x="5877" y="1557"/>
                  </a:cubicBezTo>
                  <a:cubicBezTo>
                    <a:pt x="5831" y="1557"/>
                    <a:pt x="5831" y="1557"/>
                    <a:pt x="5831" y="1557"/>
                  </a:cubicBezTo>
                  <a:close/>
                  <a:moveTo>
                    <a:pt x="6938" y="1711"/>
                  </a:moveTo>
                  <a:cubicBezTo>
                    <a:pt x="6938" y="1762"/>
                    <a:pt x="6938" y="1762"/>
                    <a:pt x="6938" y="1762"/>
                  </a:cubicBezTo>
                  <a:cubicBezTo>
                    <a:pt x="6908" y="1838"/>
                    <a:pt x="6908" y="1838"/>
                    <a:pt x="6908" y="1838"/>
                  </a:cubicBezTo>
                  <a:cubicBezTo>
                    <a:pt x="6862" y="1864"/>
                    <a:pt x="6862" y="1864"/>
                    <a:pt x="6862" y="1864"/>
                  </a:cubicBezTo>
                  <a:cubicBezTo>
                    <a:pt x="6815" y="1940"/>
                    <a:pt x="6815" y="1940"/>
                    <a:pt x="6815" y="1940"/>
                  </a:cubicBezTo>
                  <a:cubicBezTo>
                    <a:pt x="6785" y="1966"/>
                    <a:pt x="6785" y="1966"/>
                    <a:pt x="6785" y="1966"/>
                  </a:cubicBezTo>
                  <a:cubicBezTo>
                    <a:pt x="6754" y="1966"/>
                    <a:pt x="6754" y="1966"/>
                    <a:pt x="6754" y="1966"/>
                  </a:cubicBezTo>
                  <a:cubicBezTo>
                    <a:pt x="6723" y="1940"/>
                    <a:pt x="6723" y="1940"/>
                    <a:pt x="6723" y="1940"/>
                  </a:cubicBezTo>
                  <a:cubicBezTo>
                    <a:pt x="6708" y="1889"/>
                    <a:pt x="6708" y="1889"/>
                    <a:pt x="6708" y="1889"/>
                  </a:cubicBezTo>
                  <a:cubicBezTo>
                    <a:pt x="6677" y="1915"/>
                    <a:pt x="6677" y="1915"/>
                    <a:pt x="6677" y="1915"/>
                  </a:cubicBezTo>
                  <a:cubicBezTo>
                    <a:pt x="6646" y="1889"/>
                    <a:pt x="6646" y="1889"/>
                    <a:pt x="6646" y="1889"/>
                  </a:cubicBezTo>
                  <a:cubicBezTo>
                    <a:pt x="6615" y="1915"/>
                    <a:pt x="6615" y="1915"/>
                    <a:pt x="6615" y="1915"/>
                  </a:cubicBezTo>
                  <a:cubicBezTo>
                    <a:pt x="6538" y="1889"/>
                    <a:pt x="6538" y="1889"/>
                    <a:pt x="6538" y="1889"/>
                  </a:cubicBezTo>
                  <a:cubicBezTo>
                    <a:pt x="6492" y="1864"/>
                    <a:pt x="6492" y="1864"/>
                    <a:pt x="6492" y="1864"/>
                  </a:cubicBezTo>
                  <a:cubicBezTo>
                    <a:pt x="6477" y="1838"/>
                    <a:pt x="6477" y="1838"/>
                    <a:pt x="6477" y="1838"/>
                  </a:cubicBezTo>
                  <a:cubicBezTo>
                    <a:pt x="6431" y="1864"/>
                    <a:pt x="6431" y="1864"/>
                    <a:pt x="6431" y="1864"/>
                  </a:cubicBezTo>
                  <a:cubicBezTo>
                    <a:pt x="6400" y="1889"/>
                    <a:pt x="6400" y="1889"/>
                    <a:pt x="6400" y="1889"/>
                  </a:cubicBezTo>
                  <a:cubicBezTo>
                    <a:pt x="6369" y="1889"/>
                    <a:pt x="6369" y="1889"/>
                    <a:pt x="6369" y="1889"/>
                  </a:cubicBezTo>
                  <a:cubicBezTo>
                    <a:pt x="6323" y="1838"/>
                    <a:pt x="6323" y="1838"/>
                    <a:pt x="6323" y="1838"/>
                  </a:cubicBezTo>
                  <a:cubicBezTo>
                    <a:pt x="6292" y="1838"/>
                    <a:pt x="6292" y="1838"/>
                    <a:pt x="6292" y="1838"/>
                  </a:cubicBezTo>
                  <a:cubicBezTo>
                    <a:pt x="6262" y="1787"/>
                    <a:pt x="6262" y="1787"/>
                    <a:pt x="6262" y="1787"/>
                  </a:cubicBezTo>
                  <a:cubicBezTo>
                    <a:pt x="6246" y="1685"/>
                    <a:pt x="6246" y="1685"/>
                    <a:pt x="6246" y="1685"/>
                  </a:cubicBezTo>
                  <a:cubicBezTo>
                    <a:pt x="6215" y="1634"/>
                    <a:pt x="6215" y="1634"/>
                    <a:pt x="6215" y="1634"/>
                  </a:cubicBezTo>
                  <a:cubicBezTo>
                    <a:pt x="6200" y="1634"/>
                    <a:pt x="6200" y="1634"/>
                    <a:pt x="6200" y="1634"/>
                  </a:cubicBezTo>
                  <a:cubicBezTo>
                    <a:pt x="6169" y="1660"/>
                    <a:pt x="6169" y="1660"/>
                    <a:pt x="6169" y="1660"/>
                  </a:cubicBezTo>
                  <a:cubicBezTo>
                    <a:pt x="6138" y="1609"/>
                    <a:pt x="6138" y="1609"/>
                    <a:pt x="6138" y="1609"/>
                  </a:cubicBezTo>
                  <a:cubicBezTo>
                    <a:pt x="6123" y="1609"/>
                    <a:pt x="6123" y="1609"/>
                    <a:pt x="6123" y="1609"/>
                  </a:cubicBezTo>
                  <a:cubicBezTo>
                    <a:pt x="6108" y="1634"/>
                    <a:pt x="6108" y="1634"/>
                    <a:pt x="6108" y="1634"/>
                  </a:cubicBezTo>
                  <a:cubicBezTo>
                    <a:pt x="6123" y="1660"/>
                    <a:pt x="6123" y="1660"/>
                    <a:pt x="6123" y="1660"/>
                  </a:cubicBezTo>
                  <a:cubicBezTo>
                    <a:pt x="6092" y="1685"/>
                    <a:pt x="6092" y="1685"/>
                    <a:pt x="6092" y="1685"/>
                  </a:cubicBezTo>
                  <a:cubicBezTo>
                    <a:pt x="6092" y="1660"/>
                    <a:pt x="6092" y="1660"/>
                    <a:pt x="6092" y="1660"/>
                  </a:cubicBezTo>
                  <a:cubicBezTo>
                    <a:pt x="6046" y="1609"/>
                    <a:pt x="6046" y="1609"/>
                    <a:pt x="6046" y="1609"/>
                  </a:cubicBezTo>
                  <a:cubicBezTo>
                    <a:pt x="6062" y="1583"/>
                    <a:pt x="6062" y="1583"/>
                    <a:pt x="6062" y="1583"/>
                  </a:cubicBezTo>
                  <a:cubicBezTo>
                    <a:pt x="6092" y="1557"/>
                    <a:pt x="6092" y="1557"/>
                    <a:pt x="6092" y="1557"/>
                  </a:cubicBezTo>
                  <a:cubicBezTo>
                    <a:pt x="6108" y="1506"/>
                    <a:pt x="6108" y="1506"/>
                    <a:pt x="6108" y="1506"/>
                  </a:cubicBezTo>
                  <a:cubicBezTo>
                    <a:pt x="6092" y="1430"/>
                    <a:pt x="6092" y="1430"/>
                    <a:pt x="6092" y="1430"/>
                  </a:cubicBezTo>
                  <a:cubicBezTo>
                    <a:pt x="6092" y="1379"/>
                    <a:pt x="6092" y="1379"/>
                    <a:pt x="6092" y="1379"/>
                  </a:cubicBezTo>
                  <a:cubicBezTo>
                    <a:pt x="6138" y="1328"/>
                    <a:pt x="6138" y="1328"/>
                    <a:pt x="6138" y="1328"/>
                  </a:cubicBezTo>
                  <a:cubicBezTo>
                    <a:pt x="6123" y="1277"/>
                    <a:pt x="6123" y="1277"/>
                    <a:pt x="6123" y="1277"/>
                  </a:cubicBezTo>
                  <a:cubicBezTo>
                    <a:pt x="6108" y="1277"/>
                    <a:pt x="6108" y="1277"/>
                    <a:pt x="6108" y="1277"/>
                  </a:cubicBezTo>
                  <a:cubicBezTo>
                    <a:pt x="6062" y="1251"/>
                    <a:pt x="6062" y="1251"/>
                    <a:pt x="6062" y="1251"/>
                  </a:cubicBezTo>
                  <a:cubicBezTo>
                    <a:pt x="6062" y="1200"/>
                    <a:pt x="6062" y="1200"/>
                    <a:pt x="6062" y="1200"/>
                  </a:cubicBezTo>
                  <a:cubicBezTo>
                    <a:pt x="6077" y="1123"/>
                    <a:pt x="6077" y="1123"/>
                    <a:pt x="6077" y="1123"/>
                  </a:cubicBezTo>
                  <a:cubicBezTo>
                    <a:pt x="6108" y="1098"/>
                    <a:pt x="6108" y="1098"/>
                    <a:pt x="6108" y="1098"/>
                  </a:cubicBezTo>
                  <a:cubicBezTo>
                    <a:pt x="6154" y="1072"/>
                    <a:pt x="6154" y="1072"/>
                    <a:pt x="6154" y="1072"/>
                  </a:cubicBezTo>
                  <a:cubicBezTo>
                    <a:pt x="6154" y="1021"/>
                    <a:pt x="6154" y="1021"/>
                    <a:pt x="6154" y="1021"/>
                  </a:cubicBezTo>
                  <a:cubicBezTo>
                    <a:pt x="6169" y="996"/>
                    <a:pt x="6169" y="996"/>
                    <a:pt x="6169" y="996"/>
                  </a:cubicBezTo>
                  <a:cubicBezTo>
                    <a:pt x="6215" y="970"/>
                    <a:pt x="6215" y="970"/>
                    <a:pt x="6215" y="970"/>
                  </a:cubicBezTo>
                  <a:cubicBezTo>
                    <a:pt x="6262" y="894"/>
                    <a:pt x="6262" y="894"/>
                    <a:pt x="6262" y="894"/>
                  </a:cubicBezTo>
                  <a:cubicBezTo>
                    <a:pt x="6277" y="843"/>
                    <a:pt x="6277" y="843"/>
                    <a:pt x="6277" y="843"/>
                  </a:cubicBezTo>
                  <a:cubicBezTo>
                    <a:pt x="6292" y="817"/>
                    <a:pt x="6292" y="817"/>
                    <a:pt x="6292" y="817"/>
                  </a:cubicBezTo>
                  <a:cubicBezTo>
                    <a:pt x="6354" y="817"/>
                    <a:pt x="6354" y="817"/>
                    <a:pt x="6354" y="817"/>
                  </a:cubicBezTo>
                  <a:cubicBezTo>
                    <a:pt x="6400" y="894"/>
                    <a:pt x="6400" y="894"/>
                    <a:pt x="6400" y="894"/>
                  </a:cubicBezTo>
                  <a:cubicBezTo>
                    <a:pt x="6446" y="996"/>
                    <a:pt x="6446" y="996"/>
                    <a:pt x="6446" y="996"/>
                  </a:cubicBezTo>
                  <a:cubicBezTo>
                    <a:pt x="6462" y="1047"/>
                    <a:pt x="6462" y="1047"/>
                    <a:pt x="6462" y="1047"/>
                  </a:cubicBezTo>
                  <a:cubicBezTo>
                    <a:pt x="6446" y="1149"/>
                    <a:pt x="6446" y="1149"/>
                    <a:pt x="6446" y="1149"/>
                  </a:cubicBezTo>
                  <a:cubicBezTo>
                    <a:pt x="6462" y="1174"/>
                    <a:pt x="6462" y="1174"/>
                    <a:pt x="6462" y="1174"/>
                  </a:cubicBezTo>
                  <a:cubicBezTo>
                    <a:pt x="6462" y="1226"/>
                    <a:pt x="6462" y="1226"/>
                    <a:pt x="6462" y="1226"/>
                  </a:cubicBezTo>
                  <a:cubicBezTo>
                    <a:pt x="6446" y="1251"/>
                    <a:pt x="6446" y="1251"/>
                    <a:pt x="6446" y="1251"/>
                  </a:cubicBezTo>
                  <a:cubicBezTo>
                    <a:pt x="6446" y="1302"/>
                    <a:pt x="6446" y="1302"/>
                    <a:pt x="6446" y="1302"/>
                  </a:cubicBezTo>
                  <a:cubicBezTo>
                    <a:pt x="6462" y="1277"/>
                    <a:pt x="6462" y="1277"/>
                    <a:pt x="6462" y="1277"/>
                  </a:cubicBezTo>
                  <a:cubicBezTo>
                    <a:pt x="6477" y="1200"/>
                    <a:pt x="6477" y="1200"/>
                    <a:pt x="6477" y="1200"/>
                  </a:cubicBezTo>
                  <a:cubicBezTo>
                    <a:pt x="6492" y="1149"/>
                    <a:pt x="6492" y="1149"/>
                    <a:pt x="6492" y="1149"/>
                  </a:cubicBezTo>
                  <a:cubicBezTo>
                    <a:pt x="6492" y="1098"/>
                    <a:pt x="6492" y="1098"/>
                    <a:pt x="6492" y="1098"/>
                  </a:cubicBezTo>
                  <a:cubicBezTo>
                    <a:pt x="6508" y="1047"/>
                    <a:pt x="6508" y="1047"/>
                    <a:pt x="6508" y="1047"/>
                  </a:cubicBezTo>
                  <a:cubicBezTo>
                    <a:pt x="6492" y="1021"/>
                    <a:pt x="6492" y="1021"/>
                    <a:pt x="6492" y="1021"/>
                  </a:cubicBezTo>
                  <a:cubicBezTo>
                    <a:pt x="6462" y="945"/>
                    <a:pt x="6462" y="945"/>
                    <a:pt x="6462" y="945"/>
                  </a:cubicBezTo>
                  <a:cubicBezTo>
                    <a:pt x="6446" y="894"/>
                    <a:pt x="6446" y="894"/>
                    <a:pt x="6446" y="894"/>
                  </a:cubicBezTo>
                  <a:cubicBezTo>
                    <a:pt x="6462" y="868"/>
                    <a:pt x="6462" y="868"/>
                    <a:pt x="6462" y="868"/>
                  </a:cubicBezTo>
                  <a:cubicBezTo>
                    <a:pt x="6508" y="843"/>
                    <a:pt x="6508" y="843"/>
                    <a:pt x="6508" y="843"/>
                  </a:cubicBezTo>
                  <a:cubicBezTo>
                    <a:pt x="6569" y="868"/>
                    <a:pt x="6569" y="868"/>
                    <a:pt x="6569" y="868"/>
                  </a:cubicBezTo>
                  <a:cubicBezTo>
                    <a:pt x="6677" y="996"/>
                    <a:pt x="6677" y="996"/>
                    <a:pt x="6677" y="996"/>
                  </a:cubicBezTo>
                  <a:cubicBezTo>
                    <a:pt x="6692" y="996"/>
                    <a:pt x="6692" y="996"/>
                    <a:pt x="6692" y="996"/>
                  </a:cubicBezTo>
                  <a:cubicBezTo>
                    <a:pt x="6708" y="1021"/>
                    <a:pt x="6708" y="1021"/>
                    <a:pt x="6708" y="1021"/>
                  </a:cubicBezTo>
                  <a:cubicBezTo>
                    <a:pt x="6708" y="1098"/>
                    <a:pt x="6708" y="1098"/>
                    <a:pt x="6708" y="1098"/>
                  </a:cubicBezTo>
                  <a:cubicBezTo>
                    <a:pt x="6738" y="1123"/>
                    <a:pt x="6738" y="1123"/>
                    <a:pt x="6738" y="1123"/>
                  </a:cubicBezTo>
                  <a:cubicBezTo>
                    <a:pt x="6754" y="1200"/>
                    <a:pt x="6754" y="1200"/>
                    <a:pt x="6754" y="1200"/>
                  </a:cubicBezTo>
                  <a:cubicBezTo>
                    <a:pt x="6754" y="1277"/>
                    <a:pt x="6754" y="1277"/>
                    <a:pt x="6754" y="1277"/>
                  </a:cubicBezTo>
                  <a:cubicBezTo>
                    <a:pt x="6800" y="1353"/>
                    <a:pt x="6800" y="1353"/>
                    <a:pt x="6800" y="1353"/>
                  </a:cubicBezTo>
                  <a:cubicBezTo>
                    <a:pt x="6831" y="1430"/>
                    <a:pt x="6831" y="1430"/>
                    <a:pt x="6831" y="1430"/>
                  </a:cubicBezTo>
                  <a:cubicBezTo>
                    <a:pt x="6831" y="1455"/>
                    <a:pt x="6831" y="1455"/>
                    <a:pt x="6831" y="1455"/>
                  </a:cubicBezTo>
                  <a:cubicBezTo>
                    <a:pt x="6800" y="1455"/>
                    <a:pt x="6800" y="1455"/>
                    <a:pt x="6800" y="1455"/>
                  </a:cubicBezTo>
                  <a:cubicBezTo>
                    <a:pt x="6769" y="1430"/>
                    <a:pt x="6769" y="1430"/>
                    <a:pt x="6769" y="1430"/>
                  </a:cubicBezTo>
                  <a:cubicBezTo>
                    <a:pt x="6754" y="1430"/>
                    <a:pt x="6754" y="1430"/>
                    <a:pt x="6754" y="1430"/>
                  </a:cubicBezTo>
                  <a:cubicBezTo>
                    <a:pt x="6769" y="1506"/>
                    <a:pt x="6769" y="1506"/>
                    <a:pt x="6769" y="1506"/>
                  </a:cubicBezTo>
                  <a:cubicBezTo>
                    <a:pt x="6800" y="1557"/>
                    <a:pt x="6800" y="1557"/>
                    <a:pt x="6800" y="1557"/>
                  </a:cubicBezTo>
                  <a:cubicBezTo>
                    <a:pt x="6846" y="1557"/>
                    <a:pt x="6846" y="1557"/>
                    <a:pt x="6846" y="1557"/>
                  </a:cubicBezTo>
                  <a:cubicBezTo>
                    <a:pt x="6877" y="1634"/>
                    <a:pt x="6877" y="1634"/>
                    <a:pt x="6877" y="1634"/>
                  </a:cubicBezTo>
                  <a:cubicBezTo>
                    <a:pt x="6908" y="1634"/>
                    <a:pt x="6908" y="1634"/>
                    <a:pt x="6908" y="1634"/>
                  </a:cubicBezTo>
                  <a:cubicBezTo>
                    <a:pt x="6938" y="1711"/>
                    <a:pt x="6938" y="1711"/>
                    <a:pt x="6938" y="1711"/>
                  </a:cubicBezTo>
                  <a:close/>
                  <a:moveTo>
                    <a:pt x="12938" y="204"/>
                  </a:moveTo>
                  <a:cubicBezTo>
                    <a:pt x="12954" y="102"/>
                    <a:pt x="12954" y="102"/>
                    <a:pt x="12954" y="102"/>
                  </a:cubicBezTo>
                  <a:cubicBezTo>
                    <a:pt x="13000" y="26"/>
                    <a:pt x="13000" y="26"/>
                    <a:pt x="13000" y="26"/>
                  </a:cubicBezTo>
                  <a:cubicBezTo>
                    <a:pt x="13015" y="26"/>
                    <a:pt x="13015" y="26"/>
                    <a:pt x="13015" y="26"/>
                  </a:cubicBezTo>
                  <a:cubicBezTo>
                    <a:pt x="13015" y="77"/>
                    <a:pt x="13015" y="77"/>
                    <a:pt x="13015" y="77"/>
                  </a:cubicBezTo>
                  <a:cubicBezTo>
                    <a:pt x="13015" y="102"/>
                    <a:pt x="13015" y="102"/>
                    <a:pt x="13015" y="102"/>
                  </a:cubicBezTo>
                  <a:cubicBezTo>
                    <a:pt x="13000" y="128"/>
                    <a:pt x="13000" y="128"/>
                    <a:pt x="13000" y="128"/>
                  </a:cubicBezTo>
                  <a:cubicBezTo>
                    <a:pt x="12985" y="179"/>
                    <a:pt x="12985" y="179"/>
                    <a:pt x="12985" y="179"/>
                  </a:cubicBezTo>
                  <a:cubicBezTo>
                    <a:pt x="12938" y="204"/>
                    <a:pt x="12938" y="204"/>
                    <a:pt x="12938" y="204"/>
                  </a:cubicBezTo>
                  <a:close/>
                  <a:moveTo>
                    <a:pt x="13292" y="1123"/>
                  </a:moveTo>
                  <a:cubicBezTo>
                    <a:pt x="13308" y="1226"/>
                    <a:pt x="13308" y="1226"/>
                    <a:pt x="13308" y="1226"/>
                  </a:cubicBezTo>
                  <a:cubicBezTo>
                    <a:pt x="13369" y="1353"/>
                    <a:pt x="13369" y="1353"/>
                    <a:pt x="13369" y="1353"/>
                  </a:cubicBezTo>
                  <a:cubicBezTo>
                    <a:pt x="13385" y="1404"/>
                    <a:pt x="13385" y="1404"/>
                    <a:pt x="13385" y="1404"/>
                  </a:cubicBezTo>
                  <a:cubicBezTo>
                    <a:pt x="13492" y="1455"/>
                    <a:pt x="13492" y="1455"/>
                    <a:pt x="13492" y="1455"/>
                  </a:cubicBezTo>
                  <a:cubicBezTo>
                    <a:pt x="13569" y="1481"/>
                    <a:pt x="13569" y="1481"/>
                    <a:pt x="13569" y="1481"/>
                  </a:cubicBezTo>
                  <a:cubicBezTo>
                    <a:pt x="13631" y="1532"/>
                    <a:pt x="13631" y="1532"/>
                    <a:pt x="13631" y="1532"/>
                  </a:cubicBezTo>
                  <a:cubicBezTo>
                    <a:pt x="13692" y="1532"/>
                    <a:pt x="13692" y="1532"/>
                    <a:pt x="13692" y="1532"/>
                  </a:cubicBezTo>
                  <a:cubicBezTo>
                    <a:pt x="13738" y="1506"/>
                    <a:pt x="13738" y="1506"/>
                    <a:pt x="13738" y="1506"/>
                  </a:cubicBezTo>
                  <a:cubicBezTo>
                    <a:pt x="13785" y="1532"/>
                    <a:pt x="13785" y="1532"/>
                    <a:pt x="13785" y="1532"/>
                  </a:cubicBezTo>
                  <a:cubicBezTo>
                    <a:pt x="13815" y="1506"/>
                    <a:pt x="13815" y="1506"/>
                    <a:pt x="13815" y="1506"/>
                  </a:cubicBezTo>
                  <a:cubicBezTo>
                    <a:pt x="13877" y="1455"/>
                    <a:pt x="13877" y="1455"/>
                    <a:pt x="13877" y="1455"/>
                  </a:cubicBezTo>
                  <a:cubicBezTo>
                    <a:pt x="13892" y="1379"/>
                    <a:pt x="13892" y="1379"/>
                    <a:pt x="13892" y="1379"/>
                  </a:cubicBezTo>
                  <a:cubicBezTo>
                    <a:pt x="13908" y="1328"/>
                    <a:pt x="13908" y="1328"/>
                    <a:pt x="13908" y="1328"/>
                  </a:cubicBezTo>
                  <a:cubicBezTo>
                    <a:pt x="13892" y="1251"/>
                    <a:pt x="13892" y="1251"/>
                    <a:pt x="13892" y="1251"/>
                  </a:cubicBezTo>
                  <a:cubicBezTo>
                    <a:pt x="13877" y="1226"/>
                    <a:pt x="13877" y="1226"/>
                    <a:pt x="13877" y="1226"/>
                  </a:cubicBezTo>
                  <a:cubicBezTo>
                    <a:pt x="13846" y="1226"/>
                    <a:pt x="13846" y="1226"/>
                    <a:pt x="13846" y="1226"/>
                  </a:cubicBezTo>
                  <a:cubicBezTo>
                    <a:pt x="13831" y="1174"/>
                    <a:pt x="13831" y="1174"/>
                    <a:pt x="13831" y="1174"/>
                  </a:cubicBezTo>
                  <a:cubicBezTo>
                    <a:pt x="13846" y="1149"/>
                    <a:pt x="13846" y="1149"/>
                    <a:pt x="13846" y="1149"/>
                  </a:cubicBezTo>
                  <a:cubicBezTo>
                    <a:pt x="13831" y="1123"/>
                    <a:pt x="13831" y="1123"/>
                    <a:pt x="13831" y="1123"/>
                  </a:cubicBezTo>
                  <a:cubicBezTo>
                    <a:pt x="13800" y="1149"/>
                    <a:pt x="13800" y="1149"/>
                    <a:pt x="13800" y="1149"/>
                  </a:cubicBezTo>
                  <a:cubicBezTo>
                    <a:pt x="13754" y="1123"/>
                    <a:pt x="13754" y="1123"/>
                    <a:pt x="13754" y="1123"/>
                  </a:cubicBezTo>
                  <a:cubicBezTo>
                    <a:pt x="13662" y="1149"/>
                    <a:pt x="13662" y="1149"/>
                    <a:pt x="13662" y="1149"/>
                  </a:cubicBezTo>
                  <a:cubicBezTo>
                    <a:pt x="13615" y="1200"/>
                    <a:pt x="13615" y="1200"/>
                    <a:pt x="13615" y="1200"/>
                  </a:cubicBezTo>
                  <a:cubicBezTo>
                    <a:pt x="13585" y="1226"/>
                    <a:pt x="13585" y="1226"/>
                    <a:pt x="13585" y="1226"/>
                  </a:cubicBezTo>
                  <a:cubicBezTo>
                    <a:pt x="13569" y="1200"/>
                    <a:pt x="13569" y="1200"/>
                    <a:pt x="13569" y="1200"/>
                  </a:cubicBezTo>
                  <a:cubicBezTo>
                    <a:pt x="13569" y="1149"/>
                    <a:pt x="13569" y="1149"/>
                    <a:pt x="13569" y="1149"/>
                  </a:cubicBezTo>
                  <a:cubicBezTo>
                    <a:pt x="13538" y="1149"/>
                    <a:pt x="13538" y="1149"/>
                    <a:pt x="13538" y="1149"/>
                  </a:cubicBezTo>
                  <a:cubicBezTo>
                    <a:pt x="13508" y="1174"/>
                    <a:pt x="13508" y="1174"/>
                    <a:pt x="13508" y="1174"/>
                  </a:cubicBezTo>
                  <a:cubicBezTo>
                    <a:pt x="13446" y="1174"/>
                    <a:pt x="13446" y="1174"/>
                    <a:pt x="13446" y="1174"/>
                  </a:cubicBezTo>
                  <a:cubicBezTo>
                    <a:pt x="13431" y="1149"/>
                    <a:pt x="13431" y="1149"/>
                    <a:pt x="13431" y="1149"/>
                  </a:cubicBezTo>
                  <a:cubicBezTo>
                    <a:pt x="13431" y="1200"/>
                    <a:pt x="13431" y="1200"/>
                    <a:pt x="13431" y="1200"/>
                  </a:cubicBezTo>
                  <a:cubicBezTo>
                    <a:pt x="13400" y="1226"/>
                    <a:pt x="13400" y="1226"/>
                    <a:pt x="13400" y="1226"/>
                  </a:cubicBezTo>
                  <a:cubicBezTo>
                    <a:pt x="13338" y="1200"/>
                    <a:pt x="13338" y="1200"/>
                    <a:pt x="13338" y="1200"/>
                  </a:cubicBezTo>
                  <a:cubicBezTo>
                    <a:pt x="13323" y="1174"/>
                    <a:pt x="13323" y="1174"/>
                    <a:pt x="13323" y="1174"/>
                  </a:cubicBezTo>
                  <a:cubicBezTo>
                    <a:pt x="13323" y="1123"/>
                    <a:pt x="13323" y="1123"/>
                    <a:pt x="13323" y="1123"/>
                  </a:cubicBezTo>
                  <a:cubicBezTo>
                    <a:pt x="13292" y="1123"/>
                    <a:pt x="13292" y="1123"/>
                    <a:pt x="13292" y="1123"/>
                  </a:cubicBezTo>
                  <a:close/>
                  <a:moveTo>
                    <a:pt x="12031" y="2068"/>
                  </a:moveTo>
                  <a:cubicBezTo>
                    <a:pt x="12000" y="1940"/>
                    <a:pt x="12000" y="1940"/>
                    <a:pt x="12000" y="1940"/>
                  </a:cubicBezTo>
                  <a:cubicBezTo>
                    <a:pt x="11985" y="1864"/>
                    <a:pt x="11985" y="1864"/>
                    <a:pt x="11985" y="1864"/>
                  </a:cubicBezTo>
                  <a:cubicBezTo>
                    <a:pt x="11954" y="1838"/>
                    <a:pt x="11954" y="1838"/>
                    <a:pt x="11954" y="1838"/>
                  </a:cubicBezTo>
                  <a:cubicBezTo>
                    <a:pt x="11892" y="1813"/>
                    <a:pt x="11892" y="1813"/>
                    <a:pt x="11892" y="1813"/>
                  </a:cubicBezTo>
                  <a:cubicBezTo>
                    <a:pt x="11877" y="1762"/>
                    <a:pt x="11877" y="1762"/>
                    <a:pt x="11877" y="1762"/>
                  </a:cubicBezTo>
                  <a:cubicBezTo>
                    <a:pt x="11846" y="1711"/>
                    <a:pt x="11846" y="1711"/>
                    <a:pt x="11846" y="1711"/>
                  </a:cubicBezTo>
                  <a:cubicBezTo>
                    <a:pt x="11831" y="1711"/>
                    <a:pt x="11831" y="1711"/>
                    <a:pt x="11831" y="1711"/>
                  </a:cubicBezTo>
                  <a:cubicBezTo>
                    <a:pt x="11831" y="1736"/>
                    <a:pt x="11831" y="1736"/>
                    <a:pt x="11831" y="1736"/>
                  </a:cubicBezTo>
                  <a:cubicBezTo>
                    <a:pt x="11862" y="1838"/>
                    <a:pt x="11862" y="1838"/>
                    <a:pt x="11862" y="1838"/>
                  </a:cubicBezTo>
                  <a:cubicBezTo>
                    <a:pt x="11908" y="1889"/>
                    <a:pt x="11908" y="1889"/>
                    <a:pt x="11908" y="1889"/>
                  </a:cubicBezTo>
                  <a:cubicBezTo>
                    <a:pt x="11954" y="2017"/>
                    <a:pt x="11954" y="2017"/>
                    <a:pt x="11954" y="2017"/>
                  </a:cubicBezTo>
                  <a:cubicBezTo>
                    <a:pt x="11985" y="2119"/>
                    <a:pt x="11985" y="2119"/>
                    <a:pt x="11985" y="2119"/>
                  </a:cubicBezTo>
                  <a:cubicBezTo>
                    <a:pt x="12015" y="2145"/>
                    <a:pt x="12015" y="2145"/>
                    <a:pt x="12015" y="2145"/>
                  </a:cubicBezTo>
                  <a:cubicBezTo>
                    <a:pt x="12031" y="2119"/>
                    <a:pt x="12031" y="2119"/>
                    <a:pt x="12031" y="2119"/>
                  </a:cubicBezTo>
                  <a:cubicBezTo>
                    <a:pt x="12031" y="2068"/>
                    <a:pt x="12031" y="2068"/>
                    <a:pt x="12031" y="2068"/>
                  </a:cubicBezTo>
                  <a:close/>
                  <a:moveTo>
                    <a:pt x="12662" y="2170"/>
                  </a:moveTo>
                  <a:cubicBezTo>
                    <a:pt x="12646" y="2196"/>
                    <a:pt x="12646" y="2196"/>
                    <a:pt x="12646" y="2196"/>
                  </a:cubicBezTo>
                  <a:cubicBezTo>
                    <a:pt x="12631" y="2170"/>
                    <a:pt x="12631" y="2170"/>
                    <a:pt x="12631" y="2170"/>
                  </a:cubicBezTo>
                  <a:cubicBezTo>
                    <a:pt x="12631" y="2119"/>
                    <a:pt x="12631" y="2119"/>
                    <a:pt x="12631" y="2119"/>
                  </a:cubicBezTo>
                  <a:cubicBezTo>
                    <a:pt x="12631" y="2094"/>
                    <a:pt x="12631" y="2094"/>
                    <a:pt x="12631" y="2094"/>
                  </a:cubicBezTo>
                  <a:cubicBezTo>
                    <a:pt x="12646" y="2119"/>
                    <a:pt x="12646" y="2119"/>
                    <a:pt x="12646" y="2119"/>
                  </a:cubicBezTo>
                  <a:cubicBezTo>
                    <a:pt x="12662" y="2145"/>
                    <a:pt x="12662" y="2145"/>
                    <a:pt x="12662" y="2145"/>
                  </a:cubicBezTo>
                  <a:cubicBezTo>
                    <a:pt x="12692" y="2170"/>
                    <a:pt x="12692" y="2170"/>
                    <a:pt x="12692" y="2170"/>
                  </a:cubicBezTo>
                  <a:cubicBezTo>
                    <a:pt x="12708" y="2196"/>
                    <a:pt x="12708" y="2196"/>
                    <a:pt x="12708" y="2196"/>
                  </a:cubicBezTo>
                  <a:cubicBezTo>
                    <a:pt x="12708" y="2221"/>
                    <a:pt x="12708" y="2221"/>
                    <a:pt x="12708" y="2221"/>
                  </a:cubicBezTo>
                  <a:cubicBezTo>
                    <a:pt x="12738" y="2221"/>
                    <a:pt x="12738" y="2221"/>
                    <a:pt x="12738" y="2221"/>
                  </a:cubicBezTo>
                  <a:cubicBezTo>
                    <a:pt x="12754" y="2145"/>
                    <a:pt x="12754" y="2145"/>
                    <a:pt x="12754" y="2145"/>
                  </a:cubicBezTo>
                  <a:cubicBezTo>
                    <a:pt x="12785" y="2043"/>
                    <a:pt x="12785" y="2043"/>
                    <a:pt x="12785" y="2043"/>
                  </a:cubicBezTo>
                  <a:cubicBezTo>
                    <a:pt x="12846" y="1966"/>
                    <a:pt x="12846" y="1966"/>
                    <a:pt x="12846" y="1966"/>
                  </a:cubicBezTo>
                  <a:cubicBezTo>
                    <a:pt x="12892" y="1940"/>
                    <a:pt x="12892" y="1940"/>
                    <a:pt x="12892" y="1940"/>
                  </a:cubicBezTo>
                  <a:cubicBezTo>
                    <a:pt x="12908" y="1915"/>
                    <a:pt x="12908" y="1915"/>
                    <a:pt x="12908" y="1915"/>
                  </a:cubicBezTo>
                  <a:cubicBezTo>
                    <a:pt x="12923" y="1915"/>
                    <a:pt x="12923" y="1915"/>
                    <a:pt x="12923" y="1915"/>
                  </a:cubicBezTo>
                  <a:cubicBezTo>
                    <a:pt x="12923" y="1966"/>
                    <a:pt x="12923" y="1966"/>
                    <a:pt x="12923" y="1966"/>
                  </a:cubicBezTo>
                  <a:cubicBezTo>
                    <a:pt x="12954" y="1966"/>
                    <a:pt x="12954" y="1966"/>
                    <a:pt x="12954" y="1966"/>
                  </a:cubicBezTo>
                  <a:cubicBezTo>
                    <a:pt x="12969" y="1991"/>
                    <a:pt x="12969" y="1991"/>
                    <a:pt x="12969" y="1991"/>
                  </a:cubicBezTo>
                  <a:cubicBezTo>
                    <a:pt x="13000" y="1966"/>
                    <a:pt x="13000" y="1966"/>
                    <a:pt x="13000" y="1966"/>
                  </a:cubicBezTo>
                  <a:cubicBezTo>
                    <a:pt x="13000" y="1915"/>
                    <a:pt x="13000" y="1915"/>
                    <a:pt x="13000" y="1915"/>
                  </a:cubicBezTo>
                  <a:cubicBezTo>
                    <a:pt x="13046" y="1889"/>
                    <a:pt x="13046" y="1889"/>
                    <a:pt x="13046" y="1889"/>
                  </a:cubicBezTo>
                  <a:cubicBezTo>
                    <a:pt x="13077" y="1838"/>
                    <a:pt x="13077" y="1838"/>
                    <a:pt x="13077" y="1838"/>
                  </a:cubicBezTo>
                  <a:cubicBezTo>
                    <a:pt x="13062" y="1813"/>
                    <a:pt x="13062" y="1813"/>
                    <a:pt x="13062" y="1813"/>
                  </a:cubicBezTo>
                  <a:cubicBezTo>
                    <a:pt x="13015" y="1813"/>
                    <a:pt x="13015" y="1813"/>
                    <a:pt x="13015" y="1813"/>
                  </a:cubicBezTo>
                  <a:cubicBezTo>
                    <a:pt x="12969" y="1864"/>
                    <a:pt x="12969" y="1864"/>
                    <a:pt x="12969" y="1864"/>
                  </a:cubicBezTo>
                  <a:cubicBezTo>
                    <a:pt x="12923" y="1813"/>
                    <a:pt x="12923" y="1813"/>
                    <a:pt x="12923" y="1813"/>
                  </a:cubicBezTo>
                  <a:cubicBezTo>
                    <a:pt x="12862" y="1787"/>
                    <a:pt x="12862" y="1787"/>
                    <a:pt x="12862" y="1787"/>
                  </a:cubicBezTo>
                  <a:cubicBezTo>
                    <a:pt x="12846" y="1736"/>
                    <a:pt x="12846" y="1736"/>
                    <a:pt x="12846" y="1736"/>
                  </a:cubicBezTo>
                  <a:cubicBezTo>
                    <a:pt x="12815" y="1736"/>
                    <a:pt x="12815" y="1736"/>
                    <a:pt x="12815" y="1736"/>
                  </a:cubicBezTo>
                  <a:cubicBezTo>
                    <a:pt x="12800" y="1711"/>
                    <a:pt x="12800" y="1711"/>
                    <a:pt x="12800" y="1711"/>
                  </a:cubicBezTo>
                  <a:cubicBezTo>
                    <a:pt x="12754" y="1634"/>
                    <a:pt x="12754" y="1634"/>
                    <a:pt x="12754" y="1634"/>
                  </a:cubicBezTo>
                  <a:cubicBezTo>
                    <a:pt x="12723" y="1609"/>
                    <a:pt x="12723" y="1609"/>
                    <a:pt x="12723" y="1609"/>
                  </a:cubicBezTo>
                  <a:cubicBezTo>
                    <a:pt x="12708" y="1506"/>
                    <a:pt x="12708" y="1506"/>
                    <a:pt x="12708" y="1506"/>
                  </a:cubicBezTo>
                  <a:cubicBezTo>
                    <a:pt x="12708" y="1481"/>
                    <a:pt x="12708" y="1481"/>
                    <a:pt x="12708" y="1481"/>
                  </a:cubicBezTo>
                  <a:cubicBezTo>
                    <a:pt x="12677" y="1430"/>
                    <a:pt x="12677" y="1430"/>
                    <a:pt x="12677" y="1430"/>
                  </a:cubicBezTo>
                  <a:cubicBezTo>
                    <a:pt x="12677" y="1379"/>
                    <a:pt x="12677" y="1379"/>
                    <a:pt x="12677" y="1379"/>
                  </a:cubicBezTo>
                  <a:cubicBezTo>
                    <a:pt x="12646" y="1328"/>
                    <a:pt x="12646" y="1328"/>
                    <a:pt x="12646" y="1328"/>
                  </a:cubicBezTo>
                  <a:cubicBezTo>
                    <a:pt x="12646" y="1302"/>
                    <a:pt x="12646" y="1302"/>
                    <a:pt x="12646" y="1302"/>
                  </a:cubicBezTo>
                  <a:cubicBezTo>
                    <a:pt x="12662" y="1302"/>
                    <a:pt x="12662" y="1302"/>
                    <a:pt x="12662" y="1302"/>
                  </a:cubicBezTo>
                  <a:cubicBezTo>
                    <a:pt x="12646" y="1251"/>
                    <a:pt x="12646" y="1251"/>
                    <a:pt x="12646" y="1251"/>
                  </a:cubicBezTo>
                  <a:cubicBezTo>
                    <a:pt x="12662" y="1226"/>
                    <a:pt x="12662" y="1226"/>
                    <a:pt x="12662" y="1226"/>
                  </a:cubicBezTo>
                  <a:cubicBezTo>
                    <a:pt x="12677" y="1226"/>
                    <a:pt x="12677" y="1226"/>
                    <a:pt x="12677" y="1226"/>
                  </a:cubicBezTo>
                  <a:cubicBezTo>
                    <a:pt x="12677" y="1174"/>
                    <a:pt x="12677" y="1174"/>
                    <a:pt x="12677" y="1174"/>
                  </a:cubicBezTo>
                  <a:cubicBezTo>
                    <a:pt x="12662" y="1174"/>
                    <a:pt x="12662" y="1174"/>
                    <a:pt x="12662" y="1174"/>
                  </a:cubicBezTo>
                  <a:cubicBezTo>
                    <a:pt x="12631" y="1123"/>
                    <a:pt x="12631" y="1123"/>
                    <a:pt x="12631" y="1123"/>
                  </a:cubicBezTo>
                  <a:cubicBezTo>
                    <a:pt x="12569" y="1149"/>
                    <a:pt x="12569" y="1149"/>
                    <a:pt x="12569" y="1149"/>
                  </a:cubicBezTo>
                  <a:cubicBezTo>
                    <a:pt x="12523" y="1123"/>
                    <a:pt x="12523" y="1123"/>
                    <a:pt x="12523" y="1123"/>
                  </a:cubicBezTo>
                  <a:cubicBezTo>
                    <a:pt x="12492" y="1072"/>
                    <a:pt x="12492" y="1072"/>
                    <a:pt x="12492" y="1072"/>
                  </a:cubicBezTo>
                  <a:cubicBezTo>
                    <a:pt x="12462" y="1072"/>
                    <a:pt x="12462" y="1072"/>
                    <a:pt x="12462" y="1072"/>
                  </a:cubicBezTo>
                  <a:cubicBezTo>
                    <a:pt x="12431" y="1047"/>
                    <a:pt x="12431" y="1047"/>
                    <a:pt x="12431" y="1047"/>
                  </a:cubicBezTo>
                  <a:cubicBezTo>
                    <a:pt x="12415" y="1072"/>
                    <a:pt x="12415" y="1072"/>
                    <a:pt x="12415" y="1072"/>
                  </a:cubicBezTo>
                  <a:cubicBezTo>
                    <a:pt x="12462" y="1149"/>
                    <a:pt x="12462" y="1149"/>
                    <a:pt x="12462" y="1149"/>
                  </a:cubicBezTo>
                  <a:cubicBezTo>
                    <a:pt x="12492" y="1149"/>
                    <a:pt x="12492" y="1149"/>
                    <a:pt x="12492" y="1149"/>
                  </a:cubicBezTo>
                  <a:cubicBezTo>
                    <a:pt x="12508" y="1174"/>
                    <a:pt x="12508" y="1174"/>
                    <a:pt x="12508" y="1174"/>
                  </a:cubicBezTo>
                  <a:cubicBezTo>
                    <a:pt x="12462" y="1174"/>
                    <a:pt x="12462" y="1174"/>
                    <a:pt x="12462" y="1174"/>
                  </a:cubicBezTo>
                  <a:cubicBezTo>
                    <a:pt x="12462" y="1174"/>
                    <a:pt x="12462" y="1174"/>
                    <a:pt x="12462" y="1174"/>
                  </a:cubicBezTo>
                  <a:cubicBezTo>
                    <a:pt x="12431" y="1174"/>
                    <a:pt x="12431" y="1174"/>
                    <a:pt x="12431" y="1174"/>
                  </a:cubicBezTo>
                  <a:cubicBezTo>
                    <a:pt x="12415" y="1226"/>
                    <a:pt x="12415" y="1226"/>
                    <a:pt x="12415" y="1226"/>
                  </a:cubicBezTo>
                  <a:cubicBezTo>
                    <a:pt x="12415" y="1277"/>
                    <a:pt x="12415" y="1277"/>
                    <a:pt x="12415" y="1277"/>
                  </a:cubicBezTo>
                  <a:cubicBezTo>
                    <a:pt x="12446" y="1328"/>
                    <a:pt x="12446" y="1328"/>
                    <a:pt x="12446" y="1328"/>
                  </a:cubicBezTo>
                  <a:cubicBezTo>
                    <a:pt x="12446" y="1404"/>
                    <a:pt x="12446" y="1404"/>
                    <a:pt x="12446" y="1404"/>
                  </a:cubicBezTo>
                  <a:cubicBezTo>
                    <a:pt x="12508" y="1506"/>
                    <a:pt x="12508" y="1506"/>
                    <a:pt x="12508" y="1506"/>
                  </a:cubicBezTo>
                  <a:cubicBezTo>
                    <a:pt x="12508" y="1532"/>
                    <a:pt x="12508" y="1532"/>
                    <a:pt x="12508" y="1532"/>
                  </a:cubicBezTo>
                  <a:cubicBezTo>
                    <a:pt x="12492" y="1557"/>
                    <a:pt x="12492" y="1557"/>
                    <a:pt x="12492" y="1557"/>
                  </a:cubicBezTo>
                  <a:cubicBezTo>
                    <a:pt x="12462" y="1557"/>
                    <a:pt x="12462" y="1557"/>
                    <a:pt x="12462" y="1557"/>
                  </a:cubicBezTo>
                  <a:cubicBezTo>
                    <a:pt x="12431" y="1506"/>
                    <a:pt x="12431" y="1506"/>
                    <a:pt x="12431" y="1506"/>
                  </a:cubicBezTo>
                  <a:cubicBezTo>
                    <a:pt x="12400" y="1404"/>
                    <a:pt x="12400" y="1404"/>
                    <a:pt x="12400" y="1404"/>
                  </a:cubicBezTo>
                  <a:cubicBezTo>
                    <a:pt x="12385" y="1404"/>
                    <a:pt x="12385" y="1404"/>
                    <a:pt x="12385" y="1404"/>
                  </a:cubicBezTo>
                  <a:cubicBezTo>
                    <a:pt x="12354" y="1404"/>
                    <a:pt x="12354" y="1404"/>
                    <a:pt x="12354" y="1404"/>
                  </a:cubicBezTo>
                  <a:cubicBezTo>
                    <a:pt x="12338" y="1430"/>
                    <a:pt x="12338" y="1430"/>
                    <a:pt x="12338" y="1430"/>
                  </a:cubicBezTo>
                  <a:cubicBezTo>
                    <a:pt x="12323" y="1404"/>
                    <a:pt x="12323" y="1404"/>
                    <a:pt x="12323" y="1404"/>
                  </a:cubicBezTo>
                  <a:cubicBezTo>
                    <a:pt x="12292" y="1404"/>
                    <a:pt x="12292" y="1404"/>
                    <a:pt x="12292" y="1404"/>
                  </a:cubicBezTo>
                  <a:cubicBezTo>
                    <a:pt x="12292" y="1328"/>
                    <a:pt x="12292" y="1328"/>
                    <a:pt x="12292" y="1328"/>
                  </a:cubicBezTo>
                  <a:cubicBezTo>
                    <a:pt x="12277" y="1302"/>
                    <a:pt x="12277" y="1302"/>
                    <a:pt x="12277" y="1302"/>
                  </a:cubicBezTo>
                  <a:cubicBezTo>
                    <a:pt x="12246" y="1277"/>
                    <a:pt x="12246" y="1277"/>
                    <a:pt x="12246" y="1277"/>
                  </a:cubicBezTo>
                  <a:cubicBezTo>
                    <a:pt x="12215" y="1226"/>
                    <a:pt x="12215" y="1226"/>
                    <a:pt x="12215" y="1226"/>
                  </a:cubicBezTo>
                  <a:cubicBezTo>
                    <a:pt x="12154" y="1226"/>
                    <a:pt x="12154" y="1226"/>
                    <a:pt x="12154" y="1226"/>
                  </a:cubicBezTo>
                  <a:cubicBezTo>
                    <a:pt x="12138" y="1200"/>
                    <a:pt x="12138" y="1200"/>
                    <a:pt x="12138" y="1200"/>
                  </a:cubicBezTo>
                  <a:cubicBezTo>
                    <a:pt x="12123" y="1149"/>
                    <a:pt x="12123" y="1149"/>
                    <a:pt x="12123" y="1149"/>
                  </a:cubicBezTo>
                  <a:cubicBezTo>
                    <a:pt x="12092" y="1174"/>
                    <a:pt x="12092" y="1174"/>
                    <a:pt x="12092" y="1174"/>
                  </a:cubicBezTo>
                  <a:cubicBezTo>
                    <a:pt x="12062" y="1226"/>
                    <a:pt x="12062" y="1226"/>
                    <a:pt x="12062" y="1226"/>
                  </a:cubicBezTo>
                  <a:cubicBezTo>
                    <a:pt x="12062" y="1302"/>
                    <a:pt x="12062" y="1302"/>
                    <a:pt x="12062" y="1302"/>
                  </a:cubicBezTo>
                  <a:cubicBezTo>
                    <a:pt x="12062" y="1302"/>
                    <a:pt x="12062" y="1302"/>
                    <a:pt x="12062" y="1302"/>
                  </a:cubicBezTo>
                  <a:cubicBezTo>
                    <a:pt x="12062" y="1379"/>
                    <a:pt x="12062" y="1379"/>
                    <a:pt x="12062" y="1379"/>
                  </a:cubicBezTo>
                  <a:cubicBezTo>
                    <a:pt x="12046" y="1455"/>
                    <a:pt x="12046" y="1455"/>
                    <a:pt x="12046" y="1455"/>
                  </a:cubicBezTo>
                  <a:cubicBezTo>
                    <a:pt x="12015" y="1506"/>
                    <a:pt x="12015" y="1506"/>
                    <a:pt x="12015" y="1506"/>
                  </a:cubicBezTo>
                  <a:cubicBezTo>
                    <a:pt x="12015" y="1532"/>
                    <a:pt x="12015" y="1532"/>
                    <a:pt x="12015" y="1532"/>
                  </a:cubicBezTo>
                  <a:cubicBezTo>
                    <a:pt x="12046" y="1634"/>
                    <a:pt x="12046" y="1634"/>
                    <a:pt x="12046" y="1634"/>
                  </a:cubicBezTo>
                  <a:cubicBezTo>
                    <a:pt x="12077" y="1634"/>
                    <a:pt x="12077" y="1634"/>
                    <a:pt x="12077" y="1634"/>
                  </a:cubicBezTo>
                  <a:cubicBezTo>
                    <a:pt x="12092" y="1660"/>
                    <a:pt x="12092" y="1660"/>
                    <a:pt x="12092" y="1660"/>
                  </a:cubicBezTo>
                  <a:cubicBezTo>
                    <a:pt x="12077" y="1685"/>
                    <a:pt x="12077" y="1685"/>
                    <a:pt x="12077" y="1685"/>
                  </a:cubicBezTo>
                  <a:cubicBezTo>
                    <a:pt x="12062" y="1685"/>
                    <a:pt x="12062" y="1685"/>
                    <a:pt x="12062" y="1685"/>
                  </a:cubicBezTo>
                  <a:cubicBezTo>
                    <a:pt x="12062" y="1736"/>
                    <a:pt x="12062" y="1736"/>
                    <a:pt x="12062" y="1736"/>
                  </a:cubicBezTo>
                  <a:cubicBezTo>
                    <a:pt x="12092" y="1762"/>
                    <a:pt x="12092" y="1762"/>
                    <a:pt x="12092" y="1762"/>
                  </a:cubicBezTo>
                  <a:cubicBezTo>
                    <a:pt x="12108" y="1813"/>
                    <a:pt x="12108" y="1813"/>
                    <a:pt x="12108" y="1813"/>
                  </a:cubicBezTo>
                  <a:cubicBezTo>
                    <a:pt x="12108" y="1838"/>
                    <a:pt x="12108" y="1838"/>
                    <a:pt x="12108" y="1838"/>
                  </a:cubicBezTo>
                  <a:cubicBezTo>
                    <a:pt x="12123" y="1864"/>
                    <a:pt x="12123" y="1864"/>
                    <a:pt x="12123" y="1864"/>
                  </a:cubicBezTo>
                  <a:cubicBezTo>
                    <a:pt x="12154" y="1889"/>
                    <a:pt x="12154" y="1889"/>
                    <a:pt x="12154" y="1889"/>
                  </a:cubicBezTo>
                  <a:cubicBezTo>
                    <a:pt x="12169" y="1915"/>
                    <a:pt x="12169" y="1915"/>
                    <a:pt x="12169" y="1915"/>
                  </a:cubicBezTo>
                  <a:cubicBezTo>
                    <a:pt x="12169" y="1940"/>
                    <a:pt x="12169" y="1940"/>
                    <a:pt x="12169" y="1940"/>
                  </a:cubicBezTo>
                  <a:cubicBezTo>
                    <a:pt x="12185" y="1966"/>
                    <a:pt x="12185" y="1966"/>
                    <a:pt x="12185" y="1966"/>
                  </a:cubicBezTo>
                  <a:cubicBezTo>
                    <a:pt x="12200" y="1966"/>
                    <a:pt x="12200" y="1966"/>
                    <a:pt x="12200" y="1966"/>
                  </a:cubicBezTo>
                  <a:cubicBezTo>
                    <a:pt x="12215" y="1966"/>
                    <a:pt x="12215" y="1966"/>
                    <a:pt x="12215" y="1966"/>
                  </a:cubicBezTo>
                  <a:cubicBezTo>
                    <a:pt x="12231" y="1991"/>
                    <a:pt x="12231" y="1991"/>
                    <a:pt x="12231" y="1991"/>
                  </a:cubicBezTo>
                  <a:cubicBezTo>
                    <a:pt x="12200" y="2017"/>
                    <a:pt x="12200" y="2017"/>
                    <a:pt x="12200" y="2017"/>
                  </a:cubicBezTo>
                  <a:cubicBezTo>
                    <a:pt x="12200" y="1991"/>
                    <a:pt x="12200" y="1991"/>
                    <a:pt x="12200" y="1991"/>
                  </a:cubicBezTo>
                  <a:cubicBezTo>
                    <a:pt x="12169" y="1991"/>
                    <a:pt x="12169" y="1991"/>
                    <a:pt x="12169" y="1991"/>
                  </a:cubicBezTo>
                  <a:cubicBezTo>
                    <a:pt x="12169" y="2043"/>
                    <a:pt x="12169" y="2043"/>
                    <a:pt x="12169" y="2043"/>
                  </a:cubicBezTo>
                  <a:cubicBezTo>
                    <a:pt x="12169" y="2094"/>
                    <a:pt x="12169" y="2094"/>
                    <a:pt x="12169" y="2094"/>
                  </a:cubicBezTo>
                  <a:cubicBezTo>
                    <a:pt x="12277" y="2196"/>
                    <a:pt x="12277" y="2196"/>
                    <a:pt x="12277" y="2196"/>
                  </a:cubicBezTo>
                  <a:cubicBezTo>
                    <a:pt x="12323" y="2221"/>
                    <a:pt x="12323" y="2221"/>
                    <a:pt x="12323" y="2221"/>
                  </a:cubicBezTo>
                  <a:cubicBezTo>
                    <a:pt x="12369" y="2221"/>
                    <a:pt x="12369" y="2221"/>
                    <a:pt x="12369" y="2221"/>
                  </a:cubicBezTo>
                  <a:cubicBezTo>
                    <a:pt x="12400" y="2247"/>
                    <a:pt x="12400" y="2247"/>
                    <a:pt x="12400" y="2247"/>
                  </a:cubicBezTo>
                  <a:cubicBezTo>
                    <a:pt x="12431" y="2298"/>
                    <a:pt x="12431" y="2298"/>
                    <a:pt x="12431" y="2298"/>
                  </a:cubicBezTo>
                  <a:cubicBezTo>
                    <a:pt x="12446" y="2349"/>
                    <a:pt x="12446" y="2349"/>
                    <a:pt x="12446" y="2349"/>
                  </a:cubicBezTo>
                  <a:cubicBezTo>
                    <a:pt x="12477" y="2400"/>
                    <a:pt x="12477" y="2400"/>
                    <a:pt x="12477" y="2400"/>
                  </a:cubicBezTo>
                  <a:cubicBezTo>
                    <a:pt x="12523" y="2400"/>
                    <a:pt x="12523" y="2400"/>
                    <a:pt x="12523" y="2400"/>
                  </a:cubicBezTo>
                  <a:cubicBezTo>
                    <a:pt x="12569" y="2349"/>
                    <a:pt x="12569" y="2349"/>
                    <a:pt x="12569" y="2349"/>
                  </a:cubicBezTo>
                  <a:cubicBezTo>
                    <a:pt x="12615" y="2374"/>
                    <a:pt x="12615" y="2374"/>
                    <a:pt x="12615" y="2374"/>
                  </a:cubicBezTo>
                  <a:cubicBezTo>
                    <a:pt x="12646" y="2400"/>
                    <a:pt x="12646" y="2400"/>
                    <a:pt x="12646" y="2400"/>
                  </a:cubicBezTo>
                  <a:cubicBezTo>
                    <a:pt x="12677" y="2400"/>
                    <a:pt x="12677" y="2400"/>
                    <a:pt x="12677" y="2400"/>
                  </a:cubicBezTo>
                  <a:cubicBezTo>
                    <a:pt x="12692" y="2349"/>
                    <a:pt x="12692" y="2349"/>
                    <a:pt x="12692" y="2349"/>
                  </a:cubicBezTo>
                  <a:cubicBezTo>
                    <a:pt x="12692" y="2298"/>
                    <a:pt x="12692" y="2298"/>
                    <a:pt x="12692" y="2298"/>
                  </a:cubicBezTo>
                  <a:cubicBezTo>
                    <a:pt x="12662" y="2221"/>
                    <a:pt x="12662" y="2221"/>
                    <a:pt x="12662" y="2221"/>
                  </a:cubicBezTo>
                  <a:cubicBezTo>
                    <a:pt x="12662" y="2170"/>
                    <a:pt x="12662" y="2170"/>
                    <a:pt x="12662" y="2170"/>
                  </a:cubicBezTo>
                  <a:close/>
                  <a:moveTo>
                    <a:pt x="12692" y="1123"/>
                  </a:moveTo>
                  <a:cubicBezTo>
                    <a:pt x="12738" y="1123"/>
                    <a:pt x="12738" y="1123"/>
                    <a:pt x="12738" y="1123"/>
                  </a:cubicBezTo>
                  <a:cubicBezTo>
                    <a:pt x="12785" y="1123"/>
                    <a:pt x="12785" y="1123"/>
                    <a:pt x="12785" y="1123"/>
                  </a:cubicBezTo>
                  <a:cubicBezTo>
                    <a:pt x="12815" y="1123"/>
                    <a:pt x="12815" y="1123"/>
                    <a:pt x="12815" y="1123"/>
                  </a:cubicBezTo>
                  <a:cubicBezTo>
                    <a:pt x="12892" y="1200"/>
                    <a:pt x="12892" y="1200"/>
                    <a:pt x="12892" y="1200"/>
                  </a:cubicBezTo>
                  <a:cubicBezTo>
                    <a:pt x="12938" y="1200"/>
                    <a:pt x="12938" y="1200"/>
                    <a:pt x="12938" y="1200"/>
                  </a:cubicBezTo>
                  <a:cubicBezTo>
                    <a:pt x="12969" y="1200"/>
                    <a:pt x="12969" y="1200"/>
                    <a:pt x="12969" y="1200"/>
                  </a:cubicBezTo>
                  <a:cubicBezTo>
                    <a:pt x="13046" y="1200"/>
                    <a:pt x="13046" y="1200"/>
                    <a:pt x="13046" y="1200"/>
                  </a:cubicBezTo>
                  <a:cubicBezTo>
                    <a:pt x="13123" y="1251"/>
                    <a:pt x="13123" y="1251"/>
                    <a:pt x="13123" y="1251"/>
                  </a:cubicBezTo>
                  <a:cubicBezTo>
                    <a:pt x="13123" y="1277"/>
                    <a:pt x="13123" y="1277"/>
                    <a:pt x="13123" y="1277"/>
                  </a:cubicBezTo>
                  <a:cubicBezTo>
                    <a:pt x="13092" y="1277"/>
                    <a:pt x="13092" y="1277"/>
                    <a:pt x="13092" y="1277"/>
                  </a:cubicBezTo>
                  <a:cubicBezTo>
                    <a:pt x="13062" y="1328"/>
                    <a:pt x="13062" y="1328"/>
                    <a:pt x="13062" y="1328"/>
                  </a:cubicBezTo>
                  <a:cubicBezTo>
                    <a:pt x="13062" y="1379"/>
                    <a:pt x="13062" y="1379"/>
                    <a:pt x="13062" y="1379"/>
                  </a:cubicBezTo>
                  <a:cubicBezTo>
                    <a:pt x="13108" y="1455"/>
                    <a:pt x="13108" y="1455"/>
                    <a:pt x="13108" y="1455"/>
                  </a:cubicBezTo>
                  <a:cubicBezTo>
                    <a:pt x="13138" y="1455"/>
                    <a:pt x="13138" y="1455"/>
                    <a:pt x="13138" y="1455"/>
                  </a:cubicBezTo>
                  <a:cubicBezTo>
                    <a:pt x="13138" y="1532"/>
                    <a:pt x="13138" y="1532"/>
                    <a:pt x="13138" y="1532"/>
                  </a:cubicBezTo>
                  <a:cubicBezTo>
                    <a:pt x="13154" y="1583"/>
                    <a:pt x="13154" y="1583"/>
                    <a:pt x="13154" y="1583"/>
                  </a:cubicBezTo>
                  <a:cubicBezTo>
                    <a:pt x="13138" y="1609"/>
                    <a:pt x="13138" y="1609"/>
                    <a:pt x="13138" y="1609"/>
                  </a:cubicBezTo>
                  <a:cubicBezTo>
                    <a:pt x="13123" y="1685"/>
                    <a:pt x="13123" y="1685"/>
                    <a:pt x="13123" y="1685"/>
                  </a:cubicBezTo>
                  <a:cubicBezTo>
                    <a:pt x="13092" y="1736"/>
                    <a:pt x="13092" y="1736"/>
                    <a:pt x="13092" y="1736"/>
                  </a:cubicBezTo>
                  <a:cubicBezTo>
                    <a:pt x="13077" y="1762"/>
                    <a:pt x="13077" y="1762"/>
                    <a:pt x="13077" y="1762"/>
                  </a:cubicBezTo>
                  <a:cubicBezTo>
                    <a:pt x="13046" y="1736"/>
                    <a:pt x="13046" y="1736"/>
                    <a:pt x="13046" y="1736"/>
                  </a:cubicBezTo>
                  <a:cubicBezTo>
                    <a:pt x="13031" y="1736"/>
                    <a:pt x="13031" y="1736"/>
                    <a:pt x="13031" y="1736"/>
                  </a:cubicBezTo>
                  <a:cubicBezTo>
                    <a:pt x="13000" y="1787"/>
                    <a:pt x="13000" y="1787"/>
                    <a:pt x="13000" y="1787"/>
                  </a:cubicBezTo>
                  <a:cubicBezTo>
                    <a:pt x="12969" y="1787"/>
                    <a:pt x="12969" y="1787"/>
                    <a:pt x="12969" y="1787"/>
                  </a:cubicBezTo>
                  <a:cubicBezTo>
                    <a:pt x="12892" y="1711"/>
                    <a:pt x="12892" y="1711"/>
                    <a:pt x="12892" y="1711"/>
                  </a:cubicBezTo>
                  <a:cubicBezTo>
                    <a:pt x="12846" y="1660"/>
                    <a:pt x="12846" y="1660"/>
                    <a:pt x="12846" y="1660"/>
                  </a:cubicBezTo>
                  <a:cubicBezTo>
                    <a:pt x="12785" y="1557"/>
                    <a:pt x="12785" y="1557"/>
                    <a:pt x="12785" y="1557"/>
                  </a:cubicBezTo>
                  <a:cubicBezTo>
                    <a:pt x="12769" y="1481"/>
                    <a:pt x="12769" y="1481"/>
                    <a:pt x="12769" y="1481"/>
                  </a:cubicBezTo>
                  <a:cubicBezTo>
                    <a:pt x="12785" y="1430"/>
                    <a:pt x="12785" y="1430"/>
                    <a:pt x="12785" y="1430"/>
                  </a:cubicBezTo>
                  <a:cubicBezTo>
                    <a:pt x="12785" y="1379"/>
                    <a:pt x="12785" y="1379"/>
                    <a:pt x="12785" y="1379"/>
                  </a:cubicBezTo>
                  <a:cubicBezTo>
                    <a:pt x="12785" y="1353"/>
                    <a:pt x="12785" y="1353"/>
                    <a:pt x="12785" y="1353"/>
                  </a:cubicBezTo>
                  <a:cubicBezTo>
                    <a:pt x="12769" y="1302"/>
                    <a:pt x="12769" y="1302"/>
                    <a:pt x="12769" y="1302"/>
                  </a:cubicBezTo>
                  <a:cubicBezTo>
                    <a:pt x="12754" y="1302"/>
                    <a:pt x="12754" y="1302"/>
                    <a:pt x="12754" y="1302"/>
                  </a:cubicBezTo>
                  <a:cubicBezTo>
                    <a:pt x="12754" y="1251"/>
                    <a:pt x="12754" y="1251"/>
                    <a:pt x="12754" y="1251"/>
                  </a:cubicBezTo>
                  <a:cubicBezTo>
                    <a:pt x="12723" y="1226"/>
                    <a:pt x="12723" y="1226"/>
                    <a:pt x="12723" y="1226"/>
                  </a:cubicBezTo>
                  <a:cubicBezTo>
                    <a:pt x="12708" y="1174"/>
                    <a:pt x="12708" y="1174"/>
                    <a:pt x="12708" y="1174"/>
                  </a:cubicBezTo>
                  <a:cubicBezTo>
                    <a:pt x="12692" y="1123"/>
                    <a:pt x="12692" y="1123"/>
                    <a:pt x="12692" y="1123"/>
                  </a:cubicBezTo>
                  <a:close/>
                  <a:moveTo>
                    <a:pt x="7231" y="2528"/>
                  </a:moveTo>
                  <a:cubicBezTo>
                    <a:pt x="7231" y="2528"/>
                    <a:pt x="7277" y="2502"/>
                    <a:pt x="7277" y="2502"/>
                  </a:cubicBezTo>
                  <a:cubicBezTo>
                    <a:pt x="7292" y="2426"/>
                    <a:pt x="7292" y="2426"/>
                    <a:pt x="7292" y="2426"/>
                  </a:cubicBezTo>
                  <a:cubicBezTo>
                    <a:pt x="7338" y="2349"/>
                    <a:pt x="7338" y="2349"/>
                    <a:pt x="7338" y="2349"/>
                  </a:cubicBezTo>
                  <a:cubicBezTo>
                    <a:pt x="7354" y="2323"/>
                    <a:pt x="7354" y="2323"/>
                    <a:pt x="7354" y="2323"/>
                  </a:cubicBezTo>
                  <a:cubicBezTo>
                    <a:pt x="7354" y="2298"/>
                    <a:pt x="7354" y="2298"/>
                    <a:pt x="7354" y="2298"/>
                  </a:cubicBezTo>
                  <a:cubicBezTo>
                    <a:pt x="7354" y="2247"/>
                    <a:pt x="7354" y="2247"/>
                    <a:pt x="7354" y="2247"/>
                  </a:cubicBezTo>
                  <a:cubicBezTo>
                    <a:pt x="7431" y="2170"/>
                    <a:pt x="7431" y="2170"/>
                    <a:pt x="7431" y="2170"/>
                  </a:cubicBezTo>
                  <a:cubicBezTo>
                    <a:pt x="7462" y="2170"/>
                    <a:pt x="7462" y="2170"/>
                    <a:pt x="7462" y="2170"/>
                  </a:cubicBezTo>
                  <a:cubicBezTo>
                    <a:pt x="7477" y="2196"/>
                    <a:pt x="7477" y="2196"/>
                    <a:pt x="7477" y="2196"/>
                  </a:cubicBezTo>
                  <a:cubicBezTo>
                    <a:pt x="7492" y="2196"/>
                    <a:pt x="7492" y="2196"/>
                    <a:pt x="7492" y="2196"/>
                  </a:cubicBezTo>
                  <a:cubicBezTo>
                    <a:pt x="7508" y="2145"/>
                    <a:pt x="7508" y="2145"/>
                    <a:pt x="7508" y="2145"/>
                  </a:cubicBezTo>
                  <a:cubicBezTo>
                    <a:pt x="7523" y="2094"/>
                    <a:pt x="7523" y="2094"/>
                    <a:pt x="7523" y="2094"/>
                  </a:cubicBezTo>
                  <a:cubicBezTo>
                    <a:pt x="7569" y="2068"/>
                    <a:pt x="7569" y="2068"/>
                    <a:pt x="7569" y="2068"/>
                  </a:cubicBezTo>
                  <a:cubicBezTo>
                    <a:pt x="7615" y="1991"/>
                    <a:pt x="7615" y="1991"/>
                    <a:pt x="7615" y="1991"/>
                  </a:cubicBezTo>
                  <a:cubicBezTo>
                    <a:pt x="7631" y="1966"/>
                    <a:pt x="7631" y="1966"/>
                    <a:pt x="7631" y="1966"/>
                  </a:cubicBezTo>
                  <a:cubicBezTo>
                    <a:pt x="7646" y="1940"/>
                    <a:pt x="7646" y="1940"/>
                    <a:pt x="7646" y="1940"/>
                  </a:cubicBezTo>
                  <a:cubicBezTo>
                    <a:pt x="7677" y="1838"/>
                    <a:pt x="7677" y="1838"/>
                    <a:pt x="7677" y="1838"/>
                  </a:cubicBezTo>
                  <a:cubicBezTo>
                    <a:pt x="7662" y="1762"/>
                    <a:pt x="7662" y="1762"/>
                    <a:pt x="7662" y="1762"/>
                  </a:cubicBezTo>
                  <a:cubicBezTo>
                    <a:pt x="7631" y="1685"/>
                    <a:pt x="7631" y="1685"/>
                    <a:pt x="7631" y="1685"/>
                  </a:cubicBezTo>
                  <a:cubicBezTo>
                    <a:pt x="7600" y="1609"/>
                    <a:pt x="7600" y="1609"/>
                    <a:pt x="7600" y="1609"/>
                  </a:cubicBezTo>
                  <a:cubicBezTo>
                    <a:pt x="7600" y="1557"/>
                    <a:pt x="7600" y="1557"/>
                    <a:pt x="7600" y="1557"/>
                  </a:cubicBezTo>
                  <a:cubicBezTo>
                    <a:pt x="7554" y="1506"/>
                    <a:pt x="7554" y="1506"/>
                    <a:pt x="7554" y="1506"/>
                  </a:cubicBezTo>
                  <a:cubicBezTo>
                    <a:pt x="7523" y="1506"/>
                    <a:pt x="7523" y="1506"/>
                    <a:pt x="7523" y="1506"/>
                  </a:cubicBezTo>
                  <a:cubicBezTo>
                    <a:pt x="7508" y="1532"/>
                    <a:pt x="7508" y="1532"/>
                    <a:pt x="7508" y="1532"/>
                  </a:cubicBezTo>
                  <a:cubicBezTo>
                    <a:pt x="7477" y="1506"/>
                    <a:pt x="7477" y="1506"/>
                    <a:pt x="7477" y="1506"/>
                  </a:cubicBezTo>
                  <a:cubicBezTo>
                    <a:pt x="7446" y="1481"/>
                    <a:pt x="7446" y="1481"/>
                    <a:pt x="7446" y="1481"/>
                  </a:cubicBezTo>
                  <a:cubicBezTo>
                    <a:pt x="7400" y="1404"/>
                    <a:pt x="7400" y="1404"/>
                    <a:pt x="7400" y="1404"/>
                  </a:cubicBezTo>
                  <a:cubicBezTo>
                    <a:pt x="7385" y="1404"/>
                    <a:pt x="7385" y="1404"/>
                    <a:pt x="7385" y="1404"/>
                  </a:cubicBezTo>
                  <a:cubicBezTo>
                    <a:pt x="7369" y="1430"/>
                    <a:pt x="7369" y="1430"/>
                    <a:pt x="7369" y="1430"/>
                  </a:cubicBezTo>
                  <a:cubicBezTo>
                    <a:pt x="7354" y="1404"/>
                    <a:pt x="7354" y="1404"/>
                    <a:pt x="7354" y="1404"/>
                  </a:cubicBezTo>
                  <a:cubicBezTo>
                    <a:pt x="7338" y="1379"/>
                    <a:pt x="7338" y="1379"/>
                    <a:pt x="7338" y="1379"/>
                  </a:cubicBezTo>
                  <a:cubicBezTo>
                    <a:pt x="7323" y="1328"/>
                    <a:pt x="7323" y="1328"/>
                    <a:pt x="7323" y="1328"/>
                  </a:cubicBezTo>
                  <a:cubicBezTo>
                    <a:pt x="7292" y="1328"/>
                    <a:pt x="7292" y="1328"/>
                    <a:pt x="7292" y="1328"/>
                  </a:cubicBezTo>
                  <a:cubicBezTo>
                    <a:pt x="7292" y="1379"/>
                    <a:pt x="7292" y="1379"/>
                    <a:pt x="7292" y="1379"/>
                  </a:cubicBezTo>
                  <a:cubicBezTo>
                    <a:pt x="7277" y="1379"/>
                    <a:pt x="7277" y="1379"/>
                    <a:pt x="7277" y="1379"/>
                  </a:cubicBezTo>
                  <a:cubicBezTo>
                    <a:pt x="7246" y="1302"/>
                    <a:pt x="7246" y="1302"/>
                    <a:pt x="7246" y="1302"/>
                  </a:cubicBezTo>
                  <a:cubicBezTo>
                    <a:pt x="7231" y="1277"/>
                    <a:pt x="7231" y="1277"/>
                    <a:pt x="7231" y="1277"/>
                  </a:cubicBezTo>
                  <a:cubicBezTo>
                    <a:pt x="7231" y="1302"/>
                    <a:pt x="7231" y="1302"/>
                    <a:pt x="7231" y="1302"/>
                  </a:cubicBezTo>
                  <a:cubicBezTo>
                    <a:pt x="7246" y="1353"/>
                    <a:pt x="7246" y="1353"/>
                    <a:pt x="7246" y="1353"/>
                  </a:cubicBezTo>
                  <a:cubicBezTo>
                    <a:pt x="7246" y="1379"/>
                    <a:pt x="7246" y="1379"/>
                    <a:pt x="7246" y="1379"/>
                  </a:cubicBezTo>
                  <a:cubicBezTo>
                    <a:pt x="7231" y="1430"/>
                    <a:pt x="7231" y="1430"/>
                    <a:pt x="7231" y="1430"/>
                  </a:cubicBezTo>
                  <a:cubicBezTo>
                    <a:pt x="7231" y="1481"/>
                    <a:pt x="7231" y="1481"/>
                    <a:pt x="7231" y="1481"/>
                  </a:cubicBezTo>
                  <a:cubicBezTo>
                    <a:pt x="7215" y="1455"/>
                    <a:pt x="7215" y="1455"/>
                    <a:pt x="7215" y="1455"/>
                  </a:cubicBezTo>
                  <a:cubicBezTo>
                    <a:pt x="7200" y="1430"/>
                    <a:pt x="7200" y="1430"/>
                    <a:pt x="7200" y="1430"/>
                  </a:cubicBezTo>
                  <a:cubicBezTo>
                    <a:pt x="7200" y="1251"/>
                    <a:pt x="7200" y="1251"/>
                    <a:pt x="7200" y="1251"/>
                  </a:cubicBezTo>
                  <a:cubicBezTo>
                    <a:pt x="7154" y="1226"/>
                    <a:pt x="7154" y="1226"/>
                    <a:pt x="7154" y="1226"/>
                  </a:cubicBezTo>
                  <a:cubicBezTo>
                    <a:pt x="7123" y="1226"/>
                    <a:pt x="7123" y="1226"/>
                    <a:pt x="7123" y="1226"/>
                  </a:cubicBezTo>
                  <a:cubicBezTo>
                    <a:pt x="7092" y="1174"/>
                    <a:pt x="7092" y="1174"/>
                    <a:pt x="7092" y="1174"/>
                  </a:cubicBezTo>
                  <a:cubicBezTo>
                    <a:pt x="7062" y="1174"/>
                    <a:pt x="7062" y="1174"/>
                    <a:pt x="7062" y="1174"/>
                  </a:cubicBezTo>
                  <a:cubicBezTo>
                    <a:pt x="7046" y="1226"/>
                    <a:pt x="7046" y="1226"/>
                    <a:pt x="7046" y="1226"/>
                  </a:cubicBezTo>
                  <a:cubicBezTo>
                    <a:pt x="7046" y="1277"/>
                    <a:pt x="7046" y="1277"/>
                    <a:pt x="7046" y="1277"/>
                  </a:cubicBezTo>
                  <a:cubicBezTo>
                    <a:pt x="7092" y="1302"/>
                    <a:pt x="7092" y="1302"/>
                    <a:pt x="7092" y="1302"/>
                  </a:cubicBezTo>
                  <a:cubicBezTo>
                    <a:pt x="7108" y="1353"/>
                    <a:pt x="7108" y="1353"/>
                    <a:pt x="7108" y="1353"/>
                  </a:cubicBezTo>
                  <a:cubicBezTo>
                    <a:pt x="7092" y="1379"/>
                    <a:pt x="7092" y="1379"/>
                    <a:pt x="7092" y="1379"/>
                  </a:cubicBezTo>
                  <a:cubicBezTo>
                    <a:pt x="7062" y="1379"/>
                    <a:pt x="7062" y="1379"/>
                    <a:pt x="7062" y="1379"/>
                  </a:cubicBezTo>
                  <a:cubicBezTo>
                    <a:pt x="7062" y="1353"/>
                    <a:pt x="7062" y="1353"/>
                    <a:pt x="7062" y="1353"/>
                  </a:cubicBezTo>
                  <a:cubicBezTo>
                    <a:pt x="7031" y="1328"/>
                    <a:pt x="7031" y="1328"/>
                    <a:pt x="7031" y="1328"/>
                  </a:cubicBezTo>
                  <a:cubicBezTo>
                    <a:pt x="7015" y="1328"/>
                    <a:pt x="7015" y="1328"/>
                    <a:pt x="7015" y="1328"/>
                  </a:cubicBezTo>
                  <a:cubicBezTo>
                    <a:pt x="7031" y="1353"/>
                    <a:pt x="7031" y="1353"/>
                    <a:pt x="7031" y="1353"/>
                  </a:cubicBezTo>
                  <a:cubicBezTo>
                    <a:pt x="7031" y="1404"/>
                    <a:pt x="7031" y="1404"/>
                    <a:pt x="7031" y="1404"/>
                  </a:cubicBezTo>
                  <a:cubicBezTo>
                    <a:pt x="7031" y="1404"/>
                    <a:pt x="7031" y="1404"/>
                    <a:pt x="7031" y="1404"/>
                  </a:cubicBezTo>
                  <a:cubicBezTo>
                    <a:pt x="7031" y="1481"/>
                    <a:pt x="7031" y="1481"/>
                    <a:pt x="7031" y="1481"/>
                  </a:cubicBezTo>
                  <a:cubicBezTo>
                    <a:pt x="7046" y="1506"/>
                    <a:pt x="7046" y="1506"/>
                    <a:pt x="7046" y="1506"/>
                  </a:cubicBezTo>
                  <a:cubicBezTo>
                    <a:pt x="7077" y="1506"/>
                    <a:pt x="7077" y="1506"/>
                    <a:pt x="7077" y="1506"/>
                  </a:cubicBezTo>
                  <a:cubicBezTo>
                    <a:pt x="7077" y="1557"/>
                    <a:pt x="7077" y="1557"/>
                    <a:pt x="7077" y="1557"/>
                  </a:cubicBezTo>
                  <a:cubicBezTo>
                    <a:pt x="7077" y="1583"/>
                    <a:pt x="7077" y="1583"/>
                    <a:pt x="7077" y="1583"/>
                  </a:cubicBezTo>
                  <a:cubicBezTo>
                    <a:pt x="7108" y="1736"/>
                    <a:pt x="7108" y="1736"/>
                    <a:pt x="7108" y="1736"/>
                  </a:cubicBezTo>
                  <a:cubicBezTo>
                    <a:pt x="7138" y="1762"/>
                    <a:pt x="7138" y="1762"/>
                    <a:pt x="7138" y="1762"/>
                  </a:cubicBezTo>
                  <a:cubicBezTo>
                    <a:pt x="7169" y="1762"/>
                    <a:pt x="7169" y="1762"/>
                    <a:pt x="7169" y="1762"/>
                  </a:cubicBezTo>
                  <a:cubicBezTo>
                    <a:pt x="7154" y="1813"/>
                    <a:pt x="7154" y="1813"/>
                    <a:pt x="7154" y="1813"/>
                  </a:cubicBezTo>
                  <a:cubicBezTo>
                    <a:pt x="7123" y="1813"/>
                    <a:pt x="7123" y="1813"/>
                    <a:pt x="7123" y="1813"/>
                  </a:cubicBezTo>
                  <a:cubicBezTo>
                    <a:pt x="7092" y="1915"/>
                    <a:pt x="7092" y="1915"/>
                    <a:pt x="7092" y="1915"/>
                  </a:cubicBezTo>
                  <a:cubicBezTo>
                    <a:pt x="7123" y="1991"/>
                    <a:pt x="7123" y="1991"/>
                    <a:pt x="7123" y="1991"/>
                  </a:cubicBezTo>
                  <a:cubicBezTo>
                    <a:pt x="7138" y="2068"/>
                    <a:pt x="7138" y="2068"/>
                    <a:pt x="7138" y="2068"/>
                  </a:cubicBezTo>
                  <a:cubicBezTo>
                    <a:pt x="7138" y="2145"/>
                    <a:pt x="7138" y="2145"/>
                    <a:pt x="7138" y="2145"/>
                  </a:cubicBezTo>
                  <a:cubicBezTo>
                    <a:pt x="7154" y="2170"/>
                    <a:pt x="7154" y="2170"/>
                    <a:pt x="7154" y="2170"/>
                  </a:cubicBezTo>
                  <a:cubicBezTo>
                    <a:pt x="7154" y="2221"/>
                    <a:pt x="7154" y="2221"/>
                    <a:pt x="7154" y="2221"/>
                  </a:cubicBezTo>
                  <a:cubicBezTo>
                    <a:pt x="7154" y="2247"/>
                    <a:pt x="7154" y="2247"/>
                    <a:pt x="7154" y="2247"/>
                  </a:cubicBezTo>
                  <a:cubicBezTo>
                    <a:pt x="7169" y="2323"/>
                    <a:pt x="7169" y="2323"/>
                    <a:pt x="7169" y="2323"/>
                  </a:cubicBezTo>
                  <a:cubicBezTo>
                    <a:pt x="7185" y="2400"/>
                    <a:pt x="7185" y="2400"/>
                    <a:pt x="7185" y="2400"/>
                  </a:cubicBezTo>
                  <a:cubicBezTo>
                    <a:pt x="7215" y="2451"/>
                    <a:pt x="7215" y="2451"/>
                    <a:pt x="7215" y="2451"/>
                  </a:cubicBezTo>
                  <a:cubicBezTo>
                    <a:pt x="7215" y="2502"/>
                    <a:pt x="7215" y="2502"/>
                    <a:pt x="7215" y="2502"/>
                  </a:cubicBezTo>
                  <a:cubicBezTo>
                    <a:pt x="7231" y="2528"/>
                    <a:pt x="7231" y="2528"/>
                    <a:pt x="7231" y="2528"/>
                  </a:cubicBezTo>
                  <a:close/>
                  <a:moveTo>
                    <a:pt x="7862" y="1940"/>
                  </a:moveTo>
                  <a:cubicBezTo>
                    <a:pt x="7892" y="1889"/>
                    <a:pt x="7892" y="1889"/>
                    <a:pt x="7892" y="1889"/>
                  </a:cubicBezTo>
                  <a:cubicBezTo>
                    <a:pt x="7892" y="1864"/>
                    <a:pt x="7892" y="1864"/>
                    <a:pt x="7892" y="1864"/>
                  </a:cubicBezTo>
                  <a:cubicBezTo>
                    <a:pt x="7877" y="1838"/>
                    <a:pt x="7877" y="1838"/>
                    <a:pt x="7877" y="1838"/>
                  </a:cubicBezTo>
                  <a:cubicBezTo>
                    <a:pt x="7892" y="1813"/>
                    <a:pt x="7892" y="1813"/>
                    <a:pt x="7892" y="1813"/>
                  </a:cubicBezTo>
                  <a:cubicBezTo>
                    <a:pt x="7908" y="1813"/>
                    <a:pt x="7908" y="1813"/>
                    <a:pt x="7908" y="1813"/>
                  </a:cubicBezTo>
                  <a:cubicBezTo>
                    <a:pt x="7908" y="1787"/>
                    <a:pt x="7908" y="1787"/>
                    <a:pt x="7908" y="1787"/>
                  </a:cubicBezTo>
                  <a:cubicBezTo>
                    <a:pt x="7877" y="1787"/>
                    <a:pt x="7877" y="1787"/>
                    <a:pt x="7877" y="1787"/>
                  </a:cubicBezTo>
                  <a:cubicBezTo>
                    <a:pt x="7846" y="1838"/>
                    <a:pt x="7846" y="1838"/>
                    <a:pt x="7846" y="1838"/>
                  </a:cubicBezTo>
                  <a:cubicBezTo>
                    <a:pt x="7862" y="1864"/>
                    <a:pt x="7862" y="1864"/>
                    <a:pt x="7862" y="1864"/>
                  </a:cubicBezTo>
                  <a:cubicBezTo>
                    <a:pt x="7831" y="1889"/>
                    <a:pt x="7831" y="1889"/>
                    <a:pt x="7831" y="1889"/>
                  </a:cubicBezTo>
                  <a:cubicBezTo>
                    <a:pt x="7831" y="1915"/>
                    <a:pt x="7831" y="1915"/>
                    <a:pt x="7831" y="1915"/>
                  </a:cubicBezTo>
                  <a:cubicBezTo>
                    <a:pt x="7846" y="1940"/>
                    <a:pt x="7846" y="1940"/>
                    <a:pt x="7846" y="1940"/>
                  </a:cubicBezTo>
                  <a:cubicBezTo>
                    <a:pt x="7862" y="1940"/>
                    <a:pt x="7862" y="1940"/>
                    <a:pt x="7862" y="1940"/>
                  </a:cubicBezTo>
                  <a:close/>
                  <a:moveTo>
                    <a:pt x="7908" y="1940"/>
                  </a:moveTo>
                  <a:cubicBezTo>
                    <a:pt x="7923" y="1889"/>
                    <a:pt x="7923" y="1889"/>
                    <a:pt x="7923" y="1889"/>
                  </a:cubicBezTo>
                  <a:cubicBezTo>
                    <a:pt x="7969" y="1915"/>
                    <a:pt x="7969" y="1915"/>
                    <a:pt x="7969" y="1915"/>
                  </a:cubicBezTo>
                  <a:cubicBezTo>
                    <a:pt x="7985" y="1864"/>
                    <a:pt x="7985" y="1864"/>
                    <a:pt x="7985" y="1864"/>
                  </a:cubicBezTo>
                  <a:cubicBezTo>
                    <a:pt x="8015" y="1864"/>
                    <a:pt x="8015" y="1864"/>
                    <a:pt x="8015" y="1864"/>
                  </a:cubicBezTo>
                  <a:cubicBezTo>
                    <a:pt x="8031" y="1838"/>
                    <a:pt x="8031" y="1838"/>
                    <a:pt x="8031" y="1838"/>
                  </a:cubicBezTo>
                  <a:cubicBezTo>
                    <a:pt x="8046" y="1838"/>
                    <a:pt x="8046" y="1838"/>
                    <a:pt x="8046" y="1838"/>
                  </a:cubicBezTo>
                  <a:cubicBezTo>
                    <a:pt x="8062" y="1915"/>
                    <a:pt x="8062" y="1915"/>
                    <a:pt x="8062" y="1915"/>
                  </a:cubicBezTo>
                  <a:cubicBezTo>
                    <a:pt x="8046" y="1966"/>
                    <a:pt x="8046" y="1966"/>
                    <a:pt x="8046" y="1966"/>
                  </a:cubicBezTo>
                  <a:cubicBezTo>
                    <a:pt x="8015" y="1940"/>
                    <a:pt x="8015" y="1940"/>
                    <a:pt x="8015" y="1940"/>
                  </a:cubicBezTo>
                  <a:cubicBezTo>
                    <a:pt x="8000" y="1966"/>
                    <a:pt x="8000" y="1966"/>
                    <a:pt x="8000" y="1966"/>
                  </a:cubicBezTo>
                  <a:cubicBezTo>
                    <a:pt x="7954" y="1966"/>
                    <a:pt x="7954" y="1966"/>
                    <a:pt x="7954" y="1966"/>
                  </a:cubicBezTo>
                  <a:cubicBezTo>
                    <a:pt x="7908" y="1966"/>
                    <a:pt x="7908" y="1966"/>
                    <a:pt x="7908" y="1966"/>
                  </a:cubicBezTo>
                  <a:cubicBezTo>
                    <a:pt x="7908" y="1940"/>
                    <a:pt x="7908" y="1940"/>
                    <a:pt x="7908" y="1940"/>
                  </a:cubicBezTo>
                  <a:close/>
                  <a:moveTo>
                    <a:pt x="8246" y="2451"/>
                  </a:moveTo>
                  <a:cubicBezTo>
                    <a:pt x="8246" y="2502"/>
                    <a:pt x="8246" y="2502"/>
                    <a:pt x="8246" y="2502"/>
                  </a:cubicBezTo>
                  <a:cubicBezTo>
                    <a:pt x="8277" y="2553"/>
                    <a:pt x="8277" y="2553"/>
                    <a:pt x="8277" y="2553"/>
                  </a:cubicBezTo>
                  <a:cubicBezTo>
                    <a:pt x="8262" y="2579"/>
                    <a:pt x="8262" y="2579"/>
                    <a:pt x="8262" y="2579"/>
                  </a:cubicBezTo>
                  <a:cubicBezTo>
                    <a:pt x="8262" y="2604"/>
                    <a:pt x="8262" y="2604"/>
                    <a:pt x="8262" y="2604"/>
                  </a:cubicBezTo>
                  <a:cubicBezTo>
                    <a:pt x="8292" y="2579"/>
                    <a:pt x="8292" y="2579"/>
                    <a:pt x="8292" y="2579"/>
                  </a:cubicBezTo>
                  <a:cubicBezTo>
                    <a:pt x="8308" y="2528"/>
                    <a:pt x="8308" y="2528"/>
                    <a:pt x="8308" y="2528"/>
                  </a:cubicBezTo>
                  <a:cubicBezTo>
                    <a:pt x="8292" y="2451"/>
                    <a:pt x="8292" y="2451"/>
                    <a:pt x="8292" y="2451"/>
                  </a:cubicBezTo>
                  <a:cubicBezTo>
                    <a:pt x="8262" y="2451"/>
                    <a:pt x="8262" y="2451"/>
                    <a:pt x="8262" y="2451"/>
                  </a:cubicBezTo>
                  <a:cubicBezTo>
                    <a:pt x="8246" y="2451"/>
                    <a:pt x="8246" y="2451"/>
                    <a:pt x="8246" y="2451"/>
                  </a:cubicBezTo>
                  <a:close/>
                  <a:moveTo>
                    <a:pt x="11292" y="4085"/>
                  </a:moveTo>
                  <a:cubicBezTo>
                    <a:pt x="11308" y="4085"/>
                    <a:pt x="11308" y="4085"/>
                    <a:pt x="11308" y="4085"/>
                  </a:cubicBezTo>
                  <a:cubicBezTo>
                    <a:pt x="11308" y="4009"/>
                    <a:pt x="11308" y="4009"/>
                    <a:pt x="11308" y="4009"/>
                  </a:cubicBezTo>
                  <a:cubicBezTo>
                    <a:pt x="11308" y="3983"/>
                    <a:pt x="11308" y="3983"/>
                    <a:pt x="11308" y="3983"/>
                  </a:cubicBezTo>
                  <a:cubicBezTo>
                    <a:pt x="11262" y="4009"/>
                    <a:pt x="11262" y="4009"/>
                    <a:pt x="11262" y="4009"/>
                  </a:cubicBezTo>
                  <a:cubicBezTo>
                    <a:pt x="11262" y="4034"/>
                    <a:pt x="11262" y="4034"/>
                    <a:pt x="11262" y="4034"/>
                  </a:cubicBezTo>
                  <a:cubicBezTo>
                    <a:pt x="11262" y="4060"/>
                    <a:pt x="11262" y="4060"/>
                    <a:pt x="11262" y="4060"/>
                  </a:cubicBezTo>
                  <a:cubicBezTo>
                    <a:pt x="11277" y="4085"/>
                    <a:pt x="11277" y="4085"/>
                    <a:pt x="11277" y="4085"/>
                  </a:cubicBezTo>
                  <a:cubicBezTo>
                    <a:pt x="11292" y="4085"/>
                    <a:pt x="11292" y="4085"/>
                    <a:pt x="11292" y="4085"/>
                  </a:cubicBezTo>
                  <a:close/>
                  <a:moveTo>
                    <a:pt x="10877" y="4851"/>
                  </a:moveTo>
                  <a:cubicBezTo>
                    <a:pt x="10923" y="4851"/>
                    <a:pt x="10923" y="4851"/>
                    <a:pt x="10923" y="4851"/>
                  </a:cubicBezTo>
                  <a:cubicBezTo>
                    <a:pt x="10938" y="4826"/>
                    <a:pt x="10938" y="4826"/>
                    <a:pt x="10938" y="4826"/>
                  </a:cubicBezTo>
                  <a:cubicBezTo>
                    <a:pt x="10954" y="4826"/>
                    <a:pt x="10954" y="4826"/>
                    <a:pt x="10954" y="4826"/>
                  </a:cubicBezTo>
                  <a:cubicBezTo>
                    <a:pt x="10954" y="4826"/>
                    <a:pt x="10954" y="4826"/>
                    <a:pt x="10954" y="4826"/>
                  </a:cubicBezTo>
                  <a:cubicBezTo>
                    <a:pt x="10938" y="4774"/>
                    <a:pt x="10938" y="4774"/>
                    <a:pt x="10938" y="4774"/>
                  </a:cubicBezTo>
                  <a:cubicBezTo>
                    <a:pt x="10908" y="4749"/>
                    <a:pt x="10908" y="4749"/>
                    <a:pt x="10908" y="4749"/>
                  </a:cubicBezTo>
                  <a:cubicBezTo>
                    <a:pt x="10877" y="4749"/>
                    <a:pt x="10877" y="4749"/>
                    <a:pt x="10877" y="4749"/>
                  </a:cubicBezTo>
                  <a:cubicBezTo>
                    <a:pt x="10862" y="4749"/>
                    <a:pt x="10862" y="4749"/>
                    <a:pt x="10862" y="4749"/>
                  </a:cubicBezTo>
                  <a:cubicBezTo>
                    <a:pt x="10862" y="4774"/>
                    <a:pt x="10862" y="4774"/>
                    <a:pt x="10862" y="4774"/>
                  </a:cubicBezTo>
                  <a:cubicBezTo>
                    <a:pt x="10877" y="4800"/>
                    <a:pt x="10877" y="4800"/>
                    <a:pt x="10877" y="4800"/>
                  </a:cubicBezTo>
                  <a:cubicBezTo>
                    <a:pt x="10877" y="4800"/>
                    <a:pt x="10877" y="4851"/>
                    <a:pt x="10877" y="4851"/>
                  </a:cubicBezTo>
                  <a:close/>
                  <a:moveTo>
                    <a:pt x="9738" y="4519"/>
                  </a:moveTo>
                  <a:cubicBezTo>
                    <a:pt x="9785" y="4519"/>
                    <a:pt x="9785" y="4519"/>
                    <a:pt x="9785" y="4519"/>
                  </a:cubicBezTo>
                  <a:cubicBezTo>
                    <a:pt x="9800" y="4545"/>
                    <a:pt x="9800" y="4545"/>
                    <a:pt x="9800" y="4545"/>
                  </a:cubicBezTo>
                  <a:cubicBezTo>
                    <a:pt x="9831" y="4519"/>
                    <a:pt x="9831" y="4519"/>
                    <a:pt x="9831" y="4519"/>
                  </a:cubicBezTo>
                  <a:cubicBezTo>
                    <a:pt x="9831" y="4494"/>
                    <a:pt x="9831" y="4494"/>
                    <a:pt x="9831" y="4494"/>
                  </a:cubicBezTo>
                  <a:cubicBezTo>
                    <a:pt x="9846" y="4468"/>
                    <a:pt x="9846" y="4468"/>
                    <a:pt x="9846" y="4468"/>
                  </a:cubicBezTo>
                  <a:cubicBezTo>
                    <a:pt x="9846" y="4417"/>
                    <a:pt x="9846" y="4417"/>
                    <a:pt x="9846" y="4417"/>
                  </a:cubicBezTo>
                  <a:cubicBezTo>
                    <a:pt x="9831" y="4391"/>
                    <a:pt x="9831" y="4391"/>
                    <a:pt x="9831" y="4391"/>
                  </a:cubicBezTo>
                  <a:cubicBezTo>
                    <a:pt x="9831" y="4289"/>
                    <a:pt x="9831" y="4289"/>
                    <a:pt x="9831" y="4289"/>
                  </a:cubicBezTo>
                  <a:cubicBezTo>
                    <a:pt x="9815" y="4264"/>
                    <a:pt x="9815" y="4264"/>
                    <a:pt x="9815" y="4264"/>
                  </a:cubicBezTo>
                  <a:cubicBezTo>
                    <a:pt x="9800" y="4213"/>
                    <a:pt x="9800" y="4213"/>
                    <a:pt x="9800" y="4213"/>
                  </a:cubicBezTo>
                  <a:cubicBezTo>
                    <a:pt x="9785" y="4162"/>
                    <a:pt x="9785" y="4162"/>
                    <a:pt x="9785" y="4162"/>
                  </a:cubicBezTo>
                  <a:cubicBezTo>
                    <a:pt x="9769" y="4162"/>
                    <a:pt x="9769" y="4162"/>
                    <a:pt x="9769" y="4162"/>
                  </a:cubicBezTo>
                  <a:cubicBezTo>
                    <a:pt x="9708" y="4187"/>
                    <a:pt x="9708" y="4187"/>
                    <a:pt x="9708" y="4187"/>
                  </a:cubicBezTo>
                  <a:cubicBezTo>
                    <a:pt x="9646" y="4264"/>
                    <a:pt x="9646" y="4264"/>
                    <a:pt x="9646" y="4264"/>
                  </a:cubicBezTo>
                  <a:cubicBezTo>
                    <a:pt x="9615" y="4264"/>
                    <a:pt x="9615" y="4264"/>
                    <a:pt x="9615" y="4264"/>
                  </a:cubicBezTo>
                  <a:cubicBezTo>
                    <a:pt x="9615" y="4289"/>
                    <a:pt x="9615" y="4289"/>
                    <a:pt x="9615" y="4289"/>
                  </a:cubicBezTo>
                  <a:cubicBezTo>
                    <a:pt x="9615" y="4340"/>
                    <a:pt x="9615" y="4340"/>
                    <a:pt x="9615" y="4340"/>
                  </a:cubicBezTo>
                  <a:cubicBezTo>
                    <a:pt x="9646" y="4366"/>
                    <a:pt x="9646" y="4366"/>
                    <a:pt x="9646" y="4366"/>
                  </a:cubicBezTo>
                  <a:cubicBezTo>
                    <a:pt x="9646" y="4417"/>
                    <a:pt x="9646" y="4417"/>
                    <a:pt x="9646" y="4417"/>
                  </a:cubicBezTo>
                  <a:cubicBezTo>
                    <a:pt x="9646" y="4443"/>
                    <a:pt x="9646" y="4443"/>
                    <a:pt x="9646" y="4443"/>
                  </a:cubicBezTo>
                  <a:cubicBezTo>
                    <a:pt x="9615" y="4443"/>
                    <a:pt x="9615" y="4443"/>
                    <a:pt x="9615" y="4443"/>
                  </a:cubicBezTo>
                  <a:cubicBezTo>
                    <a:pt x="9600" y="4443"/>
                    <a:pt x="9600" y="4443"/>
                    <a:pt x="9600" y="4443"/>
                  </a:cubicBezTo>
                  <a:cubicBezTo>
                    <a:pt x="9615" y="4468"/>
                    <a:pt x="9615" y="4468"/>
                    <a:pt x="9615" y="4468"/>
                  </a:cubicBezTo>
                  <a:cubicBezTo>
                    <a:pt x="9662" y="4494"/>
                    <a:pt x="9662" y="4494"/>
                    <a:pt x="9662" y="4494"/>
                  </a:cubicBezTo>
                  <a:cubicBezTo>
                    <a:pt x="9738" y="4519"/>
                    <a:pt x="9738" y="4519"/>
                    <a:pt x="9738" y="4519"/>
                  </a:cubicBezTo>
                  <a:close/>
                  <a:moveTo>
                    <a:pt x="13077" y="2860"/>
                  </a:moveTo>
                  <a:cubicBezTo>
                    <a:pt x="13092" y="2834"/>
                    <a:pt x="13092" y="2834"/>
                    <a:pt x="13092" y="2834"/>
                  </a:cubicBezTo>
                  <a:cubicBezTo>
                    <a:pt x="13092" y="2834"/>
                    <a:pt x="13092" y="2834"/>
                    <a:pt x="13092" y="2834"/>
                  </a:cubicBezTo>
                  <a:cubicBezTo>
                    <a:pt x="13108" y="2783"/>
                    <a:pt x="13108" y="2783"/>
                    <a:pt x="13108" y="2783"/>
                  </a:cubicBezTo>
                  <a:cubicBezTo>
                    <a:pt x="13123" y="2732"/>
                    <a:pt x="13123" y="2732"/>
                    <a:pt x="13123" y="2732"/>
                  </a:cubicBezTo>
                  <a:cubicBezTo>
                    <a:pt x="13108" y="2681"/>
                    <a:pt x="13108" y="2681"/>
                    <a:pt x="13108" y="2681"/>
                  </a:cubicBezTo>
                  <a:cubicBezTo>
                    <a:pt x="13077" y="2604"/>
                    <a:pt x="13077" y="2604"/>
                    <a:pt x="13077" y="2604"/>
                  </a:cubicBezTo>
                  <a:cubicBezTo>
                    <a:pt x="13062" y="2528"/>
                    <a:pt x="13062" y="2528"/>
                    <a:pt x="13062" y="2528"/>
                  </a:cubicBezTo>
                  <a:cubicBezTo>
                    <a:pt x="13031" y="2528"/>
                    <a:pt x="13031" y="2528"/>
                    <a:pt x="13031" y="2528"/>
                  </a:cubicBezTo>
                  <a:cubicBezTo>
                    <a:pt x="13000" y="2553"/>
                    <a:pt x="13000" y="2553"/>
                    <a:pt x="13000" y="2553"/>
                  </a:cubicBezTo>
                  <a:cubicBezTo>
                    <a:pt x="12969" y="2604"/>
                    <a:pt x="12969" y="2604"/>
                    <a:pt x="12969" y="2604"/>
                  </a:cubicBezTo>
                  <a:cubicBezTo>
                    <a:pt x="12969" y="2630"/>
                    <a:pt x="12969" y="2630"/>
                    <a:pt x="12969" y="2630"/>
                  </a:cubicBezTo>
                  <a:cubicBezTo>
                    <a:pt x="12985" y="2706"/>
                    <a:pt x="12985" y="2706"/>
                    <a:pt x="12985" y="2706"/>
                  </a:cubicBezTo>
                  <a:cubicBezTo>
                    <a:pt x="12985" y="2732"/>
                    <a:pt x="12985" y="2732"/>
                    <a:pt x="12985" y="2732"/>
                  </a:cubicBezTo>
                  <a:cubicBezTo>
                    <a:pt x="13000" y="2757"/>
                    <a:pt x="13000" y="2757"/>
                    <a:pt x="13000" y="2757"/>
                  </a:cubicBezTo>
                  <a:cubicBezTo>
                    <a:pt x="13015" y="2783"/>
                    <a:pt x="13015" y="2783"/>
                    <a:pt x="13015" y="2783"/>
                  </a:cubicBezTo>
                  <a:cubicBezTo>
                    <a:pt x="13046" y="2834"/>
                    <a:pt x="13046" y="2834"/>
                    <a:pt x="13046" y="2834"/>
                  </a:cubicBezTo>
                  <a:cubicBezTo>
                    <a:pt x="13077" y="2860"/>
                    <a:pt x="13077" y="2860"/>
                    <a:pt x="13077" y="2860"/>
                  </a:cubicBezTo>
                  <a:close/>
                  <a:moveTo>
                    <a:pt x="13185" y="3268"/>
                  </a:moveTo>
                  <a:cubicBezTo>
                    <a:pt x="13200" y="3243"/>
                    <a:pt x="13200" y="3243"/>
                    <a:pt x="13200" y="3243"/>
                  </a:cubicBezTo>
                  <a:cubicBezTo>
                    <a:pt x="13231" y="3191"/>
                    <a:pt x="13231" y="3191"/>
                    <a:pt x="13231" y="3191"/>
                  </a:cubicBezTo>
                  <a:cubicBezTo>
                    <a:pt x="13277" y="3140"/>
                    <a:pt x="13277" y="3140"/>
                    <a:pt x="13277" y="3140"/>
                  </a:cubicBezTo>
                  <a:cubicBezTo>
                    <a:pt x="13323" y="3166"/>
                    <a:pt x="13323" y="3166"/>
                    <a:pt x="13323" y="3166"/>
                  </a:cubicBezTo>
                  <a:cubicBezTo>
                    <a:pt x="13385" y="3166"/>
                    <a:pt x="13385" y="3166"/>
                    <a:pt x="13385" y="3166"/>
                  </a:cubicBezTo>
                  <a:cubicBezTo>
                    <a:pt x="13431" y="3140"/>
                    <a:pt x="13431" y="3140"/>
                    <a:pt x="13431" y="3140"/>
                  </a:cubicBezTo>
                  <a:cubicBezTo>
                    <a:pt x="13508" y="3140"/>
                    <a:pt x="13508" y="3140"/>
                    <a:pt x="13508" y="3140"/>
                  </a:cubicBezTo>
                  <a:cubicBezTo>
                    <a:pt x="13538" y="3115"/>
                    <a:pt x="13538" y="3115"/>
                    <a:pt x="13538" y="3115"/>
                  </a:cubicBezTo>
                  <a:cubicBezTo>
                    <a:pt x="13600" y="3115"/>
                    <a:pt x="13600" y="3115"/>
                    <a:pt x="13600" y="3115"/>
                  </a:cubicBezTo>
                  <a:cubicBezTo>
                    <a:pt x="13631" y="3115"/>
                    <a:pt x="13631" y="3115"/>
                    <a:pt x="13631" y="3115"/>
                  </a:cubicBezTo>
                  <a:cubicBezTo>
                    <a:pt x="13662" y="3064"/>
                    <a:pt x="13662" y="3064"/>
                    <a:pt x="13662" y="3064"/>
                  </a:cubicBezTo>
                  <a:cubicBezTo>
                    <a:pt x="13631" y="3038"/>
                    <a:pt x="13631" y="3038"/>
                    <a:pt x="13631" y="3038"/>
                  </a:cubicBezTo>
                  <a:cubicBezTo>
                    <a:pt x="13615" y="2987"/>
                    <a:pt x="13615" y="2987"/>
                    <a:pt x="13615" y="2987"/>
                  </a:cubicBezTo>
                  <a:cubicBezTo>
                    <a:pt x="13569" y="2885"/>
                    <a:pt x="13569" y="2885"/>
                    <a:pt x="13569" y="2885"/>
                  </a:cubicBezTo>
                  <a:cubicBezTo>
                    <a:pt x="13508" y="2809"/>
                    <a:pt x="13508" y="2809"/>
                    <a:pt x="13508" y="2809"/>
                  </a:cubicBezTo>
                  <a:cubicBezTo>
                    <a:pt x="13462" y="2809"/>
                    <a:pt x="13462" y="2809"/>
                    <a:pt x="13462" y="2809"/>
                  </a:cubicBezTo>
                  <a:cubicBezTo>
                    <a:pt x="13415" y="2783"/>
                    <a:pt x="13415" y="2783"/>
                    <a:pt x="13415" y="2783"/>
                  </a:cubicBezTo>
                  <a:cubicBezTo>
                    <a:pt x="13385" y="2732"/>
                    <a:pt x="13385" y="2732"/>
                    <a:pt x="13385" y="2732"/>
                  </a:cubicBezTo>
                  <a:cubicBezTo>
                    <a:pt x="13354" y="2732"/>
                    <a:pt x="13354" y="2732"/>
                    <a:pt x="13354" y="2732"/>
                  </a:cubicBezTo>
                  <a:cubicBezTo>
                    <a:pt x="13338" y="2757"/>
                    <a:pt x="13338" y="2757"/>
                    <a:pt x="13338" y="2757"/>
                  </a:cubicBezTo>
                  <a:cubicBezTo>
                    <a:pt x="13292" y="2732"/>
                    <a:pt x="13292" y="2732"/>
                    <a:pt x="13292" y="2732"/>
                  </a:cubicBezTo>
                  <a:cubicBezTo>
                    <a:pt x="13262" y="2732"/>
                    <a:pt x="13262" y="2732"/>
                    <a:pt x="13262" y="2732"/>
                  </a:cubicBezTo>
                  <a:cubicBezTo>
                    <a:pt x="13246" y="2783"/>
                    <a:pt x="13246" y="2783"/>
                    <a:pt x="13246" y="2783"/>
                  </a:cubicBezTo>
                  <a:cubicBezTo>
                    <a:pt x="13200" y="2860"/>
                    <a:pt x="13200" y="2860"/>
                    <a:pt x="13200" y="2860"/>
                  </a:cubicBezTo>
                  <a:cubicBezTo>
                    <a:pt x="13215" y="2936"/>
                    <a:pt x="13215" y="2936"/>
                    <a:pt x="13215" y="2936"/>
                  </a:cubicBezTo>
                  <a:cubicBezTo>
                    <a:pt x="13215" y="3038"/>
                    <a:pt x="13215" y="3038"/>
                    <a:pt x="13215" y="3038"/>
                  </a:cubicBezTo>
                  <a:cubicBezTo>
                    <a:pt x="13185" y="3166"/>
                    <a:pt x="13185" y="3166"/>
                    <a:pt x="13185" y="3166"/>
                  </a:cubicBezTo>
                  <a:cubicBezTo>
                    <a:pt x="13154" y="3217"/>
                    <a:pt x="13154" y="3217"/>
                    <a:pt x="13154" y="3217"/>
                  </a:cubicBezTo>
                  <a:cubicBezTo>
                    <a:pt x="13154" y="3268"/>
                    <a:pt x="13154" y="3268"/>
                    <a:pt x="13154" y="3268"/>
                  </a:cubicBezTo>
                  <a:cubicBezTo>
                    <a:pt x="13185" y="3268"/>
                    <a:pt x="13185" y="3268"/>
                    <a:pt x="13185" y="3268"/>
                  </a:cubicBezTo>
                  <a:close/>
                  <a:moveTo>
                    <a:pt x="12400" y="3013"/>
                  </a:moveTo>
                  <a:cubicBezTo>
                    <a:pt x="12415" y="3038"/>
                    <a:pt x="12415" y="3038"/>
                    <a:pt x="12415" y="3038"/>
                  </a:cubicBezTo>
                  <a:cubicBezTo>
                    <a:pt x="12431" y="3089"/>
                    <a:pt x="12431" y="3089"/>
                    <a:pt x="12431" y="3089"/>
                  </a:cubicBezTo>
                  <a:cubicBezTo>
                    <a:pt x="12462" y="3089"/>
                    <a:pt x="12462" y="3089"/>
                    <a:pt x="12462" y="3089"/>
                  </a:cubicBezTo>
                  <a:cubicBezTo>
                    <a:pt x="12492" y="3140"/>
                    <a:pt x="12492" y="3140"/>
                    <a:pt x="12492" y="3140"/>
                  </a:cubicBezTo>
                  <a:cubicBezTo>
                    <a:pt x="12523" y="3140"/>
                    <a:pt x="12523" y="3140"/>
                    <a:pt x="12523" y="3140"/>
                  </a:cubicBezTo>
                  <a:cubicBezTo>
                    <a:pt x="12569" y="3191"/>
                    <a:pt x="12569" y="3191"/>
                    <a:pt x="12569" y="3191"/>
                  </a:cubicBezTo>
                  <a:cubicBezTo>
                    <a:pt x="12585" y="3191"/>
                    <a:pt x="12585" y="3191"/>
                    <a:pt x="12585" y="3191"/>
                  </a:cubicBezTo>
                  <a:cubicBezTo>
                    <a:pt x="12585" y="3140"/>
                    <a:pt x="12585" y="3140"/>
                    <a:pt x="12585" y="3140"/>
                  </a:cubicBezTo>
                  <a:cubicBezTo>
                    <a:pt x="12538" y="3064"/>
                    <a:pt x="12538" y="3064"/>
                    <a:pt x="12538" y="3064"/>
                  </a:cubicBezTo>
                  <a:cubicBezTo>
                    <a:pt x="12508" y="3064"/>
                    <a:pt x="12508" y="3064"/>
                    <a:pt x="12508" y="3064"/>
                  </a:cubicBezTo>
                  <a:cubicBezTo>
                    <a:pt x="12462" y="3064"/>
                    <a:pt x="12462" y="3064"/>
                    <a:pt x="12462" y="3064"/>
                  </a:cubicBezTo>
                  <a:cubicBezTo>
                    <a:pt x="12431" y="2987"/>
                    <a:pt x="12431" y="2987"/>
                    <a:pt x="12431" y="2987"/>
                  </a:cubicBezTo>
                  <a:cubicBezTo>
                    <a:pt x="12400" y="2987"/>
                    <a:pt x="12400" y="2987"/>
                    <a:pt x="12400" y="2987"/>
                  </a:cubicBezTo>
                  <a:cubicBezTo>
                    <a:pt x="12400" y="3013"/>
                    <a:pt x="12400" y="3013"/>
                    <a:pt x="12400" y="3013"/>
                  </a:cubicBezTo>
                  <a:close/>
                  <a:moveTo>
                    <a:pt x="13446" y="4723"/>
                  </a:moveTo>
                  <a:cubicBezTo>
                    <a:pt x="13477" y="4774"/>
                    <a:pt x="13477" y="4774"/>
                    <a:pt x="13477" y="4774"/>
                  </a:cubicBezTo>
                  <a:cubicBezTo>
                    <a:pt x="13492" y="4800"/>
                    <a:pt x="13492" y="4800"/>
                    <a:pt x="13492" y="4800"/>
                  </a:cubicBezTo>
                  <a:cubicBezTo>
                    <a:pt x="13492" y="4774"/>
                    <a:pt x="13492" y="4774"/>
                    <a:pt x="13492" y="4774"/>
                  </a:cubicBezTo>
                  <a:cubicBezTo>
                    <a:pt x="13538" y="4749"/>
                    <a:pt x="13538" y="4749"/>
                    <a:pt x="13538" y="4749"/>
                  </a:cubicBezTo>
                  <a:cubicBezTo>
                    <a:pt x="13554" y="4723"/>
                    <a:pt x="13554" y="4723"/>
                    <a:pt x="13554" y="4723"/>
                  </a:cubicBezTo>
                  <a:cubicBezTo>
                    <a:pt x="13538" y="4698"/>
                    <a:pt x="13538" y="4698"/>
                    <a:pt x="13538" y="4698"/>
                  </a:cubicBezTo>
                  <a:cubicBezTo>
                    <a:pt x="13523" y="4621"/>
                    <a:pt x="13523" y="4621"/>
                    <a:pt x="13523" y="4621"/>
                  </a:cubicBezTo>
                  <a:cubicBezTo>
                    <a:pt x="13508" y="4647"/>
                    <a:pt x="13508" y="4647"/>
                    <a:pt x="13508" y="4647"/>
                  </a:cubicBezTo>
                  <a:cubicBezTo>
                    <a:pt x="13508" y="4672"/>
                    <a:pt x="13508" y="4672"/>
                    <a:pt x="13508" y="4672"/>
                  </a:cubicBezTo>
                  <a:cubicBezTo>
                    <a:pt x="13477" y="4723"/>
                    <a:pt x="13477" y="4723"/>
                    <a:pt x="13477" y="4723"/>
                  </a:cubicBezTo>
                  <a:cubicBezTo>
                    <a:pt x="13477" y="4723"/>
                    <a:pt x="13446" y="4723"/>
                    <a:pt x="13446" y="4723"/>
                  </a:cubicBezTo>
                  <a:close/>
                  <a:moveTo>
                    <a:pt x="17108" y="4264"/>
                  </a:moveTo>
                  <a:cubicBezTo>
                    <a:pt x="17108" y="4238"/>
                    <a:pt x="17108" y="4238"/>
                    <a:pt x="17108" y="4238"/>
                  </a:cubicBezTo>
                  <a:cubicBezTo>
                    <a:pt x="17123" y="4213"/>
                    <a:pt x="17123" y="4213"/>
                    <a:pt x="17123" y="4213"/>
                  </a:cubicBezTo>
                  <a:cubicBezTo>
                    <a:pt x="17108" y="4162"/>
                    <a:pt x="17108" y="4162"/>
                    <a:pt x="17108" y="4162"/>
                  </a:cubicBezTo>
                  <a:cubicBezTo>
                    <a:pt x="17092" y="4162"/>
                    <a:pt x="17092" y="4162"/>
                    <a:pt x="17092" y="4162"/>
                  </a:cubicBezTo>
                  <a:cubicBezTo>
                    <a:pt x="17092" y="4187"/>
                    <a:pt x="17092" y="4187"/>
                    <a:pt x="17092" y="4187"/>
                  </a:cubicBezTo>
                  <a:cubicBezTo>
                    <a:pt x="17108" y="4264"/>
                    <a:pt x="17108" y="4264"/>
                    <a:pt x="17108" y="4264"/>
                  </a:cubicBezTo>
                  <a:close/>
                  <a:moveTo>
                    <a:pt x="17077" y="4289"/>
                  </a:moveTo>
                  <a:cubicBezTo>
                    <a:pt x="17092" y="4315"/>
                    <a:pt x="17092" y="4315"/>
                    <a:pt x="17092" y="4315"/>
                  </a:cubicBezTo>
                  <a:cubicBezTo>
                    <a:pt x="17092" y="4264"/>
                    <a:pt x="17092" y="4264"/>
                    <a:pt x="17092" y="4264"/>
                  </a:cubicBezTo>
                  <a:cubicBezTo>
                    <a:pt x="17077" y="4213"/>
                    <a:pt x="17077" y="4213"/>
                    <a:pt x="17077" y="4213"/>
                  </a:cubicBezTo>
                  <a:cubicBezTo>
                    <a:pt x="17062" y="4213"/>
                    <a:pt x="17062" y="4213"/>
                    <a:pt x="17062" y="4213"/>
                  </a:cubicBezTo>
                  <a:cubicBezTo>
                    <a:pt x="17046" y="4238"/>
                    <a:pt x="17046" y="4238"/>
                    <a:pt x="17046" y="4238"/>
                  </a:cubicBezTo>
                  <a:cubicBezTo>
                    <a:pt x="17077" y="4289"/>
                    <a:pt x="17077" y="4289"/>
                    <a:pt x="17077" y="4289"/>
                  </a:cubicBezTo>
                  <a:close/>
                  <a:moveTo>
                    <a:pt x="17046" y="4315"/>
                  </a:moveTo>
                  <a:cubicBezTo>
                    <a:pt x="17077" y="4391"/>
                    <a:pt x="17077" y="4391"/>
                    <a:pt x="17077" y="4391"/>
                  </a:cubicBezTo>
                  <a:cubicBezTo>
                    <a:pt x="17092" y="4443"/>
                    <a:pt x="17092" y="4443"/>
                    <a:pt x="17092" y="4443"/>
                  </a:cubicBezTo>
                  <a:cubicBezTo>
                    <a:pt x="17108" y="4417"/>
                    <a:pt x="17108" y="4417"/>
                    <a:pt x="17108" y="4417"/>
                  </a:cubicBezTo>
                  <a:cubicBezTo>
                    <a:pt x="17092" y="4340"/>
                    <a:pt x="17092" y="4340"/>
                    <a:pt x="17092" y="4340"/>
                  </a:cubicBezTo>
                  <a:cubicBezTo>
                    <a:pt x="17062" y="4289"/>
                    <a:pt x="17062" y="4289"/>
                    <a:pt x="17062" y="4289"/>
                  </a:cubicBezTo>
                  <a:cubicBezTo>
                    <a:pt x="17046" y="4289"/>
                    <a:pt x="17046" y="4289"/>
                    <a:pt x="17046" y="4289"/>
                  </a:cubicBezTo>
                  <a:cubicBezTo>
                    <a:pt x="17046" y="4315"/>
                    <a:pt x="17046" y="4315"/>
                    <a:pt x="17046" y="4315"/>
                  </a:cubicBezTo>
                  <a:close/>
                  <a:moveTo>
                    <a:pt x="16969" y="4289"/>
                  </a:moveTo>
                  <a:cubicBezTo>
                    <a:pt x="16985" y="4340"/>
                    <a:pt x="16985" y="4340"/>
                    <a:pt x="16985" y="4340"/>
                  </a:cubicBezTo>
                  <a:cubicBezTo>
                    <a:pt x="17000" y="4366"/>
                    <a:pt x="17000" y="4366"/>
                    <a:pt x="17000" y="4366"/>
                  </a:cubicBezTo>
                  <a:cubicBezTo>
                    <a:pt x="17015" y="4340"/>
                    <a:pt x="17015" y="4340"/>
                    <a:pt x="17015" y="4340"/>
                  </a:cubicBezTo>
                  <a:cubicBezTo>
                    <a:pt x="17015" y="4340"/>
                    <a:pt x="17015" y="4340"/>
                    <a:pt x="17015" y="4340"/>
                  </a:cubicBezTo>
                  <a:cubicBezTo>
                    <a:pt x="17015" y="4264"/>
                    <a:pt x="17015" y="4264"/>
                    <a:pt x="17015" y="4264"/>
                  </a:cubicBezTo>
                  <a:cubicBezTo>
                    <a:pt x="17000" y="4264"/>
                    <a:pt x="17000" y="4264"/>
                    <a:pt x="17000" y="4264"/>
                  </a:cubicBezTo>
                  <a:cubicBezTo>
                    <a:pt x="16985" y="4264"/>
                    <a:pt x="16985" y="4264"/>
                    <a:pt x="16985" y="4264"/>
                  </a:cubicBezTo>
                  <a:cubicBezTo>
                    <a:pt x="16969" y="4289"/>
                    <a:pt x="16969" y="4289"/>
                    <a:pt x="16969" y="4289"/>
                  </a:cubicBezTo>
                  <a:close/>
                  <a:moveTo>
                    <a:pt x="17877" y="3677"/>
                  </a:moveTo>
                  <a:cubicBezTo>
                    <a:pt x="17908" y="3702"/>
                    <a:pt x="17908" y="3702"/>
                    <a:pt x="17908" y="3702"/>
                  </a:cubicBezTo>
                  <a:cubicBezTo>
                    <a:pt x="17954" y="3677"/>
                    <a:pt x="17954" y="3677"/>
                    <a:pt x="17954" y="3677"/>
                  </a:cubicBezTo>
                  <a:cubicBezTo>
                    <a:pt x="17969" y="3626"/>
                    <a:pt x="17969" y="3626"/>
                    <a:pt x="17969" y="3626"/>
                  </a:cubicBezTo>
                  <a:cubicBezTo>
                    <a:pt x="17969" y="3574"/>
                    <a:pt x="17969" y="3574"/>
                    <a:pt x="17969" y="3574"/>
                  </a:cubicBezTo>
                  <a:cubicBezTo>
                    <a:pt x="17938" y="3523"/>
                    <a:pt x="17938" y="3523"/>
                    <a:pt x="17938" y="3523"/>
                  </a:cubicBezTo>
                  <a:cubicBezTo>
                    <a:pt x="17954" y="3498"/>
                    <a:pt x="17954" y="3498"/>
                    <a:pt x="17954" y="3498"/>
                  </a:cubicBezTo>
                  <a:cubicBezTo>
                    <a:pt x="17938" y="3447"/>
                    <a:pt x="17938" y="3447"/>
                    <a:pt x="17938" y="3447"/>
                  </a:cubicBezTo>
                  <a:cubicBezTo>
                    <a:pt x="17908" y="3421"/>
                    <a:pt x="17908" y="3421"/>
                    <a:pt x="17908" y="3421"/>
                  </a:cubicBezTo>
                  <a:cubicBezTo>
                    <a:pt x="17892" y="3421"/>
                    <a:pt x="17892" y="3421"/>
                    <a:pt x="17892" y="3421"/>
                  </a:cubicBezTo>
                  <a:cubicBezTo>
                    <a:pt x="17862" y="3421"/>
                    <a:pt x="17862" y="3421"/>
                    <a:pt x="17862" y="3421"/>
                  </a:cubicBezTo>
                  <a:cubicBezTo>
                    <a:pt x="17831" y="3396"/>
                    <a:pt x="17831" y="3396"/>
                    <a:pt x="17831" y="3396"/>
                  </a:cubicBezTo>
                  <a:cubicBezTo>
                    <a:pt x="17800" y="3396"/>
                    <a:pt x="17800" y="3396"/>
                    <a:pt x="17800" y="3396"/>
                  </a:cubicBezTo>
                  <a:cubicBezTo>
                    <a:pt x="17800" y="3421"/>
                    <a:pt x="17800" y="3421"/>
                    <a:pt x="17800" y="3421"/>
                  </a:cubicBezTo>
                  <a:cubicBezTo>
                    <a:pt x="17785" y="3421"/>
                    <a:pt x="17785" y="3421"/>
                    <a:pt x="17785" y="3421"/>
                  </a:cubicBezTo>
                  <a:cubicBezTo>
                    <a:pt x="17785" y="3447"/>
                    <a:pt x="17785" y="3447"/>
                    <a:pt x="17785" y="3447"/>
                  </a:cubicBezTo>
                  <a:cubicBezTo>
                    <a:pt x="17754" y="3447"/>
                    <a:pt x="17754" y="3447"/>
                    <a:pt x="17754" y="3447"/>
                  </a:cubicBezTo>
                  <a:cubicBezTo>
                    <a:pt x="17754" y="3498"/>
                    <a:pt x="17754" y="3498"/>
                    <a:pt x="17754" y="3498"/>
                  </a:cubicBezTo>
                  <a:cubicBezTo>
                    <a:pt x="17754" y="3600"/>
                    <a:pt x="17754" y="3600"/>
                    <a:pt x="17754" y="3600"/>
                  </a:cubicBezTo>
                  <a:cubicBezTo>
                    <a:pt x="17769" y="3600"/>
                    <a:pt x="17769" y="3600"/>
                    <a:pt x="17769" y="3600"/>
                  </a:cubicBezTo>
                  <a:cubicBezTo>
                    <a:pt x="17800" y="3600"/>
                    <a:pt x="17800" y="3600"/>
                    <a:pt x="17800" y="3600"/>
                  </a:cubicBezTo>
                  <a:cubicBezTo>
                    <a:pt x="17831" y="3626"/>
                    <a:pt x="17831" y="3626"/>
                    <a:pt x="17831" y="3626"/>
                  </a:cubicBezTo>
                  <a:cubicBezTo>
                    <a:pt x="17877" y="3677"/>
                    <a:pt x="17877" y="3677"/>
                    <a:pt x="17877" y="3677"/>
                  </a:cubicBezTo>
                  <a:close/>
                  <a:moveTo>
                    <a:pt x="18077" y="3549"/>
                  </a:moveTo>
                  <a:cubicBezTo>
                    <a:pt x="18108" y="3498"/>
                    <a:pt x="18108" y="3498"/>
                    <a:pt x="18108" y="3498"/>
                  </a:cubicBezTo>
                  <a:cubicBezTo>
                    <a:pt x="18108" y="3472"/>
                    <a:pt x="18108" y="3472"/>
                    <a:pt x="18108" y="3472"/>
                  </a:cubicBezTo>
                  <a:cubicBezTo>
                    <a:pt x="18077" y="3472"/>
                    <a:pt x="18077" y="3472"/>
                    <a:pt x="18077" y="3472"/>
                  </a:cubicBezTo>
                  <a:cubicBezTo>
                    <a:pt x="18062" y="3498"/>
                    <a:pt x="18062" y="3498"/>
                    <a:pt x="18062" y="3498"/>
                  </a:cubicBezTo>
                  <a:cubicBezTo>
                    <a:pt x="18077" y="3549"/>
                    <a:pt x="18077" y="3549"/>
                    <a:pt x="18077" y="3549"/>
                  </a:cubicBezTo>
                  <a:close/>
                  <a:moveTo>
                    <a:pt x="18308" y="18128"/>
                  </a:moveTo>
                  <a:cubicBezTo>
                    <a:pt x="18308" y="18077"/>
                    <a:pt x="18308" y="18077"/>
                    <a:pt x="18308" y="18077"/>
                  </a:cubicBezTo>
                  <a:cubicBezTo>
                    <a:pt x="18308" y="18000"/>
                    <a:pt x="18308" y="18000"/>
                    <a:pt x="18308" y="18000"/>
                  </a:cubicBezTo>
                  <a:cubicBezTo>
                    <a:pt x="18292" y="17949"/>
                    <a:pt x="18292" y="17949"/>
                    <a:pt x="18292" y="17949"/>
                  </a:cubicBezTo>
                  <a:cubicBezTo>
                    <a:pt x="18277" y="17898"/>
                    <a:pt x="18277" y="17898"/>
                    <a:pt x="18277" y="17898"/>
                  </a:cubicBezTo>
                  <a:cubicBezTo>
                    <a:pt x="18292" y="17796"/>
                    <a:pt x="18292" y="17796"/>
                    <a:pt x="18292" y="17796"/>
                  </a:cubicBezTo>
                  <a:cubicBezTo>
                    <a:pt x="18323" y="17770"/>
                    <a:pt x="18323" y="17770"/>
                    <a:pt x="18323" y="17770"/>
                  </a:cubicBezTo>
                  <a:cubicBezTo>
                    <a:pt x="18338" y="17770"/>
                    <a:pt x="18338" y="17770"/>
                    <a:pt x="18338" y="17770"/>
                  </a:cubicBezTo>
                  <a:cubicBezTo>
                    <a:pt x="18338" y="17821"/>
                    <a:pt x="18338" y="17821"/>
                    <a:pt x="18338" y="17821"/>
                  </a:cubicBezTo>
                  <a:cubicBezTo>
                    <a:pt x="18354" y="17847"/>
                    <a:pt x="18354" y="17847"/>
                    <a:pt x="18354" y="17847"/>
                  </a:cubicBezTo>
                  <a:cubicBezTo>
                    <a:pt x="18415" y="17821"/>
                    <a:pt x="18415" y="17821"/>
                    <a:pt x="18415" y="17821"/>
                  </a:cubicBezTo>
                  <a:cubicBezTo>
                    <a:pt x="18431" y="17796"/>
                    <a:pt x="18431" y="17796"/>
                    <a:pt x="18431" y="17796"/>
                  </a:cubicBezTo>
                  <a:cubicBezTo>
                    <a:pt x="18446" y="17796"/>
                    <a:pt x="18446" y="17796"/>
                    <a:pt x="18446" y="17796"/>
                  </a:cubicBezTo>
                  <a:cubicBezTo>
                    <a:pt x="18446" y="17821"/>
                    <a:pt x="18446" y="17821"/>
                    <a:pt x="18446" y="17821"/>
                  </a:cubicBezTo>
                  <a:cubicBezTo>
                    <a:pt x="18446" y="17847"/>
                    <a:pt x="18446" y="17847"/>
                    <a:pt x="18446" y="17847"/>
                  </a:cubicBezTo>
                  <a:cubicBezTo>
                    <a:pt x="18446" y="17872"/>
                    <a:pt x="18446" y="17872"/>
                    <a:pt x="18446" y="17872"/>
                  </a:cubicBezTo>
                  <a:cubicBezTo>
                    <a:pt x="18477" y="17949"/>
                    <a:pt x="18477" y="17949"/>
                    <a:pt x="18477" y="17949"/>
                  </a:cubicBezTo>
                  <a:cubicBezTo>
                    <a:pt x="18477" y="18000"/>
                    <a:pt x="18477" y="18000"/>
                    <a:pt x="18477" y="18000"/>
                  </a:cubicBezTo>
                  <a:cubicBezTo>
                    <a:pt x="18508" y="18026"/>
                    <a:pt x="18508" y="18026"/>
                    <a:pt x="18508" y="18026"/>
                  </a:cubicBezTo>
                  <a:cubicBezTo>
                    <a:pt x="18508" y="18000"/>
                    <a:pt x="18508" y="18000"/>
                    <a:pt x="18508" y="18000"/>
                  </a:cubicBezTo>
                  <a:cubicBezTo>
                    <a:pt x="18492" y="17949"/>
                    <a:pt x="18492" y="17949"/>
                    <a:pt x="18492" y="17949"/>
                  </a:cubicBezTo>
                  <a:cubicBezTo>
                    <a:pt x="18492" y="17898"/>
                    <a:pt x="18492" y="17898"/>
                    <a:pt x="18492" y="17898"/>
                  </a:cubicBezTo>
                  <a:cubicBezTo>
                    <a:pt x="18492" y="17847"/>
                    <a:pt x="18492" y="17847"/>
                    <a:pt x="18492" y="17847"/>
                  </a:cubicBezTo>
                  <a:cubicBezTo>
                    <a:pt x="18462" y="17796"/>
                    <a:pt x="18462" y="17796"/>
                    <a:pt x="18462" y="17796"/>
                  </a:cubicBezTo>
                  <a:cubicBezTo>
                    <a:pt x="18462" y="17719"/>
                    <a:pt x="18462" y="17719"/>
                    <a:pt x="18462" y="17719"/>
                  </a:cubicBezTo>
                  <a:cubicBezTo>
                    <a:pt x="18446" y="17668"/>
                    <a:pt x="18446" y="17668"/>
                    <a:pt x="18446" y="17668"/>
                  </a:cubicBezTo>
                  <a:cubicBezTo>
                    <a:pt x="18431" y="17694"/>
                    <a:pt x="18431" y="17694"/>
                    <a:pt x="18431" y="17694"/>
                  </a:cubicBezTo>
                  <a:cubicBezTo>
                    <a:pt x="18400" y="17694"/>
                    <a:pt x="18400" y="17694"/>
                    <a:pt x="18400" y="17694"/>
                  </a:cubicBezTo>
                  <a:cubicBezTo>
                    <a:pt x="18354" y="17643"/>
                    <a:pt x="18354" y="17643"/>
                    <a:pt x="18354" y="17643"/>
                  </a:cubicBezTo>
                  <a:cubicBezTo>
                    <a:pt x="18354" y="17566"/>
                    <a:pt x="18354" y="17566"/>
                    <a:pt x="18354" y="17566"/>
                  </a:cubicBezTo>
                  <a:cubicBezTo>
                    <a:pt x="18323" y="17515"/>
                    <a:pt x="18323" y="17515"/>
                    <a:pt x="18323" y="17515"/>
                  </a:cubicBezTo>
                  <a:cubicBezTo>
                    <a:pt x="18292" y="17438"/>
                    <a:pt x="18292" y="17438"/>
                    <a:pt x="18292" y="17438"/>
                  </a:cubicBezTo>
                  <a:cubicBezTo>
                    <a:pt x="18262" y="17438"/>
                    <a:pt x="18262" y="17438"/>
                    <a:pt x="18262" y="17438"/>
                  </a:cubicBezTo>
                  <a:cubicBezTo>
                    <a:pt x="18231" y="17387"/>
                    <a:pt x="18231" y="17387"/>
                    <a:pt x="18231" y="17387"/>
                  </a:cubicBezTo>
                  <a:cubicBezTo>
                    <a:pt x="18231" y="17285"/>
                    <a:pt x="18231" y="17285"/>
                    <a:pt x="18231" y="17285"/>
                  </a:cubicBezTo>
                  <a:cubicBezTo>
                    <a:pt x="18200" y="17234"/>
                    <a:pt x="18200" y="17234"/>
                    <a:pt x="18200" y="17234"/>
                  </a:cubicBezTo>
                  <a:cubicBezTo>
                    <a:pt x="18185" y="17157"/>
                    <a:pt x="18185" y="17157"/>
                    <a:pt x="18185" y="17157"/>
                  </a:cubicBezTo>
                  <a:cubicBezTo>
                    <a:pt x="18185" y="17055"/>
                    <a:pt x="18185" y="17055"/>
                    <a:pt x="18185" y="17055"/>
                  </a:cubicBezTo>
                  <a:cubicBezTo>
                    <a:pt x="18185" y="16953"/>
                    <a:pt x="18185" y="16953"/>
                    <a:pt x="18185" y="16953"/>
                  </a:cubicBezTo>
                  <a:cubicBezTo>
                    <a:pt x="18169" y="16902"/>
                    <a:pt x="18169" y="16902"/>
                    <a:pt x="18169" y="16902"/>
                  </a:cubicBezTo>
                  <a:cubicBezTo>
                    <a:pt x="18169" y="16826"/>
                    <a:pt x="18169" y="16826"/>
                    <a:pt x="18169" y="16826"/>
                  </a:cubicBezTo>
                  <a:cubicBezTo>
                    <a:pt x="18169" y="16749"/>
                    <a:pt x="18169" y="16749"/>
                    <a:pt x="18169" y="16749"/>
                  </a:cubicBezTo>
                  <a:cubicBezTo>
                    <a:pt x="18138" y="16698"/>
                    <a:pt x="18138" y="16698"/>
                    <a:pt x="18138" y="16698"/>
                  </a:cubicBezTo>
                  <a:cubicBezTo>
                    <a:pt x="18154" y="16647"/>
                    <a:pt x="18154" y="16647"/>
                    <a:pt x="18154" y="16647"/>
                  </a:cubicBezTo>
                  <a:cubicBezTo>
                    <a:pt x="18169" y="16621"/>
                    <a:pt x="18169" y="16621"/>
                    <a:pt x="18169" y="16621"/>
                  </a:cubicBezTo>
                  <a:cubicBezTo>
                    <a:pt x="18169" y="16596"/>
                    <a:pt x="18169" y="16596"/>
                    <a:pt x="18169" y="16596"/>
                  </a:cubicBezTo>
                  <a:cubicBezTo>
                    <a:pt x="18185" y="16570"/>
                    <a:pt x="18185" y="16570"/>
                    <a:pt x="18185" y="16570"/>
                  </a:cubicBezTo>
                  <a:cubicBezTo>
                    <a:pt x="18200" y="16596"/>
                    <a:pt x="18200" y="16596"/>
                    <a:pt x="18200" y="16596"/>
                  </a:cubicBezTo>
                  <a:cubicBezTo>
                    <a:pt x="18231" y="16570"/>
                    <a:pt x="18231" y="16570"/>
                    <a:pt x="18231" y="16570"/>
                  </a:cubicBezTo>
                  <a:cubicBezTo>
                    <a:pt x="18277" y="16570"/>
                    <a:pt x="18277" y="16570"/>
                    <a:pt x="18277" y="16570"/>
                  </a:cubicBezTo>
                  <a:cubicBezTo>
                    <a:pt x="18308" y="16621"/>
                    <a:pt x="18308" y="16621"/>
                    <a:pt x="18308" y="16621"/>
                  </a:cubicBezTo>
                  <a:cubicBezTo>
                    <a:pt x="18338" y="16698"/>
                    <a:pt x="18338" y="16698"/>
                    <a:pt x="18338" y="16698"/>
                  </a:cubicBezTo>
                  <a:cubicBezTo>
                    <a:pt x="18369" y="16723"/>
                    <a:pt x="18369" y="16723"/>
                    <a:pt x="18369" y="16723"/>
                  </a:cubicBezTo>
                  <a:cubicBezTo>
                    <a:pt x="18400" y="16749"/>
                    <a:pt x="18400" y="16749"/>
                    <a:pt x="18400" y="16749"/>
                  </a:cubicBezTo>
                  <a:cubicBezTo>
                    <a:pt x="18431" y="16826"/>
                    <a:pt x="18431" y="16826"/>
                    <a:pt x="18431" y="16826"/>
                  </a:cubicBezTo>
                  <a:cubicBezTo>
                    <a:pt x="18446" y="16851"/>
                    <a:pt x="18446" y="16851"/>
                    <a:pt x="18446" y="16851"/>
                  </a:cubicBezTo>
                  <a:cubicBezTo>
                    <a:pt x="18431" y="16774"/>
                    <a:pt x="18431" y="16774"/>
                    <a:pt x="18431" y="16774"/>
                  </a:cubicBezTo>
                  <a:cubicBezTo>
                    <a:pt x="18400" y="16698"/>
                    <a:pt x="18400" y="16698"/>
                    <a:pt x="18400" y="16698"/>
                  </a:cubicBezTo>
                  <a:cubicBezTo>
                    <a:pt x="18354" y="16647"/>
                    <a:pt x="18354" y="16647"/>
                    <a:pt x="18354" y="16647"/>
                  </a:cubicBezTo>
                  <a:cubicBezTo>
                    <a:pt x="18323" y="16570"/>
                    <a:pt x="18323" y="16570"/>
                    <a:pt x="18323" y="16570"/>
                  </a:cubicBezTo>
                  <a:cubicBezTo>
                    <a:pt x="18292" y="16494"/>
                    <a:pt x="18292" y="16494"/>
                    <a:pt x="18292" y="16494"/>
                  </a:cubicBezTo>
                  <a:cubicBezTo>
                    <a:pt x="18292" y="16468"/>
                    <a:pt x="18292" y="16468"/>
                    <a:pt x="18292" y="16468"/>
                  </a:cubicBezTo>
                  <a:cubicBezTo>
                    <a:pt x="18277" y="16443"/>
                    <a:pt x="18277" y="16443"/>
                    <a:pt x="18277" y="16443"/>
                  </a:cubicBezTo>
                  <a:cubicBezTo>
                    <a:pt x="18246" y="16340"/>
                    <a:pt x="18246" y="16340"/>
                    <a:pt x="18246" y="16340"/>
                  </a:cubicBezTo>
                  <a:cubicBezTo>
                    <a:pt x="18231" y="16289"/>
                    <a:pt x="18231" y="16289"/>
                    <a:pt x="18231" y="16289"/>
                  </a:cubicBezTo>
                  <a:cubicBezTo>
                    <a:pt x="18215" y="16264"/>
                    <a:pt x="18215" y="16264"/>
                    <a:pt x="18215" y="16264"/>
                  </a:cubicBezTo>
                  <a:cubicBezTo>
                    <a:pt x="18200" y="16213"/>
                    <a:pt x="18200" y="16213"/>
                    <a:pt x="18200" y="16213"/>
                  </a:cubicBezTo>
                  <a:cubicBezTo>
                    <a:pt x="18154" y="16111"/>
                    <a:pt x="18154" y="16111"/>
                    <a:pt x="18154" y="16111"/>
                  </a:cubicBezTo>
                  <a:cubicBezTo>
                    <a:pt x="18108" y="15983"/>
                    <a:pt x="18108" y="15983"/>
                    <a:pt x="18108" y="15983"/>
                  </a:cubicBezTo>
                  <a:cubicBezTo>
                    <a:pt x="18108" y="15906"/>
                    <a:pt x="18108" y="15906"/>
                    <a:pt x="18108" y="15906"/>
                  </a:cubicBezTo>
                  <a:cubicBezTo>
                    <a:pt x="18046" y="15779"/>
                    <a:pt x="18046" y="15779"/>
                    <a:pt x="18046" y="15779"/>
                  </a:cubicBezTo>
                  <a:cubicBezTo>
                    <a:pt x="18015" y="15702"/>
                    <a:pt x="18015" y="15702"/>
                    <a:pt x="18015" y="15702"/>
                  </a:cubicBezTo>
                  <a:cubicBezTo>
                    <a:pt x="17985" y="15677"/>
                    <a:pt x="17985" y="15677"/>
                    <a:pt x="17985" y="15677"/>
                  </a:cubicBezTo>
                  <a:cubicBezTo>
                    <a:pt x="17985" y="15600"/>
                    <a:pt x="17985" y="15600"/>
                    <a:pt x="17985" y="15600"/>
                  </a:cubicBezTo>
                  <a:cubicBezTo>
                    <a:pt x="17969" y="15549"/>
                    <a:pt x="17969" y="15549"/>
                    <a:pt x="17969" y="15549"/>
                  </a:cubicBezTo>
                  <a:cubicBezTo>
                    <a:pt x="17954" y="15549"/>
                    <a:pt x="17954" y="15549"/>
                    <a:pt x="17954" y="15549"/>
                  </a:cubicBezTo>
                  <a:cubicBezTo>
                    <a:pt x="17954" y="15574"/>
                    <a:pt x="17954" y="15574"/>
                    <a:pt x="17954" y="15574"/>
                  </a:cubicBezTo>
                  <a:cubicBezTo>
                    <a:pt x="17923" y="15574"/>
                    <a:pt x="17923" y="15574"/>
                    <a:pt x="17923" y="15574"/>
                  </a:cubicBezTo>
                  <a:cubicBezTo>
                    <a:pt x="17923" y="15549"/>
                    <a:pt x="17923" y="15549"/>
                    <a:pt x="17923" y="15549"/>
                  </a:cubicBezTo>
                  <a:cubicBezTo>
                    <a:pt x="17923" y="15498"/>
                    <a:pt x="17923" y="15498"/>
                    <a:pt x="17923" y="15498"/>
                  </a:cubicBezTo>
                  <a:cubicBezTo>
                    <a:pt x="17923" y="15447"/>
                    <a:pt x="17923" y="15447"/>
                    <a:pt x="17923" y="15447"/>
                  </a:cubicBezTo>
                  <a:cubicBezTo>
                    <a:pt x="17892" y="15421"/>
                    <a:pt x="17892" y="15421"/>
                    <a:pt x="17892" y="15421"/>
                  </a:cubicBezTo>
                  <a:cubicBezTo>
                    <a:pt x="17862" y="15370"/>
                    <a:pt x="17862" y="15370"/>
                    <a:pt x="17862" y="15370"/>
                  </a:cubicBezTo>
                  <a:cubicBezTo>
                    <a:pt x="17846" y="15294"/>
                    <a:pt x="17846" y="15294"/>
                    <a:pt x="17846" y="15294"/>
                  </a:cubicBezTo>
                  <a:cubicBezTo>
                    <a:pt x="17831" y="15243"/>
                    <a:pt x="17831" y="15243"/>
                    <a:pt x="17831" y="15243"/>
                  </a:cubicBezTo>
                  <a:cubicBezTo>
                    <a:pt x="17815" y="15191"/>
                    <a:pt x="17815" y="15191"/>
                    <a:pt x="17815" y="15191"/>
                  </a:cubicBezTo>
                  <a:cubicBezTo>
                    <a:pt x="17831" y="15140"/>
                    <a:pt x="17831" y="15140"/>
                    <a:pt x="17831" y="15140"/>
                  </a:cubicBezTo>
                  <a:cubicBezTo>
                    <a:pt x="17831" y="15166"/>
                    <a:pt x="17831" y="15166"/>
                    <a:pt x="17831" y="15166"/>
                  </a:cubicBezTo>
                  <a:cubicBezTo>
                    <a:pt x="17831" y="15089"/>
                    <a:pt x="17831" y="15089"/>
                    <a:pt x="17831" y="15089"/>
                  </a:cubicBezTo>
                  <a:cubicBezTo>
                    <a:pt x="17815" y="14987"/>
                    <a:pt x="17815" y="14987"/>
                    <a:pt x="17815" y="14987"/>
                  </a:cubicBezTo>
                  <a:cubicBezTo>
                    <a:pt x="17815" y="14936"/>
                    <a:pt x="17815" y="14936"/>
                    <a:pt x="17815" y="14936"/>
                  </a:cubicBezTo>
                  <a:cubicBezTo>
                    <a:pt x="17785" y="14911"/>
                    <a:pt x="17785" y="14911"/>
                    <a:pt x="17785" y="14911"/>
                  </a:cubicBezTo>
                  <a:cubicBezTo>
                    <a:pt x="17738" y="14860"/>
                    <a:pt x="17738" y="14860"/>
                    <a:pt x="17738" y="14860"/>
                  </a:cubicBezTo>
                  <a:cubicBezTo>
                    <a:pt x="17738" y="14809"/>
                    <a:pt x="17738" y="14809"/>
                    <a:pt x="17738" y="14809"/>
                  </a:cubicBezTo>
                  <a:cubicBezTo>
                    <a:pt x="17723" y="14783"/>
                    <a:pt x="17723" y="14783"/>
                    <a:pt x="17723" y="14783"/>
                  </a:cubicBezTo>
                  <a:cubicBezTo>
                    <a:pt x="17723" y="14757"/>
                    <a:pt x="17723" y="14757"/>
                    <a:pt x="17723" y="14757"/>
                  </a:cubicBezTo>
                  <a:cubicBezTo>
                    <a:pt x="17738" y="14757"/>
                    <a:pt x="17738" y="14757"/>
                    <a:pt x="17738" y="14757"/>
                  </a:cubicBezTo>
                  <a:cubicBezTo>
                    <a:pt x="17769" y="14809"/>
                    <a:pt x="17769" y="14809"/>
                    <a:pt x="17769" y="14809"/>
                  </a:cubicBezTo>
                  <a:cubicBezTo>
                    <a:pt x="17800" y="14885"/>
                    <a:pt x="17800" y="14885"/>
                    <a:pt x="17800" y="14885"/>
                  </a:cubicBezTo>
                  <a:cubicBezTo>
                    <a:pt x="17785" y="14809"/>
                    <a:pt x="17785" y="14809"/>
                    <a:pt x="17785" y="14809"/>
                  </a:cubicBezTo>
                  <a:cubicBezTo>
                    <a:pt x="17754" y="14706"/>
                    <a:pt x="17754" y="14706"/>
                    <a:pt x="17754" y="14706"/>
                  </a:cubicBezTo>
                  <a:cubicBezTo>
                    <a:pt x="17708" y="14655"/>
                    <a:pt x="17708" y="14655"/>
                    <a:pt x="17708" y="14655"/>
                  </a:cubicBezTo>
                  <a:cubicBezTo>
                    <a:pt x="17692" y="14655"/>
                    <a:pt x="17692" y="14655"/>
                    <a:pt x="17692" y="14655"/>
                  </a:cubicBezTo>
                  <a:cubicBezTo>
                    <a:pt x="17692" y="14604"/>
                    <a:pt x="17692" y="14604"/>
                    <a:pt x="17692" y="14604"/>
                  </a:cubicBezTo>
                  <a:cubicBezTo>
                    <a:pt x="17615" y="14502"/>
                    <a:pt x="17615" y="14502"/>
                    <a:pt x="17615" y="14502"/>
                  </a:cubicBezTo>
                  <a:cubicBezTo>
                    <a:pt x="17600" y="14451"/>
                    <a:pt x="17600" y="14451"/>
                    <a:pt x="17600" y="14451"/>
                  </a:cubicBezTo>
                  <a:cubicBezTo>
                    <a:pt x="17600" y="14349"/>
                    <a:pt x="17600" y="14349"/>
                    <a:pt x="17600" y="14349"/>
                  </a:cubicBezTo>
                  <a:cubicBezTo>
                    <a:pt x="17585" y="14323"/>
                    <a:pt x="17585" y="14323"/>
                    <a:pt x="17585" y="14323"/>
                  </a:cubicBezTo>
                  <a:cubicBezTo>
                    <a:pt x="17538" y="14298"/>
                    <a:pt x="17538" y="14298"/>
                    <a:pt x="17538" y="14298"/>
                  </a:cubicBezTo>
                  <a:cubicBezTo>
                    <a:pt x="17508" y="14221"/>
                    <a:pt x="17508" y="14221"/>
                    <a:pt x="17508" y="14221"/>
                  </a:cubicBezTo>
                  <a:cubicBezTo>
                    <a:pt x="17492" y="14196"/>
                    <a:pt x="17492" y="14196"/>
                    <a:pt x="17492" y="14196"/>
                  </a:cubicBezTo>
                  <a:cubicBezTo>
                    <a:pt x="17492" y="14221"/>
                    <a:pt x="17492" y="14221"/>
                    <a:pt x="17492" y="14221"/>
                  </a:cubicBezTo>
                  <a:cubicBezTo>
                    <a:pt x="17492" y="14247"/>
                    <a:pt x="17492" y="14247"/>
                    <a:pt x="17492" y="14247"/>
                  </a:cubicBezTo>
                  <a:cubicBezTo>
                    <a:pt x="17492" y="14272"/>
                    <a:pt x="17492" y="14272"/>
                    <a:pt x="17492" y="14272"/>
                  </a:cubicBezTo>
                  <a:cubicBezTo>
                    <a:pt x="17477" y="14298"/>
                    <a:pt x="17477" y="14298"/>
                    <a:pt x="17477" y="14298"/>
                  </a:cubicBezTo>
                  <a:cubicBezTo>
                    <a:pt x="17462" y="14272"/>
                    <a:pt x="17462" y="14272"/>
                    <a:pt x="17462" y="14272"/>
                  </a:cubicBezTo>
                  <a:cubicBezTo>
                    <a:pt x="17431" y="14272"/>
                    <a:pt x="17431" y="14272"/>
                    <a:pt x="17431" y="14272"/>
                  </a:cubicBezTo>
                  <a:cubicBezTo>
                    <a:pt x="17477" y="14349"/>
                    <a:pt x="17477" y="14349"/>
                    <a:pt x="17477" y="14349"/>
                  </a:cubicBezTo>
                  <a:cubicBezTo>
                    <a:pt x="17523" y="14400"/>
                    <a:pt x="17523" y="14400"/>
                    <a:pt x="17523" y="14400"/>
                  </a:cubicBezTo>
                  <a:cubicBezTo>
                    <a:pt x="17538" y="14451"/>
                    <a:pt x="17538" y="14451"/>
                    <a:pt x="17538" y="14451"/>
                  </a:cubicBezTo>
                  <a:cubicBezTo>
                    <a:pt x="17538" y="14502"/>
                    <a:pt x="17538" y="14502"/>
                    <a:pt x="17538" y="14502"/>
                  </a:cubicBezTo>
                  <a:cubicBezTo>
                    <a:pt x="17554" y="14477"/>
                    <a:pt x="17554" y="14477"/>
                    <a:pt x="17554" y="14477"/>
                  </a:cubicBezTo>
                  <a:cubicBezTo>
                    <a:pt x="17569" y="14477"/>
                    <a:pt x="17569" y="14477"/>
                    <a:pt x="17569" y="14477"/>
                  </a:cubicBezTo>
                  <a:cubicBezTo>
                    <a:pt x="17585" y="14502"/>
                    <a:pt x="17585" y="14502"/>
                    <a:pt x="17585" y="14502"/>
                  </a:cubicBezTo>
                  <a:cubicBezTo>
                    <a:pt x="17569" y="14528"/>
                    <a:pt x="17569" y="14528"/>
                    <a:pt x="17569" y="14528"/>
                  </a:cubicBezTo>
                  <a:cubicBezTo>
                    <a:pt x="17554" y="14553"/>
                    <a:pt x="17554" y="14553"/>
                    <a:pt x="17554" y="14553"/>
                  </a:cubicBezTo>
                  <a:cubicBezTo>
                    <a:pt x="17554" y="14579"/>
                    <a:pt x="17554" y="14579"/>
                    <a:pt x="17554" y="14579"/>
                  </a:cubicBezTo>
                  <a:cubicBezTo>
                    <a:pt x="17585" y="14604"/>
                    <a:pt x="17585" y="14604"/>
                    <a:pt x="17585" y="14604"/>
                  </a:cubicBezTo>
                  <a:cubicBezTo>
                    <a:pt x="17585" y="14655"/>
                    <a:pt x="17585" y="14655"/>
                    <a:pt x="17585" y="14655"/>
                  </a:cubicBezTo>
                  <a:cubicBezTo>
                    <a:pt x="17554" y="14681"/>
                    <a:pt x="17554" y="14681"/>
                    <a:pt x="17554" y="14681"/>
                  </a:cubicBezTo>
                  <a:cubicBezTo>
                    <a:pt x="17538" y="14655"/>
                    <a:pt x="17538" y="14655"/>
                    <a:pt x="17538" y="14655"/>
                  </a:cubicBezTo>
                  <a:cubicBezTo>
                    <a:pt x="17508" y="14630"/>
                    <a:pt x="17508" y="14630"/>
                    <a:pt x="17508" y="14630"/>
                  </a:cubicBezTo>
                  <a:cubicBezTo>
                    <a:pt x="17492" y="14655"/>
                    <a:pt x="17492" y="14655"/>
                    <a:pt x="17492" y="14655"/>
                  </a:cubicBezTo>
                  <a:cubicBezTo>
                    <a:pt x="17477" y="14732"/>
                    <a:pt x="17477" y="14732"/>
                    <a:pt x="17477" y="14732"/>
                  </a:cubicBezTo>
                  <a:cubicBezTo>
                    <a:pt x="17508" y="14783"/>
                    <a:pt x="17508" y="14783"/>
                    <a:pt x="17508" y="14783"/>
                  </a:cubicBezTo>
                  <a:cubicBezTo>
                    <a:pt x="17508" y="14834"/>
                    <a:pt x="17508" y="14834"/>
                    <a:pt x="17508" y="14834"/>
                  </a:cubicBezTo>
                  <a:cubicBezTo>
                    <a:pt x="17554" y="14911"/>
                    <a:pt x="17554" y="14911"/>
                    <a:pt x="17554" y="14911"/>
                  </a:cubicBezTo>
                  <a:cubicBezTo>
                    <a:pt x="17569" y="14987"/>
                    <a:pt x="17569" y="14987"/>
                    <a:pt x="17569" y="14987"/>
                  </a:cubicBezTo>
                  <a:cubicBezTo>
                    <a:pt x="17585" y="15115"/>
                    <a:pt x="17585" y="15115"/>
                    <a:pt x="17585" y="15115"/>
                  </a:cubicBezTo>
                  <a:cubicBezTo>
                    <a:pt x="17585" y="15140"/>
                    <a:pt x="17585" y="15140"/>
                    <a:pt x="17585" y="15140"/>
                  </a:cubicBezTo>
                  <a:cubicBezTo>
                    <a:pt x="17600" y="15217"/>
                    <a:pt x="17600" y="15217"/>
                    <a:pt x="17600" y="15217"/>
                  </a:cubicBezTo>
                  <a:cubicBezTo>
                    <a:pt x="17615" y="15345"/>
                    <a:pt x="17615" y="15345"/>
                    <a:pt x="17615" y="15345"/>
                  </a:cubicBezTo>
                  <a:cubicBezTo>
                    <a:pt x="17646" y="15447"/>
                    <a:pt x="17646" y="15447"/>
                    <a:pt x="17646" y="15447"/>
                  </a:cubicBezTo>
                  <a:cubicBezTo>
                    <a:pt x="17677" y="15472"/>
                    <a:pt x="17677" y="15472"/>
                    <a:pt x="17677" y="15472"/>
                  </a:cubicBezTo>
                  <a:cubicBezTo>
                    <a:pt x="17677" y="15498"/>
                    <a:pt x="17677" y="15498"/>
                    <a:pt x="17677" y="15498"/>
                  </a:cubicBezTo>
                  <a:cubicBezTo>
                    <a:pt x="17677" y="15523"/>
                    <a:pt x="17677" y="15523"/>
                    <a:pt x="17677" y="15523"/>
                  </a:cubicBezTo>
                  <a:cubicBezTo>
                    <a:pt x="17754" y="15651"/>
                    <a:pt x="17754" y="15651"/>
                    <a:pt x="17754" y="15651"/>
                  </a:cubicBezTo>
                  <a:cubicBezTo>
                    <a:pt x="17769" y="15651"/>
                    <a:pt x="17769" y="15651"/>
                    <a:pt x="17769" y="15651"/>
                  </a:cubicBezTo>
                  <a:cubicBezTo>
                    <a:pt x="17815" y="15753"/>
                    <a:pt x="17815" y="15753"/>
                    <a:pt x="17815" y="15753"/>
                  </a:cubicBezTo>
                  <a:cubicBezTo>
                    <a:pt x="17831" y="15855"/>
                    <a:pt x="17831" y="15855"/>
                    <a:pt x="17831" y="15855"/>
                  </a:cubicBezTo>
                  <a:cubicBezTo>
                    <a:pt x="17815" y="15906"/>
                    <a:pt x="17815" y="15906"/>
                    <a:pt x="17815" y="15906"/>
                  </a:cubicBezTo>
                  <a:cubicBezTo>
                    <a:pt x="17846" y="15983"/>
                    <a:pt x="17846" y="15983"/>
                    <a:pt x="17846" y="15983"/>
                  </a:cubicBezTo>
                  <a:cubicBezTo>
                    <a:pt x="17846" y="16034"/>
                    <a:pt x="17846" y="16034"/>
                    <a:pt x="17846" y="16034"/>
                  </a:cubicBezTo>
                  <a:cubicBezTo>
                    <a:pt x="17877" y="16085"/>
                    <a:pt x="17877" y="16085"/>
                    <a:pt x="17877" y="16085"/>
                  </a:cubicBezTo>
                  <a:cubicBezTo>
                    <a:pt x="17908" y="16136"/>
                    <a:pt x="17908" y="16136"/>
                    <a:pt x="17908" y="16136"/>
                  </a:cubicBezTo>
                  <a:cubicBezTo>
                    <a:pt x="17892" y="16136"/>
                    <a:pt x="17892" y="16136"/>
                    <a:pt x="17892" y="16136"/>
                  </a:cubicBezTo>
                  <a:cubicBezTo>
                    <a:pt x="17892" y="16187"/>
                    <a:pt x="17892" y="16187"/>
                    <a:pt x="17892" y="16187"/>
                  </a:cubicBezTo>
                  <a:cubicBezTo>
                    <a:pt x="17938" y="16289"/>
                    <a:pt x="17938" y="16289"/>
                    <a:pt x="17938" y="16289"/>
                  </a:cubicBezTo>
                  <a:cubicBezTo>
                    <a:pt x="17938" y="16340"/>
                    <a:pt x="17938" y="16340"/>
                    <a:pt x="17938" y="16340"/>
                  </a:cubicBezTo>
                  <a:cubicBezTo>
                    <a:pt x="17954" y="16417"/>
                    <a:pt x="17954" y="16417"/>
                    <a:pt x="17954" y="16417"/>
                  </a:cubicBezTo>
                  <a:cubicBezTo>
                    <a:pt x="17969" y="16519"/>
                    <a:pt x="17969" y="16519"/>
                    <a:pt x="17969" y="16519"/>
                  </a:cubicBezTo>
                  <a:cubicBezTo>
                    <a:pt x="17985" y="16545"/>
                    <a:pt x="17985" y="16545"/>
                    <a:pt x="17985" y="16545"/>
                  </a:cubicBezTo>
                  <a:cubicBezTo>
                    <a:pt x="17969" y="16596"/>
                    <a:pt x="17969" y="16596"/>
                    <a:pt x="17969" y="16596"/>
                  </a:cubicBezTo>
                  <a:cubicBezTo>
                    <a:pt x="17985" y="16698"/>
                    <a:pt x="17985" y="16698"/>
                    <a:pt x="17985" y="16698"/>
                  </a:cubicBezTo>
                  <a:cubicBezTo>
                    <a:pt x="18000" y="16800"/>
                    <a:pt x="18000" y="16800"/>
                    <a:pt x="18000" y="16800"/>
                  </a:cubicBezTo>
                  <a:cubicBezTo>
                    <a:pt x="18000" y="16851"/>
                    <a:pt x="18000" y="16851"/>
                    <a:pt x="18000" y="16851"/>
                  </a:cubicBezTo>
                  <a:cubicBezTo>
                    <a:pt x="18000" y="16902"/>
                    <a:pt x="18000" y="16902"/>
                    <a:pt x="18000" y="16902"/>
                  </a:cubicBezTo>
                  <a:cubicBezTo>
                    <a:pt x="18031" y="16953"/>
                    <a:pt x="18031" y="16953"/>
                    <a:pt x="18031" y="16953"/>
                  </a:cubicBezTo>
                  <a:cubicBezTo>
                    <a:pt x="18092" y="17081"/>
                    <a:pt x="18092" y="17081"/>
                    <a:pt x="18092" y="17081"/>
                  </a:cubicBezTo>
                  <a:cubicBezTo>
                    <a:pt x="18092" y="17132"/>
                    <a:pt x="18092" y="17132"/>
                    <a:pt x="18092" y="17132"/>
                  </a:cubicBezTo>
                  <a:cubicBezTo>
                    <a:pt x="18123" y="17209"/>
                    <a:pt x="18123" y="17209"/>
                    <a:pt x="18123" y="17209"/>
                  </a:cubicBezTo>
                  <a:cubicBezTo>
                    <a:pt x="18108" y="17336"/>
                    <a:pt x="18108" y="17336"/>
                    <a:pt x="18108" y="17336"/>
                  </a:cubicBezTo>
                  <a:cubicBezTo>
                    <a:pt x="18123" y="17413"/>
                    <a:pt x="18123" y="17413"/>
                    <a:pt x="18123" y="17413"/>
                  </a:cubicBezTo>
                  <a:cubicBezTo>
                    <a:pt x="18154" y="17515"/>
                    <a:pt x="18154" y="17515"/>
                    <a:pt x="18154" y="17515"/>
                  </a:cubicBezTo>
                  <a:cubicBezTo>
                    <a:pt x="18154" y="17566"/>
                    <a:pt x="18154" y="17566"/>
                    <a:pt x="18154" y="17566"/>
                  </a:cubicBezTo>
                  <a:cubicBezTo>
                    <a:pt x="18200" y="17643"/>
                    <a:pt x="18200" y="17643"/>
                    <a:pt x="18200" y="17643"/>
                  </a:cubicBezTo>
                  <a:cubicBezTo>
                    <a:pt x="18200" y="17694"/>
                    <a:pt x="18200" y="17694"/>
                    <a:pt x="18200" y="17694"/>
                  </a:cubicBezTo>
                  <a:cubicBezTo>
                    <a:pt x="18200" y="17770"/>
                    <a:pt x="18200" y="17770"/>
                    <a:pt x="18200" y="17770"/>
                  </a:cubicBezTo>
                  <a:cubicBezTo>
                    <a:pt x="18200" y="17898"/>
                    <a:pt x="18200" y="17898"/>
                    <a:pt x="18200" y="17898"/>
                  </a:cubicBezTo>
                  <a:cubicBezTo>
                    <a:pt x="18200" y="17974"/>
                    <a:pt x="18200" y="17974"/>
                    <a:pt x="18200" y="17974"/>
                  </a:cubicBezTo>
                  <a:cubicBezTo>
                    <a:pt x="18246" y="18000"/>
                    <a:pt x="18246" y="18000"/>
                    <a:pt x="18246" y="18000"/>
                  </a:cubicBezTo>
                  <a:cubicBezTo>
                    <a:pt x="18262" y="18077"/>
                    <a:pt x="18262" y="18077"/>
                    <a:pt x="18262" y="18077"/>
                  </a:cubicBezTo>
                  <a:cubicBezTo>
                    <a:pt x="18308" y="18128"/>
                    <a:pt x="18308" y="18128"/>
                    <a:pt x="18308" y="18128"/>
                  </a:cubicBezTo>
                  <a:close/>
                  <a:moveTo>
                    <a:pt x="16631" y="14272"/>
                  </a:moveTo>
                  <a:cubicBezTo>
                    <a:pt x="16646" y="14272"/>
                    <a:pt x="16646" y="14272"/>
                    <a:pt x="16646" y="14272"/>
                  </a:cubicBezTo>
                  <a:cubicBezTo>
                    <a:pt x="16646" y="14247"/>
                    <a:pt x="16646" y="14247"/>
                    <a:pt x="16646" y="14247"/>
                  </a:cubicBezTo>
                  <a:cubicBezTo>
                    <a:pt x="16662" y="14221"/>
                    <a:pt x="16662" y="14221"/>
                    <a:pt x="16662" y="14221"/>
                  </a:cubicBezTo>
                  <a:cubicBezTo>
                    <a:pt x="16677" y="14221"/>
                    <a:pt x="16677" y="14221"/>
                    <a:pt x="16677" y="14221"/>
                  </a:cubicBezTo>
                  <a:cubicBezTo>
                    <a:pt x="16692" y="14272"/>
                    <a:pt x="16692" y="14272"/>
                    <a:pt x="16692" y="14272"/>
                  </a:cubicBezTo>
                  <a:cubicBezTo>
                    <a:pt x="16723" y="14272"/>
                    <a:pt x="16723" y="14272"/>
                    <a:pt x="16723" y="14272"/>
                  </a:cubicBezTo>
                  <a:cubicBezTo>
                    <a:pt x="16738" y="14247"/>
                    <a:pt x="16738" y="14247"/>
                    <a:pt x="16738" y="14247"/>
                  </a:cubicBezTo>
                  <a:cubicBezTo>
                    <a:pt x="16754" y="14221"/>
                    <a:pt x="16754" y="14221"/>
                    <a:pt x="16754" y="14221"/>
                  </a:cubicBezTo>
                  <a:cubicBezTo>
                    <a:pt x="16738" y="14196"/>
                    <a:pt x="16738" y="14196"/>
                    <a:pt x="16738" y="14196"/>
                  </a:cubicBezTo>
                  <a:cubicBezTo>
                    <a:pt x="16738" y="14170"/>
                    <a:pt x="16738" y="14170"/>
                    <a:pt x="16738" y="14170"/>
                  </a:cubicBezTo>
                  <a:cubicBezTo>
                    <a:pt x="16754" y="14119"/>
                    <a:pt x="16754" y="14119"/>
                    <a:pt x="16754" y="14119"/>
                  </a:cubicBezTo>
                  <a:cubicBezTo>
                    <a:pt x="16769" y="14094"/>
                    <a:pt x="16769" y="14094"/>
                    <a:pt x="16769" y="14094"/>
                  </a:cubicBezTo>
                  <a:cubicBezTo>
                    <a:pt x="16738" y="14094"/>
                    <a:pt x="16738" y="14094"/>
                    <a:pt x="16738" y="14094"/>
                  </a:cubicBezTo>
                  <a:cubicBezTo>
                    <a:pt x="16723" y="14119"/>
                    <a:pt x="16723" y="14119"/>
                    <a:pt x="16723" y="14119"/>
                  </a:cubicBezTo>
                  <a:cubicBezTo>
                    <a:pt x="16708" y="14145"/>
                    <a:pt x="16708" y="14145"/>
                    <a:pt x="16708" y="14145"/>
                  </a:cubicBezTo>
                  <a:cubicBezTo>
                    <a:pt x="16708" y="14145"/>
                    <a:pt x="16708" y="14145"/>
                    <a:pt x="16708" y="14145"/>
                  </a:cubicBezTo>
                  <a:cubicBezTo>
                    <a:pt x="16723" y="14094"/>
                    <a:pt x="16723" y="14094"/>
                    <a:pt x="16723" y="14094"/>
                  </a:cubicBezTo>
                  <a:cubicBezTo>
                    <a:pt x="16723" y="14068"/>
                    <a:pt x="16723" y="14068"/>
                    <a:pt x="16723" y="14068"/>
                  </a:cubicBezTo>
                  <a:cubicBezTo>
                    <a:pt x="16708" y="14068"/>
                    <a:pt x="16708" y="14068"/>
                    <a:pt x="16708" y="14068"/>
                  </a:cubicBezTo>
                  <a:cubicBezTo>
                    <a:pt x="16677" y="14068"/>
                    <a:pt x="16677" y="14068"/>
                    <a:pt x="16677" y="14068"/>
                  </a:cubicBezTo>
                  <a:cubicBezTo>
                    <a:pt x="16662" y="14068"/>
                    <a:pt x="16662" y="14068"/>
                    <a:pt x="16662" y="14068"/>
                  </a:cubicBezTo>
                  <a:cubicBezTo>
                    <a:pt x="16631" y="14094"/>
                    <a:pt x="16631" y="14094"/>
                    <a:pt x="16631" y="14094"/>
                  </a:cubicBezTo>
                  <a:cubicBezTo>
                    <a:pt x="16631" y="14145"/>
                    <a:pt x="16631" y="14145"/>
                    <a:pt x="16631" y="14145"/>
                  </a:cubicBezTo>
                  <a:cubicBezTo>
                    <a:pt x="16615" y="14170"/>
                    <a:pt x="16615" y="14170"/>
                    <a:pt x="16615" y="14170"/>
                  </a:cubicBezTo>
                  <a:cubicBezTo>
                    <a:pt x="16615" y="14196"/>
                    <a:pt x="16615" y="14196"/>
                    <a:pt x="16615" y="14196"/>
                  </a:cubicBezTo>
                  <a:cubicBezTo>
                    <a:pt x="16631" y="14272"/>
                    <a:pt x="16631" y="14272"/>
                    <a:pt x="16631" y="14272"/>
                  </a:cubicBezTo>
                  <a:close/>
                  <a:moveTo>
                    <a:pt x="16523" y="14247"/>
                  </a:moveTo>
                  <a:cubicBezTo>
                    <a:pt x="16538" y="14221"/>
                    <a:pt x="16538" y="14221"/>
                    <a:pt x="16538" y="14221"/>
                  </a:cubicBezTo>
                  <a:cubicBezTo>
                    <a:pt x="16538" y="14221"/>
                    <a:pt x="16538" y="14221"/>
                    <a:pt x="16538" y="14221"/>
                  </a:cubicBezTo>
                  <a:cubicBezTo>
                    <a:pt x="16554" y="14196"/>
                    <a:pt x="16554" y="14196"/>
                    <a:pt x="16554" y="14196"/>
                  </a:cubicBezTo>
                  <a:cubicBezTo>
                    <a:pt x="16569" y="14221"/>
                    <a:pt x="16569" y="14221"/>
                    <a:pt x="16569" y="14221"/>
                  </a:cubicBezTo>
                  <a:cubicBezTo>
                    <a:pt x="16585" y="14196"/>
                    <a:pt x="16585" y="14196"/>
                    <a:pt x="16585" y="14196"/>
                  </a:cubicBezTo>
                  <a:cubicBezTo>
                    <a:pt x="16569" y="14170"/>
                    <a:pt x="16569" y="14170"/>
                    <a:pt x="16569" y="14170"/>
                  </a:cubicBezTo>
                  <a:cubicBezTo>
                    <a:pt x="16585" y="14119"/>
                    <a:pt x="16585" y="14119"/>
                    <a:pt x="16585" y="14119"/>
                  </a:cubicBezTo>
                  <a:cubicBezTo>
                    <a:pt x="16569" y="14094"/>
                    <a:pt x="16569" y="14094"/>
                    <a:pt x="16569" y="14094"/>
                  </a:cubicBezTo>
                  <a:cubicBezTo>
                    <a:pt x="16569" y="14094"/>
                    <a:pt x="16569" y="14094"/>
                    <a:pt x="16569" y="14094"/>
                  </a:cubicBezTo>
                  <a:cubicBezTo>
                    <a:pt x="16538" y="14145"/>
                    <a:pt x="16538" y="14145"/>
                    <a:pt x="16538" y="14145"/>
                  </a:cubicBezTo>
                  <a:cubicBezTo>
                    <a:pt x="16508" y="14145"/>
                    <a:pt x="16508" y="14145"/>
                    <a:pt x="16508" y="14145"/>
                  </a:cubicBezTo>
                  <a:cubicBezTo>
                    <a:pt x="16508" y="14196"/>
                    <a:pt x="16508" y="14196"/>
                    <a:pt x="16508" y="14196"/>
                  </a:cubicBezTo>
                  <a:cubicBezTo>
                    <a:pt x="16523" y="14247"/>
                    <a:pt x="16523" y="14247"/>
                    <a:pt x="16523" y="14247"/>
                  </a:cubicBezTo>
                  <a:close/>
                  <a:moveTo>
                    <a:pt x="16754" y="14426"/>
                  </a:moveTo>
                  <a:cubicBezTo>
                    <a:pt x="16754" y="14426"/>
                    <a:pt x="16754" y="14426"/>
                    <a:pt x="16754" y="14426"/>
                  </a:cubicBezTo>
                  <a:cubicBezTo>
                    <a:pt x="16769" y="14400"/>
                    <a:pt x="16769" y="14400"/>
                    <a:pt x="16769" y="14400"/>
                  </a:cubicBezTo>
                  <a:cubicBezTo>
                    <a:pt x="16785" y="14374"/>
                    <a:pt x="16785" y="14374"/>
                    <a:pt x="16785" y="14374"/>
                  </a:cubicBezTo>
                  <a:cubicBezTo>
                    <a:pt x="16769" y="14349"/>
                    <a:pt x="16769" y="14349"/>
                    <a:pt x="16769" y="14349"/>
                  </a:cubicBezTo>
                  <a:cubicBezTo>
                    <a:pt x="16754" y="14349"/>
                    <a:pt x="16754" y="14349"/>
                    <a:pt x="16754" y="14349"/>
                  </a:cubicBezTo>
                  <a:cubicBezTo>
                    <a:pt x="16769" y="14374"/>
                    <a:pt x="16769" y="14374"/>
                    <a:pt x="16769" y="14374"/>
                  </a:cubicBezTo>
                  <a:cubicBezTo>
                    <a:pt x="16754" y="14426"/>
                    <a:pt x="16754" y="14426"/>
                    <a:pt x="16754" y="14426"/>
                  </a:cubicBezTo>
                  <a:close/>
                  <a:moveTo>
                    <a:pt x="16708" y="14349"/>
                  </a:moveTo>
                  <a:cubicBezTo>
                    <a:pt x="16708" y="14374"/>
                    <a:pt x="16708" y="14374"/>
                    <a:pt x="16708" y="14374"/>
                  </a:cubicBezTo>
                  <a:cubicBezTo>
                    <a:pt x="16723" y="14426"/>
                    <a:pt x="16723" y="14426"/>
                    <a:pt x="16723" y="14426"/>
                  </a:cubicBezTo>
                  <a:cubicBezTo>
                    <a:pt x="16738" y="14400"/>
                    <a:pt x="16738" y="14400"/>
                    <a:pt x="16738" y="14400"/>
                  </a:cubicBezTo>
                  <a:cubicBezTo>
                    <a:pt x="16738" y="14349"/>
                    <a:pt x="16738" y="14349"/>
                    <a:pt x="16738" y="14349"/>
                  </a:cubicBezTo>
                  <a:cubicBezTo>
                    <a:pt x="16723" y="14349"/>
                    <a:pt x="16723" y="14349"/>
                    <a:pt x="16723" y="14349"/>
                  </a:cubicBezTo>
                  <a:cubicBezTo>
                    <a:pt x="16708" y="14349"/>
                    <a:pt x="16708" y="14349"/>
                    <a:pt x="16708" y="14349"/>
                  </a:cubicBezTo>
                  <a:close/>
                  <a:moveTo>
                    <a:pt x="16723" y="14604"/>
                  </a:moveTo>
                  <a:cubicBezTo>
                    <a:pt x="16738" y="14553"/>
                    <a:pt x="16738" y="14553"/>
                    <a:pt x="16738" y="14553"/>
                  </a:cubicBezTo>
                  <a:cubicBezTo>
                    <a:pt x="16754" y="14553"/>
                    <a:pt x="16754" y="14553"/>
                    <a:pt x="16754" y="14553"/>
                  </a:cubicBezTo>
                  <a:cubicBezTo>
                    <a:pt x="16769" y="14502"/>
                    <a:pt x="16769" y="14502"/>
                    <a:pt x="16769" y="14502"/>
                  </a:cubicBezTo>
                  <a:cubicBezTo>
                    <a:pt x="16769" y="14477"/>
                    <a:pt x="16769" y="14477"/>
                    <a:pt x="16769" y="14477"/>
                  </a:cubicBezTo>
                  <a:cubicBezTo>
                    <a:pt x="16769" y="14451"/>
                    <a:pt x="16769" y="14451"/>
                    <a:pt x="16769" y="14451"/>
                  </a:cubicBezTo>
                  <a:cubicBezTo>
                    <a:pt x="16723" y="14477"/>
                    <a:pt x="16723" y="14477"/>
                    <a:pt x="16723" y="14477"/>
                  </a:cubicBezTo>
                  <a:cubicBezTo>
                    <a:pt x="16692" y="14528"/>
                    <a:pt x="16692" y="14528"/>
                    <a:pt x="16692" y="14528"/>
                  </a:cubicBezTo>
                  <a:cubicBezTo>
                    <a:pt x="16692" y="14579"/>
                    <a:pt x="16692" y="14579"/>
                    <a:pt x="16692" y="14579"/>
                  </a:cubicBezTo>
                  <a:cubicBezTo>
                    <a:pt x="16723" y="14604"/>
                    <a:pt x="16723" y="14604"/>
                    <a:pt x="16723" y="14604"/>
                  </a:cubicBezTo>
                  <a:close/>
                  <a:moveTo>
                    <a:pt x="17985" y="11413"/>
                  </a:moveTo>
                  <a:cubicBezTo>
                    <a:pt x="18000" y="11413"/>
                    <a:pt x="18000" y="11413"/>
                    <a:pt x="18000" y="11413"/>
                  </a:cubicBezTo>
                  <a:cubicBezTo>
                    <a:pt x="18015" y="11362"/>
                    <a:pt x="18015" y="11362"/>
                    <a:pt x="18015" y="11362"/>
                  </a:cubicBezTo>
                  <a:cubicBezTo>
                    <a:pt x="18015" y="11336"/>
                    <a:pt x="18015" y="11336"/>
                    <a:pt x="18015" y="11336"/>
                  </a:cubicBezTo>
                  <a:cubicBezTo>
                    <a:pt x="18000" y="11336"/>
                    <a:pt x="18000" y="11336"/>
                    <a:pt x="18000" y="11336"/>
                  </a:cubicBezTo>
                  <a:cubicBezTo>
                    <a:pt x="17985" y="11387"/>
                    <a:pt x="17985" y="11387"/>
                    <a:pt x="17985" y="11387"/>
                  </a:cubicBezTo>
                  <a:cubicBezTo>
                    <a:pt x="17985" y="11413"/>
                    <a:pt x="17985" y="11413"/>
                    <a:pt x="17985" y="11413"/>
                  </a:cubicBezTo>
                  <a:close/>
                  <a:moveTo>
                    <a:pt x="19985" y="11081"/>
                  </a:moveTo>
                  <a:cubicBezTo>
                    <a:pt x="20000" y="11081"/>
                    <a:pt x="20000" y="11081"/>
                    <a:pt x="20000" y="11081"/>
                  </a:cubicBezTo>
                  <a:cubicBezTo>
                    <a:pt x="19985" y="11030"/>
                    <a:pt x="19985" y="11030"/>
                    <a:pt x="19985" y="11030"/>
                  </a:cubicBezTo>
                  <a:cubicBezTo>
                    <a:pt x="19969" y="10979"/>
                    <a:pt x="19969" y="10979"/>
                    <a:pt x="19969" y="10979"/>
                  </a:cubicBezTo>
                  <a:cubicBezTo>
                    <a:pt x="19985" y="10953"/>
                    <a:pt x="19985" y="10953"/>
                    <a:pt x="19985" y="10953"/>
                  </a:cubicBezTo>
                  <a:cubicBezTo>
                    <a:pt x="19985" y="10902"/>
                    <a:pt x="19985" y="10902"/>
                    <a:pt x="19985" y="10902"/>
                  </a:cubicBezTo>
                  <a:cubicBezTo>
                    <a:pt x="20000" y="10851"/>
                    <a:pt x="20000" y="10851"/>
                    <a:pt x="20000" y="10851"/>
                  </a:cubicBezTo>
                  <a:cubicBezTo>
                    <a:pt x="20031" y="10800"/>
                    <a:pt x="20031" y="10800"/>
                    <a:pt x="20031" y="10800"/>
                  </a:cubicBezTo>
                  <a:cubicBezTo>
                    <a:pt x="20062" y="10749"/>
                    <a:pt x="20062" y="10749"/>
                    <a:pt x="20062" y="10749"/>
                  </a:cubicBezTo>
                  <a:cubicBezTo>
                    <a:pt x="20077" y="10723"/>
                    <a:pt x="20077" y="10723"/>
                    <a:pt x="20077" y="10723"/>
                  </a:cubicBezTo>
                  <a:cubicBezTo>
                    <a:pt x="20077" y="10672"/>
                    <a:pt x="20077" y="10672"/>
                    <a:pt x="20077" y="10672"/>
                  </a:cubicBezTo>
                  <a:cubicBezTo>
                    <a:pt x="20062" y="10596"/>
                    <a:pt x="20062" y="10596"/>
                    <a:pt x="20062" y="10596"/>
                  </a:cubicBezTo>
                  <a:cubicBezTo>
                    <a:pt x="20015" y="10545"/>
                    <a:pt x="20015" y="10545"/>
                    <a:pt x="20015" y="10545"/>
                  </a:cubicBezTo>
                  <a:cubicBezTo>
                    <a:pt x="20000" y="10519"/>
                    <a:pt x="20000" y="10519"/>
                    <a:pt x="20000" y="10519"/>
                  </a:cubicBezTo>
                  <a:cubicBezTo>
                    <a:pt x="19985" y="10545"/>
                    <a:pt x="19985" y="10545"/>
                    <a:pt x="19985" y="10545"/>
                  </a:cubicBezTo>
                  <a:cubicBezTo>
                    <a:pt x="19985" y="10570"/>
                    <a:pt x="19985" y="10570"/>
                    <a:pt x="19985" y="10570"/>
                  </a:cubicBezTo>
                  <a:cubicBezTo>
                    <a:pt x="19969" y="10596"/>
                    <a:pt x="19969" y="10596"/>
                    <a:pt x="19969" y="10596"/>
                  </a:cubicBezTo>
                  <a:cubicBezTo>
                    <a:pt x="19923" y="10672"/>
                    <a:pt x="19923" y="10672"/>
                    <a:pt x="19923" y="10672"/>
                  </a:cubicBezTo>
                  <a:cubicBezTo>
                    <a:pt x="19908" y="10698"/>
                    <a:pt x="19908" y="10698"/>
                    <a:pt x="19908" y="10698"/>
                  </a:cubicBezTo>
                  <a:cubicBezTo>
                    <a:pt x="19892" y="10749"/>
                    <a:pt x="19892" y="10749"/>
                    <a:pt x="19892" y="10749"/>
                  </a:cubicBezTo>
                  <a:cubicBezTo>
                    <a:pt x="19908" y="10723"/>
                    <a:pt x="19908" y="10723"/>
                    <a:pt x="19908" y="10723"/>
                  </a:cubicBezTo>
                  <a:cubicBezTo>
                    <a:pt x="19938" y="10723"/>
                    <a:pt x="19938" y="10723"/>
                    <a:pt x="19938" y="10723"/>
                  </a:cubicBezTo>
                  <a:cubicBezTo>
                    <a:pt x="19938" y="10723"/>
                    <a:pt x="19938" y="10723"/>
                    <a:pt x="19938" y="10723"/>
                  </a:cubicBezTo>
                  <a:cubicBezTo>
                    <a:pt x="19938" y="10774"/>
                    <a:pt x="19938" y="10774"/>
                    <a:pt x="19938" y="10774"/>
                  </a:cubicBezTo>
                  <a:cubicBezTo>
                    <a:pt x="19938" y="10851"/>
                    <a:pt x="19938" y="10851"/>
                    <a:pt x="19938" y="10851"/>
                  </a:cubicBezTo>
                  <a:cubicBezTo>
                    <a:pt x="19954" y="10902"/>
                    <a:pt x="19954" y="10902"/>
                    <a:pt x="19954" y="10902"/>
                  </a:cubicBezTo>
                  <a:cubicBezTo>
                    <a:pt x="19969" y="10953"/>
                    <a:pt x="19969" y="10953"/>
                    <a:pt x="19969" y="10953"/>
                  </a:cubicBezTo>
                  <a:cubicBezTo>
                    <a:pt x="19954" y="11004"/>
                    <a:pt x="19954" y="11004"/>
                    <a:pt x="19954" y="11004"/>
                  </a:cubicBezTo>
                  <a:cubicBezTo>
                    <a:pt x="19954" y="11030"/>
                    <a:pt x="19954" y="11030"/>
                    <a:pt x="19954" y="11030"/>
                  </a:cubicBezTo>
                  <a:cubicBezTo>
                    <a:pt x="19985" y="11081"/>
                    <a:pt x="19985" y="11081"/>
                    <a:pt x="19985" y="11081"/>
                  </a:cubicBezTo>
                  <a:close/>
                  <a:moveTo>
                    <a:pt x="21169" y="12791"/>
                  </a:moveTo>
                  <a:cubicBezTo>
                    <a:pt x="21185" y="12843"/>
                    <a:pt x="21185" y="12843"/>
                    <a:pt x="21185" y="12843"/>
                  </a:cubicBezTo>
                  <a:cubicBezTo>
                    <a:pt x="21215" y="12843"/>
                    <a:pt x="21215" y="12843"/>
                    <a:pt x="21215" y="12843"/>
                  </a:cubicBezTo>
                  <a:cubicBezTo>
                    <a:pt x="21246" y="12894"/>
                    <a:pt x="21246" y="12894"/>
                    <a:pt x="21246" y="12894"/>
                  </a:cubicBezTo>
                  <a:cubicBezTo>
                    <a:pt x="21292" y="12919"/>
                    <a:pt x="21292" y="12919"/>
                    <a:pt x="21292" y="12919"/>
                  </a:cubicBezTo>
                  <a:cubicBezTo>
                    <a:pt x="21308" y="12945"/>
                    <a:pt x="21308" y="12945"/>
                    <a:pt x="21308" y="12945"/>
                  </a:cubicBezTo>
                  <a:cubicBezTo>
                    <a:pt x="21354" y="12919"/>
                    <a:pt x="21354" y="12919"/>
                    <a:pt x="21354" y="12919"/>
                  </a:cubicBezTo>
                  <a:cubicBezTo>
                    <a:pt x="21338" y="12919"/>
                    <a:pt x="21338" y="12919"/>
                    <a:pt x="21338" y="12919"/>
                  </a:cubicBezTo>
                  <a:cubicBezTo>
                    <a:pt x="21292" y="12868"/>
                    <a:pt x="21292" y="12868"/>
                    <a:pt x="21292" y="12868"/>
                  </a:cubicBezTo>
                  <a:cubicBezTo>
                    <a:pt x="21277" y="12843"/>
                    <a:pt x="21277" y="12843"/>
                    <a:pt x="21277" y="12843"/>
                  </a:cubicBezTo>
                  <a:cubicBezTo>
                    <a:pt x="21246" y="12843"/>
                    <a:pt x="21246" y="12843"/>
                    <a:pt x="21246" y="12843"/>
                  </a:cubicBezTo>
                  <a:cubicBezTo>
                    <a:pt x="21215" y="12791"/>
                    <a:pt x="21215" y="12791"/>
                    <a:pt x="21215" y="12791"/>
                  </a:cubicBezTo>
                  <a:cubicBezTo>
                    <a:pt x="21185" y="12766"/>
                    <a:pt x="21185" y="12766"/>
                    <a:pt x="21185" y="12766"/>
                  </a:cubicBezTo>
                  <a:cubicBezTo>
                    <a:pt x="21169" y="12791"/>
                    <a:pt x="21169" y="12791"/>
                    <a:pt x="21169" y="12791"/>
                  </a:cubicBezTo>
                  <a:close/>
                  <a:moveTo>
                    <a:pt x="20815" y="12664"/>
                  </a:moveTo>
                  <a:cubicBezTo>
                    <a:pt x="20846" y="12689"/>
                    <a:pt x="20846" y="12689"/>
                    <a:pt x="20846" y="12689"/>
                  </a:cubicBezTo>
                  <a:cubicBezTo>
                    <a:pt x="20877" y="12689"/>
                    <a:pt x="20877" y="12689"/>
                    <a:pt x="20877" y="12689"/>
                  </a:cubicBezTo>
                  <a:cubicBezTo>
                    <a:pt x="20892" y="12715"/>
                    <a:pt x="20892" y="12715"/>
                    <a:pt x="20892" y="12715"/>
                  </a:cubicBezTo>
                  <a:cubicBezTo>
                    <a:pt x="20892" y="12740"/>
                    <a:pt x="20892" y="12740"/>
                    <a:pt x="20892" y="12740"/>
                  </a:cubicBezTo>
                  <a:cubicBezTo>
                    <a:pt x="20923" y="12791"/>
                    <a:pt x="20923" y="12791"/>
                    <a:pt x="20923" y="12791"/>
                  </a:cubicBezTo>
                  <a:cubicBezTo>
                    <a:pt x="20954" y="12791"/>
                    <a:pt x="20954" y="12791"/>
                    <a:pt x="20954" y="12791"/>
                  </a:cubicBezTo>
                  <a:cubicBezTo>
                    <a:pt x="20969" y="12843"/>
                    <a:pt x="20969" y="12843"/>
                    <a:pt x="20969" y="12843"/>
                  </a:cubicBezTo>
                  <a:cubicBezTo>
                    <a:pt x="20985" y="12868"/>
                    <a:pt x="20985" y="12868"/>
                    <a:pt x="20985" y="12868"/>
                  </a:cubicBezTo>
                  <a:cubicBezTo>
                    <a:pt x="21000" y="12843"/>
                    <a:pt x="21000" y="12843"/>
                    <a:pt x="21000" y="12843"/>
                  </a:cubicBezTo>
                  <a:cubicBezTo>
                    <a:pt x="21031" y="12894"/>
                    <a:pt x="21031" y="12894"/>
                    <a:pt x="21031" y="12894"/>
                  </a:cubicBezTo>
                  <a:cubicBezTo>
                    <a:pt x="21077" y="12894"/>
                    <a:pt x="21077" y="12894"/>
                    <a:pt x="21077" y="12894"/>
                  </a:cubicBezTo>
                  <a:cubicBezTo>
                    <a:pt x="21077" y="12894"/>
                    <a:pt x="21077" y="12894"/>
                    <a:pt x="21077" y="12894"/>
                  </a:cubicBezTo>
                  <a:cubicBezTo>
                    <a:pt x="21062" y="12817"/>
                    <a:pt x="21062" y="12817"/>
                    <a:pt x="21062" y="12817"/>
                  </a:cubicBezTo>
                  <a:cubicBezTo>
                    <a:pt x="21031" y="12791"/>
                    <a:pt x="21031" y="12791"/>
                    <a:pt x="21031" y="12791"/>
                  </a:cubicBezTo>
                  <a:cubicBezTo>
                    <a:pt x="20985" y="12740"/>
                    <a:pt x="20985" y="12740"/>
                    <a:pt x="20985" y="12740"/>
                  </a:cubicBezTo>
                  <a:cubicBezTo>
                    <a:pt x="20969" y="12689"/>
                    <a:pt x="20969" y="12689"/>
                    <a:pt x="20969" y="12689"/>
                  </a:cubicBezTo>
                  <a:cubicBezTo>
                    <a:pt x="20938" y="12689"/>
                    <a:pt x="20938" y="12689"/>
                    <a:pt x="20938" y="12689"/>
                  </a:cubicBezTo>
                  <a:cubicBezTo>
                    <a:pt x="20908" y="12613"/>
                    <a:pt x="20908" y="12613"/>
                    <a:pt x="20908" y="12613"/>
                  </a:cubicBezTo>
                  <a:cubicBezTo>
                    <a:pt x="20908" y="12587"/>
                    <a:pt x="20908" y="12587"/>
                    <a:pt x="20908" y="12587"/>
                  </a:cubicBezTo>
                  <a:cubicBezTo>
                    <a:pt x="20923" y="12587"/>
                    <a:pt x="20923" y="12587"/>
                    <a:pt x="20923" y="12587"/>
                  </a:cubicBezTo>
                  <a:cubicBezTo>
                    <a:pt x="20892" y="12562"/>
                    <a:pt x="20892" y="12562"/>
                    <a:pt x="20892" y="12562"/>
                  </a:cubicBezTo>
                  <a:cubicBezTo>
                    <a:pt x="20862" y="12587"/>
                    <a:pt x="20862" y="12587"/>
                    <a:pt x="20862" y="12587"/>
                  </a:cubicBezTo>
                  <a:cubicBezTo>
                    <a:pt x="20846" y="12587"/>
                    <a:pt x="20846" y="12587"/>
                    <a:pt x="20846" y="12587"/>
                  </a:cubicBezTo>
                  <a:cubicBezTo>
                    <a:pt x="20815" y="12638"/>
                    <a:pt x="20815" y="12638"/>
                    <a:pt x="20815" y="12638"/>
                  </a:cubicBezTo>
                  <a:cubicBezTo>
                    <a:pt x="20815" y="12664"/>
                    <a:pt x="20815" y="12664"/>
                    <a:pt x="20815" y="12664"/>
                  </a:cubicBezTo>
                  <a:close/>
                  <a:moveTo>
                    <a:pt x="20015" y="15472"/>
                  </a:moveTo>
                  <a:cubicBezTo>
                    <a:pt x="20031" y="15472"/>
                    <a:pt x="20031" y="15472"/>
                    <a:pt x="20031" y="15472"/>
                  </a:cubicBezTo>
                  <a:cubicBezTo>
                    <a:pt x="20046" y="15447"/>
                    <a:pt x="20046" y="15447"/>
                    <a:pt x="20046" y="15447"/>
                  </a:cubicBezTo>
                  <a:cubicBezTo>
                    <a:pt x="20031" y="15396"/>
                    <a:pt x="20031" y="15396"/>
                    <a:pt x="20031" y="15396"/>
                  </a:cubicBezTo>
                  <a:cubicBezTo>
                    <a:pt x="20015" y="15370"/>
                    <a:pt x="20015" y="15370"/>
                    <a:pt x="20015" y="15370"/>
                  </a:cubicBezTo>
                  <a:cubicBezTo>
                    <a:pt x="20000" y="15396"/>
                    <a:pt x="20000" y="15396"/>
                    <a:pt x="20000" y="15396"/>
                  </a:cubicBezTo>
                  <a:cubicBezTo>
                    <a:pt x="20000" y="15421"/>
                    <a:pt x="20000" y="15421"/>
                    <a:pt x="20000" y="15421"/>
                  </a:cubicBezTo>
                  <a:cubicBezTo>
                    <a:pt x="20015" y="15472"/>
                    <a:pt x="20015" y="15472"/>
                    <a:pt x="20015" y="15472"/>
                  </a:cubicBezTo>
                  <a:close/>
                  <a:moveTo>
                    <a:pt x="19846" y="15396"/>
                  </a:moveTo>
                  <a:cubicBezTo>
                    <a:pt x="19846" y="15447"/>
                    <a:pt x="19846" y="15447"/>
                    <a:pt x="19846" y="15447"/>
                  </a:cubicBezTo>
                  <a:cubicBezTo>
                    <a:pt x="19862" y="15472"/>
                    <a:pt x="19862" y="15472"/>
                    <a:pt x="19862" y="15472"/>
                  </a:cubicBezTo>
                  <a:cubicBezTo>
                    <a:pt x="19892" y="15447"/>
                    <a:pt x="19892" y="15447"/>
                    <a:pt x="19892" y="15447"/>
                  </a:cubicBezTo>
                  <a:cubicBezTo>
                    <a:pt x="19892" y="15421"/>
                    <a:pt x="19892" y="15421"/>
                    <a:pt x="19892" y="15421"/>
                  </a:cubicBezTo>
                  <a:cubicBezTo>
                    <a:pt x="19862" y="15370"/>
                    <a:pt x="19862" y="15370"/>
                    <a:pt x="19862" y="15370"/>
                  </a:cubicBezTo>
                  <a:cubicBezTo>
                    <a:pt x="19846" y="15396"/>
                    <a:pt x="19846" y="15396"/>
                    <a:pt x="19846" y="15396"/>
                  </a:cubicBezTo>
                  <a:close/>
                  <a:moveTo>
                    <a:pt x="19938" y="15855"/>
                  </a:moveTo>
                  <a:cubicBezTo>
                    <a:pt x="19954" y="15855"/>
                    <a:pt x="19954" y="15855"/>
                    <a:pt x="19954" y="15855"/>
                  </a:cubicBezTo>
                  <a:cubicBezTo>
                    <a:pt x="19954" y="15804"/>
                    <a:pt x="19954" y="15804"/>
                    <a:pt x="19954" y="15804"/>
                  </a:cubicBezTo>
                  <a:cubicBezTo>
                    <a:pt x="19954" y="15753"/>
                    <a:pt x="19954" y="15753"/>
                    <a:pt x="19954" y="15753"/>
                  </a:cubicBezTo>
                  <a:cubicBezTo>
                    <a:pt x="19985" y="15728"/>
                    <a:pt x="19985" y="15728"/>
                    <a:pt x="19985" y="15728"/>
                  </a:cubicBezTo>
                  <a:cubicBezTo>
                    <a:pt x="20000" y="15677"/>
                    <a:pt x="20000" y="15677"/>
                    <a:pt x="20000" y="15677"/>
                  </a:cubicBezTo>
                  <a:cubicBezTo>
                    <a:pt x="20000" y="15626"/>
                    <a:pt x="20000" y="15626"/>
                    <a:pt x="20000" y="15626"/>
                  </a:cubicBezTo>
                  <a:cubicBezTo>
                    <a:pt x="20000" y="15574"/>
                    <a:pt x="20000" y="15574"/>
                    <a:pt x="20000" y="15574"/>
                  </a:cubicBezTo>
                  <a:cubicBezTo>
                    <a:pt x="20015" y="15549"/>
                    <a:pt x="20015" y="15549"/>
                    <a:pt x="20015" y="15549"/>
                  </a:cubicBezTo>
                  <a:cubicBezTo>
                    <a:pt x="20015" y="15498"/>
                    <a:pt x="20015" y="15498"/>
                    <a:pt x="20015" y="15498"/>
                  </a:cubicBezTo>
                  <a:cubicBezTo>
                    <a:pt x="19954" y="15421"/>
                    <a:pt x="19954" y="15421"/>
                    <a:pt x="19954" y="15421"/>
                  </a:cubicBezTo>
                  <a:cubicBezTo>
                    <a:pt x="19954" y="15472"/>
                    <a:pt x="19954" y="15472"/>
                    <a:pt x="19954" y="15472"/>
                  </a:cubicBezTo>
                  <a:cubicBezTo>
                    <a:pt x="19954" y="15549"/>
                    <a:pt x="19954" y="15549"/>
                    <a:pt x="19954" y="15549"/>
                  </a:cubicBezTo>
                  <a:cubicBezTo>
                    <a:pt x="19954" y="15626"/>
                    <a:pt x="19954" y="15626"/>
                    <a:pt x="19954" y="15626"/>
                  </a:cubicBezTo>
                  <a:cubicBezTo>
                    <a:pt x="19923" y="15626"/>
                    <a:pt x="19923" y="15626"/>
                    <a:pt x="19923" y="15626"/>
                  </a:cubicBezTo>
                  <a:cubicBezTo>
                    <a:pt x="19908" y="15677"/>
                    <a:pt x="19908" y="15677"/>
                    <a:pt x="19908" y="15677"/>
                  </a:cubicBezTo>
                  <a:cubicBezTo>
                    <a:pt x="19877" y="15677"/>
                    <a:pt x="19877" y="15677"/>
                    <a:pt x="19877" y="15677"/>
                  </a:cubicBezTo>
                  <a:cubicBezTo>
                    <a:pt x="19877" y="15702"/>
                    <a:pt x="19877" y="15702"/>
                    <a:pt x="19877" y="15702"/>
                  </a:cubicBezTo>
                  <a:cubicBezTo>
                    <a:pt x="19908" y="15753"/>
                    <a:pt x="19908" y="15753"/>
                    <a:pt x="19908" y="15753"/>
                  </a:cubicBezTo>
                  <a:cubicBezTo>
                    <a:pt x="19908" y="15804"/>
                    <a:pt x="19908" y="15804"/>
                    <a:pt x="19908" y="15804"/>
                  </a:cubicBezTo>
                  <a:cubicBezTo>
                    <a:pt x="19892" y="15804"/>
                    <a:pt x="19892" y="15804"/>
                    <a:pt x="19892" y="15804"/>
                  </a:cubicBezTo>
                  <a:cubicBezTo>
                    <a:pt x="19892" y="15830"/>
                    <a:pt x="19892" y="15830"/>
                    <a:pt x="19892" y="15830"/>
                  </a:cubicBezTo>
                  <a:cubicBezTo>
                    <a:pt x="19923" y="15830"/>
                    <a:pt x="19923" y="15830"/>
                    <a:pt x="19923" y="15830"/>
                  </a:cubicBezTo>
                  <a:cubicBezTo>
                    <a:pt x="19938" y="15855"/>
                    <a:pt x="19938" y="15855"/>
                    <a:pt x="19938" y="15855"/>
                  </a:cubicBezTo>
                  <a:close/>
                  <a:moveTo>
                    <a:pt x="19908" y="16187"/>
                  </a:moveTo>
                  <a:cubicBezTo>
                    <a:pt x="19908" y="16187"/>
                    <a:pt x="19923" y="16162"/>
                    <a:pt x="19923" y="16162"/>
                  </a:cubicBezTo>
                  <a:cubicBezTo>
                    <a:pt x="19908" y="16111"/>
                    <a:pt x="19908" y="16111"/>
                    <a:pt x="19908" y="16111"/>
                  </a:cubicBezTo>
                  <a:cubicBezTo>
                    <a:pt x="19908" y="16060"/>
                    <a:pt x="19908" y="16060"/>
                    <a:pt x="19908" y="16060"/>
                  </a:cubicBezTo>
                  <a:cubicBezTo>
                    <a:pt x="19892" y="16034"/>
                    <a:pt x="19892" y="16034"/>
                    <a:pt x="19892" y="16034"/>
                  </a:cubicBezTo>
                  <a:cubicBezTo>
                    <a:pt x="19892" y="16085"/>
                    <a:pt x="19892" y="16085"/>
                    <a:pt x="19892" y="16085"/>
                  </a:cubicBezTo>
                  <a:cubicBezTo>
                    <a:pt x="19877" y="16136"/>
                    <a:pt x="19877" y="16136"/>
                    <a:pt x="19877" y="16136"/>
                  </a:cubicBezTo>
                  <a:cubicBezTo>
                    <a:pt x="19908" y="16187"/>
                    <a:pt x="19908" y="16187"/>
                    <a:pt x="19908" y="16187"/>
                  </a:cubicBezTo>
                  <a:close/>
                  <a:moveTo>
                    <a:pt x="19908" y="16289"/>
                  </a:moveTo>
                  <a:cubicBezTo>
                    <a:pt x="19923" y="16289"/>
                    <a:pt x="19923" y="16289"/>
                    <a:pt x="19923" y="16289"/>
                  </a:cubicBezTo>
                  <a:cubicBezTo>
                    <a:pt x="19923" y="16238"/>
                    <a:pt x="19923" y="16238"/>
                    <a:pt x="19923" y="16238"/>
                  </a:cubicBezTo>
                  <a:cubicBezTo>
                    <a:pt x="19892" y="16238"/>
                    <a:pt x="19892" y="16238"/>
                    <a:pt x="19892" y="16238"/>
                  </a:cubicBezTo>
                  <a:cubicBezTo>
                    <a:pt x="19892" y="16238"/>
                    <a:pt x="19892" y="16238"/>
                    <a:pt x="19892" y="16238"/>
                  </a:cubicBezTo>
                  <a:cubicBezTo>
                    <a:pt x="19892" y="16264"/>
                    <a:pt x="19892" y="16264"/>
                    <a:pt x="19892" y="16264"/>
                  </a:cubicBezTo>
                  <a:cubicBezTo>
                    <a:pt x="19908" y="16289"/>
                    <a:pt x="19908" y="16289"/>
                    <a:pt x="19908" y="16289"/>
                  </a:cubicBezTo>
                  <a:close/>
                  <a:moveTo>
                    <a:pt x="19846" y="16366"/>
                  </a:moveTo>
                  <a:cubicBezTo>
                    <a:pt x="19862" y="16366"/>
                    <a:pt x="19862" y="16366"/>
                    <a:pt x="19862" y="16366"/>
                  </a:cubicBezTo>
                  <a:cubicBezTo>
                    <a:pt x="19862" y="16340"/>
                    <a:pt x="19862" y="16340"/>
                    <a:pt x="19862" y="16340"/>
                  </a:cubicBezTo>
                  <a:cubicBezTo>
                    <a:pt x="19846" y="16340"/>
                    <a:pt x="19846" y="16340"/>
                    <a:pt x="19846" y="16340"/>
                  </a:cubicBezTo>
                  <a:cubicBezTo>
                    <a:pt x="19831" y="16366"/>
                    <a:pt x="19831" y="16366"/>
                    <a:pt x="19831" y="16366"/>
                  </a:cubicBezTo>
                  <a:cubicBezTo>
                    <a:pt x="19846" y="16366"/>
                    <a:pt x="19846" y="16366"/>
                    <a:pt x="19846" y="16366"/>
                  </a:cubicBezTo>
                  <a:close/>
                  <a:moveTo>
                    <a:pt x="19877" y="16494"/>
                  </a:moveTo>
                  <a:cubicBezTo>
                    <a:pt x="19892" y="16494"/>
                    <a:pt x="19892" y="16494"/>
                    <a:pt x="19892" y="16494"/>
                  </a:cubicBezTo>
                  <a:cubicBezTo>
                    <a:pt x="19908" y="16468"/>
                    <a:pt x="19908" y="16468"/>
                    <a:pt x="19908" y="16468"/>
                  </a:cubicBezTo>
                  <a:cubicBezTo>
                    <a:pt x="19908" y="16417"/>
                    <a:pt x="19908" y="16417"/>
                    <a:pt x="19908" y="16417"/>
                  </a:cubicBezTo>
                  <a:cubicBezTo>
                    <a:pt x="19892" y="16391"/>
                    <a:pt x="19892" y="16391"/>
                    <a:pt x="19892" y="16391"/>
                  </a:cubicBezTo>
                  <a:cubicBezTo>
                    <a:pt x="19877" y="16417"/>
                    <a:pt x="19877" y="16417"/>
                    <a:pt x="19877" y="16417"/>
                  </a:cubicBezTo>
                  <a:cubicBezTo>
                    <a:pt x="19877" y="16494"/>
                    <a:pt x="19877" y="16494"/>
                    <a:pt x="19877" y="16494"/>
                  </a:cubicBezTo>
                  <a:close/>
                  <a:moveTo>
                    <a:pt x="19831" y="16826"/>
                  </a:moveTo>
                  <a:cubicBezTo>
                    <a:pt x="19846" y="16800"/>
                    <a:pt x="19846" y="16800"/>
                    <a:pt x="19846" y="16800"/>
                  </a:cubicBezTo>
                  <a:cubicBezTo>
                    <a:pt x="19831" y="16800"/>
                    <a:pt x="19831" y="16800"/>
                    <a:pt x="19831" y="16800"/>
                  </a:cubicBezTo>
                  <a:cubicBezTo>
                    <a:pt x="19815" y="16800"/>
                    <a:pt x="19815" y="16800"/>
                    <a:pt x="19815" y="16800"/>
                  </a:cubicBezTo>
                  <a:cubicBezTo>
                    <a:pt x="19831" y="16826"/>
                    <a:pt x="19831" y="16826"/>
                    <a:pt x="19831" y="16826"/>
                  </a:cubicBezTo>
                  <a:close/>
                  <a:moveTo>
                    <a:pt x="19815" y="17030"/>
                  </a:moveTo>
                  <a:cubicBezTo>
                    <a:pt x="19831" y="16979"/>
                    <a:pt x="19831" y="16979"/>
                    <a:pt x="19831" y="16979"/>
                  </a:cubicBezTo>
                  <a:cubicBezTo>
                    <a:pt x="19831" y="16953"/>
                    <a:pt x="19831" y="16953"/>
                    <a:pt x="19831" y="16953"/>
                  </a:cubicBezTo>
                  <a:cubicBezTo>
                    <a:pt x="19815" y="16979"/>
                    <a:pt x="19815" y="16979"/>
                    <a:pt x="19815" y="16979"/>
                  </a:cubicBezTo>
                  <a:cubicBezTo>
                    <a:pt x="19815" y="17030"/>
                    <a:pt x="19815" y="17030"/>
                    <a:pt x="19815" y="17030"/>
                  </a:cubicBezTo>
                  <a:close/>
                  <a:moveTo>
                    <a:pt x="19815" y="17055"/>
                  </a:moveTo>
                  <a:cubicBezTo>
                    <a:pt x="19815" y="17106"/>
                    <a:pt x="19815" y="17106"/>
                    <a:pt x="19815" y="17106"/>
                  </a:cubicBezTo>
                  <a:cubicBezTo>
                    <a:pt x="19831" y="17055"/>
                    <a:pt x="19831" y="17055"/>
                    <a:pt x="19831" y="17055"/>
                  </a:cubicBezTo>
                  <a:cubicBezTo>
                    <a:pt x="19815" y="17055"/>
                    <a:pt x="19815" y="17055"/>
                    <a:pt x="19815" y="17055"/>
                  </a:cubicBezTo>
                  <a:close/>
                  <a:moveTo>
                    <a:pt x="19785" y="17157"/>
                  </a:moveTo>
                  <a:cubicBezTo>
                    <a:pt x="19785" y="17183"/>
                    <a:pt x="19785" y="17183"/>
                    <a:pt x="19785" y="17183"/>
                  </a:cubicBezTo>
                  <a:cubicBezTo>
                    <a:pt x="19800" y="17183"/>
                    <a:pt x="19800" y="17183"/>
                    <a:pt x="19800" y="17183"/>
                  </a:cubicBezTo>
                  <a:cubicBezTo>
                    <a:pt x="19800" y="17157"/>
                    <a:pt x="19800" y="17157"/>
                    <a:pt x="19800" y="17157"/>
                  </a:cubicBezTo>
                  <a:cubicBezTo>
                    <a:pt x="19785" y="17132"/>
                    <a:pt x="19785" y="17132"/>
                    <a:pt x="19785" y="17132"/>
                  </a:cubicBezTo>
                  <a:cubicBezTo>
                    <a:pt x="19785" y="17157"/>
                    <a:pt x="19785" y="17157"/>
                    <a:pt x="19785" y="17157"/>
                  </a:cubicBezTo>
                  <a:close/>
                  <a:moveTo>
                    <a:pt x="19754" y="17387"/>
                  </a:moveTo>
                  <a:cubicBezTo>
                    <a:pt x="19769" y="17362"/>
                    <a:pt x="19769" y="17362"/>
                    <a:pt x="19769" y="17362"/>
                  </a:cubicBezTo>
                  <a:cubicBezTo>
                    <a:pt x="19769" y="17260"/>
                    <a:pt x="19769" y="17260"/>
                    <a:pt x="19769" y="17260"/>
                  </a:cubicBezTo>
                  <a:cubicBezTo>
                    <a:pt x="19769" y="17260"/>
                    <a:pt x="19769" y="17260"/>
                    <a:pt x="19769" y="17260"/>
                  </a:cubicBezTo>
                  <a:cubicBezTo>
                    <a:pt x="19754" y="17311"/>
                    <a:pt x="19754" y="17311"/>
                    <a:pt x="19754" y="17311"/>
                  </a:cubicBezTo>
                  <a:cubicBezTo>
                    <a:pt x="19754" y="17387"/>
                    <a:pt x="19754" y="17387"/>
                    <a:pt x="19754" y="17387"/>
                  </a:cubicBezTo>
                  <a:cubicBezTo>
                    <a:pt x="19754" y="17387"/>
                    <a:pt x="19754" y="17387"/>
                    <a:pt x="19754" y="17387"/>
                  </a:cubicBezTo>
                  <a:close/>
                  <a:moveTo>
                    <a:pt x="19477" y="18000"/>
                  </a:moveTo>
                  <a:cubicBezTo>
                    <a:pt x="19492" y="18000"/>
                    <a:pt x="19492" y="18000"/>
                    <a:pt x="19492" y="18000"/>
                  </a:cubicBezTo>
                  <a:cubicBezTo>
                    <a:pt x="19523" y="17949"/>
                    <a:pt x="19523" y="17949"/>
                    <a:pt x="19523" y="17949"/>
                  </a:cubicBezTo>
                  <a:cubicBezTo>
                    <a:pt x="19554" y="17898"/>
                    <a:pt x="19554" y="17898"/>
                    <a:pt x="19554" y="17898"/>
                  </a:cubicBezTo>
                  <a:cubicBezTo>
                    <a:pt x="19569" y="17872"/>
                    <a:pt x="19569" y="17872"/>
                    <a:pt x="19569" y="17872"/>
                  </a:cubicBezTo>
                  <a:cubicBezTo>
                    <a:pt x="19569" y="17821"/>
                    <a:pt x="19569" y="17821"/>
                    <a:pt x="19569" y="17821"/>
                  </a:cubicBezTo>
                  <a:cubicBezTo>
                    <a:pt x="19585" y="17745"/>
                    <a:pt x="19585" y="17745"/>
                    <a:pt x="19585" y="17745"/>
                  </a:cubicBezTo>
                  <a:cubicBezTo>
                    <a:pt x="19615" y="17668"/>
                    <a:pt x="19615" y="17668"/>
                    <a:pt x="19615" y="17668"/>
                  </a:cubicBezTo>
                  <a:cubicBezTo>
                    <a:pt x="19600" y="17694"/>
                    <a:pt x="19600" y="17694"/>
                    <a:pt x="19600" y="17694"/>
                  </a:cubicBezTo>
                  <a:cubicBezTo>
                    <a:pt x="19569" y="17694"/>
                    <a:pt x="19569" y="17694"/>
                    <a:pt x="19569" y="17694"/>
                  </a:cubicBezTo>
                  <a:cubicBezTo>
                    <a:pt x="19554" y="17745"/>
                    <a:pt x="19554" y="17745"/>
                    <a:pt x="19554" y="17745"/>
                  </a:cubicBezTo>
                  <a:cubicBezTo>
                    <a:pt x="19538" y="17770"/>
                    <a:pt x="19538" y="17770"/>
                    <a:pt x="19538" y="17770"/>
                  </a:cubicBezTo>
                  <a:cubicBezTo>
                    <a:pt x="19523" y="17821"/>
                    <a:pt x="19523" y="17821"/>
                    <a:pt x="19523" y="17821"/>
                  </a:cubicBezTo>
                  <a:cubicBezTo>
                    <a:pt x="19523" y="17847"/>
                    <a:pt x="19523" y="17847"/>
                    <a:pt x="19523" y="17847"/>
                  </a:cubicBezTo>
                  <a:cubicBezTo>
                    <a:pt x="19508" y="17872"/>
                    <a:pt x="19508" y="17872"/>
                    <a:pt x="19508" y="17872"/>
                  </a:cubicBezTo>
                  <a:cubicBezTo>
                    <a:pt x="19492" y="17923"/>
                    <a:pt x="19492" y="17923"/>
                    <a:pt x="19492" y="17923"/>
                  </a:cubicBezTo>
                  <a:cubicBezTo>
                    <a:pt x="19477" y="18000"/>
                    <a:pt x="19477" y="18000"/>
                    <a:pt x="19477" y="18000"/>
                  </a:cubicBezTo>
                  <a:close/>
                  <a:moveTo>
                    <a:pt x="19169" y="18613"/>
                  </a:moveTo>
                  <a:cubicBezTo>
                    <a:pt x="19185" y="18587"/>
                    <a:pt x="19185" y="18587"/>
                    <a:pt x="19185" y="18587"/>
                  </a:cubicBezTo>
                  <a:cubicBezTo>
                    <a:pt x="19200" y="18536"/>
                    <a:pt x="19200" y="18536"/>
                    <a:pt x="19200" y="18536"/>
                  </a:cubicBezTo>
                  <a:cubicBezTo>
                    <a:pt x="19215" y="18511"/>
                    <a:pt x="19215" y="18511"/>
                    <a:pt x="19215" y="18511"/>
                  </a:cubicBezTo>
                  <a:cubicBezTo>
                    <a:pt x="19215" y="18434"/>
                    <a:pt x="19215" y="18434"/>
                    <a:pt x="19215" y="18434"/>
                  </a:cubicBezTo>
                  <a:cubicBezTo>
                    <a:pt x="19231" y="18409"/>
                    <a:pt x="19231" y="18409"/>
                    <a:pt x="19231" y="18409"/>
                  </a:cubicBezTo>
                  <a:cubicBezTo>
                    <a:pt x="19231" y="18383"/>
                    <a:pt x="19231" y="18383"/>
                    <a:pt x="19231" y="18383"/>
                  </a:cubicBezTo>
                  <a:cubicBezTo>
                    <a:pt x="19246" y="18357"/>
                    <a:pt x="19246" y="18357"/>
                    <a:pt x="19246" y="18357"/>
                  </a:cubicBezTo>
                  <a:cubicBezTo>
                    <a:pt x="19262" y="18357"/>
                    <a:pt x="19262" y="18357"/>
                    <a:pt x="19262" y="18357"/>
                  </a:cubicBezTo>
                  <a:cubicBezTo>
                    <a:pt x="19277" y="18332"/>
                    <a:pt x="19277" y="18332"/>
                    <a:pt x="19277" y="18332"/>
                  </a:cubicBezTo>
                  <a:cubicBezTo>
                    <a:pt x="19308" y="18255"/>
                    <a:pt x="19308" y="18255"/>
                    <a:pt x="19308" y="18255"/>
                  </a:cubicBezTo>
                  <a:cubicBezTo>
                    <a:pt x="19338" y="18179"/>
                    <a:pt x="19338" y="18179"/>
                    <a:pt x="19338" y="18179"/>
                  </a:cubicBezTo>
                  <a:cubicBezTo>
                    <a:pt x="19369" y="18179"/>
                    <a:pt x="19369" y="18179"/>
                    <a:pt x="19369" y="18179"/>
                  </a:cubicBezTo>
                  <a:cubicBezTo>
                    <a:pt x="19400" y="18153"/>
                    <a:pt x="19400" y="18153"/>
                    <a:pt x="19400" y="18153"/>
                  </a:cubicBezTo>
                  <a:cubicBezTo>
                    <a:pt x="19400" y="18102"/>
                    <a:pt x="19400" y="18102"/>
                    <a:pt x="19400" y="18102"/>
                  </a:cubicBezTo>
                  <a:cubicBezTo>
                    <a:pt x="19385" y="18051"/>
                    <a:pt x="19385" y="18051"/>
                    <a:pt x="19385" y="18051"/>
                  </a:cubicBezTo>
                  <a:cubicBezTo>
                    <a:pt x="19369" y="18051"/>
                    <a:pt x="19369" y="18051"/>
                    <a:pt x="19369" y="18051"/>
                  </a:cubicBezTo>
                  <a:cubicBezTo>
                    <a:pt x="19338" y="18128"/>
                    <a:pt x="19338" y="18128"/>
                    <a:pt x="19338" y="18128"/>
                  </a:cubicBezTo>
                  <a:cubicBezTo>
                    <a:pt x="19323" y="18153"/>
                    <a:pt x="19323" y="18153"/>
                    <a:pt x="19323" y="18153"/>
                  </a:cubicBezTo>
                  <a:cubicBezTo>
                    <a:pt x="19308" y="18179"/>
                    <a:pt x="19308" y="18179"/>
                    <a:pt x="19308" y="18179"/>
                  </a:cubicBezTo>
                  <a:cubicBezTo>
                    <a:pt x="19277" y="18204"/>
                    <a:pt x="19277" y="18204"/>
                    <a:pt x="19277" y="18204"/>
                  </a:cubicBezTo>
                  <a:cubicBezTo>
                    <a:pt x="19262" y="18179"/>
                    <a:pt x="19262" y="18179"/>
                    <a:pt x="19262" y="18179"/>
                  </a:cubicBezTo>
                  <a:cubicBezTo>
                    <a:pt x="19262" y="18153"/>
                    <a:pt x="19262" y="18153"/>
                    <a:pt x="19262" y="18153"/>
                  </a:cubicBezTo>
                  <a:cubicBezTo>
                    <a:pt x="19246" y="18153"/>
                    <a:pt x="19246" y="18153"/>
                    <a:pt x="19246" y="18153"/>
                  </a:cubicBezTo>
                  <a:cubicBezTo>
                    <a:pt x="19231" y="18204"/>
                    <a:pt x="19231" y="18204"/>
                    <a:pt x="19231" y="18204"/>
                  </a:cubicBezTo>
                  <a:cubicBezTo>
                    <a:pt x="19246" y="18230"/>
                    <a:pt x="19246" y="18230"/>
                    <a:pt x="19246" y="18230"/>
                  </a:cubicBezTo>
                  <a:cubicBezTo>
                    <a:pt x="19231" y="18255"/>
                    <a:pt x="19231" y="18255"/>
                    <a:pt x="19231" y="18255"/>
                  </a:cubicBezTo>
                  <a:cubicBezTo>
                    <a:pt x="19215" y="18306"/>
                    <a:pt x="19215" y="18306"/>
                    <a:pt x="19215" y="18306"/>
                  </a:cubicBezTo>
                  <a:cubicBezTo>
                    <a:pt x="19200" y="18306"/>
                    <a:pt x="19200" y="18306"/>
                    <a:pt x="19200" y="18306"/>
                  </a:cubicBezTo>
                  <a:cubicBezTo>
                    <a:pt x="19200" y="18357"/>
                    <a:pt x="19200" y="18357"/>
                    <a:pt x="19200" y="18357"/>
                  </a:cubicBezTo>
                  <a:cubicBezTo>
                    <a:pt x="19200" y="18409"/>
                    <a:pt x="19200" y="18409"/>
                    <a:pt x="19200" y="18409"/>
                  </a:cubicBezTo>
                  <a:cubicBezTo>
                    <a:pt x="19169" y="18434"/>
                    <a:pt x="19169" y="18434"/>
                    <a:pt x="19169" y="18434"/>
                  </a:cubicBezTo>
                  <a:cubicBezTo>
                    <a:pt x="19169" y="18460"/>
                    <a:pt x="19169" y="18460"/>
                    <a:pt x="19169" y="18460"/>
                  </a:cubicBezTo>
                  <a:cubicBezTo>
                    <a:pt x="19185" y="18485"/>
                    <a:pt x="19185" y="18485"/>
                    <a:pt x="19185" y="18485"/>
                  </a:cubicBezTo>
                  <a:cubicBezTo>
                    <a:pt x="19169" y="18511"/>
                    <a:pt x="19169" y="18511"/>
                    <a:pt x="19169" y="18511"/>
                  </a:cubicBezTo>
                  <a:cubicBezTo>
                    <a:pt x="19154" y="18536"/>
                    <a:pt x="19154" y="18536"/>
                    <a:pt x="19154" y="18536"/>
                  </a:cubicBezTo>
                  <a:cubicBezTo>
                    <a:pt x="19169" y="18613"/>
                    <a:pt x="19169" y="18613"/>
                    <a:pt x="19169" y="18613"/>
                  </a:cubicBezTo>
                  <a:close/>
                  <a:moveTo>
                    <a:pt x="19031" y="18970"/>
                  </a:moveTo>
                  <a:cubicBezTo>
                    <a:pt x="19031" y="18945"/>
                    <a:pt x="19031" y="18894"/>
                    <a:pt x="19031" y="18894"/>
                  </a:cubicBezTo>
                  <a:cubicBezTo>
                    <a:pt x="19046" y="18766"/>
                    <a:pt x="19046" y="18766"/>
                    <a:pt x="19046" y="18766"/>
                  </a:cubicBezTo>
                  <a:cubicBezTo>
                    <a:pt x="19062" y="18740"/>
                    <a:pt x="19062" y="18740"/>
                    <a:pt x="19062" y="18740"/>
                  </a:cubicBezTo>
                  <a:cubicBezTo>
                    <a:pt x="19108" y="18689"/>
                    <a:pt x="19108" y="18689"/>
                    <a:pt x="19108" y="18689"/>
                  </a:cubicBezTo>
                  <a:cubicBezTo>
                    <a:pt x="19108" y="18613"/>
                    <a:pt x="19108" y="18613"/>
                    <a:pt x="19108" y="18613"/>
                  </a:cubicBezTo>
                  <a:cubicBezTo>
                    <a:pt x="19108" y="18613"/>
                    <a:pt x="19108" y="18613"/>
                    <a:pt x="19108" y="18613"/>
                  </a:cubicBezTo>
                  <a:cubicBezTo>
                    <a:pt x="19077" y="18638"/>
                    <a:pt x="19077" y="18638"/>
                    <a:pt x="19077" y="18638"/>
                  </a:cubicBezTo>
                  <a:cubicBezTo>
                    <a:pt x="19062" y="18613"/>
                    <a:pt x="19062" y="18613"/>
                    <a:pt x="19062" y="18613"/>
                  </a:cubicBezTo>
                  <a:cubicBezTo>
                    <a:pt x="19046" y="18587"/>
                    <a:pt x="19046" y="18587"/>
                    <a:pt x="19046" y="18587"/>
                  </a:cubicBezTo>
                  <a:cubicBezTo>
                    <a:pt x="19031" y="18613"/>
                    <a:pt x="19031" y="18613"/>
                    <a:pt x="19031" y="18613"/>
                  </a:cubicBezTo>
                  <a:cubicBezTo>
                    <a:pt x="19031" y="18689"/>
                    <a:pt x="19031" y="18689"/>
                    <a:pt x="19031" y="18689"/>
                  </a:cubicBezTo>
                  <a:cubicBezTo>
                    <a:pt x="19015" y="18740"/>
                    <a:pt x="19015" y="18740"/>
                    <a:pt x="19015" y="18740"/>
                  </a:cubicBezTo>
                  <a:cubicBezTo>
                    <a:pt x="19015" y="18817"/>
                    <a:pt x="19015" y="18817"/>
                    <a:pt x="19015" y="18817"/>
                  </a:cubicBezTo>
                  <a:cubicBezTo>
                    <a:pt x="19000" y="18868"/>
                    <a:pt x="19000" y="18868"/>
                    <a:pt x="19000" y="18868"/>
                  </a:cubicBezTo>
                  <a:cubicBezTo>
                    <a:pt x="19000" y="18894"/>
                    <a:pt x="19000" y="18894"/>
                    <a:pt x="19000" y="18894"/>
                  </a:cubicBezTo>
                  <a:cubicBezTo>
                    <a:pt x="19031" y="18970"/>
                    <a:pt x="19031" y="18970"/>
                    <a:pt x="19031" y="18970"/>
                  </a:cubicBezTo>
                  <a:close/>
                  <a:moveTo>
                    <a:pt x="338" y="14604"/>
                  </a:moveTo>
                  <a:cubicBezTo>
                    <a:pt x="338" y="14604"/>
                    <a:pt x="323" y="14655"/>
                    <a:pt x="323" y="14655"/>
                  </a:cubicBezTo>
                  <a:cubicBezTo>
                    <a:pt x="354" y="14681"/>
                    <a:pt x="354" y="14681"/>
                    <a:pt x="354" y="14681"/>
                  </a:cubicBezTo>
                  <a:cubicBezTo>
                    <a:pt x="369" y="14655"/>
                    <a:pt x="369" y="14655"/>
                    <a:pt x="369" y="14655"/>
                  </a:cubicBezTo>
                  <a:lnTo>
                    <a:pt x="338" y="14604"/>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2" name="Freeform 173">
              <a:extLst>
                <a:ext uri="{FF2B5EF4-FFF2-40B4-BE49-F238E27FC236}">
                  <a16:creationId xmlns:a16="http://schemas.microsoft.com/office/drawing/2014/main" id="{B9A6F39E-7EA3-EE4A-8CFD-C9C8208C6AF0}"/>
                </a:ext>
              </a:extLst>
            </p:cNvPr>
            <p:cNvSpPr/>
            <p:nvPr/>
          </p:nvSpPr>
          <p:spPr>
            <a:xfrm>
              <a:off x="7969246" y="5327720"/>
              <a:ext cx="1256735" cy="2409240"/>
            </a:xfrm>
            <a:custGeom>
              <a:avLst/>
              <a:gdLst/>
              <a:ahLst/>
              <a:cxnLst>
                <a:cxn ang="0">
                  <a:pos x="wd2" y="hd2"/>
                </a:cxn>
                <a:cxn ang="5400000">
                  <a:pos x="wd2" y="hd2"/>
                </a:cxn>
                <a:cxn ang="10800000">
                  <a:pos x="wd2" y="hd2"/>
                </a:cxn>
                <a:cxn ang="16200000">
                  <a:pos x="wd2" y="hd2"/>
                </a:cxn>
              </a:cxnLst>
              <a:rect l="0" t="0" r="r" b="b"/>
              <a:pathLst>
                <a:path w="21600" h="21600" extrusionOk="0">
                  <a:moveTo>
                    <a:pt x="8701" y="10333"/>
                  </a:moveTo>
                  <a:lnTo>
                    <a:pt x="8855" y="10413"/>
                  </a:lnTo>
                  <a:lnTo>
                    <a:pt x="8701" y="10466"/>
                  </a:lnTo>
                  <a:lnTo>
                    <a:pt x="8599" y="10466"/>
                  </a:lnTo>
                  <a:lnTo>
                    <a:pt x="8701" y="10333"/>
                  </a:lnTo>
                  <a:close/>
                  <a:moveTo>
                    <a:pt x="8855" y="10413"/>
                  </a:moveTo>
                  <a:lnTo>
                    <a:pt x="8855" y="10333"/>
                  </a:lnTo>
                  <a:lnTo>
                    <a:pt x="8957" y="10199"/>
                  </a:lnTo>
                  <a:lnTo>
                    <a:pt x="9111" y="10199"/>
                  </a:lnTo>
                  <a:lnTo>
                    <a:pt x="9111" y="10333"/>
                  </a:lnTo>
                  <a:lnTo>
                    <a:pt x="8957" y="10413"/>
                  </a:lnTo>
                  <a:lnTo>
                    <a:pt x="8855" y="10413"/>
                  </a:lnTo>
                  <a:close/>
                  <a:moveTo>
                    <a:pt x="409" y="21520"/>
                  </a:moveTo>
                  <a:lnTo>
                    <a:pt x="256" y="21467"/>
                  </a:lnTo>
                  <a:lnTo>
                    <a:pt x="154" y="21467"/>
                  </a:lnTo>
                  <a:lnTo>
                    <a:pt x="0" y="21600"/>
                  </a:lnTo>
                  <a:lnTo>
                    <a:pt x="256" y="21600"/>
                  </a:lnTo>
                  <a:lnTo>
                    <a:pt x="409" y="21520"/>
                  </a:lnTo>
                  <a:close/>
                  <a:moveTo>
                    <a:pt x="512" y="21386"/>
                  </a:moveTo>
                  <a:lnTo>
                    <a:pt x="665" y="21333"/>
                  </a:lnTo>
                  <a:lnTo>
                    <a:pt x="768" y="21386"/>
                  </a:lnTo>
                  <a:lnTo>
                    <a:pt x="768" y="21520"/>
                  </a:lnTo>
                  <a:lnTo>
                    <a:pt x="512" y="21520"/>
                  </a:lnTo>
                  <a:lnTo>
                    <a:pt x="512" y="21386"/>
                  </a:lnTo>
                  <a:close/>
                  <a:moveTo>
                    <a:pt x="1791" y="20933"/>
                  </a:moveTo>
                  <a:lnTo>
                    <a:pt x="1791" y="21066"/>
                  </a:lnTo>
                  <a:lnTo>
                    <a:pt x="1945" y="21119"/>
                  </a:lnTo>
                  <a:lnTo>
                    <a:pt x="2047" y="21119"/>
                  </a:lnTo>
                  <a:lnTo>
                    <a:pt x="2047" y="20986"/>
                  </a:lnTo>
                  <a:lnTo>
                    <a:pt x="1791" y="20933"/>
                  </a:lnTo>
                  <a:close/>
                  <a:moveTo>
                    <a:pt x="4760" y="19678"/>
                  </a:moveTo>
                  <a:lnTo>
                    <a:pt x="4607" y="19464"/>
                  </a:lnTo>
                  <a:lnTo>
                    <a:pt x="4863" y="19411"/>
                  </a:lnTo>
                  <a:lnTo>
                    <a:pt x="5016" y="19331"/>
                  </a:lnTo>
                  <a:lnTo>
                    <a:pt x="4863" y="19277"/>
                  </a:lnTo>
                  <a:lnTo>
                    <a:pt x="5118" y="19197"/>
                  </a:lnTo>
                  <a:lnTo>
                    <a:pt x="5272" y="19064"/>
                  </a:lnTo>
                  <a:lnTo>
                    <a:pt x="5374" y="19197"/>
                  </a:lnTo>
                  <a:lnTo>
                    <a:pt x="5272" y="19277"/>
                  </a:lnTo>
                  <a:lnTo>
                    <a:pt x="5272" y="19411"/>
                  </a:lnTo>
                  <a:lnTo>
                    <a:pt x="4863" y="19544"/>
                  </a:lnTo>
                  <a:lnTo>
                    <a:pt x="4863" y="19678"/>
                  </a:lnTo>
                  <a:lnTo>
                    <a:pt x="4760" y="19678"/>
                  </a:lnTo>
                  <a:close/>
                  <a:moveTo>
                    <a:pt x="6040" y="18263"/>
                  </a:moveTo>
                  <a:lnTo>
                    <a:pt x="6142" y="18343"/>
                  </a:lnTo>
                  <a:lnTo>
                    <a:pt x="6296" y="18476"/>
                  </a:lnTo>
                  <a:lnTo>
                    <a:pt x="6142" y="18476"/>
                  </a:lnTo>
                  <a:lnTo>
                    <a:pt x="5886" y="18396"/>
                  </a:lnTo>
                  <a:lnTo>
                    <a:pt x="5886" y="18263"/>
                  </a:lnTo>
                  <a:lnTo>
                    <a:pt x="6040" y="18263"/>
                  </a:lnTo>
                  <a:close/>
                  <a:moveTo>
                    <a:pt x="6552" y="17996"/>
                  </a:moveTo>
                  <a:lnTo>
                    <a:pt x="6398" y="17942"/>
                  </a:lnTo>
                  <a:lnTo>
                    <a:pt x="6142" y="17942"/>
                  </a:lnTo>
                  <a:lnTo>
                    <a:pt x="6296" y="17809"/>
                  </a:lnTo>
                  <a:lnTo>
                    <a:pt x="6552" y="17729"/>
                  </a:lnTo>
                  <a:lnTo>
                    <a:pt x="6654" y="17675"/>
                  </a:lnTo>
                  <a:lnTo>
                    <a:pt x="6808" y="17675"/>
                  </a:lnTo>
                  <a:lnTo>
                    <a:pt x="7064" y="17595"/>
                  </a:lnTo>
                  <a:lnTo>
                    <a:pt x="6910" y="17809"/>
                  </a:lnTo>
                  <a:lnTo>
                    <a:pt x="6654" y="17862"/>
                  </a:lnTo>
                  <a:lnTo>
                    <a:pt x="6654" y="17942"/>
                  </a:lnTo>
                  <a:lnTo>
                    <a:pt x="6552" y="17996"/>
                  </a:lnTo>
                  <a:close/>
                  <a:moveTo>
                    <a:pt x="13564" y="3871"/>
                  </a:moveTo>
                  <a:lnTo>
                    <a:pt x="13564" y="3818"/>
                  </a:lnTo>
                  <a:lnTo>
                    <a:pt x="13410" y="3685"/>
                  </a:lnTo>
                  <a:lnTo>
                    <a:pt x="13666" y="3604"/>
                  </a:lnTo>
                  <a:lnTo>
                    <a:pt x="13820" y="3604"/>
                  </a:lnTo>
                  <a:lnTo>
                    <a:pt x="13820" y="3818"/>
                  </a:lnTo>
                  <a:lnTo>
                    <a:pt x="13564" y="3871"/>
                  </a:lnTo>
                  <a:close/>
                  <a:moveTo>
                    <a:pt x="15202" y="4619"/>
                  </a:moveTo>
                  <a:lnTo>
                    <a:pt x="15100" y="4539"/>
                  </a:lnTo>
                  <a:lnTo>
                    <a:pt x="14946" y="4405"/>
                  </a:lnTo>
                  <a:lnTo>
                    <a:pt x="14946" y="4138"/>
                  </a:lnTo>
                  <a:lnTo>
                    <a:pt x="14690" y="3871"/>
                  </a:lnTo>
                  <a:lnTo>
                    <a:pt x="14588" y="3738"/>
                  </a:lnTo>
                  <a:lnTo>
                    <a:pt x="14332" y="3685"/>
                  </a:lnTo>
                  <a:lnTo>
                    <a:pt x="14178" y="3685"/>
                  </a:lnTo>
                  <a:lnTo>
                    <a:pt x="14076" y="3604"/>
                  </a:lnTo>
                  <a:lnTo>
                    <a:pt x="14178" y="3418"/>
                  </a:lnTo>
                  <a:lnTo>
                    <a:pt x="14076" y="3284"/>
                  </a:lnTo>
                  <a:lnTo>
                    <a:pt x="14178" y="3151"/>
                  </a:lnTo>
                  <a:lnTo>
                    <a:pt x="14332" y="3070"/>
                  </a:lnTo>
                  <a:lnTo>
                    <a:pt x="14332" y="3017"/>
                  </a:lnTo>
                  <a:lnTo>
                    <a:pt x="14588" y="3017"/>
                  </a:lnTo>
                  <a:lnTo>
                    <a:pt x="14690" y="2884"/>
                  </a:lnTo>
                  <a:lnTo>
                    <a:pt x="14844" y="2803"/>
                  </a:lnTo>
                  <a:lnTo>
                    <a:pt x="14690" y="2750"/>
                  </a:lnTo>
                  <a:lnTo>
                    <a:pt x="14434" y="2617"/>
                  </a:lnTo>
                  <a:lnTo>
                    <a:pt x="14332" y="2617"/>
                  </a:lnTo>
                  <a:lnTo>
                    <a:pt x="14332" y="2536"/>
                  </a:lnTo>
                  <a:lnTo>
                    <a:pt x="14588" y="2403"/>
                  </a:lnTo>
                  <a:lnTo>
                    <a:pt x="14946" y="2536"/>
                  </a:lnTo>
                  <a:lnTo>
                    <a:pt x="15458" y="2617"/>
                  </a:lnTo>
                  <a:lnTo>
                    <a:pt x="15611" y="2536"/>
                  </a:lnTo>
                  <a:lnTo>
                    <a:pt x="15611" y="2403"/>
                  </a:lnTo>
                  <a:lnTo>
                    <a:pt x="15714" y="2403"/>
                  </a:lnTo>
                  <a:lnTo>
                    <a:pt x="15611" y="2269"/>
                  </a:lnTo>
                  <a:lnTo>
                    <a:pt x="15458" y="2269"/>
                  </a:lnTo>
                  <a:lnTo>
                    <a:pt x="15458" y="2216"/>
                  </a:lnTo>
                  <a:lnTo>
                    <a:pt x="15355" y="2083"/>
                  </a:lnTo>
                  <a:lnTo>
                    <a:pt x="15202" y="1949"/>
                  </a:lnTo>
                  <a:lnTo>
                    <a:pt x="15458" y="1816"/>
                  </a:lnTo>
                  <a:lnTo>
                    <a:pt x="15611" y="1816"/>
                  </a:lnTo>
                  <a:lnTo>
                    <a:pt x="15611" y="1735"/>
                  </a:lnTo>
                  <a:lnTo>
                    <a:pt x="15458" y="1602"/>
                  </a:lnTo>
                  <a:lnTo>
                    <a:pt x="15355" y="1415"/>
                  </a:lnTo>
                  <a:lnTo>
                    <a:pt x="15355" y="1015"/>
                  </a:lnTo>
                  <a:lnTo>
                    <a:pt x="15202" y="881"/>
                  </a:lnTo>
                  <a:lnTo>
                    <a:pt x="14844" y="481"/>
                  </a:lnTo>
                  <a:lnTo>
                    <a:pt x="14690" y="267"/>
                  </a:lnTo>
                  <a:lnTo>
                    <a:pt x="14588" y="214"/>
                  </a:lnTo>
                  <a:lnTo>
                    <a:pt x="14690" y="133"/>
                  </a:lnTo>
                  <a:lnTo>
                    <a:pt x="14844" y="133"/>
                  </a:lnTo>
                  <a:lnTo>
                    <a:pt x="14946" y="80"/>
                  </a:lnTo>
                  <a:lnTo>
                    <a:pt x="14946" y="0"/>
                  </a:lnTo>
                  <a:lnTo>
                    <a:pt x="15202" y="0"/>
                  </a:lnTo>
                  <a:lnTo>
                    <a:pt x="15355" y="133"/>
                  </a:lnTo>
                  <a:lnTo>
                    <a:pt x="15714" y="347"/>
                  </a:lnTo>
                  <a:lnTo>
                    <a:pt x="16123" y="347"/>
                  </a:lnTo>
                  <a:lnTo>
                    <a:pt x="16226" y="534"/>
                  </a:lnTo>
                  <a:lnTo>
                    <a:pt x="16891" y="881"/>
                  </a:lnTo>
                  <a:lnTo>
                    <a:pt x="17249" y="1015"/>
                  </a:lnTo>
                  <a:lnTo>
                    <a:pt x="17403" y="1068"/>
                  </a:lnTo>
                  <a:lnTo>
                    <a:pt x="17659" y="1148"/>
                  </a:lnTo>
                  <a:lnTo>
                    <a:pt x="17915" y="1282"/>
                  </a:lnTo>
                  <a:lnTo>
                    <a:pt x="18273" y="1335"/>
                  </a:lnTo>
                  <a:lnTo>
                    <a:pt x="18682" y="1415"/>
                  </a:lnTo>
                  <a:lnTo>
                    <a:pt x="18938" y="1549"/>
                  </a:lnTo>
                  <a:lnTo>
                    <a:pt x="19041" y="1468"/>
                  </a:lnTo>
                  <a:lnTo>
                    <a:pt x="19194" y="1549"/>
                  </a:lnTo>
                  <a:lnTo>
                    <a:pt x="19553" y="1468"/>
                  </a:lnTo>
                  <a:lnTo>
                    <a:pt x="19962" y="1335"/>
                  </a:lnTo>
                  <a:lnTo>
                    <a:pt x="20218" y="1201"/>
                  </a:lnTo>
                  <a:lnTo>
                    <a:pt x="20218" y="1068"/>
                  </a:lnTo>
                  <a:lnTo>
                    <a:pt x="20320" y="1015"/>
                  </a:lnTo>
                  <a:lnTo>
                    <a:pt x="20320" y="1201"/>
                  </a:lnTo>
                  <a:lnTo>
                    <a:pt x="20218" y="1415"/>
                  </a:lnTo>
                  <a:lnTo>
                    <a:pt x="20218" y="1602"/>
                  </a:lnTo>
                  <a:lnTo>
                    <a:pt x="20320" y="1682"/>
                  </a:lnTo>
                  <a:lnTo>
                    <a:pt x="20832" y="1949"/>
                  </a:lnTo>
                  <a:lnTo>
                    <a:pt x="20832" y="2083"/>
                  </a:lnTo>
                  <a:lnTo>
                    <a:pt x="21088" y="2083"/>
                  </a:lnTo>
                  <a:lnTo>
                    <a:pt x="21191" y="2002"/>
                  </a:lnTo>
                  <a:lnTo>
                    <a:pt x="21344" y="1869"/>
                  </a:lnTo>
                  <a:lnTo>
                    <a:pt x="21600" y="1869"/>
                  </a:lnTo>
                  <a:lnTo>
                    <a:pt x="21446" y="2002"/>
                  </a:lnTo>
                  <a:lnTo>
                    <a:pt x="21344" y="2002"/>
                  </a:lnTo>
                  <a:lnTo>
                    <a:pt x="21344" y="2136"/>
                  </a:lnTo>
                  <a:lnTo>
                    <a:pt x="21088" y="2216"/>
                  </a:lnTo>
                  <a:lnTo>
                    <a:pt x="20935" y="2269"/>
                  </a:lnTo>
                  <a:lnTo>
                    <a:pt x="20832" y="2403"/>
                  </a:lnTo>
                  <a:lnTo>
                    <a:pt x="20730" y="2483"/>
                  </a:lnTo>
                  <a:lnTo>
                    <a:pt x="20576" y="2483"/>
                  </a:lnTo>
                  <a:lnTo>
                    <a:pt x="20474" y="2403"/>
                  </a:lnTo>
                  <a:lnTo>
                    <a:pt x="20320" y="2536"/>
                  </a:lnTo>
                  <a:lnTo>
                    <a:pt x="20320" y="2617"/>
                  </a:lnTo>
                  <a:lnTo>
                    <a:pt x="19962" y="2617"/>
                  </a:lnTo>
                  <a:lnTo>
                    <a:pt x="19706" y="2536"/>
                  </a:lnTo>
                  <a:lnTo>
                    <a:pt x="19450" y="2617"/>
                  </a:lnTo>
                  <a:lnTo>
                    <a:pt x="19194" y="2884"/>
                  </a:lnTo>
                  <a:lnTo>
                    <a:pt x="19041" y="3151"/>
                  </a:lnTo>
                  <a:lnTo>
                    <a:pt x="18938" y="3418"/>
                  </a:lnTo>
                  <a:lnTo>
                    <a:pt x="19041" y="3551"/>
                  </a:lnTo>
                  <a:lnTo>
                    <a:pt x="18938" y="3685"/>
                  </a:lnTo>
                  <a:lnTo>
                    <a:pt x="18938" y="3738"/>
                  </a:lnTo>
                  <a:lnTo>
                    <a:pt x="18785" y="3738"/>
                  </a:lnTo>
                  <a:lnTo>
                    <a:pt x="18682" y="3604"/>
                  </a:lnTo>
                  <a:lnTo>
                    <a:pt x="18171" y="3551"/>
                  </a:lnTo>
                  <a:lnTo>
                    <a:pt x="17761" y="3471"/>
                  </a:lnTo>
                  <a:lnTo>
                    <a:pt x="17147" y="3151"/>
                  </a:lnTo>
                  <a:lnTo>
                    <a:pt x="16737" y="3151"/>
                  </a:lnTo>
                  <a:lnTo>
                    <a:pt x="16635" y="3070"/>
                  </a:lnTo>
                  <a:lnTo>
                    <a:pt x="16379" y="3070"/>
                  </a:lnTo>
                  <a:lnTo>
                    <a:pt x="15970" y="3204"/>
                  </a:lnTo>
                  <a:lnTo>
                    <a:pt x="15714" y="3418"/>
                  </a:lnTo>
                  <a:lnTo>
                    <a:pt x="15611" y="3337"/>
                  </a:lnTo>
                  <a:lnTo>
                    <a:pt x="15202" y="3284"/>
                  </a:lnTo>
                  <a:lnTo>
                    <a:pt x="15100" y="3284"/>
                  </a:lnTo>
                  <a:lnTo>
                    <a:pt x="14844" y="3337"/>
                  </a:lnTo>
                  <a:lnTo>
                    <a:pt x="14844" y="3471"/>
                  </a:lnTo>
                  <a:lnTo>
                    <a:pt x="14946" y="3604"/>
                  </a:lnTo>
                  <a:lnTo>
                    <a:pt x="15202" y="3685"/>
                  </a:lnTo>
                  <a:lnTo>
                    <a:pt x="15611" y="3685"/>
                  </a:lnTo>
                  <a:lnTo>
                    <a:pt x="15867" y="3818"/>
                  </a:lnTo>
                  <a:lnTo>
                    <a:pt x="16226" y="3871"/>
                  </a:lnTo>
                  <a:lnTo>
                    <a:pt x="16482" y="3871"/>
                  </a:lnTo>
                  <a:lnTo>
                    <a:pt x="16635" y="3952"/>
                  </a:lnTo>
                  <a:lnTo>
                    <a:pt x="16379" y="4085"/>
                  </a:lnTo>
                  <a:lnTo>
                    <a:pt x="16379" y="4219"/>
                  </a:lnTo>
                  <a:lnTo>
                    <a:pt x="16123" y="4138"/>
                  </a:lnTo>
                  <a:lnTo>
                    <a:pt x="15611" y="4138"/>
                  </a:lnTo>
                  <a:lnTo>
                    <a:pt x="15714" y="4272"/>
                  </a:lnTo>
                  <a:lnTo>
                    <a:pt x="15611" y="4405"/>
                  </a:lnTo>
                  <a:lnTo>
                    <a:pt x="15202" y="4619"/>
                  </a:lnTo>
                  <a:close/>
                  <a:moveTo>
                    <a:pt x="14844" y="8544"/>
                  </a:moveTo>
                  <a:lnTo>
                    <a:pt x="14844" y="8410"/>
                  </a:lnTo>
                  <a:lnTo>
                    <a:pt x="14946" y="8277"/>
                  </a:lnTo>
                  <a:lnTo>
                    <a:pt x="14844" y="8277"/>
                  </a:lnTo>
                  <a:lnTo>
                    <a:pt x="14690" y="8330"/>
                  </a:lnTo>
                  <a:lnTo>
                    <a:pt x="14690" y="8197"/>
                  </a:lnTo>
                  <a:lnTo>
                    <a:pt x="14844" y="8010"/>
                  </a:lnTo>
                  <a:lnTo>
                    <a:pt x="14844" y="7930"/>
                  </a:lnTo>
                  <a:lnTo>
                    <a:pt x="14946" y="8063"/>
                  </a:lnTo>
                  <a:lnTo>
                    <a:pt x="14844" y="8143"/>
                  </a:lnTo>
                  <a:lnTo>
                    <a:pt x="15100" y="8197"/>
                  </a:lnTo>
                  <a:lnTo>
                    <a:pt x="15100" y="8410"/>
                  </a:lnTo>
                  <a:lnTo>
                    <a:pt x="14946" y="8464"/>
                  </a:lnTo>
                  <a:lnTo>
                    <a:pt x="14844" y="8544"/>
                  </a:lnTo>
                  <a:close/>
                  <a:moveTo>
                    <a:pt x="4760" y="13323"/>
                  </a:moveTo>
                  <a:lnTo>
                    <a:pt x="4863" y="13403"/>
                  </a:lnTo>
                  <a:lnTo>
                    <a:pt x="5016" y="13323"/>
                  </a:lnTo>
                  <a:lnTo>
                    <a:pt x="4863" y="13270"/>
                  </a:lnTo>
                  <a:lnTo>
                    <a:pt x="4760" y="13270"/>
                  </a:lnTo>
                  <a:lnTo>
                    <a:pt x="4760" y="13323"/>
                  </a:lnTo>
                  <a:close/>
                  <a:moveTo>
                    <a:pt x="4760" y="13403"/>
                  </a:moveTo>
                  <a:lnTo>
                    <a:pt x="4760" y="13457"/>
                  </a:lnTo>
                  <a:lnTo>
                    <a:pt x="4760" y="13403"/>
                  </a:lnTo>
                  <a:close/>
                  <a:moveTo>
                    <a:pt x="4607" y="13457"/>
                  </a:moveTo>
                  <a:lnTo>
                    <a:pt x="4607" y="13537"/>
                  </a:lnTo>
                  <a:lnTo>
                    <a:pt x="4760" y="13457"/>
                  </a:lnTo>
                  <a:lnTo>
                    <a:pt x="4607" y="13457"/>
                  </a:lnTo>
                  <a:close/>
                  <a:moveTo>
                    <a:pt x="4351" y="13537"/>
                  </a:moveTo>
                  <a:lnTo>
                    <a:pt x="4351" y="13590"/>
                  </a:lnTo>
                  <a:lnTo>
                    <a:pt x="4607" y="13590"/>
                  </a:lnTo>
                  <a:lnTo>
                    <a:pt x="4351" y="13537"/>
                  </a:lnTo>
                  <a:close/>
                  <a:moveTo>
                    <a:pt x="4248" y="13937"/>
                  </a:moveTo>
                  <a:lnTo>
                    <a:pt x="4095" y="13804"/>
                  </a:lnTo>
                  <a:lnTo>
                    <a:pt x="4095" y="13670"/>
                  </a:lnTo>
                  <a:lnTo>
                    <a:pt x="4248" y="13670"/>
                  </a:lnTo>
                  <a:lnTo>
                    <a:pt x="4248" y="13724"/>
                  </a:lnTo>
                  <a:lnTo>
                    <a:pt x="4504" y="13804"/>
                  </a:lnTo>
                  <a:lnTo>
                    <a:pt x="4504" y="13857"/>
                  </a:lnTo>
                  <a:lnTo>
                    <a:pt x="4351" y="13937"/>
                  </a:lnTo>
                  <a:lnTo>
                    <a:pt x="4248" y="13937"/>
                  </a:lnTo>
                  <a:close/>
                  <a:moveTo>
                    <a:pt x="6296" y="13991"/>
                  </a:moveTo>
                  <a:lnTo>
                    <a:pt x="6296" y="13857"/>
                  </a:lnTo>
                  <a:lnTo>
                    <a:pt x="6398" y="13937"/>
                  </a:lnTo>
                  <a:lnTo>
                    <a:pt x="6398" y="13991"/>
                  </a:lnTo>
                  <a:lnTo>
                    <a:pt x="6296" y="13991"/>
                  </a:lnTo>
                  <a:close/>
                  <a:moveTo>
                    <a:pt x="6040" y="14204"/>
                  </a:moveTo>
                  <a:lnTo>
                    <a:pt x="6296" y="14204"/>
                  </a:lnTo>
                  <a:lnTo>
                    <a:pt x="6142" y="14258"/>
                  </a:lnTo>
                  <a:lnTo>
                    <a:pt x="6040" y="14204"/>
                  </a:lnTo>
                  <a:close/>
                  <a:moveTo>
                    <a:pt x="5886" y="13857"/>
                  </a:moveTo>
                  <a:lnTo>
                    <a:pt x="5784" y="13937"/>
                  </a:lnTo>
                  <a:lnTo>
                    <a:pt x="5886" y="14071"/>
                  </a:lnTo>
                  <a:lnTo>
                    <a:pt x="6040" y="14124"/>
                  </a:lnTo>
                  <a:lnTo>
                    <a:pt x="6142" y="14124"/>
                  </a:lnTo>
                  <a:lnTo>
                    <a:pt x="6142" y="14071"/>
                  </a:lnTo>
                  <a:lnTo>
                    <a:pt x="6040" y="13937"/>
                  </a:lnTo>
                  <a:lnTo>
                    <a:pt x="6040" y="13857"/>
                  </a:lnTo>
                  <a:lnTo>
                    <a:pt x="5886" y="13857"/>
                  </a:lnTo>
                  <a:close/>
                  <a:moveTo>
                    <a:pt x="11773" y="12148"/>
                  </a:moveTo>
                  <a:lnTo>
                    <a:pt x="11619" y="12015"/>
                  </a:lnTo>
                  <a:lnTo>
                    <a:pt x="11619" y="11881"/>
                  </a:lnTo>
                  <a:lnTo>
                    <a:pt x="11773" y="11801"/>
                  </a:lnTo>
                  <a:lnTo>
                    <a:pt x="11875" y="11801"/>
                  </a:lnTo>
                  <a:lnTo>
                    <a:pt x="11875" y="12148"/>
                  </a:lnTo>
                  <a:lnTo>
                    <a:pt x="11773" y="12148"/>
                  </a:lnTo>
                  <a:close/>
                  <a:moveTo>
                    <a:pt x="10749" y="12015"/>
                  </a:moveTo>
                  <a:lnTo>
                    <a:pt x="11005" y="11935"/>
                  </a:lnTo>
                  <a:lnTo>
                    <a:pt x="11261" y="11935"/>
                  </a:lnTo>
                  <a:lnTo>
                    <a:pt x="11005" y="12068"/>
                  </a:lnTo>
                  <a:lnTo>
                    <a:pt x="10749" y="12015"/>
                  </a:lnTo>
                  <a:close/>
                  <a:moveTo>
                    <a:pt x="9623" y="13537"/>
                  </a:moveTo>
                  <a:lnTo>
                    <a:pt x="9725" y="13537"/>
                  </a:lnTo>
                  <a:lnTo>
                    <a:pt x="9725" y="13457"/>
                  </a:lnTo>
                  <a:lnTo>
                    <a:pt x="9981" y="13537"/>
                  </a:lnTo>
                  <a:lnTo>
                    <a:pt x="10083" y="13457"/>
                  </a:lnTo>
                  <a:lnTo>
                    <a:pt x="10083" y="13403"/>
                  </a:lnTo>
                  <a:lnTo>
                    <a:pt x="9879" y="13270"/>
                  </a:lnTo>
                  <a:lnTo>
                    <a:pt x="9981" y="13136"/>
                  </a:lnTo>
                  <a:lnTo>
                    <a:pt x="9981" y="12923"/>
                  </a:lnTo>
                  <a:lnTo>
                    <a:pt x="10339" y="12869"/>
                  </a:lnTo>
                  <a:lnTo>
                    <a:pt x="10493" y="12736"/>
                  </a:lnTo>
                  <a:lnTo>
                    <a:pt x="10749" y="12789"/>
                  </a:lnTo>
                  <a:lnTo>
                    <a:pt x="11107" y="12923"/>
                  </a:lnTo>
                  <a:lnTo>
                    <a:pt x="11261" y="13003"/>
                  </a:lnTo>
                  <a:lnTo>
                    <a:pt x="11363" y="13003"/>
                  </a:lnTo>
                  <a:lnTo>
                    <a:pt x="11517" y="12736"/>
                  </a:lnTo>
                  <a:lnTo>
                    <a:pt x="11875" y="12602"/>
                  </a:lnTo>
                  <a:lnTo>
                    <a:pt x="11875" y="12469"/>
                  </a:lnTo>
                  <a:lnTo>
                    <a:pt x="11773" y="12415"/>
                  </a:lnTo>
                  <a:lnTo>
                    <a:pt x="11773" y="12335"/>
                  </a:lnTo>
                  <a:lnTo>
                    <a:pt x="11363" y="12202"/>
                  </a:lnTo>
                  <a:lnTo>
                    <a:pt x="11261" y="12202"/>
                  </a:lnTo>
                  <a:lnTo>
                    <a:pt x="11005" y="12148"/>
                  </a:lnTo>
                  <a:lnTo>
                    <a:pt x="10595" y="12148"/>
                  </a:lnTo>
                  <a:lnTo>
                    <a:pt x="10339" y="12282"/>
                  </a:lnTo>
                  <a:lnTo>
                    <a:pt x="10339" y="12335"/>
                  </a:lnTo>
                  <a:lnTo>
                    <a:pt x="10237" y="12469"/>
                  </a:lnTo>
                  <a:lnTo>
                    <a:pt x="9981" y="12469"/>
                  </a:lnTo>
                  <a:lnTo>
                    <a:pt x="9725" y="12522"/>
                  </a:lnTo>
                  <a:lnTo>
                    <a:pt x="9623" y="12522"/>
                  </a:lnTo>
                  <a:lnTo>
                    <a:pt x="9469" y="12335"/>
                  </a:lnTo>
                  <a:lnTo>
                    <a:pt x="9367" y="12335"/>
                  </a:lnTo>
                  <a:lnTo>
                    <a:pt x="8957" y="12602"/>
                  </a:lnTo>
                  <a:lnTo>
                    <a:pt x="8957" y="12736"/>
                  </a:lnTo>
                  <a:lnTo>
                    <a:pt x="8701" y="12789"/>
                  </a:lnTo>
                  <a:lnTo>
                    <a:pt x="8701" y="12923"/>
                  </a:lnTo>
                  <a:lnTo>
                    <a:pt x="9111" y="13003"/>
                  </a:lnTo>
                  <a:lnTo>
                    <a:pt x="9111" y="13270"/>
                  </a:lnTo>
                  <a:lnTo>
                    <a:pt x="9213" y="13403"/>
                  </a:lnTo>
                  <a:lnTo>
                    <a:pt x="9623" y="13403"/>
                  </a:lnTo>
                  <a:lnTo>
                    <a:pt x="9623" y="13537"/>
                  </a:lnTo>
                  <a:close/>
                  <a:moveTo>
                    <a:pt x="7831" y="15940"/>
                  </a:moveTo>
                  <a:lnTo>
                    <a:pt x="7678" y="15806"/>
                  </a:lnTo>
                  <a:lnTo>
                    <a:pt x="7422" y="15806"/>
                  </a:lnTo>
                  <a:lnTo>
                    <a:pt x="7422" y="15940"/>
                  </a:lnTo>
                  <a:lnTo>
                    <a:pt x="7575" y="16073"/>
                  </a:lnTo>
                  <a:lnTo>
                    <a:pt x="7831" y="16073"/>
                  </a:lnTo>
                  <a:lnTo>
                    <a:pt x="7831" y="15940"/>
                  </a:lnTo>
                  <a:close/>
                  <a:moveTo>
                    <a:pt x="8087" y="15726"/>
                  </a:moveTo>
                  <a:lnTo>
                    <a:pt x="7934" y="15539"/>
                  </a:lnTo>
                  <a:lnTo>
                    <a:pt x="7934" y="15459"/>
                  </a:lnTo>
                  <a:lnTo>
                    <a:pt x="8190" y="15539"/>
                  </a:lnTo>
                  <a:lnTo>
                    <a:pt x="8190" y="15593"/>
                  </a:lnTo>
                  <a:lnTo>
                    <a:pt x="8087" y="15726"/>
                  </a:lnTo>
                  <a:close/>
                  <a:moveTo>
                    <a:pt x="7575" y="15326"/>
                  </a:moveTo>
                  <a:lnTo>
                    <a:pt x="7831" y="15272"/>
                  </a:lnTo>
                  <a:lnTo>
                    <a:pt x="8087" y="15059"/>
                  </a:lnTo>
                  <a:lnTo>
                    <a:pt x="7831" y="14925"/>
                  </a:lnTo>
                  <a:lnTo>
                    <a:pt x="7831" y="14872"/>
                  </a:lnTo>
                  <a:lnTo>
                    <a:pt x="8190" y="14872"/>
                  </a:lnTo>
                  <a:lnTo>
                    <a:pt x="8190" y="14925"/>
                  </a:lnTo>
                  <a:lnTo>
                    <a:pt x="8343" y="14792"/>
                  </a:lnTo>
                  <a:lnTo>
                    <a:pt x="8343" y="14525"/>
                  </a:lnTo>
                  <a:lnTo>
                    <a:pt x="8190" y="14471"/>
                  </a:lnTo>
                  <a:lnTo>
                    <a:pt x="8190" y="13804"/>
                  </a:lnTo>
                  <a:lnTo>
                    <a:pt x="8599" y="13590"/>
                  </a:lnTo>
                  <a:lnTo>
                    <a:pt x="8599" y="13457"/>
                  </a:lnTo>
                  <a:lnTo>
                    <a:pt x="8445" y="13457"/>
                  </a:lnTo>
                  <a:lnTo>
                    <a:pt x="8445" y="13323"/>
                  </a:lnTo>
                  <a:lnTo>
                    <a:pt x="8343" y="13270"/>
                  </a:lnTo>
                  <a:lnTo>
                    <a:pt x="8343" y="13190"/>
                  </a:lnTo>
                  <a:lnTo>
                    <a:pt x="7934" y="13190"/>
                  </a:lnTo>
                  <a:lnTo>
                    <a:pt x="7831" y="13136"/>
                  </a:lnTo>
                  <a:lnTo>
                    <a:pt x="8087" y="13056"/>
                  </a:lnTo>
                  <a:lnTo>
                    <a:pt x="8087" y="12789"/>
                  </a:lnTo>
                  <a:lnTo>
                    <a:pt x="7831" y="12736"/>
                  </a:lnTo>
                  <a:lnTo>
                    <a:pt x="7678" y="12789"/>
                  </a:lnTo>
                  <a:lnTo>
                    <a:pt x="7422" y="12869"/>
                  </a:lnTo>
                  <a:lnTo>
                    <a:pt x="7319" y="12869"/>
                  </a:lnTo>
                  <a:lnTo>
                    <a:pt x="6910" y="12736"/>
                  </a:lnTo>
                  <a:lnTo>
                    <a:pt x="7064" y="12602"/>
                  </a:lnTo>
                  <a:lnTo>
                    <a:pt x="7422" y="12469"/>
                  </a:lnTo>
                  <a:lnTo>
                    <a:pt x="7831" y="12469"/>
                  </a:lnTo>
                  <a:lnTo>
                    <a:pt x="8190" y="12522"/>
                  </a:lnTo>
                  <a:lnTo>
                    <a:pt x="8445" y="12602"/>
                  </a:lnTo>
                  <a:lnTo>
                    <a:pt x="8445" y="12148"/>
                  </a:lnTo>
                  <a:lnTo>
                    <a:pt x="8701" y="12068"/>
                  </a:lnTo>
                  <a:lnTo>
                    <a:pt x="8855" y="12202"/>
                  </a:lnTo>
                  <a:lnTo>
                    <a:pt x="8957" y="12202"/>
                  </a:lnTo>
                  <a:lnTo>
                    <a:pt x="9213" y="12148"/>
                  </a:lnTo>
                  <a:lnTo>
                    <a:pt x="9623" y="12068"/>
                  </a:lnTo>
                  <a:lnTo>
                    <a:pt x="10083" y="12015"/>
                  </a:lnTo>
                  <a:lnTo>
                    <a:pt x="10595" y="12015"/>
                  </a:lnTo>
                  <a:lnTo>
                    <a:pt x="10595" y="11935"/>
                  </a:lnTo>
                  <a:lnTo>
                    <a:pt x="10851" y="11881"/>
                  </a:lnTo>
                  <a:lnTo>
                    <a:pt x="11261" y="11668"/>
                  </a:lnTo>
                  <a:lnTo>
                    <a:pt x="11619" y="11614"/>
                  </a:lnTo>
                  <a:lnTo>
                    <a:pt x="12284" y="11614"/>
                  </a:lnTo>
                  <a:lnTo>
                    <a:pt x="12387" y="11668"/>
                  </a:lnTo>
                  <a:lnTo>
                    <a:pt x="12387" y="11801"/>
                  </a:lnTo>
                  <a:lnTo>
                    <a:pt x="12131" y="11935"/>
                  </a:lnTo>
                  <a:lnTo>
                    <a:pt x="12028" y="12068"/>
                  </a:lnTo>
                  <a:lnTo>
                    <a:pt x="12131" y="12068"/>
                  </a:lnTo>
                  <a:lnTo>
                    <a:pt x="12284" y="12202"/>
                  </a:lnTo>
                  <a:lnTo>
                    <a:pt x="12284" y="12522"/>
                  </a:lnTo>
                  <a:lnTo>
                    <a:pt x="12540" y="12602"/>
                  </a:lnTo>
                  <a:lnTo>
                    <a:pt x="12899" y="12789"/>
                  </a:lnTo>
                  <a:lnTo>
                    <a:pt x="13308" y="12789"/>
                  </a:lnTo>
                  <a:lnTo>
                    <a:pt x="13666" y="12522"/>
                  </a:lnTo>
                  <a:lnTo>
                    <a:pt x="13666" y="12415"/>
                  </a:lnTo>
                  <a:lnTo>
                    <a:pt x="13820" y="12415"/>
                  </a:lnTo>
                  <a:lnTo>
                    <a:pt x="13820" y="12202"/>
                  </a:lnTo>
                  <a:lnTo>
                    <a:pt x="13922" y="12068"/>
                  </a:lnTo>
                  <a:lnTo>
                    <a:pt x="14178" y="12015"/>
                  </a:lnTo>
                  <a:lnTo>
                    <a:pt x="14434" y="12015"/>
                  </a:lnTo>
                  <a:lnTo>
                    <a:pt x="14434" y="11935"/>
                  </a:lnTo>
                  <a:lnTo>
                    <a:pt x="14332" y="11748"/>
                  </a:lnTo>
                  <a:lnTo>
                    <a:pt x="13820" y="11668"/>
                  </a:lnTo>
                  <a:lnTo>
                    <a:pt x="13820" y="11614"/>
                  </a:lnTo>
                  <a:lnTo>
                    <a:pt x="13922" y="11401"/>
                  </a:lnTo>
                  <a:lnTo>
                    <a:pt x="14076" y="11347"/>
                  </a:lnTo>
                  <a:lnTo>
                    <a:pt x="14178" y="11267"/>
                  </a:lnTo>
                  <a:lnTo>
                    <a:pt x="14076" y="11347"/>
                  </a:lnTo>
                  <a:lnTo>
                    <a:pt x="14178" y="11534"/>
                  </a:lnTo>
                  <a:lnTo>
                    <a:pt x="14332" y="11534"/>
                  </a:lnTo>
                  <a:lnTo>
                    <a:pt x="14434" y="11481"/>
                  </a:lnTo>
                  <a:lnTo>
                    <a:pt x="14588" y="11481"/>
                  </a:lnTo>
                  <a:lnTo>
                    <a:pt x="14690" y="11534"/>
                  </a:lnTo>
                  <a:lnTo>
                    <a:pt x="14946" y="11534"/>
                  </a:lnTo>
                  <a:lnTo>
                    <a:pt x="14946" y="11614"/>
                  </a:lnTo>
                  <a:lnTo>
                    <a:pt x="14690" y="11614"/>
                  </a:lnTo>
                  <a:lnTo>
                    <a:pt x="14690" y="11668"/>
                  </a:lnTo>
                  <a:lnTo>
                    <a:pt x="14946" y="11668"/>
                  </a:lnTo>
                  <a:lnTo>
                    <a:pt x="15355" y="11534"/>
                  </a:lnTo>
                  <a:lnTo>
                    <a:pt x="15970" y="11614"/>
                  </a:lnTo>
                  <a:lnTo>
                    <a:pt x="16379" y="11534"/>
                  </a:lnTo>
                  <a:lnTo>
                    <a:pt x="16226" y="11534"/>
                  </a:lnTo>
                  <a:lnTo>
                    <a:pt x="16123" y="11401"/>
                  </a:lnTo>
                  <a:lnTo>
                    <a:pt x="16226" y="11214"/>
                  </a:lnTo>
                  <a:lnTo>
                    <a:pt x="16482" y="11134"/>
                  </a:lnTo>
                  <a:lnTo>
                    <a:pt x="16737" y="11134"/>
                  </a:lnTo>
                  <a:lnTo>
                    <a:pt x="16737" y="11401"/>
                  </a:lnTo>
                  <a:lnTo>
                    <a:pt x="16891" y="11534"/>
                  </a:lnTo>
                  <a:lnTo>
                    <a:pt x="16993" y="11534"/>
                  </a:lnTo>
                  <a:lnTo>
                    <a:pt x="17249" y="11401"/>
                  </a:lnTo>
                  <a:lnTo>
                    <a:pt x="17147" y="11134"/>
                  </a:lnTo>
                  <a:lnTo>
                    <a:pt x="17147" y="11000"/>
                  </a:lnTo>
                  <a:lnTo>
                    <a:pt x="17505" y="10867"/>
                  </a:lnTo>
                  <a:lnTo>
                    <a:pt x="17659" y="10867"/>
                  </a:lnTo>
                  <a:lnTo>
                    <a:pt x="17761" y="10813"/>
                  </a:lnTo>
                  <a:lnTo>
                    <a:pt x="17659" y="10680"/>
                  </a:lnTo>
                  <a:lnTo>
                    <a:pt x="17659" y="10546"/>
                  </a:lnTo>
                  <a:lnTo>
                    <a:pt x="17915" y="10466"/>
                  </a:lnTo>
                  <a:lnTo>
                    <a:pt x="18171" y="10466"/>
                  </a:lnTo>
                  <a:lnTo>
                    <a:pt x="18171" y="10546"/>
                  </a:lnTo>
                  <a:lnTo>
                    <a:pt x="18017" y="10680"/>
                  </a:lnTo>
                  <a:lnTo>
                    <a:pt x="18017" y="11267"/>
                  </a:lnTo>
                  <a:lnTo>
                    <a:pt x="18171" y="11267"/>
                  </a:lnTo>
                  <a:lnTo>
                    <a:pt x="18427" y="11214"/>
                  </a:lnTo>
                  <a:lnTo>
                    <a:pt x="18427" y="11080"/>
                  </a:lnTo>
                  <a:lnTo>
                    <a:pt x="18682" y="11080"/>
                  </a:lnTo>
                  <a:lnTo>
                    <a:pt x="18938" y="10947"/>
                  </a:lnTo>
                  <a:lnTo>
                    <a:pt x="19041" y="10733"/>
                  </a:lnTo>
                  <a:lnTo>
                    <a:pt x="19041" y="10680"/>
                  </a:lnTo>
                  <a:lnTo>
                    <a:pt x="19297" y="10466"/>
                  </a:lnTo>
                  <a:lnTo>
                    <a:pt x="19297" y="10413"/>
                  </a:lnTo>
                  <a:lnTo>
                    <a:pt x="19041" y="10333"/>
                  </a:lnTo>
                  <a:lnTo>
                    <a:pt x="18785" y="10146"/>
                  </a:lnTo>
                  <a:lnTo>
                    <a:pt x="18529" y="9612"/>
                  </a:lnTo>
                  <a:lnTo>
                    <a:pt x="18682" y="9211"/>
                  </a:lnTo>
                  <a:lnTo>
                    <a:pt x="18682" y="8944"/>
                  </a:lnTo>
                  <a:lnTo>
                    <a:pt x="18427" y="8410"/>
                  </a:lnTo>
                  <a:lnTo>
                    <a:pt x="18171" y="8197"/>
                  </a:lnTo>
                  <a:lnTo>
                    <a:pt x="18171" y="7796"/>
                  </a:lnTo>
                  <a:lnTo>
                    <a:pt x="18682" y="7663"/>
                  </a:lnTo>
                  <a:lnTo>
                    <a:pt x="18785" y="7663"/>
                  </a:lnTo>
                  <a:lnTo>
                    <a:pt x="18938" y="7796"/>
                  </a:lnTo>
                  <a:lnTo>
                    <a:pt x="19041" y="7743"/>
                  </a:lnTo>
                  <a:lnTo>
                    <a:pt x="18938" y="7529"/>
                  </a:lnTo>
                  <a:lnTo>
                    <a:pt x="18938" y="7476"/>
                  </a:lnTo>
                  <a:lnTo>
                    <a:pt x="18785" y="7396"/>
                  </a:lnTo>
                  <a:lnTo>
                    <a:pt x="18682" y="7262"/>
                  </a:lnTo>
                  <a:lnTo>
                    <a:pt x="18785" y="7209"/>
                  </a:lnTo>
                  <a:lnTo>
                    <a:pt x="18785" y="6942"/>
                  </a:lnTo>
                  <a:lnTo>
                    <a:pt x="18938" y="6862"/>
                  </a:lnTo>
                  <a:lnTo>
                    <a:pt x="18785" y="6808"/>
                  </a:lnTo>
                  <a:lnTo>
                    <a:pt x="18785" y="6541"/>
                  </a:lnTo>
                  <a:lnTo>
                    <a:pt x="18682" y="6408"/>
                  </a:lnTo>
                  <a:lnTo>
                    <a:pt x="18682" y="6141"/>
                  </a:lnTo>
                  <a:lnTo>
                    <a:pt x="18427" y="5927"/>
                  </a:lnTo>
                  <a:lnTo>
                    <a:pt x="18273" y="5927"/>
                  </a:lnTo>
                  <a:lnTo>
                    <a:pt x="18171" y="5874"/>
                  </a:lnTo>
                  <a:lnTo>
                    <a:pt x="18017" y="5607"/>
                  </a:lnTo>
                  <a:lnTo>
                    <a:pt x="17761" y="5473"/>
                  </a:lnTo>
                  <a:lnTo>
                    <a:pt x="17249" y="5126"/>
                  </a:lnTo>
                  <a:lnTo>
                    <a:pt x="17147" y="4993"/>
                  </a:lnTo>
                  <a:lnTo>
                    <a:pt x="16993" y="4753"/>
                  </a:lnTo>
                  <a:lnTo>
                    <a:pt x="16993" y="4486"/>
                  </a:lnTo>
                  <a:lnTo>
                    <a:pt x="16891" y="4539"/>
                  </a:lnTo>
                  <a:lnTo>
                    <a:pt x="16737" y="4539"/>
                  </a:lnTo>
                  <a:lnTo>
                    <a:pt x="16635" y="4486"/>
                  </a:lnTo>
                  <a:lnTo>
                    <a:pt x="16379" y="4405"/>
                  </a:lnTo>
                  <a:lnTo>
                    <a:pt x="16226" y="4405"/>
                  </a:lnTo>
                  <a:lnTo>
                    <a:pt x="16226" y="4486"/>
                  </a:lnTo>
                  <a:lnTo>
                    <a:pt x="16123" y="4672"/>
                  </a:lnTo>
                  <a:lnTo>
                    <a:pt x="16123" y="4753"/>
                  </a:lnTo>
                  <a:lnTo>
                    <a:pt x="16226" y="4806"/>
                  </a:lnTo>
                  <a:lnTo>
                    <a:pt x="16379" y="4806"/>
                  </a:lnTo>
                  <a:lnTo>
                    <a:pt x="16737" y="4672"/>
                  </a:lnTo>
                  <a:lnTo>
                    <a:pt x="16891" y="4806"/>
                  </a:lnTo>
                  <a:lnTo>
                    <a:pt x="16737" y="4939"/>
                  </a:lnTo>
                  <a:lnTo>
                    <a:pt x="16635" y="4993"/>
                  </a:lnTo>
                  <a:lnTo>
                    <a:pt x="16379" y="4939"/>
                  </a:lnTo>
                  <a:lnTo>
                    <a:pt x="16482" y="5126"/>
                  </a:lnTo>
                  <a:lnTo>
                    <a:pt x="16379" y="5206"/>
                  </a:lnTo>
                  <a:lnTo>
                    <a:pt x="16123" y="5126"/>
                  </a:lnTo>
                  <a:lnTo>
                    <a:pt x="16123" y="4993"/>
                  </a:lnTo>
                  <a:lnTo>
                    <a:pt x="15970" y="4859"/>
                  </a:lnTo>
                  <a:lnTo>
                    <a:pt x="15970" y="4806"/>
                  </a:lnTo>
                  <a:lnTo>
                    <a:pt x="15611" y="4806"/>
                  </a:lnTo>
                  <a:lnTo>
                    <a:pt x="15611" y="4859"/>
                  </a:lnTo>
                  <a:lnTo>
                    <a:pt x="15714" y="5126"/>
                  </a:lnTo>
                  <a:lnTo>
                    <a:pt x="15714" y="5260"/>
                  </a:lnTo>
                  <a:lnTo>
                    <a:pt x="15458" y="5260"/>
                  </a:lnTo>
                  <a:lnTo>
                    <a:pt x="15355" y="5393"/>
                  </a:lnTo>
                  <a:lnTo>
                    <a:pt x="15355" y="5473"/>
                  </a:lnTo>
                  <a:lnTo>
                    <a:pt x="15714" y="5660"/>
                  </a:lnTo>
                  <a:lnTo>
                    <a:pt x="15867" y="5794"/>
                  </a:lnTo>
                  <a:lnTo>
                    <a:pt x="15714" y="5927"/>
                  </a:lnTo>
                  <a:lnTo>
                    <a:pt x="15458" y="6007"/>
                  </a:lnTo>
                  <a:lnTo>
                    <a:pt x="15355" y="6007"/>
                  </a:lnTo>
                  <a:lnTo>
                    <a:pt x="15202" y="6061"/>
                  </a:lnTo>
                  <a:lnTo>
                    <a:pt x="15458" y="6194"/>
                  </a:lnTo>
                  <a:lnTo>
                    <a:pt x="15714" y="6194"/>
                  </a:lnTo>
                  <a:lnTo>
                    <a:pt x="15867" y="6061"/>
                  </a:lnTo>
                  <a:lnTo>
                    <a:pt x="16123" y="6408"/>
                  </a:lnTo>
                  <a:lnTo>
                    <a:pt x="16226" y="6728"/>
                  </a:lnTo>
                  <a:lnTo>
                    <a:pt x="16123" y="6942"/>
                  </a:lnTo>
                  <a:lnTo>
                    <a:pt x="16226" y="7262"/>
                  </a:lnTo>
                  <a:lnTo>
                    <a:pt x="15970" y="7743"/>
                  </a:lnTo>
                  <a:lnTo>
                    <a:pt x="15970" y="7930"/>
                  </a:lnTo>
                  <a:lnTo>
                    <a:pt x="15867" y="8143"/>
                  </a:lnTo>
                  <a:lnTo>
                    <a:pt x="15611" y="8277"/>
                  </a:lnTo>
                  <a:lnTo>
                    <a:pt x="15458" y="8464"/>
                  </a:lnTo>
                  <a:lnTo>
                    <a:pt x="15458" y="8677"/>
                  </a:lnTo>
                  <a:lnTo>
                    <a:pt x="15202" y="8864"/>
                  </a:lnTo>
                  <a:lnTo>
                    <a:pt x="15202" y="8998"/>
                  </a:lnTo>
                  <a:lnTo>
                    <a:pt x="14946" y="9131"/>
                  </a:lnTo>
                  <a:lnTo>
                    <a:pt x="14178" y="9345"/>
                  </a:lnTo>
                  <a:lnTo>
                    <a:pt x="13922" y="9398"/>
                  </a:lnTo>
                  <a:lnTo>
                    <a:pt x="13820" y="9532"/>
                  </a:lnTo>
                  <a:lnTo>
                    <a:pt x="13564" y="9398"/>
                  </a:lnTo>
                  <a:lnTo>
                    <a:pt x="13155" y="9211"/>
                  </a:lnTo>
                  <a:lnTo>
                    <a:pt x="13155" y="9131"/>
                  </a:lnTo>
                  <a:lnTo>
                    <a:pt x="13410" y="9078"/>
                  </a:lnTo>
                  <a:lnTo>
                    <a:pt x="13564" y="8944"/>
                  </a:lnTo>
                  <a:lnTo>
                    <a:pt x="13564" y="8864"/>
                  </a:lnTo>
                  <a:lnTo>
                    <a:pt x="13666" y="8811"/>
                  </a:lnTo>
                  <a:lnTo>
                    <a:pt x="13666" y="8731"/>
                  </a:lnTo>
                  <a:lnTo>
                    <a:pt x="13308" y="8811"/>
                  </a:lnTo>
                  <a:lnTo>
                    <a:pt x="13052" y="8944"/>
                  </a:lnTo>
                  <a:lnTo>
                    <a:pt x="12796" y="8998"/>
                  </a:lnTo>
                  <a:lnTo>
                    <a:pt x="12796" y="9131"/>
                  </a:lnTo>
                  <a:lnTo>
                    <a:pt x="12899" y="9265"/>
                  </a:lnTo>
                  <a:lnTo>
                    <a:pt x="13052" y="9612"/>
                  </a:lnTo>
                  <a:lnTo>
                    <a:pt x="12899" y="9799"/>
                  </a:lnTo>
                  <a:lnTo>
                    <a:pt x="12643" y="9932"/>
                  </a:lnTo>
                  <a:lnTo>
                    <a:pt x="12643" y="10066"/>
                  </a:lnTo>
                  <a:lnTo>
                    <a:pt x="12540" y="10146"/>
                  </a:lnTo>
                  <a:lnTo>
                    <a:pt x="12540" y="10413"/>
                  </a:lnTo>
                  <a:lnTo>
                    <a:pt x="12643" y="10546"/>
                  </a:lnTo>
                  <a:lnTo>
                    <a:pt x="12540" y="10600"/>
                  </a:lnTo>
                  <a:lnTo>
                    <a:pt x="12540" y="10680"/>
                  </a:lnTo>
                  <a:lnTo>
                    <a:pt x="12387" y="10733"/>
                  </a:lnTo>
                  <a:lnTo>
                    <a:pt x="12540" y="10813"/>
                  </a:lnTo>
                  <a:lnTo>
                    <a:pt x="12284" y="10813"/>
                  </a:lnTo>
                  <a:lnTo>
                    <a:pt x="12131" y="10733"/>
                  </a:lnTo>
                  <a:lnTo>
                    <a:pt x="11875" y="10813"/>
                  </a:lnTo>
                  <a:lnTo>
                    <a:pt x="11773" y="10813"/>
                  </a:lnTo>
                  <a:lnTo>
                    <a:pt x="11773" y="10680"/>
                  </a:lnTo>
                  <a:lnTo>
                    <a:pt x="11619" y="10680"/>
                  </a:lnTo>
                  <a:lnTo>
                    <a:pt x="11517" y="10733"/>
                  </a:lnTo>
                  <a:lnTo>
                    <a:pt x="11363" y="10733"/>
                  </a:lnTo>
                  <a:lnTo>
                    <a:pt x="11261" y="10680"/>
                  </a:lnTo>
                  <a:lnTo>
                    <a:pt x="10595" y="10813"/>
                  </a:lnTo>
                  <a:lnTo>
                    <a:pt x="10339" y="10867"/>
                  </a:lnTo>
                  <a:lnTo>
                    <a:pt x="10083" y="10947"/>
                  </a:lnTo>
                  <a:lnTo>
                    <a:pt x="9725" y="10947"/>
                  </a:lnTo>
                  <a:lnTo>
                    <a:pt x="9367" y="11000"/>
                  </a:lnTo>
                  <a:lnTo>
                    <a:pt x="9213" y="10947"/>
                  </a:lnTo>
                  <a:lnTo>
                    <a:pt x="8957" y="10947"/>
                  </a:lnTo>
                  <a:lnTo>
                    <a:pt x="8445" y="11134"/>
                  </a:lnTo>
                  <a:lnTo>
                    <a:pt x="8343" y="11347"/>
                  </a:lnTo>
                  <a:lnTo>
                    <a:pt x="8190" y="11401"/>
                  </a:lnTo>
                  <a:lnTo>
                    <a:pt x="8190" y="11481"/>
                  </a:lnTo>
                  <a:lnTo>
                    <a:pt x="7831" y="11668"/>
                  </a:lnTo>
                  <a:lnTo>
                    <a:pt x="7575" y="11748"/>
                  </a:lnTo>
                  <a:lnTo>
                    <a:pt x="7319" y="11881"/>
                  </a:lnTo>
                  <a:lnTo>
                    <a:pt x="7319" y="12015"/>
                  </a:lnTo>
                  <a:lnTo>
                    <a:pt x="7064" y="12068"/>
                  </a:lnTo>
                  <a:lnTo>
                    <a:pt x="6654" y="12148"/>
                  </a:lnTo>
                  <a:lnTo>
                    <a:pt x="6552" y="12202"/>
                  </a:lnTo>
                  <a:lnTo>
                    <a:pt x="6654" y="12469"/>
                  </a:lnTo>
                  <a:lnTo>
                    <a:pt x="6808" y="12469"/>
                  </a:lnTo>
                  <a:lnTo>
                    <a:pt x="6808" y="12656"/>
                  </a:lnTo>
                  <a:lnTo>
                    <a:pt x="6552" y="12656"/>
                  </a:lnTo>
                  <a:lnTo>
                    <a:pt x="6296" y="12736"/>
                  </a:lnTo>
                  <a:lnTo>
                    <a:pt x="6142" y="12869"/>
                  </a:lnTo>
                  <a:lnTo>
                    <a:pt x="5630" y="13136"/>
                  </a:lnTo>
                  <a:lnTo>
                    <a:pt x="5374" y="13190"/>
                  </a:lnTo>
                  <a:lnTo>
                    <a:pt x="5118" y="13270"/>
                  </a:lnTo>
                  <a:lnTo>
                    <a:pt x="5374" y="13270"/>
                  </a:lnTo>
                  <a:lnTo>
                    <a:pt x="5528" y="13403"/>
                  </a:lnTo>
                  <a:lnTo>
                    <a:pt x="5630" y="13537"/>
                  </a:lnTo>
                  <a:lnTo>
                    <a:pt x="5528" y="13590"/>
                  </a:lnTo>
                  <a:lnTo>
                    <a:pt x="5528" y="13457"/>
                  </a:lnTo>
                  <a:lnTo>
                    <a:pt x="5374" y="13403"/>
                  </a:lnTo>
                  <a:lnTo>
                    <a:pt x="5374" y="13670"/>
                  </a:lnTo>
                  <a:lnTo>
                    <a:pt x="5528" y="13670"/>
                  </a:lnTo>
                  <a:lnTo>
                    <a:pt x="5630" y="13724"/>
                  </a:lnTo>
                  <a:lnTo>
                    <a:pt x="5528" y="13857"/>
                  </a:lnTo>
                  <a:lnTo>
                    <a:pt x="5886" y="13670"/>
                  </a:lnTo>
                  <a:lnTo>
                    <a:pt x="6040" y="13724"/>
                  </a:lnTo>
                  <a:lnTo>
                    <a:pt x="6040" y="13804"/>
                  </a:lnTo>
                  <a:lnTo>
                    <a:pt x="6296" y="13724"/>
                  </a:lnTo>
                  <a:lnTo>
                    <a:pt x="6296" y="13590"/>
                  </a:lnTo>
                  <a:lnTo>
                    <a:pt x="6142" y="13537"/>
                  </a:lnTo>
                  <a:lnTo>
                    <a:pt x="5886" y="13590"/>
                  </a:lnTo>
                  <a:lnTo>
                    <a:pt x="5886" y="13323"/>
                  </a:lnTo>
                  <a:lnTo>
                    <a:pt x="6040" y="13270"/>
                  </a:lnTo>
                  <a:lnTo>
                    <a:pt x="6296" y="13323"/>
                  </a:lnTo>
                  <a:lnTo>
                    <a:pt x="6398" y="13537"/>
                  </a:lnTo>
                  <a:lnTo>
                    <a:pt x="6552" y="13724"/>
                  </a:lnTo>
                  <a:lnTo>
                    <a:pt x="6654" y="13804"/>
                  </a:lnTo>
                  <a:lnTo>
                    <a:pt x="6654" y="13991"/>
                  </a:lnTo>
                  <a:lnTo>
                    <a:pt x="6398" y="14258"/>
                  </a:lnTo>
                  <a:lnTo>
                    <a:pt x="6142" y="14258"/>
                  </a:lnTo>
                  <a:lnTo>
                    <a:pt x="6296" y="14338"/>
                  </a:lnTo>
                  <a:lnTo>
                    <a:pt x="6398" y="14525"/>
                  </a:lnTo>
                  <a:lnTo>
                    <a:pt x="6552" y="14738"/>
                  </a:lnTo>
                  <a:lnTo>
                    <a:pt x="6808" y="14925"/>
                  </a:lnTo>
                  <a:lnTo>
                    <a:pt x="6808" y="15005"/>
                  </a:lnTo>
                  <a:lnTo>
                    <a:pt x="6654" y="15059"/>
                  </a:lnTo>
                  <a:lnTo>
                    <a:pt x="6808" y="15192"/>
                  </a:lnTo>
                  <a:lnTo>
                    <a:pt x="7064" y="15192"/>
                  </a:lnTo>
                  <a:lnTo>
                    <a:pt x="7166" y="15272"/>
                  </a:lnTo>
                  <a:lnTo>
                    <a:pt x="7319" y="15192"/>
                  </a:lnTo>
                  <a:lnTo>
                    <a:pt x="7319" y="15139"/>
                  </a:lnTo>
                  <a:lnTo>
                    <a:pt x="7166" y="14925"/>
                  </a:lnTo>
                  <a:lnTo>
                    <a:pt x="7166" y="14738"/>
                  </a:lnTo>
                  <a:lnTo>
                    <a:pt x="7319" y="14658"/>
                  </a:lnTo>
                  <a:lnTo>
                    <a:pt x="7422" y="14738"/>
                  </a:lnTo>
                  <a:lnTo>
                    <a:pt x="7319" y="14792"/>
                  </a:lnTo>
                  <a:lnTo>
                    <a:pt x="7319" y="14872"/>
                  </a:lnTo>
                  <a:lnTo>
                    <a:pt x="7575" y="14925"/>
                  </a:lnTo>
                  <a:lnTo>
                    <a:pt x="7575" y="15326"/>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3" name="Freeform 174">
              <a:extLst>
                <a:ext uri="{FF2B5EF4-FFF2-40B4-BE49-F238E27FC236}">
                  <a16:creationId xmlns:a16="http://schemas.microsoft.com/office/drawing/2014/main" id="{4F9849E6-6DFC-9548-9C16-99D50F5E532C}"/>
                </a:ext>
              </a:extLst>
            </p:cNvPr>
            <p:cNvSpPr/>
            <p:nvPr/>
          </p:nvSpPr>
          <p:spPr>
            <a:xfrm>
              <a:off x="7873948" y="6241980"/>
              <a:ext cx="363323" cy="571785"/>
            </a:xfrm>
            <a:custGeom>
              <a:avLst/>
              <a:gdLst/>
              <a:ahLst/>
              <a:cxnLst>
                <a:cxn ang="0">
                  <a:pos x="wd2" y="hd2"/>
                </a:cxn>
                <a:cxn ang="5400000">
                  <a:pos x="wd2" y="hd2"/>
                </a:cxn>
                <a:cxn ang="10800000">
                  <a:pos x="wd2" y="hd2"/>
                </a:cxn>
                <a:cxn ang="16200000">
                  <a:pos x="wd2" y="hd2"/>
                </a:cxn>
              </a:cxnLst>
              <a:rect l="0" t="0" r="r" b="b"/>
              <a:pathLst>
                <a:path w="21600" h="21600" extrusionOk="0">
                  <a:moveTo>
                    <a:pt x="13279" y="15525"/>
                  </a:moveTo>
                  <a:lnTo>
                    <a:pt x="13633" y="15188"/>
                  </a:lnTo>
                  <a:lnTo>
                    <a:pt x="14164" y="15525"/>
                  </a:lnTo>
                  <a:lnTo>
                    <a:pt x="13279" y="15750"/>
                  </a:lnTo>
                  <a:lnTo>
                    <a:pt x="13279" y="15525"/>
                  </a:lnTo>
                  <a:close/>
                  <a:moveTo>
                    <a:pt x="6551" y="17775"/>
                  </a:moveTo>
                  <a:lnTo>
                    <a:pt x="6197" y="17213"/>
                  </a:lnTo>
                  <a:lnTo>
                    <a:pt x="6197" y="16875"/>
                  </a:lnTo>
                  <a:lnTo>
                    <a:pt x="6551" y="16875"/>
                  </a:lnTo>
                  <a:lnTo>
                    <a:pt x="7082" y="16650"/>
                  </a:lnTo>
                  <a:lnTo>
                    <a:pt x="7082" y="17438"/>
                  </a:lnTo>
                  <a:lnTo>
                    <a:pt x="6551" y="17438"/>
                  </a:lnTo>
                  <a:lnTo>
                    <a:pt x="6551" y="17775"/>
                  </a:lnTo>
                  <a:close/>
                  <a:moveTo>
                    <a:pt x="17174" y="14400"/>
                  </a:moveTo>
                  <a:lnTo>
                    <a:pt x="16289" y="14963"/>
                  </a:lnTo>
                  <a:lnTo>
                    <a:pt x="16289" y="15188"/>
                  </a:lnTo>
                  <a:lnTo>
                    <a:pt x="16820" y="15525"/>
                  </a:lnTo>
                  <a:lnTo>
                    <a:pt x="17174" y="15525"/>
                  </a:lnTo>
                  <a:lnTo>
                    <a:pt x="17705" y="15188"/>
                  </a:lnTo>
                  <a:lnTo>
                    <a:pt x="17705" y="14625"/>
                  </a:lnTo>
                  <a:lnTo>
                    <a:pt x="17174" y="14400"/>
                  </a:lnTo>
                  <a:close/>
                  <a:moveTo>
                    <a:pt x="20361" y="18225"/>
                  </a:moveTo>
                  <a:lnTo>
                    <a:pt x="20361" y="18000"/>
                  </a:lnTo>
                  <a:lnTo>
                    <a:pt x="20715" y="17775"/>
                  </a:lnTo>
                  <a:lnTo>
                    <a:pt x="21246" y="17775"/>
                  </a:lnTo>
                  <a:lnTo>
                    <a:pt x="21246" y="18000"/>
                  </a:lnTo>
                  <a:lnTo>
                    <a:pt x="20715" y="18225"/>
                  </a:lnTo>
                  <a:lnTo>
                    <a:pt x="20361" y="18225"/>
                  </a:lnTo>
                  <a:close/>
                  <a:moveTo>
                    <a:pt x="21246" y="17213"/>
                  </a:moveTo>
                  <a:lnTo>
                    <a:pt x="20715" y="17438"/>
                  </a:lnTo>
                  <a:lnTo>
                    <a:pt x="20361" y="16875"/>
                  </a:lnTo>
                  <a:lnTo>
                    <a:pt x="20715" y="16313"/>
                  </a:lnTo>
                  <a:lnTo>
                    <a:pt x="20715" y="16088"/>
                  </a:lnTo>
                  <a:lnTo>
                    <a:pt x="21246" y="15750"/>
                  </a:lnTo>
                  <a:lnTo>
                    <a:pt x="21246" y="16088"/>
                  </a:lnTo>
                  <a:lnTo>
                    <a:pt x="21600" y="16650"/>
                  </a:lnTo>
                  <a:lnTo>
                    <a:pt x="21246" y="17213"/>
                  </a:lnTo>
                  <a:close/>
                  <a:moveTo>
                    <a:pt x="7436" y="21600"/>
                  </a:moveTo>
                  <a:lnTo>
                    <a:pt x="7436" y="21038"/>
                  </a:lnTo>
                  <a:lnTo>
                    <a:pt x="7967" y="20813"/>
                  </a:lnTo>
                  <a:lnTo>
                    <a:pt x="9738" y="20250"/>
                  </a:lnTo>
                  <a:lnTo>
                    <a:pt x="10977" y="20475"/>
                  </a:lnTo>
                  <a:lnTo>
                    <a:pt x="10977" y="20813"/>
                  </a:lnTo>
                  <a:lnTo>
                    <a:pt x="10092" y="21375"/>
                  </a:lnTo>
                  <a:lnTo>
                    <a:pt x="8852" y="21600"/>
                  </a:lnTo>
                  <a:lnTo>
                    <a:pt x="7436" y="21600"/>
                  </a:lnTo>
                  <a:close/>
                  <a:moveTo>
                    <a:pt x="0" y="3712"/>
                  </a:moveTo>
                  <a:lnTo>
                    <a:pt x="531" y="3712"/>
                  </a:lnTo>
                  <a:lnTo>
                    <a:pt x="885" y="3375"/>
                  </a:lnTo>
                  <a:lnTo>
                    <a:pt x="2656" y="3375"/>
                  </a:lnTo>
                  <a:lnTo>
                    <a:pt x="1770" y="3712"/>
                  </a:lnTo>
                  <a:lnTo>
                    <a:pt x="3541" y="4500"/>
                  </a:lnTo>
                  <a:lnTo>
                    <a:pt x="4780" y="5625"/>
                  </a:lnTo>
                  <a:lnTo>
                    <a:pt x="5311" y="5962"/>
                  </a:lnTo>
                  <a:lnTo>
                    <a:pt x="5311" y="6187"/>
                  </a:lnTo>
                  <a:lnTo>
                    <a:pt x="5666" y="6750"/>
                  </a:lnTo>
                  <a:lnTo>
                    <a:pt x="6197" y="7312"/>
                  </a:lnTo>
                  <a:lnTo>
                    <a:pt x="4780" y="7087"/>
                  </a:lnTo>
                  <a:lnTo>
                    <a:pt x="4426" y="6750"/>
                  </a:lnTo>
                  <a:lnTo>
                    <a:pt x="3895" y="7087"/>
                  </a:lnTo>
                  <a:lnTo>
                    <a:pt x="3541" y="7087"/>
                  </a:lnTo>
                  <a:lnTo>
                    <a:pt x="2302" y="7875"/>
                  </a:lnTo>
                  <a:lnTo>
                    <a:pt x="4426" y="8437"/>
                  </a:lnTo>
                  <a:lnTo>
                    <a:pt x="4780" y="8437"/>
                  </a:lnTo>
                  <a:lnTo>
                    <a:pt x="5311" y="9000"/>
                  </a:lnTo>
                  <a:lnTo>
                    <a:pt x="5311" y="10462"/>
                  </a:lnTo>
                  <a:lnTo>
                    <a:pt x="6197" y="10462"/>
                  </a:lnTo>
                  <a:lnTo>
                    <a:pt x="7082" y="11250"/>
                  </a:lnTo>
                  <a:lnTo>
                    <a:pt x="5666" y="12150"/>
                  </a:lnTo>
                  <a:lnTo>
                    <a:pt x="5666" y="12375"/>
                  </a:lnTo>
                  <a:lnTo>
                    <a:pt x="6197" y="12713"/>
                  </a:lnTo>
                  <a:lnTo>
                    <a:pt x="6197" y="13275"/>
                  </a:lnTo>
                  <a:lnTo>
                    <a:pt x="5666" y="13500"/>
                  </a:lnTo>
                  <a:lnTo>
                    <a:pt x="5666" y="14063"/>
                  </a:lnTo>
                  <a:lnTo>
                    <a:pt x="6197" y="14625"/>
                  </a:lnTo>
                  <a:lnTo>
                    <a:pt x="5666" y="14625"/>
                  </a:lnTo>
                  <a:lnTo>
                    <a:pt x="6551" y="16088"/>
                  </a:lnTo>
                  <a:lnTo>
                    <a:pt x="7436" y="16088"/>
                  </a:lnTo>
                  <a:lnTo>
                    <a:pt x="7436" y="16650"/>
                  </a:lnTo>
                  <a:lnTo>
                    <a:pt x="7967" y="16875"/>
                  </a:lnTo>
                  <a:lnTo>
                    <a:pt x="7967" y="17438"/>
                  </a:lnTo>
                  <a:lnTo>
                    <a:pt x="8852" y="17213"/>
                  </a:lnTo>
                  <a:lnTo>
                    <a:pt x="8852" y="16313"/>
                  </a:lnTo>
                  <a:lnTo>
                    <a:pt x="9207" y="16650"/>
                  </a:lnTo>
                  <a:lnTo>
                    <a:pt x="9738" y="16088"/>
                  </a:lnTo>
                  <a:lnTo>
                    <a:pt x="11862" y="14963"/>
                  </a:lnTo>
                  <a:lnTo>
                    <a:pt x="12748" y="14963"/>
                  </a:lnTo>
                  <a:lnTo>
                    <a:pt x="12748" y="15188"/>
                  </a:lnTo>
                  <a:lnTo>
                    <a:pt x="13633" y="14625"/>
                  </a:lnTo>
                  <a:lnTo>
                    <a:pt x="14164" y="14625"/>
                  </a:lnTo>
                  <a:lnTo>
                    <a:pt x="14518" y="15188"/>
                  </a:lnTo>
                  <a:lnTo>
                    <a:pt x="15403" y="14963"/>
                  </a:lnTo>
                  <a:lnTo>
                    <a:pt x="15934" y="15188"/>
                  </a:lnTo>
                  <a:lnTo>
                    <a:pt x="16289" y="15188"/>
                  </a:lnTo>
                  <a:lnTo>
                    <a:pt x="15934" y="14625"/>
                  </a:lnTo>
                  <a:lnTo>
                    <a:pt x="17174" y="14063"/>
                  </a:lnTo>
                  <a:lnTo>
                    <a:pt x="18059" y="14063"/>
                  </a:lnTo>
                  <a:lnTo>
                    <a:pt x="19475" y="13275"/>
                  </a:lnTo>
                  <a:lnTo>
                    <a:pt x="18944" y="12938"/>
                  </a:lnTo>
                  <a:lnTo>
                    <a:pt x="19830" y="12375"/>
                  </a:lnTo>
                  <a:lnTo>
                    <a:pt x="19475" y="10125"/>
                  </a:lnTo>
                  <a:lnTo>
                    <a:pt x="18944" y="10125"/>
                  </a:lnTo>
                  <a:lnTo>
                    <a:pt x="18944" y="10462"/>
                  </a:lnTo>
                  <a:lnTo>
                    <a:pt x="18944" y="9900"/>
                  </a:lnTo>
                  <a:lnTo>
                    <a:pt x="18059" y="7650"/>
                  </a:lnTo>
                  <a:lnTo>
                    <a:pt x="17705" y="7087"/>
                  </a:lnTo>
                  <a:lnTo>
                    <a:pt x="17174" y="5962"/>
                  </a:lnTo>
                  <a:lnTo>
                    <a:pt x="14518" y="3712"/>
                  </a:lnTo>
                  <a:lnTo>
                    <a:pt x="11862" y="2025"/>
                  </a:lnTo>
                  <a:lnTo>
                    <a:pt x="10092" y="0"/>
                  </a:lnTo>
                  <a:lnTo>
                    <a:pt x="8321" y="562"/>
                  </a:lnTo>
                  <a:lnTo>
                    <a:pt x="5311" y="900"/>
                  </a:lnTo>
                  <a:lnTo>
                    <a:pt x="3541" y="1687"/>
                  </a:lnTo>
                  <a:lnTo>
                    <a:pt x="1770" y="2025"/>
                  </a:lnTo>
                  <a:lnTo>
                    <a:pt x="531" y="3150"/>
                  </a:lnTo>
                  <a:lnTo>
                    <a:pt x="0" y="371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4" name="Freeform 175">
              <a:extLst>
                <a:ext uri="{FF2B5EF4-FFF2-40B4-BE49-F238E27FC236}">
                  <a16:creationId xmlns:a16="http://schemas.microsoft.com/office/drawing/2014/main" id="{E14F19AA-4E9D-1B48-A1F6-ADF72844FF81}"/>
                </a:ext>
              </a:extLst>
            </p:cNvPr>
            <p:cNvSpPr/>
            <p:nvPr/>
          </p:nvSpPr>
          <p:spPr>
            <a:xfrm>
              <a:off x="7719089" y="5714865"/>
              <a:ext cx="369278" cy="646238"/>
            </a:xfrm>
            <a:custGeom>
              <a:avLst/>
              <a:gdLst/>
              <a:ahLst/>
              <a:cxnLst>
                <a:cxn ang="0">
                  <a:pos x="wd2" y="hd2"/>
                </a:cxn>
                <a:cxn ang="5400000">
                  <a:pos x="wd2" y="hd2"/>
                </a:cxn>
                <a:cxn ang="10800000">
                  <a:pos x="wd2" y="hd2"/>
                </a:cxn>
                <a:cxn ang="16200000">
                  <a:pos x="wd2" y="hd2"/>
                </a:cxn>
              </a:cxnLst>
              <a:rect l="0" t="0" r="r" b="b"/>
              <a:pathLst>
                <a:path w="21600" h="21600" extrusionOk="0">
                  <a:moveTo>
                    <a:pt x="0" y="13438"/>
                  </a:moveTo>
                  <a:lnTo>
                    <a:pt x="0" y="11945"/>
                  </a:lnTo>
                  <a:lnTo>
                    <a:pt x="871" y="11447"/>
                  </a:lnTo>
                  <a:lnTo>
                    <a:pt x="1742" y="10651"/>
                  </a:lnTo>
                  <a:lnTo>
                    <a:pt x="1742" y="10153"/>
                  </a:lnTo>
                  <a:lnTo>
                    <a:pt x="2613" y="9655"/>
                  </a:lnTo>
                  <a:lnTo>
                    <a:pt x="3484" y="8959"/>
                  </a:lnTo>
                  <a:lnTo>
                    <a:pt x="4355" y="8660"/>
                  </a:lnTo>
                  <a:lnTo>
                    <a:pt x="5226" y="7465"/>
                  </a:lnTo>
                  <a:lnTo>
                    <a:pt x="5574" y="6968"/>
                  </a:lnTo>
                  <a:lnTo>
                    <a:pt x="5574" y="5674"/>
                  </a:lnTo>
                  <a:lnTo>
                    <a:pt x="6445" y="5176"/>
                  </a:lnTo>
                  <a:lnTo>
                    <a:pt x="7316" y="5972"/>
                  </a:lnTo>
                  <a:lnTo>
                    <a:pt x="8187" y="6171"/>
                  </a:lnTo>
                  <a:lnTo>
                    <a:pt x="8710" y="6470"/>
                  </a:lnTo>
                  <a:lnTo>
                    <a:pt x="9581" y="6171"/>
                  </a:lnTo>
                  <a:lnTo>
                    <a:pt x="10452" y="6470"/>
                  </a:lnTo>
                  <a:lnTo>
                    <a:pt x="13413" y="6470"/>
                  </a:lnTo>
                  <a:lnTo>
                    <a:pt x="14284" y="5674"/>
                  </a:lnTo>
                  <a:lnTo>
                    <a:pt x="14284" y="5475"/>
                  </a:lnTo>
                  <a:lnTo>
                    <a:pt x="12890" y="4977"/>
                  </a:lnTo>
                  <a:lnTo>
                    <a:pt x="12019" y="4479"/>
                  </a:lnTo>
                  <a:lnTo>
                    <a:pt x="12890" y="4280"/>
                  </a:lnTo>
                  <a:lnTo>
                    <a:pt x="13761" y="4280"/>
                  </a:lnTo>
                  <a:lnTo>
                    <a:pt x="15503" y="3285"/>
                  </a:lnTo>
                  <a:lnTo>
                    <a:pt x="15503" y="2787"/>
                  </a:lnTo>
                  <a:lnTo>
                    <a:pt x="16374" y="2289"/>
                  </a:lnTo>
                  <a:lnTo>
                    <a:pt x="17245" y="1991"/>
                  </a:lnTo>
                  <a:lnTo>
                    <a:pt x="17768" y="1493"/>
                  </a:lnTo>
                  <a:lnTo>
                    <a:pt x="17245" y="1294"/>
                  </a:lnTo>
                  <a:lnTo>
                    <a:pt x="17245" y="0"/>
                  </a:lnTo>
                  <a:lnTo>
                    <a:pt x="18116" y="0"/>
                  </a:lnTo>
                  <a:lnTo>
                    <a:pt x="18987" y="299"/>
                  </a:lnTo>
                  <a:lnTo>
                    <a:pt x="18987" y="796"/>
                  </a:lnTo>
                  <a:lnTo>
                    <a:pt x="19510" y="995"/>
                  </a:lnTo>
                  <a:lnTo>
                    <a:pt x="20729" y="1294"/>
                  </a:lnTo>
                  <a:lnTo>
                    <a:pt x="21600" y="2289"/>
                  </a:lnTo>
                  <a:lnTo>
                    <a:pt x="21600" y="1991"/>
                  </a:lnTo>
                  <a:lnTo>
                    <a:pt x="19858" y="2986"/>
                  </a:lnTo>
                  <a:lnTo>
                    <a:pt x="19510" y="2986"/>
                  </a:lnTo>
                  <a:lnTo>
                    <a:pt x="19510" y="3782"/>
                  </a:lnTo>
                  <a:lnTo>
                    <a:pt x="18987" y="4977"/>
                  </a:lnTo>
                  <a:lnTo>
                    <a:pt x="18987" y="5674"/>
                  </a:lnTo>
                  <a:lnTo>
                    <a:pt x="19858" y="6171"/>
                  </a:lnTo>
                  <a:lnTo>
                    <a:pt x="19858" y="7465"/>
                  </a:lnTo>
                  <a:lnTo>
                    <a:pt x="20729" y="7963"/>
                  </a:lnTo>
                  <a:lnTo>
                    <a:pt x="20381" y="8461"/>
                  </a:lnTo>
                  <a:lnTo>
                    <a:pt x="18987" y="8959"/>
                  </a:lnTo>
                  <a:lnTo>
                    <a:pt x="19510" y="9158"/>
                  </a:lnTo>
                  <a:lnTo>
                    <a:pt x="16897" y="10651"/>
                  </a:lnTo>
                  <a:lnTo>
                    <a:pt x="17245" y="10949"/>
                  </a:lnTo>
                  <a:lnTo>
                    <a:pt x="16374" y="11447"/>
                  </a:lnTo>
                  <a:lnTo>
                    <a:pt x="16374" y="11646"/>
                  </a:lnTo>
                  <a:lnTo>
                    <a:pt x="15503" y="11646"/>
                  </a:lnTo>
                  <a:lnTo>
                    <a:pt x="14632" y="11945"/>
                  </a:lnTo>
                  <a:lnTo>
                    <a:pt x="14284" y="12641"/>
                  </a:lnTo>
                  <a:lnTo>
                    <a:pt x="12890" y="12940"/>
                  </a:lnTo>
                  <a:lnTo>
                    <a:pt x="12890" y="13637"/>
                  </a:lnTo>
                  <a:lnTo>
                    <a:pt x="13413" y="14135"/>
                  </a:lnTo>
                  <a:lnTo>
                    <a:pt x="12890" y="14632"/>
                  </a:lnTo>
                  <a:lnTo>
                    <a:pt x="12890" y="15130"/>
                  </a:lnTo>
                  <a:lnTo>
                    <a:pt x="14632" y="15429"/>
                  </a:lnTo>
                  <a:lnTo>
                    <a:pt x="15155" y="15926"/>
                  </a:lnTo>
                  <a:lnTo>
                    <a:pt x="18639" y="16922"/>
                  </a:lnTo>
                  <a:lnTo>
                    <a:pt x="18987" y="17618"/>
                  </a:lnTo>
                  <a:lnTo>
                    <a:pt x="17245" y="18116"/>
                  </a:lnTo>
                  <a:lnTo>
                    <a:pt x="14284" y="18415"/>
                  </a:lnTo>
                  <a:lnTo>
                    <a:pt x="12542" y="19112"/>
                  </a:lnTo>
                  <a:lnTo>
                    <a:pt x="10800" y="19410"/>
                  </a:lnTo>
                  <a:lnTo>
                    <a:pt x="9581" y="20406"/>
                  </a:lnTo>
                  <a:lnTo>
                    <a:pt x="9058" y="20903"/>
                  </a:lnTo>
                  <a:lnTo>
                    <a:pt x="8187" y="20107"/>
                  </a:lnTo>
                  <a:lnTo>
                    <a:pt x="7839" y="20406"/>
                  </a:lnTo>
                  <a:lnTo>
                    <a:pt x="7839" y="20605"/>
                  </a:lnTo>
                  <a:lnTo>
                    <a:pt x="6968" y="21401"/>
                  </a:lnTo>
                  <a:lnTo>
                    <a:pt x="6445" y="21102"/>
                  </a:lnTo>
                  <a:lnTo>
                    <a:pt x="5574" y="21600"/>
                  </a:lnTo>
                  <a:lnTo>
                    <a:pt x="5226" y="21102"/>
                  </a:lnTo>
                  <a:lnTo>
                    <a:pt x="6097" y="20406"/>
                  </a:lnTo>
                  <a:lnTo>
                    <a:pt x="5226" y="20107"/>
                  </a:lnTo>
                  <a:lnTo>
                    <a:pt x="4355" y="20406"/>
                  </a:lnTo>
                  <a:lnTo>
                    <a:pt x="3832" y="20406"/>
                  </a:lnTo>
                  <a:lnTo>
                    <a:pt x="3832" y="19908"/>
                  </a:lnTo>
                  <a:lnTo>
                    <a:pt x="4355" y="18912"/>
                  </a:lnTo>
                  <a:lnTo>
                    <a:pt x="4703" y="18116"/>
                  </a:lnTo>
                  <a:lnTo>
                    <a:pt x="6097" y="18116"/>
                  </a:lnTo>
                  <a:lnTo>
                    <a:pt x="6968" y="17618"/>
                  </a:lnTo>
                  <a:lnTo>
                    <a:pt x="6097" y="17917"/>
                  </a:lnTo>
                  <a:lnTo>
                    <a:pt x="4355" y="17618"/>
                  </a:lnTo>
                  <a:lnTo>
                    <a:pt x="3832" y="17618"/>
                  </a:lnTo>
                  <a:lnTo>
                    <a:pt x="3832" y="16424"/>
                  </a:lnTo>
                  <a:lnTo>
                    <a:pt x="5226" y="15130"/>
                  </a:lnTo>
                  <a:lnTo>
                    <a:pt x="4355" y="14632"/>
                  </a:lnTo>
                  <a:lnTo>
                    <a:pt x="5226" y="14433"/>
                  </a:lnTo>
                  <a:lnTo>
                    <a:pt x="5226" y="13935"/>
                  </a:lnTo>
                  <a:lnTo>
                    <a:pt x="4703" y="14135"/>
                  </a:lnTo>
                  <a:lnTo>
                    <a:pt x="4355" y="14433"/>
                  </a:lnTo>
                  <a:lnTo>
                    <a:pt x="2613" y="14632"/>
                  </a:lnTo>
                  <a:lnTo>
                    <a:pt x="2090" y="14135"/>
                  </a:lnTo>
                  <a:lnTo>
                    <a:pt x="1219" y="13935"/>
                  </a:lnTo>
                  <a:lnTo>
                    <a:pt x="1219" y="14433"/>
                  </a:lnTo>
                  <a:lnTo>
                    <a:pt x="348" y="14632"/>
                  </a:lnTo>
                  <a:lnTo>
                    <a:pt x="0" y="13637"/>
                  </a:lnTo>
                  <a:lnTo>
                    <a:pt x="0" y="1343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5" name="Freeform 176">
              <a:extLst>
                <a:ext uri="{FF2B5EF4-FFF2-40B4-BE49-F238E27FC236}">
                  <a16:creationId xmlns:a16="http://schemas.microsoft.com/office/drawing/2014/main" id="{B943AD50-3507-924C-8CCD-C6F02912F40F}"/>
                </a:ext>
              </a:extLst>
            </p:cNvPr>
            <p:cNvSpPr/>
            <p:nvPr/>
          </p:nvSpPr>
          <p:spPr>
            <a:xfrm>
              <a:off x="1626011" y="4660637"/>
              <a:ext cx="3010805" cy="1581343"/>
            </a:xfrm>
            <a:custGeom>
              <a:avLst/>
              <a:gdLst/>
              <a:ahLst/>
              <a:cxnLst>
                <a:cxn ang="0">
                  <a:pos x="wd2" y="hd2"/>
                </a:cxn>
                <a:cxn ang="5400000">
                  <a:pos x="wd2" y="hd2"/>
                </a:cxn>
                <a:cxn ang="10800000">
                  <a:pos x="wd2" y="hd2"/>
                </a:cxn>
                <a:cxn ang="16200000">
                  <a:pos x="wd2" y="hd2"/>
                </a:cxn>
              </a:cxnLst>
              <a:rect l="0" t="0" r="r" b="b"/>
              <a:pathLst>
                <a:path w="21600" h="21600" extrusionOk="0">
                  <a:moveTo>
                    <a:pt x="1666" y="14522"/>
                  </a:moveTo>
                  <a:lnTo>
                    <a:pt x="1560" y="14319"/>
                  </a:lnTo>
                  <a:lnTo>
                    <a:pt x="1389" y="14400"/>
                  </a:lnTo>
                  <a:lnTo>
                    <a:pt x="1175" y="14197"/>
                  </a:lnTo>
                  <a:lnTo>
                    <a:pt x="1175" y="13993"/>
                  </a:lnTo>
                  <a:lnTo>
                    <a:pt x="1389" y="13993"/>
                  </a:lnTo>
                  <a:lnTo>
                    <a:pt x="1175" y="13302"/>
                  </a:lnTo>
                  <a:lnTo>
                    <a:pt x="919" y="12773"/>
                  </a:lnTo>
                  <a:lnTo>
                    <a:pt x="534" y="12569"/>
                  </a:lnTo>
                  <a:lnTo>
                    <a:pt x="491" y="12773"/>
                  </a:lnTo>
                  <a:lnTo>
                    <a:pt x="320" y="12488"/>
                  </a:lnTo>
                  <a:lnTo>
                    <a:pt x="385" y="12285"/>
                  </a:lnTo>
                  <a:lnTo>
                    <a:pt x="278" y="11959"/>
                  </a:lnTo>
                  <a:lnTo>
                    <a:pt x="0" y="11878"/>
                  </a:lnTo>
                  <a:lnTo>
                    <a:pt x="107" y="11471"/>
                  </a:lnTo>
                  <a:lnTo>
                    <a:pt x="171" y="10739"/>
                  </a:lnTo>
                  <a:lnTo>
                    <a:pt x="64" y="10658"/>
                  </a:lnTo>
                  <a:lnTo>
                    <a:pt x="64" y="10047"/>
                  </a:lnTo>
                  <a:lnTo>
                    <a:pt x="171" y="9925"/>
                  </a:lnTo>
                  <a:lnTo>
                    <a:pt x="320" y="9641"/>
                  </a:lnTo>
                  <a:lnTo>
                    <a:pt x="320" y="9315"/>
                  </a:lnTo>
                  <a:lnTo>
                    <a:pt x="385" y="9112"/>
                  </a:lnTo>
                  <a:lnTo>
                    <a:pt x="705" y="9641"/>
                  </a:lnTo>
                  <a:lnTo>
                    <a:pt x="748" y="9844"/>
                  </a:lnTo>
                  <a:lnTo>
                    <a:pt x="919" y="10047"/>
                  </a:lnTo>
                  <a:lnTo>
                    <a:pt x="1068" y="10047"/>
                  </a:lnTo>
                  <a:lnTo>
                    <a:pt x="1068" y="9722"/>
                  </a:lnTo>
                  <a:lnTo>
                    <a:pt x="1132" y="9641"/>
                  </a:lnTo>
                  <a:lnTo>
                    <a:pt x="1026" y="8705"/>
                  </a:lnTo>
                  <a:lnTo>
                    <a:pt x="1346" y="8705"/>
                  </a:lnTo>
                  <a:lnTo>
                    <a:pt x="1346" y="8420"/>
                  </a:lnTo>
                  <a:lnTo>
                    <a:pt x="1282" y="8217"/>
                  </a:lnTo>
                  <a:lnTo>
                    <a:pt x="1346" y="8014"/>
                  </a:lnTo>
                  <a:lnTo>
                    <a:pt x="1496" y="7810"/>
                  </a:lnTo>
                  <a:lnTo>
                    <a:pt x="1560" y="7810"/>
                  </a:lnTo>
                  <a:lnTo>
                    <a:pt x="1602" y="7485"/>
                  </a:lnTo>
                  <a:lnTo>
                    <a:pt x="1709" y="7403"/>
                  </a:lnTo>
                  <a:lnTo>
                    <a:pt x="1816" y="7403"/>
                  </a:lnTo>
                  <a:lnTo>
                    <a:pt x="1816" y="6875"/>
                  </a:lnTo>
                  <a:lnTo>
                    <a:pt x="1987" y="7078"/>
                  </a:lnTo>
                  <a:lnTo>
                    <a:pt x="2136" y="7200"/>
                  </a:lnTo>
                  <a:lnTo>
                    <a:pt x="2136" y="7281"/>
                  </a:lnTo>
                  <a:lnTo>
                    <a:pt x="2030" y="7485"/>
                  </a:lnTo>
                  <a:lnTo>
                    <a:pt x="2094" y="7607"/>
                  </a:lnTo>
                  <a:lnTo>
                    <a:pt x="2201" y="7485"/>
                  </a:lnTo>
                  <a:lnTo>
                    <a:pt x="2307" y="7281"/>
                  </a:lnTo>
                  <a:lnTo>
                    <a:pt x="2307" y="7403"/>
                  </a:lnTo>
                  <a:lnTo>
                    <a:pt x="2414" y="7281"/>
                  </a:lnTo>
                  <a:lnTo>
                    <a:pt x="2414" y="7200"/>
                  </a:lnTo>
                  <a:lnTo>
                    <a:pt x="2521" y="7078"/>
                  </a:lnTo>
                  <a:lnTo>
                    <a:pt x="2628" y="6997"/>
                  </a:lnTo>
                  <a:lnTo>
                    <a:pt x="2735" y="6997"/>
                  </a:lnTo>
                  <a:lnTo>
                    <a:pt x="2777" y="7281"/>
                  </a:lnTo>
                  <a:lnTo>
                    <a:pt x="2948" y="7403"/>
                  </a:lnTo>
                  <a:lnTo>
                    <a:pt x="3162" y="7281"/>
                  </a:lnTo>
                  <a:lnTo>
                    <a:pt x="3205" y="7281"/>
                  </a:lnTo>
                  <a:lnTo>
                    <a:pt x="3269" y="7485"/>
                  </a:lnTo>
                  <a:lnTo>
                    <a:pt x="3376" y="7485"/>
                  </a:lnTo>
                  <a:lnTo>
                    <a:pt x="3482" y="7810"/>
                  </a:lnTo>
                  <a:lnTo>
                    <a:pt x="3589" y="7810"/>
                  </a:lnTo>
                  <a:lnTo>
                    <a:pt x="3696" y="8014"/>
                  </a:lnTo>
                  <a:lnTo>
                    <a:pt x="3846" y="8217"/>
                  </a:lnTo>
                  <a:lnTo>
                    <a:pt x="3910" y="8217"/>
                  </a:lnTo>
                  <a:lnTo>
                    <a:pt x="3953" y="8420"/>
                  </a:lnTo>
                  <a:lnTo>
                    <a:pt x="3953" y="8624"/>
                  </a:lnTo>
                  <a:lnTo>
                    <a:pt x="4059" y="8624"/>
                  </a:lnTo>
                  <a:lnTo>
                    <a:pt x="4123" y="8420"/>
                  </a:lnTo>
                  <a:lnTo>
                    <a:pt x="4123" y="8217"/>
                  </a:lnTo>
                  <a:lnTo>
                    <a:pt x="4230" y="8095"/>
                  </a:lnTo>
                  <a:lnTo>
                    <a:pt x="4273" y="8298"/>
                  </a:lnTo>
                  <a:lnTo>
                    <a:pt x="4487" y="8298"/>
                  </a:lnTo>
                  <a:lnTo>
                    <a:pt x="4593" y="8502"/>
                  </a:lnTo>
                  <a:lnTo>
                    <a:pt x="4636" y="8624"/>
                  </a:lnTo>
                  <a:lnTo>
                    <a:pt x="4807" y="8420"/>
                  </a:lnTo>
                  <a:lnTo>
                    <a:pt x="4807" y="8014"/>
                  </a:lnTo>
                  <a:lnTo>
                    <a:pt x="4914" y="8014"/>
                  </a:lnTo>
                  <a:lnTo>
                    <a:pt x="4957" y="7810"/>
                  </a:lnTo>
                  <a:lnTo>
                    <a:pt x="5021" y="7688"/>
                  </a:lnTo>
                  <a:lnTo>
                    <a:pt x="5064" y="7892"/>
                  </a:lnTo>
                  <a:lnTo>
                    <a:pt x="5128" y="7688"/>
                  </a:lnTo>
                  <a:lnTo>
                    <a:pt x="5277" y="7688"/>
                  </a:lnTo>
                  <a:lnTo>
                    <a:pt x="5448" y="7892"/>
                  </a:lnTo>
                  <a:lnTo>
                    <a:pt x="5491" y="8095"/>
                  </a:lnTo>
                  <a:lnTo>
                    <a:pt x="5662" y="8014"/>
                  </a:lnTo>
                  <a:lnTo>
                    <a:pt x="5598" y="7810"/>
                  </a:lnTo>
                  <a:lnTo>
                    <a:pt x="5704" y="7688"/>
                  </a:lnTo>
                  <a:lnTo>
                    <a:pt x="5811" y="7688"/>
                  </a:lnTo>
                  <a:lnTo>
                    <a:pt x="5875" y="7607"/>
                  </a:lnTo>
                  <a:lnTo>
                    <a:pt x="6025" y="7688"/>
                  </a:lnTo>
                  <a:lnTo>
                    <a:pt x="6089" y="7810"/>
                  </a:lnTo>
                  <a:lnTo>
                    <a:pt x="6089" y="8014"/>
                  </a:lnTo>
                  <a:lnTo>
                    <a:pt x="5982" y="8014"/>
                  </a:lnTo>
                  <a:lnTo>
                    <a:pt x="6089" y="8298"/>
                  </a:lnTo>
                  <a:lnTo>
                    <a:pt x="6239" y="8298"/>
                  </a:lnTo>
                  <a:lnTo>
                    <a:pt x="6345" y="8420"/>
                  </a:lnTo>
                  <a:lnTo>
                    <a:pt x="6516" y="8420"/>
                  </a:lnTo>
                  <a:lnTo>
                    <a:pt x="6730" y="8624"/>
                  </a:lnTo>
                  <a:lnTo>
                    <a:pt x="6837" y="8502"/>
                  </a:lnTo>
                  <a:lnTo>
                    <a:pt x="6880" y="8298"/>
                  </a:lnTo>
                  <a:lnTo>
                    <a:pt x="6880" y="8095"/>
                  </a:lnTo>
                  <a:lnTo>
                    <a:pt x="6944" y="8014"/>
                  </a:lnTo>
                  <a:lnTo>
                    <a:pt x="7093" y="8217"/>
                  </a:lnTo>
                  <a:lnTo>
                    <a:pt x="7264" y="8217"/>
                  </a:lnTo>
                  <a:lnTo>
                    <a:pt x="7478" y="8095"/>
                  </a:lnTo>
                  <a:lnTo>
                    <a:pt x="7520" y="7892"/>
                  </a:lnTo>
                  <a:lnTo>
                    <a:pt x="7520" y="7078"/>
                  </a:lnTo>
                  <a:lnTo>
                    <a:pt x="7478" y="6997"/>
                  </a:lnTo>
                  <a:lnTo>
                    <a:pt x="7264" y="6997"/>
                  </a:lnTo>
                  <a:lnTo>
                    <a:pt x="7157" y="6793"/>
                  </a:lnTo>
                  <a:lnTo>
                    <a:pt x="7157" y="6671"/>
                  </a:lnTo>
                  <a:lnTo>
                    <a:pt x="7050" y="6671"/>
                  </a:lnTo>
                  <a:lnTo>
                    <a:pt x="6944" y="6468"/>
                  </a:lnTo>
                  <a:lnTo>
                    <a:pt x="6837" y="6468"/>
                  </a:lnTo>
                  <a:lnTo>
                    <a:pt x="6837" y="6386"/>
                  </a:lnTo>
                  <a:lnTo>
                    <a:pt x="6773" y="6264"/>
                  </a:lnTo>
                  <a:lnTo>
                    <a:pt x="6773" y="6061"/>
                  </a:lnTo>
                  <a:lnTo>
                    <a:pt x="6880" y="6061"/>
                  </a:lnTo>
                  <a:lnTo>
                    <a:pt x="6880" y="5858"/>
                  </a:lnTo>
                  <a:lnTo>
                    <a:pt x="6986" y="5654"/>
                  </a:lnTo>
                  <a:lnTo>
                    <a:pt x="6944" y="5451"/>
                  </a:lnTo>
                  <a:lnTo>
                    <a:pt x="6880" y="5369"/>
                  </a:lnTo>
                  <a:lnTo>
                    <a:pt x="6880" y="5166"/>
                  </a:lnTo>
                  <a:lnTo>
                    <a:pt x="6986" y="4841"/>
                  </a:lnTo>
                  <a:lnTo>
                    <a:pt x="7157" y="4556"/>
                  </a:lnTo>
                  <a:lnTo>
                    <a:pt x="7371" y="4556"/>
                  </a:lnTo>
                  <a:lnTo>
                    <a:pt x="7478" y="4637"/>
                  </a:lnTo>
                  <a:lnTo>
                    <a:pt x="7520" y="4556"/>
                  </a:lnTo>
                  <a:lnTo>
                    <a:pt x="7520" y="4353"/>
                  </a:lnTo>
                  <a:lnTo>
                    <a:pt x="7414" y="4271"/>
                  </a:lnTo>
                  <a:lnTo>
                    <a:pt x="7307" y="4068"/>
                  </a:lnTo>
                  <a:lnTo>
                    <a:pt x="7264" y="4068"/>
                  </a:lnTo>
                  <a:lnTo>
                    <a:pt x="7157" y="4149"/>
                  </a:lnTo>
                  <a:lnTo>
                    <a:pt x="7050" y="4068"/>
                  </a:lnTo>
                  <a:lnTo>
                    <a:pt x="6880" y="4068"/>
                  </a:lnTo>
                  <a:lnTo>
                    <a:pt x="6880" y="3946"/>
                  </a:lnTo>
                  <a:lnTo>
                    <a:pt x="6944" y="3864"/>
                  </a:lnTo>
                  <a:lnTo>
                    <a:pt x="7093" y="3864"/>
                  </a:lnTo>
                  <a:lnTo>
                    <a:pt x="7050" y="3661"/>
                  </a:lnTo>
                  <a:lnTo>
                    <a:pt x="6837" y="3661"/>
                  </a:lnTo>
                  <a:lnTo>
                    <a:pt x="6880" y="3539"/>
                  </a:lnTo>
                  <a:lnTo>
                    <a:pt x="6773" y="3254"/>
                  </a:lnTo>
                  <a:lnTo>
                    <a:pt x="6837" y="3132"/>
                  </a:lnTo>
                  <a:lnTo>
                    <a:pt x="6944" y="3132"/>
                  </a:lnTo>
                  <a:lnTo>
                    <a:pt x="7050" y="3051"/>
                  </a:lnTo>
                  <a:lnTo>
                    <a:pt x="7093" y="3051"/>
                  </a:lnTo>
                  <a:lnTo>
                    <a:pt x="7157" y="3132"/>
                  </a:lnTo>
                  <a:lnTo>
                    <a:pt x="7264" y="3132"/>
                  </a:lnTo>
                  <a:lnTo>
                    <a:pt x="7371" y="3254"/>
                  </a:lnTo>
                  <a:lnTo>
                    <a:pt x="7414" y="3132"/>
                  </a:lnTo>
                  <a:lnTo>
                    <a:pt x="7414" y="3051"/>
                  </a:lnTo>
                  <a:lnTo>
                    <a:pt x="7520" y="2929"/>
                  </a:lnTo>
                  <a:lnTo>
                    <a:pt x="7627" y="2929"/>
                  </a:lnTo>
                  <a:lnTo>
                    <a:pt x="7691" y="3132"/>
                  </a:lnTo>
                  <a:lnTo>
                    <a:pt x="7734" y="2929"/>
                  </a:lnTo>
                  <a:lnTo>
                    <a:pt x="7734" y="2847"/>
                  </a:lnTo>
                  <a:lnTo>
                    <a:pt x="7948" y="2725"/>
                  </a:lnTo>
                  <a:lnTo>
                    <a:pt x="8055" y="2644"/>
                  </a:lnTo>
                  <a:lnTo>
                    <a:pt x="8226" y="2522"/>
                  </a:lnTo>
                  <a:lnTo>
                    <a:pt x="8375" y="2522"/>
                  </a:lnTo>
                  <a:lnTo>
                    <a:pt x="8375" y="2441"/>
                  </a:lnTo>
                  <a:lnTo>
                    <a:pt x="8546" y="2237"/>
                  </a:lnTo>
                  <a:lnTo>
                    <a:pt x="8696" y="2237"/>
                  </a:lnTo>
                  <a:lnTo>
                    <a:pt x="8802" y="2115"/>
                  </a:lnTo>
                  <a:lnTo>
                    <a:pt x="8973" y="2115"/>
                  </a:lnTo>
                  <a:lnTo>
                    <a:pt x="8973" y="1831"/>
                  </a:lnTo>
                  <a:lnTo>
                    <a:pt x="9059" y="1708"/>
                  </a:lnTo>
                  <a:lnTo>
                    <a:pt x="9166" y="1708"/>
                  </a:lnTo>
                  <a:lnTo>
                    <a:pt x="9166" y="1627"/>
                  </a:lnTo>
                  <a:lnTo>
                    <a:pt x="9272" y="1505"/>
                  </a:lnTo>
                  <a:lnTo>
                    <a:pt x="9336" y="1627"/>
                  </a:lnTo>
                  <a:lnTo>
                    <a:pt x="9379" y="1627"/>
                  </a:lnTo>
                  <a:lnTo>
                    <a:pt x="9486" y="1505"/>
                  </a:lnTo>
                  <a:lnTo>
                    <a:pt x="9657" y="1424"/>
                  </a:lnTo>
                  <a:lnTo>
                    <a:pt x="9871" y="1098"/>
                  </a:lnTo>
                  <a:lnTo>
                    <a:pt x="9913" y="1098"/>
                  </a:lnTo>
                  <a:lnTo>
                    <a:pt x="9977" y="1017"/>
                  </a:lnTo>
                  <a:lnTo>
                    <a:pt x="10127" y="1017"/>
                  </a:lnTo>
                  <a:lnTo>
                    <a:pt x="10191" y="814"/>
                  </a:lnTo>
                  <a:lnTo>
                    <a:pt x="10405" y="814"/>
                  </a:lnTo>
                  <a:lnTo>
                    <a:pt x="10405" y="610"/>
                  </a:lnTo>
                  <a:lnTo>
                    <a:pt x="10341" y="488"/>
                  </a:lnTo>
                  <a:lnTo>
                    <a:pt x="10405" y="407"/>
                  </a:lnTo>
                  <a:lnTo>
                    <a:pt x="10554" y="407"/>
                  </a:lnTo>
                  <a:lnTo>
                    <a:pt x="10618" y="203"/>
                  </a:lnTo>
                  <a:lnTo>
                    <a:pt x="10725" y="81"/>
                  </a:lnTo>
                  <a:lnTo>
                    <a:pt x="10768" y="81"/>
                  </a:lnTo>
                  <a:lnTo>
                    <a:pt x="10875" y="0"/>
                  </a:lnTo>
                  <a:lnTo>
                    <a:pt x="10982" y="203"/>
                  </a:lnTo>
                  <a:lnTo>
                    <a:pt x="11153" y="81"/>
                  </a:lnTo>
                  <a:lnTo>
                    <a:pt x="11302" y="285"/>
                  </a:lnTo>
                  <a:lnTo>
                    <a:pt x="11409" y="285"/>
                  </a:lnTo>
                  <a:lnTo>
                    <a:pt x="11580" y="203"/>
                  </a:lnTo>
                  <a:lnTo>
                    <a:pt x="11687" y="203"/>
                  </a:lnTo>
                  <a:lnTo>
                    <a:pt x="11729" y="488"/>
                  </a:lnTo>
                  <a:lnTo>
                    <a:pt x="11793" y="488"/>
                  </a:lnTo>
                  <a:lnTo>
                    <a:pt x="11793" y="814"/>
                  </a:lnTo>
                  <a:lnTo>
                    <a:pt x="11900" y="895"/>
                  </a:lnTo>
                  <a:lnTo>
                    <a:pt x="11943" y="1017"/>
                  </a:lnTo>
                  <a:lnTo>
                    <a:pt x="11943" y="1627"/>
                  </a:lnTo>
                  <a:lnTo>
                    <a:pt x="11900" y="1708"/>
                  </a:lnTo>
                  <a:lnTo>
                    <a:pt x="11943" y="1912"/>
                  </a:lnTo>
                  <a:lnTo>
                    <a:pt x="12007" y="1912"/>
                  </a:lnTo>
                  <a:lnTo>
                    <a:pt x="12114" y="1831"/>
                  </a:lnTo>
                  <a:lnTo>
                    <a:pt x="12221" y="1912"/>
                  </a:lnTo>
                  <a:lnTo>
                    <a:pt x="12264" y="1912"/>
                  </a:lnTo>
                  <a:lnTo>
                    <a:pt x="12264" y="1708"/>
                  </a:lnTo>
                  <a:lnTo>
                    <a:pt x="12370" y="1627"/>
                  </a:lnTo>
                  <a:lnTo>
                    <a:pt x="12370" y="1831"/>
                  </a:lnTo>
                  <a:lnTo>
                    <a:pt x="12477" y="1831"/>
                  </a:lnTo>
                  <a:lnTo>
                    <a:pt x="12477" y="1708"/>
                  </a:lnTo>
                  <a:lnTo>
                    <a:pt x="12434" y="1505"/>
                  </a:lnTo>
                  <a:lnTo>
                    <a:pt x="12477" y="1424"/>
                  </a:lnTo>
                  <a:lnTo>
                    <a:pt x="12691" y="1708"/>
                  </a:lnTo>
                  <a:lnTo>
                    <a:pt x="12691" y="2034"/>
                  </a:lnTo>
                  <a:lnTo>
                    <a:pt x="12755" y="2319"/>
                  </a:lnTo>
                  <a:lnTo>
                    <a:pt x="12862" y="2319"/>
                  </a:lnTo>
                  <a:lnTo>
                    <a:pt x="12904" y="2115"/>
                  </a:lnTo>
                  <a:lnTo>
                    <a:pt x="12862" y="2115"/>
                  </a:lnTo>
                  <a:lnTo>
                    <a:pt x="12798" y="1912"/>
                  </a:lnTo>
                  <a:lnTo>
                    <a:pt x="12969" y="1912"/>
                  </a:lnTo>
                  <a:lnTo>
                    <a:pt x="13182" y="2115"/>
                  </a:lnTo>
                  <a:lnTo>
                    <a:pt x="13225" y="2115"/>
                  </a:lnTo>
                  <a:lnTo>
                    <a:pt x="13332" y="2034"/>
                  </a:lnTo>
                  <a:lnTo>
                    <a:pt x="13396" y="2034"/>
                  </a:lnTo>
                  <a:lnTo>
                    <a:pt x="13332" y="2237"/>
                  </a:lnTo>
                  <a:lnTo>
                    <a:pt x="13289" y="2319"/>
                  </a:lnTo>
                  <a:lnTo>
                    <a:pt x="13289" y="2644"/>
                  </a:lnTo>
                  <a:lnTo>
                    <a:pt x="13332" y="2847"/>
                  </a:lnTo>
                  <a:lnTo>
                    <a:pt x="13439" y="2847"/>
                  </a:lnTo>
                  <a:lnTo>
                    <a:pt x="13503" y="2644"/>
                  </a:lnTo>
                  <a:lnTo>
                    <a:pt x="13588" y="2644"/>
                  </a:lnTo>
                  <a:lnTo>
                    <a:pt x="13802" y="2725"/>
                  </a:lnTo>
                  <a:lnTo>
                    <a:pt x="13909" y="2847"/>
                  </a:lnTo>
                  <a:lnTo>
                    <a:pt x="13973" y="2725"/>
                  </a:lnTo>
                  <a:lnTo>
                    <a:pt x="13909" y="2441"/>
                  </a:lnTo>
                  <a:lnTo>
                    <a:pt x="14015" y="2319"/>
                  </a:lnTo>
                  <a:lnTo>
                    <a:pt x="14229" y="2319"/>
                  </a:lnTo>
                  <a:lnTo>
                    <a:pt x="14336" y="2237"/>
                  </a:lnTo>
                  <a:lnTo>
                    <a:pt x="14336" y="2034"/>
                  </a:lnTo>
                  <a:lnTo>
                    <a:pt x="14443" y="1912"/>
                  </a:lnTo>
                  <a:lnTo>
                    <a:pt x="14443" y="1708"/>
                  </a:lnTo>
                  <a:lnTo>
                    <a:pt x="14614" y="1505"/>
                  </a:lnTo>
                  <a:lnTo>
                    <a:pt x="14763" y="1220"/>
                  </a:lnTo>
                  <a:lnTo>
                    <a:pt x="14870" y="1220"/>
                  </a:lnTo>
                  <a:lnTo>
                    <a:pt x="15041" y="1098"/>
                  </a:lnTo>
                  <a:lnTo>
                    <a:pt x="15084" y="1220"/>
                  </a:lnTo>
                  <a:lnTo>
                    <a:pt x="15084" y="1424"/>
                  </a:lnTo>
                  <a:lnTo>
                    <a:pt x="14977" y="1505"/>
                  </a:lnTo>
                  <a:lnTo>
                    <a:pt x="14934" y="1627"/>
                  </a:lnTo>
                  <a:lnTo>
                    <a:pt x="14934" y="1708"/>
                  </a:lnTo>
                  <a:lnTo>
                    <a:pt x="16002" y="3254"/>
                  </a:lnTo>
                  <a:lnTo>
                    <a:pt x="17391" y="6590"/>
                  </a:lnTo>
                  <a:lnTo>
                    <a:pt x="17498" y="6468"/>
                  </a:lnTo>
                  <a:lnTo>
                    <a:pt x="17605" y="6386"/>
                  </a:lnTo>
                  <a:lnTo>
                    <a:pt x="17647" y="6264"/>
                  </a:lnTo>
                  <a:lnTo>
                    <a:pt x="17605" y="6183"/>
                  </a:lnTo>
                  <a:lnTo>
                    <a:pt x="17605" y="5980"/>
                  </a:lnTo>
                  <a:lnTo>
                    <a:pt x="17712" y="5858"/>
                  </a:lnTo>
                  <a:lnTo>
                    <a:pt x="17861" y="6061"/>
                  </a:lnTo>
                  <a:lnTo>
                    <a:pt x="17818" y="6183"/>
                  </a:lnTo>
                  <a:lnTo>
                    <a:pt x="17861" y="6386"/>
                  </a:lnTo>
                  <a:lnTo>
                    <a:pt x="17968" y="6386"/>
                  </a:lnTo>
                  <a:lnTo>
                    <a:pt x="18032" y="6590"/>
                  </a:lnTo>
                  <a:lnTo>
                    <a:pt x="18118" y="6590"/>
                  </a:lnTo>
                  <a:lnTo>
                    <a:pt x="18224" y="6468"/>
                  </a:lnTo>
                  <a:lnTo>
                    <a:pt x="18331" y="6468"/>
                  </a:lnTo>
                  <a:lnTo>
                    <a:pt x="18438" y="6590"/>
                  </a:lnTo>
                  <a:lnTo>
                    <a:pt x="18609" y="6468"/>
                  </a:lnTo>
                  <a:lnTo>
                    <a:pt x="18758" y="6468"/>
                  </a:lnTo>
                  <a:lnTo>
                    <a:pt x="18823" y="6386"/>
                  </a:lnTo>
                  <a:lnTo>
                    <a:pt x="18758" y="6183"/>
                  </a:lnTo>
                  <a:lnTo>
                    <a:pt x="18823" y="6061"/>
                  </a:lnTo>
                  <a:lnTo>
                    <a:pt x="19186" y="6061"/>
                  </a:lnTo>
                  <a:lnTo>
                    <a:pt x="19357" y="6183"/>
                  </a:lnTo>
                  <a:lnTo>
                    <a:pt x="19506" y="6386"/>
                  </a:lnTo>
                  <a:lnTo>
                    <a:pt x="19613" y="6671"/>
                  </a:lnTo>
                  <a:lnTo>
                    <a:pt x="19677" y="6997"/>
                  </a:lnTo>
                  <a:lnTo>
                    <a:pt x="19891" y="6997"/>
                  </a:lnTo>
                  <a:lnTo>
                    <a:pt x="19998" y="7200"/>
                  </a:lnTo>
                  <a:lnTo>
                    <a:pt x="20040" y="7200"/>
                  </a:lnTo>
                  <a:lnTo>
                    <a:pt x="20104" y="7281"/>
                  </a:lnTo>
                  <a:lnTo>
                    <a:pt x="20104" y="7688"/>
                  </a:lnTo>
                  <a:lnTo>
                    <a:pt x="20147" y="7810"/>
                  </a:lnTo>
                  <a:lnTo>
                    <a:pt x="20211" y="7892"/>
                  </a:lnTo>
                  <a:lnTo>
                    <a:pt x="20211" y="8014"/>
                  </a:lnTo>
                  <a:lnTo>
                    <a:pt x="20254" y="7892"/>
                  </a:lnTo>
                  <a:lnTo>
                    <a:pt x="20361" y="8014"/>
                  </a:lnTo>
                  <a:lnTo>
                    <a:pt x="20468" y="8095"/>
                  </a:lnTo>
                  <a:lnTo>
                    <a:pt x="20468" y="8014"/>
                  </a:lnTo>
                  <a:lnTo>
                    <a:pt x="20574" y="7892"/>
                  </a:lnTo>
                  <a:lnTo>
                    <a:pt x="20852" y="7892"/>
                  </a:lnTo>
                  <a:lnTo>
                    <a:pt x="21002" y="7810"/>
                  </a:lnTo>
                  <a:lnTo>
                    <a:pt x="21066" y="7607"/>
                  </a:lnTo>
                  <a:lnTo>
                    <a:pt x="21173" y="7485"/>
                  </a:lnTo>
                  <a:lnTo>
                    <a:pt x="21215" y="7607"/>
                  </a:lnTo>
                  <a:lnTo>
                    <a:pt x="21173" y="7810"/>
                  </a:lnTo>
                  <a:lnTo>
                    <a:pt x="21215" y="8014"/>
                  </a:lnTo>
                  <a:lnTo>
                    <a:pt x="21280" y="8095"/>
                  </a:lnTo>
                  <a:lnTo>
                    <a:pt x="21386" y="8298"/>
                  </a:lnTo>
                  <a:lnTo>
                    <a:pt x="21600" y="8420"/>
                  </a:lnTo>
                  <a:lnTo>
                    <a:pt x="21600" y="8502"/>
                  </a:lnTo>
                  <a:lnTo>
                    <a:pt x="21280" y="9112"/>
                  </a:lnTo>
                  <a:lnTo>
                    <a:pt x="21280" y="9315"/>
                  </a:lnTo>
                  <a:lnTo>
                    <a:pt x="21215" y="9641"/>
                  </a:lnTo>
                  <a:lnTo>
                    <a:pt x="21066" y="9722"/>
                  </a:lnTo>
                  <a:lnTo>
                    <a:pt x="20959" y="9844"/>
                  </a:lnTo>
                  <a:lnTo>
                    <a:pt x="20959" y="10536"/>
                  </a:lnTo>
                  <a:lnTo>
                    <a:pt x="21066" y="10942"/>
                  </a:lnTo>
                  <a:lnTo>
                    <a:pt x="21173" y="11268"/>
                  </a:lnTo>
                  <a:lnTo>
                    <a:pt x="21173" y="11471"/>
                  </a:lnTo>
                  <a:lnTo>
                    <a:pt x="21002" y="11756"/>
                  </a:lnTo>
                  <a:lnTo>
                    <a:pt x="20895" y="11756"/>
                  </a:lnTo>
                  <a:lnTo>
                    <a:pt x="20788" y="12081"/>
                  </a:lnTo>
                  <a:lnTo>
                    <a:pt x="20639" y="12081"/>
                  </a:lnTo>
                  <a:lnTo>
                    <a:pt x="20639" y="11959"/>
                  </a:lnTo>
                  <a:lnTo>
                    <a:pt x="20147" y="11959"/>
                  </a:lnTo>
                  <a:lnTo>
                    <a:pt x="19934" y="11878"/>
                  </a:lnTo>
                  <a:lnTo>
                    <a:pt x="19784" y="11756"/>
                  </a:lnTo>
                  <a:lnTo>
                    <a:pt x="19720" y="11878"/>
                  </a:lnTo>
                  <a:lnTo>
                    <a:pt x="19677" y="12285"/>
                  </a:lnTo>
                  <a:lnTo>
                    <a:pt x="19613" y="12569"/>
                  </a:lnTo>
                  <a:lnTo>
                    <a:pt x="19613" y="12895"/>
                  </a:lnTo>
                  <a:lnTo>
                    <a:pt x="19570" y="13505"/>
                  </a:lnTo>
                  <a:lnTo>
                    <a:pt x="19570" y="13993"/>
                  </a:lnTo>
                  <a:lnTo>
                    <a:pt x="19506" y="14115"/>
                  </a:lnTo>
                  <a:lnTo>
                    <a:pt x="19613" y="14197"/>
                  </a:lnTo>
                  <a:lnTo>
                    <a:pt x="19720" y="14319"/>
                  </a:lnTo>
                  <a:lnTo>
                    <a:pt x="19677" y="14603"/>
                  </a:lnTo>
                  <a:lnTo>
                    <a:pt x="19677" y="14725"/>
                  </a:lnTo>
                  <a:lnTo>
                    <a:pt x="19613" y="14725"/>
                  </a:lnTo>
                  <a:lnTo>
                    <a:pt x="19506" y="14807"/>
                  </a:lnTo>
                  <a:lnTo>
                    <a:pt x="19464" y="14807"/>
                  </a:lnTo>
                  <a:lnTo>
                    <a:pt x="19357" y="14725"/>
                  </a:lnTo>
                  <a:lnTo>
                    <a:pt x="19293" y="14807"/>
                  </a:lnTo>
                  <a:lnTo>
                    <a:pt x="19186" y="14807"/>
                  </a:lnTo>
                  <a:lnTo>
                    <a:pt x="18758" y="15010"/>
                  </a:lnTo>
                  <a:lnTo>
                    <a:pt x="18502" y="15010"/>
                  </a:lnTo>
                  <a:lnTo>
                    <a:pt x="18395" y="15214"/>
                  </a:lnTo>
                  <a:lnTo>
                    <a:pt x="18395" y="15417"/>
                  </a:lnTo>
                  <a:lnTo>
                    <a:pt x="18502" y="15539"/>
                  </a:lnTo>
                  <a:lnTo>
                    <a:pt x="18758" y="15539"/>
                  </a:lnTo>
                  <a:lnTo>
                    <a:pt x="18758" y="15620"/>
                  </a:lnTo>
                  <a:lnTo>
                    <a:pt x="18716" y="15824"/>
                  </a:lnTo>
                  <a:lnTo>
                    <a:pt x="18758" y="16149"/>
                  </a:lnTo>
                  <a:lnTo>
                    <a:pt x="18758" y="16231"/>
                  </a:lnTo>
                  <a:lnTo>
                    <a:pt x="18823" y="16434"/>
                  </a:lnTo>
                  <a:lnTo>
                    <a:pt x="18823" y="16637"/>
                  </a:lnTo>
                  <a:lnTo>
                    <a:pt x="18929" y="16922"/>
                  </a:lnTo>
                  <a:lnTo>
                    <a:pt x="18972" y="17125"/>
                  </a:lnTo>
                  <a:lnTo>
                    <a:pt x="19079" y="17329"/>
                  </a:lnTo>
                  <a:lnTo>
                    <a:pt x="19143" y="17736"/>
                  </a:lnTo>
                  <a:lnTo>
                    <a:pt x="19036" y="17858"/>
                  </a:lnTo>
                  <a:lnTo>
                    <a:pt x="19036" y="18061"/>
                  </a:lnTo>
                  <a:lnTo>
                    <a:pt x="19143" y="18264"/>
                  </a:lnTo>
                  <a:lnTo>
                    <a:pt x="19079" y="18346"/>
                  </a:lnTo>
                  <a:lnTo>
                    <a:pt x="19036" y="18468"/>
                  </a:lnTo>
                  <a:lnTo>
                    <a:pt x="18929" y="18549"/>
                  </a:lnTo>
                  <a:lnTo>
                    <a:pt x="18929" y="18875"/>
                  </a:lnTo>
                  <a:lnTo>
                    <a:pt x="18823" y="18956"/>
                  </a:lnTo>
                  <a:lnTo>
                    <a:pt x="18609" y="18875"/>
                  </a:lnTo>
                  <a:lnTo>
                    <a:pt x="18331" y="18346"/>
                  </a:lnTo>
                  <a:lnTo>
                    <a:pt x="18224" y="18346"/>
                  </a:lnTo>
                  <a:lnTo>
                    <a:pt x="18032" y="18264"/>
                  </a:lnTo>
                  <a:lnTo>
                    <a:pt x="17647" y="18142"/>
                  </a:lnTo>
                  <a:lnTo>
                    <a:pt x="17498" y="18264"/>
                  </a:lnTo>
                  <a:lnTo>
                    <a:pt x="17220" y="18142"/>
                  </a:lnTo>
                  <a:lnTo>
                    <a:pt x="16900" y="18264"/>
                  </a:lnTo>
                  <a:lnTo>
                    <a:pt x="16793" y="18346"/>
                  </a:lnTo>
                  <a:lnTo>
                    <a:pt x="16643" y="18264"/>
                  </a:lnTo>
                  <a:lnTo>
                    <a:pt x="16536" y="18346"/>
                  </a:lnTo>
                  <a:lnTo>
                    <a:pt x="16430" y="18468"/>
                  </a:lnTo>
                  <a:lnTo>
                    <a:pt x="16152" y="18468"/>
                  </a:lnTo>
                  <a:lnTo>
                    <a:pt x="15896" y="18264"/>
                  </a:lnTo>
                  <a:lnTo>
                    <a:pt x="15789" y="18142"/>
                  </a:lnTo>
                  <a:lnTo>
                    <a:pt x="15618" y="18142"/>
                  </a:lnTo>
                  <a:lnTo>
                    <a:pt x="15575" y="18264"/>
                  </a:lnTo>
                  <a:lnTo>
                    <a:pt x="15404" y="18264"/>
                  </a:lnTo>
                  <a:lnTo>
                    <a:pt x="15297" y="18142"/>
                  </a:lnTo>
                  <a:lnTo>
                    <a:pt x="15255" y="18264"/>
                  </a:lnTo>
                  <a:lnTo>
                    <a:pt x="15255" y="18468"/>
                  </a:lnTo>
                  <a:lnTo>
                    <a:pt x="15297" y="18753"/>
                  </a:lnTo>
                  <a:lnTo>
                    <a:pt x="15297" y="18956"/>
                  </a:lnTo>
                  <a:lnTo>
                    <a:pt x="15084" y="19078"/>
                  </a:lnTo>
                  <a:lnTo>
                    <a:pt x="14763" y="19078"/>
                  </a:lnTo>
                  <a:lnTo>
                    <a:pt x="14336" y="18956"/>
                  </a:lnTo>
                  <a:lnTo>
                    <a:pt x="14229" y="18875"/>
                  </a:lnTo>
                  <a:lnTo>
                    <a:pt x="14080" y="18875"/>
                  </a:lnTo>
                  <a:lnTo>
                    <a:pt x="13973" y="19078"/>
                  </a:lnTo>
                  <a:lnTo>
                    <a:pt x="13973" y="19159"/>
                  </a:lnTo>
                  <a:lnTo>
                    <a:pt x="13866" y="19363"/>
                  </a:lnTo>
                  <a:lnTo>
                    <a:pt x="13866" y="19485"/>
                  </a:lnTo>
                  <a:lnTo>
                    <a:pt x="13802" y="19363"/>
                  </a:lnTo>
                  <a:lnTo>
                    <a:pt x="13695" y="19688"/>
                  </a:lnTo>
                  <a:lnTo>
                    <a:pt x="13588" y="19769"/>
                  </a:lnTo>
                  <a:lnTo>
                    <a:pt x="13396" y="20298"/>
                  </a:lnTo>
                  <a:lnTo>
                    <a:pt x="13289" y="20583"/>
                  </a:lnTo>
                  <a:lnTo>
                    <a:pt x="13225" y="20705"/>
                  </a:lnTo>
                  <a:lnTo>
                    <a:pt x="13118" y="21112"/>
                  </a:lnTo>
                  <a:lnTo>
                    <a:pt x="12904" y="21519"/>
                  </a:lnTo>
                  <a:lnTo>
                    <a:pt x="12862" y="21519"/>
                  </a:lnTo>
                  <a:lnTo>
                    <a:pt x="12584" y="21193"/>
                  </a:lnTo>
                  <a:lnTo>
                    <a:pt x="12221" y="21193"/>
                  </a:lnTo>
                  <a:lnTo>
                    <a:pt x="11943" y="21519"/>
                  </a:lnTo>
                  <a:lnTo>
                    <a:pt x="11836" y="21519"/>
                  </a:lnTo>
                  <a:lnTo>
                    <a:pt x="11623" y="20176"/>
                  </a:lnTo>
                  <a:lnTo>
                    <a:pt x="11195" y="20095"/>
                  </a:lnTo>
                  <a:lnTo>
                    <a:pt x="11195" y="18549"/>
                  </a:lnTo>
                  <a:lnTo>
                    <a:pt x="10982" y="18753"/>
                  </a:lnTo>
                  <a:lnTo>
                    <a:pt x="10832" y="18061"/>
                  </a:lnTo>
                  <a:lnTo>
                    <a:pt x="10554" y="17654"/>
                  </a:lnTo>
                  <a:lnTo>
                    <a:pt x="9593" y="17654"/>
                  </a:lnTo>
                  <a:lnTo>
                    <a:pt x="8802" y="17858"/>
                  </a:lnTo>
                  <a:lnTo>
                    <a:pt x="8332" y="17247"/>
                  </a:lnTo>
                  <a:lnTo>
                    <a:pt x="7948" y="17044"/>
                  </a:lnTo>
                  <a:lnTo>
                    <a:pt x="7050" y="15824"/>
                  </a:lnTo>
                  <a:lnTo>
                    <a:pt x="5555" y="16353"/>
                  </a:lnTo>
                  <a:lnTo>
                    <a:pt x="6025" y="21519"/>
                  </a:lnTo>
                  <a:lnTo>
                    <a:pt x="5918" y="21519"/>
                  </a:lnTo>
                  <a:lnTo>
                    <a:pt x="5704" y="21600"/>
                  </a:lnTo>
                  <a:lnTo>
                    <a:pt x="5341" y="20786"/>
                  </a:lnTo>
                  <a:lnTo>
                    <a:pt x="4914" y="20380"/>
                  </a:lnTo>
                  <a:lnTo>
                    <a:pt x="4529" y="20298"/>
                  </a:lnTo>
                  <a:lnTo>
                    <a:pt x="4273" y="20502"/>
                  </a:lnTo>
                  <a:lnTo>
                    <a:pt x="3953" y="20990"/>
                  </a:lnTo>
                  <a:lnTo>
                    <a:pt x="3910" y="20786"/>
                  </a:lnTo>
                  <a:lnTo>
                    <a:pt x="3910" y="20502"/>
                  </a:lnTo>
                  <a:lnTo>
                    <a:pt x="3953" y="20176"/>
                  </a:lnTo>
                  <a:lnTo>
                    <a:pt x="3953" y="19769"/>
                  </a:lnTo>
                  <a:lnTo>
                    <a:pt x="4017" y="19688"/>
                  </a:lnTo>
                  <a:lnTo>
                    <a:pt x="3846" y="19688"/>
                  </a:lnTo>
                  <a:lnTo>
                    <a:pt x="3739" y="19566"/>
                  </a:lnTo>
                  <a:lnTo>
                    <a:pt x="3632" y="19566"/>
                  </a:lnTo>
                  <a:lnTo>
                    <a:pt x="3525" y="19688"/>
                  </a:lnTo>
                  <a:lnTo>
                    <a:pt x="3525" y="19566"/>
                  </a:lnTo>
                  <a:lnTo>
                    <a:pt x="3482" y="19363"/>
                  </a:lnTo>
                  <a:lnTo>
                    <a:pt x="3418" y="19363"/>
                  </a:lnTo>
                  <a:lnTo>
                    <a:pt x="3376" y="19159"/>
                  </a:lnTo>
                  <a:lnTo>
                    <a:pt x="3312" y="19078"/>
                  </a:lnTo>
                  <a:lnTo>
                    <a:pt x="3269" y="19159"/>
                  </a:lnTo>
                  <a:lnTo>
                    <a:pt x="3098" y="19159"/>
                  </a:lnTo>
                  <a:lnTo>
                    <a:pt x="3098" y="18671"/>
                  </a:lnTo>
                  <a:lnTo>
                    <a:pt x="2948" y="18346"/>
                  </a:lnTo>
                  <a:lnTo>
                    <a:pt x="2948" y="18264"/>
                  </a:lnTo>
                  <a:lnTo>
                    <a:pt x="2884" y="18142"/>
                  </a:lnTo>
                  <a:lnTo>
                    <a:pt x="2842" y="17939"/>
                  </a:lnTo>
                  <a:lnTo>
                    <a:pt x="2777" y="17858"/>
                  </a:lnTo>
                  <a:lnTo>
                    <a:pt x="2735" y="17736"/>
                  </a:lnTo>
                  <a:lnTo>
                    <a:pt x="2628" y="17654"/>
                  </a:lnTo>
                  <a:lnTo>
                    <a:pt x="2564" y="17654"/>
                  </a:lnTo>
                  <a:lnTo>
                    <a:pt x="2457" y="17451"/>
                  </a:lnTo>
                  <a:lnTo>
                    <a:pt x="2457" y="17329"/>
                  </a:lnTo>
                  <a:lnTo>
                    <a:pt x="2521" y="17247"/>
                  </a:lnTo>
                  <a:lnTo>
                    <a:pt x="2564" y="17329"/>
                  </a:lnTo>
                  <a:lnTo>
                    <a:pt x="2777" y="17247"/>
                  </a:lnTo>
                  <a:lnTo>
                    <a:pt x="2777" y="17329"/>
                  </a:lnTo>
                  <a:lnTo>
                    <a:pt x="2948" y="17329"/>
                  </a:lnTo>
                  <a:lnTo>
                    <a:pt x="2991" y="17247"/>
                  </a:lnTo>
                  <a:lnTo>
                    <a:pt x="3055" y="17247"/>
                  </a:lnTo>
                  <a:lnTo>
                    <a:pt x="3098" y="17329"/>
                  </a:lnTo>
                  <a:lnTo>
                    <a:pt x="3162" y="17247"/>
                  </a:lnTo>
                  <a:lnTo>
                    <a:pt x="3162" y="17125"/>
                  </a:lnTo>
                  <a:lnTo>
                    <a:pt x="2991" y="17125"/>
                  </a:lnTo>
                  <a:lnTo>
                    <a:pt x="2991" y="16922"/>
                  </a:lnTo>
                  <a:lnTo>
                    <a:pt x="2884" y="16719"/>
                  </a:lnTo>
                  <a:lnTo>
                    <a:pt x="2884" y="16637"/>
                  </a:lnTo>
                  <a:lnTo>
                    <a:pt x="2948" y="16515"/>
                  </a:lnTo>
                  <a:lnTo>
                    <a:pt x="2948" y="16353"/>
                  </a:lnTo>
                  <a:lnTo>
                    <a:pt x="2884" y="16231"/>
                  </a:lnTo>
                  <a:lnTo>
                    <a:pt x="2991" y="16149"/>
                  </a:lnTo>
                  <a:lnTo>
                    <a:pt x="3098" y="16027"/>
                  </a:lnTo>
                  <a:lnTo>
                    <a:pt x="3632" y="16027"/>
                  </a:lnTo>
                  <a:lnTo>
                    <a:pt x="3739" y="16231"/>
                  </a:lnTo>
                  <a:lnTo>
                    <a:pt x="3846" y="16231"/>
                  </a:lnTo>
                  <a:lnTo>
                    <a:pt x="3953" y="16149"/>
                  </a:lnTo>
                  <a:lnTo>
                    <a:pt x="3953" y="16027"/>
                  </a:lnTo>
                  <a:lnTo>
                    <a:pt x="3910" y="15946"/>
                  </a:lnTo>
                  <a:lnTo>
                    <a:pt x="3803" y="15946"/>
                  </a:lnTo>
                  <a:lnTo>
                    <a:pt x="3739" y="15620"/>
                  </a:lnTo>
                  <a:lnTo>
                    <a:pt x="3739" y="15336"/>
                  </a:lnTo>
                  <a:lnTo>
                    <a:pt x="3803" y="15336"/>
                  </a:lnTo>
                  <a:lnTo>
                    <a:pt x="3846" y="15214"/>
                  </a:lnTo>
                  <a:lnTo>
                    <a:pt x="3803" y="15132"/>
                  </a:lnTo>
                  <a:lnTo>
                    <a:pt x="3803" y="15010"/>
                  </a:lnTo>
                  <a:lnTo>
                    <a:pt x="3739" y="14929"/>
                  </a:lnTo>
                  <a:lnTo>
                    <a:pt x="3846" y="14725"/>
                  </a:lnTo>
                  <a:lnTo>
                    <a:pt x="3846" y="14603"/>
                  </a:lnTo>
                  <a:lnTo>
                    <a:pt x="3739" y="14400"/>
                  </a:lnTo>
                  <a:lnTo>
                    <a:pt x="3739" y="14115"/>
                  </a:lnTo>
                  <a:lnTo>
                    <a:pt x="3696" y="13993"/>
                  </a:lnTo>
                  <a:lnTo>
                    <a:pt x="3632" y="13912"/>
                  </a:lnTo>
                  <a:lnTo>
                    <a:pt x="3632" y="13790"/>
                  </a:lnTo>
                  <a:lnTo>
                    <a:pt x="3269" y="13790"/>
                  </a:lnTo>
                  <a:lnTo>
                    <a:pt x="3269" y="13912"/>
                  </a:lnTo>
                  <a:lnTo>
                    <a:pt x="3205" y="13912"/>
                  </a:lnTo>
                  <a:lnTo>
                    <a:pt x="3205" y="13993"/>
                  </a:lnTo>
                  <a:lnTo>
                    <a:pt x="3162" y="14115"/>
                  </a:lnTo>
                  <a:lnTo>
                    <a:pt x="3055" y="13993"/>
                  </a:lnTo>
                  <a:lnTo>
                    <a:pt x="3055" y="13912"/>
                  </a:lnTo>
                  <a:lnTo>
                    <a:pt x="2991" y="13993"/>
                  </a:lnTo>
                  <a:lnTo>
                    <a:pt x="2948" y="13993"/>
                  </a:lnTo>
                  <a:lnTo>
                    <a:pt x="2884" y="13912"/>
                  </a:lnTo>
                  <a:lnTo>
                    <a:pt x="2884" y="13708"/>
                  </a:lnTo>
                  <a:lnTo>
                    <a:pt x="2842" y="13790"/>
                  </a:lnTo>
                  <a:lnTo>
                    <a:pt x="2777" y="13790"/>
                  </a:lnTo>
                  <a:lnTo>
                    <a:pt x="2735" y="13708"/>
                  </a:lnTo>
                  <a:lnTo>
                    <a:pt x="2564" y="13708"/>
                  </a:lnTo>
                  <a:lnTo>
                    <a:pt x="2521" y="13790"/>
                  </a:lnTo>
                  <a:lnTo>
                    <a:pt x="2457" y="13993"/>
                  </a:lnTo>
                  <a:lnTo>
                    <a:pt x="2350" y="13993"/>
                  </a:lnTo>
                  <a:lnTo>
                    <a:pt x="2243" y="14115"/>
                  </a:lnTo>
                  <a:lnTo>
                    <a:pt x="2201" y="14115"/>
                  </a:lnTo>
                  <a:lnTo>
                    <a:pt x="2136" y="14319"/>
                  </a:lnTo>
                  <a:lnTo>
                    <a:pt x="2094" y="14400"/>
                  </a:lnTo>
                  <a:lnTo>
                    <a:pt x="2030" y="14400"/>
                  </a:lnTo>
                  <a:lnTo>
                    <a:pt x="1987" y="14522"/>
                  </a:lnTo>
                  <a:lnTo>
                    <a:pt x="1923" y="14603"/>
                  </a:lnTo>
                  <a:lnTo>
                    <a:pt x="1923" y="14522"/>
                  </a:lnTo>
                  <a:lnTo>
                    <a:pt x="1880" y="14522"/>
                  </a:lnTo>
                  <a:lnTo>
                    <a:pt x="1816" y="14603"/>
                  </a:lnTo>
                  <a:lnTo>
                    <a:pt x="1773" y="14603"/>
                  </a:lnTo>
                  <a:lnTo>
                    <a:pt x="1709" y="14522"/>
                  </a:lnTo>
                  <a:lnTo>
                    <a:pt x="1666" y="14522"/>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6" name="Freeform 177">
              <a:extLst>
                <a:ext uri="{FF2B5EF4-FFF2-40B4-BE49-F238E27FC236}">
                  <a16:creationId xmlns:a16="http://schemas.microsoft.com/office/drawing/2014/main" id="{254E0FEE-5041-5949-B3DF-DA26BF46A97E}"/>
                </a:ext>
              </a:extLst>
            </p:cNvPr>
            <p:cNvSpPr/>
            <p:nvPr/>
          </p:nvSpPr>
          <p:spPr>
            <a:xfrm>
              <a:off x="2176951" y="6093078"/>
              <a:ext cx="1137614" cy="720687"/>
            </a:xfrm>
            <a:custGeom>
              <a:avLst/>
              <a:gdLst/>
              <a:ahLst/>
              <a:cxnLst>
                <a:cxn ang="0">
                  <a:pos x="wd2" y="hd2"/>
                </a:cxn>
                <a:cxn ang="5400000">
                  <a:pos x="wd2" y="hd2"/>
                </a:cxn>
                <a:cxn ang="10800000">
                  <a:pos x="wd2" y="hd2"/>
                </a:cxn>
                <a:cxn ang="16200000">
                  <a:pos x="wd2" y="hd2"/>
                </a:cxn>
              </a:cxnLst>
              <a:rect l="0" t="0" r="r" b="b"/>
              <a:pathLst>
                <a:path w="21600" h="21600" extrusionOk="0">
                  <a:moveTo>
                    <a:pt x="21600" y="15174"/>
                  </a:moveTo>
                  <a:lnTo>
                    <a:pt x="21600" y="13388"/>
                  </a:lnTo>
                  <a:lnTo>
                    <a:pt x="21035" y="12764"/>
                  </a:lnTo>
                  <a:lnTo>
                    <a:pt x="20752" y="12942"/>
                  </a:lnTo>
                  <a:lnTo>
                    <a:pt x="20582" y="12496"/>
                  </a:lnTo>
                  <a:lnTo>
                    <a:pt x="19734" y="12317"/>
                  </a:lnTo>
                  <a:lnTo>
                    <a:pt x="18773" y="11157"/>
                  </a:lnTo>
                  <a:lnTo>
                    <a:pt x="17642" y="10532"/>
                  </a:lnTo>
                  <a:lnTo>
                    <a:pt x="16624" y="9372"/>
                  </a:lnTo>
                  <a:lnTo>
                    <a:pt x="15663" y="8301"/>
                  </a:lnTo>
                  <a:lnTo>
                    <a:pt x="15097" y="7855"/>
                  </a:lnTo>
                  <a:lnTo>
                    <a:pt x="14815" y="6962"/>
                  </a:lnTo>
                  <a:lnTo>
                    <a:pt x="14645" y="6248"/>
                  </a:lnTo>
                  <a:lnTo>
                    <a:pt x="14362" y="6069"/>
                  </a:lnTo>
                  <a:lnTo>
                    <a:pt x="14080" y="4463"/>
                  </a:lnTo>
                  <a:lnTo>
                    <a:pt x="13401" y="3838"/>
                  </a:lnTo>
                  <a:lnTo>
                    <a:pt x="13118" y="3838"/>
                  </a:lnTo>
                  <a:lnTo>
                    <a:pt x="13005" y="4017"/>
                  </a:lnTo>
                  <a:lnTo>
                    <a:pt x="11987" y="3392"/>
                  </a:lnTo>
                  <a:lnTo>
                    <a:pt x="10857" y="2231"/>
                  </a:lnTo>
                  <a:lnTo>
                    <a:pt x="10743" y="1785"/>
                  </a:lnTo>
                  <a:lnTo>
                    <a:pt x="9895" y="893"/>
                  </a:lnTo>
                  <a:lnTo>
                    <a:pt x="8877" y="268"/>
                  </a:lnTo>
                  <a:lnTo>
                    <a:pt x="8199" y="0"/>
                  </a:lnTo>
                  <a:lnTo>
                    <a:pt x="8482" y="714"/>
                  </a:lnTo>
                  <a:lnTo>
                    <a:pt x="8312" y="893"/>
                  </a:lnTo>
                  <a:lnTo>
                    <a:pt x="7916" y="446"/>
                  </a:lnTo>
                  <a:lnTo>
                    <a:pt x="7351" y="1339"/>
                  </a:lnTo>
                  <a:lnTo>
                    <a:pt x="6898" y="1607"/>
                  </a:lnTo>
                  <a:lnTo>
                    <a:pt x="6616" y="2499"/>
                  </a:lnTo>
                  <a:lnTo>
                    <a:pt x="6616" y="3392"/>
                  </a:lnTo>
                  <a:lnTo>
                    <a:pt x="6898" y="3838"/>
                  </a:lnTo>
                  <a:lnTo>
                    <a:pt x="6785" y="4284"/>
                  </a:lnTo>
                  <a:lnTo>
                    <a:pt x="5202" y="4284"/>
                  </a:lnTo>
                  <a:lnTo>
                    <a:pt x="4637" y="4463"/>
                  </a:lnTo>
                  <a:lnTo>
                    <a:pt x="3675" y="2678"/>
                  </a:lnTo>
                  <a:lnTo>
                    <a:pt x="2545" y="1785"/>
                  </a:lnTo>
                  <a:lnTo>
                    <a:pt x="1527" y="1607"/>
                  </a:lnTo>
                  <a:lnTo>
                    <a:pt x="848" y="2053"/>
                  </a:lnTo>
                  <a:lnTo>
                    <a:pt x="0" y="3124"/>
                  </a:lnTo>
                  <a:lnTo>
                    <a:pt x="0" y="3392"/>
                  </a:lnTo>
                  <a:lnTo>
                    <a:pt x="170" y="3838"/>
                  </a:lnTo>
                  <a:lnTo>
                    <a:pt x="283" y="4284"/>
                  </a:lnTo>
                  <a:lnTo>
                    <a:pt x="565" y="4463"/>
                  </a:lnTo>
                  <a:lnTo>
                    <a:pt x="565" y="4909"/>
                  </a:lnTo>
                  <a:lnTo>
                    <a:pt x="1018" y="5623"/>
                  </a:lnTo>
                  <a:lnTo>
                    <a:pt x="848" y="6248"/>
                  </a:lnTo>
                  <a:lnTo>
                    <a:pt x="735" y="6962"/>
                  </a:lnTo>
                  <a:lnTo>
                    <a:pt x="735" y="8033"/>
                  </a:lnTo>
                  <a:lnTo>
                    <a:pt x="1018" y="8479"/>
                  </a:lnTo>
                  <a:lnTo>
                    <a:pt x="1018" y="8747"/>
                  </a:lnTo>
                  <a:lnTo>
                    <a:pt x="1527" y="9640"/>
                  </a:lnTo>
                  <a:lnTo>
                    <a:pt x="1527" y="9193"/>
                  </a:lnTo>
                  <a:lnTo>
                    <a:pt x="1414" y="8926"/>
                  </a:lnTo>
                  <a:lnTo>
                    <a:pt x="1414" y="8747"/>
                  </a:lnTo>
                  <a:lnTo>
                    <a:pt x="1809" y="8926"/>
                  </a:lnTo>
                  <a:lnTo>
                    <a:pt x="2092" y="8747"/>
                  </a:lnTo>
                  <a:lnTo>
                    <a:pt x="2262" y="8926"/>
                  </a:lnTo>
                  <a:lnTo>
                    <a:pt x="2092" y="9372"/>
                  </a:lnTo>
                  <a:lnTo>
                    <a:pt x="2262" y="9818"/>
                  </a:lnTo>
                  <a:lnTo>
                    <a:pt x="2375" y="9818"/>
                  </a:lnTo>
                  <a:lnTo>
                    <a:pt x="2545" y="10086"/>
                  </a:lnTo>
                  <a:lnTo>
                    <a:pt x="2545" y="10264"/>
                  </a:lnTo>
                  <a:lnTo>
                    <a:pt x="2092" y="10264"/>
                  </a:lnTo>
                  <a:lnTo>
                    <a:pt x="1979" y="10086"/>
                  </a:lnTo>
                  <a:lnTo>
                    <a:pt x="1696" y="10532"/>
                  </a:lnTo>
                  <a:lnTo>
                    <a:pt x="1696" y="10979"/>
                  </a:lnTo>
                  <a:lnTo>
                    <a:pt x="1809" y="11157"/>
                  </a:lnTo>
                  <a:lnTo>
                    <a:pt x="1809" y="10711"/>
                  </a:lnTo>
                  <a:lnTo>
                    <a:pt x="2092" y="10711"/>
                  </a:lnTo>
                  <a:lnTo>
                    <a:pt x="2375" y="10979"/>
                  </a:lnTo>
                  <a:lnTo>
                    <a:pt x="2545" y="11425"/>
                  </a:lnTo>
                  <a:lnTo>
                    <a:pt x="2940" y="11603"/>
                  </a:lnTo>
                  <a:lnTo>
                    <a:pt x="2940" y="12764"/>
                  </a:lnTo>
                  <a:lnTo>
                    <a:pt x="3110" y="13210"/>
                  </a:lnTo>
                  <a:lnTo>
                    <a:pt x="2940" y="14281"/>
                  </a:lnTo>
                  <a:lnTo>
                    <a:pt x="3110" y="15174"/>
                  </a:lnTo>
                  <a:lnTo>
                    <a:pt x="3393" y="16334"/>
                  </a:lnTo>
                  <a:lnTo>
                    <a:pt x="3788" y="16066"/>
                  </a:lnTo>
                  <a:lnTo>
                    <a:pt x="4524" y="16066"/>
                  </a:lnTo>
                  <a:lnTo>
                    <a:pt x="4637" y="15441"/>
                  </a:lnTo>
                  <a:lnTo>
                    <a:pt x="4806" y="14995"/>
                  </a:lnTo>
                  <a:lnTo>
                    <a:pt x="5089" y="14995"/>
                  </a:lnTo>
                  <a:lnTo>
                    <a:pt x="5654" y="14102"/>
                  </a:lnTo>
                  <a:lnTo>
                    <a:pt x="6333" y="13835"/>
                  </a:lnTo>
                  <a:lnTo>
                    <a:pt x="6898" y="14102"/>
                  </a:lnTo>
                  <a:lnTo>
                    <a:pt x="7068" y="13656"/>
                  </a:lnTo>
                  <a:lnTo>
                    <a:pt x="7351" y="13388"/>
                  </a:lnTo>
                  <a:lnTo>
                    <a:pt x="7634" y="13656"/>
                  </a:lnTo>
                  <a:lnTo>
                    <a:pt x="7916" y="13656"/>
                  </a:lnTo>
                  <a:lnTo>
                    <a:pt x="8482" y="14281"/>
                  </a:lnTo>
                  <a:lnTo>
                    <a:pt x="8877" y="14549"/>
                  </a:lnTo>
                  <a:lnTo>
                    <a:pt x="9895" y="15441"/>
                  </a:lnTo>
                  <a:lnTo>
                    <a:pt x="10008" y="15441"/>
                  </a:lnTo>
                  <a:lnTo>
                    <a:pt x="10291" y="15174"/>
                  </a:lnTo>
                  <a:lnTo>
                    <a:pt x="10857" y="15441"/>
                  </a:lnTo>
                  <a:lnTo>
                    <a:pt x="11139" y="15620"/>
                  </a:lnTo>
                  <a:lnTo>
                    <a:pt x="11309" y="16334"/>
                  </a:lnTo>
                  <a:lnTo>
                    <a:pt x="11422" y="16512"/>
                  </a:lnTo>
                  <a:lnTo>
                    <a:pt x="11705" y="16334"/>
                  </a:lnTo>
                  <a:lnTo>
                    <a:pt x="12270" y="16512"/>
                  </a:lnTo>
                  <a:lnTo>
                    <a:pt x="13005" y="17851"/>
                  </a:lnTo>
                  <a:lnTo>
                    <a:pt x="13514" y="18119"/>
                  </a:lnTo>
                  <a:lnTo>
                    <a:pt x="13966" y="18298"/>
                  </a:lnTo>
                  <a:lnTo>
                    <a:pt x="14249" y="18922"/>
                  </a:lnTo>
                  <a:lnTo>
                    <a:pt x="14080" y="19190"/>
                  </a:lnTo>
                  <a:lnTo>
                    <a:pt x="14249" y="19815"/>
                  </a:lnTo>
                  <a:lnTo>
                    <a:pt x="14249" y="20261"/>
                  </a:lnTo>
                  <a:lnTo>
                    <a:pt x="14362" y="20529"/>
                  </a:lnTo>
                  <a:lnTo>
                    <a:pt x="14815" y="20529"/>
                  </a:lnTo>
                  <a:lnTo>
                    <a:pt x="15097" y="20975"/>
                  </a:lnTo>
                  <a:lnTo>
                    <a:pt x="15210" y="20975"/>
                  </a:lnTo>
                  <a:lnTo>
                    <a:pt x="15493" y="20529"/>
                  </a:lnTo>
                  <a:lnTo>
                    <a:pt x="15776" y="20529"/>
                  </a:lnTo>
                  <a:lnTo>
                    <a:pt x="16059" y="20975"/>
                  </a:lnTo>
                  <a:lnTo>
                    <a:pt x="16228" y="21421"/>
                  </a:lnTo>
                  <a:lnTo>
                    <a:pt x="16341" y="21600"/>
                  </a:lnTo>
                  <a:lnTo>
                    <a:pt x="16511" y="21154"/>
                  </a:lnTo>
                  <a:lnTo>
                    <a:pt x="16907" y="21154"/>
                  </a:lnTo>
                  <a:lnTo>
                    <a:pt x="17076" y="20707"/>
                  </a:lnTo>
                  <a:lnTo>
                    <a:pt x="17359" y="20261"/>
                  </a:lnTo>
                  <a:lnTo>
                    <a:pt x="17190" y="19815"/>
                  </a:lnTo>
                  <a:lnTo>
                    <a:pt x="17755" y="19369"/>
                  </a:lnTo>
                  <a:lnTo>
                    <a:pt x="18320" y="19369"/>
                  </a:lnTo>
                  <a:lnTo>
                    <a:pt x="18320" y="18922"/>
                  </a:lnTo>
                  <a:lnTo>
                    <a:pt x="18603" y="18744"/>
                  </a:lnTo>
                  <a:lnTo>
                    <a:pt x="18886" y="18744"/>
                  </a:lnTo>
                  <a:lnTo>
                    <a:pt x="18886" y="17405"/>
                  </a:lnTo>
                  <a:lnTo>
                    <a:pt x="19338" y="16959"/>
                  </a:lnTo>
                  <a:lnTo>
                    <a:pt x="19338" y="16334"/>
                  </a:lnTo>
                  <a:lnTo>
                    <a:pt x="19169" y="16334"/>
                  </a:lnTo>
                  <a:lnTo>
                    <a:pt x="19169" y="15888"/>
                  </a:lnTo>
                  <a:lnTo>
                    <a:pt x="19338" y="15888"/>
                  </a:lnTo>
                  <a:lnTo>
                    <a:pt x="19451" y="15620"/>
                  </a:lnTo>
                  <a:lnTo>
                    <a:pt x="19904" y="15441"/>
                  </a:lnTo>
                  <a:lnTo>
                    <a:pt x="20017" y="15441"/>
                  </a:lnTo>
                  <a:lnTo>
                    <a:pt x="20469" y="14995"/>
                  </a:lnTo>
                  <a:lnTo>
                    <a:pt x="20865" y="14727"/>
                  </a:lnTo>
                  <a:lnTo>
                    <a:pt x="21148" y="14995"/>
                  </a:lnTo>
                  <a:lnTo>
                    <a:pt x="21430" y="14995"/>
                  </a:lnTo>
                  <a:lnTo>
                    <a:pt x="21600" y="15174"/>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7" name="Freeform 178">
              <a:extLst>
                <a:ext uri="{FF2B5EF4-FFF2-40B4-BE49-F238E27FC236}">
                  <a16:creationId xmlns:a16="http://schemas.microsoft.com/office/drawing/2014/main" id="{1AE1A224-DC64-5643-8231-CFC313B0D9F0}"/>
                </a:ext>
              </a:extLst>
            </p:cNvPr>
            <p:cNvSpPr/>
            <p:nvPr/>
          </p:nvSpPr>
          <p:spPr>
            <a:xfrm>
              <a:off x="9464223" y="9907952"/>
              <a:ext cx="1203131" cy="875546"/>
            </a:xfrm>
            <a:custGeom>
              <a:avLst/>
              <a:gdLst/>
              <a:ahLst/>
              <a:cxnLst>
                <a:cxn ang="0">
                  <a:pos x="wd2" y="hd2"/>
                </a:cxn>
                <a:cxn ang="5400000">
                  <a:pos x="wd2" y="hd2"/>
                </a:cxn>
                <a:cxn ang="10800000">
                  <a:pos x="wd2" y="hd2"/>
                </a:cxn>
                <a:cxn ang="16200000">
                  <a:pos x="wd2" y="hd2"/>
                </a:cxn>
              </a:cxnLst>
              <a:rect l="0" t="0" r="r" b="b"/>
              <a:pathLst>
                <a:path w="21600" h="21600" extrusionOk="0">
                  <a:moveTo>
                    <a:pt x="18533" y="20868"/>
                  </a:moveTo>
                  <a:cubicBezTo>
                    <a:pt x="18667" y="20685"/>
                    <a:pt x="18667" y="20685"/>
                    <a:pt x="18667" y="20685"/>
                  </a:cubicBezTo>
                  <a:cubicBezTo>
                    <a:pt x="18933" y="20868"/>
                    <a:pt x="18933" y="20868"/>
                    <a:pt x="18933" y="20868"/>
                  </a:cubicBezTo>
                  <a:cubicBezTo>
                    <a:pt x="18933" y="21051"/>
                    <a:pt x="18933" y="21051"/>
                    <a:pt x="18933" y="21051"/>
                  </a:cubicBezTo>
                  <a:cubicBezTo>
                    <a:pt x="18667" y="21051"/>
                    <a:pt x="18667" y="21051"/>
                    <a:pt x="18667" y="21051"/>
                  </a:cubicBezTo>
                  <a:cubicBezTo>
                    <a:pt x="18533" y="21051"/>
                    <a:pt x="18533" y="21051"/>
                    <a:pt x="18533" y="21051"/>
                  </a:cubicBezTo>
                  <a:cubicBezTo>
                    <a:pt x="18533" y="20868"/>
                    <a:pt x="18533" y="20868"/>
                    <a:pt x="18533" y="20868"/>
                  </a:cubicBezTo>
                  <a:close/>
                  <a:moveTo>
                    <a:pt x="17333" y="21051"/>
                  </a:moveTo>
                  <a:cubicBezTo>
                    <a:pt x="17733" y="21417"/>
                    <a:pt x="17733" y="21417"/>
                    <a:pt x="17733" y="21417"/>
                  </a:cubicBezTo>
                  <a:cubicBezTo>
                    <a:pt x="17867" y="21417"/>
                    <a:pt x="17867" y="21417"/>
                    <a:pt x="17867" y="21417"/>
                  </a:cubicBezTo>
                  <a:cubicBezTo>
                    <a:pt x="18000" y="21600"/>
                    <a:pt x="18000" y="21600"/>
                    <a:pt x="18000" y="21600"/>
                  </a:cubicBezTo>
                  <a:cubicBezTo>
                    <a:pt x="18133" y="21417"/>
                    <a:pt x="18133" y="21417"/>
                    <a:pt x="18133" y="21417"/>
                  </a:cubicBezTo>
                  <a:cubicBezTo>
                    <a:pt x="18000" y="21234"/>
                    <a:pt x="18000" y="21234"/>
                    <a:pt x="18000" y="21234"/>
                  </a:cubicBezTo>
                  <a:cubicBezTo>
                    <a:pt x="17867" y="21234"/>
                    <a:pt x="17867" y="21234"/>
                    <a:pt x="17867" y="21234"/>
                  </a:cubicBezTo>
                  <a:cubicBezTo>
                    <a:pt x="17467" y="20868"/>
                    <a:pt x="17467" y="20868"/>
                    <a:pt x="17467" y="20868"/>
                  </a:cubicBezTo>
                  <a:cubicBezTo>
                    <a:pt x="17333" y="21051"/>
                    <a:pt x="17333" y="21051"/>
                    <a:pt x="17333" y="21051"/>
                  </a:cubicBezTo>
                  <a:close/>
                  <a:moveTo>
                    <a:pt x="8400" y="1647"/>
                  </a:moveTo>
                  <a:cubicBezTo>
                    <a:pt x="8533" y="1647"/>
                    <a:pt x="8533" y="1647"/>
                    <a:pt x="8533" y="1647"/>
                  </a:cubicBezTo>
                  <a:cubicBezTo>
                    <a:pt x="8667" y="1647"/>
                    <a:pt x="8667" y="1647"/>
                    <a:pt x="8667" y="1647"/>
                  </a:cubicBezTo>
                  <a:cubicBezTo>
                    <a:pt x="8933" y="1464"/>
                    <a:pt x="8933" y="1464"/>
                    <a:pt x="8933" y="1464"/>
                  </a:cubicBezTo>
                  <a:cubicBezTo>
                    <a:pt x="9067" y="1647"/>
                    <a:pt x="9067" y="1647"/>
                    <a:pt x="9067" y="1647"/>
                  </a:cubicBezTo>
                  <a:cubicBezTo>
                    <a:pt x="9333" y="1647"/>
                    <a:pt x="9333" y="1647"/>
                    <a:pt x="9333" y="1647"/>
                  </a:cubicBezTo>
                  <a:cubicBezTo>
                    <a:pt x="9467" y="1831"/>
                    <a:pt x="9467" y="1831"/>
                    <a:pt x="9467" y="1831"/>
                  </a:cubicBezTo>
                  <a:cubicBezTo>
                    <a:pt x="9200" y="2197"/>
                    <a:pt x="9200" y="2197"/>
                    <a:pt x="9200" y="2197"/>
                  </a:cubicBezTo>
                  <a:cubicBezTo>
                    <a:pt x="8800" y="2197"/>
                    <a:pt x="8800" y="2197"/>
                    <a:pt x="8800" y="2197"/>
                  </a:cubicBezTo>
                  <a:cubicBezTo>
                    <a:pt x="8667" y="2014"/>
                    <a:pt x="8667" y="2014"/>
                    <a:pt x="8667" y="2014"/>
                  </a:cubicBezTo>
                  <a:cubicBezTo>
                    <a:pt x="8533" y="2014"/>
                    <a:pt x="8533" y="2014"/>
                    <a:pt x="8533" y="2014"/>
                  </a:cubicBezTo>
                  <a:cubicBezTo>
                    <a:pt x="8533" y="2014"/>
                    <a:pt x="8400" y="1647"/>
                    <a:pt x="8400" y="1647"/>
                  </a:cubicBezTo>
                  <a:close/>
                  <a:moveTo>
                    <a:pt x="20000" y="8603"/>
                  </a:moveTo>
                  <a:cubicBezTo>
                    <a:pt x="20267" y="8603"/>
                    <a:pt x="20267" y="8603"/>
                    <a:pt x="20267" y="8603"/>
                  </a:cubicBezTo>
                  <a:cubicBezTo>
                    <a:pt x="20400" y="8969"/>
                    <a:pt x="20400" y="8969"/>
                    <a:pt x="20400" y="8969"/>
                  </a:cubicBezTo>
                  <a:cubicBezTo>
                    <a:pt x="20533" y="9519"/>
                    <a:pt x="20533" y="9519"/>
                    <a:pt x="20533" y="9519"/>
                  </a:cubicBezTo>
                  <a:cubicBezTo>
                    <a:pt x="20933" y="9702"/>
                    <a:pt x="20933" y="9702"/>
                    <a:pt x="20933" y="9702"/>
                  </a:cubicBezTo>
                  <a:cubicBezTo>
                    <a:pt x="21333" y="10068"/>
                    <a:pt x="21333" y="10068"/>
                    <a:pt x="21333" y="10068"/>
                  </a:cubicBezTo>
                  <a:cubicBezTo>
                    <a:pt x="21600" y="10617"/>
                    <a:pt x="21600" y="10617"/>
                    <a:pt x="21600" y="10617"/>
                  </a:cubicBezTo>
                  <a:cubicBezTo>
                    <a:pt x="21600" y="11166"/>
                    <a:pt x="21600" y="11166"/>
                    <a:pt x="21600" y="11166"/>
                  </a:cubicBezTo>
                  <a:cubicBezTo>
                    <a:pt x="21467" y="11166"/>
                    <a:pt x="21467" y="11166"/>
                    <a:pt x="21467" y="11166"/>
                  </a:cubicBezTo>
                  <a:cubicBezTo>
                    <a:pt x="21333" y="11349"/>
                    <a:pt x="21333" y="11349"/>
                    <a:pt x="21333" y="11349"/>
                  </a:cubicBezTo>
                  <a:cubicBezTo>
                    <a:pt x="20933" y="11532"/>
                    <a:pt x="20933" y="11532"/>
                    <a:pt x="20933" y="11532"/>
                  </a:cubicBezTo>
                  <a:cubicBezTo>
                    <a:pt x="20800" y="11349"/>
                    <a:pt x="20800" y="11349"/>
                    <a:pt x="20800" y="11349"/>
                  </a:cubicBezTo>
                  <a:cubicBezTo>
                    <a:pt x="20533" y="11349"/>
                    <a:pt x="20533" y="11349"/>
                    <a:pt x="20533" y="11349"/>
                  </a:cubicBezTo>
                  <a:cubicBezTo>
                    <a:pt x="20400" y="10983"/>
                    <a:pt x="20400" y="10983"/>
                    <a:pt x="20400" y="10983"/>
                  </a:cubicBezTo>
                  <a:cubicBezTo>
                    <a:pt x="20533" y="10800"/>
                    <a:pt x="20533" y="10800"/>
                    <a:pt x="20533" y="10800"/>
                  </a:cubicBezTo>
                  <a:cubicBezTo>
                    <a:pt x="20267" y="10251"/>
                    <a:pt x="20267" y="10251"/>
                    <a:pt x="20267" y="10251"/>
                  </a:cubicBezTo>
                  <a:cubicBezTo>
                    <a:pt x="20000" y="9885"/>
                    <a:pt x="20000" y="9885"/>
                    <a:pt x="20000" y="9885"/>
                  </a:cubicBezTo>
                  <a:cubicBezTo>
                    <a:pt x="20000" y="9336"/>
                    <a:pt x="20000" y="9336"/>
                    <a:pt x="20000" y="9336"/>
                  </a:cubicBezTo>
                  <a:cubicBezTo>
                    <a:pt x="19867" y="8969"/>
                    <a:pt x="19867" y="8969"/>
                    <a:pt x="19867" y="8969"/>
                  </a:cubicBezTo>
                  <a:cubicBezTo>
                    <a:pt x="20000" y="8603"/>
                    <a:pt x="20000" y="8603"/>
                    <a:pt x="20000" y="8603"/>
                  </a:cubicBezTo>
                  <a:close/>
                  <a:moveTo>
                    <a:pt x="19600" y="7688"/>
                  </a:moveTo>
                  <a:cubicBezTo>
                    <a:pt x="19600" y="7871"/>
                    <a:pt x="19600" y="7871"/>
                    <a:pt x="19600" y="7871"/>
                  </a:cubicBezTo>
                  <a:cubicBezTo>
                    <a:pt x="19733" y="8237"/>
                    <a:pt x="19733" y="8237"/>
                    <a:pt x="19733" y="8237"/>
                  </a:cubicBezTo>
                  <a:cubicBezTo>
                    <a:pt x="19733" y="8603"/>
                    <a:pt x="19733" y="8603"/>
                    <a:pt x="19733" y="8603"/>
                  </a:cubicBezTo>
                  <a:cubicBezTo>
                    <a:pt x="19867" y="8237"/>
                    <a:pt x="19867" y="8237"/>
                    <a:pt x="19867" y="8237"/>
                  </a:cubicBezTo>
                  <a:cubicBezTo>
                    <a:pt x="19867" y="7871"/>
                    <a:pt x="19867" y="7871"/>
                    <a:pt x="19867" y="7871"/>
                  </a:cubicBezTo>
                  <a:cubicBezTo>
                    <a:pt x="19600" y="7688"/>
                    <a:pt x="19600" y="7688"/>
                    <a:pt x="19600" y="7688"/>
                  </a:cubicBezTo>
                  <a:close/>
                  <a:moveTo>
                    <a:pt x="19200" y="6956"/>
                  </a:moveTo>
                  <a:cubicBezTo>
                    <a:pt x="19333" y="6773"/>
                    <a:pt x="19333" y="6773"/>
                    <a:pt x="19333" y="6773"/>
                  </a:cubicBezTo>
                  <a:cubicBezTo>
                    <a:pt x="19467" y="6590"/>
                    <a:pt x="19467" y="6590"/>
                    <a:pt x="19467" y="6590"/>
                  </a:cubicBezTo>
                  <a:cubicBezTo>
                    <a:pt x="19600" y="6773"/>
                    <a:pt x="19600" y="6773"/>
                    <a:pt x="19600" y="6773"/>
                  </a:cubicBezTo>
                  <a:cubicBezTo>
                    <a:pt x="19467" y="7139"/>
                    <a:pt x="19467" y="7139"/>
                    <a:pt x="19467" y="7139"/>
                  </a:cubicBezTo>
                  <a:cubicBezTo>
                    <a:pt x="19200" y="7139"/>
                    <a:pt x="19200" y="7139"/>
                    <a:pt x="19200" y="7139"/>
                  </a:cubicBezTo>
                  <a:cubicBezTo>
                    <a:pt x="19200" y="6956"/>
                    <a:pt x="19200" y="6956"/>
                    <a:pt x="19200" y="6956"/>
                  </a:cubicBezTo>
                  <a:close/>
                  <a:moveTo>
                    <a:pt x="14400" y="2929"/>
                  </a:moveTo>
                  <a:cubicBezTo>
                    <a:pt x="15067" y="3478"/>
                    <a:pt x="15067" y="3478"/>
                    <a:pt x="15067" y="3478"/>
                  </a:cubicBezTo>
                  <a:cubicBezTo>
                    <a:pt x="15467" y="3661"/>
                    <a:pt x="15467" y="3661"/>
                    <a:pt x="15467" y="3661"/>
                  </a:cubicBezTo>
                  <a:cubicBezTo>
                    <a:pt x="16000" y="4210"/>
                    <a:pt x="16000" y="4210"/>
                    <a:pt x="16000" y="4210"/>
                  </a:cubicBezTo>
                  <a:cubicBezTo>
                    <a:pt x="16400" y="4210"/>
                    <a:pt x="16400" y="4210"/>
                    <a:pt x="16400" y="4210"/>
                  </a:cubicBezTo>
                  <a:cubicBezTo>
                    <a:pt x="16667" y="4576"/>
                    <a:pt x="16667" y="4576"/>
                    <a:pt x="16667" y="4576"/>
                  </a:cubicBezTo>
                  <a:cubicBezTo>
                    <a:pt x="16933" y="4759"/>
                    <a:pt x="16933" y="4759"/>
                    <a:pt x="16933" y="4759"/>
                  </a:cubicBezTo>
                  <a:cubicBezTo>
                    <a:pt x="17200" y="5492"/>
                    <a:pt x="17200" y="5492"/>
                    <a:pt x="17200" y="5492"/>
                  </a:cubicBezTo>
                  <a:cubicBezTo>
                    <a:pt x="17333" y="5492"/>
                    <a:pt x="17333" y="5492"/>
                    <a:pt x="17333" y="5492"/>
                  </a:cubicBezTo>
                  <a:cubicBezTo>
                    <a:pt x="17467" y="6224"/>
                    <a:pt x="17467" y="6224"/>
                    <a:pt x="17467" y="6224"/>
                  </a:cubicBezTo>
                  <a:cubicBezTo>
                    <a:pt x="17600" y="6407"/>
                    <a:pt x="17600" y="6407"/>
                    <a:pt x="17600" y="6407"/>
                  </a:cubicBezTo>
                  <a:cubicBezTo>
                    <a:pt x="17600" y="6590"/>
                    <a:pt x="17600" y="6590"/>
                    <a:pt x="17600" y="6590"/>
                  </a:cubicBezTo>
                  <a:cubicBezTo>
                    <a:pt x="17467" y="6956"/>
                    <a:pt x="17467" y="6956"/>
                    <a:pt x="17467" y="6956"/>
                  </a:cubicBezTo>
                  <a:cubicBezTo>
                    <a:pt x="17467" y="7505"/>
                    <a:pt x="17467" y="7505"/>
                    <a:pt x="17467" y="7505"/>
                  </a:cubicBezTo>
                  <a:cubicBezTo>
                    <a:pt x="17200" y="7139"/>
                    <a:pt x="17200" y="7139"/>
                    <a:pt x="17200" y="7139"/>
                  </a:cubicBezTo>
                  <a:cubicBezTo>
                    <a:pt x="17067" y="6590"/>
                    <a:pt x="17067" y="6590"/>
                    <a:pt x="17067" y="6590"/>
                  </a:cubicBezTo>
                  <a:cubicBezTo>
                    <a:pt x="17200" y="6407"/>
                    <a:pt x="17200" y="6407"/>
                    <a:pt x="17200" y="6407"/>
                  </a:cubicBezTo>
                  <a:cubicBezTo>
                    <a:pt x="16933" y="5308"/>
                    <a:pt x="16933" y="5308"/>
                    <a:pt x="16933" y="5308"/>
                  </a:cubicBezTo>
                  <a:cubicBezTo>
                    <a:pt x="16400" y="4576"/>
                    <a:pt x="16400" y="4576"/>
                    <a:pt x="16400" y="4576"/>
                  </a:cubicBezTo>
                  <a:cubicBezTo>
                    <a:pt x="16133" y="4576"/>
                    <a:pt x="16133" y="4576"/>
                    <a:pt x="16133" y="4576"/>
                  </a:cubicBezTo>
                  <a:cubicBezTo>
                    <a:pt x="15600" y="4210"/>
                    <a:pt x="15600" y="4210"/>
                    <a:pt x="15600" y="4210"/>
                  </a:cubicBezTo>
                  <a:cubicBezTo>
                    <a:pt x="14667" y="3478"/>
                    <a:pt x="14667" y="3478"/>
                    <a:pt x="14667" y="3478"/>
                  </a:cubicBezTo>
                  <a:cubicBezTo>
                    <a:pt x="14400" y="3112"/>
                    <a:pt x="14400" y="3112"/>
                    <a:pt x="14400" y="3112"/>
                  </a:cubicBezTo>
                  <a:cubicBezTo>
                    <a:pt x="14400" y="2929"/>
                    <a:pt x="14400" y="2929"/>
                    <a:pt x="14400" y="2929"/>
                  </a:cubicBezTo>
                  <a:close/>
                  <a:moveTo>
                    <a:pt x="12400" y="0"/>
                  </a:moveTo>
                  <a:cubicBezTo>
                    <a:pt x="12667" y="0"/>
                    <a:pt x="12667" y="0"/>
                    <a:pt x="12667" y="0"/>
                  </a:cubicBezTo>
                  <a:cubicBezTo>
                    <a:pt x="12933" y="366"/>
                    <a:pt x="12933" y="366"/>
                    <a:pt x="12933" y="366"/>
                  </a:cubicBezTo>
                  <a:cubicBezTo>
                    <a:pt x="12800" y="549"/>
                    <a:pt x="12800" y="549"/>
                    <a:pt x="12800" y="549"/>
                  </a:cubicBezTo>
                  <a:cubicBezTo>
                    <a:pt x="12533" y="183"/>
                    <a:pt x="12533" y="183"/>
                    <a:pt x="12533" y="183"/>
                  </a:cubicBezTo>
                  <a:cubicBezTo>
                    <a:pt x="12400" y="0"/>
                    <a:pt x="12400" y="0"/>
                    <a:pt x="12400" y="0"/>
                  </a:cubicBezTo>
                  <a:close/>
                  <a:moveTo>
                    <a:pt x="13333" y="2746"/>
                  </a:moveTo>
                  <a:cubicBezTo>
                    <a:pt x="13600" y="2746"/>
                    <a:pt x="13600" y="2746"/>
                    <a:pt x="13600" y="2746"/>
                  </a:cubicBezTo>
                  <a:cubicBezTo>
                    <a:pt x="13867" y="2746"/>
                    <a:pt x="13867" y="2746"/>
                    <a:pt x="13867" y="2746"/>
                  </a:cubicBezTo>
                  <a:cubicBezTo>
                    <a:pt x="13867" y="3295"/>
                    <a:pt x="13867" y="3295"/>
                    <a:pt x="13867" y="3295"/>
                  </a:cubicBezTo>
                  <a:cubicBezTo>
                    <a:pt x="13467" y="3295"/>
                    <a:pt x="13467" y="3295"/>
                    <a:pt x="13467" y="3295"/>
                  </a:cubicBezTo>
                  <a:cubicBezTo>
                    <a:pt x="13333" y="3112"/>
                    <a:pt x="13333" y="3112"/>
                    <a:pt x="13333" y="3112"/>
                  </a:cubicBezTo>
                  <a:cubicBezTo>
                    <a:pt x="13333" y="2746"/>
                    <a:pt x="13333" y="2746"/>
                    <a:pt x="13333" y="2746"/>
                  </a:cubicBezTo>
                  <a:close/>
                  <a:moveTo>
                    <a:pt x="13200" y="7688"/>
                  </a:moveTo>
                  <a:cubicBezTo>
                    <a:pt x="13467" y="8054"/>
                    <a:pt x="13467" y="8054"/>
                    <a:pt x="13467" y="8054"/>
                  </a:cubicBezTo>
                  <a:cubicBezTo>
                    <a:pt x="13600" y="7688"/>
                    <a:pt x="13600" y="7688"/>
                    <a:pt x="13600" y="7688"/>
                  </a:cubicBezTo>
                  <a:cubicBezTo>
                    <a:pt x="13467" y="7322"/>
                    <a:pt x="13467" y="7322"/>
                    <a:pt x="13467" y="7322"/>
                  </a:cubicBezTo>
                  <a:cubicBezTo>
                    <a:pt x="13200" y="7322"/>
                    <a:pt x="13200" y="7322"/>
                    <a:pt x="13200" y="7322"/>
                  </a:cubicBezTo>
                  <a:cubicBezTo>
                    <a:pt x="13200" y="7688"/>
                    <a:pt x="13200" y="7688"/>
                    <a:pt x="13200" y="7688"/>
                  </a:cubicBezTo>
                  <a:close/>
                  <a:moveTo>
                    <a:pt x="10800" y="8603"/>
                  </a:moveTo>
                  <a:cubicBezTo>
                    <a:pt x="10667" y="9153"/>
                    <a:pt x="10667" y="9153"/>
                    <a:pt x="10667" y="9153"/>
                  </a:cubicBezTo>
                  <a:cubicBezTo>
                    <a:pt x="10933" y="9519"/>
                    <a:pt x="10933" y="9519"/>
                    <a:pt x="10933" y="9519"/>
                  </a:cubicBezTo>
                  <a:cubicBezTo>
                    <a:pt x="11200" y="9519"/>
                    <a:pt x="11200" y="9519"/>
                    <a:pt x="11200" y="9519"/>
                  </a:cubicBezTo>
                  <a:cubicBezTo>
                    <a:pt x="11600" y="10068"/>
                    <a:pt x="11600" y="10068"/>
                    <a:pt x="11600" y="10068"/>
                  </a:cubicBezTo>
                  <a:cubicBezTo>
                    <a:pt x="11733" y="10251"/>
                    <a:pt x="11733" y="10251"/>
                    <a:pt x="11733" y="10251"/>
                  </a:cubicBezTo>
                  <a:cubicBezTo>
                    <a:pt x="11867" y="10068"/>
                    <a:pt x="11867" y="10068"/>
                    <a:pt x="11867" y="10068"/>
                  </a:cubicBezTo>
                  <a:cubicBezTo>
                    <a:pt x="12400" y="10068"/>
                    <a:pt x="12400" y="10068"/>
                    <a:pt x="12400" y="10068"/>
                  </a:cubicBezTo>
                  <a:cubicBezTo>
                    <a:pt x="12533" y="10434"/>
                    <a:pt x="12533" y="10434"/>
                    <a:pt x="12533" y="10434"/>
                  </a:cubicBezTo>
                  <a:cubicBezTo>
                    <a:pt x="12800" y="10434"/>
                    <a:pt x="12800" y="10434"/>
                    <a:pt x="12800" y="10434"/>
                  </a:cubicBezTo>
                  <a:cubicBezTo>
                    <a:pt x="13067" y="10434"/>
                    <a:pt x="13067" y="10434"/>
                    <a:pt x="13067" y="10434"/>
                  </a:cubicBezTo>
                  <a:cubicBezTo>
                    <a:pt x="13600" y="10251"/>
                    <a:pt x="13600" y="10251"/>
                    <a:pt x="13600" y="10251"/>
                  </a:cubicBezTo>
                  <a:cubicBezTo>
                    <a:pt x="13867" y="10434"/>
                    <a:pt x="13867" y="10434"/>
                    <a:pt x="13867" y="10434"/>
                  </a:cubicBezTo>
                  <a:cubicBezTo>
                    <a:pt x="14133" y="10251"/>
                    <a:pt x="14133" y="10251"/>
                    <a:pt x="14133" y="10251"/>
                  </a:cubicBezTo>
                  <a:cubicBezTo>
                    <a:pt x="14533" y="10434"/>
                    <a:pt x="14533" y="10434"/>
                    <a:pt x="14533" y="10434"/>
                  </a:cubicBezTo>
                  <a:cubicBezTo>
                    <a:pt x="14533" y="10251"/>
                    <a:pt x="14533" y="10251"/>
                    <a:pt x="14533" y="10251"/>
                  </a:cubicBezTo>
                  <a:cubicBezTo>
                    <a:pt x="14533" y="10068"/>
                    <a:pt x="14533" y="10068"/>
                    <a:pt x="14533" y="10068"/>
                  </a:cubicBezTo>
                  <a:cubicBezTo>
                    <a:pt x="14933" y="9885"/>
                    <a:pt x="14933" y="9885"/>
                    <a:pt x="14933" y="9885"/>
                  </a:cubicBezTo>
                  <a:cubicBezTo>
                    <a:pt x="15467" y="9153"/>
                    <a:pt x="15467" y="9153"/>
                    <a:pt x="15467" y="9153"/>
                  </a:cubicBezTo>
                  <a:cubicBezTo>
                    <a:pt x="15467" y="8786"/>
                    <a:pt x="15467" y="8786"/>
                    <a:pt x="15467" y="8786"/>
                  </a:cubicBezTo>
                  <a:cubicBezTo>
                    <a:pt x="15600" y="8786"/>
                    <a:pt x="15600" y="8786"/>
                    <a:pt x="15600" y="8786"/>
                  </a:cubicBezTo>
                  <a:cubicBezTo>
                    <a:pt x="15867" y="8969"/>
                    <a:pt x="15867" y="8969"/>
                    <a:pt x="15867" y="8969"/>
                  </a:cubicBezTo>
                  <a:cubicBezTo>
                    <a:pt x="16133" y="8786"/>
                    <a:pt x="16133" y="8786"/>
                    <a:pt x="16133" y="8786"/>
                  </a:cubicBezTo>
                  <a:cubicBezTo>
                    <a:pt x="16400" y="8420"/>
                    <a:pt x="16400" y="8420"/>
                    <a:pt x="16400" y="8420"/>
                  </a:cubicBezTo>
                  <a:cubicBezTo>
                    <a:pt x="16000" y="8054"/>
                    <a:pt x="16000" y="8054"/>
                    <a:pt x="16000" y="8054"/>
                  </a:cubicBezTo>
                  <a:cubicBezTo>
                    <a:pt x="16000" y="7871"/>
                    <a:pt x="16000" y="7871"/>
                    <a:pt x="16000" y="7871"/>
                  </a:cubicBezTo>
                  <a:cubicBezTo>
                    <a:pt x="16267" y="7688"/>
                    <a:pt x="16267" y="7688"/>
                    <a:pt x="16267" y="7688"/>
                  </a:cubicBezTo>
                  <a:cubicBezTo>
                    <a:pt x="16400" y="7688"/>
                    <a:pt x="16400" y="7688"/>
                    <a:pt x="16400" y="7688"/>
                  </a:cubicBezTo>
                  <a:cubicBezTo>
                    <a:pt x="16667" y="7322"/>
                    <a:pt x="16667" y="7322"/>
                    <a:pt x="16667" y="7322"/>
                  </a:cubicBezTo>
                  <a:cubicBezTo>
                    <a:pt x="16667" y="6407"/>
                    <a:pt x="16667" y="6407"/>
                    <a:pt x="16667" y="6407"/>
                  </a:cubicBezTo>
                  <a:cubicBezTo>
                    <a:pt x="16400" y="6041"/>
                    <a:pt x="16400" y="6041"/>
                    <a:pt x="16400" y="6041"/>
                  </a:cubicBezTo>
                  <a:cubicBezTo>
                    <a:pt x="16267" y="6224"/>
                    <a:pt x="16267" y="6224"/>
                    <a:pt x="16267" y="6224"/>
                  </a:cubicBezTo>
                  <a:cubicBezTo>
                    <a:pt x="16133" y="6407"/>
                    <a:pt x="16133" y="6407"/>
                    <a:pt x="16133" y="6407"/>
                  </a:cubicBezTo>
                  <a:cubicBezTo>
                    <a:pt x="15867" y="6224"/>
                    <a:pt x="15867" y="6224"/>
                    <a:pt x="15867" y="6224"/>
                  </a:cubicBezTo>
                  <a:cubicBezTo>
                    <a:pt x="15600" y="6224"/>
                    <a:pt x="15600" y="6224"/>
                    <a:pt x="15600" y="6224"/>
                  </a:cubicBezTo>
                  <a:cubicBezTo>
                    <a:pt x="15467" y="6407"/>
                    <a:pt x="15467" y="6407"/>
                    <a:pt x="15467" y="6407"/>
                  </a:cubicBezTo>
                  <a:cubicBezTo>
                    <a:pt x="15600" y="7322"/>
                    <a:pt x="15600" y="7322"/>
                    <a:pt x="15600" y="7322"/>
                  </a:cubicBezTo>
                  <a:cubicBezTo>
                    <a:pt x="15733" y="7505"/>
                    <a:pt x="15733" y="7505"/>
                    <a:pt x="15733" y="7505"/>
                  </a:cubicBezTo>
                  <a:cubicBezTo>
                    <a:pt x="15600" y="7688"/>
                    <a:pt x="15600" y="7688"/>
                    <a:pt x="15600" y="7688"/>
                  </a:cubicBezTo>
                  <a:cubicBezTo>
                    <a:pt x="15200" y="7688"/>
                    <a:pt x="15200" y="7688"/>
                    <a:pt x="15200" y="7688"/>
                  </a:cubicBezTo>
                  <a:cubicBezTo>
                    <a:pt x="14667" y="8237"/>
                    <a:pt x="14667" y="8237"/>
                    <a:pt x="14667" y="8237"/>
                  </a:cubicBezTo>
                  <a:cubicBezTo>
                    <a:pt x="14667" y="8603"/>
                    <a:pt x="14667" y="8603"/>
                    <a:pt x="14667" y="8603"/>
                  </a:cubicBezTo>
                  <a:cubicBezTo>
                    <a:pt x="14400" y="8786"/>
                    <a:pt x="14400" y="8786"/>
                    <a:pt x="14400" y="8786"/>
                  </a:cubicBezTo>
                  <a:cubicBezTo>
                    <a:pt x="14267" y="8786"/>
                    <a:pt x="14267" y="8786"/>
                    <a:pt x="14267" y="8786"/>
                  </a:cubicBezTo>
                  <a:cubicBezTo>
                    <a:pt x="14133" y="8969"/>
                    <a:pt x="14133" y="8969"/>
                    <a:pt x="14133" y="8969"/>
                  </a:cubicBezTo>
                  <a:cubicBezTo>
                    <a:pt x="13867" y="8603"/>
                    <a:pt x="13867" y="8603"/>
                    <a:pt x="13867" y="8603"/>
                  </a:cubicBezTo>
                  <a:cubicBezTo>
                    <a:pt x="13733" y="8603"/>
                    <a:pt x="13733" y="8603"/>
                    <a:pt x="13733" y="8603"/>
                  </a:cubicBezTo>
                  <a:cubicBezTo>
                    <a:pt x="13467" y="8969"/>
                    <a:pt x="13467" y="8969"/>
                    <a:pt x="13467" y="8969"/>
                  </a:cubicBezTo>
                  <a:cubicBezTo>
                    <a:pt x="13333" y="8969"/>
                    <a:pt x="13333" y="8969"/>
                    <a:pt x="13333" y="8969"/>
                  </a:cubicBezTo>
                  <a:cubicBezTo>
                    <a:pt x="13200" y="8420"/>
                    <a:pt x="13200" y="8420"/>
                    <a:pt x="13200" y="8420"/>
                  </a:cubicBezTo>
                  <a:cubicBezTo>
                    <a:pt x="13333" y="8237"/>
                    <a:pt x="13333" y="8237"/>
                    <a:pt x="13333" y="8237"/>
                  </a:cubicBezTo>
                  <a:cubicBezTo>
                    <a:pt x="13067" y="8054"/>
                    <a:pt x="13067" y="8054"/>
                    <a:pt x="13067" y="8054"/>
                  </a:cubicBezTo>
                  <a:cubicBezTo>
                    <a:pt x="12933" y="8237"/>
                    <a:pt x="12933" y="8237"/>
                    <a:pt x="12933" y="8237"/>
                  </a:cubicBezTo>
                  <a:cubicBezTo>
                    <a:pt x="13067" y="8420"/>
                    <a:pt x="13067" y="8420"/>
                    <a:pt x="13067" y="8420"/>
                  </a:cubicBezTo>
                  <a:cubicBezTo>
                    <a:pt x="12800" y="8603"/>
                    <a:pt x="12800" y="8603"/>
                    <a:pt x="12800" y="8603"/>
                  </a:cubicBezTo>
                  <a:cubicBezTo>
                    <a:pt x="12533" y="8603"/>
                    <a:pt x="12533" y="8603"/>
                    <a:pt x="12533" y="8603"/>
                  </a:cubicBezTo>
                  <a:cubicBezTo>
                    <a:pt x="12133" y="8786"/>
                    <a:pt x="12133" y="8786"/>
                    <a:pt x="12133" y="8786"/>
                  </a:cubicBezTo>
                  <a:cubicBezTo>
                    <a:pt x="12000" y="8786"/>
                    <a:pt x="12000" y="8786"/>
                    <a:pt x="12000" y="8786"/>
                  </a:cubicBezTo>
                  <a:cubicBezTo>
                    <a:pt x="11733" y="8603"/>
                    <a:pt x="11733" y="8603"/>
                    <a:pt x="11733" y="8603"/>
                  </a:cubicBezTo>
                  <a:cubicBezTo>
                    <a:pt x="11467" y="8603"/>
                    <a:pt x="11467" y="8603"/>
                    <a:pt x="11467" y="8603"/>
                  </a:cubicBezTo>
                  <a:cubicBezTo>
                    <a:pt x="11200" y="8786"/>
                    <a:pt x="11200" y="8786"/>
                    <a:pt x="11200" y="8786"/>
                  </a:cubicBezTo>
                  <a:cubicBezTo>
                    <a:pt x="10800" y="8603"/>
                    <a:pt x="10800" y="8603"/>
                    <a:pt x="10800" y="8603"/>
                  </a:cubicBezTo>
                  <a:close/>
                  <a:moveTo>
                    <a:pt x="9867" y="8969"/>
                  </a:moveTo>
                  <a:cubicBezTo>
                    <a:pt x="10000" y="8603"/>
                    <a:pt x="10000" y="8603"/>
                    <a:pt x="10000" y="8603"/>
                  </a:cubicBezTo>
                  <a:cubicBezTo>
                    <a:pt x="10267" y="8969"/>
                    <a:pt x="10267" y="8969"/>
                    <a:pt x="10267" y="8969"/>
                  </a:cubicBezTo>
                  <a:cubicBezTo>
                    <a:pt x="10267" y="9336"/>
                    <a:pt x="10267" y="9336"/>
                    <a:pt x="10267" y="9336"/>
                  </a:cubicBezTo>
                  <a:cubicBezTo>
                    <a:pt x="10267" y="9519"/>
                    <a:pt x="10267" y="9519"/>
                    <a:pt x="10267" y="9519"/>
                  </a:cubicBezTo>
                  <a:cubicBezTo>
                    <a:pt x="10000" y="9336"/>
                    <a:pt x="10000" y="9336"/>
                    <a:pt x="10000" y="9336"/>
                  </a:cubicBezTo>
                  <a:cubicBezTo>
                    <a:pt x="9867" y="8969"/>
                    <a:pt x="9867" y="8969"/>
                    <a:pt x="9867" y="8969"/>
                  </a:cubicBezTo>
                  <a:close/>
                  <a:moveTo>
                    <a:pt x="9067" y="8237"/>
                  </a:moveTo>
                  <a:cubicBezTo>
                    <a:pt x="8933" y="8420"/>
                    <a:pt x="8933" y="8420"/>
                    <a:pt x="8933" y="8420"/>
                  </a:cubicBezTo>
                  <a:cubicBezTo>
                    <a:pt x="9067" y="8786"/>
                    <a:pt x="9067" y="8786"/>
                    <a:pt x="9067" y="8786"/>
                  </a:cubicBezTo>
                  <a:cubicBezTo>
                    <a:pt x="9200" y="8603"/>
                    <a:pt x="9200" y="8603"/>
                    <a:pt x="9200" y="8603"/>
                  </a:cubicBezTo>
                  <a:cubicBezTo>
                    <a:pt x="9200" y="8420"/>
                    <a:pt x="9200" y="8420"/>
                    <a:pt x="9200" y="8420"/>
                  </a:cubicBezTo>
                  <a:cubicBezTo>
                    <a:pt x="9067" y="8237"/>
                    <a:pt x="9067" y="8237"/>
                    <a:pt x="9067" y="8237"/>
                  </a:cubicBezTo>
                  <a:close/>
                  <a:moveTo>
                    <a:pt x="7600" y="6956"/>
                  </a:moveTo>
                  <a:cubicBezTo>
                    <a:pt x="7333" y="7139"/>
                    <a:pt x="7333" y="7139"/>
                    <a:pt x="7333" y="7139"/>
                  </a:cubicBezTo>
                  <a:cubicBezTo>
                    <a:pt x="7467" y="7322"/>
                    <a:pt x="7467" y="7322"/>
                    <a:pt x="7467" y="7322"/>
                  </a:cubicBezTo>
                  <a:cubicBezTo>
                    <a:pt x="7600" y="7139"/>
                    <a:pt x="7600" y="7139"/>
                    <a:pt x="7600" y="7139"/>
                  </a:cubicBezTo>
                  <a:cubicBezTo>
                    <a:pt x="7600" y="6956"/>
                    <a:pt x="7600" y="6956"/>
                    <a:pt x="7600" y="6956"/>
                  </a:cubicBezTo>
                  <a:close/>
                  <a:moveTo>
                    <a:pt x="16667" y="15925"/>
                  </a:moveTo>
                  <a:cubicBezTo>
                    <a:pt x="16533" y="16108"/>
                    <a:pt x="16533" y="16108"/>
                    <a:pt x="16533" y="16108"/>
                  </a:cubicBezTo>
                  <a:cubicBezTo>
                    <a:pt x="16667" y="16292"/>
                    <a:pt x="16667" y="16292"/>
                    <a:pt x="16667" y="16292"/>
                  </a:cubicBezTo>
                  <a:cubicBezTo>
                    <a:pt x="16800" y="16292"/>
                    <a:pt x="16800" y="16292"/>
                    <a:pt x="16800" y="16292"/>
                  </a:cubicBezTo>
                  <a:cubicBezTo>
                    <a:pt x="17067" y="16658"/>
                    <a:pt x="17067" y="16658"/>
                    <a:pt x="17067" y="16658"/>
                  </a:cubicBezTo>
                  <a:cubicBezTo>
                    <a:pt x="17067" y="16292"/>
                    <a:pt x="17067" y="16292"/>
                    <a:pt x="17067" y="16292"/>
                  </a:cubicBezTo>
                  <a:cubicBezTo>
                    <a:pt x="16667" y="15925"/>
                    <a:pt x="16667" y="15925"/>
                    <a:pt x="16667" y="15925"/>
                  </a:cubicBezTo>
                  <a:close/>
                  <a:moveTo>
                    <a:pt x="14533" y="14644"/>
                  </a:moveTo>
                  <a:cubicBezTo>
                    <a:pt x="14533" y="14827"/>
                    <a:pt x="14533" y="14827"/>
                    <a:pt x="14533" y="14827"/>
                  </a:cubicBezTo>
                  <a:cubicBezTo>
                    <a:pt x="14533" y="15010"/>
                    <a:pt x="14533" y="15010"/>
                    <a:pt x="14533" y="15010"/>
                  </a:cubicBezTo>
                  <a:cubicBezTo>
                    <a:pt x="14667" y="15010"/>
                    <a:pt x="14667" y="15010"/>
                    <a:pt x="14667" y="15010"/>
                  </a:cubicBezTo>
                  <a:cubicBezTo>
                    <a:pt x="14667" y="15376"/>
                    <a:pt x="14667" y="15376"/>
                    <a:pt x="14667" y="15376"/>
                  </a:cubicBezTo>
                  <a:cubicBezTo>
                    <a:pt x="14667" y="15376"/>
                    <a:pt x="14667" y="15376"/>
                    <a:pt x="14667" y="15376"/>
                  </a:cubicBezTo>
                  <a:cubicBezTo>
                    <a:pt x="14667" y="15376"/>
                    <a:pt x="14667" y="15376"/>
                    <a:pt x="14667" y="15376"/>
                  </a:cubicBezTo>
                  <a:cubicBezTo>
                    <a:pt x="14800" y="15193"/>
                    <a:pt x="14800" y="15193"/>
                    <a:pt x="14800" y="15193"/>
                  </a:cubicBezTo>
                  <a:cubicBezTo>
                    <a:pt x="14667" y="14644"/>
                    <a:pt x="14667" y="14644"/>
                    <a:pt x="14667" y="14644"/>
                  </a:cubicBezTo>
                  <a:cubicBezTo>
                    <a:pt x="14533" y="14644"/>
                    <a:pt x="14533" y="14644"/>
                    <a:pt x="14533" y="14644"/>
                  </a:cubicBezTo>
                  <a:close/>
                  <a:moveTo>
                    <a:pt x="14000" y="17573"/>
                  </a:moveTo>
                  <a:cubicBezTo>
                    <a:pt x="14133" y="17573"/>
                    <a:pt x="14133" y="17573"/>
                    <a:pt x="14133" y="17573"/>
                  </a:cubicBezTo>
                  <a:cubicBezTo>
                    <a:pt x="14267" y="17756"/>
                    <a:pt x="14267" y="17756"/>
                    <a:pt x="14267" y="17756"/>
                  </a:cubicBezTo>
                  <a:cubicBezTo>
                    <a:pt x="14267" y="17756"/>
                    <a:pt x="14267" y="17756"/>
                    <a:pt x="14267" y="17756"/>
                  </a:cubicBezTo>
                  <a:cubicBezTo>
                    <a:pt x="14400" y="17939"/>
                    <a:pt x="14400" y="17939"/>
                    <a:pt x="14400" y="17939"/>
                  </a:cubicBezTo>
                  <a:cubicBezTo>
                    <a:pt x="14400" y="17939"/>
                    <a:pt x="14400" y="17939"/>
                    <a:pt x="14400" y="17939"/>
                  </a:cubicBezTo>
                  <a:cubicBezTo>
                    <a:pt x="14533" y="17756"/>
                    <a:pt x="14533" y="17756"/>
                    <a:pt x="14533" y="17756"/>
                  </a:cubicBezTo>
                  <a:cubicBezTo>
                    <a:pt x="14667" y="17756"/>
                    <a:pt x="14667" y="17756"/>
                    <a:pt x="14667" y="17756"/>
                  </a:cubicBezTo>
                  <a:cubicBezTo>
                    <a:pt x="14800" y="17939"/>
                    <a:pt x="14800" y="17939"/>
                    <a:pt x="14800" y="17939"/>
                  </a:cubicBezTo>
                  <a:cubicBezTo>
                    <a:pt x="14667" y="18122"/>
                    <a:pt x="14667" y="18122"/>
                    <a:pt x="14667" y="18122"/>
                  </a:cubicBezTo>
                  <a:cubicBezTo>
                    <a:pt x="14533" y="18305"/>
                    <a:pt x="14533" y="18305"/>
                    <a:pt x="14533" y="18305"/>
                  </a:cubicBezTo>
                  <a:cubicBezTo>
                    <a:pt x="14400" y="18305"/>
                    <a:pt x="14400" y="18305"/>
                    <a:pt x="14400" y="18305"/>
                  </a:cubicBezTo>
                  <a:cubicBezTo>
                    <a:pt x="14267" y="18305"/>
                    <a:pt x="14267" y="18305"/>
                    <a:pt x="14267" y="18305"/>
                  </a:cubicBezTo>
                  <a:cubicBezTo>
                    <a:pt x="14267" y="18122"/>
                    <a:pt x="14267" y="18122"/>
                    <a:pt x="14267" y="18122"/>
                  </a:cubicBezTo>
                  <a:cubicBezTo>
                    <a:pt x="14133" y="17939"/>
                    <a:pt x="14133" y="17939"/>
                    <a:pt x="14133" y="17939"/>
                  </a:cubicBezTo>
                  <a:cubicBezTo>
                    <a:pt x="14000" y="17756"/>
                    <a:pt x="14000" y="17756"/>
                    <a:pt x="14000" y="17756"/>
                  </a:cubicBezTo>
                  <a:cubicBezTo>
                    <a:pt x="14000" y="17573"/>
                    <a:pt x="14000" y="17573"/>
                    <a:pt x="14000" y="17573"/>
                  </a:cubicBezTo>
                  <a:cubicBezTo>
                    <a:pt x="14000" y="17573"/>
                    <a:pt x="14000" y="17573"/>
                    <a:pt x="14000" y="17573"/>
                  </a:cubicBezTo>
                  <a:close/>
                  <a:moveTo>
                    <a:pt x="13733" y="16841"/>
                  </a:moveTo>
                  <a:cubicBezTo>
                    <a:pt x="13733" y="17207"/>
                    <a:pt x="13733" y="17207"/>
                    <a:pt x="13733" y="17207"/>
                  </a:cubicBezTo>
                  <a:cubicBezTo>
                    <a:pt x="13867" y="17390"/>
                    <a:pt x="13867" y="17390"/>
                    <a:pt x="13867" y="17390"/>
                  </a:cubicBezTo>
                  <a:cubicBezTo>
                    <a:pt x="14133" y="17390"/>
                    <a:pt x="14133" y="17390"/>
                    <a:pt x="14133" y="17390"/>
                  </a:cubicBezTo>
                  <a:cubicBezTo>
                    <a:pt x="14133" y="17390"/>
                    <a:pt x="14133" y="17390"/>
                    <a:pt x="14133" y="17390"/>
                  </a:cubicBezTo>
                  <a:cubicBezTo>
                    <a:pt x="14267" y="17207"/>
                    <a:pt x="14267" y="17207"/>
                    <a:pt x="14267" y="17207"/>
                  </a:cubicBezTo>
                  <a:cubicBezTo>
                    <a:pt x="14133" y="17207"/>
                    <a:pt x="14133" y="17207"/>
                    <a:pt x="14133" y="17207"/>
                  </a:cubicBezTo>
                  <a:cubicBezTo>
                    <a:pt x="14000" y="17207"/>
                    <a:pt x="14000" y="17207"/>
                    <a:pt x="14000" y="17207"/>
                  </a:cubicBezTo>
                  <a:cubicBezTo>
                    <a:pt x="14133" y="17024"/>
                    <a:pt x="14133" y="17024"/>
                    <a:pt x="14133" y="17024"/>
                  </a:cubicBezTo>
                  <a:cubicBezTo>
                    <a:pt x="14000" y="16841"/>
                    <a:pt x="14000" y="16841"/>
                    <a:pt x="14000" y="16841"/>
                  </a:cubicBezTo>
                  <a:cubicBezTo>
                    <a:pt x="13867" y="16841"/>
                    <a:pt x="13867" y="16841"/>
                    <a:pt x="13867" y="16841"/>
                  </a:cubicBezTo>
                  <a:cubicBezTo>
                    <a:pt x="13733" y="16841"/>
                    <a:pt x="13733" y="16841"/>
                    <a:pt x="13733" y="16841"/>
                  </a:cubicBezTo>
                  <a:cubicBezTo>
                    <a:pt x="13733" y="16841"/>
                    <a:pt x="13733" y="16841"/>
                    <a:pt x="13733" y="16841"/>
                  </a:cubicBezTo>
                  <a:close/>
                  <a:moveTo>
                    <a:pt x="13067" y="16475"/>
                  </a:moveTo>
                  <a:cubicBezTo>
                    <a:pt x="13200" y="16841"/>
                    <a:pt x="13200" y="16841"/>
                    <a:pt x="13200" y="16841"/>
                  </a:cubicBezTo>
                  <a:cubicBezTo>
                    <a:pt x="13333" y="16841"/>
                    <a:pt x="13333" y="16841"/>
                    <a:pt x="13333" y="16841"/>
                  </a:cubicBezTo>
                  <a:cubicBezTo>
                    <a:pt x="13467" y="17024"/>
                    <a:pt x="13467" y="17024"/>
                    <a:pt x="13467" y="17024"/>
                  </a:cubicBezTo>
                  <a:cubicBezTo>
                    <a:pt x="13467" y="17207"/>
                    <a:pt x="13467" y="17207"/>
                    <a:pt x="13467" y="17207"/>
                  </a:cubicBezTo>
                  <a:cubicBezTo>
                    <a:pt x="13600" y="16841"/>
                    <a:pt x="13600" y="16841"/>
                    <a:pt x="13600" y="16841"/>
                  </a:cubicBezTo>
                  <a:cubicBezTo>
                    <a:pt x="13333" y="16475"/>
                    <a:pt x="13333" y="16475"/>
                    <a:pt x="13333" y="16475"/>
                  </a:cubicBezTo>
                  <a:cubicBezTo>
                    <a:pt x="13200" y="16475"/>
                    <a:pt x="13200" y="16475"/>
                    <a:pt x="13200" y="16475"/>
                  </a:cubicBezTo>
                  <a:cubicBezTo>
                    <a:pt x="13067" y="16475"/>
                    <a:pt x="13067" y="16475"/>
                    <a:pt x="13067" y="16475"/>
                  </a:cubicBezTo>
                  <a:close/>
                  <a:moveTo>
                    <a:pt x="6000" y="13363"/>
                  </a:moveTo>
                  <a:cubicBezTo>
                    <a:pt x="5867" y="13363"/>
                    <a:pt x="5867" y="13363"/>
                    <a:pt x="5867" y="13363"/>
                  </a:cubicBezTo>
                  <a:cubicBezTo>
                    <a:pt x="6000" y="13546"/>
                    <a:pt x="6000" y="13546"/>
                    <a:pt x="6000" y="13546"/>
                  </a:cubicBezTo>
                  <a:cubicBezTo>
                    <a:pt x="6000" y="13546"/>
                    <a:pt x="6000" y="13363"/>
                    <a:pt x="6000" y="13363"/>
                  </a:cubicBezTo>
                  <a:close/>
                  <a:moveTo>
                    <a:pt x="5333" y="13363"/>
                  </a:moveTo>
                  <a:cubicBezTo>
                    <a:pt x="5333" y="13180"/>
                    <a:pt x="5333" y="13180"/>
                    <a:pt x="5333" y="13180"/>
                  </a:cubicBezTo>
                  <a:cubicBezTo>
                    <a:pt x="5467" y="13180"/>
                    <a:pt x="5467" y="13180"/>
                    <a:pt x="5467" y="13180"/>
                  </a:cubicBezTo>
                  <a:cubicBezTo>
                    <a:pt x="5333" y="13363"/>
                    <a:pt x="5333" y="13363"/>
                    <a:pt x="5333" y="13363"/>
                  </a:cubicBezTo>
                  <a:close/>
                  <a:moveTo>
                    <a:pt x="4933" y="13180"/>
                  </a:moveTo>
                  <a:cubicBezTo>
                    <a:pt x="4933" y="13546"/>
                    <a:pt x="4933" y="13546"/>
                    <a:pt x="4933" y="13546"/>
                  </a:cubicBezTo>
                  <a:cubicBezTo>
                    <a:pt x="5067" y="13546"/>
                    <a:pt x="5067" y="13546"/>
                    <a:pt x="5067" y="13546"/>
                  </a:cubicBezTo>
                  <a:cubicBezTo>
                    <a:pt x="5067" y="13363"/>
                    <a:pt x="5067" y="13363"/>
                    <a:pt x="5067" y="13363"/>
                  </a:cubicBezTo>
                  <a:cubicBezTo>
                    <a:pt x="4933" y="13180"/>
                    <a:pt x="4933" y="13180"/>
                    <a:pt x="4933" y="13180"/>
                  </a:cubicBezTo>
                  <a:close/>
                  <a:moveTo>
                    <a:pt x="5333" y="13363"/>
                  </a:moveTo>
                  <a:cubicBezTo>
                    <a:pt x="5067" y="13180"/>
                    <a:pt x="5067" y="13180"/>
                    <a:pt x="5067" y="13180"/>
                  </a:cubicBezTo>
                  <a:cubicBezTo>
                    <a:pt x="5200" y="12997"/>
                    <a:pt x="5200" y="12997"/>
                    <a:pt x="5200" y="12997"/>
                  </a:cubicBezTo>
                  <a:cubicBezTo>
                    <a:pt x="5333" y="12997"/>
                    <a:pt x="5333" y="12997"/>
                    <a:pt x="5333" y="12997"/>
                  </a:cubicBezTo>
                  <a:cubicBezTo>
                    <a:pt x="5333" y="13180"/>
                    <a:pt x="5333" y="13180"/>
                    <a:pt x="5333" y="13180"/>
                  </a:cubicBezTo>
                  <a:cubicBezTo>
                    <a:pt x="5333" y="13363"/>
                    <a:pt x="5333" y="13363"/>
                    <a:pt x="5333" y="13363"/>
                  </a:cubicBezTo>
                  <a:close/>
                  <a:moveTo>
                    <a:pt x="4267" y="13363"/>
                  </a:moveTo>
                  <a:cubicBezTo>
                    <a:pt x="4400" y="13729"/>
                    <a:pt x="4400" y="13729"/>
                    <a:pt x="4400" y="13729"/>
                  </a:cubicBezTo>
                  <a:cubicBezTo>
                    <a:pt x="4533" y="13729"/>
                    <a:pt x="4533" y="13729"/>
                    <a:pt x="4533" y="13729"/>
                  </a:cubicBezTo>
                  <a:cubicBezTo>
                    <a:pt x="4400" y="13546"/>
                    <a:pt x="4400" y="13546"/>
                    <a:pt x="4400" y="13546"/>
                  </a:cubicBezTo>
                  <a:cubicBezTo>
                    <a:pt x="4267" y="13363"/>
                    <a:pt x="4267" y="13363"/>
                    <a:pt x="4267" y="13363"/>
                  </a:cubicBezTo>
                  <a:close/>
                  <a:moveTo>
                    <a:pt x="3867" y="15010"/>
                  </a:moveTo>
                  <a:cubicBezTo>
                    <a:pt x="4000" y="14644"/>
                    <a:pt x="4000" y="14644"/>
                    <a:pt x="4000" y="14644"/>
                  </a:cubicBezTo>
                  <a:cubicBezTo>
                    <a:pt x="4133" y="14644"/>
                    <a:pt x="4133" y="14644"/>
                    <a:pt x="4133" y="14644"/>
                  </a:cubicBezTo>
                  <a:cubicBezTo>
                    <a:pt x="4133" y="14827"/>
                    <a:pt x="4133" y="14827"/>
                    <a:pt x="4133" y="14827"/>
                  </a:cubicBezTo>
                  <a:cubicBezTo>
                    <a:pt x="4133" y="14827"/>
                    <a:pt x="3867" y="14827"/>
                    <a:pt x="3867" y="15010"/>
                  </a:cubicBezTo>
                  <a:close/>
                  <a:moveTo>
                    <a:pt x="3733" y="15193"/>
                  </a:moveTo>
                  <a:cubicBezTo>
                    <a:pt x="3867" y="15193"/>
                    <a:pt x="3867" y="15193"/>
                    <a:pt x="3867" y="15193"/>
                  </a:cubicBezTo>
                  <a:cubicBezTo>
                    <a:pt x="3867" y="15193"/>
                    <a:pt x="3867" y="15193"/>
                    <a:pt x="3867" y="15193"/>
                  </a:cubicBezTo>
                  <a:cubicBezTo>
                    <a:pt x="3733" y="15193"/>
                    <a:pt x="3733" y="15193"/>
                    <a:pt x="3733" y="15193"/>
                  </a:cubicBezTo>
                  <a:close/>
                  <a:moveTo>
                    <a:pt x="3467" y="15010"/>
                  </a:moveTo>
                  <a:cubicBezTo>
                    <a:pt x="3600" y="15010"/>
                    <a:pt x="3600" y="15010"/>
                    <a:pt x="3600" y="15010"/>
                  </a:cubicBezTo>
                  <a:cubicBezTo>
                    <a:pt x="3733" y="15010"/>
                    <a:pt x="3733" y="15010"/>
                    <a:pt x="3733" y="15010"/>
                  </a:cubicBezTo>
                  <a:cubicBezTo>
                    <a:pt x="3467" y="15010"/>
                    <a:pt x="3467" y="15010"/>
                    <a:pt x="3467" y="15010"/>
                  </a:cubicBezTo>
                  <a:close/>
                  <a:moveTo>
                    <a:pt x="3333" y="15193"/>
                  </a:moveTo>
                  <a:cubicBezTo>
                    <a:pt x="3333" y="15193"/>
                    <a:pt x="3733" y="15376"/>
                    <a:pt x="3733" y="15376"/>
                  </a:cubicBezTo>
                  <a:cubicBezTo>
                    <a:pt x="4000" y="15559"/>
                    <a:pt x="4000" y="15559"/>
                    <a:pt x="4000" y="15559"/>
                  </a:cubicBezTo>
                  <a:cubicBezTo>
                    <a:pt x="3333" y="15193"/>
                    <a:pt x="3333" y="15193"/>
                    <a:pt x="3333" y="15193"/>
                  </a:cubicBezTo>
                  <a:close/>
                  <a:moveTo>
                    <a:pt x="3733" y="14095"/>
                  </a:moveTo>
                  <a:cubicBezTo>
                    <a:pt x="4000" y="14278"/>
                    <a:pt x="4000" y="14278"/>
                    <a:pt x="4000" y="14278"/>
                  </a:cubicBezTo>
                  <a:cubicBezTo>
                    <a:pt x="4000" y="14278"/>
                    <a:pt x="4000" y="14278"/>
                    <a:pt x="4000" y="14278"/>
                  </a:cubicBezTo>
                  <a:cubicBezTo>
                    <a:pt x="3733" y="14278"/>
                    <a:pt x="3733" y="14278"/>
                    <a:pt x="3733" y="14278"/>
                  </a:cubicBezTo>
                  <a:cubicBezTo>
                    <a:pt x="3733" y="14095"/>
                    <a:pt x="3733" y="14095"/>
                    <a:pt x="3733" y="14095"/>
                  </a:cubicBezTo>
                  <a:close/>
                  <a:moveTo>
                    <a:pt x="4133" y="14095"/>
                  </a:moveTo>
                  <a:cubicBezTo>
                    <a:pt x="4000" y="13912"/>
                    <a:pt x="4000" y="13912"/>
                    <a:pt x="4000" y="13912"/>
                  </a:cubicBezTo>
                  <a:cubicBezTo>
                    <a:pt x="4000" y="13729"/>
                    <a:pt x="4000" y="13729"/>
                    <a:pt x="4000" y="13729"/>
                  </a:cubicBezTo>
                  <a:cubicBezTo>
                    <a:pt x="4133" y="13546"/>
                    <a:pt x="4133" y="13546"/>
                    <a:pt x="4133" y="13546"/>
                  </a:cubicBezTo>
                  <a:cubicBezTo>
                    <a:pt x="4267" y="13912"/>
                    <a:pt x="4267" y="13912"/>
                    <a:pt x="4267" y="13912"/>
                  </a:cubicBezTo>
                  <a:cubicBezTo>
                    <a:pt x="4267" y="14095"/>
                    <a:pt x="4267" y="14095"/>
                    <a:pt x="4267" y="14095"/>
                  </a:cubicBezTo>
                  <a:cubicBezTo>
                    <a:pt x="4267" y="14095"/>
                    <a:pt x="4133" y="14095"/>
                    <a:pt x="4133" y="14095"/>
                  </a:cubicBezTo>
                  <a:close/>
                  <a:moveTo>
                    <a:pt x="400" y="3112"/>
                  </a:moveTo>
                  <a:cubicBezTo>
                    <a:pt x="133" y="10434"/>
                    <a:pt x="133" y="10434"/>
                    <a:pt x="133" y="10434"/>
                  </a:cubicBezTo>
                  <a:cubicBezTo>
                    <a:pt x="133" y="10983"/>
                    <a:pt x="133" y="10983"/>
                    <a:pt x="133" y="10983"/>
                  </a:cubicBezTo>
                  <a:cubicBezTo>
                    <a:pt x="133" y="11349"/>
                    <a:pt x="133" y="11349"/>
                    <a:pt x="133" y="11349"/>
                  </a:cubicBezTo>
                  <a:cubicBezTo>
                    <a:pt x="133" y="11532"/>
                    <a:pt x="133" y="11532"/>
                    <a:pt x="133" y="11532"/>
                  </a:cubicBezTo>
                  <a:cubicBezTo>
                    <a:pt x="0" y="16108"/>
                    <a:pt x="0" y="16108"/>
                    <a:pt x="0" y="16108"/>
                  </a:cubicBezTo>
                  <a:cubicBezTo>
                    <a:pt x="533" y="16292"/>
                    <a:pt x="533" y="16292"/>
                    <a:pt x="533" y="16292"/>
                  </a:cubicBezTo>
                  <a:cubicBezTo>
                    <a:pt x="667" y="16292"/>
                    <a:pt x="667" y="16292"/>
                    <a:pt x="667" y="16292"/>
                  </a:cubicBezTo>
                  <a:cubicBezTo>
                    <a:pt x="933" y="16292"/>
                    <a:pt x="933" y="16292"/>
                    <a:pt x="933" y="16292"/>
                  </a:cubicBezTo>
                  <a:cubicBezTo>
                    <a:pt x="1733" y="16292"/>
                    <a:pt x="1733" y="16292"/>
                    <a:pt x="1733" y="16292"/>
                  </a:cubicBezTo>
                  <a:cubicBezTo>
                    <a:pt x="1867" y="16292"/>
                    <a:pt x="1867" y="16292"/>
                    <a:pt x="1867" y="16292"/>
                  </a:cubicBezTo>
                  <a:cubicBezTo>
                    <a:pt x="2000" y="16475"/>
                    <a:pt x="2000" y="16475"/>
                    <a:pt x="2000" y="16475"/>
                  </a:cubicBezTo>
                  <a:cubicBezTo>
                    <a:pt x="2133" y="16658"/>
                    <a:pt x="2133" y="16658"/>
                    <a:pt x="2133" y="16658"/>
                  </a:cubicBezTo>
                  <a:cubicBezTo>
                    <a:pt x="2400" y="16841"/>
                    <a:pt x="2400" y="16841"/>
                    <a:pt x="2400" y="16841"/>
                  </a:cubicBezTo>
                  <a:cubicBezTo>
                    <a:pt x="2667" y="16475"/>
                    <a:pt x="2667" y="16475"/>
                    <a:pt x="2667" y="16475"/>
                  </a:cubicBezTo>
                  <a:cubicBezTo>
                    <a:pt x="3200" y="16292"/>
                    <a:pt x="3200" y="16292"/>
                    <a:pt x="3200" y="16292"/>
                  </a:cubicBezTo>
                  <a:cubicBezTo>
                    <a:pt x="3200" y="16108"/>
                    <a:pt x="3200" y="16108"/>
                    <a:pt x="3200" y="16108"/>
                  </a:cubicBezTo>
                  <a:cubicBezTo>
                    <a:pt x="3333" y="16292"/>
                    <a:pt x="3333" y="16292"/>
                    <a:pt x="3333" y="16292"/>
                  </a:cubicBezTo>
                  <a:cubicBezTo>
                    <a:pt x="3467" y="16108"/>
                    <a:pt x="3467" y="16108"/>
                    <a:pt x="3467" y="16108"/>
                  </a:cubicBezTo>
                  <a:cubicBezTo>
                    <a:pt x="3467" y="15559"/>
                    <a:pt x="3467" y="15559"/>
                    <a:pt x="3467" y="15559"/>
                  </a:cubicBezTo>
                  <a:cubicBezTo>
                    <a:pt x="3067" y="15193"/>
                    <a:pt x="3067" y="15193"/>
                    <a:pt x="3067" y="15193"/>
                  </a:cubicBezTo>
                  <a:cubicBezTo>
                    <a:pt x="2667" y="14827"/>
                    <a:pt x="2667" y="14827"/>
                    <a:pt x="2667" y="14827"/>
                  </a:cubicBezTo>
                  <a:cubicBezTo>
                    <a:pt x="2267" y="14827"/>
                    <a:pt x="2267" y="14827"/>
                    <a:pt x="2267" y="14827"/>
                  </a:cubicBezTo>
                  <a:cubicBezTo>
                    <a:pt x="2133" y="14644"/>
                    <a:pt x="2133" y="14644"/>
                    <a:pt x="2133" y="14644"/>
                  </a:cubicBezTo>
                  <a:cubicBezTo>
                    <a:pt x="2000" y="14461"/>
                    <a:pt x="2000" y="14461"/>
                    <a:pt x="2000" y="14461"/>
                  </a:cubicBezTo>
                  <a:cubicBezTo>
                    <a:pt x="1867" y="14461"/>
                    <a:pt x="1867" y="14461"/>
                    <a:pt x="1867" y="14461"/>
                  </a:cubicBezTo>
                  <a:cubicBezTo>
                    <a:pt x="1733" y="14461"/>
                    <a:pt x="1733" y="14461"/>
                    <a:pt x="1733" y="14461"/>
                  </a:cubicBezTo>
                  <a:cubicBezTo>
                    <a:pt x="1600" y="13912"/>
                    <a:pt x="1600" y="13912"/>
                    <a:pt x="1600" y="13912"/>
                  </a:cubicBezTo>
                  <a:cubicBezTo>
                    <a:pt x="1467" y="13546"/>
                    <a:pt x="1467" y="13546"/>
                    <a:pt x="1467" y="13546"/>
                  </a:cubicBezTo>
                  <a:cubicBezTo>
                    <a:pt x="1200" y="13363"/>
                    <a:pt x="1200" y="13363"/>
                    <a:pt x="1200" y="13363"/>
                  </a:cubicBezTo>
                  <a:cubicBezTo>
                    <a:pt x="1067" y="12997"/>
                    <a:pt x="1067" y="12997"/>
                    <a:pt x="1067" y="12997"/>
                  </a:cubicBezTo>
                  <a:cubicBezTo>
                    <a:pt x="933" y="12814"/>
                    <a:pt x="933" y="12814"/>
                    <a:pt x="933" y="12814"/>
                  </a:cubicBezTo>
                  <a:cubicBezTo>
                    <a:pt x="1067" y="12997"/>
                    <a:pt x="1067" y="12997"/>
                    <a:pt x="1067" y="12997"/>
                  </a:cubicBezTo>
                  <a:cubicBezTo>
                    <a:pt x="1200" y="13363"/>
                    <a:pt x="1200" y="13363"/>
                    <a:pt x="1200" y="13363"/>
                  </a:cubicBezTo>
                  <a:cubicBezTo>
                    <a:pt x="1333" y="13363"/>
                    <a:pt x="1333" y="13363"/>
                    <a:pt x="1333" y="13363"/>
                  </a:cubicBezTo>
                  <a:cubicBezTo>
                    <a:pt x="1733" y="13546"/>
                    <a:pt x="1733" y="13546"/>
                    <a:pt x="1733" y="13546"/>
                  </a:cubicBezTo>
                  <a:cubicBezTo>
                    <a:pt x="1733" y="13912"/>
                    <a:pt x="1733" y="13912"/>
                    <a:pt x="1733" y="13912"/>
                  </a:cubicBezTo>
                  <a:cubicBezTo>
                    <a:pt x="1733" y="14278"/>
                    <a:pt x="1733" y="14278"/>
                    <a:pt x="1733" y="14278"/>
                  </a:cubicBezTo>
                  <a:cubicBezTo>
                    <a:pt x="1867" y="14278"/>
                    <a:pt x="1867" y="14278"/>
                    <a:pt x="1867" y="14278"/>
                  </a:cubicBezTo>
                  <a:cubicBezTo>
                    <a:pt x="2267" y="14461"/>
                    <a:pt x="2267" y="14461"/>
                    <a:pt x="2267" y="14461"/>
                  </a:cubicBezTo>
                  <a:cubicBezTo>
                    <a:pt x="2400" y="14827"/>
                    <a:pt x="2400" y="14827"/>
                    <a:pt x="2400" y="14827"/>
                  </a:cubicBezTo>
                  <a:cubicBezTo>
                    <a:pt x="2533" y="14644"/>
                    <a:pt x="2533" y="14644"/>
                    <a:pt x="2533" y="14644"/>
                  </a:cubicBezTo>
                  <a:cubicBezTo>
                    <a:pt x="2933" y="14644"/>
                    <a:pt x="2933" y="14644"/>
                    <a:pt x="2933" y="14644"/>
                  </a:cubicBezTo>
                  <a:cubicBezTo>
                    <a:pt x="3333" y="14644"/>
                    <a:pt x="3333" y="14644"/>
                    <a:pt x="3333" y="14644"/>
                  </a:cubicBezTo>
                  <a:cubicBezTo>
                    <a:pt x="3600" y="14644"/>
                    <a:pt x="3600" y="14644"/>
                    <a:pt x="3600" y="14644"/>
                  </a:cubicBezTo>
                  <a:cubicBezTo>
                    <a:pt x="3867" y="14461"/>
                    <a:pt x="3867" y="14461"/>
                    <a:pt x="3867" y="14461"/>
                  </a:cubicBezTo>
                  <a:cubicBezTo>
                    <a:pt x="3733" y="14278"/>
                    <a:pt x="3733" y="14278"/>
                    <a:pt x="3733" y="14278"/>
                  </a:cubicBezTo>
                  <a:cubicBezTo>
                    <a:pt x="3600" y="14095"/>
                    <a:pt x="3600" y="14095"/>
                    <a:pt x="3600" y="14095"/>
                  </a:cubicBezTo>
                  <a:cubicBezTo>
                    <a:pt x="3467" y="13912"/>
                    <a:pt x="3467" y="13912"/>
                    <a:pt x="3467" y="13912"/>
                  </a:cubicBezTo>
                  <a:cubicBezTo>
                    <a:pt x="3200" y="13912"/>
                    <a:pt x="3200" y="13912"/>
                    <a:pt x="3200" y="13912"/>
                  </a:cubicBezTo>
                  <a:cubicBezTo>
                    <a:pt x="3200" y="13729"/>
                    <a:pt x="3200" y="13729"/>
                    <a:pt x="3200" y="13729"/>
                  </a:cubicBezTo>
                  <a:cubicBezTo>
                    <a:pt x="3333" y="13912"/>
                    <a:pt x="3333" y="13912"/>
                    <a:pt x="3333" y="13912"/>
                  </a:cubicBezTo>
                  <a:cubicBezTo>
                    <a:pt x="3600" y="13729"/>
                    <a:pt x="3600" y="13729"/>
                    <a:pt x="3600" y="13729"/>
                  </a:cubicBezTo>
                  <a:cubicBezTo>
                    <a:pt x="3867" y="14095"/>
                    <a:pt x="3867" y="14095"/>
                    <a:pt x="3867" y="14095"/>
                  </a:cubicBezTo>
                  <a:cubicBezTo>
                    <a:pt x="4000" y="14095"/>
                    <a:pt x="4000" y="14095"/>
                    <a:pt x="4000" y="14095"/>
                  </a:cubicBezTo>
                  <a:cubicBezTo>
                    <a:pt x="4000" y="13912"/>
                    <a:pt x="4000" y="13912"/>
                    <a:pt x="4000" y="13912"/>
                  </a:cubicBezTo>
                  <a:cubicBezTo>
                    <a:pt x="4000" y="13729"/>
                    <a:pt x="4000" y="13729"/>
                    <a:pt x="4000" y="13729"/>
                  </a:cubicBezTo>
                  <a:cubicBezTo>
                    <a:pt x="4133" y="13546"/>
                    <a:pt x="4133" y="13546"/>
                    <a:pt x="4133" y="13546"/>
                  </a:cubicBezTo>
                  <a:cubicBezTo>
                    <a:pt x="4133" y="13363"/>
                    <a:pt x="4133" y="13363"/>
                    <a:pt x="4133" y="13363"/>
                  </a:cubicBezTo>
                  <a:cubicBezTo>
                    <a:pt x="4133" y="12997"/>
                    <a:pt x="4133" y="12997"/>
                    <a:pt x="4133" y="12997"/>
                  </a:cubicBezTo>
                  <a:cubicBezTo>
                    <a:pt x="3867" y="12814"/>
                    <a:pt x="3867" y="12814"/>
                    <a:pt x="3867" y="12814"/>
                  </a:cubicBezTo>
                  <a:cubicBezTo>
                    <a:pt x="3867" y="12631"/>
                    <a:pt x="3867" y="12631"/>
                    <a:pt x="3867" y="12631"/>
                  </a:cubicBezTo>
                  <a:cubicBezTo>
                    <a:pt x="4133" y="12814"/>
                    <a:pt x="4133" y="12814"/>
                    <a:pt x="4133" y="12814"/>
                  </a:cubicBezTo>
                  <a:cubicBezTo>
                    <a:pt x="4133" y="12997"/>
                    <a:pt x="4133" y="12997"/>
                    <a:pt x="4133" y="12997"/>
                  </a:cubicBezTo>
                  <a:cubicBezTo>
                    <a:pt x="4533" y="13363"/>
                    <a:pt x="4533" y="13363"/>
                    <a:pt x="4533" y="13363"/>
                  </a:cubicBezTo>
                  <a:cubicBezTo>
                    <a:pt x="4667" y="13363"/>
                    <a:pt x="4667" y="13363"/>
                    <a:pt x="4667" y="13363"/>
                  </a:cubicBezTo>
                  <a:cubicBezTo>
                    <a:pt x="4667" y="13180"/>
                    <a:pt x="4667" y="13180"/>
                    <a:pt x="4667" y="13180"/>
                  </a:cubicBezTo>
                  <a:cubicBezTo>
                    <a:pt x="4667" y="12997"/>
                    <a:pt x="4667" y="12997"/>
                    <a:pt x="4667" y="12997"/>
                  </a:cubicBezTo>
                  <a:cubicBezTo>
                    <a:pt x="4667" y="12997"/>
                    <a:pt x="4667" y="12997"/>
                    <a:pt x="4667" y="12997"/>
                  </a:cubicBezTo>
                  <a:cubicBezTo>
                    <a:pt x="4800" y="13363"/>
                    <a:pt x="4800" y="13363"/>
                    <a:pt x="4800" y="13363"/>
                  </a:cubicBezTo>
                  <a:cubicBezTo>
                    <a:pt x="4933" y="13363"/>
                    <a:pt x="4933" y="13363"/>
                    <a:pt x="4933" y="13363"/>
                  </a:cubicBezTo>
                  <a:cubicBezTo>
                    <a:pt x="4933" y="13180"/>
                    <a:pt x="4933" y="13180"/>
                    <a:pt x="4933" y="13180"/>
                  </a:cubicBezTo>
                  <a:cubicBezTo>
                    <a:pt x="4800" y="12814"/>
                    <a:pt x="4800" y="12814"/>
                    <a:pt x="4800" y="12814"/>
                  </a:cubicBezTo>
                  <a:cubicBezTo>
                    <a:pt x="4933" y="12447"/>
                    <a:pt x="4933" y="12447"/>
                    <a:pt x="4933" y="12447"/>
                  </a:cubicBezTo>
                  <a:cubicBezTo>
                    <a:pt x="5067" y="12631"/>
                    <a:pt x="5067" y="12631"/>
                    <a:pt x="5067" y="12631"/>
                  </a:cubicBezTo>
                  <a:cubicBezTo>
                    <a:pt x="5333" y="12814"/>
                    <a:pt x="5333" y="12814"/>
                    <a:pt x="5333" y="12814"/>
                  </a:cubicBezTo>
                  <a:cubicBezTo>
                    <a:pt x="5467" y="13180"/>
                    <a:pt x="5467" y="13180"/>
                    <a:pt x="5467" y="13180"/>
                  </a:cubicBezTo>
                  <a:cubicBezTo>
                    <a:pt x="5600" y="13180"/>
                    <a:pt x="5600" y="13180"/>
                    <a:pt x="5600" y="13180"/>
                  </a:cubicBezTo>
                  <a:cubicBezTo>
                    <a:pt x="5867" y="13180"/>
                    <a:pt x="5867" y="13180"/>
                    <a:pt x="5867" y="13180"/>
                  </a:cubicBezTo>
                  <a:cubicBezTo>
                    <a:pt x="5867" y="13363"/>
                    <a:pt x="5867" y="13363"/>
                    <a:pt x="5867" y="13363"/>
                  </a:cubicBezTo>
                  <a:cubicBezTo>
                    <a:pt x="6000" y="12997"/>
                    <a:pt x="6000" y="12997"/>
                    <a:pt x="6000" y="12997"/>
                  </a:cubicBezTo>
                  <a:cubicBezTo>
                    <a:pt x="6000" y="13363"/>
                    <a:pt x="6000" y="13363"/>
                    <a:pt x="6000" y="13363"/>
                  </a:cubicBezTo>
                  <a:cubicBezTo>
                    <a:pt x="6000" y="13546"/>
                    <a:pt x="6000" y="13546"/>
                    <a:pt x="6000" y="13546"/>
                  </a:cubicBezTo>
                  <a:cubicBezTo>
                    <a:pt x="6133" y="13546"/>
                    <a:pt x="6133" y="13546"/>
                    <a:pt x="6133" y="13546"/>
                  </a:cubicBezTo>
                  <a:cubicBezTo>
                    <a:pt x="6400" y="13912"/>
                    <a:pt x="6400" y="13912"/>
                    <a:pt x="6400" y="13912"/>
                  </a:cubicBezTo>
                  <a:cubicBezTo>
                    <a:pt x="7200" y="14095"/>
                    <a:pt x="7200" y="14095"/>
                    <a:pt x="7200" y="14095"/>
                  </a:cubicBezTo>
                  <a:cubicBezTo>
                    <a:pt x="7333" y="14278"/>
                    <a:pt x="7333" y="14278"/>
                    <a:pt x="7333" y="14278"/>
                  </a:cubicBezTo>
                  <a:cubicBezTo>
                    <a:pt x="7600" y="14644"/>
                    <a:pt x="7600" y="14644"/>
                    <a:pt x="7600" y="14644"/>
                  </a:cubicBezTo>
                  <a:cubicBezTo>
                    <a:pt x="7733" y="15193"/>
                    <a:pt x="7733" y="15193"/>
                    <a:pt x="7733" y="15193"/>
                  </a:cubicBezTo>
                  <a:cubicBezTo>
                    <a:pt x="8133" y="15925"/>
                    <a:pt x="8133" y="15925"/>
                    <a:pt x="8133" y="15925"/>
                  </a:cubicBezTo>
                  <a:cubicBezTo>
                    <a:pt x="8133" y="16108"/>
                    <a:pt x="8133" y="16108"/>
                    <a:pt x="8133" y="16108"/>
                  </a:cubicBezTo>
                  <a:cubicBezTo>
                    <a:pt x="8400" y="16292"/>
                    <a:pt x="8400" y="16292"/>
                    <a:pt x="8400" y="16292"/>
                  </a:cubicBezTo>
                  <a:cubicBezTo>
                    <a:pt x="8533" y="16475"/>
                    <a:pt x="8533" y="16475"/>
                    <a:pt x="8533" y="16475"/>
                  </a:cubicBezTo>
                  <a:cubicBezTo>
                    <a:pt x="8667" y="16658"/>
                    <a:pt x="8667" y="16658"/>
                    <a:pt x="8667" y="16658"/>
                  </a:cubicBezTo>
                  <a:cubicBezTo>
                    <a:pt x="9333" y="17756"/>
                    <a:pt x="9333" y="17756"/>
                    <a:pt x="9333" y="17756"/>
                  </a:cubicBezTo>
                  <a:cubicBezTo>
                    <a:pt x="9333" y="17939"/>
                    <a:pt x="9333" y="17939"/>
                    <a:pt x="9333" y="17939"/>
                  </a:cubicBezTo>
                  <a:cubicBezTo>
                    <a:pt x="9600" y="18122"/>
                    <a:pt x="9600" y="18122"/>
                    <a:pt x="9600" y="18122"/>
                  </a:cubicBezTo>
                  <a:cubicBezTo>
                    <a:pt x="10000" y="18305"/>
                    <a:pt x="10000" y="18305"/>
                    <a:pt x="10000" y="18305"/>
                  </a:cubicBezTo>
                  <a:cubicBezTo>
                    <a:pt x="10133" y="18305"/>
                    <a:pt x="10133" y="18305"/>
                    <a:pt x="10133" y="18305"/>
                  </a:cubicBezTo>
                  <a:cubicBezTo>
                    <a:pt x="10267" y="18305"/>
                    <a:pt x="10267" y="18305"/>
                    <a:pt x="10267" y="18305"/>
                  </a:cubicBezTo>
                  <a:cubicBezTo>
                    <a:pt x="10533" y="18488"/>
                    <a:pt x="10533" y="18488"/>
                    <a:pt x="10533" y="18488"/>
                  </a:cubicBezTo>
                  <a:cubicBezTo>
                    <a:pt x="10933" y="18305"/>
                    <a:pt x="10933" y="18305"/>
                    <a:pt x="10933" y="18305"/>
                  </a:cubicBezTo>
                  <a:cubicBezTo>
                    <a:pt x="11200" y="18488"/>
                    <a:pt x="11200" y="18488"/>
                    <a:pt x="11200" y="18488"/>
                  </a:cubicBezTo>
                  <a:cubicBezTo>
                    <a:pt x="11467" y="18488"/>
                    <a:pt x="11467" y="18488"/>
                    <a:pt x="11467" y="18488"/>
                  </a:cubicBezTo>
                  <a:cubicBezTo>
                    <a:pt x="11867" y="18488"/>
                    <a:pt x="11867" y="18488"/>
                    <a:pt x="11867" y="18488"/>
                  </a:cubicBezTo>
                  <a:cubicBezTo>
                    <a:pt x="12133" y="18671"/>
                    <a:pt x="12133" y="18671"/>
                    <a:pt x="12133" y="18671"/>
                  </a:cubicBezTo>
                  <a:cubicBezTo>
                    <a:pt x="12400" y="18671"/>
                    <a:pt x="12400" y="18671"/>
                    <a:pt x="12400" y="18671"/>
                  </a:cubicBezTo>
                  <a:cubicBezTo>
                    <a:pt x="12533" y="18854"/>
                    <a:pt x="12533" y="18854"/>
                    <a:pt x="12533" y="18854"/>
                  </a:cubicBezTo>
                  <a:cubicBezTo>
                    <a:pt x="12800" y="18854"/>
                    <a:pt x="12800" y="18854"/>
                    <a:pt x="12800" y="18854"/>
                  </a:cubicBezTo>
                  <a:cubicBezTo>
                    <a:pt x="12933" y="19037"/>
                    <a:pt x="12933" y="19037"/>
                    <a:pt x="12933" y="19037"/>
                  </a:cubicBezTo>
                  <a:cubicBezTo>
                    <a:pt x="12667" y="19220"/>
                    <a:pt x="12667" y="19220"/>
                    <a:pt x="12667" y="19220"/>
                  </a:cubicBezTo>
                  <a:cubicBezTo>
                    <a:pt x="13067" y="19220"/>
                    <a:pt x="13067" y="19220"/>
                    <a:pt x="13067" y="19220"/>
                  </a:cubicBezTo>
                  <a:cubicBezTo>
                    <a:pt x="13333" y="19586"/>
                    <a:pt x="13333" y="19586"/>
                    <a:pt x="13333" y="19586"/>
                  </a:cubicBezTo>
                  <a:cubicBezTo>
                    <a:pt x="13600" y="19403"/>
                    <a:pt x="13600" y="19403"/>
                    <a:pt x="13600" y="19403"/>
                  </a:cubicBezTo>
                  <a:cubicBezTo>
                    <a:pt x="13733" y="19220"/>
                    <a:pt x="13733" y="19220"/>
                    <a:pt x="13733" y="19220"/>
                  </a:cubicBezTo>
                  <a:cubicBezTo>
                    <a:pt x="13333" y="18854"/>
                    <a:pt x="13333" y="18854"/>
                    <a:pt x="13333" y="18854"/>
                  </a:cubicBezTo>
                  <a:cubicBezTo>
                    <a:pt x="13333" y="18854"/>
                    <a:pt x="13333" y="18854"/>
                    <a:pt x="13333" y="18854"/>
                  </a:cubicBezTo>
                  <a:cubicBezTo>
                    <a:pt x="13333" y="18671"/>
                    <a:pt x="13333" y="18671"/>
                    <a:pt x="13333" y="18671"/>
                  </a:cubicBezTo>
                  <a:cubicBezTo>
                    <a:pt x="13467" y="18671"/>
                    <a:pt x="13467" y="18671"/>
                    <a:pt x="13467" y="18671"/>
                  </a:cubicBezTo>
                  <a:cubicBezTo>
                    <a:pt x="13733" y="18671"/>
                    <a:pt x="13733" y="18671"/>
                    <a:pt x="13733" y="18671"/>
                  </a:cubicBezTo>
                  <a:cubicBezTo>
                    <a:pt x="14000" y="18488"/>
                    <a:pt x="14000" y="18488"/>
                    <a:pt x="14000" y="18488"/>
                  </a:cubicBezTo>
                  <a:cubicBezTo>
                    <a:pt x="13467" y="18305"/>
                    <a:pt x="13467" y="18305"/>
                    <a:pt x="13467" y="18305"/>
                  </a:cubicBezTo>
                  <a:cubicBezTo>
                    <a:pt x="12800" y="18305"/>
                    <a:pt x="12800" y="18305"/>
                    <a:pt x="12800" y="18305"/>
                  </a:cubicBezTo>
                  <a:cubicBezTo>
                    <a:pt x="12533" y="17939"/>
                    <a:pt x="12533" y="17939"/>
                    <a:pt x="12533" y="17939"/>
                  </a:cubicBezTo>
                  <a:cubicBezTo>
                    <a:pt x="12400" y="17756"/>
                    <a:pt x="12400" y="17756"/>
                    <a:pt x="12400" y="17756"/>
                  </a:cubicBezTo>
                  <a:cubicBezTo>
                    <a:pt x="12667" y="17573"/>
                    <a:pt x="12667" y="17573"/>
                    <a:pt x="12667" y="17573"/>
                  </a:cubicBezTo>
                  <a:cubicBezTo>
                    <a:pt x="12933" y="17573"/>
                    <a:pt x="12933" y="17573"/>
                    <a:pt x="12933" y="17573"/>
                  </a:cubicBezTo>
                  <a:cubicBezTo>
                    <a:pt x="13067" y="17390"/>
                    <a:pt x="13067" y="17390"/>
                    <a:pt x="13067" y="17390"/>
                  </a:cubicBezTo>
                  <a:cubicBezTo>
                    <a:pt x="12800" y="17207"/>
                    <a:pt x="12800" y="17207"/>
                    <a:pt x="12800" y="17207"/>
                  </a:cubicBezTo>
                  <a:cubicBezTo>
                    <a:pt x="12400" y="17207"/>
                    <a:pt x="12400" y="17207"/>
                    <a:pt x="12400" y="17207"/>
                  </a:cubicBezTo>
                  <a:cubicBezTo>
                    <a:pt x="11867" y="17207"/>
                    <a:pt x="11867" y="17207"/>
                    <a:pt x="11867" y="17207"/>
                  </a:cubicBezTo>
                  <a:cubicBezTo>
                    <a:pt x="11733" y="17024"/>
                    <a:pt x="11733" y="17024"/>
                    <a:pt x="11733" y="17024"/>
                  </a:cubicBezTo>
                  <a:cubicBezTo>
                    <a:pt x="11733" y="16658"/>
                    <a:pt x="11733" y="16658"/>
                    <a:pt x="11733" y="16658"/>
                  </a:cubicBezTo>
                  <a:cubicBezTo>
                    <a:pt x="11867" y="16475"/>
                    <a:pt x="11867" y="16475"/>
                    <a:pt x="11867" y="16475"/>
                  </a:cubicBezTo>
                  <a:cubicBezTo>
                    <a:pt x="11867" y="16108"/>
                    <a:pt x="11867" y="16108"/>
                    <a:pt x="11867" y="16108"/>
                  </a:cubicBezTo>
                  <a:cubicBezTo>
                    <a:pt x="11733" y="15925"/>
                    <a:pt x="11733" y="15925"/>
                    <a:pt x="11733" y="15925"/>
                  </a:cubicBezTo>
                  <a:cubicBezTo>
                    <a:pt x="11600" y="15925"/>
                    <a:pt x="11600" y="15925"/>
                    <a:pt x="11600" y="15925"/>
                  </a:cubicBezTo>
                  <a:cubicBezTo>
                    <a:pt x="11467" y="16108"/>
                    <a:pt x="11467" y="16108"/>
                    <a:pt x="11467" y="16108"/>
                  </a:cubicBezTo>
                  <a:cubicBezTo>
                    <a:pt x="11200" y="15925"/>
                    <a:pt x="11200" y="15925"/>
                    <a:pt x="11200" y="15925"/>
                  </a:cubicBezTo>
                  <a:cubicBezTo>
                    <a:pt x="11067" y="16108"/>
                    <a:pt x="11067" y="16108"/>
                    <a:pt x="11067" y="16108"/>
                  </a:cubicBezTo>
                  <a:cubicBezTo>
                    <a:pt x="10800" y="15742"/>
                    <a:pt x="10800" y="15742"/>
                    <a:pt x="10800" y="15742"/>
                  </a:cubicBezTo>
                  <a:cubicBezTo>
                    <a:pt x="10800" y="15193"/>
                    <a:pt x="10800" y="15193"/>
                    <a:pt x="10800" y="15193"/>
                  </a:cubicBezTo>
                  <a:cubicBezTo>
                    <a:pt x="10533" y="15010"/>
                    <a:pt x="10533" y="15010"/>
                    <a:pt x="10533" y="15010"/>
                  </a:cubicBezTo>
                  <a:cubicBezTo>
                    <a:pt x="10400" y="14095"/>
                    <a:pt x="10400" y="14095"/>
                    <a:pt x="10400" y="14095"/>
                  </a:cubicBezTo>
                  <a:cubicBezTo>
                    <a:pt x="10267" y="14095"/>
                    <a:pt x="10267" y="14095"/>
                    <a:pt x="10267" y="14095"/>
                  </a:cubicBezTo>
                  <a:cubicBezTo>
                    <a:pt x="10133" y="13729"/>
                    <a:pt x="10133" y="13729"/>
                    <a:pt x="10133" y="13729"/>
                  </a:cubicBezTo>
                  <a:cubicBezTo>
                    <a:pt x="9867" y="13729"/>
                    <a:pt x="9867" y="13729"/>
                    <a:pt x="9867" y="13729"/>
                  </a:cubicBezTo>
                  <a:cubicBezTo>
                    <a:pt x="9600" y="13546"/>
                    <a:pt x="9600" y="13546"/>
                    <a:pt x="9600" y="13546"/>
                  </a:cubicBezTo>
                  <a:cubicBezTo>
                    <a:pt x="9467" y="13180"/>
                    <a:pt x="9467" y="13180"/>
                    <a:pt x="9467" y="13180"/>
                  </a:cubicBezTo>
                  <a:cubicBezTo>
                    <a:pt x="9200" y="12814"/>
                    <a:pt x="9200" y="12814"/>
                    <a:pt x="9200" y="12814"/>
                  </a:cubicBezTo>
                  <a:cubicBezTo>
                    <a:pt x="9067" y="12264"/>
                    <a:pt x="9067" y="12264"/>
                    <a:pt x="9067" y="12264"/>
                  </a:cubicBezTo>
                  <a:cubicBezTo>
                    <a:pt x="8933" y="12081"/>
                    <a:pt x="8933" y="12081"/>
                    <a:pt x="8933" y="12081"/>
                  </a:cubicBezTo>
                  <a:cubicBezTo>
                    <a:pt x="8667" y="11532"/>
                    <a:pt x="8667" y="11532"/>
                    <a:pt x="8667" y="11532"/>
                  </a:cubicBezTo>
                  <a:cubicBezTo>
                    <a:pt x="8800" y="11532"/>
                    <a:pt x="8800" y="11532"/>
                    <a:pt x="8800" y="11532"/>
                  </a:cubicBezTo>
                  <a:cubicBezTo>
                    <a:pt x="9333" y="11532"/>
                    <a:pt x="9333" y="11532"/>
                    <a:pt x="9333" y="11532"/>
                  </a:cubicBezTo>
                  <a:cubicBezTo>
                    <a:pt x="9867" y="11166"/>
                    <a:pt x="9867" y="11166"/>
                    <a:pt x="9867" y="11166"/>
                  </a:cubicBezTo>
                  <a:cubicBezTo>
                    <a:pt x="10000" y="10800"/>
                    <a:pt x="10000" y="10800"/>
                    <a:pt x="10000" y="10800"/>
                  </a:cubicBezTo>
                  <a:cubicBezTo>
                    <a:pt x="10000" y="10434"/>
                    <a:pt x="10000" y="10434"/>
                    <a:pt x="10000" y="10434"/>
                  </a:cubicBezTo>
                  <a:cubicBezTo>
                    <a:pt x="9600" y="9885"/>
                    <a:pt x="9600" y="9885"/>
                    <a:pt x="9600" y="9885"/>
                  </a:cubicBezTo>
                  <a:cubicBezTo>
                    <a:pt x="9200" y="9702"/>
                    <a:pt x="9200" y="9702"/>
                    <a:pt x="9200" y="9702"/>
                  </a:cubicBezTo>
                  <a:cubicBezTo>
                    <a:pt x="9067" y="9885"/>
                    <a:pt x="9067" y="9885"/>
                    <a:pt x="9067" y="9885"/>
                  </a:cubicBezTo>
                  <a:cubicBezTo>
                    <a:pt x="8800" y="9702"/>
                    <a:pt x="8800" y="9702"/>
                    <a:pt x="8800" y="9702"/>
                  </a:cubicBezTo>
                  <a:cubicBezTo>
                    <a:pt x="8267" y="9336"/>
                    <a:pt x="8267" y="9336"/>
                    <a:pt x="8267" y="9336"/>
                  </a:cubicBezTo>
                  <a:cubicBezTo>
                    <a:pt x="8000" y="8969"/>
                    <a:pt x="8000" y="8969"/>
                    <a:pt x="8000" y="8969"/>
                  </a:cubicBezTo>
                  <a:cubicBezTo>
                    <a:pt x="7733" y="8969"/>
                    <a:pt x="7733" y="8969"/>
                    <a:pt x="7733" y="8969"/>
                  </a:cubicBezTo>
                  <a:cubicBezTo>
                    <a:pt x="7067" y="8786"/>
                    <a:pt x="7067" y="8786"/>
                    <a:pt x="7067" y="8786"/>
                  </a:cubicBezTo>
                  <a:cubicBezTo>
                    <a:pt x="6933" y="8420"/>
                    <a:pt x="6933" y="8420"/>
                    <a:pt x="6933" y="8420"/>
                  </a:cubicBezTo>
                  <a:cubicBezTo>
                    <a:pt x="7200" y="8054"/>
                    <a:pt x="7200" y="8054"/>
                    <a:pt x="7200" y="8054"/>
                  </a:cubicBezTo>
                  <a:cubicBezTo>
                    <a:pt x="7200" y="7688"/>
                    <a:pt x="7200" y="7688"/>
                    <a:pt x="7200" y="7688"/>
                  </a:cubicBezTo>
                  <a:cubicBezTo>
                    <a:pt x="7067" y="7322"/>
                    <a:pt x="7067" y="7322"/>
                    <a:pt x="7067" y="7322"/>
                  </a:cubicBezTo>
                  <a:cubicBezTo>
                    <a:pt x="6533" y="6590"/>
                    <a:pt x="6533" y="6590"/>
                    <a:pt x="6533" y="6590"/>
                  </a:cubicBezTo>
                  <a:cubicBezTo>
                    <a:pt x="6400" y="6590"/>
                    <a:pt x="6400" y="6590"/>
                    <a:pt x="6400" y="6590"/>
                  </a:cubicBezTo>
                  <a:cubicBezTo>
                    <a:pt x="6267" y="6773"/>
                    <a:pt x="6267" y="6773"/>
                    <a:pt x="6267" y="6773"/>
                  </a:cubicBezTo>
                  <a:cubicBezTo>
                    <a:pt x="6133" y="6407"/>
                    <a:pt x="6133" y="6407"/>
                    <a:pt x="6133" y="6407"/>
                  </a:cubicBezTo>
                  <a:cubicBezTo>
                    <a:pt x="5867" y="6224"/>
                    <a:pt x="5867" y="6224"/>
                    <a:pt x="5867" y="6224"/>
                  </a:cubicBezTo>
                  <a:cubicBezTo>
                    <a:pt x="5733" y="5858"/>
                    <a:pt x="5733" y="5858"/>
                    <a:pt x="5733" y="5858"/>
                  </a:cubicBezTo>
                  <a:cubicBezTo>
                    <a:pt x="5467" y="5858"/>
                    <a:pt x="5467" y="5858"/>
                    <a:pt x="5467" y="5858"/>
                  </a:cubicBezTo>
                  <a:cubicBezTo>
                    <a:pt x="5333" y="5492"/>
                    <a:pt x="5333" y="5492"/>
                    <a:pt x="5333" y="5492"/>
                  </a:cubicBezTo>
                  <a:cubicBezTo>
                    <a:pt x="5200" y="5492"/>
                    <a:pt x="5200" y="5492"/>
                    <a:pt x="5200" y="5492"/>
                  </a:cubicBezTo>
                  <a:cubicBezTo>
                    <a:pt x="4933" y="5308"/>
                    <a:pt x="4933" y="5308"/>
                    <a:pt x="4933" y="5308"/>
                  </a:cubicBezTo>
                  <a:cubicBezTo>
                    <a:pt x="4667" y="5308"/>
                    <a:pt x="4667" y="5308"/>
                    <a:pt x="4667" y="5308"/>
                  </a:cubicBezTo>
                  <a:cubicBezTo>
                    <a:pt x="4400" y="4942"/>
                    <a:pt x="4400" y="4942"/>
                    <a:pt x="4400" y="4942"/>
                  </a:cubicBezTo>
                  <a:cubicBezTo>
                    <a:pt x="4000" y="4942"/>
                    <a:pt x="4000" y="4942"/>
                    <a:pt x="4000" y="4942"/>
                  </a:cubicBezTo>
                  <a:cubicBezTo>
                    <a:pt x="3467" y="4576"/>
                    <a:pt x="3467" y="4576"/>
                    <a:pt x="3467" y="4576"/>
                  </a:cubicBezTo>
                  <a:cubicBezTo>
                    <a:pt x="2667" y="4393"/>
                    <a:pt x="2667" y="4393"/>
                    <a:pt x="2667" y="4393"/>
                  </a:cubicBezTo>
                  <a:cubicBezTo>
                    <a:pt x="2400" y="4210"/>
                    <a:pt x="2400" y="4210"/>
                    <a:pt x="2400" y="4210"/>
                  </a:cubicBezTo>
                  <a:cubicBezTo>
                    <a:pt x="2267" y="4027"/>
                    <a:pt x="2267" y="4027"/>
                    <a:pt x="2267" y="4027"/>
                  </a:cubicBezTo>
                  <a:cubicBezTo>
                    <a:pt x="2133" y="4027"/>
                    <a:pt x="2133" y="4027"/>
                    <a:pt x="2133" y="4027"/>
                  </a:cubicBezTo>
                  <a:cubicBezTo>
                    <a:pt x="2000" y="4027"/>
                    <a:pt x="2000" y="4027"/>
                    <a:pt x="2000" y="4027"/>
                  </a:cubicBezTo>
                  <a:cubicBezTo>
                    <a:pt x="1467" y="3661"/>
                    <a:pt x="1467" y="3661"/>
                    <a:pt x="1467" y="3661"/>
                  </a:cubicBezTo>
                  <a:cubicBezTo>
                    <a:pt x="1333" y="3478"/>
                    <a:pt x="1333" y="3478"/>
                    <a:pt x="1333" y="3478"/>
                  </a:cubicBezTo>
                  <a:cubicBezTo>
                    <a:pt x="1067" y="3478"/>
                    <a:pt x="1067" y="3478"/>
                    <a:pt x="1067" y="3478"/>
                  </a:cubicBezTo>
                  <a:cubicBezTo>
                    <a:pt x="667" y="3112"/>
                    <a:pt x="667" y="3112"/>
                    <a:pt x="667" y="3112"/>
                  </a:cubicBezTo>
                  <a:lnTo>
                    <a:pt x="400" y="3112"/>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8" name="Freeform 179">
              <a:extLst>
                <a:ext uri="{FF2B5EF4-FFF2-40B4-BE49-F238E27FC236}">
                  <a16:creationId xmlns:a16="http://schemas.microsoft.com/office/drawing/2014/main" id="{2C565817-BB92-6846-B7E9-F969BBC6C837}"/>
                </a:ext>
              </a:extLst>
            </p:cNvPr>
            <p:cNvSpPr/>
            <p:nvPr/>
          </p:nvSpPr>
          <p:spPr>
            <a:xfrm>
              <a:off x="7546362" y="8159840"/>
              <a:ext cx="789184" cy="1188240"/>
            </a:xfrm>
            <a:custGeom>
              <a:avLst/>
              <a:gdLst/>
              <a:ahLst/>
              <a:cxnLst>
                <a:cxn ang="0">
                  <a:pos x="wd2" y="hd2"/>
                </a:cxn>
                <a:cxn ang="5400000">
                  <a:pos x="wd2" y="hd2"/>
                </a:cxn>
                <a:cxn ang="10800000">
                  <a:pos x="wd2" y="hd2"/>
                </a:cxn>
                <a:cxn ang="16200000">
                  <a:pos x="wd2" y="hd2"/>
                </a:cxn>
              </a:cxnLst>
              <a:rect l="0" t="0" r="r" b="b"/>
              <a:pathLst>
                <a:path w="21600" h="21600" extrusionOk="0">
                  <a:moveTo>
                    <a:pt x="7743" y="1080"/>
                  </a:moveTo>
                  <a:cubicBezTo>
                    <a:pt x="8151" y="1080"/>
                    <a:pt x="8151" y="1080"/>
                    <a:pt x="8151" y="1080"/>
                  </a:cubicBezTo>
                  <a:cubicBezTo>
                    <a:pt x="7947" y="1215"/>
                    <a:pt x="7947" y="1215"/>
                    <a:pt x="7947" y="1215"/>
                  </a:cubicBezTo>
                  <a:cubicBezTo>
                    <a:pt x="7743" y="1080"/>
                    <a:pt x="7743" y="1080"/>
                    <a:pt x="7743" y="1080"/>
                  </a:cubicBezTo>
                  <a:close/>
                  <a:moveTo>
                    <a:pt x="7336" y="405"/>
                  </a:moveTo>
                  <a:cubicBezTo>
                    <a:pt x="7743" y="675"/>
                    <a:pt x="7743" y="675"/>
                    <a:pt x="7743" y="675"/>
                  </a:cubicBezTo>
                  <a:cubicBezTo>
                    <a:pt x="7336" y="675"/>
                    <a:pt x="7336" y="675"/>
                    <a:pt x="7336" y="675"/>
                  </a:cubicBezTo>
                  <a:cubicBezTo>
                    <a:pt x="7336" y="405"/>
                    <a:pt x="7336" y="405"/>
                    <a:pt x="7336" y="405"/>
                  </a:cubicBezTo>
                  <a:close/>
                  <a:moveTo>
                    <a:pt x="8355" y="0"/>
                  </a:moveTo>
                  <a:cubicBezTo>
                    <a:pt x="7947" y="270"/>
                    <a:pt x="7947" y="270"/>
                    <a:pt x="7947" y="270"/>
                  </a:cubicBezTo>
                  <a:cubicBezTo>
                    <a:pt x="8355" y="405"/>
                    <a:pt x="8355" y="405"/>
                    <a:pt x="8355" y="405"/>
                  </a:cubicBezTo>
                  <a:cubicBezTo>
                    <a:pt x="8355" y="0"/>
                    <a:pt x="8355" y="0"/>
                    <a:pt x="8355" y="0"/>
                  </a:cubicBezTo>
                  <a:close/>
                  <a:moveTo>
                    <a:pt x="9374" y="810"/>
                  </a:moveTo>
                  <a:cubicBezTo>
                    <a:pt x="8966" y="945"/>
                    <a:pt x="8966" y="945"/>
                    <a:pt x="8966" y="945"/>
                  </a:cubicBezTo>
                  <a:cubicBezTo>
                    <a:pt x="9170" y="1080"/>
                    <a:pt x="9170" y="1080"/>
                    <a:pt x="9170" y="1080"/>
                  </a:cubicBezTo>
                  <a:cubicBezTo>
                    <a:pt x="9374" y="945"/>
                    <a:pt x="9374" y="945"/>
                    <a:pt x="9374" y="945"/>
                  </a:cubicBezTo>
                  <a:cubicBezTo>
                    <a:pt x="9374" y="945"/>
                    <a:pt x="9170" y="810"/>
                    <a:pt x="9374" y="810"/>
                  </a:cubicBezTo>
                  <a:close/>
                  <a:moveTo>
                    <a:pt x="9374" y="8100"/>
                  </a:moveTo>
                  <a:cubicBezTo>
                    <a:pt x="9781" y="8235"/>
                    <a:pt x="9781" y="8235"/>
                    <a:pt x="9781" y="8235"/>
                  </a:cubicBezTo>
                  <a:cubicBezTo>
                    <a:pt x="9985" y="8505"/>
                    <a:pt x="9985" y="8505"/>
                    <a:pt x="9985" y="8505"/>
                  </a:cubicBezTo>
                  <a:cubicBezTo>
                    <a:pt x="10596" y="8640"/>
                    <a:pt x="10596" y="8640"/>
                    <a:pt x="10596" y="8640"/>
                  </a:cubicBezTo>
                  <a:cubicBezTo>
                    <a:pt x="10800" y="8505"/>
                    <a:pt x="10800" y="8505"/>
                    <a:pt x="10800" y="8505"/>
                  </a:cubicBezTo>
                  <a:cubicBezTo>
                    <a:pt x="11004" y="8370"/>
                    <a:pt x="11004" y="8370"/>
                    <a:pt x="11004" y="8370"/>
                  </a:cubicBezTo>
                  <a:cubicBezTo>
                    <a:pt x="11615" y="8100"/>
                    <a:pt x="11615" y="8100"/>
                    <a:pt x="11615" y="8100"/>
                  </a:cubicBezTo>
                  <a:cubicBezTo>
                    <a:pt x="12023" y="7965"/>
                    <a:pt x="12023" y="7965"/>
                    <a:pt x="12023" y="7965"/>
                  </a:cubicBezTo>
                  <a:cubicBezTo>
                    <a:pt x="12634" y="8235"/>
                    <a:pt x="12634" y="8235"/>
                    <a:pt x="12634" y="8235"/>
                  </a:cubicBezTo>
                  <a:cubicBezTo>
                    <a:pt x="12838" y="8640"/>
                    <a:pt x="12838" y="8640"/>
                    <a:pt x="12838" y="8640"/>
                  </a:cubicBezTo>
                  <a:cubicBezTo>
                    <a:pt x="12838" y="8910"/>
                    <a:pt x="12838" y="8910"/>
                    <a:pt x="12838" y="8910"/>
                  </a:cubicBezTo>
                  <a:cubicBezTo>
                    <a:pt x="13042" y="9045"/>
                    <a:pt x="13042" y="9045"/>
                    <a:pt x="13042" y="9045"/>
                  </a:cubicBezTo>
                  <a:cubicBezTo>
                    <a:pt x="13245" y="8910"/>
                    <a:pt x="13245" y="8910"/>
                    <a:pt x="13245" y="8910"/>
                  </a:cubicBezTo>
                  <a:cubicBezTo>
                    <a:pt x="13245" y="8640"/>
                    <a:pt x="13245" y="8640"/>
                    <a:pt x="13245" y="8640"/>
                  </a:cubicBezTo>
                  <a:cubicBezTo>
                    <a:pt x="13449" y="8640"/>
                    <a:pt x="13449" y="8640"/>
                    <a:pt x="13449" y="8640"/>
                  </a:cubicBezTo>
                  <a:cubicBezTo>
                    <a:pt x="13653" y="8910"/>
                    <a:pt x="13653" y="8910"/>
                    <a:pt x="13653" y="8910"/>
                  </a:cubicBezTo>
                  <a:cubicBezTo>
                    <a:pt x="14264" y="8910"/>
                    <a:pt x="14264" y="8910"/>
                    <a:pt x="14264" y="8910"/>
                  </a:cubicBezTo>
                  <a:cubicBezTo>
                    <a:pt x="14672" y="9045"/>
                    <a:pt x="14672" y="9045"/>
                    <a:pt x="14672" y="9045"/>
                  </a:cubicBezTo>
                  <a:cubicBezTo>
                    <a:pt x="14672" y="9180"/>
                    <a:pt x="14672" y="9180"/>
                    <a:pt x="14672" y="9180"/>
                  </a:cubicBezTo>
                  <a:cubicBezTo>
                    <a:pt x="14468" y="9180"/>
                    <a:pt x="14468" y="9180"/>
                    <a:pt x="14468" y="9180"/>
                  </a:cubicBezTo>
                  <a:cubicBezTo>
                    <a:pt x="14264" y="9045"/>
                    <a:pt x="14264" y="9045"/>
                    <a:pt x="14264" y="9045"/>
                  </a:cubicBezTo>
                  <a:cubicBezTo>
                    <a:pt x="14060" y="9180"/>
                    <a:pt x="14060" y="9180"/>
                    <a:pt x="14060" y="9180"/>
                  </a:cubicBezTo>
                  <a:cubicBezTo>
                    <a:pt x="14060" y="9450"/>
                    <a:pt x="14060" y="9450"/>
                    <a:pt x="14060" y="9450"/>
                  </a:cubicBezTo>
                  <a:cubicBezTo>
                    <a:pt x="14264" y="9990"/>
                    <a:pt x="14264" y="9990"/>
                    <a:pt x="14264" y="9990"/>
                  </a:cubicBezTo>
                  <a:cubicBezTo>
                    <a:pt x="14264" y="10125"/>
                    <a:pt x="14264" y="10125"/>
                    <a:pt x="14264" y="10125"/>
                  </a:cubicBezTo>
                  <a:cubicBezTo>
                    <a:pt x="14875" y="10125"/>
                    <a:pt x="14875" y="10125"/>
                    <a:pt x="14875" y="10125"/>
                  </a:cubicBezTo>
                  <a:cubicBezTo>
                    <a:pt x="15079" y="10260"/>
                    <a:pt x="15079" y="10260"/>
                    <a:pt x="15079" y="10260"/>
                  </a:cubicBezTo>
                  <a:cubicBezTo>
                    <a:pt x="15487" y="10260"/>
                    <a:pt x="15487" y="10260"/>
                    <a:pt x="15487" y="10260"/>
                  </a:cubicBezTo>
                  <a:cubicBezTo>
                    <a:pt x="15691" y="10395"/>
                    <a:pt x="15691" y="10395"/>
                    <a:pt x="15691" y="10395"/>
                  </a:cubicBezTo>
                  <a:cubicBezTo>
                    <a:pt x="15487" y="10530"/>
                    <a:pt x="15487" y="10530"/>
                    <a:pt x="15487" y="10530"/>
                  </a:cubicBezTo>
                  <a:cubicBezTo>
                    <a:pt x="15487" y="10665"/>
                    <a:pt x="15487" y="10665"/>
                    <a:pt x="15487" y="10665"/>
                  </a:cubicBezTo>
                  <a:cubicBezTo>
                    <a:pt x="15283" y="11070"/>
                    <a:pt x="15283" y="11070"/>
                    <a:pt x="15283" y="11070"/>
                  </a:cubicBezTo>
                  <a:cubicBezTo>
                    <a:pt x="14875" y="11070"/>
                    <a:pt x="14875" y="11070"/>
                    <a:pt x="14875" y="11070"/>
                  </a:cubicBezTo>
                  <a:cubicBezTo>
                    <a:pt x="14672" y="10665"/>
                    <a:pt x="14672" y="10665"/>
                    <a:pt x="14672" y="10665"/>
                  </a:cubicBezTo>
                  <a:cubicBezTo>
                    <a:pt x="14875" y="10530"/>
                    <a:pt x="14875" y="10530"/>
                    <a:pt x="14875" y="10530"/>
                  </a:cubicBezTo>
                  <a:cubicBezTo>
                    <a:pt x="14875" y="10395"/>
                    <a:pt x="14875" y="10395"/>
                    <a:pt x="14875" y="10395"/>
                  </a:cubicBezTo>
                  <a:cubicBezTo>
                    <a:pt x="14672" y="10395"/>
                    <a:pt x="14672" y="10395"/>
                    <a:pt x="14672" y="10395"/>
                  </a:cubicBezTo>
                  <a:cubicBezTo>
                    <a:pt x="14672" y="10530"/>
                    <a:pt x="14672" y="10530"/>
                    <a:pt x="14672" y="10530"/>
                  </a:cubicBezTo>
                  <a:cubicBezTo>
                    <a:pt x="14264" y="10530"/>
                    <a:pt x="14264" y="10530"/>
                    <a:pt x="14264" y="10530"/>
                  </a:cubicBezTo>
                  <a:cubicBezTo>
                    <a:pt x="13857" y="10260"/>
                    <a:pt x="13857" y="10260"/>
                    <a:pt x="13857" y="10260"/>
                  </a:cubicBezTo>
                  <a:cubicBezTo>
                    <a:pt x="13449" y="10125"/>
                    <a:pt x="13449" y="10125"/>
                    <a:pt x="13449" y="10125"/>
                  </a:cubicBezTo>
                  <a:cubicBezTo>
                    <a:pt x="13449" y="9855"/>
                    <a:pt x="13449" y="9855"/>
                    <a:pt x="13449" y="9855"/>
                  </a:cubicBezTo>
                  <a:cubicBezTo>
                    <a:pt x="13245" y="9585"/>
                    <a:pt x="13245" y="9585"/>
                    <a:pt x="13245" y="9585"/>
                  </a:cubicBezTo>
                  <a:cubicBezTo>
                    <a:pt x="12634" y="9450"/>
                    <a:pt x="12634" y="9450"/>
                    <a:pt x="12634" y="9450"/>
                  </a:cubicBezTo>
                  <a:cubicBezTo>
                    <a:pt x="12430" y="9045"/>
                    <a:pt x="12430" y="9045"/>
                    <a:pt x="12430" y="9045"/>
                  </a:cubicBezTo>
                  <a:cubicBezTo>
                    <a:pt x="12023" y="8910"/>
                    <a:pt x="12023" y="8910"/>
                    <a:pt x="12023" y="8910"/>
                  </a:cubicBezTo>
                  <a:cubicBezTo>
                    <a:pt x="11819" y="8775"/>
                    <a:pt x="11819" y="8775"/>
                    <a:pt x="11819" y="8775"/>
                  </a:cubicBezTo>
                  <a:cubicBezTo>
                    <a:pt x="11615" y="8775"/>
                    <a:pt x="11615" y="8775"/>
                    <a:pt x="11615" y="8775"/>
                  </a:cubicBezTo>
                  <a:cubicBezTo>
                    <a:pt x="11615" y="8910"/>
                    <a:pt x="11615" y="8910"/>
                    <a:pt x="11615" y="8910"/>
                  </a:cubicBezTo>
                  <a:cubicBezTo>
                    <a:pt x="12023" y="9450"/>
                    <a:pt x="12023" y="9450"/>
                    <a:pt x="12023" y="9450"/>
                  </a:cubicBezTo>
                  <a:cubicBezTo>
                    <a:pt x="12023" y="9990"/>
                    <a:pt x="12023" y="9990"/>
                    <a:pt x="12023" y="9990"/>
                  </a:cubicBezTo>
                  <a:cubicBezTo>
                    <a:pt x="12023" y="9990"/>
                    <a:pt x="12023" y="9990"/>
                    <a:pt x="12023" y="9990"/>
                  </a:cubicBezTo>
                  <a:cubicBezTo>
                    <a:pt x="11615" y="9450"/>
                    <a:pt x="11615" y="9450"/>
                    <a:pt x="11615" y="9450"/>
                  </a:cubicBezTo>
                  <a:cubicBezTo>
                    <a:pt x="11004" y="9180"/>
                    <a:pt x="11004" y="9180"/>
                    <a:pt x="11004" y="9180"/>
                  </a:cubicBezTo>
                  <a:cubicBezTo>
                    <a:pt x="10800" y="9045"/>
                    <a:pt x="10800" y="9045"/>
                    <a:pt x="10800" y="9045"/>
                  </a:cubicBezTo>
                  <a:cubicBezTo>
                    <a:pt x="9985" y="8775"/>
                    <a:pt x="9985" y="8775"/>
                    <a:pt x="9985" y="8775"/>
                  </a:cubicBezTo>
                  <a:cubicBezTo>
                    <a:pt x="9577" y="8775"/>
                    <a:pt x="9577" y="8775"/>
                    <a:pt x="9577" y="8775"/>
                  </a:cubicBezTo>
                  <a:cubicBezTo>
                    <a:pt x="9374" y="9045"/>
                    <a:pt x="9374" y="9045"/>
                    <a:pt x="9374" y="9045"/>
                  </a:cubicBezTo>
                  <a:cubicBezTo>
                    <a:pt x="9374" y="9180"/>
                    <a:pt x="9374" y="9180"/>
                    <a:pt x="9374" y="9180"/>
                  </a:cubicBezTo>
                  <a:cubicBezTo>
                    <a:pt x="8966" y="9315"/>
                    <a:pt x="8966" y="9315"/>
                    <a:pt x="8966" y="9315"/>
                  </a:cubicBezTo>
                  <a:cubicBezTo>
                    <a:pt x="8558" y="9045"/>
                    <a:pt x="8558" y="9045"/>
                    <a:pt x="8558" y="9045"/>
                  </a:cubicBezTo>
                  <a:cubicBezTo>
                    <a:pt x="8151" y="9180"/>
                    <a:pt x="8151" y="9180"/>
                    <a:pt x="8151" y="9180"/>
                  </a:cubicBezTo>
                  <a:cubicBezTo>
                    <a:pt x="7743" y="9315"/>
                    <a:pt x="7743" y="9315"/>
                    <a:pt x="7743" y="9315"/>
                  </a:cubicBezTo>
                  <a:cubicBezTo>
                    <a:pt x="7947" y="9045"/>
                    <a:pt x="7947" y="9045"/>
                    <a:pt x="7947" y="9045"/>
                  </a:cubicBezTo>
                  <a:cubicBezTo>
                    <a:pt x="7947" y="8775"/>
                    <a:pt x="7947" y="8775"/>
                    <a:pt x="7947" y="8775"/>
                  </a:cubicBezTo>
                  <a:cubicBezTo>
                    <a:pt x="7540" y="8775"/>
                    <a:pt x="7540" y="8775"/>
                    <a:pt x="7540" y="8775"/>
                  </a:cubicBezTo>
                  <a:cubicBezTo>
                    <a:pt x="7540" y="9180"/>
                    <a:pt x="7540" y="9180"/>
                    <a:pt x="7540" y="9180"/>
                  </a:cubicBezTo>
                  <a:cubicBezTo>
                    <a:pt x="7132" y="8775"/>
                    <a:pt x="7132" y="8775"/>
                    <a:pt x="7132" y="8775"/>
                  </a:cubicBezTo>
                  <a:cubicBezTo>
                    <a:pt x="7336" y="8505"/>
                    <a:pt x="7336" y="8505"/>
                    <a:pt x="7336" y="8505"/>
                  </a:cubicBezTo>
                  <a:cubicBezTo>
                    <a:pt x="7132" y="8235"/>
                    <a:pt x="7132" y="8235"/>
                    <a:pt x="7132" y="8235"/>
                  </a:cubicBezTo>
                  <a:cubicBezTo>
                    <a:pt x="7540" y="8100"/>
                    <a:pt x="7540" y="8100"/>
                    <a:pt x="7540" y="8100"/>
                  </a:cubicBezTo>
                  <a:cubicBezTo>
                    <a:pt x="7947" y="7695"/>
                    <a:pt x="7947" y="7695"/>
                    <a:pt x="7947" y="7695"/>
                  </a:cubicBezTo>
                  <a:cubicBezTo>
                    <a:pt x="7540" y="7560"/>
                    <a:pt x="7540" y="7560"/>
                    <a:pt x="7540" y="7560"/>
                  </a:cubicBezTo>
                  <a:cubicBezTo>
                    <a:pt x="7132" y="7425"/>
                    <a:pt x="7132" y="7425"/>
                    <a:pt x="7132" y="7425"/>
                  </a:cubicBezTo>
                  <a:cubicBezTo>
                    <a:pt x="7132" y="7695"/>
                    <a:pt x="7132" y="7695"/>
                    <a:pt x="7132" y="7695"/>
                  </a:cubicBezTo>
                  <a:cubicBezTo>
                    <a:pt x="7336" y="7830"/>
                    <a:pt x="7336" y="7830"/>
                    <a:pt x="7336" y="7830"/>
                  </a:cubicBezTo>
                  <a:cubicBezTo>
                    <a:pt x="7132" y="8100"/>
                    <a:pt x="7132" y="8100"/>
                    <a:pt x="7132" y="8100"/>
                  </a:cubicBezTo>
                  <a:cubicBezTo>
                    <a:pt x="6725" y="8100"/>
                    <a:pt x="6725" y="8100"/>
                    <a:pt x="6725" y="8100"/>
                  </a:cubicBezTo>
                  <a:cubicBezTo>
                    <a:pt x="6317" y="7695"/>
                    <a:pt x="6317" y="7695"/>
                    <a:pt x="6317" y="7695"/>
                  </a:cubicBezTo>
                  <a:cubicBezTo>
                    <a:pt x="6317" y="7425"/>
                    <a:pt x="6317" y="7425"/>
                    <a:pt x="6317" y="7425"/>
                  </a:cubicBezTo>
                  <a:cubicBezTo>
                    <a:pt x="6113" y="7290"/>
                    <a:pt x="6113" y="7290"/>
                    <a:pt x="6113" y="7290"/>
                  </a:cubicBezTo>
                  <a:cubicBezTo>
                    <a:pt x="5909" y="7425"/>
                    <a:pt x="5909" y="7425"/>
                    <a:pt x="5909" y="7425"/>
                  </a:cubicBezTo>
                  <a:cubicBezTo>
                    <a:pt x="5706" y="7290"/>
                    <a:pt x="5706" y="7290"/>
                    <a:pt x="5706" y="7290"/>
                  </a:cubicBezTo>
                  <a:cubicBezTo>
                    <a:pt x="5706" y="6750"/>
                    <a:pt x="5706" y="6750"/>
                    <a:pt x="5706" y="6750"/>
                  </a:cubicBezTo>
                  <a:cubicBezTo>
                    <a:pt x="5502" y="6480"/>
                    <a:pt x="5502" y="6480"/>
                    <a:pt x="5502" y="6480"/>
                  </a:cubicBezTo>
                  <a:cubicBezTo>
                    <a:pt x="5298" y="5940"/>
                    <a:pt x="5298" y="5940"/>
                    <a:pt x="5298" y="5940"/>
                  </a:cubicBezTo>
                  <a:cubicBezTo>
                    <a:pt x="5502" y="5805"/>
                    <a:pt x="5502" y="5805"/>
                    <a:pt x="5502" y="5805"/>
                  </a:cubicBezTo>
                  <a:cubicBezTo>
                    <a:pt x="5298" y="5670"/>
                    <a:pt x="5298" y="5670"/>
                    <a:pt x="5298" y="5670"/>
                  </a:cubicBezTo>
                  <a:cubicBezTo>
                    <a:pt x="5094" y="5670"/>
                    <a:pt x="5094" y="5670"/>
                    <a:pt x="5094" y="5670"/>
                  </a:cubicBezTo>
                  <a:cubicBezTo>
                    <a:pt x="5094" y="5400"/>
                    <a:pt x="5094" y="5400"/>
                    <a:pt x="5094" y="5400"/>
                  </a:cubicBezTo>
                  <a:cubicBezTo>
                    <a:pt x="5094" y="4995"/>
                    <a:pt x="5094" y="4995"/>
                    <a:pt x="5094" y="4995"/>
                  </a:cubicBezTo>
                  <a:cubicBezTo>
                    <a:pt x="5298" y="5265"/>
                    <a:pt x="5298" y="5265"/>
                    <a:pt x="5298" y="5265"/>
                  </a:cubicBezTo>
                  <a:cubicBezTo>
                    <a:pt x="5706" y="5265"/>
                    <a:pt x="5706" y="5265"/>
                    <a:pt x="5706" y="5265"/>
                  </a:cubicBezTo>
                  <a:cubicBezTo>
                    <a:pt x="6113" y="5265"/>
                    <a:pt x="6113" y="5265"/>
                    <a:pt x="6113" y="5265"/>
                  </a:cubicBezTo>
                  <a:cubicBezTo>
                    <a:pt x="6113" y="4995"/>
                    <a:pt x="6113" y="4995"/>
                    <a:pt x="6113" y="4995"/>
                  </a:cubicBezTo>
                  <a:cubicBezTo>
                    <a:pt x="5706" y="4590"/>
                    <a:pt x="5706" y="4590"/>
                    <a:pt x="5706" y="4590"/>
                  </a:cubicBezTo>
                  <a:cubicBezTo>
                    <a:pt x="5909" y="4185"/>
                    <a:pt x="5909" y="4185"/>
                    <a:pt x="5909" y="4185"/>
                  </a:cubicBezTo>
                  <a:cubicBezTo>
                    <a:pt x="6113" y="3510"/>
                    <a:pt x="6113" y="3510"/>
                    <a:pt x="6113" y="3510"/>
                  </a:cubicBezTo>
                  <a:cubicBezTo>
                    <a:pt x="6113" y="2835"/>
                    <a:pt x="6113" y="2835"/>
                    <a:pt x="6113" y="2835"/>
                  </a:cubicBezTo>
                  <a:cubicBezTo>
                    <a:pt x="6113" y="2565"/>
                    <a:pt x="6113" y="2565"/>
                    <a:pt x="6113" y="2565"/>
                  </a:cubicBezTo>
                  <a:cubicBezTo>
                    <a:pt x="6521" y="1890"/>
                    <a:pt x="6521" y="1890"/>
                    <a:pt x="6521" y="1890"/>
                  </a:cubicBezTo>
                  <a:cubicBezTo>
                    <a:pt x="6521" y="1620"/>
                    <a:pt x="6521" y="1620"/>
                    <a:pt x="6521" y="1620"/>
                  </a:cubicBezTo>
                  <a:cubicBezTo>
                    <a:pt x="7132" y="1485"/>
                    <a:pt x="7132" y="1485"/>
                    <a:pt x="7132" y="1485"/>
                  </a:cubicBezTo>
                  <a:cubicBezTo>
                    <a:pt x="7947" y="1620"/>
                    <a:pt x="7947" y="1620"/>
                    <a:pt x="7947" y="1620"/>
                  </a:cubicBezTo>
                  <a:cubicBezTo>
                    <a:pt x="8355" y="1890"/>
                    <a:pt x="8355" y="1890"/>
                    <a:pt x="8355" y="1890"/>
                  </a:cubicBezTo>
                  <a:cubicBezTo>
                    <a:pt x="8762" y="2025"/>
                    <a:pt x="8762" y="2025"/>
                    <a:pt x="8762" y="2025"/>
                  </a:cubicBezTo>
                  <a:cubicBezTo>
                    <a:pt x="8762" y="1890"/>
                    <a:pt x="8762" y="1890"/>
                    <a:pt x="8762" y="1890"/>
                  </a:cubicBezTo>
                  <a:cubicBezTo>
                    <a:pt x="9374" y="1890"/>
                    <a:pt x="9374" y="1890"/>
                    <a:pt x="9374" y="1890"/>
                  </a:cubicBezTo>
                  <a:cubicBezTo>
                    <a:pt x="9781" y="1620"/>
                    <a:pt x="9781" y="1620"/>
                    <a:pt x="9781" y="1620"/>
                  </a:cubicBezTo>
                  <a:cubicBezTo>
                    <a:pt x="9781" y="1485"/>
                    <a:pt x="9781" y="1485"/>
                    <a:pt x="9781" y="1485"/>
                  </a:cubicBezTo>
                  <a:cubicBezTo>
                    <a:pt x="9985" y="1485"/>
                    <a:pt x="9985" y="1485"/>
                    <a:pt x="9985" y="1485"/>
                  </a:cubicBezTo>
                  <a:cubicBezTo>
                    <a:pt x="10189" y="1755"/>
                    <a:pt x="10189" y="1755"/>
                    <a:pt x="10189" y="1755"/>
                  </a:cubicBezTo>
                  <a:cubicBezTo>
                    <a:pt x="10189" y="1890"/>
                    <a:pt x="10189" y="1890"/>
                    <a:pt x="10189" y="1890"/>
                  </a:cubicBezTo>
                  <a:cubicBezTo>
                    <a:pt x="9985" y="2160"/>
                    <a:pt x="9985" y="2160"/>
                    <a:pt x="9985" y="2160"/>
                  </a:cubicBezTo>
                  <a:cubicBezTo>
                    <a:pt x="9781" y="2700"/>
                    <a:pt x="9781" y="2700"/>
                    <a:pt x="9781" y="2700"/>
                  </a:cubicBezTo>
                  <a:cubicBezTo>
                    <a:pt x="10189" y="3105"/>
                    <a:pt x="10189" y="3105"/>
                    <a:pt x="10189" y="3105"/>
                  </a:cubicBezTo>
                  <a:cubicBezTo>
                    <a:pt x="10392" y="3240"/>
                    <a:pt x="10392" y="3240"/>
                    <a:pt x="10392" y="3240"/>
                  </a:cubicBezTo>
                  <a:cubicBezTo>
                    <a:pt x="10596" y="3645"/>
                    <a:pt x="10596" y="3645"/>
                    <a:pt x="10596" y="3645"/>
                  </a:cubicBezTo>
                  <a:cubicBezTo>
                    <a:pt x="10800" y="3780"/>
                    <a:pt x="10800" y="3780"/>
                    <a:pt x="10800" y="3780"/>
                  </a:cubicBezTo>
                  <a:cubicBezTo>
                    <a:pt x="10596" y="4455"/>
                    <a:pt x="10596" y="4455"/>
                    <a:pt x="10596" y="4455"/>
                  </a:cubicBezTo>
                  <a:cubicBezTo>
                    <a:pt x="10392" y="4860"/>
                    <a:pt x="10392" y="4860"/>
                    <a:pt x="10392" y="4860"/>
                  </a:cubicBezTo>
                  <a:cubicBezTo>
                    <a:pt x="10596" y="5130"/>
                    <a:pt x="10596" y="5130"/>
                    <a:pt x="10596" y="5130"/>
                  </a:cubicBezTo>
                  <a:cubicBezTo>
                    <a:pt x="10189" y="5535"/>
                    <a:pt x="10189" y="5535"/>
                    <a:pt x="10189" y="5535"/>
                  </a:cubicBezTo>
                  <a:cubicBezTo>
                    <a:pt x="10189" y="5400"/>
                    <a:pt x="10189" y="5400"/>
                    <a:pt x="10189" y="5400"/>
                  </a:cubicBezTo>
                  <a:cubicBezTo>
                    <a:pt x="10189" y="5265"/>
                    <a:pt x="10189" y="5265"/>
                    <a:pt x="10189" y="5265"/>
                  </a:cubicBezTo>
                  <a:cubicBezTo>
                    <a:pt x="9985" y="5265"/>
                    <a:pt x="9985" y="5265"/>
                    <a:pt x="9985" y="5265"/>
                  </a:cubicBezTo>
                  <a:cubicBezTo>
                    <a:pt x="9374" y="5805"/>
                    <a:pt x="9374" y="5805"/>
                    <a:pt x="9374" y="5805"/>
                  </a:cubicBezTo>
                  <a:cubicBezTo>
                    <a:pt x="9170" y="5940"/>
                    <a:pt x="9170" y="5940"/>
                    <a:pt x="9170" y="5940"/>
                  </a:cubicBezTo>
                  <a:cubicBezTo>
                    <a:pt x="9170" y="6345"/>
                    <a:pt x="9170" y="6345"/>
                    <a:pt x="9170" y="6345"/>
                  </a:cubicBezTo>
                  <a:cubicBezTo>
                    <a:pt x="8966" y="6480"/>
                    <a:pt x="8966" y="6480"/>
                    <a:pt x="8966" y="6480"/>
                  </a:cubicBezTo>
                  <a:cubicBezTo>
                    <a:pt x="8966" y="6885"/>
                    <a:pt x="8966" y="6885"/>
                    <a:pt x="8966" y="6885"/>
                  </a:cubicBezTo>
                  <a:cubicBezTo>
                    <a:pt x="9170" y="7020"/>
                    <a:pt x="9170" y="7020"/>
                    <a:pt x="9170" y="7020"/>
                  </a:cubicBezTo>
                  <a:cubicBezTo>
                    <a:pt x="9374" y="7425"/>
                    <a:pt x="9374" y="7425"/>
                    <a:pt x="9374" y="7425"/>
                  </a:cubicBezTo>
                  <a:cubicBezTo>
                    <a:pt x="9577" y="7560"/>
                    <a:pt x="9577" y="7560"/>
                    <a:pt x="9577" y="7560"/>
                  </a:cubicBezTo>
                  <a:cubicBezTo>
                    <a:pt x="9374" y="7830"/>
                    <a:pt x="9374" y="7830"/>
                    <a:pt x="9374" y="7830"/>
                  </a:cubicBezTo>
                  <a:cubicBezTo>
                    <a:pt x="9374" y="8100"/>
                    <a:pt x="9374" y="8100"/>
                    <a:pt x="9374" y="8100"/>
                  </a:cubicBezTo>
                  <a:close/>
                  <a:moveTo>
                    <a:pt x="10189" y="8235"/>
                  </a:moveTo>
                  <a:cubicBezTo>
                    <a:pt x="10392" y="8370"/>
                    <a:pt x="10392" y="8370"/>
                    <a:pt x="10392" y="8370"/>
                  </a:cubicBezTo>
                  <a:cubicBezTo>
                    <a:pt x="10596" y="8505"/>
                    <a:pt x="10596" y="8505"/>
                    <a:pt x="10596" y="8505"/>
                  </a:cubicBezTo>
                  <a:cubicBezTo>
                    <a:pt x="10596" y="8370"/>
                    <a:pt x="10596" y="8370"/>
                    <a:pt x="10596" y="8370"/>
                  </a:cubicBezTo>
                  <a:cubicBezTo>
                    <a:pt x="10189" y="8235"/>
                    <a:pt x="10189" y="8235"/>
                    <a:pt x="10189" y="8235"/>
                  </a:cubicBezTo>
                  <a:close/>
                  <a:moveTo>
                    <a:pt x="9985" y="7155"/>
                  </a:moveTo>
                  <a:cubicBezTo>
                    <a:pt x="10189" y="7425"/>
                    <a:pt x="10189" y="7425"/>
                    <a:pt x="10189" y="7425"/>
                  </a:cubicBezTo>
                  <a:cubicBezTo>
                    <a:pt x="9985" y="7560"/>
                    <a:pt x="9985" y="7560"/>
                    <a:pt x="9985" y="7560"/>
                  </a:cubicBezTo>
                  <a:cubicBezTo>
                    <a:pt x="10189" y="7830"/>
                    <a:pt x="10189" y="7830"/>
                    <a:pt x="10189" y="7830"/>
                  </a:cubicBezTo>
                  <a:cubicBezTo>
                    <a:pt x="10392" y="7560"/>
                    <a:pt x="10392" y="7560"/>
                    <a:pt x="10392" y="7560"/>
                  </a:cubicBezTo>
                  <a:cubicBezTo>
                    <a:pt x="10392" y="7155"/>
                    <a:pt x="10392" y="7155"/>
                    <a:pt x="10392" y="7155"/>
                  </a:cubicBezTo>
                  <a:cubicBezTo>
                    <a:pt x="10596" y="7020"/>
                    <a:pt x="10596" y="7020"/>
                    <a:pt x="10596" y="7020"/>
                  </a:cubicBezTo>
                  <a:cubicBezTo>
                    <a:pt x="10392" y="6885"/>
                    <a:pt x="10392" y="6885"/>
                    <a:pt x="10392" y="6885"/>
                  </a:cubicBezTo>
                  <a:cubicBezTo>
                    <a:pt x="9985" y="7155"/>
                    <a:pt x="9985" y="7155"/>
                    <a:pt x="9985" y="7155"/>
                  </a:cubicBezTo>
                  <a:close/>
                  <a:moveTo>
                    <a:pt x="6113" y="8910"/>
                  </a:moveTo>
                  <a:cubicBezTo>
                    <a:pt x="6113" y="9180"/>
                    <a:pt x="6113" y="9180"/>
                    <a:pt x="6113" y="9180"/>
                  </a:cubicBezTo>
                  <a:cubicBezTo>
                    <a:pt x="6725" y="9315"/>
                    <a:pt x="6725" y="9315"/>
                    <a:pt x="6725" y="9315"/>
                  </a:cubicBezTo>
                  <a:cubicBezTo>
                    <a:pt x="6725" y="9180"/>
                    <a:pt x="6725" y="9180"/>
                    <a:pt x="6725" y="9180"/>
                  </a:cubicBezTo>
                  <a:cubicBezTo>
                    <a:pt x="6317" y="8910"/>
                    <a:pt x="6317" y="8910"/>
                    <a:pt x="6317" y="8910"/>
                  </a:cubicBezTo>
                  <a:cubicBezTo>
                    <a:pt x="6113" y="8910"/>
                    <a:pt x="6113" y="8910"/>
                    <a:pt x="6113" y="8910"/>
                  </a:cubicBezTo>
                  <a:close/>
                  <a:moveTo>
                    <a:pt x="6725" y="9585"/>
                  </a:moveTo>
                  <a:cubicBezTo>
                    <a:pt x="6928" y="9720"/>
                    <a:pt x="6928" y="9720"/>
                    <a:pt x="6928" y="9720"/>
                  </a:cubicBezTo>
                  <a:cubicBezTo>
                    <a:pt x="7132" y="9720"/>
                    <a:pt x="7132" y="9720"/>
                    <a:pt x="7132" y="9720"/>
                  </a:cubicBezTo>
                  <a:cubicBezTo>
                    <a:pt x="7336" y="9990"/>
                    <a:pt x="7336" y="9990"/>
                    <a:pt x="7336" y="9990"/>
                  </a:cubicBezTo>
                  <a:cubicBezTo>
                    <a:pt x="7540" y="10125"/>
                    <a:pt x="7540" y="10125"/>
                    <a:pt x="7540" y="10125"/>
                  </a:cubicBezTo>
                  <a:cubicBezTo>
                    <a:pt x="7947" y="10260"/>
                    <a:pt x="7947" y="10260"/>
                    <a:pt x="7947" y="10260"/>
                  </a:cubicBezTo>
                  <a:cubicBezTo>
                    <a:pt x="7947" y="10800"/>
                    <a:pt x="7947" y="10800"/>
                    <a:pt x="7947" y="10800"/>
                  </a:cubicBezTo>
                  <a:cubicBezTo>
                    <a:pt x="8151" y="10935"/>
                    <a:pt x="8151" y="10935"/>
                    <a:pt x="8151" y="10935"/>
                  </a:cubicBezTo>
                  <a:cubicBezTo>
                    <a:pt x="8151" y="11205"/>
                    <a:pt x="8151" y="11205"/>
                    <a:pt x="8151" y="11205"/>
                  </a:cubicBezTo>
                  <a:cubicBezTo>
                    <a:pt x="8558" y="11475"/>
                    <a:pt x="8558" y="11475"/>
                    <a:pt x="8558" y="11475"/>
                  </a:cubicBezTo>
                  <a:cubicBezTo>
                    <a:pt x="8966" y="11610"/>
                    <a:pt x="8966" y="11610"/>
                    <a:pt x="8966" y="11610"/>
                  </a:cubicBezTo>
                  <a:cubicBezTo>
                    <a:pt x="9374" y="11340"/>
                    <a:pt x="9374" y="11340"/>
                    <a:pt x="9374" y="11340"/>
                  </a:cubicBezTo>
                  <a:cubicBezTo>
                    <a:pt x="9374" y="11070"/>
                    <a:pt x="9374" y="11070"/>
                    <a:pt x="9374" y="11070"/>
                  </a:cubicBezTo>
                  <a:cubicBezTo>
                    <a:pt x="9577" y="11070"/>
                    <a:pt x="9577" y="11070"/>
                    <a:pt x="9577" y="11070"/>
                  </a:cubicBezTo>
                  <a:cubicBezTo>
                    <a:pt x="9577" y="10800"/>
                    <a:pt x="9577" y="10800"/>
                    <a:pt x="9577" y="10800"/>
                  </a:cubicBezTo>
                  <a:cubicBezTo>
                    <a:pt x="9374" y="10530"/>
                    <a:pt x="9374" y="10530"/>
                    <a:pt x="9374" y="10530"/>
                  </a:cubicBezTo>
                  <a:cubicBezTo>
                    <a:pt x="9577" y="10395"/>
                    <a:pt x="9577" y="10395"/>
                    <a:pt x="9577" y="10395"/>
                  </a:cubicBezTo>
                  <a:cubicBezTo>
                    <a:pt x="9577" y="10125"/>
                    <a:pt x="9577" y="10125"/>
                    <a:pt x="9577" y="10125"/>
                  </a:cubicBezTo>
                  <a:cubicBezTo>
                    <a:pt x="9170" y="9990"/>
                    <a:pt x="9170" y="9990"/>
                    <a:pt x="9170" y="9990"/>
                  </a:cubicBezTo>
                  <a:cubicBezTo>
                    <a:pt x="8151" y="9450"/>
                    <a:pt x="8151" y="9450"/>
                    <a:pt x="8151" y="9450"/>
                  </a:cubicBezTo>
                  <a:cubicBezTo>
                    <a:pt x="7743" y="9585"/>
                    <a:pt x="7743" y="9585"/>
                    <a:pt x="7743" y="9585"/>
                  </a:cubicBezTo>
                  <a:cubicBezTo>
                    <a:pt x="7132" y="9450"/>
                    <a:pt x="7132" y="9450"/>
                    <a:pt x="7132" y="9450"/>
                  </a:cubicBezTo>
                  <a:cubicBezTo>
                    <a:pt x="6725" y="9585"/>
                    <a:pt x="6725" y="9585"/>
                    <a:pt x="6725" y="9585"/>
                  </a:cubicBezTo>
                  <a:close/>
                  <a:moveTo>
                    <a:pt x="15487" y="8505"/>
                  </a:moveTo>
                  <a:cubicBezTo>
                    <a:pt x="15283" y="8640"/>
                    <a:pt x="15283" y="8640"/>
                    <a:pt x="15283" y="8640"/>
                  </a:cubicBezTo>
                  <a:cubicBezTo>
                    <a:pt x="15283" y="8910"/>
                    <a:pt x="15283" y="8910"/>
                    <a:pt x="15283" y="8910"/>
                  </a:cubicBezTo>
                  <a:cubicBezTo>
                    <a:pt x="15079" y="9180"/>
                    <a:pt x="15079" y="9180"/>
                    <a:pt x="15079" y="9180"/>
                  </a:cubicBezTo>
                  <a:cubicBezTo>
                    <a:pt x="15079" y="9315"/>
                    <a:pt x="15079" y="9315"/>
                    <a:pt x="15079" y="9315"/>
                  </a:cubicBezTo>
                  <a:cubicBezTo>
                    <a:pt x="15283" y="9450"/>
                    <a:pt x="15283" y="9450"/>
                    <a:pt x="15283" y="9450"/>
                  </a:cubicBezTo>
                  <a:cubicBezTo>
                    <a:pt x="15691" y="9315"/>
                    <a:pt x="15691" y="9315"/>
                    <a:pt x="15691" y="9315"/>
                  </a:cubicBezTo>
                  <a:cubicBezTo>
                    <a:pt x="15894" y="9045"/>
                    <a:pt x="15894" y="9045"/>
                    <a:pt x="15894" y="9045"/>
                  </a:cubicBezTo>
                  <a:cubicBezTo>
                    <a:pt x="15691" y="8775"/>
                    <a:pt x="15691" y="8775"/>
                    <a:pt x="15691" y="8775"/>
                  </a:cubicBezTo>
                  <a:cubicBezTo>
                    <a:pt x="15487" y="8505"/>
                    <a:pt x="15487" y="8505"/>
                    <a:pt x="15487" y="8505"/>
                  </a:cubicBezTo>
                  <a:close/>
                  <a:moveTo>
                    <a:pt x="10189" y="9720"/>
                  </a:moveTo>
                  <a:cubicBezTo>
                    <a:pt x="10596" y="9990"/>
                    <a:pt x="10596" y="9990"/>
                    <a:pt x="10596" y="9990"/>
                  </a:cubicBezTo>
                  <a:cubicBezTo>
                    <a:pt x="10800" y="9720"/>
                    <a:pt x="10800" y="9720"/>
                    <a:pt x="10800" y="9720"/>
                  </a:cubicBezTo>
                  <a:cubicBezTo>
                    <a:pt x="11004" y="9585"/>
                    <a:pt x="11004" y="9585"/>
                    <a:pt x="11004" y="9585"/>
                  </a:cubicBezTo>
                  <a:cubicBezTo>
                    <a:pt x="10800" y="9450"/>
                    <a:pt x="10800" y="9450"/>
                    <a:pt x="10800" y="9450"/>
                  </a:cubicBezTo>
                  <a:cubicBezTo>
                    <a:pt x="10392" y="9315"/>
                    <a:pt x="10392" y="9315"/>
                    <a:pt x="10392" y="9315"/>
                  </a:cubicBezTo>
                  <a:cubicBezTo>
                    <a:pt x="9985" y="9450"/>
                    <a:pt x="9985" y="9450"/>
                    <a:pt x="9985" y="9450"/>
                  </a:cubicBezTo>
                  <a:cubicBezTo>
                    <a:pt x="10189" y="9720"/>
                    <a:pt x="10189" y="9720"/>
                    <a:pt x="10189" y="9720"/>
                  </a:cubicBezTo>
                  <a:close/>
                  <a:moveTo>
                    <a:pt x="11004" y="10800"/>
                  </a:moveTo>
                  <a:cubicBezTo>
                    <a:pt x="10800" y="11070"/>
                    <a:pt x="10800" y="11070"/>
                    <a:pt x="10800" y="11070"/>
                  </a:cubicBezTo>
                  <a:cubicBezTo>
                    <a:pt x="10596" y="11340"/>
                    <a:pt x="10596" y="11340"/>
                    <a:pt x="10596" y="11340"/>
                  </a:cubicBezTo>
                  <a:cubicBezTo>
                    <a:pt x="10800" y="11745"/>
                    <a:pt x="10800" y="11745"/>
                    <a:pt x="10800" y="11745"/>
                  </a:cubicBezTo>
                  <a:cubicBezTo>
                    <a:pt x="11004" y="11610"/>
                    <a:pt x="11004" y="11610"/>
                    <a:pt x="11004" y="11610"/>
                  </a:cubicBezTo>
                  <a:cubicBezTo>
                    <a:pt x="11208" y="11340"/>
                    <a:pt x="11208" y="11340"/>
                    <a:pt x="11208" y="11340"/>
                  </a:cubicBezTo>
                  <a:cubicBezTo>
                    <a:pt x="11004" y="11070"/>
                    <a:pt x="11004" y="11070"/>
                    <a:pt x="11004" y="11070"/>
                  </a:cubicBezTo>
                  <a:cubicBezTo>
                    <a:pt x="11208" y="10665"/>
                    <a:pt x="11208" y="10665"/>
                    <a:pt x="11208" y="10665"/>
                  </a:cubicBezTo>
                  <a:cubicBezTo>
                    <a:pt x="11004" y="10800"/>
                    <a:pt x="11004" y="10800"/>
                    <a:pt x="11004" y="10800"/>
                  </a:cubicBezTo>
                  <a:close/>
                  <a:moveTo>
                    <a:pt x="12023" y="11070"/>
                  </a:moveTo>
                  <a:cubicBezTo>
                    <a:pt x="11819" y="11070"/>
                    <a:pt x="11819" y="11070"/>
                    <a:pt x="11819" y="11070"/>
                  </a:cubicBezTo>
                  <a:cubicBezTo>
                    <a:pt x="11819" y="11340"/>
                    <a:pt x="11819" y="11340"/>
                    <a:pt x="11819" y="11340"/>
                  </a:cubicBezTo>
                  <a:cubicBezTo>
                    <a:pt x="12226" y="11340"/>
                    <a:pt x="12226" y="11340"/>
                    <a:pt x="12226" y="11340"/>
                  </a:cubicBezTo>
                  <a:cubicBezTo>
                    <a:pt x="12226" y="11070"/>
                    <a:pt x="12226" y="11070"/>
                    <a:pt x="12226" y="11070"/>
                  </a:cubicBezTo>
                  <a:cubicBezTo>
                    <a:pt x="12023" y="11070"/>
                    <a:pt x="12023" y="11070"/>
                    <a:pt x="12023" y="11070"/>
                  </a:cubicBezTo>
                  <a:close/>
                  <a:moveTo>
                    <a:pt x="13449" y="10260"/>
                  </a:moveTo>
                  <a:cubicBezTo>
                    <a:pt x="12838" y="9990"/>
                    <a:pt x="12838" y="9990"/>
                    <a:pt x="12838" y="9990"/>
                  </a:cubicBezTo>
                  <a:cubicBezTo>
                    <a:pt x="12838" y="9990"/>
                    <a:pt x="12838" y="9990"/>
                    <a:pt x="12838" y="9990"/>
                  </a:cubicBezTo>
                  <a:cubicBezTo>
                    <a:pt x="12838" y="10260"/>
                    <a:pt x="12838" y="10260"/>
                    <a:pt x="12838" y="10260"/>
                  </a:cubicBezTo>
                  <a:cubicBezTo>
                    <a:pt x="13245" y="10665"/>
                    <a:pt x="13245" y="10665"/>
                    <a:pt x="13245" y="10665"/>
                  </a:cubicBezTo>
                  <a:cubicBezTo>
                    <a:pt x="13449" y="10530"/>
                    <a:pt x="13449" y="10530"/>
                    <a:pt x="13449" y="10530"/>
                  </a:cubicBezTo>
                  <a:cubicBezTo>
                    <a:pt x="13449" y="10260"/>
                    <a:pt x="13449" y="10260"/>
                    <a:pt x="13449" y="10260"/>
                  </a:cubicBezTo>
                  <a:close/>
                  <a:moveTo>
                    <a:pt x="14264" y="10800"/>
                  </a:moveTo>
                  <a:cubicBezTo>
                    <a:pt x="14264" y="11070"/>
                    <a:pt x="14264" y="11070"/>
                    <a:pt x="14264" y="11070"/>
                  </a:cubicBezTo>
                  <a:cubicBezTo>
                    <a:pt x="14672" y="11205"/>
                    <a:pt x="14672" y="11205"/>
                    <a:pt x="14672" y="11205"/>
                  </a:cubicBezTo>
                  <a:cubicBezTo>
                    <a:pt x="14875" y="11205"/>
                    <a:pt x="14875" y="11205"/>
                    <a:pt x="14875" y="11205"/>
                  </a:cubicBezTo>
                  <a:cubicBezTo>
                    <a:pt x="14468" y="10935"/>
                    <a:pt x="14468" y="10935"/>
                    <a:pt x="14468" y="10935"/>
                  </a:cubicBezTo>
                  <a:cubicBezTo>
                    <a:pt x="14264" y="10800"/>
                    <a:pt x="14264" y="10800"/>
                    <a:pt x="14264" y="10800"/>
                  </a:cubicBezTo>
                  <a:close/>
                  <a:moveTo>
                    <a:pt x="13449" y="11880"/>
                  </a:moveTo>
                  <a:cubicBezTo>
                    <a:pt x="13857" y="11475"/>
                    <a:pt x="13857" y="11475"/>
                    <a:pt x="13857" y="11475"/>
                  </a:cubicBezTo>
                  <a:cubicBezTo>
                    <a:pt x="14060" y="11475"/>
                    <a:pt x="14060" y="11475"/>
                    <a:pt x="14060" y="11475"/>
                  </a:cubicBezTo>
                  <a:cubicBezTo>
                    <a:pt x="14672" y="11880"/>
                    <a:pt x="14672" y="11880"/>
                    <a:pt x="14672" y="11880"/>
                  </a:cubicBezTo>
                  <a:cubicBezTo>
                    <a:pt x="15079" y="12015"/>
                    <a:pt x="15079" y="12015"/>
                    <a:pt x="15079" y="12015"/>
                  </a:cubicBezTo>
                  <a:cubicBezTo>
                    <a:pt x="15487" y="12015"/>
                    <a:pt x="15487" y="12015"/>
                    <a:pt x="15487" y="12015"/>
                  </a:cubicBezTo>
                  <a:cubicBezTo>
                    <a:pt x="15487" y="11880"/>
                    <a:pt x="15487" y="11880"/>
                    <a:pt x="15487" y="11880"/>
                  </a:cubicBezTo>
                  <a:cubicBezTo>
                    <a:pt x="15283" y="11610"/>
                    <a:pt x="15283" y="11610"/>
                    <a:pt x="15283" y="11610"/>
                  </a:cubicBezTo>
                  <a:cubicBezTo>
                    <a:pt x="14468" y="11340"/>
                    <a:pt x="14468" y="11340"/>
                    <a:pt x="14468" y="11340"/>
                  </a:cubicBezTo>
                  <a:cubicBezTo>
                    <a:pt x="14264" y="11340"/>
                    <a:pt x="14264" y="11340"/>
                    <a:pt x="14264" y="11340"/>
                  </a:cubicBezTo>
                  <a:cubicBezTo>
                    <a:pt x="13857" y="11070"/>
                    <a:pt x="13857" y="11070"/>
                    <a:pt x="13857" y="11070"/>
                  </a:cubicBezTo>
                  <a:cubicBezTo>
                    <a:pt x="13653" y="11070"/>
                    <a:pt x="13653" y="11070"/>
                    <a:pt x="13653" y="11070"/>
                  </a:cubicBezTo>
                  <a:cubicBezTo>
                    <a:pt x="13857" y="10935"/>
                    <a:pt x="13857" y="10935"/>
                    <a:pt x="13857" y="10935"/>
                  </a:cubicBezTo>
                  <a:cubicBezTo>
                    <a:pt x="13449" y="10935"/>
                    <a:pt x="13449" y="10935"/>
                    <a:pt x="13449" y="10935"/>
                  </a:cubicBezTo>
                  <a:cubicBezTo>
                    <a:pt x="13449" y="11205"/>
                    <a:pt x="13449" y="11205"/>
                    <a:pt x="13449" y="11205"/>
                  </a:cubicBezTo>
                  <a:cubicBezTo>
                    <a:pt x="13653" y="11475"/>
                    <a:pt x="13653" y="11475"/>
                    <a:pt x="13653" y="11475"/>
                  </a:cubicBezTo>
                  <a:cubicBezTo>
                    <a:pt x="13449" y="11610"/>
                    <a:pt x="13449" y="11610"/>
                    <a:pt x="13449" y="11610"/>
                  </a:cubicBezTo>
                  <a:cubicBezTo>
                    <a:pt x="13449" y="11745"/>
                    <a:pt x="13449" y="11745"/>
                    <a:pt x="13449" y="11745"/>
                  </a:cubicBezTo>
                  <a:cubicBezTo>
                    <a:pt x="13449" y="11880"/>
                    <a:pt x="13449" y="11880"/>
                    <a:pt x="13449" y="11880"/>
                  </a:cubicBezTo>
                  <a:close/>
                  <a:moveTo>
                    <a:pt x="11411" y="14040"/>
                  </a:moveTo>
                  <a:cubicBezTo>
                    <a:pt x="11208" y="14175"/>
                    <a:pt x="11208" y="14175"/>
                    <a:pt x="11208" y="14175"/>
                  </a:cubicBezTo>
                  <a:cubicBezTo>
                    <a:pt x="11004" y="14175"/>
                    <a:pt x="11004" y="14175"/>
                    <a:pt x="11004" y="14175"/>
                  </a:cubicBezTo>
                  <a:cubicBezTo>
                    <a:pt x="10800" y="13635"/>
                    <a:pt x="10800" y="13635"/>
                    <a:pt x="10800" y="13635"/>
                  </a:cubicBezTo>
                  <a:cubicBezTo>
                    <a:pt x="11004" y="13365"/>
                    <a:pt x="11004" y="13365"/>
                    <a:pt x="11004" y="13365"/>
                  </a:cubicBezTo>
                  <a:cubicBezTo>
                    <a:pt x="11004" y="12825"/>
                    <a:pt x="11004" y="12825"/>
                    <a:pt x="11004" y="12825"/>
                  </a:cubicBezTo>
                  <a:cubicBezTo>
                    <a:pt x="11004" y="12555"/>
                    <a:pt x="11004" y="12555"/>
                    <a:pt x="11004" y="12555"/>
                  </a:cubicBezTo>
                  <a:cubicBezTo>
                    <a:pt x="11004" y="12285"/>
                    <a:pt x="11004" y="12285"/>
                    <a:pt x="11004" y="12285"/>
                  </a:cubicBezTo>
                  <a:cubicBezTo>
                    <a:pt x="10800" y="12285"/>
                    <a:pt x="10800" y="12285"/>
                    <a:pt x="10800" y="12285"/>
                  </a:cubicBezTo>
                  <a:cubicBezTo>
                    <a:pt x="10392" y="12150"/>
                    <a:pt x="10392" y="12150"/>
                    <a:pt x="10392" y="12150"/>
                  </a:cubicBezTo>
                  <a:cubicBezTo>
                    <a:pt x="10596" y="12015"/>
                    <a:pt x="10596" y="12015"/>
                    <a:pt x="10596" y="12015"/>
                  </a:cubicBezTo>
                  <a:cubicBezTo>
                    <a:pt x="11004" y="11880"/>
                    <a:pt x="11004" y="11880"/>
                    <a:pt x="11004" y="11880"/>
                  </a:cubicBezTo>
                  <a:cubicBezTo>
                    <a:pt x="11411" y="12150"/>
                    <a:pt x="11411" y="12150"/>
                    <a:pt x="11411" y="12150"/>
                  </a:cubicBezTo>
                  <a:cubicBezTo>
                    <a:pt x="11615" y="12285"/>
                    <a:pt x="11615" y="12285"/>
                    <a:pt x="11615" y="12285"/>
                  </a:cubicBezTo>
                  <a:cubicBezTo>
                    <a:pt x="11615" y="12420"/>
                    <a:pt x="11615" y="12420"/>
                    <a:pt x="11615" y="12420"/>
                  </a:cubicBezTo>
                  <a:cubicBezTo>
                    <a:pt x="11819" y="12420"/>
                    <a:pt x="11819" y="12420"/>
                    <a:pt x="11819" y="12420"/>
                  </a:cubicBezTo>
                  <a:cubicBezTo>
                    <a:pt x="12226" y="12420"/>
                    <a:pt x="12226" y="12420"/>
                    <a:pt x="12226" y="12420"/>
                  </a:cubicBezTo>
                  <a:cubicBezTo>
                    <a:pt x="12634" y="12420"/>
                    <a:pt x="12634" y="12420"/>
                    <a:pt x="12634" y="12420"/>
                  </a:cubicBezTo>
                  <a:cubicBezTo>
                    <a:pt x="12838" y="12690"/>
                    <a:pt x="12838" y="12690"/>
                    <a:pt x="12838" y="12690"/>
                  </a:cubicBezTo>
                  <a:cubicBezTo>
                    <a:pt x="13042" y="12420"/>
                    <a:pt x="13042" y="12420"/>
                    <a:pt x="13042" y="12420"/>
                  </a:cubicBezTo>
                  <a:cubicBezTo>
                    <a:pt x="13449" y="12420"/>
                    <a:pt x="13449" y="12420"/>
                    <a:pt x="13449" y="12420"/>
                  </a:cubicBezTo>
                  <a:cubicBezTo>
                    <a:pt x="13653" y="12555"/>
                    <a:pt x="13653" y="12555"/>
                    <a:pt x="13653" y="12555"/>
                  </a:cubicBezTo>
                  <a:cubicBezTo>
                    <a:pt x="13449" y="12825"/>
                    <a:pt x="13449" y="12825"/>
                    <a:pt x="13449" y="12825"/>
                  </a:cubicBezTo>
                  <a:cubicBezTo>
                    <a:pt x="13245" y="12960"/>
                    <a:pt x="13245" y="12960"/>
                    <a:pt x="13245" y="12960"/>
                  </a:cubicBezTo>
                  <a:cubicBezTo>
                    <a:pt x="13042" y="13230"/>
                    <a:pt x="13042" y="13230"/>
                    <a:pt x="13042" y="13230"/>
                  </a:cubicBezTo>
                  <a:cubicBezTo>
                    <a:pt x="12634" y="13500"/>
                    <a:pt x="12634" y="13500"/>
                    <a:pt x="12634" y="13500"/>
                  </a:cubicBezTo>
                  <a:cubicBezTo>
                    <a:pt x="12430" y="13770"/>
                    <a:pt x="12430" y="13770"/>
                    <a:pt x="12430" y="13770"/>
                  </a:cubicBezTo>
                  <a:cubicBezTo>
                    <a:pt x="12226" y="13770"/>
                    <a:pt x="12226" y="13770"/>
                    <a:pt x="12226" y="13770"/>
                  </a:cubicBezTo>
                  <a:cubicBezTo>
                    <a:pt x="12023" y="13770"/>
                    <a:pt x="12023" y="13770"/>
                    <a:pt x="12023" y="13770"/>
                  </a:cubicBezTo>
                  <a:cubicBezTo>
                    <a:pt x="11819" y="13770"/>
                    <a:pt x="11819" y="13770"/>
                    <a:pt x="11819" y="13770"/>
                  </a:cubicBezTo>
                  <a:cubicBezTo>
                    <a:pt x="11411" y="14040"/>
                    <a:pt x="11411" y="14040"/>
                    <a:pt x="11411" y="14040"/>
                  </a:cubicBezTo>
                  <a:close/>
                  <a:moveTo>
                    <a:pt x="12430" y="13770"/>
                  </a:moveTo>
                  <a:cubicBezTo>
                    <a:pt x="12023" y="13905"/>
                    <a:pt x="12023" y="13905"/>
                    <a:pt x="12023" y="13905"/>
                  </a:cubicBezTo>
                  <a:cubicBezTo>
                    <a:pt x="12023" y="14175"/>
                    <a:pt x="12023" y="14175"/>
                    <a:pt x="12023" y="14175"/>
                  </a:cubicBezTo>
                  <a:cubicBezTo>
                    <a:pt x="12226" y="14310"/>
                    <a:pt x="12226" y="14310"/>
                    <a:pt x="12226" y="14310"/>
                  </a:cubicBezTo>
                  <a:cubicBezTo>
                    <a:pt x="12634" y="14040"/>
                    <a:pt x="12634" y="14040"/>
                    <a:pt x="12634" y="14040"/>
                  </a:cubicBezTo>
                  <a:cubicBezTo>
                    <a:pt x="12634" y="13905"/>
                    <a:pt x="12634" y="13905"/>
                    <a:pt x="12634" y="13905"/>
                  </a:cubicBezTo>
                  <a:cubicBezTo>
                    <a:pt x="12430" y="13770"/>
                    <a:pt x="12430" y="13770"/>
                    <a:pt x="12430" y="13770"/>
                  </a:cubicBezTo>
                  <a:close/>
                  <a:moveTo>
                    <a:pt x="16098" y="13770"/>
                  </a:moveTo>
                  <a:cubicBezTo>
                    <a:pt x="16098" y="14040"/>
                    <a:pt x="16098" y="14040"/>
                    <a:pt x="16098" y="14040"/>
                  </a:cubicBezTo>
                  <a:cubicBezTo>
                    <a:pt x="15894" y="13905"/>
                    <a:pt x="15894" y="13905"/>
                    <a:pt x="15894" y="13905"/>
                  </a:cubicBezTo>
                  <a:cubicBezTo>
                    <a:pt x="16098" y="13770"/>
                    <a:pt x="16098" y="13770"/>
                    <a:pt x="16098" y="13770"/>
                  </a:cubicBezTo>
                  <a:close/>
                  <a:moveTo>
                    <a:pt x="14264" y="15660"/>
                  </a:moveTo>
                  <a:cubicBezTo>
                    <a:pt x="14468" y="15390"/>
                    <a:pt x="14468" y="15390"/>
                    <a:pt x="14468" y="15390"/>
                  </a:cubicBezTo>
                  <a:cubicBezTo>
                    <a:pt x="14672" y="14850"/>
                    <a:pt x="14672" y="14850"/>
                    <a:pt x="14672" y="14850"/>
                  </a:cubicBezTo>
                  <a:cubicBezTo>
                    <a:pt x="15283" y="14310"/>
                    <a:pt x="15283" y="14310"/>
                    <a:pt x="15283" y="14310"/>
                  </a:cubicBezTo>
                  <a:cubicBezTo>
                    <a:pt x="15283" y="14040"/>
                    <a:pt x="15283" y="14040"/>
                    <a:pt x="15283" y="14040"/>
                  </a:cubicBezTo>
                  <a:cubicBezTo>
                    <a:pt x="15283" y="13770"/>
                    <a:pt x="15283" y="13770"/>
                    <a:pt x="15283" y="13770"/>
                  </a:cubicBezTo>
                  <a:cubicBezTo>
                    <a:pt x="15487" y="13635"/>
                    <a:pt x="15487" y="13635"/>
                    <a:pt x="15487" y="13635"/>
                  </a:cubicBezTo>
                  <a:cubicBezTo>
                    <a:pt x="15487" y="13095"/>
                    <a:pt x="15487" y="13095"/>
                    <a:pt x="15487" y="13095"/>
                  </a:cubicBezTo>
                  <a:cubicBezTo>
                    <a:pt x="15283" y="13095"/>
                    <a:pt x="15283" y="13095"/>
                    <a:pt x="15283" y="13095"/>
                  </a:cubicBezTo>
                  <a:cubicBezTo>
                    <a:pt x="15079" y="13635"/>
                    <a:pt x="15079" y="13635"/>
                    <a:pt x="15079" y="13635"/>
                  </a:cubicBezTo>
                  <a:cubicBezTo>
                    <a:pt x="14672" y="14040"/>
                    <a:pt x="14672" y="14040"/>
                    <a:pt x="14672" y="14040"/>
                  </a:cubicBezTo>
                  <a:cubicBezTo>
                    <a:pt x="14672" y="14445"/>
                    <a:pt x="14672" y="14445"/>
                    <a:pt x="14672" y="14445"/>
                  </a:cubicBezTo>
                  <a:cubicBezTo>
                    <a:pt x="14468" y="14850"/>
                    <a:pt x="14468" y="14850"/>
                    <a:pt x="14468" y="14850"/>
                  </a:cubicBezTo>
                  <a:cubicBezTo>
                    <a:pt x="14060" y="15120"/>
                    <a:pt x="14060" y="15120"/>
                    <a:pt x="14060" y="15120"/>
                  </a:cubicBezTo>
                  <a:cubicBezTo>
                    <a:pt x="14060" y="15390"/>
                    <a:pt x="14060" y="15390"/>
                    <a:pt x="14060" y="15390"/>
                  </a:cubicBezTo>
                  <a:cubicBezTo>
                    <a:pt x="14264" y="15660"/>
                    <a:pt x="14264" y="15660"/>
                    <a:pt x="14264" y="15660"/>
                  </a:cubicBezTo>
                  <a:close/>
                  <a:moveTo>
                    <a:pt x="13653" y="15525"/>
                  </a:moveTo>
                  <a:cubicBezTo>
                    <a:pt x="13653" y="14985"/>
                    <a:pt x="13653" y="14985"/>
                    <a:pt x="13653" y="14985"/>
                  </a:cubicBezTo>
                  <a:cubicBezTo>
                    <a:pt x="13857" y="14175"/>
                    <a:pt x="13857" y="14175"/>
                    <a:pt x="13857" y="14175"/>
                  </a:cubicBezTo>
                  <a:cubicBezTo>
                    <a:pt x="14264" y="13905"/>
                    <a:pt x="14264" y="13905"/>
                    <a:pt x="14264" y="13905"/>
                  </a:cubicBezTo>
                  <a:cubicBezTo>
                    <a:pt x="14264" y="13635"/>
                    <a:pt x="14264" y="13635"/>
                    <a:pt x="14264" y="13635"/>
                  </a:cubicBezTo>
                  <a:cubicBezTo>
                    <a:pt x="14060" y="13500"/>
                    <a:pt x="14060" y="13500"/>
                    <a:pt x="14060" y="13500"/>
                  </a:cubicBezTo>
                  <a:cubicBezTo>
                    <a:pt x="13857" y="13500"/>
                    <a:pt x="13857" y="13500"/>
                    <a:pt x="13857" y="13500"/>
                  </a:cubicBezTo>
                  <a:cubicBezTo>
                    <a:pt x="13449" y="13500"/>
                    <a:pt x="13449" y="13500"/>
                    <a:pt x="13449" y="13500"/>
                  </a:cubicBezTo>
                  <a:cubicBezTo>
                    <a:pt x="13245" y="13635"/>
                    <a:pt x="13245" y="13635"/>
                    <a:pt x="13245" y="13635"/>
                  </a:cubicBezTo>
                  <a:cubicBezTo>
                    <a:pt x="13245" y="13905"/>
                    <a:pt x="13245" y="13905"/>
                    <a:pt x="13245" y="13905"/>
                  </a:cubicBezTo>
                  <a:cubicBezTo>
                    <a:pt x="12838" y="14175"/>
                    <a:pt x="12838" y="14175"/>
                    <a:pt x="12838" y="14175"/>
                  </a:cubicBezTo>
                  <a:cubicBezTo>
                    <a:pt x="13042" y="14580"/>
                    <a:pt x="13042" y="14580"/>
                    <a:pt x="13042" y="14580"/>
                  </a:cubicBezTo>
                  <a:cubicBezTo>
                    <a:pt x="12838" y="14850"/>
                    <a:pt x="12838" y="14850"/>
                    <a:pt x="12838" y="14850"/>
                  </a:cubicBezTo>
                  <a:cubicBezTo>
                    <a:pt x="12023" y="14985"/>
                    <a:pt x="12023" y="14985"/>
                    <a:pt x="12023" y="14985"/>
                  </a:cubicBezTo>
                  <a:cubicBezTo>
                    <a:pt x="11819" y="15120"/>
                    <a:pt x="11819" y="15120"/>
                    <a:pt x="11819" y="15120"/>
                  </a:cubicBezTo>
                  <a:cubicBezTo>
                    <a:pt x="12023" y="15525"/>
                    <a:pt x="12023" y="15525"/>
                    <a:pt x="12023" y="15525"/>
                  </a:cubicBezTo>
                  <a:cubicBezTo>
                    <a:pt x="12226" y="15660"/>
                    <a:pt x="12226" y="15660"/>
                    <a:pt x="12226" y="15660"/>
                  </a:cubicBezTo>
                  <a:cubicBezTo>
                    <a:pt x="12838" y="15795"/>
                    <a:pt x="12838" y="15795"/>
                    <a:pt x="12838" y="15795"/>
                  </a:cubicBezTo>
                  <a:cubicBezTo>
                    <a:pt x="13245" y="15795"/>
                    <a:pt x="13245" y="15795"/>
                    <a:pt x="13245" y="15795"/>
                  </a:cubicBezTo>
                  <a:cubicBezTo>
                    <a:pt x="13245" y="16200"/>
                    <a:pt x="13245" y="16200"/>
                    <a:pt x="13245" y="16200"/>
                  </a:cubicBezTo>
                  <a:cubicBezTo>
                    <a:pt x="13653" y="16335"/>
                    <a:pt x="13653" y="16335"/>
                    <a:pt x="13653" y="16335"/>
                  </a:cubicBezTo>
                  <a:cubicBezTo>
                    <a:pt x="14060" y="16200"/>
                    <a:pt x="14060" y="16200"/>
                    <a:pt x="14060" y="16200"/>
                  </a:cubicBezTo>
                  <a:cubicBezTo>
                    <a:pt x="14060" y="15930"/>
                    <a:pt x="14060" y="15930"/>
                    <a:pt x="14060" y="15930"/>
                  </a:cubicBezTo>
                  <a:cubicBezTo>
                    <a:pt x="13653" y="15525"/>
                    <a:pt x="13653" y="15525"/>
                    <a:pt x="13653" y="15525"/>
                  </a:cubicBezTo>
                  <a:close/>
                  <a:moveTo>
                    <a:pt x="14875" y="15930"/>
                  </a:moveTo>
                  <a:cubicBezTo>
                    <a:pt x="14875" y="16065"/>
                    <a:pt x="14875" y="16065"/>
                    <a:pt x="14875" y="16065"/>
                  </a:cubicBezTo>
                  <a:cubicBezTo>
                    <a:pt x="14875" y="16200"/>
                    <a:pt x="14875" y="16200"/>
                    <a:pt x="14875" y="16200"/>
                  </a:cubicBezTo>
                  <a:cubicBezTo>
                    <a:pt x="14672" y="16335"/>
                    <a:pt x="14672" y="16335"/>
                    <a:pt x="14672" y="16335"/>
                  </a:cubicBezTo>
                  <a:cubicBezTo>
                    <a:pt x="14264" y="16200"/>
                    <a:pt x="14264" y="16200"/>
                    <a:pt x="14264" y="16200"/>
                  </a:cubicBezTo>
                  <a:cubicBezTo>
                    <a:pt x="14468" y="16065"/>
                    <a:pt x="14468" y="16065"/>
                    <a:pt x="14468" y="16065"/>
                  </a:cubicBezTo>
                  <a:cubicBezTo>
                    <a:pt x="14875" y="15930"/>
                    <a:pt x="14875" y="15930"/>
                    <a:pt x="14875" y="15930"/>
                  </a:cubicBezTo>
                  <a:close/>
                  <a:moveTo>
                    <a:pt x="16098" y="14715"/>
                  </a:moveTo>
                  <a:cubicBezTo>
                    <a:pt x="16506" y="14715"/>
                    <a:pt x="16506" y="14715"/>
                    <a:pt x="16506" y="14715"/>
                  </a:cubicBezTo>
                  <a:cubicBezTo>
                    <a:pt x="16709" y="14850"/>
                    <a:pt x="16709" y="14850"/>
                    <a:pt x="16709" y="14850"/>
                  </a:cubicBezTo>
                  <a:cubicBezTo>
                    <a:pt x="16709" y="15120"/>
                    <a:pt x="16709" y="15120"/>
                    <a:pt x="16709" y="15120"/>
                  </a:cubicBezTo>
                  <a:cubicBezTo>
                    <a:pt x="16506" y="15255"/>
                    <a:pt x="16506" y="15255"/>
                    <a:pt x="16506" y="15255"/>
                  </a:cubicBezTo>
                  <a:cubicBezTo>
                    <a:pt x="15894" y="15525"/>
                    <a:pt x="15894" y="15525"/>
                    <a:pt x="15894" y="15525"/>
                  </a:cubicBezTo>
                  <a:cubicBezTo>
                    <a:pt x="15283" y="15525"/>
                    <a:pt x="15283" y="15525"/>
                    <a:pt x="15283" y="15525"/>
                  </a:cubicBezTo>
                  <a:cubicBezTo>
                    <a:pt x="15283" y="15390"/>
                    <a:pt x="15283" y="15390"/>
                    <a:pt x="15283" y="15390"/>
                  </a:cubicBezTo>
                  <a:cubicBezTo>
                    <a:pt x="15079" y="15120"/>
                    <a:pt x="15079" y="15120"/>
                    <a:pt x="15079" y="15120"/>
                  </a:cubicBezTo>
                  <a:cubicBezTo>
                    <a:pt x="15487" y="14985"/>
                    <a:pt x="15487" y="14985"/>
                    <a:pt x="15487" y="14985"/>
                  </a:cubicBezTo>
                  <a:cubicBezTo>
                    <a:pt x="16098" y="14715"/>
                    <a:pt x="16098" y="14715"/>
                    <a:pt x="16098" y="14715"/>
                  </a:cubicBezTo>
                  <a:close/>
                  <a:moveTo>
                    <a:pt x="18136" y="14715"/>
                  </a:moveTo>
                  <a:cubicBezTo>
                    <a:pt x="18340" y="14985"/>
                    <a:pt x="18340" y="14985"/>
                    <a:pt x="18340" y="14985"/>
                  </a:cubicBezTo>
                  <a:cubicBezTo>
                    <a:pt x="18340" y="15120"/>
                    <a:pt x="18340" y="15120"/>
                    <a:pt x="18340" y="15120"/>
                  </a:cubicBezTo>
                  <a:cubicBezTo>
                    <a:pt x="18136" y="14985"/>
                    <a:pt x="18136" y="14985"/>
                    <a:pt x="18136" y="14985"/>
                  </a:cubicBezTo>
                  <a:cubicBezTo>
                    <a:pt x="18136" y="14715"/>
                    <a:pt x="18136" y="14715"/>
                    <a:pt x="18136" y="14715"/>
                  </a:cubicBezTo>
                  <a:close/>
                  <a:moveTo>
                    <a:pt x="16913" y="15795"/>
                  </a:moveTo>
                  <a:cubicBezTo>
                    <a:pt x="17321" y="16065"/>
                    <a:pt x="17321" y="16065"/>
                    <a:pt x="17321" y="16065"/>
                  </a:cubicBezTo>
                  <a:cubicBezTo>
                    <a:pt x="17321" y="16335"/>
                    <a:pt x="17321" y="16335"/>
                    <a:pt x="17321" y="16335"/>
                  </a:cubicBezTo>
                  <a:cubicBezTo>
                    <a:pt x="16913" y="16200"/>
                    <a:pt x="16913" y="16200"/>
                    <a:pt x="16913" y="16200"/>
                  </a:cubicBezTo>
                  <a:cubicBezTo>
                    <a:pt x="16913" y="15930"/>
                    <a:pt x="16913" y="15930"/>
                    <a:pt x="16913" y="15930"/>
                  </a:cubicBezTo>
                  <a:cubicBezTo>
                    <a:pt x="16913" y="15795"/>
                    <a:pt x="16913" y="15795"/>
                    <a:pt x="16913" y="15795"/>
                  </a:cubicBezTo>
                  <a:close/>
                  <a:moveTo>
                    <a:pt x="16709" y="12420"/>
                  </a:moveTo>
                  <a:cubicBezTo>
                    <a:pt x="16506" y="12690"/>
                    <a:pt x="16506" y="12690"/>
                    <a:pt x="16506" y="12690"/>
                  </a:cubicBezTo>
                  <a:cubicBezTo>
                    <a:pt x="16098" y="12690"/>
                    <a:pt x="16098" y="12690"/>
                    <a:pt x="16098" y="12690"/>
                  </a:cubicBezTo>
                  <a:cubicBezTo>
                    <a:pt x="15894" y="12555"/>
                    <a:pt x="15894" y="12555"/>
                    <a:pt x="15894" y="12555"/>
                  </a:cubicBezTo>
                  <a:cubicBezTo>
                    <a:pt x="16098" y="12420"/>
                    <a:pt x="16098" y="12420"/>
                    <a:pt x="16098" y="12420"/>
                  </a:cubicBezTo>
                  <a:cubicBezTo>
                    <a:pt x="16709" y="12420"/>
                    <a:pt x="16709" y="12420"/>
                    <a:pt x="16709" y="12420"/>
                  </a:cubicBezTo>
                  <a:close/>
                  <a:moveTo>
                    <a:pt x="17525" y="12825"/>
                  </a:moveTo>
                  <a:cubicBezTo>
                    <a:pt x="17932" y="12960"/>
                    <a:pt x="17932" y="12960"/>
                    <a:pt x="17932" y="12960"/>
                  </a:cubicBezTo>
                  <a:cubicBezTo>
                    <a:pt x="17932" y="13095"/>
                    <a:pt x="17932" y="13095"/>
                    <a:pt x="17932" y="13095"/>
                  </a:cubicBezTo>
                  <a:cubicBezTo>
                    <a:pt x="18747" y="13230"/>
                    <a:pt x="18747" y="13230"/>
                    <a:pt x="18747" y="13230"/>
                  </a:cubicBezTo>
                  <a:cubicBezTo>
                    <a:pt x="18747" y="13230"/>
                    <a:pt x="18747" y="13230"/>
                    <a:pt x="18747" y="13230"/>
                  </a:cubicBezTo>
                  <a:cubicBezTo>
                    <a:pt x="18951" y="13095"/>
                    <a:pt x="18951" y="13095"/>
                    <a:pt x="18951" y="13095"/>
                  </a:cubicBezTo>
                  <a:cubicBezTo>
                    <a:pt x="19155" y="13230"/>
                    <a:pt x="19155" y="13230"/>
                    <a:pt x="19155" y="13230"/>
                  </a:cubicBezTo>
                  <a:cubicBezTo>
                    <a:pt x="18951" y="13095"/>
                    <a:pt x="18951" y="13095"/>
                    <a:pt x="18951" y="13095"/>
                  </a:cubicBezTo>
                  <a:cubicBezTo>
                    <a:pt x="18747" y="12825"/>
                    <a:pt x="18747" y="12825"/>
                    <a:pt x="18747" y="12825"/>
                  </a:cubicBezTo>
                  <a:cubicBezTo>
                    <a:pt x="18543" y="12690"/>
                    <a:pt x="18543" y="12690"/>
                    <a:pt x="18543" y="12690"/>
                  </a:cubicBezTo>
                  <a:cubicBezTo>
                    <a:pt x="18543" y="12285"/>
                    <a:pt x="18543" y="12285"/>
                    <a:pt x="18543" y="12285"/>
                  </a:cubicBezTo>
                  <a:cubicBezTo>
                    <a:pt x="18543" y="11745"/>
                    <a:pt x="18543" y="11745"/>
                    <a:pt x="18543" y="11745"/>
                  </a:cubicBezTo>
                  <a:cubicBezTo>
                    <a:pt x="18543" y="11610"/>
                    <a:pt x="18543" y="11610"/>
                    <a:pt x="18543" y="11610"/>
                  </a:cubicBezTo>
                  <a:cubicBezTo>
                    <a:pt x="18340" y="11475"/>
                    <a:pt x="18340" y="11475"/>
                    <a:pt x="18340" y="11475"/>
                  </a:cubicBezTo>
                  <a:cubicBezTo>
                    <a:pt x="17932" y="11205"/>
                    <a:pt x="17932" y="11205"/>
                    <a:pt x="17932" y="11205"/>
                  </a:cubicBezTo>
                  <a:cubicBezTo>
                    <a:pt x="17728" y="10935"/>
                    <a:pt x="17728" y="10935"/>
                    <a:pt x="17728" y="10935"/>
                  </a:cubicBezTo>
                  <a:cubicBezTo>
                    <a:pt x="17525" y="10800"/>
                    <a:pt x="17525" y="10800"/>
                    <a:pt x="17525" y="10800"/>
                  </a:cubicBezTo>
                  <a:cubicBezTo>
                    <a:pt x="17321" y="10935"/>
                    <a:pt x="17321" y="10935"/>
                    <a:pt x="17321" y="10935"/>
                  </a:cubicBezTo>
                  <a:cubicBezTo>
                    <a:pt x="17117" y="10800"/>
                    <a:pt x="17117" y="10800"/>
                    <a:pt x="17117" y="10800"/>
                  </a:cubicBezTo>
                  <a:cubicBezTo>
                    <a:pt x="16913" y="10935"/>
                    <a:pt x="16913" y="10935"/>
                    <a:pt x="16913" y="10935"/>
                  </a:cubicBezTo>
                  <a:cubicBezTo>
                    <a:pt x="16709" y="10935"/>
                    <a:pt x="16709" y="10935"/>
                    <a:pt x="16709" y="10935"/>
                  </a:cubicBezTo>
                  <a:cubicBezTo>
                    <a:pt x="16302" y="10935"/>
                    <a:pt x="16302" y="10935"/>
                    <a:pt x="16302" y="10935"/>
                  </a:cubicBezTo>
                  <a:cubicBezTo>
                    <a:pt x="16098" y="10935"/>
                    <a:pt x="16098" y="10935"/>
                    <a:pt x="16098" y="10935"/>
                  </a:cubicBezTo>
                  <a:cubicBezTo>
                    <a:pt x="15894" y="10935"/>
                    <a:pt x="15894" y="10935"/>
                    <a:pt x="15894" y="10935"/>
                  </a:cubicBezTo>
                  <a:cubicBezTo>
                    <a:pt x="15894" y="11070"/>
                    <a:pt x="15894" y="11070"/>
                    <a:pt x="15894" y="11070"/>
                  </a:cubicBezTo>
                  <a:cubicBezTo>
                    <a:pt x="16098" y="11610"/>
                    <a:pt x="16098" y="11610"/>
                    <a:pt x="16098" y="11610"/>
                  </a:cubicBezTo>
                  <a:cubicBezTo>
                    <a:pt x="16709" y="11880"/>
                    <a:pt x="16709" y="11880"/>
                    <a:pt x="16709" y="11880"/>
                  </a:cubicBezTo>
                  <a:cubicBezTo>
                    <a:pt x="17117" y="12285"/>
                    <a:pt x="17117" y="12285"/>
                    <a:pt x="17117" y="12285"/>
                  </a:cubicBezTo>
                  <a:cubicBezTo>
                    <a:pt x="17321" y="12285"/>
                    <a:pt x="17321" y="12285"/>
                    <a:pt x="17321" y="12285"/>
                  </a:cubicBezTo>
                  <a:cubicBezTo>
                    <a:pt x="17321" y="12420"/>
                    <a:pt x="17321" y="12420"/>
                    <a:pt x="17321" y="12420"/>
                  </a:cubicBezTo>
                  <a:cubicBezTo>
                    <a:pt x="17117" y="12690"/>
                    <a:pt x="17117" y="12690"/>
                    <a:pt x="17117" y="12690"/>
                  </a:cubicBezTo>
                  <a:cubicBezTo>
                    <a:pt x="17117" y="12690"/>
                    <a:pt x="17117" y="12690"/>
                    <a:pt x="17117" y="12690"/>
                  </a:cubicBezTo>
                  <a:cubicBezTo>
                    <a:pt x="17321" y="12690"/>
                    <a:pt x="17321" y="12690"/>
                    <a:pt x="17321" y="12690"/>
                  </a:cubicBezTo>
                  <a:cubicBezTo>
                    <a:pt x="17321" y="12690"/>
                    <a:pt x="17321" y="12690"/>
                    <a:pt x="17321" y="12690"/>
                  </a:cubicBezTo>
                  <a:cubicBezTo>
                    <a:pt x="17525" y="12825"/>
                    <a:pt x="17525" y="12825"/>
                    <a:pt x="17525" y="12825"/>
                  </a:cubicBezTo>
                  <a:close/>
                  <a:moveTo>
                    <a:pt x="17117" y="12825"/>
                  </a:moveTo>
                  <a:cubicBezTo>
                    <a:pt x="16709" y="12960"/>
                    <a:pt x="16709" y="12960"/>
                    <a:pt x="16709" y="12960"/>
                  </a:cubicBezTo>
                  <a:cubicBezTo>
                    <a:pt x="16302" y="12825"/>
                    <a:pt x="16302" y="12825"/>
                    <a:pt x="16302" y="12825"/>
                  </a:cubicBezTo>
                  <a:cubicBezTo>
                    <a:pt x="16098" y="12825"/>
                    <a:pt x="16098" y="12825"/>
                    <a:pt x="16098" y="12825"/>
                  </a:cubicBezTo>
                  <a:cubicBezTo>
                    <a:pt x="16302" y="13095"/>
                    <a:pt x="16302" y="13095"/>
                    <a:pt x="16302" y="13095"/>
                  </a:cubicBezTo>
                  <a:cubicBezTo>
                    <a:pt x="16302" y="13365"/>
                    <a:pt x="16302" y="13365"/>
                    <a:pt x="16302" y="13365"/>
                  </a:cubicBezTo>
                  <a:cubicBezTo>
                    <a:pt x="16506" y="13635"/>
                    <a:pt x="16506" y="13635"/>
                    <a:pt x="16506" y="13635"/>
                  </a:cubicBezTo>
                  <a:cubicBezTo>
                    <a:pt x="16709" y="13500"/>
                    <a:pt x="16709" y="13500"/>
                    <a:pt x="16709" y="13500"/>
                  </a:cubicBezTo>
                  <a:cubicBezTo>
                    <a:pt x="16913" y="13635"/>
                    <a:pt x="16913" y="13635"/>
                    <a:pt x="16913" y="13635"/>
                  </a:cubicBezTo>
                  <a:cubicBezTo>
                    <a:pt x="16913" y="13905"/>
                    <a:pt x="16913" y="13905"/>
                    <a:pt x="16913" y="13905"/>
                  </a:cubicBezTo>
                  <a:cubicBezTo>
                    <a:pt x="17117" y="14175"/>
                    <a:pt x="17117" y="14175"/>
                    <a:pt x="17117" y="14175"/>
                  </a:cubicBezTo>
                  <a:cubicBezTo>
                    <a:pt x="17117" y="14580"/>
                    <a:pt x="17117" y="14580"/>
                    <a:pt x="17117" y="14580"/>
                  </a:cubicBezTo>
                  <a:cubicBezTo>
                    <a:pt x="17525" y="14850"/>
                    <a:pt x="17525" y="14850"/>
                    <a:pt x="17525" y="14850"/>
                  </a:cubicBezTo>
                  <a:cubicBezTo>
                    <a:pt x="17525" y="14445"/>
                    <a:pt x="17525" y="14445"/>
                    <a:pt x="17525" y="14445"/>
                  </a:cubicBezTo>
                  <a:cubicBezTo>
                    <a:pt x="17728" y="14580"/>
                    <a:pt x="17728" y="14580"/>
                    <a:pt x="17728" y="14580"/>
                  </a:cubicBezTo>
                  <a:cubicBezTo>
                    <a:pt x="18136" y="14580"/>
                    <a:pt x="18136" y="14580"/>
                    <a:pt x="18136" y="14580"/>
                  </a:cubicBezTo>
                  <a:cubicBezTo>
                    <a:pt x="18136" y="14310"/>
                    <a:pt x="18136" y="14310"/>
                    <a:pt x="18136" y="14310"/>
                  </a:cubicBezTo>
                  <a:cubicBezTo>
                    <a:pt x="17932" y="13905"/>
                    <a:pt x="17932" y="13905"/>
                    <a:pt x="17932" y="13905"/>
                  </a:cubicBezTo>
                  <a:cubicBezTo>
                    <a:pt x="17525" y="13770"/>
                    <a:pt x="17525" y="13770"/>
                    <a:pt x="17525" y="13770"/>
                  </a:cubicBezTo>
                  <a:cubicBezTo>
                    <a:pt x="17525" y="13365"/>
                    <a:pt x="17525" y="13365"/>
                    <a:pt x="17525" y="13365"/>
                  </a:cubicBezTo>
                  <a:cubicBezTo>
                    <a:pt x="17321" y="12960"/>
                    <a:pt x="17321" y="12960"/>
                    <a:pt x="17321" y="12960"/>
                  </a:cubicBezTo>
                  <a:cubicBezTo>
                    <a:pt x="17117" y="12825"/>
                    <a:pt x="17117" y="12825"/>
                    <a:pt x="17117" y="12825"/>
                  </a:cubicBezTo>
                  <a:close/>
                  <a:moveTo>
                    <a:pt x="19358" y="13500"/>
                  </a:moveTo>
                  <a:cubicBezTo>
                    <a:pt x="19562" y="13500"/>
                    <a:pt x="19562" y="13500"/>
                    <a:pt x="19562" y="13500"/>
                  </a:cubicBezTo>
                  <a:cubicBezTo>
                    <a:pt x="19358" y="13365"/>
                    <a:pt x="19358" y="13365"/>
                    <a:pt x="19358" y="13365"/>
                  </a:cubicBezTo>
                  <a:cubicBezTo>
                    <a:pt x="19155" y="13500"/>
                    <a:pt x="19155" y="13500"/>
                    <a:pt x="19155" y="13500"/>
                  </a:cubicBezTo>
                  <a:cubicBezTo>
                    <a:pt x="19358" y="13500"/>
                    <a:pt x="19358" y="13500"/>
                    <a:pt x="19358" y="13500"/>
                  </a:cubicBezTo>
                  <a:close/>
                  <a:moveTo>
                    <a:pt x="19358" y="13770"/>
                  </a:moveTo>
                  <a:cubicBezTo>
                    <a:pt x="19155" y="13770"/>
                    <a:pt x="19155" y="13770"/>
                    <a:pt x="19155" y="13770"/>
                  </a:cubicBezTo>
                  <a:cubicBezTo>
                    <a:pt x="19155" y="13905"/>
                    <a:pt x="19155" y="13905"/>
                    <a:pt x="19155" y="13905"/>
                  </a:cubicBezTo>
                  <a:cubicBezTo>
                    <a:pt x="19358" y="13905"/>
                    <a:pt x="19358" y="13905"/>
                    <a:pt x="19358" y="13905"/>
                  </a:cubicBezTo>
                  <a:cubicBezTo>
                    <a:pt x="19358" y="13770"/>
                    <a:pt x="19358" y="13770"/>
                    <a:pt x="19358" y="13770"/>
                  </a:cubicBezTo>
                  <a:close/>
                  <a:moveTo>
                    <a:pt x="19358" y="15255"/>
                  </a:moveTo>
                  <a:cubicBezTo>
                    <a:pt x="19358" y="14850"/>
                    <a:pt x="19358" y="14850"/>
                    <a:pt x="19358" y="14850"/>
                  </a:cubicBezTo>
                  <a:cubicBezTo>
                    <a:pt x="19155" y="14715"/>
                    <a:pt x="19155" y="14715"/>
                    <a:pt x="19155" y="14715"/>
                  </a:cubicBezTo>
                  <a:cubicBezTo>
                    <a:pt x="19155" y="14445"/>
                    <a:pt x="19155" y="14445"/>
                    <a:pt x="19155" y="14445"/>
                  </a:cubicBezTo>
                  <a:cubicBezTo>
                    <a:pt x="19155" y="14310"/>
                    <a:pt x="19155" y="14310"/>
                    <a:pt x="19155" y="14310"/>
                  </a:cubicBezTo>
                  <a:cubicBezTo>
                    <a:pt x="19155" y="14175"/>
                    <a:pt x="19155" y="14175"/>
                    <a:pt x="19155" y="14175"/>
                  </a:cubicBezTo>
                  <a:cubicBezTo>
                    <a:pt x="18951" y="14175"/>
                    <a:pt x="18951" y="14175"/>
                    <a:pt x="18951" y="14175"/>
                  </a:cubicBezTo>
                  <a:cubicBezTo>
                    <a:pt x="18747" y="14580"/>
                    <a:pt x="18747" y="14580"/>
                    <a:pt x="18747" y="14580"/>
                  </a:cubicBezTo>
                  <a:cubicBezTo>
                    <a:pt x="19155" y="14850"/>
                    <a:pt x="19155" y="14850"/>
                    <a:pt x="19155" y="14850"/>
                  </a:cubicBezTo>
                  <a:cubicBezTo>
                    <a:pt x="18951" y="15120"/>
                    <a:pt x="18951" y="15120"/>
                    <a:pt x="18951" y="15120"/>
                  </a:cubicBezTo>
                  <a:cubicBezTo>
                    <a:pt x="19155" y="15255"/>
                    <a:pt x="19155" y="15255"/>
                    <a:pt x="19155" y="15255"/>
                  </a:cubicBezTo>
                  <a:cubicBezTo>
                    <a:pt x="19358" y="15255"/>
                    <a:pt x="19358" y="15255"/>
                    <a:pt x="19358" y="15255"/>
                  </a:cubicBezTo>
                  <a:close/>
                  <a:moveTo>
                    <a:pt x="19766" y="15255"/>
                  </a:moveTo>
                  <a:cubicBezTo>
                    <a:pt x="19766" y="15525"/>
                    <a:pt x="19766" y="15525"/>
                    <a:pt x="19766" y="15525"/>
                  </a:cubicBezTo>
                  <a:cubicBezTo>
                    <a:pt x="19970" y="15660"/>
                    <a:pt x="19970" y="15660"/>
                    <a:pt x="19970" y="15660"/>
                  </a:cubicBezTo>
                  <a:cubicBezTo>
                    <a:pt x="19970" y="15390"/>
                    <a:pt x="19970" y="15390"/>
                    <a:pt x="19970" y="15390"/>
                  </a:cubicBezTo>
                  <a:cubicBezTo>
                    <a:pt x="19766" y="15255"/>
                    <a:pt x="19766" y="15255"/>
                    <a:pt x="19766" y="15255"/>
                  </a:cubicBezTo>
                  <a:close/>
                  <a:moveTo>
                    <a:pt x="19970" y="14715"/>
                  </a:moveTo>
                  <a:cubicBezTo>
                    <a:pt x="19970" y="14985"/>
                    <a:pt x="19970" y="14985"/>
                    <a:pt x="19970" y="14985"/>
                  </a:cubicBezTo>
                  <a:cubicBezTo>
                    <a:pt x="19970" y="15120"/>
                    <a:pt x="19970" y="15120"/>
                    <a:pt x="19970" y="15120"/>
                  </a:cubicBezTo>
                  <a:cubicBezTo>
                    <a:pt x="20174" y="15255"/>
                    <a:pt x="20174" y="15255"/>
                    <a:pt x="20174" y="15255"/>
                  </a:cubicBezTo>
                  <a:cubicBezTo>
                    <a:pt x="20377" y="15255"/>
                    <a:pt x="20377" y="15255"/>
                    <a:pt x="20377" y="15255"/>
                  </a:cubicBezTo>
                  <a:cubicBezTo>
                    <a:pt x="20174" y="14985"/>
                    <a:pt x="20174" y="14985"/>
                    <a:pt x="20174" y="14985"/>
                  </a:cubicBezTo>
                  <a:cubicBezTo>
                    <a:pt x="19970" y="14715"/>
                    <a:pt x="19970" y="14715"/>
                    <a:pt x="19970" y="14715"/>
                  </a:cubicBezTo>
                  <a:close/>
                  <a:moveTo>
                    <a:pt x="11615" y="19710"/>
                  </a:moveTo>
                  <a:cubicBezTo>
                    <a:pt x="11208" y="19440"/>
                    <a:pt x="11208" y="19440"/>
                    <a:pt x="11208" y="19440"/>
                  </a:cubicBezTo>
                  <a:cubicBezTo>
                    <a:pt x="11411" y="19035"/>
                    <a:pt x="11411" y="19035"/>
                    <a:pt x="11411" y="19035"/>
                  </a:cubicBezTo>
                  <a:cubicBezTo>
                    <a:pt x="11615" y="18630"/>
                    <a:pt x="11615" y="18630"/>
                    <a:pt x="11615" y="18630"/>
                  </a:cubicBezTo>
                  <a:cubicBezTo>
                    <a:pt x="11411" y="18360"/>
                    <a:pt x="11411" y="18360"/>
                    <a:pt x="11411" y="18360"/>
                  </a:cubicBezTo>
                  <a:cubicBezTo>
                    <a:pt x="11819" y="18090"/>
                    <a:pt x="11819" y="18090"/>
                    <a:pt x="11819" y="18090"/>
                  </a:cubicBezTo>
                  <a:cubicBezTo>
                    <a:pt x="12226" y="17955"/>
                    <a:pt x="12226" y="17955"/>
                    <a:pt x="12226" y="17955"/>
                  </a:cubicBezTo>
                  <a:cubicBezTo>
                    <a:pt x="12634" y="17820"/>
                    <a:pt x="12634" y="17820"/>
                    <a:pt x="12634" y="17820"/>
                  </a:cubicBezTo>
                  <a:cubicBezTo>
                    <a:pt x="13042" y="17820"/>
                    <a:pt x="13042" y="17820"/>
                    <a:pt x="13042" y="17820"/>
                  </a:cubicBezTo>
                  <a:cubicBezTo>
                    <a:pt x="13653" y="17820"/>
                    <a:pt x="13653" y="17820"/>
                    <a:pt x="13653" y="17820"/>
                  </a:cubicBezTo>
                  <a:cubicBezTo>
                    <a:pt x="13449" y="17550"/>
                    <a:pt x="13449" y="17550"/>
                    <a:pt x="13449" y="17550"/>
                  </a:cubicBezTo>
                  <a:cubicBezTo>
                    <a:pt x="13653" y="17280"/>
                    <a:pt x="13653" y="17280"/>
                    <a:pt x="13653" y="17280"/>
                  </a:cubicBezTo>
                  <a:cubicBezTo>
                    <a:pt x="14060" y="17145"/>
                    <a:pt x="14060" y="17145"/>
                    <a:pt x="14060" y="17145"/>
                  </a:cubicBezTo>
                  <a:cubicBezTo>
                    <a:pt x="14264" y="16875"/>
                    <a:pt x="14264" y="16875"/>
                    <a:pt x="14264" y="16875"/>
                  </a:cubicBezTo>
                  <a:cubicBezTo>
                    <a:pt x="14672" y="16875"/>
                    <a:pt x="14672" y="16875"/>
                    <a:pt x="14672" y="16875"/>
                  </a:cubicBezTo>
                  <a:cubicBezTo>
                    <a:pt x="15283" y="17145"/>
                    <a:pt x="15283" y="17145"/>
                    <a:pt x="15283" y="17145"/>
                  </a:cubicBezTo>
                  <a:cubicBezTo>
                    <a:pt x="15283" y="17685"/>
                    <a:pt x="15283" y="17685"/>
                    <a:pt x="15283" y="17685"/>
                  </a:cubicBezTo>
                  <a:cubicBezTo>
                    <a:pt x="14875" y="18090"/>
                    <a:pt x="14875" y="18090"/>
                    <a:pt x="14875" y="18090"/>
                  </a:cubicBezTo>
                  <a:cubicBezTo>
                    <a:pt x="15283" y="17820"/>
                    <a:pt x="15283" y="17820"/>
                    <a:pt x="15283" y="17820"/>
                  </a:cubicBezTo>
                  <a:cubicBezTo>
                    <a:pt x="15691" y="17820"/>
                    <a:pt x="15691" y="17820"/>
                    <a:pt x="15691" y="17820"/>
                  </a:cubicBezTo>
                  <a:cubicBezTo>
                    <a:pt x="16098" y="17685"/>
                    <a:pt x="16098" y="17685"/>
                    <a:pt x="16098" y="17685"/>
                  </a:cubicBezTo>
                  <a:cubicBezTo>
                    <a:pt x="16302" y="17145"/>
                    <a:pt x="16302" y="17145"/>
                    <a:pt x="16302" y="17145"/>
                  </a:cubicBezTo>
                  <a:cubicBezTo>
                    <a:pt x="16913" y="17010"/>
                    <a:pt x="16913" y="17010"/>
                    <a:pt x="16913" y="17010"/>
                  </a:cubicBezTo>
                  <a:cubicBezTo>
                    <a:pt x="17117" y="17280"/>
                    <a:pt x="17117" y="17280"/>
                    <a:pt x="17117" y="17280"/>
                  </a:cubicBezTo>
                  <a:cubicBezTo>
                    <a:pt x="17321" y="17280"/>
                    <a:pt x="17321" y="17280"/>
                    <a:pt x="17321" y="17280"/>
                  </a:cubicBezTo>
                  <a:cubicBezTo>
                    <a:pt x="17321" y="17010"/>
                    <a:pt x="17321" y="17010"/>
                    <a:pt x="17321" y="17010"/>
                  </a:cubicBezTo>
                  <a:cubicBezTo>
                    <a:pt x="17117" y="16875"/>
                    <a:pt x="17117" y="16875"/>
                    <a:pt x="17117" y="16875"/>
                  </a:cubicBezTo>
                  <a:cubicBezTo>
                    <a:pt x="17321" y="16335"/>
                    <a:pt x="17321" y="16335"/>
                    <a:pt x="17321" y="16335"/>
                  </a:cubicBezTo>
                  <a:cubicBezTo>
                    <a:pt x="17932" y="16470"/>
                    <a:pt x="17932" y="16470"/>
                    <a:pt x="17932" y="16470"/>
                  </a:cubicBezTo>
                  <a:cubicBezTo>
                    <a:pt x="18136" y="16605"/>
                    <a:pt x="18136" y="16605"/>
                    <a:pt x="18136" y="16605"/>
                  </a:cubicBezTo>
                  <a:cubicBezTo>
                    <a:pt x="18340" y="16470"/>
                    <a:pt x="18340" y="16470"/>
                    <a:pt x="18340" y="16470"/>
                  </a:cubicBezTo>
                  <a:cubicBezTo>
                    <a:pt x="18340" y="16065"/>
                    <a:pt x="18340" y="16065"/>
                    <a:pt x="18340" y="16065"/>
                  </a:cubicBezTo>
                  <a:cubicBezTo>
                    <a:pt x="18340" y="16065"/>
                    <a:pt x="18340" y="16065"/>
                    <a:pt x="18340" y="16065"/>
                  </a:cubicBezTo>
                  <a:cubicBezTo>
                    <a:pt x="18747" y="16335"/>
                    <a:pt x="18747" y="16335"/>
                    <a:pt x="18747" y="16335"/>
                  </a:cubicBezTo>
                  <a:cubicBezTo>
                    <a:pt x="18747" y="16065"/>
                    <a:pt x="18747" y="16065"/>
                    <a:pt x="18747" y="16065"/>
                  </a:cubicBezTo>
                  <a:cubicBezTo>
                    <a:pt x="18543" y="15525"/>
                    <a:pt x="18543" y="15525"/>
                    <a:pt x="18543" y="15525"/>
                  </a:cubicBezTo>
                  <a:cubicBezTo>
                    <a:pt x="18543" y="15255"/>
                    <a:pt x="18543" y="15255"/>
                    <a:pt x="18543" y="15255"/>
                  </a:cubicBezTo>
                  <a:cubicBezTo>
                    <a:pt x="18951" y="15255"/>
                    <a:pt x="18951" y="15255"/>
                    <a:pt x="18951" y="15255"/>
                  </a:cubicBezTo>
                  <a:cubicBezTo>
                    <a:pt x="19155" y="15255"/>
                    <a:pt x="19155" y="15255"/>
                    <a:pt x="19155" y="15255"/>
                  </a:cubicBezTo>
                  <a:cubicBezTo>
                    <a:pt x="19155" y="15525"/>
                    <a:pt x="19155" y="15525"/>
                    <a:pt x="19155" y="15525"/>
                  </a:cubicBezTo>
                  <a:cubicBezTo>
                    <a:pt x="19766" y="15795"/>
                    <a:pt x="19766" y="15795"/>
                    <a:pt x="19766" y="15795"/>
                  </a:cubicBezTo>
                  <a:cubicBezTo>
                    <a:pt x="20174" y="16065"/>
                    <a:pt x="20174" y="16065"/>
                    <a:pt x="20174" y="16065"/>
                  </a:cubicBezTo>
                  <a:cubicBezTo>
                    <a:pt x="20377" y="15930"/>
                    <a:pt x="20377" y="15930"/>
                    <a:pt x="20377" y="15930"/>
                  </a:cubicBezTo>
                  <a:cubicBezTo>
                    <a:pt x="20377" y="16200"/>
                    <a:pt x="20377" y="16200"/>
                    <a:pt x="20377" y="16200"/>
                  </a:cubicBezTo>
                  <a:cubicBezTo>
                    <a:pt x="20785" y="16470"/>
                    <a:pt x="20785" y="16470"/>
                    <a:pt x="20785" y="16470"/>
                  </a:cubicBezTo>
                  <a:cubicBezTo>
                    <a:pt x="20785" y="16875"/>
                    <a:pt x="20785" y="16875"/>
                    <a:pt x="20785" y="16875"/>
                  </a:cubicBezTo>
                  <a:cubicBezTo>
                    <a:pt x="20377" y="16875"/>
                    <a:pt x="20377" y="16875"/>
                    <a:pt x="20377" y="16875"/>
                  </a:cubicBezTo>
                  <a:cubicBezTo>
                    <a:pt x="20377" y="17010"/>
                    <a:pt x="20377" y="17010"/>
                    <a:pt x="20377" y="17010"/>
                  </a:cubicBezTo>
                  <a:cubicBezTo>
                    <a:pt x="20581" y="17145"/>
                    <a:pt x="20581" y="17145"/>
                    <a:pt x="20581" y="17145"/>
                  </a:cubicBezTo>
                  <a:cubicBezTo>
                    <a:pt x="20785" y="17145"/>
                    <a:pt x="20785" y="17145"/>
                    <a:pt x="20785" y="17145"/>
                  </a:cubicBezTo>
                  <a:cubicBezTo>
                    <a:pt x="20785" y="17415"/>
                    <a:pt x="20785" y="17415"/>
                    <a:pt x="20785" y="17415"/>
                  </a:cubicBezTo>
                  <a:cubicBezTo>
                    <a:pt x="20785" y="17685"/>
                    <a:pt x="20785" y="17685"/>
                    <a:pt x="20785" y="17685"/>
                  </a:cubicBezTo>
                  <a:cubicBezTo>
                    <a:pt x="20989" y="17550"/>
                    <a:pt x="20989" y="17550"/>
                    <a:pt x="20989" y="17550"/>
                  </a:cubicBezTo>
                  <a:cubicBezTo>
                    <a:pt x="20989" y="17820"/>
                    <a:pt x="20989" y="17820"/>
                    <a:pt x="20989" y="17820"/>
                  </a:cubicBezTo>
                  <a:cubicBezTo>
                    <a:pt x="20989" y="18225"/>
                    <a:pt x="20989" y="18225"/>
                    <a:pt x="20989" y="18225"/>
                  </a:cubicBezTo>
                  <a:cubicBezTo>
                    <a:pt x="21192" y="18495"/>
                    <a:pt x="21192" y="18495"/>
                    <a:pt x="21192" y="18495"/>
                  </a:cubicBezTo>
                  <a:cubicBezTo>
                    <a:pt x="21600" y="18765"/>
                    <a:pt x="21600" y="18765"/>
                    <a:pt x="21600" y="18765"/>
                  </a:cubicBezTo>
                  <a:cubicBezTo>
                    <a:pt x="21600" y="19170"/>
                    <a:pt x="21600" y="19170"/>
                    <a:pt x="21600" y="19170"/>
                  </a:cubicBezTo>
                  <a:cubicBezTo>
                    <a:pt x="21396" y="19575"/>
                    <a:pt x="21396" y="19575"/>
                    <a:pt x="21396" y="19575"/>
                  </a:cubicBezTo>
                  <a:cubicBezTo>
                    <a:pt x="21192" y="19575"/>
                    <a:pt x="21192" y="19575"/>
                    <a:pt x="21192" y="19575"/>
                  </a:cubicBezTo>
                  <a:cubicBezTo>
                    <a:pt x="21192" y="19710"/>
                    <a:pt x="21192" y="19710"/>
                    <a:pt x="21192" y="19710"/>
                  </a:cubicBezTo>
                  <a:cubicBezTo>
                    <a:pt x="20989" y="19575"/>
                    <a:pt x="20989" y="19575"/>
                    <a:pt x="20989" y="19575"/>
                  </a:cubicBezTo>
                  <a:cubicBezTo>
                    <a:pt x="20785" y="19575"/>
                    <a:pt x="20785" y="19575"/>
                    <a:pt x="20785" y="19575"/>
                  </a:cubicBezTo>
                  <a:cubicBezTo>
                    <a:pt x="20785" y="19710"/>
                    <a:pt x="20785" y="19710"/>
                    <a:pt x="20785" y="19710"/>
                  </a:cubicBezTo>
                  <a:cubicBezTo>
                    <a:pt x="20785" y="20115"/>
                    <a:pt x="20785" y="20115"/>
                    <a:pt x="20785" y="20115"/>
                  </a:cubicBezTo>
                  <a:cubicBezTo>
                    <a:pt x="20785" y="20520"/>
                    <a:pt x="20785" y="20520"/>
                    <a:pt x="20785" y="20520"/>
                  </a:cubicBezTo>
                  <a:cubicBezTo>
                    <a:pt x="20785" y="20655"/>
                    <a:pt x="20785" y="20655"/>
                    <a:pt x="20785" y="20655"/>
                  </a:cubicBezTo>
                  <a:cubicBezTo>
                    <a:pt x="20581" y="20520"/>
                    <a:pt x="20581" y="20520"/>
                    <a:pt x="20581" y="20520"/>
                  </a:cubicBezTo>
                  <a:cubicBezTo>
                    <a:pt x="20377" y="19980"/>
                    <a:pt x="20377" y="19980"/>
                    <a:pt x="20377" y="19980"/>
                  </a:cubicBezTo>
                  <a:cubicBezTo>
                    <a:pt x="20581" y="19710"/>
                    <a:pt x="20581" y="19710"/>
                    <a:pt x="20581" y="19710"/>
                  </a:cubicBezTo>
                  <a:cubicBezTo>
                    <a:pt x="20377" y="19575"/>
                    <a:pt x="20377" y="19575"/>
                    <a:pt x="20377" y="19575"/>
                  </a:cubicBezTo>
                  <a:cubicBezTo>
                    <a:pt x="20174" y="19305"/>
                    <a:pt x="20174" y="19305"/>
                    <a:pt x="20174" y="19305"/>
                  </a:cubicBezTo>
                  <a:cubicBezTo>
                    <a:pt x="19970" y="19035"/>
                    <a:pt x="19970" y="19035"/>
                    <a:pt x="19970" y="19035"/>
                  </a:cubicBezTo>
                  <a:cubicBezTo>
                    <a:pt x="19562" y="19035"/>
                    <a:pt x="19562" y="19035"/>
                    <a:pt x="19562" y="19035"/>
                  </a:cubicBezTo>
                  <a:cubicBezTo>
                    <a:pt x="19155" y="19710"/>
                    <a:pt x="19155" y="19710"/>
                    <a:pt x="19155" y="19710"/>
                  </a:cubicBezTo>
                  <a:cubicBezTo>
                    <a:pt x="18951" y="19980"/>
                    <a:pt x="18951" y="19980"/>
                    <a:pt x="18951" y="19980"/>
                  </a:cubicBezTo>
                  <a:cubicBezTo>
                    <a:pt x="19358" y="20115"/>
                    <a:pt x="19358" y="20115"/>
                    <a:pt x="19358" y="20115"/>
                  </a:cubicBezTo>
                  <a:cubicBezTo>
                    <a:pt x="19562" y="20520"/>
                    <a:pt x="19562" y="20520"/>
                    <a:pt x="19562" y="20520"/>
                  </a:cubicBezTo>
                  <a:cubicBezTo>
                    <a:pt x="19766" y="20655"/>
                    <a:pt x="19766" y="20655"/>
                    <a:pt x="19766" y="20655"/>
                  </a:cubicBezTo>
                  <a:cubicBezTo>
                    <a:pt x="19766" y="20925"/>
                    <a:pt x="19766" y="20925"/>
                    <a:pt x="19766" y="20925"/>
                  </a:cubicBezTo>
                  <a:cubicBezTo>
                    <a:pt x="19155" y="21465"/>
                    <a:pt x="19155" y="21465"/>
                    <a:pt x="19155" y="21465"/>
                  </a:cubicBezTo>
                  <a:cubicBezTo>
                    <a:pt x="18951" y="21600"/>
                    <a:pt x="18951" y="21600"/>
                    <a:pt x="18951" y="21600"/>
                  </a:cubicBezTo>
                  <a:cubicBezTo>
                    <a:pt x="18747" y="21465"/>
                    <a:pt x="18747" y="21465"/>
                    <a:pt x="18747" y="21465"/>
                  </a:cubicBezTo>
                  <a:cubicBezTo>
                    <a:pt x="18543" y="21195"/>
                    <a:pt x="18543" y="21195"/>
                    <a:pt x="18543" y="21195"/>
                  </a:cubicBezTo>
                  <a:cubicBezTo>
                    <a:pt x="18747" y="21060"/>
                    <a:pt x="18747" y="21060"/>
                    <a:pt x="18747" y="21060"/>
                  </a:cubicBezTo>
                  <a:cubicBezTo>
                    <a:pt x="18543" y="20925"/>
                    <a:pt x="18543" y="20925"/>
                    <a:pt x="18543" y="20925"/>
                  </a:cubicBezTo>
                  <a:cubicBezTo>
                    <a:pt x="18340" y="21060"/>
                    <a:pt x="18340" y="21060"/>
                    <a:pt x="18340" y="21060"/>
                  </a:cubicBezTo>
                  <a:cubicBezTo>
                    <a:pt x="18340" y="21195"/>
                    <a:pt x="18340" y="21195"/>
                    <a:pt x="18340" y="21195"/>
                  </a:cubicBezTo>
                  <a:cubicBezTo>
                    <a:pt x="17932" y="21330"/>
                    <a:pt x="17932" y="21330"/>
                    <a:pt x="17932" y="21330"/>
                  </a:cubicBezTo>
                  <a:cubicBezTo>
                    <a:pt x="17525" y="21195"/>
                    <a:pt x="17525" y="21195"/>
                    <a:pt x="17525" y="21195"/>
                  </a:cubicBezTo>
                  <a:cubicBezTo>
                    <a:pt x="17117" y="21060"/>
                    <a:pt x="17117" y="21060"/>
                    <a:pt x="17117" y="21060"/>
                  </a:cubicBezTo>
                  <a:cubicBezTo>
                    <a:pt x="16709" y="21060"/>
                    <a:pt x="16709" y="21060"/>
                    <a:pt x="16709" y="21060"/>
                  </a:cubicBezTo>
                  <a:cubicBezTo>
                    <a:pt x="16302" y="20655"/>
                    <a:pt x="16302" y="20655"/>
                    <a:pt x="16302" y="20655"/>
                  </a:cubicBezTo>
                  <a:cubicBezTo>
                    <a:pt x="16098" y="20520"/>
                    <a:pt x="16098" y="20520"/>
                    <a:pt x="16098" y="20520"/>
                  </a:cubicBezTo>
                  <a:cubicBezTo>
                    <a:pt x="15894" y="20250"/>
                    <a:pt x="15894" y="20250"/>
                    <a:pt x="15894" y="20250"/>
                  </a:cubicBezTo>
                  <a:cubicBezTo>
                    <a:pt x="15894" y="19980"/>
                    <a:pt x="15894" y="19980"/>
                    <a:pt x="15894" y="19980"/>
                  </a:cubicBezTo>
                  <a:cubicBezTo>
                    <a:pt x="15894" y="19845"/>
                    <a:pt x="15894" y="19845"/>
                    <a:pt x="15894" y="19845"/>
                  </a:cubicBezTo>
                  <a:cubicBezTo>
                    <a:pt x="15691" y="19575"/>
                    <a:pt x="15691" y="19575"/>
                    <a:pt x="15691" y="19575"/>
                  </a:cubicBezTo>
                  <a:cubicBezTo>
                    <a:pt x="15894" y="19440"/>
                    <a:pt x="15894" y="19440"/>
                    <a:pt x="15894" y="19440"/>
                  </a:cubicBezTo>
                  <a:cubicBezTo>
                    <a:pt x="15894" y="19305"/>
                    <a:pt x="15894" y="19305"/>
                    <a:pt x="15894" y="19305"/>
                  </a:cubicBezTo>
                  <a:cubicBezTo>
                    <a:pt x="16098" y="19305"/>
                    <a:pt x="16098" y="19305"/>
                    <a:pt x="16098" y="19305"/>
                  </a:cubicBezTo>
                  <a:cubicBezTo>
                    <a:pt x="16506" y="19305"/>
                    <a:pt x="16506" y="19305"/>
                    <a:pt x="16506" y="19305"/>
                  </a:cubicBezTo>
                  <a:cubicBezTo>
                    <a:pt x="16098" y="19170"/>
                    <a:pt x="16098" y="19170"/>
                    <a:pt x="16098" y="19170"/>
                  </a:cubicBezTo>
                  <a:cubicBezTo>
                    <a:pt x="16098" y="18900"/>
                    <a:pt x="16098" y="18900"/>
                    <a:pt x="16098" y="18900"/>
                  </a:cubicBezTo>
                  <a:cubicBezTo>
                    <a:pt x="15691" y="18630"/>
                    <a:pt x="15691" y="18630"/>
                    <a:pt x="15691" y="18630"/>
                  </a:cubicBezTo>
                  <a:cubicBezTo>
                    <a:pt x="15283" y="18630"/>
                    <a:pt x="15283" y="18630"/>
                    <a:pt x="15283" y="18630"/>
                  </a:cubicBezTo>
                  <a:cubicBezTo>
                    <a:pt x="14875" y="18360"/>
                    <a:pt x="14875" y="18360"/>
                    <a:pt x="14875" y="18360"/>
                  </a:cubicBezTo>
                  <a:cubicBezTo>
                    <a:pt x="14672" y="18360"/>
                    <a:pt x="14672" y="18360"/>
                    <a:pt x="14672" y="18360"/>
                  </a:cubicBezTo>
                  <a:cubicBezTo>
                    <a:pt x="14468" y="18495"/>
                    <a:pt x="14468" y="18495"/>
                    <a:pt x="14468" y="18495"/>
                  </a:cubicBezTo>
                  <a:cubicBezTo>
                    <a:pt x="14468" y="18630"/>
                    <a:pt x="14468" y="18630"/>
                    <a:pt x="14468" y="18630"/>
                  </a:cubicBezTo>
                  <a:cubicBezTo>
                    <a:pt x="14468" y="18765"/>
                    <a:pt x="14468" y="18765"/>
                    <a:pt x="14468" y="18765"/>
                  </a:cubicBezTo>
                  <a:cubicBezTo>
                    <a:pt x="14672" y="19035"/>
                    <a:pt x="14672" y="19035"/>
                    <a:pt x="14672" y="19035"/>
                  </a:cubicBezTo>
                  <a:cubicBezTo>
                    <a:pt x="14468" y="18900"/>
                    <a:pt x="14468" y="18900"/>
                    <a:pt x="14468" y="18900"/>
                  </a:cubicBezTo>
                  <a:cubicBezTo>
                    <a:pt x="14060" y="18765"/>
                    <a:pt x="14060" y="18765"/>
                    <a:pt x="14060" y="18765"/>
                  </a:cubicBezTo>
                  <a:cubicBezTo>
                    <a:pt x="13857" y="18765"/>
                    <a:pt x="13857" y="18765"/>
                    <a:pt x="13857" y="18765"/>
                  </a:cubicBezTo>
                  <a:cubicBezTo>
                    <a:pt x="14060" y="18630"/>
                    <a:pt x="14060" y="18630"/>
                    <a:pt x="14060" y="18630"/>
                  </a:cubicBezTo>
                  <a:cubicBezTo>
                    <a:pt x="13857" y="18630"/>
                    <a:pt x="13857" y="18630"/>
                    <a:pt x="13857" y="18630"/>
                  </a:cubicBezTo>
                  <a:cubicBezTo>
                    <a:pt x="13653" y="18630"/>
                    <a:pt x="13653" y="18630"/>
                    <a:pt x="13653" y="18630"/>
                  </a:cubicBezTo>
                  <a:cubicBezTo>
                    <a:pt x="13653" y="18900"/>
                    <a:pt x="13653" y="18900"/>
                    <a:pt x="13653" y="18900"/>
                  </a:cubicBezTo>
                  <a:cubicBezTo>
                    <a:pt x="13449" y="18900"/>
                    <a:pt x="13449" y="18900"/>
                    <a:pt x="13449" y="18900"/>
                  </a:cubicBezTo>
                  <a:cubicBezTo>
                    <a:pt x="13245" y="18900"/>
                    <a:pt x="13245" y="18900"/>
                    <a:pt x="13245" y="18900"/>
                  </a:cubicBezTo>
                  <a:cubicBezTo>
                    <a:pt x="13042" y="18765"/>
                    <a:pt x="13042" y="18765"/>
                    <a:pt x="13042" y="18765"/>
                  </a:cubicBezTo>
                  <a:cubicBezTo>
                    <a:pt x="13042" y="18495"/>
                    <a:pt x="13042" y="18495"/>
                    <a:pt x="13042" y="18495"/>
                  </a:cubicBezTo>
                  <a:cubicBezTo>
                    <a:pt x="12838" y="18360"/>
                    <a:pt x="12838" y="18360"/>
                    <a:pt x="12838" y="18360"/>
                  </a:cubicBezTo>
                  <a:cubicBezTo>
                    <a:pt x="12634" y="18360"/>
                    <a:pt x="12634" y="18360"/>
                    <a:pt x="12634" y="18360"/>
                  </a:cubicBezTo>
                  <a:cubicBezTo>
                    <a:pt x="12430" y="18765"/>
                    <a:pt x="12430" y="18765"/>
                    <a:pt x="12430" y="18765"/>
                  </a:cubicBezTo>
                  <a:cubicBezTo>
                    <a:pt x="12023" y="18900"/>
                    <a:pt x="12023" y="18900"/>
                    <a:pt x="12023" y="18900"/>
                  </a:cubicBezTo>
                  <a:cubicBezTo>
                    <a:pt x="11819" y="19575"/>
                    <a:pt x="11819" y="19575"/>
                    <a:pt x="11819" y="19575"/>
                  </a:cubicBezTo>
                  <a:cubicBezTo>
                    <a:pt x="11615" y="19710"/>
                    <a:pt x="11615" y="19710"/>
                    <a:pt x="11615" y="19710"/>
                  </a:cubicBezTo>
                  <a:close/>
                  <a:moveTo>
                    <a:pt x="11004" y="20115"/>
                  </a:moveTo>
                  <a:cubicBezTo>
                    <a:pt x="11004" y="20250"/>
                    <a:pt x="11004" y="20250"/>
                    <a:pt x="11004" y="20250"/>
                  </a:cubicBezTo>
                  <a:cubicBezTo>
                    <a:pt x="11208" y="20520"/>
                    <a:pt x="11208" y="20520"/>
                    <a:pt x="11208" y="20520"/>
                  </a:cubicBezTo>
                  <a:cubicBezTo>
                    <a:pt x="11411" y="20520"/>
                    <a:pt x="11411" y="20520"/>
                    <a:pt x="11411" y="20520"/>
                  </a:cubicBezTo>
                  <a:cubicBezTo>
                    <a:pt x="12023" y="20250"/>
                    <a:pt x="12023" y="20250"/>
                    <a:pt x="12023" y="20250"/>
                  </a:cubicBezTo>
                  <a:cubicBezTo>
                    <a:pt x="12023" y="20115"/>
                    <a:pt x="12023" y="20115"/>
                    <a:pt x="12023" y="20115"/>
                  </a:cubicBezTo>
                  <a:cubicBezTo>
                    <a:pt x="11819" y="19980"/>
                    <a:pt x="11819" y="19980"/>
                    <a:pt x="11819" y="19980"/>
                  </a:cubicBezTo>
                  <a:cubicBezTo>
                    <a:pt x="11615" y="19980"/>
                    <a:pt x="11615" y="19980"/>
                    <a:pt x="11615" y="19980"/>
                  </a:cubicBezTo>
                  <a:cubicBezTo>
                    <a:pt x="11411" y="20115"/>
                    <a:pt x="11411" y="20115"/>
                    <a:pt x="11411" y="20115"/>
                  </a:cubicBezTo>
                  <a:cubicBezTo>
                    <a:pt x="11004" y="20115"/>
                    <a:pt x="11004" y="20115"/>
                    <a:pt x="11004" y="20115"/>
                  </a:cubicBezTo>
                  <a:close/>
                  <a:moveTo>
                    <a:pt x="5909" y="11745"/>
                  </a:moveTo>
                  <a:cubicBezTo>
                    <a:pt x="5706" y="11610"/>
                    <a:pt x="5706" y="11610"/>
                    <a:pt x="5706" y="11610"/>
                  </a:cubicBezTo>
                  <a:cubicBezTo>
                    <a:pt x="5706" y="11475"/>
                    <a:pt x="5706" y="11475"/>
                    <a:pt x="5706" y="11475"/>
                  </a:cubicBezTo>
                  <a:cubicBezTo>
                    <a:pt x="5706" y="11340"/>
                    <a:pt x="5706" y="11340"/>
                    <a:pt x="5706" y="11340"/>
                  </a:cubicBezTo>
                  <a:cubicBezTo>
                    <a:pt x="6113" y="11340"/>
                    <a:pt x="6113" y="11340"/>
                    <a:pt x="6113" y="11340"/>
                  </a:cubicBezTo>
                  <a:cubicBezTo>
                    <a:pt x="6317" y="11475"/>
                    <a:pt x="6317" y="11475"/>
                    <a:pt x="6317" y="11475"/>
                  </a:cubicBezTo>
                  <a:cubicBezTo>
                    <a:pt x="6725" y="11610"/>
                    <a:pt x="6725" y="11610"/>
                    <a:pt x="6725" y="11610"/>
                  </a:cubicBezTo>
                  <a:cubicBezTo>
                    <a:pt x="6928" y="11745"/>
                    <a:pt x="6928" y="11745"/>
                    <a:pt x="6928" y="11745"/>
                  </a:cubicBezTo>
                  <a:cubicBezTo>
                    <a:pt x="6725" y="11880"/>
                    <a:pt x="6725" y="11880"/>
                    <a:pt x="6725" y="11880"/>
                  </a:cubicBezTo>
                  <a:cubicBezTo>
                    <a:pt x="6521" y="11745"/>
                    <a:pt x="6521" y="11745"/>
                    <a:pt x="6521" y="11745"/>
                  </a:cubicBezTo>
                  <a:cubicBezTo>
                    <a:pt x="5909" y="11745"/>
                    <a:pt x="5909" y="11745"/>
                    <a:pt x="5909" y="11745"/>
                  </a:cubicBezTo>
                  <a:close/>
                  <a:moveTo>
                    <a:pt x="5706" y="11880"/>
                  </a:moveTo>
                  <a:cubicBezTo>
                    <a:pt x="6113" y="12015"/>
                    <a:pt x="6113" y="12015"/>
                    <a:pt x="6113" y="12015"/>
                  </a:cubicBezTo>
                  <a:cubicBezTo>
                    <a:pt x="6317" y="12150"/>
                    <a:pt x="6317" y="12150"/>
                    <a:pt x="6317" y="12150"/>
                  </a:cubicBezTo>
                  <a:cubicBezTo>
                    <a:pt x="6113" y="12285"/>
                    <a:pt x="6113" y="12285"/>
                    <a:pt x="6113" y="12285"/>
                  </a:cubicBezTo>
                  <a:cubicBezTo>
                    <a:pt x="5909" y="12420"/>
                    <a:pt x="5909" y="12420"/>
                    <a:pt x="5909" y="12420"/>
                  </a:cubicBezTo>
                  <a:cubicBezTo>
                    <a:pt x="5706" y="12420"/>
                    <a:pt x="5706" y="12420"/>
                    <a:pt x="5706" y="12420"/>
                  </a:cubicBezTo>
                  <a:cubicBezTo>
                    <a:pt x="5706" y="12150"/>
                    <a:pt x="5706" y="12150"/>
                    <a:pt x="5706" y="12150"/>
                  </a:cubicBezTo>
                  <a:cubicBezTo>
                    <a:pt x="5706" y="11880"/>
                    <a:pt x="5706" y="11880"/>
                    <a:pt x="5706" y="11880"/>
                  </a:cubicBezTo>
                  <a:close/>
                  <a:moveTo>
                    <a:pt x="5909" y="14040"/>
                  </a:moveTo>
                  <a:cubicBezTo>
                    <a:pt x="6113" y="14040"/>
                    <a:pt x="6113" y="14040"/>
                    <a:pt x="6113" y="14040"/>
                  </a:cubicBezTo>
                  <a:cubicBezTo>
                    <a:pt x="6317" y="13905"/>
                    <a:pt x="6317" y="13905"/>
                    <a:pt x="6317" y="13905"/>
                  </a:cubicBezTo>
                  <a:cubicBezTo>
                    <a:pt x="6317" y="14040"/>
                    <a:pt x="6317" y="14040"/>
                    <a:pt x="6317" y="14040"/>
                  </a:cubicBezTo>
                  <a:cubicBezTo>
                    <a:pt x="6521" y="14175"/>
                    <a:pt x="6521" y="14175"/>
                    <a:pt x="6521" y="14175"/>
                  </a:cubicBezTo>
                  <a:cubicBezTo>
                    <a:pt x="6521" y="14310"/>
                    <a:pt x="6521" y="14310"/>
                    <a:pt x="6521" y="14310"/>
                  </a:cubicBezTo>
                  <a:cubicBezTo>
                    <a:pt x="6113" y="14310"/>
                    <a:pt x="6113" y="14310"/>
                    <a:pt x="6113" y="14310"/>
                  </a:cubicBezTo>
                  <a:cubicBezTo>
                    <a:pt x="5909" y="14310"/>
                    <a:pt x="5909" y="14310"/>
                    <a:pt x="5909" y="14310"/>
                  </a:cubicBezTo>
                  <a:cubicBezTo>
                    <a:pt x="5909" y="14040"/>
                    <a:pt x="5909" y="14040"/>
                    <a:pt x="5909" y="14040"/>
                  </a:cubicBezTo>
                  <a:close/>
                  <a:moveTo>
                    <a:pt x="611" y="17280"/>
                  </a:moveTo>
                  <a:cubicBezTo>
                    <a:pt x="1019" y="17010"/>
                    <a:pt x="1019" y="17010"/>
                    <a:pt x="1019" y="17010"/>
                  </a:cubicBezTo>
                  <a:cubicBezTo>
                    <a:pt x="1426" y="17010"/>
                    <a:pt x="1426" y="17010"/>
                    <a:pt x="1426" y="17010"/>
                  </a:cubicBezTo>
                  <a:cubicBezTo>
                    <a:pt x="1630" y="16875"/>
                    <a:pt x="1630" y="16875"/>
                    <a:pt x="1630" y="16875"/>
                  </a:cubicBezTo>
                  <a:cubicBezTo>
                    <a:pt x="2242" y="16740"/>
                    <a:pt x="2242" y="16740"/>
                    <a:pt x="2242" y="16740"/>
                  </a:cubicBezTo>
                  <a:cubicBezTo>
                    <a:pt x="2649" y="16200"/>
                    <a:pt x="2649" y="16200"/>
                    <a:pt x="2649" y="16200"/>
                  </a:cubicBezTo>
                  <a:cubicBezTo>
                    <a:pt x="3057" y="16065"/>
                    <a:pt x="3057" y="16065"/>
                    <a:pt x="3057" y="16065"/>
                  </a:cubicBezTo>
                  <a:cubicBezTo>
                    <a:pt x="3464" y="15930"/>
                    <a:pt x="3464" y="15930"/>
                    <a:pt x="3464" y="15930"/>
                  </a:cubicBezTo>
                  <a:cubicBezTo>
                    <a:pt x="3464" y="15795"/>
                    <a:pt x="3464" y="15795"/>
                    <a:pt x="3464" y="15795"/>
                  </a:cubicBezTo>
                  <a:cubicBezTo>
                    <a:pt x="3872" y="15525"/>
                    <a:pt x="3872" y="15525"/>
                    <a:pt x="3872" y="15525"/>
                  </a:cubicBezTo>
                  <a:cubicBezTo>
                    <a:pt x="3872" y="15120"/>
                    <a:pt x="3872" y="15120"/>
                    <a:pt x="3872" y="15120"/>
                  </a:cubicBezTo>
                  <a:cubicBezTo>
                    <a:pt x="4075" y="14850"/>
                    <a:pt x="4075" y="14850"/>
                    <a:pt x="4075" y="14850"/>
                  </a:cubicBezTo>
                  <a:cubicBezTo>
                    <a:pt x="4687" y="14850"/>
                    <a:pt x="4687" y="14850"/>
                    <a:pt x="4687" y="14850"/>
                  </a:cubicBezTo>
                  <a:cubicBezTo>
                    <a:pt x="4891" y="14580"/>
                    <a:pt x="4891" y="14580"/>
                    <a:pt x="4891" y="14580"/>
                  </a:cubicBezTo>
                  <a:cubicBezTo>
                    <a:pt x="5094" y="14445"/>
                    <a:pt x="5094" y="14445"/>
                    <a:pt x="5094" y="14445"/>
                  </a:cubicBezTo>
                  <a:cubicBezTo>
                    <a:pt x="5502" y="14310"/>
                    <a:pt x="5502" y="14310"/>
                    <a:pt x="5502" y="14310"/>
                  </a:cubicBezTo>
                  <a:cubicBezTo>
                    <a:pt x="5706" y="14040"/>
                    <a:pt x="5706" y="14040"/>
                    <a:pt x="5706" y="14040"/>
                  </a:cubicBezTo>
                  <a:cubicBezTo>
                    <a:pt x="5502" y="13770"/>
                    <a:pt x="5502" y="13770"/>
                    <a:pt x="5502" y="13770"/>
                  </a:cubicBezTo>
                  <a:cubicBezTo>
                    <a:pt x="5094" y="13500"/>
                    <a:pt x="5094" y="13500"/>
                    <a:pt x="5094" y="13500"/>
                  </a:cubicBezTo>
                  <a:cubicBezTo>
                    <a:pt x="5298" y="13230"/>
                    <a:pt x="5298" y="13230"/>
                    <a:pt x="5298" y="13230"/>
                  </a:cubicBezTo>
                  <a:cubicBezTo>
                    <a:pt x="5094" y="12825"/>
                    <a:pt x="5094" y="12825"/>
                    <a:pt x="5094" y="12825"/>
                  </a:cubicBezTo>
                  <a:cubicBezTo>
                    <a:pt x="4891" y="12825"/>
                    <a:pt x="4891" y="12825"/>
                    <a:pt x="4891" y="12825"/>
                  </a:cubicBezTo>
                  <a:cubicBezTo>
                    <a:pt x="4891" y="13365"/>
                    <a:pt x="4891" y="13365"/>
                    <a:pt x="4891" y="13365"/>
                  </a:cubicBezTo>
                  <a:cubicBezTo>
                    <a:pt x="4891" y="13770"/>
                    <a:pt x="4891" y="13770"/>
                    <a:pt x="4891" y="13770"/>
                  </a:cubicBezTo>
                  <a:cubicBezTo>
                    <a:pt x="4687" y="13635"/>
                    <a:pt x="4687" y="13635"/>
                    <a:pt x="4687" y="13635"/>
                  </a:cubicBezTo>
                  <a:cubicBezTo>
                    <a:pt x="4891" y="13905"/>
                    <a:pt x="4891" y="13905"/>
                    <a:pt x="4891" y="13905"/>
                  </a:cubicBezTo>
                  <a:cubicBezTo>
                    <a:pt x="4891" y="14040"/>
                    <a:pt x="4891" y="14040"/>
                    <a:pt x="4891" y="14040"/>
                  </a:cubicBezTo>
                  <a:cubicBezTo>
                    <a:pt x="4483" y="14310"/>
                    <a:pt x="4483" y="14310"/>
                    <a:pt x="4483" y="14310"/>
                  </a:cubicBezTo>
                  <a:cubicBezTo>
                    <a:pt x="4279" y="14310"/>
                    <a:pt x="4279" y="14310"/>
                    <a:pt x="4279" y="14310"/>
                  </a:cubicBezTo>
                  <a:cubicBezTo>
                    <a:pt x="3872" y="14580"/>
                    <a:pt x="3872" y="14580"/>
                    <a:pt x="3872" y="14580"/>
                  </a:cubicBezTo>
                  <a:cubicBezTo>
                    <a:pt x="3872" y="14850"/>
                    <a:pt x="3872" y="14850"/>
                    <a:pt x="3872" y="14850"/>
                  </a:cubicBezTo>
                  <a:cubicBezTo>
                    <a:pt x="3260" y="14985"/>
                    <a:pt x="3260" y="14985"/>
                    <a:pt x="3260" y="14985"/>
                  </a:cubicBezTo>
                  <a:cubicBezTo>
                    <a:pt x="2853" y="15660"/>
                    <a:pt x="2853" y="15660"/>
                    <a:pt x="2853" y="15660"/>
                  </a:cubicBezTo>
                  <a:cubicBezTo>
                    <a:pt x="2242" y="16065"/>
                    <a:pt x="2242" y="16065"/>
                    <a:pt x="2242" y="16065"/>
                  </a:cubicBezTo>
                  <a:cubicBezTo>
                    <a:pt x="2038" y="16065"/>
                    <a:pt x="2038" y="16065"/>
                    <a:pt x="2038" y="16065"/>
                  </a:cubicBezTo>
                  <a:cubicBezTo>
                    <a:pt x="1630" y="16470"/>
                    <a:pt x="1630" y="16470"/>
                    <a:pt x="1630" y="16470"/>
                  </a:cubicBezTo>
                  <a:cubicBezTo>
                    <a:pt x="1426" y="16470"/>
                    <a:pt x="1426" y="16470"/>
                    <a:pt x="1426" y="16470"/>
                  </a:cubicBezTo>
                  <a:cubicBezTo>
                    <a:pt x="815" y="17010"/>
                    <a:pt x="815" y="17010"/>
                    <a:pt x="815" y="17010"/>
                  </a:cubicBezTo>
                  <a:cubicBezTo>
                    <a:pt x="611" y="17145"/>
                    <a:pt x="611" y="17145"/>
                    <a:pt x="611" y="17145"/>
                  </a:cubicBezTo>
                  <a:cubicBezTo>
                    <a:pt x="611" y="17280"/>
                    <a:pt x="611" y="17280"/>
                    <a:pt x="611" y="17280"/>
                  </a:cubicBezTo>
                  <a:close/>
                  <a:moveTo>
                    <a:pt x="815" y="17415"/>
                  </a:moveTo>
                  <a:cubicBezTo>
                    <a:pt x="611" y="17550"/>
                    <a:pt x="611" y="17550"/>
                    <a:pt x="611" y="17550"/>
                  </a:cubicBezTo>
                  <a:cubicBezTo>
                    <a:pt x="815" y="17550"/>
                    <a:pt x="815" y="17550"/>
                    <a:pt x="815" y="17550"/>
                  </a:cubicBezTo>
                  <a:cubicBezTo>
                    <a:pt x="815" y="17415"/>
                    <a:pt x="815" y="17415"/>
                    <a:pt x="815" y="17415"/>
                  </a:cubicBezTo>
                  <a:close/>
                  <a:moveTo>
                    <a:pt x="1019" y="17550"/>
                  </a:moveTo>
                  <a:cubicBezTo>
                    <a:pt x="815" y="17550"/>
                    <a:pt x="815" y="17550"/>
                    <a:pt x="815" y="17550"/>
                  </a:cubicBezTo>
                  <a:cubicBezTo>
                    <a:pt x="1019" y="17685"/>
                    <a:pt x="1019" y="17685"/>
                    <a:pt x="1019" y="17685"/>
                  </a:cubicBezTo>
                  <a:cubicBezTo>
                    <a:pt x="1019" y="17550"/>
                    <a:pt x="1019" y="17550"/>
                    <a:pt x="1019" y="17550"/>
                  </a:cubicBezTo>
                  <a:close/>
                  <a:moveTo>
                    <a:pt x="408" y="17820"/>
                  </a:moveTo>
                  <a:cubicBezTo>
                    <a:pt x="0" y="17955"/>
                    <a:pt x="0" y="17955"/>
                    <a:pt x="0" y="17955"/>
                  </a:cubicBezTo>
                  <a:cubicBezTo>
                    <a:pt x="0" y="18090"/>
                    <a:pt x="0" y="18090"/>
                    <a:pt x="0" y="18090"/>
                  </a:cubicBezTo>
                  <a:cubicBezTo>
                    <a:pt x="204" y="18360"/>
                    <a:pt x="204" y="18360"/>
                    <a:pt x="204" y="18360"/>
                  </a:cubicBezTo>
                  <a:cubicBezTo>
                    <a:pt x="408" y="18360"/>
                    <a:pt x="408" y="18360"/>
                    <a:pt x="408" y="18360"/>
                  </a:cubicBezTo>
                  <a:cubicBezTo>
                    <a:pt x="408" y="17955"/>
                    <a:pt x="408" y="17955"/>
                    <a:pt x="408" y="17955"/>
                  </a:cubicBezTo>
                  <a:cubicBezTo>
                    <a:pt x="611" y="17955"/>
                    <a:pt x="611" y="17955"/>
                    <a:pt x="611" y="17955"/>
                  </a:cubicBezTo>
                  <a:lnTo>
                    <a:pt x="408" y="1782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9" name="Freeform 180">
              <a:extLst>
                <a:ext uri="{FF2B5EF4-FFF2-40B4-BE49-F238E27FC236}">
                  <a16:creationId xmlns:a16="http://schemas.microsoft.com/office/drawing/2014/main" id="{114525A4-75F7-D244-A362-E4AD18A94091}"/>
                </a:ext>
              </a:extLst>
            </p:cNvPr>
            <p:cNvSpPr/>
            <p:nvPr/>
          </p:nvSpPr>
          <p:spPr>
            <a:xfrm>
              <a:off x="5839945" y="9276606"/>
              <a:ext cx="3645127" cy="1441374"/>
            </a:xfrm>
            <a:custGeom>
              <a:avLst/>
              <a:gdLst/>
              <a:ahLst/>
              <a:cxnLst>
                <a:cxn ang="0">
                  <a:pos x="wd2" y="hd2"/>
                </a:cxn>
                <a:cxn ang="5400000">
                  <a:pos x="wd2" y="hd2"/>
                </a:cxn>
                <a:cxn ang="10800000">
                  <a:pos x="wd2" y="hd2"/>
                </a:cxn>
                <a:cxn ang="16200000">
                  <a:pos x="wd2" y="hd2"/>
                </a:cxn>
              </a:cxnLst>
              <a:rect l="0" t="0" r="r" b="b"/>
              <a:pathLst>
                <a:path w="21600" h="21600" extrusionOk="0">
                  <a:moveTo>
                    <a:pt x="21600" y="11357"/>
                  </a:moveTo>
                  <a:cubicBezTo>
                    <a:pt x="21512" y="15810"/>
                    <a:pt x="21512" y="15810"/>
                    <a:pt x="21512" y="15810"/>
                  </a:cubicBezTo>
                  <a:cubicBezTo>
                    <a:pt x="21512" y="16144"/>
                    <a:pt x="21512" y="16144"/>
                    <a:pt x="21512" y="16144"/>
                  </a:cubicBezTo>
                  <a:cubicBezTo>
                    <a:pt x="21512" y="16367"/>
                    <a:pt x="21512" y="16367"/>
                    <a:pt x="21512" y="16367"/>
                  </a:cubicBezTo>
                  <a:cubicBezTo>
                    <a:pt x="21512" y="16478"/>
                    <a:pt x="21512" y="16478"/>
                    <a:pt x="21512" y="16478"/>
                  </a:cubicBezTo>
                  <a:cubicBezTo>
                    <a:pt x="21468" y="19262"/>
                    <a:pt x="21468" y="19262"/>
                    <a:pt x="21468" y="19262"/>
                  </a:cubicBezTo>
                  <a:cubicBezTo>
                    <a:pt x="21468" y="19262"/>
                    <a:pt x="21468" y="19262"/>
                    <a:pt x="21468" y="19262"/>
                  </a:cubicBezTo>
                  <a:cubicBezTo>
                    <a:pt x="21336" y="19262"/>
                    <a:pt x="21336" y="19262"/>
                    <a:pt x="21336" y="19262"/>
                  </a:cubicBezTo>
                  <a:cubicBezTo>
                    <a:pt x="21204" y="18816"/>
                    <a:pt x="21204" y="18816"/>
                    <a:pt x="21204" y="18816"/>
                  </a:cubicBezTo>
                  <a:cubicBezTo>
                    <a:pt x="21160" y="18705"/>
                    <a:pt x="21160" y="18705"/>
                    <a:pt x="21160" y="18705"/>
                  </a:cubicBezTo>
                  <a:cubicBezTo>
                    <a:pt x="21204" y="18594"/>
                    <a:pt x="21204" y="18594"/>
                    <a:pt x="21204" y="18594"/>
                  </a:cubicBezTo>
                  <a:cubicBezTo>
                    <a:pt x="21072" y="18371"/>
                    <a:pt x="21072" y="18371"/>
                    <a:pt x="21072" y="18371"/>
                  </a:cubicBezTo>
                  <a:cubicBezTo>
                    <a:pt x="21028" y="18371"/>
                    <a:pt x="21028" y="18371"/>
                    <a:pt x="21028" y="18371"/>
                  </a:cubicBezTo>
                  <a:cubicBezTo>
                    <a:pt x="21028" y="18148"/>
                    <a:pt x="21028" y="18148"/>
                    <a:pt x="21028" y="18148"/>
                  </a:cubicBezTo>
                  <a:cubicBezTo>
                    <a:pt x="21072" y="17926"/>
                    <a:pt x="21072" y="17926"/>
                    <a:pt x="21072" y="17926"/>
                  </a:cubicBezTo>
                  <a:cubicBezTo>
                    <a:pt x="21072" y="17703"/>
                    <a:pt x="21072" y="17703"/>
                    <a:pt x="21072" y="17703"/>
                  </a:cubicBezTo>
                  <a:cubicBezTo>
                    <a:pt x="21028" y="17926"/>
                    <a:pt x="21028" y="17926"/>
                    <a:pt x="21028" y="17926"/>
                  </a:cubicBezTo>
                  <a:cubicBezTo>
                    <a:pt x="20984" y="18037"/>
                    <a:pt x="20984" y="18037"/>
                    <a:pt x="20984" y="18037"/>
                  </a:cubicBezTo>
                  <a:cubicBezTo>
                    <a:pt x="20852" y="18037"/>
                    <a:pt x="20852" y="18037"/>
                    <a:pt x="20852" y="18037"/>
                  </a:cubicBezTo>
                  <a:cubicBezTo>
                    <a:pt x="20764" y="18148"/>
                    <a:pt x="20764" y="18148"/>
                    <a:pt x="20764" y="18148"/>
                  </a:cubicBezTo>
                  <a:cubicBezTo>
                    <a:pt x="20676" y="18148"/>
                    <a:pt x="20676" y="18148"/>
                    <a:pt x="20676" y="18148"/>
                  </a:cubicBezTo>
                  <a:cubicBezTo>
                    <a:pt x="20676" y="18037"/>
                    <a:pt x="20676" y="18037"/>
                    <a:pt x="20676" y="18037"/>
                  </a:cubicBezTo>
                  <a:cubicBezTo>
                    <a:pt x="20544" y="18148"/>
                    <a:pt x="20544" y="18148"/>
                    <a:pt x="20544" y="18148"/>
                  </a:cubicBezTo>
                  <a:cubicBezTo>
                    <a:pt x="20500" y="18037"/>
                    <a:pt x="20500" y="18037"/>
                    <a:pt x="20500" y="18037"/>
                  </a:cubicBezTo>
                  <a:cubicBezTo>
                    <a:pt x="20544" y="17926"/>
                    <a:pt x="20544" y="17926"/>
                    <a:pt x="20544" y="17926"/>
                  </a:cubicBezTo>
                  <a:cubicBezTo>
                    <a:pt x="20544" y="17814"/>
                    <a:pt x="20544" y="17814"/>
                    <a:pt x="20544" y="17814"/>
                  </a:cubicBezTo>
                  <a:cubicBezTo>
                    <a:pt x="20544" y="17592"/>
                    <a:pt x="20544" y="17592"/>
                    <a:pt x="20544" y="17592"/>
                  </a:cubicBezTo>
                  <a:cubicBezTo>
                    <a:pt x="20588" y="17592"/>
                    <a:pt x="20588" y="17592"/>
                    <a:pt x="20588" y="17592"/>
                  </a:cubicBezTo>
                  <a:cubicBezTo>
                    <a:pt x="20588" y="17258"/>
                    <a:pt x="20588" y="17258"/>
                    <a:pt x="20588" y="17258"/>
                  </a:cubicBezTo>
                  <a:cubicBezTo>
                    <a:pt x="20544" y="17146"/>
                    <a:pt x="20544" y="17146"/>
                    <a:pt x="20544" y="17146"/>
                  </a:cubicBezTo>
                  <a:cubicBezTo>
                    <a:pt x="20500" y="17035"/>
                    <a:pt x="20500" y="17035"/>
                    <a:pt x="20500" y="17035"/>
                  </a:cubicBezTo>
                  <a:cubicBezTo>
                    <a:pt x="20544" y="17035"/>
                    <a:pt x="20544" y="17035"/>
                    <a:pt x="20544" y="17035"/>
                  </a:cubicBezTo>
                  <a:cubicBezTo>
                    <a:pt x="20588" y="17035"/>
                    <a:pt x="20588" y="17035"/>
                    <a:pt x="20588" y="17035"/>
                  </a:cubicBezTo>
                  <a:cubicBezTo>
                    <a:pt x="20676" y="16924"/>
                    <a:pt x="20676" y="16924"/>
                    <a:pt x="20676" y="16924"/>
                  </a:cubicBezTo>
                  <a:cubicBezTo>
                    <a:pt x="20720" y="16924"/>
                    <a:pt x="20720" y="16924"/>
                    <a:pt x="20720" y="16924"/>
                  </a:cubicBezTo>
                  <a:cubicBezTo>
                    <a:pt x="20676" y="16812"/>
                    <a:pt x="20676" y="16812"/>
                    <a:pt x="20676" y="16812"/>
                  </a:cubicBezTo>
                  <a:cubicBezTo>
                    <a:pt x="20544" y="16924"/>
                    <a:pt x="20544" y="16924"/>
                    <a:pt x="20544" y="16924"/>
                  </a:cubicBezTo>
                  <a:cubicBezTo>
                    <a:pt x="20500" y="16812"/>
                    <a:pt x="20500" y="16812"/>
                    <a:pt x="20500" y="16812"/>
                  </a:cubicBezTo>
                  <a:cubicBezTo>
                    <a:pt x="20412" y="16701"/>
                    <a:pt x="20412" y="16701"/>
                    <a:pt x="20412" y="16701"/>
                  </a:cubicBezTo>
                  <a:cubicBezTo>
                    <a:pt x="20412" y="16478"/>
                    <a:pt x="20412" y="16478"/>
                    <a:pt x="20412" y="16478"/>
                  </a:cubicBezTo>
                  <a:cubicBezTo>
                    <a:pt x="20456" y="16478"/>
                    <a:pt x="20456" y="16478"/>
                    <a:pt x="20456" y="16478"/>
                  </a:cubicBezTo>
                  <a:cubicBezTo>
                    <a:pt x="20544" y="16478"/>
                    <a:pt x="20544" y="16478"/>
                    <a:pt x="20544" y="16478"/>
                  </a:cubicBezTo>
                  <a:cubicBezTo>
                    <a:pt x="20500" y="16367"/>
                    <a:pt x="20500" y="16367"/>
                    <a:pt x="20500" y="16367"/>
                  </a:cubicBezTo>
                  <a:cubicBezTo>
                    <a:pt x="20368" y="16144"/>
                    <a:pt x="20368" y="16144"/>
                    <a:pt x="20368" y="16144"/>
                  </a:cubicBezTo>
                  <a:cubicBezTo>
                    <a:pt x="20280" y="16033"/>
                    <a:pt x="20280" y="16033"/>
                    <a:pt x="20280" y="16033"/>
                  </a:cubicBezTo>
                  <a:cubicBezTo>
                    <a:pt x="20280" y="15922"/>
                    <a:pt x="20280" y="15922"/>
                    <a:pt x="20280" y="15922"/>
                  </a:cubicBezTo>
                  <a:cubicBezTo>
                    <a:pt x="20280" y="15588"/>
                    <a:pt x="20280" y="15588"/>
                    <a:pt x="20280" y="15588"/>
                  </a:cubicBezTo>
                  <a:cubicBezTo>
                    <a:pt x="20192" y="15365"/>
                    <a:pt x="20192" y="15365"/>
                    <a:pt x="20192" y="15365"/>
                  </a:cubicBezTo>
                  <a:cubicBezTo>
                    <a:pt x="20192" y="15254"/>
                    <a:pt x="20192" y="15254"/>
                    <a:pt x="20192" y="15254"/>
                  </a:cubicBezTo>
                  <a:cubicBezTo>
                    <a:pt x="20280" y="15031"/>
                    <a:pt x="20280" y="15031"/>
                    <a:pt x="20280" y="15031"/>
                  </a:cubicBezTo>
                  <a:cubicBezTo>
                    <a:pt x="20192" y="15031"/>
                    <a:pt x="20192" y="15031"/>
                    <a:pt x="20192" y="15031"/>
                  </a:cubicBezTo>
                  <a:cubicBezTo>
                    <a:pt x="20148" y="14920"/>
                    <a:pt x="20148" y="14920"/>
                    <a:pt x="20148" y="14920"/>
                  </a:cubicBezTo>
                  <a:cubicBezTo>
                    <a:pt x="20148" y="14920"/>
                    <a:pt x="20148" y="14920"/>
                    <a:pt x="20148" y="14920"/>
                  </a:cubicBezTo>
                  <a:cubicBezTo>
                    <a:pt x="20148" y="14808"/>
                    <a:pt x="20148" y="14808"/>
                    <a:pt x="20148" y="14808"/>
                  </a:cubicBezTo>
                  <a:cubicBezTo>
                    <a:pt x="20192" y="14586"/>
                    <a:pt x="20192" y="14586"/>
                    <a:pt x="20192" y="14586"/>
                  </a:cubicBezTo>
                  <a:cubicBezTo>
                    <a:pt x="20104" y="14697"/>
                    <a:pt x="20104" y="14697"/>
                    <a:pt x="20104" y="14697"/>
                  </a:cubicBezTo>
                  <a:cubicBezTo>
                    <a:pt x="20060" y="14586"/>
                    <a:pt x="20060" y="14586"/>
                    <a:pt x="20060" y="14586"/>
                  </a:cubicBezTo>
                  <a:cubicBezTo>
                    <a:pt x="20016" y="14697"/>
                    <a:pt x="20016" y="14697"/>
                    <a:pt x="20016" y="14697"/>
                  </a:cubicBezTo>
                  <a:cubicBezTo>
                    <a:pt x="19972" y="14586"/>
                    <a:pt x="19972" y="14586"/>
                    <a:pt x="19972" y="14586"/>
                  </a:cubicBezTo>
                  <a:cubicBezTo>
                    <a:pt x="20060" y="14363"/>
                    <a:pt x="20060" y="14363"/>
                    <a:pt x="20060" y="14363"/>
                  </a:cubicBezTo>
                  <a:cubicBezTo>
                    <a:pt x="19972" y="14474"/>
                    <a:pt x="19972" y="14474"/>
                    <a:pt x="19972" y="14474"/>
                  </a:cubicBezTo>
                  <a:cubicBezTo>
                    <a:pt x="19884" y="14474"/>
                    <a:pt x="19884" y="14474"/>
                    <a:pt x="19884" y="14474"/>
                  </a:cubicBezTo>
                  <a:cubicBezTo>
                    <a:pt x="19752" y="14363"/>
                    <a:pt x="19752" y="14363"/>
                    <a:pt x="19752" y="14363"/>
                  </a:cubicBezTo>
                  <a:cubicBezTo>
                    <a:pt x="19752" y="14140"/>
                    <a:pt x="19752" y="14140"/>
                    <a:pt x="19752" y="14140"/>
                  </a:cubicBezTo>
                  <a:cubicBezTo>
                    <a:pt x="19620" y="14029"/>
                    <a:pt x="19620" y="14029"/>
                    <a:pt x="19620" y="14029"/>
                  </a:cubicBezTo>
                  <a:cubicBezTo>
                    <a:pt x="19532" y="14029"/>
                    <a:pt x="19532" y="14029"/>
                    <a:pt x="19532" y="14029"/>
                  </a:cubicBezTo>
                  <a:cubicBezTo>
                    <a:pt x="19268" y="13806"/>
                    <a:pt x="19268" y="13806"/>
                    <a:pt x="19268" y="13806"/>
                  </a:cubicBezTo>
                  <a:cubicBezTo>
                    <a:pt x="18960" y="13584"/>
                    <a:pt x="18960" y="13584"/>
                    <a:pt x="18960" y="13584"/>
                  </a:cubicBezTo>
                  <a:cubicBezTo>
                    <a:pt x="18829" y="13584"/>
                    <a:pt x="18829" y="13584"/>
                    <a:pt x="18829" y="13584"/>
                  </a:cubicBezTo>
                  <a:cubicBezTo>
                    <a:pt x="18697" y="13472"/>
                    <a:pt x="18697" y="13472"/>
                    <a:pt x="18697" y="13472"/>
                  </a:cubicBezTo>
                  <a:cubicBezTo>
                    <a:pt x="18697" y="13361"/>
                    <a:pt x="18697" y="13361"/>
                    <a:pt x="18697" y="13361"/>
                  </a:cubicBezTo>
                  <a:cubicBezTo>
                    <a:pt x="18697" y="13249"/>
                    <a:pt x="18697" y="13249"/>
                    <a:pt x="18697" y="13249"/>
                  </a:cubicBezTo>
                  <a:cubicBezTo>
                    <a:pt x="18565" y="13138"/>
                    <a:pt x="18565" y="13138"/>
                    <a:pt x="18565" y="13138"/>
                  </a:cubicBezTo>
                  <a:cubicBezTo>
                    <a:pt x="18565" y="13027"/>
                    <a:pt x="18565" y="13027"/>
                    <a:pt x="18565" y="13027"/>
                  </a:cubicBezTo>
                  <a:cubicBezTo>
                    <a:pt x="18653" y="13027"/>
                    <a:pt x="18653" y="13027"/>
                    <a:pt x="18653" y="13027"/>
                  </a:cubicBezTo>
                  <a:cubicBezTo>
                    <a:pt x="18697" y="13027"/>
                    <a:pt x="18697" y="13027"/>
                    <a:pt x="18697" y="13027"/>
                  </a:cubicBezTo>
                  <a:cubicBezTo>
                    <a:pt x="18697" y="12915"/>
                    <a:pt x="18697" y="12915"/>
                    <a:pt x="18697" y="12915"/>
                  </a:cubicBezTo>
                  <a:cubicBezTo>
                    <a:pt x="18609" y="12915"/>
                    <a:pt x="18609" y="12915"/>
                    <a:pt x="18609" y="12915"/>
                  </a:cubicBezTo>
                  <a:cubicBezTo>
                    <a:pt x="18521" y="13027"/>
                    <a:pt x="18521" y="13027"/>
                    <a:pt x="18521" y="13027"/>
                  </a:cubicBezTo>
                  <a:cubicBezTo>
                    <a:pt x="18477" y="12915"/>
                    <a:pt x="18477" y="12915"/>
                    <a:pt x="18477" y="12915"/>
                  </a:cubicBezTo>
                  <a:cubicBezTo>
                    <a:pt x="18433" y="12804"/>
                    <a:pt x="18433" y="12804"/>
                    <a:pt x="18433" y="12804"/>
                  </a:cubicBezTo>
                  <a:cubicBezTo>
                    <a:pt x="18433" y="12804"/>
                    <a:pt x="18433" y="12804"/>
                    <a:pt x="18433" y="12804"/>
                  </a:cubicBezTo>
                  <a:cubicBezTo>
                    <a:pt x="18389" y="12915"/>
                    <a:pt x="18389" y="12915"/>
                    <a:pt x="18389" y="12915"/>
                  </a:cubicBezTo>
                  <a:cubicBezTo>
                    <a:pt x="18345" y="12693"/>
                    <a:pt x="18345" y="12693"/>
                    <a:pt x="18345" y="12693"/>
                  </a:cubicBezTo>
                  <a:cubicBezTo>
                    <a:pt x="18301" y="12693"/>
                    <a:pt x="18301" y="12693"/>
                    <a:pt x="18301" y="12693"/>
                  </a:cubicBezTo>
                  <a:cubicBezTo>
                    <a:pt x="18301" y="12693"/>
                    <a:pt x="18301" y="12693"/>
                    <a:pt x="18301" y="12693"/>
                  </a:cubicBezTo>
                  <a:cubicBezTo>
                    <a:pt x="18257" y="12804"/>
                    <a:pt x="18257" y="12804"/>
                    <a:pt x="18257" y="12804"/>
                  </a:cubicBezTo>
                  <a:cubicBezTo>
                    <a:pt x="18213" y="12693"/>
                    <a:pt x="18213" y="12693"/>
                    <a:pt x="18213" y="12693"/>
                  </a:cubicBezTo>
                  <a:cubicBezTo>
                    <a:pt x="18169" y="12359"/>
                    <a:pt x="18169" y="12359"/>
                    <a:pt x="18169" y="12359"/>
                  </a:cubicBezTo>
                  <a:cubicBezTo>
                    <a:pt x="18125" y="12136"/>
                    <a:pt x="18125" y="12136"/>
                    <a:pt x="18125" y="12136"/>
                  </a:cubicBezTo>
                  <a:cubicBezTo>
                    <a:pt x="18213" y="11913"/>
                    <a:pt x="18213" y="11913"/>
                    <a:pt x="18213" y="11913"/>
                  </a:cubicBezTo>
                  <a:cubicBezTo>
                    <a:pt x="18213" y="11579"/>
                    <a:pt x="18213" y="11579"/>
                    <a:pt x="18213" y="11579"/>
                  </a:cubicBezTo>
                  <a:cubicBezTo>
                    <a:pt x="18169" y="11913"/>
                    <a:pt x="18169" y="11913"/>
                    <a:pt x="18169" y="11913"/>
                  </a:cubicBezTo>
                  <a:cubicBezTo>
                    <a:pt x="18125" y="12136"/>
                    <a:pt x="18125" y="12136"/>
                    <a:pt x="18125" y="12136"/>
                  </a:cubicBezTo>
                  <a:cubicBezTo>
                    <a:pt x="18081" y="12247"/>
                    <a:pt x="18081" y="12247"/>
                    <a:pt x="18081" y="12247"/>
                  </a:cubicBezTo>
                  <a:cubicBezTo>
                    <a:pt x="18037" y="12359"/>
                    <a:pt x="18037" y="12359"/>
                    <a:pt x="18037" y="12359"/>
                  </a:cubicBezTo>
                  <a:cubicBezTo>
                    <a:pt x="17993" y="12693"/>
                    <a:pt x="17993" y="12693"/>
                    <a:pt x="17993" y="12693"/>
                  </a:cubicBezTo>
                  <a:cubicBezTo>
                    <a:pt x="17993" y="12915"/>
                    <a:pt x="17993" y="12915"/>
                    <a:pt x="17993" y="12915"/>
                  </a:cubicBezTo>
                  <a:cubicBezTo>
                    <a:pt x="17905" y="13138"/>
                    <a:pt x="17905" y="13138"/>
                    <a:pt x="17905" y="13138"/>
                  </a:cubicBezTo>
                  <a:cubicBezTo>
                    <a:pt x="17817" y="13249"/>
                    <a:pt x="17817" y="13249"/>
                    <a:pt x="17817" y="13249"/>
                  </a:cubicBezTo>
                  <a:cubicBezTo>
                    <a:pt x="17729" y="13138"/>
                    <a:pt x="17729" y="13138"/>
                    <a:pt x="17729" y="13138"/>
                  </a:cubicBezTo>
                  <a:cubicBezTo>
                    <a:pt x="17641" y="12804"/>
                    <a:pt x="17641" y="12804"/>
                    <a:pt x="17641" y="12804"/>
                  </a:cubicBezTo>
                  <a:cubicBezTo>
                    <a:pt x="17641" y="12581"/>
                    <a:pt x="17641" y="12581"/>
                    <a:pt x="17641" y="12581"/>
                  </a:cubicBezTo>
                  <a:cubicBezTo>
                    <a:pt x="17685" y="12581"/>
                    <a:pt x="17685" y="12581"/>
                    <a:pt x="17685" y="12581"/>
                  </a:cubicBezTo>
                  <a:cubicBezTo>
                    <a:pt x="17685" y="12359"/>
                    <a:pt x="17685" y="12359"/>
                    <a:pt x="17685" y="12359"/>
                  </a:cubicBezTo>
                  <a:cubicBezTo>
                    <a:pt x="17685" y="12247"/>
                    <a:pt x="17685" y="12247"/>
                    <a:pt x="17685" y="12247"/>
                  </a:cubicBezTo>
                  <a:cubicBezTo>
                    <a:pt x="17641" y="12247"/>
                    <a:pt x="17641" y="12247"/>
                    <a:pt x="17641" y="12247"/>
                  </a:cubicBezTo>
                  <a:cubicBezTo>
                    <a:pt x="17597" y="12247"/>
                    <a:pt x="17597" y="12247"/>
                    <a:pt x="17597" y="12247"/>
                  </a:cubicBezTo>
                  <a:cubicBezTo>
                    <a:pt x="17553" y="11913"/>
                    <a:pt x="17553" y="11913"/>
                    <a:pt x="17553" y="11913"/>
                  </a:cubicBezTo>
                  <a:cubicBezTo>
                    <a:pt x="17465" y="11802"/>
                    <a:pt x="17465" y="11802"/>
                    <a:pt x="17465" y="11802"/>
                  </a:cubicBezTo>
                  <a:cubicBezTo>
                    <a:pt x="17377" y="11802"/>
                    <a:pt x="17377" y="11802"/>
                    <a:pt x="17377" y="11802"/>
                  </a:cubicBezTo>
                  <a:cubicBezTo>
                    <a:pt x="17333" y="11691"/>
                    <a:pt x="17333" y="11691"/>
                    <a:pt x="17333" y="11691"/>
                  </a:cubicBezTo>
                  <a:cubicBezTo>
                    <a:pt x="17377" y="11468"/>
                    <a:pt x="17377" y="11468"/>
                    <a:pt x="17377" y="11468"/>
                  </a:cubicBezTo>
                  <a:cubicBezTo>
                    <a:pt x="17509" y="11468"/>
                    <a:pt x="17509" y="11468"/>
                    <a:pt x="17509" y="11468"/>
                  </a:cubicBezTo>
                  <a:cubicBezTo>
                    <a:pt x="17553" y="11579"/>
                    <a:pt x="17553" y="11579"/>
                    <a:pt x="17553" y="11579"/>
                  </a:cubicBezTo>
                  <a:cubicBezTo>
                    <a:pt x="17641" y="11579"/>
                    <a:pt x="17641" y="11579"/>
                    <a:pt x="17641" y="11579"/>
                  </a:cubicBezTo>
                  <a:cubicBezTo>
                    <a:pt x="17685" y="11691"/>
                    <a:pt x="17685" y="11691"/>
                    <a:pt x="17685" y="11691"/>
                  </a:cubicBezTo>
                  <a:cubicBezTo>
                    <a:pt x="17773" y="11468"/>
                    <a:pt x="17773" y="11468"/>
                    <a:pt x="17773" y="11468"/>
                  </a:cubicBezTo>
                  <a:cubicBezTo>
                    <a:pt x="17817" y="11245"/>
                    <a:pt x="17817" y="11245"/>
                    <a:pt x="17817" y="11245"/>
                  </a:cubicBezTo>
                  <a:cubicBezTo>
                    <a:pt x="17905" y="11134"/>
                    <a:pt x="17905" y="11134"/>
                    <a:pt x="17905" y="11134"/>
                  </a:cubicBezTo>
                  <a:cubicBezTo>
                    <a:pt x="18037" y="11357"/>
                    <a:pt x="18037" y="11357"/>
                    <a:pt x="18037" y="11357"/>
                  </a:cubicBezTo>
                  <a:cubicBezTo>
                    <a:pt x="18081" y="11579"/>
                    <a:pt x="18081" y="11579"/>
                    <a:pt x="18081" y="11579"/>
                  </a:cubicBezTo>
                  <a:cubicBezTo>
                    <a:pt x="18125" y="11357"/>
                    <a:pt x="18125" y="11357"/>
                    <a:pt x="18125" y="11357"/>
                  </a:cubicBezTo>
                  <a:cubicBezTo>
                    <a:pt x="18169" y="11134"/>
                    <a:pt x="18169" y="11134"/>
                    <a:pt x="18169" y="11134"/>
                  </a:cubicBezTo>
                  <a:cubicBezTo>
                    <a:pt x="18257" y="11245"/>
                    <a:pt x="18257" y="11245"/>
                    <a:pt x="18257" y="11245"/>
                  </a:cubicBezTo>
                  <a:cubicBezTo>
                    <a:pt x="18257" y="10911"/>
                    <a:pt x="18257" y="10911"/>
                    <a:pt x="18257" y="10911"/>
                  </a:cubicBezTo>
                  <a:cubicBezTo>
                    <a:pt x="18213" y="10800"/>
                    <a:pt x="18213" y="10800"/>
                    <a:pt x="18213" y="10800"/>
                  </a:cubicBezTo>
                  <a:cubicBezTo>
                    <a:pt x="17993" y="10689"/>
                    <a:pt x="17993" y="10689"/>
                    <a:pt x="17993" y="10689"/>
                  </a:cubicBezTo>
                  <a:cubicBezTo>
                    <a:pt x="18037" y="10800"/>
                    <a:pt x="18037" y="10800"/>
                    <a:pt x="18037" y="10800"/>
                  </a:cubicBezTo>
                  <a:cubicBezTo>
                    <a:pt x="17949" y="10911"/>
                    <a:pt x="17949" y="10911"/>
                    <a:pt x="17949" y="10911"/>
                  </a:cubicBezTo>
                  <a:cubicBezTo>
                    <a:pt x="17905" y="10800"/>
                    <a:pt x="17905" y="10800"/>
                    <a:pt x="17905" y="10800"/>
                  </a:cubicBezTo>
                  <a:cubicBezTo>
                    <a:pt x="17773" y="10911"/>
                    <a:pt x="17773" y="10911"/>
                    <a:pt x="17773" y="10911"/>
                  </a:cubicBezTo>
                  <a:cubicBezTo>
                    <a:pt x="17729" y="10911"/>
                    <a:pt x="17729" y="10911"/>
                    <a:pt x="17729" y="10911"/>
                  </a:cubicBezTo>
                  <a:cubicBezTo>
                    <a:pt x="17641" y="10911"/>
                    <a:pt x="17641" y="10911"/>
                    <a:pt x="17641" y="10911"/>
                  </a:cubicBezTo>
                  <a:cubicBezTo>
                    <a:pt x="17597" y="10800"/>
                    <a:pt x="17597" y="10800"/>
                    <a:pt x="17597" y="10800"/>
                  </a:cubicBezTo>
                  <a:cubicBezTo>
                    <a:pt x="17509" y="10911"/>
                    <a:pt x="17509" y="10911"/>
                    <a:pt x="17509" y="10911"/>
                  </a:cubicBezTo>
                  <a:cubicBezTo>
                    <a:pt x="17421" y="10911"/>
                    <a:pt x="17421" y="10911"/>
                    <a:pt x="17421" y="10911"/>
                  </a:cubicBezTo>
                  <a:cubicBezTo>
                    <a:pt x="17333" y="10689"/>
                    <a:pt x="17333" y="10689"/>
                    <a:pt x="17333" y="10689"/>
                  </a:cubicBezTo>
                  <a:cubicBezTo>
                    <a:pt x="17289" y="10355"/>
                    <a:pt x="17289" y="10355"/>
                    <a:pt x="17289" y="10355"/>
                  </a:cubicBezTo>
                  <a:cubicBezTo>
                    <a:pt x="17333" y="10355"/>
                    <a:pt x="17333" y="10355"/>
                    <a:pt x="17333" y="10355"/>
                  </a:cubicBezTo>
                  <a:cubicBezTo>
                    <a:pt x="17289" y="10132"/>
                    <a:pt x="17289" y="10132"/>
                    <a:pt x="17289" y="10132"/>
                  </a:cubicBezTo>
                  <a:cubicBezTo>
                    <a:pt x="17157" y="9909"/>
                    <a:pt x="17157" y="9909"/>
                    <a:pt x="17157" y="9909"/>
                  </a:cubicBezTo>
                  <a:cubicBezTo>
                    <a:pt x="17069" y="9798"/>
                    <a:pt x="17069" y="9798"/>
                    <a:pt x="17069" y="9798"/>
                  </a:cubicBezTo>
                  <a:cubicBezTo>
                    <a:pt x="17069" y="9909"/>
                    <a:pt x="17069" y="9909"/>
                    <a:pt x="17069" y="9909"/>
                  </a:cubicBezTo>
                  <a:cubicBezTo>
                    <a:pt x="16981" y="10021"/>
                    <a:pt x="16981" y="10021"/>
                    <a:pt x="16981" y="10021"/>
                  </a:cubicBezTo>
                  <a:cubicBezTo>
                    <a:pt x="16893" y="9909"/>
                    <a:pt x="16893" y="9909"/>
                    <a:pt x="16893" y="9909"/>
                  </a:cubicBezTo>
                  <a:cubicBezTo>
                    <a:pt x="16893" y="9798"/>
                    <a:pt x="16893" y="9798"/>
                    <a:pt x="16893" y="9798"/>
                  </a:cubicBezTo>
                  <a:cubicBezTo>
                    <a:pt x="17025" y="9575"/>
                    <a:pt x="17025" y="9575"/>
                    <a:pt x="17025" y="9575"/>
                  </a:cubicBezTo>
                  <a:cubicBezTo>
                    <a:pt x="17025" y="9464"/>
                    <a:pt x="17025" y="9464"/>
                    <a:pt x="17025" y="9464"/>
                  </a:cubicBezTo>
                  <a:cubicBezTo>
                    <a:pt x="16981" y="9241"/>
                    <a:pt x="16981" y="9241"/>
                    <a:pt x="16981" y="9241"/>
                  </a:cubicBezTo>
                  <a:cubicBezTo>
                    <a:pt x="17069" y="9130"/>
                    <a:pt x="17069" y="9130"/>
                    <a:pt x="17069" y="9130"/>
                  </a:cubicBezTo>
                  <a:cubicBezTo>
                    <a:pt x="17201" y="9130"/>
                    <a:pt x="17201" y="9130"/>
                    <a:pt x="17201" y="9130"/>
                  </a:cubicBezTo>
                  <a:cubicBezTo>
                    <a:pt x="17245" y="8907"/>
                    <a:pt x="17245" y="8907"/>
                    <a:pt x="17245" y="8907"/>
                  </a:cubicBezTo>
                  <a:cubicBezTo>
                    <a:pt x="17333" y="8907"/>
                    <a:pt x="17333" y="8907"/>
                    <a:pt x="17333" y="8907"/>
                  </a:cubicBezTo>
                  <a:cubicBezTo>
                    <a:pt x="17465" y="8685"/>
                    <a:pt x="17465" y="8685"/>
                    <a:pt x="17465" y="8685"/>
                  </a:cubicBezTo>
                  <a:cubicBezTo>
                    <a:pt x="17465" y="8573"/>
                    <a:pt x="17465" y="8573"/>
                    <a:pt x="17465" y="8573"/>
                  </a:cubicBezTo>
                  <a:cubicBezTo>
                    <a:pt x="17641" y="8462"/>
                    <a:pt x="17641" y="8462"/>
                    <a:pt x="17641" y="8462"/>
                  </a:cubicBezTo>
                  <a:cubicBezTo>
                    <a:pt x="17861" y="8685"/>
                    <a:pt x="17861" y="8685"/>
                    <a:pt x="17861" y="8685"/>
                  </a:cubicBezTo>
                  <a:cubicBezTo>
                    <a:pt x="18037" y="9019"/>
                    <a:pt x="18037" y="9019"/>
                    <a:pt x="18037" y="9019"/>
                  </a:cubicBezTo>
                  <a:cubicBezTo>
                    <a:pt x="18169" y="9019"/>
                    <a:pt x="18169" y="9019"/>
                    <a:pt x="18169" y="9019"/>
                  </a:cubicBezTo>
                  <a:cubicBezTo>
                    <a:pt x="18345" y="9019"/>
                    <a:pt x="18345" y="9019"/>
                    <a:pt x="18345" y="9019"/>
                  </a:cubicBezTo>
                  <a:cubicBezTo>
                    <a:pt x="18345" y="9130"/>
                    <a:pt x="18345" y="9130"/>
                    <a:pt x="18345" y="9130"/>
                  </a:cubicBezTo>
                  <a:cubicBezTo>
                    <a:pt x="18345" y="9241"/>
                    <a:pt x="18345" y="9241"/>
                    <a:pt x="18345" y="9241"/>
                  </a:cubicBezTo>
                  <a:cubicBezTo>
                    <a:pt x="18345" y="9575"/>
                    <a:pt x="18345" y="9575"/>
                    <a:pt x="18345" y="9575"/>
                  </a:cubicBezTo>
                  <a:cubicBezTo>
                    <a:pt x="18433" y="9687"/>
                    <a:pt x="18433" y="9687"/>
                    <a:pt x="18433" y="9687"/>
                  </a:cubicBezTo>
                  <a:cubicBezTo>
                    <a:pt x="18433" y="9909"/>
                    <a:pt x="18433" y="9909"/>
                    <a:pt x="18433" y="9909"/>
                  </a:cubicBezTo>
                  <a:cubicBezTo>
                    <a:pt x="18389" y="10132"/>
                    <a:pt x="18389" y="10132"/>
                    <a:pt x="18389" y="10132"/>
                  </a:cubicBezTo>
                  <a:cubicBezTo>
                    <a:pt x="18345" y="10355"/>
                    <a:pt x="18345" y="10355"/>
                    <a:pt x="18345" y="10355"/>
                  </a:cubicBezTo>
                  <a:cubicBezTo>
                    <a:pt x="18389" y="10689"/>
                    <a:pt x="18389" y="10689"/>
                    <a:pt x="18389" y="10689"/>
                  </a:cubicBezTo>
                  <a:cubicBezTo>
                    <a:pt x="18389" y="11245"/>
                    <a:pt x="18389" y="11245"/>
                    <a:pt x="18389" y="11245"/>
                  </a:cubicBezTo>
                  <a:cubicBezTo>
                    <a:pt x="18433" y="11468"/>
                    <a:pt x="18433" y="11468"/>
                    <a:pt x="18433" y="11468"/>
                  </a:cubicBezTo>
                  <a:cubicBezTo>
                    <a:pt x="18477" y="11691"/>
                    <a:pt x="18477" y="11691"/>
                    <a:pt x="18477" y="11691"/>
                  </a:cubicBezTo>
                  <a:cubicBezTo>
                    <a:pt x="18521" y="11691"/>
                    <a:pt x="18521" y="11691"/>
                    <a:pt x="18521" y="11691"/>
                  </a:cubicBezTo>
                  <a:cubicBezTo>
                    <a:pt x="18521" y="11357"/>
                    <a:pt x="18521" y="11357"/>
                    <a:pt x="18521" y="11357"/>
                  </a:cubicBezTo>
                  <a:cubicBezTo>
                    <a:pt x="18565" y="11245"/>
                    <a:pt x="18565" y="11245"/>
                    <a:pt x="18565" y="11245"/>
                  </a:cubicBezTo>
                  <a:cubicBezTo>
                    <a:pt x="18609" y="11357"/>
                    <a:pt x="18609" y="11357"/>
                    <a:pt x="18609" y="11357"/>
                  </a:cubicBezTo>
                  <a:cubicBezTo>
                    <a:pt x="18609" y="11579"/>
                    <a:pt x="18609" y="11579"/>
                    <a:pt x="18609" y="11579"/>
                  </a:cubicBezTo>
                  <a:cubicBezTo>
                    <a:pt x="18653" y="11802"/>
                    <a:pt x="18653" y="11802"/>
                    <a:pt x="18653" y="11802"/>
                  </a:cubicBezTo>
                  <a:cubicBezTo>
                    <a:pt x="18653" y="11691"/>
                    <a:pt x="18653" y="11691"/>
                    <a:pt x="18653" y="11691"/>
                  </a:cubicBezTo>
                  <a:cubicBezTo>
                    <a:pt x="18697" y="11913"/>
                    <a:pt x="18697" y="11913"/>
                    <a:pt x="18697" y="11913"/>
                  </a:cubicBezTo>
                  <a:cubicBezTo>
                    <a:pt x="18829" y="12136"/>
                    <a:pt x="18829" y="12136"/>
                    <a:pt x="18829" y="12136"/>
                  </a:cubicBezTo>
                  <a:cubicBezTo>
                    <a:pt x="18873" y="12359"/>
                    <a:pt x="18873" y="12359"/>
                    <a:pt x="18873" y="12359"/>
                  </a:cubicBezTo>
                  <a:cubicBezTo>
                    <a:pt x="18960" y="12359"/>
                    <a:pt x="18960" y="12359"/>
                    <a:pt x="18960" y="12359"/>
                  </a:cubicBezTo>
                  <a:cubicBezTo>
                    <a:pt x="19048" y="12247"/>
                    <a:pt x="19048" y="12247"/>
                    <a:pt x="19048" y="12247"/>
                  </a:cubicBezTo>
                  <a:cubicBezTo>
                    <a:pt x="19048" y="12025"/>
                    <a:pt x="19048" y="12025"/>
                    <a:pt x="19048" y="12025"/>
                  </a:cubicBezTo>
                  <a:cubicBezTo>
                    <a:pt x="19092" y="11913"/>
                    <a:pt x="19092" y="11913"/>
                    <a:pt x="19092" y="11913"/>
                  </a:cubicBezTo>
                  <a:cubicBezTo>
                    <a:pt x="19180" y="11802"/>
                    <a:pt x="19180" y="11802"/>
                    <a:pt x="19180" y="11802"/>
                  </a:cubicBezTo>
                  <a:cubicBezTo>
                    <a:pt x="19180" y="11579"/>
                    <a:pt x="19180" y="11579"/>
                    <a:pt x="19180" y="11579"/>
                  </a:cubicBezTo>
                  <a:cubicBezTo>
                    <a:pt x="19224" y="11357"/>
                    <a:pt x="19224" y="11357"/>
                    <a:pt x="19224" y="11357"/>
                  </a:cubicBezTo>
                  <a:cubicBezTo>
                    <a:pt x="19312" y="11245"/>
                    <a:pt x="19312" y="11245"/>
                    <a:pt x="19312" y="11245"/>
                  </a:cubicBezTo>
                  <a:cubicBezTo>
                    <a:pt x="19400" y="11134"/>
                    <a:pt x="19400" y="11134"/>
                    <a:pt x="19400" y="11134"/>
                  </a:cubicBezTo>
                  <a:cubicBezTo>
                    <a:pt x="19400" y="10911"/>
                    <a:pt x="19400" y="10911"/>
                    <a:pt x="19400" y="10911"/>
                  </a:cubicBezTo>
                  <a:cubicBezTo>
                    <a:pt x="19444" y="10800"/>
                    <a:pt x="19444" y="10800"/>
                    <a:pt x="19444" y="10800"/>
                  </a:cubicBezTo>
                  <a:cubicBezTo>
                    <a:pt x="19488" y="10911"/>
                    <a:pt x="19488" y="10911"/>
                    <a:pt x="19488" y="10911"/>
                  </a:cubicBezTo>
                  <a:cubicBezTo>
                    <a:pt x="19532" y="10800"/>
                    <a:pt x="19532" y="10800"/>
                    <a:pt x="19532" y="10800"/>
                  </a:cubicBezTo>
                  <a:cubicBezTo>
                    <a:pt x="19620" y="10800"/>
                    <a:pt x="19620" y="10800"/>
                    <a:pt x="19620" y="10800"/>
                  </a:cubicBezTo>
                  <a:cubicBezTo>
                    <a:pt x="19752" y="10689"/>
                    <a:pt x="19752" y="10689"/>
                    <a:pt x="19752" y="10689"/>
                  </a:cubicBezTo>
                  <a:cubicBezTo>
                    <a:pt x="19796" y="10577"/>
                    <a:pt x="19796" y="10577"/>
                    <a:pt x="19796" y="10577"/>
                  </a:cubicBezTo>
                  <a:cubicBezTo>
                    <a:pt x="19752" y="10355"/>
                    <a:pt x="19752" y="10355"/>
                    <a:pt x="19752" y="10355"/>
                  </a:cubicBezTo>
                  <a:cubicBezTo>
                    <a:pt x="19752" y="10243"/>
                    <a:pt x="19752" y="10243"/>
                    <a:pt x="19752" y="10243"/>
                  </a:cubicBezTo>
                  <a:cubicBezTo>
                    <a:pt x="19972" y="9909"/>
                    <a:pt x="19972" y="9909"/>
                    <a:pt x="19972" y="9909"/>
                  </a:cubicBezTo>
                  <a:cubicBezTo>
                    <a:pt x="20104" y="9909"/>
                    <a:pt x="20104" y="9909"/>
                    <a:pt x="20104" y="9909"/>
                  </a:cubicBezTo>
                  <a:cubicBezTo>
                    <a:pt x="20192" y="10132"/>
                    <a:pt x="20192" y="10132"/>
                    <a:pt x="20192" y="10132"/>
                  </a:cubicBezTo>
                  <a:cubicBezTo>
                    <a:pt x="20324" y="10243"/>
                    <a:pt x="20324" y="10243"/>
                    <a:pt x="20324" y="10243"/>
                  </a:cubicBezTo>
                  <a:cubicBezTo>
                    <a:pt x="20500" y="10355"/>
                    <a:pt x="20500" y="10355"/>
                    <a:pt x="20500" y="10355"/>
                  </a:cubicBezTo>
                  <a:cubicBezTo>
                    <a:pt x="20588" y="10577"/>
                    <a:pt x="20588" y="10577"/>
                    <a:pt x="20588" y="10577"/>
                  </a:cubicBezTo>
                  <a:cubicBezTo>
                    <a:pt x="20676" y="10577"/>
                    <a:pt x="20676" y="10577"/>
                    <a:pt x="20676" y="10577"/>
                  </a:cubicBezTo>
                  <a:cubicBezTo>
                    <a:pt x="20764" y="10689"/>
                    <a:pt x="20764" y="10689"/>
                    <a:pt x="20764" y="10689"/>
                  </a:cubicBezTo>
                  <a:cubicBezTo>
                    <a:pt x="21072" y="10911"/>
                    <a:pt x="21072" y="10911"/>
                    <a:pt x="21072" y="10911"/>
                  </a:cubicBezTo>
                  <a:cubicBezTo>
                    <a:pt x="21116" y="10911"/>
                    <a:pt x="21116" y="10911"/>
                    <a:pt x="21116" y="10911"/>
                  </a:cubicBezTo>
                  <a:cubicBezTo>
                    <a:pt x="21204" y="10911"/>
                    <a:pt x="21204" y="10911"/>
                    <a:pt x="21204" y="10911"/>
                  </a:cubicBezTo>
                  <a:cubicBezTo>
                    <a:pt x="21292" y="11023"/>
                    <a:pt x="21292" y="11023"/>
                    <a:pt x="21292" y="11023"/>
                  </a:cubicBezTo>
                  <a:cubicBezTo>
                    <a:pt x="21380" y="11023"/>
                    <a:pt x="21380" y="11023"/>
                    <a:pt x="21380" y="11023"/>
                  </a:cubicBezTo>
                  <a:cubicBezTo>
                    <a:pt x="21468" y="11134"/>
                    <a:pt x="21468" y="11134"/>
                    <a:pt x="21468" y="11134"/>
                  </a:cubicBezTo>
                  <a:cubicBezTo>
                    <a:pt x="21468" y="11245"/>
                    <a:pt x="21468" y="11245"/>
                    <a:pt x="21468" y="11245"/>
                  </a:cubicBezTo>
                  <a:cubicBezTo>
                    <a:pt x="21468" y="11357"/>
                    <a:pt x="21468" y="11357"/>
                    <a:pt x="21468" y="11357"/>
                  </a:cubicBezTo>
                  <a:cubicBezTo>
                    <a:pt x="21512" y="11357"/>
                    <a:pt x="21512" y="11357"/>
                    <a:pt x="21512" y="11357"/>
                  </a:cubicBezTo>
                  <a:cubicBezTo>
                    <a:pt x="21600" y="11357"/>
                    <a:pt x="21600" y="11357"/>
                    <a:pt x="21600" y="11357"/>
                  </a:cubicBezTo>
                  <a:cubicBezTo>
                    <a:pt x="21600" y="11357"/>
                    <a:pt x="21600" y="11357"/>
                    <a:pt x="21600" y="11357"/>
                  </a:cubicBezTo>
                  <a:close/>
                  <a:moveTo>
                    <a:pt x="16013" y="8016"/>
                  </a:moveTo>
                  <a:cubicBezTo>
                    <a:pt x="16189" y="8239"/>
                    <a:pt x="16189" y="8239"/>
                    <a:pt x="16189" y="8239"/>
                  </a:cubicBezTo>
                  <a:cubicBezTo>
                    <a:pt x="16189" y="8462"/>
                    <a:pt x="16189" y="8462"/>
                    <a:pt x="16189" y="8462"/>
                  </a:cubicBezTo>
                  <a:cubicBezTo>
                    <a:pt x="16057" y="8239"/>
                    <a:pt x="16057" y="8239"/>
                    <a:pt x="16057" y="8239"/>
                  </a:cubicBezTo>
                  <a:cubicBezTo>
                    <a:pt x="16013" y="8016"/>
                    <a:pt x="16013" y="8016"/>
                    <a:pt x="16013" y="8016"/>
                  </a:cubicBezTo>
                  <a:close/>
                  <a:moveTo>
                    <a:pt x="16937" y="8573"/>
                  </a:moveTo>
                  <a:cubicBezTo>
                    <a:pt x="17025" y="8573"/>
                    <a:pt x="17025" y="8573"/>
                    <a:pt x="17025" y="8573"/>
                  </a:cubicBezTo>
                  <a:cubicBezTo>
                    <a:pt x="17069" y="8573"/>
                    <a:pt x="17069" y="8573"/>
                    <a:pt x="17069" y="8573"/>
                  </a:cubicBezTo>
                  <a:cubicBezTo>
                    <a:pt x="17069" y="8351"/>
                    <a:pt x="17069" y="8351"/>
                    <a:pt x="17069" y="8351"/>
                  </a:cubicBezTo>
                  <a:cubicBezTo>
                    <a:pt x="16937" y="8239"/>
                    <a:pt x="16937" y="8239"/>
                    <a:pt x="16937" y="8239"/>
                  </a:cubicBezTo>
                  <a:cubicBezTo>
                    <a:pt x="16805" y="8239"/>
                    <a:pt x="16805" y="8239"/>
                    <a:pt x="16805" y="8239"/>
                  </a:cubicBezTo>
                  <a:cubicBezTo>
                    <a:pt x="16717" y="8351"/>
                    <a:pt x="16717" y="8351"/>
                    <a:pt x="16717" y="8351"/>
                  </a:cubicBezTo>
                  <a:cubicBezTo>
                    <a:pt x="16629" y="8351"/>
                    <a:pt x="16629" y="8351"/>
                    <a:pt x="16629" y="8351"/>
                  </a:cubicBezTo>
                  <a:cubicBezTo>
                    <a:pt x="16585" y="8351"/>
                    <a:pt x="16585" y="8351"/>
                    <a:pt x="16585" y="8351"/>
                  </a:cubicBezTo>
                  <a:cubicBezTo>
                    <a:pt x="16629" y="8462"/>
                    <a:pt x="16629" y="8462"/>
                    <a:pt x="16629" y="8462"/>
                  </a:cubicBezTo>
                  <a:cubicBezTo>
                    <a:pt x="16585" y="8462"/>
                    <a:pt x="16585" y="8462"/>
                    <a:pt x="16585" y="8462"/>
                  </a:cubicBezTo>
                  <a:cubicBezTo>
                    <a:pt x="16717" y="8573"/>
                    <a:pt x="16717" y="8573"/>
                    <a:pt x="16717" y="8573"/>
                  </a:cubicBezTo>
                  <a:cubicBezTo>
                    <a:pt x="16805" y="8685"/>
                    <a:pt x="16805" y="8685"/>
                    <a:pt x="16805" y="8685"/>
                  </a:cubicBezTo>
                  <a:cubicBezTo>
                    <a:pt x="16849" y="8573"/>
                    <a:pt x="16849" y="8573"/>
                    <a:pt x="16849" y="8573"/>
                  </a:cubicBezTo>
                  <a:cubicBezTo>
                    <a:pt x="16849" y="8573"/>
                    <a:pt x="16849" y="8573"/>
                    <a:pt x="16849" y="8573"/>
                  </a:cubicBezTo>
                  <a:cubicBezTo>
                    <a:pt x="16805" y="8462"/>
                    <a:pt x="16805" y="8462"/>
                    <a:pt x="16805" y="8462"/>
                  </a:cubicBezTo>
                  <a:cubicBezTo>
                    <a:pt x="16761" y="8351"/>
                    <a:pt x="16761" y="8351"/>
                    <a:pt x="16761" y="8351"/>
                  </a:cubicBezTo>
                  <a:cubicBezTo>
                    <a:pt x="16805" y="8351"/>
                    <a:pt x="16805" y="8351"/>
                    <a:pt x="16805" y="8351"/>
                  </a:cubicBezTo>
                  <a:cubicBezTo>
                    <a:pt x="16937" y="8573"/>
                    <a:pt x="16937" y="8573"/>
                    <a:pt x="16937" y="8573"/>
                  </a:cubicBezTo>
                  <a:close/>
                  <a:moveTo>
                    <a:pt x="16805" y="9241"/>
                  </a:moveTo>
                  <a:cubicBezTo>
                    <a:pt x="16717" y="9130"/>
                    <a:pt x="16717" y="9130"/>
                    <a:pt x="16717" y="9130"/>
                  </a:cubicBezTo>
                  <a:cubicBezTo>
                    <a:pt x="16629" y="9241"/>
                    <a:pt x="16629" y="9241"/>
                    <a:pt x="16629" y="9241"/>
                  </a:cubicBezTo>
                  <a:cubicBezTo>
                    <a:pt x="16673" y="9353"/>
                    <a:pt x="16673" y="9353"/>
                    <a:pt x="16673" y="9353"/>
                  </a:cubicBezTo>
                  <a:cubicBezTo>
                    <a:pt x="16805" y="9241"/>
                    <a:pt x="16805" y="9241"/>
                    <a:pt x="16805" y="9241"/>
                  </a:cubicBezTo>
                  <a:close/>
                  <a:moveTo>
                    <a:pt x="16849" y="9130"/>
                  </a:moveTo>
                  <a:cubicBezTo>
                    <a:pt x="16805" y="9241"/>
                    <a:pt x="16805" y="9241"/>
                    <a:pt x="16805" y="9241"/>
                  </a:cubicBezTo>
                  <a:cubicBezTo>
                    <a:pt x="16805" y="9130"/>
                    <a:pt x="16805" y="9130"/>
                    <a:pt x="16805" y="9130"/>
                  </a:cubicBezTo>
                  <a:cubicBezTo>
                    <a:pt x="16849" y="9130"/>
                    <a:pt x="16849" y="9130"/>
                    <a:pt x="16849" y="9130"/>
                  </a:cubicBezTo>
                  <a:close/>
                  <a:moveTo>
                    <a:pt x="16849" y="9241"/>
                  </a:moveTo>
                  <a:cubicBezTo>
                    <a:pt x="16761" y="9464"/>
                    <a:pt x="16761" y="9464"/>
                    <a:pt x="16761" y="9464"/>
                  </a:cubicBezTo>
                  <a:cubicBezTo>
                    <a:pt x="16761" y="9798"/>
                    <a:pt x="16761" y="9798"/>
                    <a:pt x="16761" y="9798"/>
                  </a:cubicBezTo>
                  <a:cubicBezTo>
                    <a:pt x="16849" y="9798"/>
                    <a:pt x="16849" y="9798"/>
                    <a:pt x="16849" y="9798"/>
                  </a:cubicBezTo>
                  <a:cubicBezTo>
                    <a:pt x="16893" y="9687"/>
                    <a:pt x="16893" y="9687"/>
                    <a:pt x="16893" y="9687"/>
                  </a:cubicBezTo>
                  <a:cubicBezTo>
                    <a:pt x="16937" y="9353"/>
                    <a:pt x="16937" y="9353"/>
                    <a:pt x="16937" y="9353"/>
                  </a:cubicBezTo>
                  <a:cubicBezTo>
                    <a:pt x="16849" y="9241"/>
                    <a:pt x="16849" y="9241"/>
                    <a:pt x="16849" y="9241"/>
                  </a:cubicBezTo>
                  <a:close/>
                  <a:moveTo>
                    <a:pt x="14209" y="3452"/>
                  </a:moveTo>
                  <a:cubicBezTo>
                    <a:pt x="14341" y="3786"/>
                    <a:pt x="14341" y="3786"/>
                    <a:pt x="14341" y="3786"/>
                  </a:cubicBezTo>
                  <a:cubicBezTo>
                    <a:pt x="14341" y="4008"/>
                    <a:pt x="14341" y="4008"/>
                    <a:pt x="14341" y="4008"/>
                  </a:cubicBezTo>
                  <a:cubicBezTo>
                    <a:pt x="14297" y="4120"/>
                    <a:pt x="14297" y="4120"/>
                    <a:pt x="14297" y="4120"/>
                  </a:cubicBezTo>
                  <a:cubicBezTo>
                    <a:pt x="14209" y="3897"/>
                    <a:pt x="14209" y="3897"/>
                    <a:pt x="14209" y="3897"/>
                  </a:cubicBezTo>
                  <a:cubicBezTo>
                    <a:pt x="14209" y="3563"/>
                    <a:pt x="14209" y="3563"/>
                    <a:pt x="14209" y="3563"/>
                  </a:cubicBezTo>
                  <a:cubicBezTo>
                    <a:pt x="14209" y="3452"/>
                    <a:pt x="14209" y="3452"/>
                    <a:pt x="14209" y="3452"/>
                  </a:cubicBezTo>
                  <a:close/>
                  <a:moveTo>
                    <a:pt x="14781" y="2561"/>
                  </a:moveTo>
                  <a:cubicBezTo>
                    <a:pt x="14825" y="2895"/>
                    <a:pt x="14825" y="2895"/>
                    <a:pt x="14825" y="2895"/>
                  </a:cubicBezTo>
                  <a:cubicBezTo>
                    <a:pt x="14825" y="3118"/>
                    <a:pt x="14825" y="3118"/>
                    <a:pt x="14825" y="3118"/>
                  </a:cubicBezTo>
                  <a:cubicBezTo>
                    <a:pt x="14913" y="3118"/>
                    <a:pt x="14913" y="3118"/>
                    <a:pt x="14913" y="3118"/>
                  </a:cubicBezTo>
                  <a:cubicBezTo>
                    <a:pt x="14913" y="2895"/>
                    <a:pt x="14913" y="2895"/>
                    <a:pt x="14913" y="2895"/>
                  </a:cubicBezTo>
                  <a:cubicBezTo>
                    <a:pt x="14913" y="2672"/>
                    <a:pt x="14913" y="2672"/>
                    <a:pt x="14913" y="2672"/>
                  </a:cubicBezTo>
                  <a:cubicBezTo>
                    <a:pt x="14825" y="2561"/>
                    <a:pt x="14825" y="2561"/>
                    <a:pt x="14825" y="2561"/>
                  </a:cubicBezTo>
                  <a:cubicBezTo>
                    <a:pt x="14781" y="2561"/>
                    <a:pt x="14781" y="2561"/>
                    <a:pt x="14781" y="2561"/>
                  </a:cubicBezTo>
                  <a:close/>
                  <a:moveTo>
                    <a:pt x="14781" y="3229"/>
                  </a:moveTo>
                  <a:cubicBezTo>
                    <a:pt x="14869" y="3229"/>
                    <a:pt x="14869" y="3229"/>
                    <a:pt x="14869" y="3229"/>
                  </a:cubicBezTo>
                  <a:cubicBezTo>
                    <a:pt x="14869" y="3452"/>
                    <a:pt x="14869" y="3452"/>
                    <a:pt x="14869" y="3452"/>
                  </a:cubicBezTo>
                  <a:cubicBezTo>
                    <a:pt x="14825" y="3452"/>
                    <a:pt x="14825" y="3452"/>
                    <a:pt x="14825" y="3452"/>
                  </a:cubicBezTo>
                  <a:cubicBezTo>
                    <a:pt x="14825" y="3452"/>
                    <a:pt x="14781" y="3229"/>
                    <a:pt x="14781" y="3229"/>
                  </a:cubicBezTo>
                  <a:close/>
                  <a:moveTo>
                    <a:pt x="15573" y="5344"/>
                  </a:moveTo>
                  <a:cubicBezTo>
                    <a:pt x="15573" y="5790"/>
                    <a:pt x="15573" y="5790"/>
                    <a:pt x="15573" y="5790"/>
                  </a:cubicBezTo>
                  <a:cubicBezTo>
                    <a:pt x="15617" y="5678"/>
                    <a:pt x="15617" y="5678"/>
                    <a:pt x="15617" y="5678"/>
                  </a:cubicBezTo>
                  <a:cubicBezTo>
                    <a:pt x="15705" y="5678"/>
                    <a:pt x="15705" y="5678"/>
                    <a:pt x="15705" y="5678"/>
                  </a:cubicBezTo>
                  <a:cubicBezTo>
                    <a:pt x="15793" y="5456"/>
                    <a:pt x="15793" y="5456"/>
                    <a:pt x="15793" y="5456"/>
                  </a:cubicBezTo>
                  <a:cubicBezTo>
                    <a:pt x="15749" y="5344"/>
                    <a:pt x="15749" y="5344"/>
                    <a:pt x="15749" y="5344"/>
                  </a:cubicBezTo>
                  <a:cubicBezTo>
                    <a:pt x="15705" y="5233"/>
                    <a:pt x="15705" y="5233"/>
                    <a:pt x="15705" y="5233"/>
                  </a:cubicBezTo>
                  <a:cubicBezTo>
                    <a:pt x="15617" y="5344"/>
                    <a:pt x="15617" y="5344"/>
                    <a:pt x="15617" y="5344"/>
                  </a:cubicBezTo>
                  <a:cubicBezTo>
                    <a:pt x="15573" y="5344"/>
                    <a:pt x="15573" y="5344"/>
                    <a:pt x="15573" y="5344"/>
                  </a:cubicBezTo>
                  <a:close/>
                  <a:moveTo>
                    <a:pt x="15485" y="8573"/>
                  </a:moveTo>
                  <a:cubicBezTo>
                    <a:pt x="15485" y="8907"/>
                    <a:pt x="15485" y="8907"/>
                    <a:pt x="15485" y="8907"/>
                  </a:cubicBezTo>
                  <a:cubicBezTo>
                    <a:pt x="15617" y="9130"/>
                    <a:pt x="15617" y="9130"/>
                    <a:pt x="15617" y="9130"/>
                  </a:cubicBezTo>
                  <a:cubicBezTo>
                    <a:pt x="15661" y="9241"/>
                    <a:pt x="15661" y="9241"/>
                    <a:pt x="15661" y="9241"/>
                  </a:cubicBezTo>
                  <a:cubicBezTo>
                    <a:pt x="15617" y="9353"/>
                    <a:pt x="15617" y="9353"/>
                    <a:pt x="15617" y="9353"/>
                  </a:cubicBezTo>
                  <a:cubicBezTo>
                    <a:pt x="15617" y="9464"/>
                    <a:pt x="15617" y="9464"/>
                    <a:pt x="15617" y="9464"/>
                  </a:cubicBezTo>
                  <a:cubicBezTo>
                    <a:pt x="15573" y="9241"/>
                    <a:pt x="15573" y="9241"/>
                    <a:pt x="15573" y="9241"/>
                  </a:cubicBezTo>
                  <a:cubicBezTo>
                    <a:pt x="15529" y="9130"/>
                    <a:pt x="15529" y="9130"/>
                    <a:pt x="15529" y="9130"/>
                  </a:cubicBezTo>
                  <a:cubicBezTo>
                    <a:pt x="15441" y="8796"/>
                    <a:pt x="15441" y="8796"/>
                    <a:pt x="15441" y="8796"/>
                  </a:cubicBezTo>
                  <a:cubicBezTo>
                    <a:pt x="15353" y="8685"/>
                    <a:pt x="15353" y="8685"/>
                    <a:pt x="15353" y="8685"/>
                  </a:cubicBezTo>
                  <a:cubicBezTo>
                    <a:pt x="15265" y="8351"/>
                    <a:pt x="15265" y="8351"/>
                    <a:pt x="15265" y="8351"/>
                  </a:cubicBezTo>
                  <a:cubicBezTo>
                    <a:pt x="15309" y="8128"/>
                    <a:pt x="15309" y="8128"/>
                    <a:pt x="15309" y="8128"/>
                  </a:cubicBezTo>
                  <a:cubicBezTo>
                    <a:pt x="15309" y="8016"/>
                    <a:pt x="15309" y="8016"/>
                    <a:pt x="15309" y="8016"/>
                  </a:cubicBezTo>
                  <a:cubicBezTo>
                    <a:pt x="15309" y="7794"/>
                    <a:pt x="15309" y="7794"/>
                    <a:pt x="15309" y="7794"/>
                  </a:cubicBezTo>
                  <a:cubicBezTo>
                    <a:pt x="15221" y="7682"/>
                    <a:pt x="15221" y="7682"/>
                    <a:pt x="15221" y="7682"/>
                  </a:cubicBezTo>
                  <a:cubicBezTo>
                    <a:pt x="15221" y="7460"/>
                    <a:pt x="15221" y="7460"/>
                    <a:pt x="15221" y="7460"/>
                  </a:cubicBezTo>
                  <a:cubicBezTo>
                    <a:pt x="15265" y="7237"/>
                    <a:pt x="15265" y="7237"/>
                    <a:pt x="15265" y="7237"/>
                  </a:cubicBezTo>
                  <a:cubicBezTo>
                    <a:pt x="15221" y="7014"/>
                    <a:pt x="15221" y="7014"/>
                    <a:pt x="15221" y="7014"/>
                  </a:cubicBezTo>
                  <a:cubicBezTo>
                    <a:pt x="15177" y="6903"/>
                    <a:pt x="15177" y="6903"/>
                    <a:pt x="15177" y="6903"/>
                  </a:cubicBezTo>
                  <a:cubicBezTo>
                    <a:pt x="15221" y="6569"/>
                    <a:pt x="15221" y="6569"/>
                    <a:pt x="15221" y="6569"/>
                  </a:cubicBezTo>
                  <a:cubicBezTo>
                    <a:pt x="15265" y="6458"/>
                    <a:pt x="15265" y="6458"/>
                    <a:pt x="15265" y="6458"/>
                  </a:cubicBezTo>
                  <a:cubicBezTo>
                    <a:pt x="15265" y="6124"/>
                    <a:pt x="15265" y="6124"/>
                    <a:pt x="15265" y="6124"/>
                  </a:cubicBezTo>
                  <a:cubicBezTo>
                    <a:pt x="15265" y="5790"/>
                    <a:pt x="15265" y="5790"/>
                    <a:pt x="15265" y="5790"/>
                  </a:cubicBezTo>
                  <a:cubicBezTo>
                    <a:pt x="15441" y="5456"/>
                    <a:pt x="15441" y="5456"/>
                    <a:pt x="15441" y="5456"/>
                  </a:cubicBezTo>
                  <a:cubicBezTo>
                    <a:pt x="15485" y="5456"/>
                    <a:pt x="15485" y="5456"/>
                    <a:pt x="15485" y="5456"/>
                  </a:cubicBezTo>
                  <a:cubicBezTo>
                    <a:pt x="15441" y="5567"/>
                    <a:pt x="15441" y="5567"/>
                    <a:pt x="15441" y="5567"/>
                  </a:cubicBezTo>
                  <a:cubicBezTo>
                    <a:pt x="15397" y="5790"/>
                    <a:pt x="15397" y="5790"/>
                    <a:pt x="15397" y="5790"/>
                  </a:cubicBezTo>
                  <a:cubicBezTo>
                    <a:pt x="15397" y="5901"/>
                    <a:pt x="15397" y="5901"/>
                    <a:pt x="15397" y="5901"/>
                  </a:cubicBezTo>
                  <a:cubicBezTo>
                    <a:pt x="15485" y="6012"/>
                    <a:pt x="15485" y="6012"/>
                    <a:pt x="15485" y="6012"/>
                  </a:cubicBezTo>
                  <a:cubicBezTo>
                    <a:pt x="15485" y="6346"/>
                    <a:pt x="15485" y="6346"/>
                    <a:pt x="15485" y="6346"/>
                  </a:cubicBezTo>
                  <a:cubicBezTo>
                    <a:pt x="15441" y="6680"/>
                    <a:pt x="15441" y="6680"/>
                    <a:pt x="15441" y="6680"/>
                  </a:cubicBezTo>
                  <a:cubicBezTo>
                    <a:pt x="15353" y="6680"/>
                    <a:pt x="15353" y="6680"/>
                    <a:pt x="15353" y="6680"/>
                  </a:cubicBezTo>
                  <a:cubicBezTo>
                    <a:pt x="15309" y="6903"/>
                    <a:pt x="15309" y="6903"/>
                    <a:pt x="15309" y="6903"/>
                  </a:cubicBezTo>
                  <a:cubicBezTo>
                    <a:pt x="15353" y="7014"/>
                    <a:pt x="15353" y="7014"/>
                    <a:pt x="15353" y="7014"/>
                  </a:cubicBezTo>
                  <a:cubicBezTo>
                    <a:pt x="15397" y="7014"/>
                    <a:pt x="15397" y="7014"/>
                    <a:pt x="15397" y="7014"/>
                  </a:cubicBezTo>
                  <a:cubicBezTo>
                    <a:pt x="15441" y="6903"/>
                    <a:pt x="15441" y="6903"/>
                    <a:pt x="15441" y="6903"/>
                  </a:cubicBezTo>
                  <a:cubicBezTo>
                    <a:pt x="15529" y="6792"/>
                    <a:pt x="15529" y="6792"/>
                    <a:pt x="15529" y="6792"/>
                  </a:cubicBezTo>
                  <a:cubicBezTo>
                    <a:pt x="15573" y="6680"/>
                    <a:pt x="15573" y="6680"/>
                    <a:pt x="15573" y="6680"/>
                  </a:cubicBezTo>
                  <a:cubicBezTo>
                    <a:pt x="15485" y="6680"/>
                    <a:pt x="15485" y="6680"/>
                    <a:pt x="15485" y="6680"/>
                  </a:cubicBezTo>
                  <a:cubicBezTo>
                    <a:pt x="15529" y="6458"/>
                    <a:pt x="15529" y="6458"/>
                    <a:pt x="15529" y="6458"/>
                  </a:cubicBezTo>
                  <a:cubicBezTo>
                    <a:pt x="15661" y="6346"/>
                    <a:pt x="15661" y="6346"/>
                    <a:pt x="15661" y="6346"/>
                  </a:cubicBezTo>
                  <a:cubicBezTo>
                    <a:pt x="15793" y="6124"/>
                    <a:pt x="15793" y="6124"/>
                    <a:pt x="15793" y="6124"/>
                  </a:cubicBezTo>
                  <a:cubicBezTo>
                    <a:pt x="15837" y="6346"/>
                    <a:pt x="15837" y="6346"/>
                    <a:pt x="15837" y="6346"/>
                  </a:cubicBezTo>
                  <a:cubicBezTo>
                    <a:pt x="15881" y="6458"/>
                    <a:pt x="15881" y="6458"/>
                    <a:pt x="15881" y="6458"/>
                  </a:cubicBezTo>
                  <a:cubicBezTo>
                    <a:pt x="15793" y="6903"/>
                    <a:pt x="15793" y="6903"/>
                    <a:pt x="15793" y="6903"/>
                  </a:cubicBezTo>
                  <a:cubicBezTo>
                    <a:pt x="15617" y="7014"/>
                    <a:pt x="15617" y="7014"/>
                    <a:pt x="15617" y="7014"/>
                  </a:cubicBezTo>
                  <a:cubicBezTo>
                    <a:pt x="15573" y="7237"/>
                    <a:pt x="15573" y="7237"/>
                    <a:pt x="15573" y="7237"/>
                  </a:cubicBezTo>
                  <a:cubicBezTo>
                    <a:pt x="15617" y="7348"/>
                    <a:pt x="15617" y="7348"/>
                    <a:pt x="15617" y="7348"/>
                  </a:cubicBezTo>
                  <a:cubicBezTo>
                    <a:pt x="15661" y="7348"/>
                    <a:pt x="15661" y="7348"/>
                    <a:pt x="15661" y="7348"/>
                  </a:cubicBezTo>
                  <a:cubicBezTo>
                    <a:pt x="15793" y="7571"/>
                    <a:pt x="15793" y="7571"/>
                    <a:pt x="15793" y="7571"/>
                  </a:cubicBezTo>
                  <a:cubicBezTo>
                    <a:pt x="15793" y="7794"/>
                    <a:pt x="15793" y="7794"/>
                    <a:pt x="15793" y="7794"/>
                  </a:cubicBezTo>
                  <a:cubicBezTo>
                    <a:pt x="15837" y="7905"/>
                    <a:pt x="15837" y="7905"/>
                    <a:pt x="15837" y="7905"/>
                  </a:cubicBezTo>
                  <a:cubicBezTo>
                    <a:pt x="15749" y="7905"/>
                    <a:pt x="15749" y="7905"/>
                    <a:pt x="15749" y="7905"/>
                  </a:cubicBezTo>
                  <a:cubicBezTo>
                    <a:pt x="15705" y="7794"/>
                    <a:pt x="15705" y="7794"/>
                    <a:pt x="15705" y="7794"/>
                  </a:cubicBezTo>
                  <a:cubicBezTo>
                    <a:pt x="15573" y="7794"/>
                    <a:pt x="15573" y="7794"/>
                    <a:pt x="15573" y="7794"/>
                  </a:cubicBezTo>
                  <a:cubicBezTo>
                    <a:pt x="15441" y="7682"/>
                    <a:pt x="15441" y="7682"/>
                    <a:pt x="15441" y="7682"/>
                  </a:cubicBezTo>
                  <a:cubicBezTo>
                    <a:pt x="15397" y="7682"/>
                    <a:pt x="15397" y="7682"/>
                    <a:pt x="15397" y="7682"/>
                  </a:cubicBezTo>
                  <a:cubicBezTo>
                    <a:pt x="15397" y="8128"/>
                    <a:pt x="15397" y="8128"/>
                    <a:pt x="15397" y="8128"/>
                  </a:cubicBezTo>
                  <a:cubicBezTo>
                    <a:pt x="15485" y="8573"/>
                    <a:pt x="15485" y="8573"/>
                    <a:pt x="15485" y="8573"/>
                  </a:cubicBezTo>
                  <a:close/>
                  <a:moveTo>
                    <a:pt x="15089" y="9130"/>
                  </a:moveTo>
                  <a:cubicBezTo>
                    <a:pt x="15133" y="9241"/>
                    <a:pt x="15133" y="9241"/>
                    <a:pt x="15133" y="9241"/>
                  </a:cubicBezTo>
                  <a:cubicBezTo>
                    <a:pt x="15045" y="9241"/>
                    <a:pt x="15045" y="9241"/>
                    <a:pt x="15045" y="9241"/>
                  </a:cubicBezTo>
                  <a:cubicBezTo>
                    <a:pt x="15045" y="9019"/>
                    <a:pt x="15045" y="9019"/>
                    <a:pt x="15045" y="9019"/>
                  </a:cubicBezTo>
                  <a:cubicBezTo>
                    <a:pt x="15089" y="9130"/>
                    <a:pt x="15089" y="9130"/>
                    <a:pt x="15089" y="9130"/>
                  </a:cubicBezTo>
                  <a:close/>
                  <a:moveTo>
                    <a:pt x="15089" y="8573"/>
                  </a:moveTo>
                  <a:cubicBezTo>
                    <a:pt x="15045" y="8573"/>
                    <a:pt x="15045" y="8573"/>
                    <a:pt x="15045" y="8573"/>
                  </a:cubicBezTo>
                  <a:cubicBezTo>
                    <a:pt x="15001" y="8796"/>
                    <a:pt x="15001" y="8796"/>
                    <a:pt x="15001" y="8796"/>
                  </a:cubicBezTo>
                  <a:cubicBezTo>
                    <a:pt x="15045" y="8907"/>
                    <a:pt x="15045" y="8907"/>
                    <a:pt x="15045" y="8907"/>
                  </a:cubicBezTo>
                  <a:cubicBezTo>
                    <a:pt x="15089" y="8685"/>
                    <a:pt x="15089" y="8685"/>
                    <a:pt x="15089" y="8685"/>
                  </a:cubicBezTo>
                  <a:cubicBezTo>
                    <a:pt x="15089" y="8573"/>
                    <a:pt x="15089" y="8573"/>
                    <a:pt x="15089" y="8573"/>
                  </a:cubicBezTo>
                  <a:close/>
                  <a:moveTo>
                    <a:pt x="15177" y="8796"/>
                  </a:moveTo>
                  <a:cubicBezTo>
                    <a:pt x="15133" y="8796"/>
                    <a:pt x="15133" y="8796"/>
                    <a:pt x="15133" y="8796"/>
                  </a:cubicBezTo>
                  <a:cubicBezTo>
                    <a:pt x="15133" y="8907"/>
                    <a:pt x="15133" y="8907"/>
                    <a:pt x="15133" y="8907"/>
                  </a:cubicBezTo>
                  <a:cubicBezTo>
                    <a:pt x="15177" y="9130"/>
                    <a:pt x="15177" y="9130"/>
                    <a:pt x="15177" y="9130"/>
                  </a:cubicBezTo>
                  <a:cubicBezTo>
                    <a:pt x="15265" y="9130"/>
                    <a:pt x="15265" y="9130"/>
                    <a:pt x="15265" y="9130"/>
                  </a:cubicBezTo>
                  <a:cubicBezTo>
                    <a:pt x="15309" y="9241"/>
                    <a:pt x="15309" y="9241"/>
                    <a:pt x="15309" y="9241"/>
                  </a:cubicBezTo>
                  <a:cubicBezTo>
                    <a:pt x="15353" y="9130"/>
                    <a:pt x="15353" y="9130"/>
                    <a:pt x="15353" y="9130"/>
                  </a:cubicBezTo>
                  <a:cubicBezTo>
                    <a:pt x="15353" y="9019"/>
                    <a:pt x="15353" y="9019"/>
                    <a:pt x="15353" y="9019"/>
                  </a:cubicBezTo>
                  <a:cubicBezTo>
                    <a:pt x="15265" y="9019"/>
                    <a:pt x="15265" y="9019"/>
                    <a:pt x="15265" y="9019"/>
                  </a:cubicBezTo>
                  <a:cubicBezTo>
                    <a:pt x="15265" y="8796"/>
                    <a:pt x="15265" y="8796"/>
                    <a:pt x="15265" y="8796"/>
                  </a:cubicBezTo>
                  <a:cubicBezTo>
                    <a:pt x="15221" y="8685"/>
                    <a:pt x="15221" y="8685"/>
                    <a:pt x="15221" y="8685"/>
                  </a:cubicBezTo>
                  <a:cubicBezTo>
                    <a:pt x="15177" y="8796"/>
                    <a:pt x="15177" y="8796"/>
                    <a:pt x="15177" y="8796"/>
                  </a:cubicBezTo>
                  <a:close/>
                  <a:moveTo>
                    <a:pt x="15133" y="10132"/>
                  </a:moveTo>
                  <a:cubicBezTo>
                    <a:pt x="15265" y="9909"/>
                    <a:pt x="15265" y="9909"/>
                    <a:pt x="15265" y="9909"/>
                  </a:cubicBezTo>
                  <a:cubicBezTo>
                    <a:pt x="15397" y="9909"/>
                    <a:pt x="15397" y="9909"/>
                    <a:pt x="15397" y="9909"/>
                  </a:cubicBezTo>
                  <a:cubicBezTo>
                    <a:pt x="15529" y="10132"/>
                    <a:pt x="15529" y="10132"/>
                    <a:pt x="15529" y="10132"/>
                  </a:cubicBezTo>
                  <a:cubicBezTo>
                    <a:pt x="15485" y="10355"/>
                    <a:pt x="15485" y="10355"/>
                    <a:pt x="15485" y="10355"/>
                  </a:cubicBezTo>
                  <a:cubicBezTo>
                    <a:pt x="15441" y="10355"/>
                    <a:pt x="15441" y="10355"/>
                    <a:pt x="15441" y="10355"/>
                  </a:cubicBezTo>
                  <a:cubicBezTo>
                    <a:pt x="15353" y="10355"/>
                    <a:pt x="15353" y="10355"/>
                    <a:pt x="15353" y="10355"/>
                  </a:cubicBezTo>
                  <a:cubicBezTo>
                    <a:pt x="15265" y="10355"/>
                    <a:pt x="15265" y="10355"/>
                    <a:pt x="15265" y="10355"/>
                  </a:cubicBezTo>
                  <a:cubicBezTo>
                    <a:pt x="15221" y="10243"/>
                    <a:pt x="15221" y="10243"/>
                    <a:pt x="15221" y="10243"/>
                  </a:cubicBezTo>
                  <a:cubicBezTo>
                    <a:pt x="15133" y="10132"/>
                    <a:pt x="15133" y="10132"/>
                    <a:pt x="15133" y="10132"/>
                  </a:cubicBezTo>
                  <a:close/>
                  <a:moveTo>
                    <a:pt x="16497" y="10243"/>
                  </a:moveTo>
                  <a:cubicBezTo>
                    <a:pt x="16321" y="10355"/>
                    <a:pt x="16321" y="10355"/>
                    <a:pt x="16321" y="10355"/>
                  </a:cubicBezTo>
                  <a:cubicBezTo>
                    <a:pt x="16277" y="10466"/>
                    <a:pt x="16277" y="10466"/>
                    <a:pt x="16277" y="10466"/>
                  </a:cubicBezTo>
                  <a:cubicBezTo>
                    <a:pt x="16321" y="10577"/>
                    <a:pt x="16321" y="10577"/>
                    <a:pt x="16321" y="10577"/>
                  </a:cubicBezTo>
                  <a:cubicBezTo>
                    <a:pt x="16453" y="10689"/>
                    <a:pt x="16453" y="10689"/>
                    <a:pt x="16453" y="10689"/>
                  </a:cubicBezTo>
                  <a:cubicBezTo>
                    <a:pt x="16585" y="10577"/>
                    <a:pt x="16585" y="10577"/>
                    <a:pt x="16585" y="10577"/>
                  </a:cubicBezTo>
                  <a:cubicBezTo>
                    <a:pt x="16541" y="10466"/>
                    <a:pt x="16541" y="10466"/>
                    <a:pt x="16541" y="10466"/>
                  </a:cubicBezTo>
                  <a:cubicBezTo>
                    <a:pt x="16541" y="10355"/>
                    <a:pt x="16541" y="10355"/>
                    <a:pt x="16541" y="10355"/>
                  </a:cubicBezTo>
                  <a:cubicBezTo>
                    <a:pt x="16497" y="10243"/>
                    <a:pt x="16497" y="10243"/>
                    <a:pt x="16497" y="10243"/>
                  </a:cubicBezTo>
                  <a:close/>
                  <a:moveTo>
                    <a:pt x="15705" y="12581"/>
                  </a:moveTo>
                  <a:cubicBezTo>
                    <a:pt x="15749" y="12470"/>
                    <a:pt x="15749" y="12470"/>
                    <a:pt x="15749" y="12470"/>
                  </a:cubicBezTo>
                  <a:cubicBezTo>
                    <a:pt x="15749" y="12581"/>
                    <a:pt x="15749" y="12581"/>
                    <a:pt x="15749" y="12581"/>
                  </a:cubicBezTo>
                  <a:cubicBezTo>
                    <a:pt x="15705" y="12693"/>
                    <a:pt x="15705" y="12693"/>
                    <a:pt x="15705" y="12693"/>
                  </a:cubicBezTo>
                  <a:cubicBezTo>
                    <a:pt x="15705" y="12581"/>
                    <a:pt x="15705" y="12581"/>
                    <a:pt x="15705" y="12581"/>
                  </a:cubicBezTo>
                  <a:close/>
                  <a:moveTo>
                    <a:pt x="15617" y="12581"/>
                  </a:moveTo>
                  <a:cubicBezTo>
                    <a:pt x="15661" y="12581"/>
                    <a:pt x="15661" y="12581"/>
                    <a:pt x="15661" y="12581"/>
                  </a:cubicBezTo>
                  <a:cubicBezTo>
                    <a:pt x="15661" y="12693"/>
                    <a:pt x="15661" y="12693"/>
                    <a:pt x="15661" y="12693"/>
                  </a:cubicBezTo>
                  <a:cubicBezTo>
                    <a:pt x="15617" y="12693"/>
                    <a:pt x="15617" y="12693"/>
                    <a:pt x="15617" y="12693"/>
                  </a:cubicBezTo>
                  <a:cubicBezTo>
                    <a:pt x="15617" y="12581"/>
                    <a:pt x="15617" y="12581"/>
                    <a:pt x="15617" y="12581"/>
                  </a:cubicBezTo>
                  <a:close/>
                  <a:moveTo>
                    <a:pt x="15353" y="12693"/>
                  </a:moveTo>
                  <a:cubicBezTo>
                    <a:pt x="15485" y="12581"/>
                    <a:pt x="15485" y="12581"/>
                    <a:pt x="15485" y="12581"/>
                  </a:cubicBezTo>
                  <a:cubicBezTo>
                    <a:pt x="15529" y="12470"/>
                    <a:pt x="15529" y="12470"/>
                    <a:pt x="15529" y="12470"/>
                  </a:cubicBezTo>
                  <a:cubicBezTo>
                    <a:pt x="15573" y="12581"/>
                    <a:pt x="15573" y="12581"/>
                    <a:pt x="15573" y="12581"/>
                  </a:cubicBezTo>
                  <a:cubicBezTo>
                    <a:pt x="15529" y="12804"/>
                    <a:pt x="15529" y="12804"/>
                    <a:pt x="15529" y="12804"/>
                  </a:cubicBezTo>
                  <a:cubicBezTo>
                    <a:pt x="15485" y="12693"/>
                    <a:pt x="15485" y="12693"/>
                    <a:pt x="15485" y="12693"/>
                  </a:cubicBezTo>
                  <a:cubicBezTo>
                    <a:pt x="15441" y="12804"/>
                    <a:pt x="15441" y="12804"/>
                    <a:pt x="15441" y="12804"/>
                  </a:cubicBezTo>
                  <a:cubicBezTo>
                    <a:pt x="15353" y="12693"/>
                    <a:pt x="15353" y="12693"/>
                    <a:pt x="15353" y="12693"/>
                  </a:cubicBezTo>
                  <a:close/>
                  <a:moveTo>
                    <a:pt x="15353" y="11913"/>
                  </a:moveTo>
                  <a:cubicBezTo>
                    <a:pt x="15265" y="12136"/>
                    <a:pt x="15265" y="12136"/>
                    <a:pt x="15265" y="12136"/>
                  </a:cubicBezTo>
                  <a:cubicBezTo>
                    <a:pt x="15309" y="12136"/>
                    <a:pt x="15309" y="12136"/>
                    <a:pt x="15309" y="12136"/>
                  </a:cubicBezTo>
                  <a:cubicBezTo>
                    <a:pt x="15353" y="11913"/>
                    <a:pt x="15353" y="11913"/>
                    <a:pt x="15353" y="11913"/>
                  </a:cubicBezTo>
                  <a:close/>
                  <a:moveTo>
                    <a:pt x="15441" y="11691"/>
                  </a:moveTo>
                  <a:cubicBezTo>
                    <a:pt x="15353" y="11691"/>
                    <a:pt x="15353" y="11691"/>
                    <a:pt x="15353" y="11691"/>
                  </a:cubicBezTo>
                  <a:cubicBezTo>
                    <a:pt x="15353" y="11802"/>
                    <a:pt x="15353" y="11802"/>
                    <a:pt x="15353" y="11802"/>
                  </a:cubicBezTo>
                  <a:cubicBezTo>
                    <a:pt x="15397" y="11802"/>
                    <a:pt x="15397" y="11802"/>
                    <a:pt x="15397" y="11802"/>
                  </a:cubicBezTo>
                  <a:cubicBezTo>
                    <a:pt x="15441" y="11691"/>
                    <a:pt x="15441" y="11691"/>
                    <a:pt x="15441" y="11691"/>
                  </a:cubicBezTo>
                  <a:close/>
                  <a:moveTo>
                    <a:pt x="15441" y="12359"/>
                  </a:moveTo>
                  <a:cubicBezTo>
                    <a:pt x="15529" y="12025"/>
                    <a:pt x="15529" y="12025"/>
                    <a:pt x="15529" y="12025"/>
                  </a:cubicBezTo>
                  <a:cubicBezTo>
                    <a:pt x="15617" y="12247"/>
                    <a:pt x="15617" y="12247"/>
                    <a:pt x="15617" y="12247"/>
                  </a:cubicBezTo>
                  <a:cubicBezTo>
                    <a:pt x="15661" y="12359"/>
                    <a:pt x="15661" y="12359"/>
                    <a:pt x="15661" y="12359"/>
                  </a:cubicBezTo>
                  <a:cubicBezTo>
                    <a:pt x="15749" y="12359"/>
                    <a:pt x="15749" y="12359"/>
                    <a:pt x="15749" y="12359"/>
                  </a:cubicBezTo>
                  <a:cubicBezTo>
                    <a:pt x="15837" y="12136"/>
                    <a:pt x="15837" y="12136"/>
                    <a:pt x="15837" y="12136"/>
                  </a:cubicBezTo>
                  <a:cubicBezTo>
                    <a:pt x="15881" y="12136"/>
                    <a:pt x="15881" y="12136"/>
                    <a:pt x="15881" y="12136"/>
                  </a:cubicBezTo>
                  <a:cubicBezTo>
                    <a:pt x="15925" y="12359"/>
                    <a:pt x="15925" y="12359"/>
                    <a:pt x="15925" y="12359"/>
                  </a:cubicBezTo>
                  <a:cubicBezTo>
                    <a:pt x="16145" y="12470"/>
                    <a:pt x="16145" y="12470"/>
                    <a:pt x="16145" y="12470"/>
                  </a:cubicBezTo>
                  <a:cubicBezTo>
                    <a:pt x="16189" y="12247"/>
                    <a:pt x="16189" y="12247"/>
                    <a:pt x="16189" y="12247"/>
                  </a:cubicBezTo>
                  <a:cubicBezTo>
                    <a:pt x="16277" y="12247"/>
                    <a:pt x="16277" y="12247"/>
                    <a:pt x="16277" y="12247"/>
                  </a:cubicBezTo>
                  <a:cubicBezTo>
                    <a:pt x="16453" y="12581"/>
                    <a:pt x="16453" y="12581"/>
                    <a:pt x="16453" y="12581"/>
                  </a:cubicBezTo>
                  <a:cubicBezTo>
                    <a:pt x="16541" y="12581"/>
                    <a:pt x="16541" y="12581"/>
                    <a:pt x="16541" y="12581"/>
                  </a:cubicBezTo>
                  <a:cubicBezTo>
                    <a:pt x="16629" y="12915"/>
                    <a:pt x="16629" y="12915"/>
                    <a:pt x="16629" y="12915"/>
                  </a:cubicBezTo>
                  <a:cubicBezTo>
                    <a:pt x="16761" y="12915"/>
                    <a:pt x="16761" y="12915"/>
                    <a:pt x="16761" y="12915"/>
                  </a:cubicBezTo>
                  <a:cubicBezTo>
                    <a:pt x="16761" y="12693"/>
                    <a:pt x="16761" y="12693"/>
                    <a:pt x="16761" y="12693"/>
                  </a:cubicBezTo>
                  <a:cubicBezTo>
                    <a:pt x="16717" y="12247"/>
                    <a:pt x="16717" y="12247"/>
                    <a:pt x="16717" y="12247"/>
                  </a:cubicBezTo>
                  <a:cubicBezTo>
                    <a:pt x="16497" y="11913"/>
                    <a:pt x="16497" y="11913"/>
                    <a:pt x="16497" y="11913"/>
                  </a:cubicBezTo>
                  <a:cubicBezTo>
                    <a:pt x="16321" y="11802"/>
                    <a:pt x="16321" y="11802"/>
                    <a:pt x="16321" y="11802"/>
                  </a:cubicBezTo>
                  <a:cubicBezTo>
                    <a:pt x="16233" y="11579"/>
                    <a:pt x="16233" y="11579"/>
                    <a:pt x="16233" y="11579"/>
                  </a:cubicBezTo>
                  <a:cubicBezTo>
                    <a:pt x="16101" y="11579"/>
                    <a:pt x="16101" y="11579"/>
                    <a:pt x="16101" y="11579"/>
                  </a:cubicBezTo>
                  <a:cubicBezTo>
                    <a:pt x="16013" y="11802"/>
                    <a:pt x="16013" y="11802"/>
                    <a:pt x="16013" y="11802"/>
                  </a:cubicBezTo>
                  <a:cubicBezTo>
                    <a:pt x="15925" y="11691"/>
                    <a:pt x="15925" y="11691"/>
                    <a:pt x="15925" y="11691"/>
                  </a:cubicBezTo>
                  <a:cubicBezTo>
                    <a:pt x="15881" y="11691"/>
                    <a:pt x="15881" y="11691"/>
                    <a:pt x="15881" y="11691"/>
                  </a:cubicBezTo>
                  <a:cubicBezTo>
                    <a:pt x="15705" y="11691"/>
                    <a:pt x="15705" y="11691"/>
                    <a:pt x="15705" y="11691"/>
                  </a:cubicBezTo>
                  <a:cubicBezTo>
                    <a:pt x="15529" y="11691"/>
                    <a:pt x="15529" y="11691"/>
                    <a:pt x="15529" y="11691"/>
                  </a:cubicBezTo>
                  <a:cubicBezTo>
                    <a:pt x="15485" y="11802"/>
                    <a:pt x="15485" y="11802"/>
                    <a:pt x="15485" y="11802"/>
                  </a:cubicBezTo>
                  <a:cubicBezTo>
                    <a:pt x="15485" y="11913"/>
                    <a:pt x="15485" y="11913"/>
                    <a:pt x="15485" y="11913"/>
                  </a:cubicBezTo>
                  <a:cubicBezTo>
                    <a:pt x="15397" y="12025"/>
                    <a:pt x="15397" y="12025"/>
                    <a:pt x="15397" y="12025"/>
                  </a:cubicBezTo>
                  <a:cubicBezTo>
                    <a:pt x="15397" y="12247"/>
                    <a:pt x="15397" y="12247"/>
                    <a:pt x="15397" y="12247"/>
                  </a:cubicBezTo>
                  <a:cubicBezTo>
                    <a:pt x="15397" y="12359"/>
                    <a:pt x="15397" y="12359"/>
                    <a:pt x="15397" y="12359"/>
                  </a:cubicBezTo>
                  <a:cubicBezTo>
                    <a:pt x="15441" y="12359"/>
                    <a:pt x="15441" y="12359"/>
                    <a:pt x="15441" y="12359"/>
                  </a:cubicBezTo>
                  <a:close/>
                  <a:moveTo>
                    <a:pt x="14517" y="12025"/>
                  </a:moveTo>
                  <a:cubicBezTo>
                    <a:pt x="14605" y="12136"/>
                    <a:pt x="14605" y="12136"/>
                    <a:pt x="14605" y="12136"/>
                  </a:cubicBezTo>
                  <a:cubicBezTo>
                    <a:pt x="14693" y="11913"/>
                    <a:pt x="14693" y="11913"/>
                    <a:pt x="14693" y="11913"/>
                  </a:cubicBezTo>
                  <a:cubicBezTo>
                    <a:pt x="14869" y="11913"/>
                    <a:pt x="14869" y="11913"/>
                    <a:pt x="14869" y="11913"/>
                  </a:cubicBezTo>
                  <a:cubicBezTo>
                    <a:pt x="15001" y="12136"/>
                    <a:pt x="15001" y="12136"/>
                    <a:pt x="15001" y="12136"/>
                  </a:cubicBezTo>
                  <a:cubicBezTo>
                    <a:pt x="15001" y="12247"/>
                    <a:pt x="15001" y="12247"/>
                    <a:pt x="15001" y="12247"/>
                  </a:cubicBezTo>
                  <a:cubicBezTo>
                    <a:pt x="15089" y="12470"/>
                    <a:pt x="15089" y="12470"/>
                    <a:pt x="15089" y="12470"/>
                  </a:cubicBezTo>
                  <a:cubicBezTo>
                    <a:pt x="15089" y="12693"/>
                    <a:pt x="15089" y="12693"/>
                    <a:pt x="15089" y="12693"/>
                  </a:cubicBezTo>
                  <a:cubicBezTo>
                    <a:pt x="15001" y="12693"/>
                    <a:pt x="15001" y="12693"/>
                    <a:pt x="15001" y="12693"/>
                  </a:cubicBezTo>
                  <a:cubicBezTo>
                    <a:pt x="14913" y="12915"/>
                    <a:pt x="14913" y="12915"/>
                    <a:pt x="14913" y="12915"/>
                  </a:cubicBezTo>
                  <a:cubicBezTo>
                    <a:pt x="14825" y="12804"/>
                    <a:pt x="14825" y="12804"/>
                    <a:pt x="14825" y="12804"/>
                  </a:cubicBezTo>
                  <a:cubicBezTo>
                    <a:pt x="14693" y="12915"/>
                    <a:pt x="14693" y="12915"/>
                    <a:pt x="14693" y="12915"/>
                  </a:cubicBezTo>
                  <a:cubicBezTo>
                    <a:pt x="14649" y="12804"/>
                    <a:pt x="14649" y="12804"/>
                    <a:pt x="14649" y="12804"/>
                  </a:cubicBezTo>
                  <a:cubicBezTo>
                    <a:pt x="14517" y="12693"/>
                    <a:pt x="14517" y="12693"/>
                    <a:pt x="14517" y="12693"/>
                  </a:cubicBezTo>
                  <a:cubicBezTo>
                    <a:pt x="14429" y="12470"/>
                    <a:pt x="14429" y="12470"/>
                    <a:pt x="14429" y="12470"/>
                  </a:cubicBezTo>
                  <a:cubicBezTo>
                    <a:pt x="14473" y="12136"/>
                    <a:pt x="14473" y="12136"/>
                    <a:pt x="14473" y="12136"/>
                  </a:cubicBezTo>
                  <a:cubicBezTo>
                    <a:pt x="14517" y="12025"/>
                    <a:pt x="14517" y="12025"/>
                    <a:pt x="14517" y="12025"/>
                  </a:cubicBezTo>
                  <a:close/>
                  <a:moveTo>
                    <a:pt x="11922" y="16924"/>
                  </a:moveTo>
                  <a:cubicBezTo>
                    <a:pt x="11878" y="16812"/>
                    <a:pt x="11878" y="16812"/>
                    <a:pt x="11878" y="16812"/>
                  </a:cubicBezTo>
                  <a:cubicBezTo>
                    <a:pt x="11834" y="16924"/>
                    <a:pt x="11834" y="16924"/>
                    <a:pt x="11834" y="16924"/>
                  </a:cubicBezTo>
                  <a:cubicBezTo>
                    <a:pt x="11878" y="17035"/>
                    <a:pt x="11878" y="17035"/>
                    <a:pt x="11878" y="17035"/>
                  </a:cubicBezTo>
                  <a:cubicBezTo>
                    <a:pt x="11922" y="16924"/>
                    <a:pt x="11922" y="16924"/>
                    <a:pt x="11922" y="16924"/>
                  </a:cubicBezTo>
                  <a:close/>
                  <a:moveTo>
                    <a:pt x="11834" y="15254"/>
                  </a:moveTo>
                  <a:cubicBezTo>
                    <a:pt x="11922" y="15588"/>
                    <a:pt x="11922" y="15588"/>
                    <a:pt x="11922" y="15588"/>
                  </a:cubicBezTo>
                  <a:cubicBezTo>
                    <a:pt x="11878" y="15810"/>
                    <a:pt x="11878" y="15810"/>
                    <a:pt x="11878" y="15810"/>
                  </a:cubicBezTo>
                  <a:cubicBezTo>
                    <a:pt x="11834" y="16033"/>
                    <a:pt x="11834" y="16033"/>
                    <a:pt x="11834" y="16033"/>
                  </a:cubicBezTo>
                  <a:cubicBezTo>
                    <a:pt x="11834" y="15922"/>
                    <a:pt x="11834" y="15922"/>
                    <a:pt x="11834" y="15922"/>
                  </a:cubicBezTo>
                  <a:cubicBezTo>
                    <a:pt x="11790" y="15699"/>
                    <a:pt x="11790" y="15699"/>
                    <a:pt x="11790" y="15699"/>
                  </a:cubicBezTo>
                  <a:cubicBezTo>
                    <a:pt x="11834" y="15588"/>
                    <a:pt x="11834" y="15588"/>
                    <a:pt x="11834" y="15588"/>
                  </a:cubicBezTo>
                  <a:cubicBezTo>
                    <a:pt x="11834" y="15365"/>
                    <a:pt x="11834" y="15365"/>
                    <a:pt x="11834" y="15365"/>
                  </a:cubicBezTo>
                  <a:cubicBezTo>
                    <a:pt x="11834" y="15254"/>
                    <a:pt x="11834" y="15254"/>
                    <a:pt x="11834" y="15254"/>
                  </a:cubicBezTo>
                  <a:close/>
                  <a:moveTo>
                    <a:pt x="14429" y="10689"/>
                  </a:moveTo>
                  <a:cubicBezTo>
                    <a:pt x="14429" y="10911"/>
                    <a:pt x="14429" y="10911"/>
                    <a:pt x="14429" y="10911"/>
                  </a:cubicBezTo>
                  <a:cubicBezTo>
                    <a:pt x="14517" y="11134"/>
                    <a:pt x="14517" y="11134"/>
                    <a:pt x="14517" y="11134"/>
                  </a:cubicBezTo>
                  <a:cubicBezTo>
                    <a:pt x="14517" y="11245"/>
                    <a:pt x="14517" y="11245"/>
                    <a:pt x="14517" y="11245"/>
                  </a:cubicBezTo>
                  <a:cubicBezTo>
                    <a:pt x="14473" y="11245"/>
                    <a:pt x="14473" y="11245"/>
                    <a:pt x="14473" y="11245"/>
                  </a:cubicBezTo>
                  <a:cubicBezTo>
                    <a:pt x="14429" y="10911"/>
                    <a:pt x="14429" y="10911"/>
                    <a:pt x="14429" y="10911"/>
                  </a:cubicBezTo>
                  <a:cubicBezTo>
                    <a:pt x="14429" y="10689"/>
                    <a:pt x="14429" y="10689"/>
                    <a:pt x="14429" y="10689"/>
                  </a:cubicBezTo>
                  <a:cubicBezTo>
                    <a:pt x="14429" y="10689"/>
                    <a:pt x="14429" y="10689"/>
                    <a:pt x="14429" y="10689"/>
                  </a:cubicBezTo>
                  <a:close/>
                  <a:moveTo>
                    <a:pt x="14165" y="10355"/>
                  </a:moveTo>
                  <a:cubicBezTo>
                    <a:pt x="14253" y="10355"/>
                    <a:pt x="14253" y="10355"/>
                    <a:pt x="14253" y="10355"/>
                  </a:cubicBezTo>
                  <a:cubicBezTo>
                    <a:pt x="14297" y="10355"/>
                    <a:pt x="14297" y="10355"/>
                    <a:pt x="14297" y="10355"/>
                  </a:cubicBezTo>
                  <a:cubicBezTo>
                    <a:pt x="14385" y="10355"/>
                    <a:pt x="14385" y="10355"/>
                    <a:pt x="14385" y="10355"/>
                  </a:cubicBezTo>
                  <a:cubicBezTo>
                    <a:pt x="14561" y="10355"/>
                    <a:pt x="14561" y="10355"/>
                    <a:pt x="14561" y="10355"/>
                  </a:cubicBezTo>
                  <a:cubicBezTo>
                    <a:pt x="14649" y="10466"/>
                    <a:pt x="14649" y="10466"/>
                    <a:pt x="14649" y="10466"/>
                  </a:cubicBezTo>
                  <a:cubicBezTo>
                    <a:pt x="14517" y="10466"/>
                    <a:pt x="14517" y="10466"/>
                    <a:pt x="14517" y="10466"/>
                  </a:cubicBezTo>
                  <a:cubicBezTo>
                    <a:pt x="14341" y="10577"/>
                    <a:pt x="14341" y="10577"/>
                    <a:pt x="14341" y="10577"/>
                  </a:cubicBezTo>
                  <a:cubicBezTo>
                    <a:pt x="14209" y="10577"/>
                    <a:pt x="14209" y="10577"/>
                    <a:pt x="14209" y="10577"/>
                  </a:cubicBezTo>
                  <a:cubicBezTo>
                    <a:pt x="14209" y="10466"/>
                    <a:pt x="14209" y="10466"/>
                    <a:pt x="14209" y="10466"/>
                  </a:cubicBezTo>
                  <a:cubicBezTo>
                    <a:pt x="14165" y="10355"/>
                    <a:pt x="14165" y="10355"/>
                    <a:pt x="14165" y="10355"/>
                  </a:cubicBezTo>
                  <a:close/>
                  <a:moveTo>
                    <a:pt x="13725" y="10355"/>
                  </a:moveTo>
                  <a:cubicBezTo>
                    <a:pt x="13769" y="10243"/>
                    <a:pt x="13769" y="10243"/>
                    <a:pt x="13769" y="10243"/>
                  </a:cubicBezTo>
                  <a:cubicBezTo>
                    <a:pt x="13813" y="10243"/>
                    <a:pt x="13813" y="10243"/>
                    <a:pt x="13813" y="10243"/>
                  </a:cubicBezTo>
                  <a:cubicBezTo>
                    <a:pt x="13901" y="10243"/>
                    <a:pt x="13901" y="10243"/>
                    <a:pt x="13901" y="10243"/>
                  </a:cubicBezTo>
                  <a:cubicBezTo>
                    <a:pt x="13989" y="10243"/>
                    <a:pt x="13989" y="10243"/>
                    <a:pt x="13989" y="10243"/>
                  </a:cubicBezTo>
                  <a:cubicBezTo>
                    <a:pt x="14033" y="10355"/>
                    <a:pt x="14033" y="10355"/>
                    <a:pt x="14033" y="10355"/>
                  </a:cubicBezTo>
                  <a:cubicBezTo>
                    <a:pt x="14077" y="10243"/>
                    <a:pt x="14077" y="10243"/>
                    <a:pt x="14077" y="10243"/>
                  </a:cubicBezTo>
                  <a:cubicBezTo>
                    <a:pt x="14165" y="10355"/>
                    <a:pt x="14165" y="10355"/>
                    <a:pt x="14165" y="10355"/>
                  </a:cubicBezTo>
                  <a:cubicBezTo>
                    <a:pt x="14165" y="10466"/>
                    <a:pt x="14165" y="10466"/>
                    <a:pt x="14165" y="10466"/>
                  </a:cubicBezTo>
                  <a:cubicBezTo>
                    <a:pt x="14077" y="10466"/>
                    <a:pt x="14077" y="10466"/>
                    <a:pt x="14077" y="10466"/>
                  </a:cubicBezTo>
                  <a:cubicBezTo>
                    <a:pt x="13989" y="10577"/>
                    <a:pt x="13989" y="10577"/>
                    <a:pt x="13989" y="10577"/>
                  </a:cubicBezTo>
                  <a:cubicBezTo>
                    <a:pt x="13945" y="10577"/>
                    <a:pt x="13945" y="10577"/>
                    <a:pt x="13945" y="10577"/>
                  </a:cubicBezTo>
                  <a:cubicBezTo>
                    <a:pt x="13857" y="10689"/>
                    <a:pt x="13857" y="10689"/>
                    <a:pt x="13857" y="10689"/>
                  </a:cubicBezTo>
                  <a:cubicBezTo>
                    <a:pt x="13769" y="10689"/>
                    <a:pt x="13769" y="10689"/>
                    <a:pt x="13769" y="10689"/>
                  </a:cubicBezTo>
                  <a:cubicBezTo>
                    <a:pt x="13725" y="10577"/>
                    <a:pt x="13725" y="10577"/>
                    <a:pt x="13725" y="10577"/>
                  </a:cubicBezTo>
                  <a:cubicBezTo>
                    <a:pt x="13725" y="10355"/>
                    <a:pt x="13725" y="10355"/>
                    <a:pt x="13725" y="10355"/>
                  </a:cubicBezTo>
                  <a:close/>
                  <a:moveTo>
                    <a:pt x="12890" y="14808"/>
                  </a:moveTo>
                  <a:cubicBezTo>
                    <a:pt x="12978" y="14474"/>
                    <a:pt x="12978" y="14474"/>
                    <a:pt x="12978" y="14474"/>
                  </a:cubicBezTo>
                  <a:cubicBezTo>
                    <a:pt x="13022" y="14029"/>
                    <a:pt x="13022" y="14029"/>
                    <a:pt x="13022" y="14029"/>
                  </a:cubicBezTo>
                  <a:cubicBezTo>
                    <a:pt x="13022" y="13695"/>
                    <a:pt x="13022" y="13695"/>
                    <a:pt x="13022" y="13695"/>
                  </a:cubicBezTo>
                  <a:cubicBezTo>
                    <a:pt x="13066" y="13584"/>
                    <a:pt x="13066" y="13584"/>
                    <a:pt x="13066" y="13584"/>
                  </a:cubicBezTo>
                  <a:cubicBezTo>
                    <a:pt x="13154" y="13584"/>
                    <a:pt x="13154" y="13584"/>
                    <a:pt x="13154" y="13584"/>
                  </a:cubicBezTo>
                  <a:cubicBezTo>
                    <a:pt x="13154" y="13806"/>
                    <a:pt x="13154" y="13806"/>
                    <a:pt x="13154" y="13806"/>
                  </a:cubicBezTo>
                  <a:cubicBezTo>
                    <a:pt x="13154" y="13918"/>
                    <a:pt x="13154" y="13918"/>
                    <a:pt x="13154" y="13918"/>
                  </a:cubicBezTo>
                  <a:cubicBezTo>
                    <a:pt x="13154" y="14029"/>
                    <a:pt x="13154" y="14029"/>
                    <a:pt x="13154" y="14029"/>
                  </a:cubicBezTo>
                  <a:cubicBezTo>
                    <a:pt x="13154" y="13918"/>
                    <a:pt x="13154" y="13918"/>
                    <a:pt x="13154" y="13918"/>
                  </a:cubicBezTo>
                  <a:cubicBezTo>
                    <a:pt x="13110" y="14029"/>
                    <a:pt x="13110" y="14029"/>
                    <a:pt x="13110" y="14029"/>
                  </a:cubicBezTo>
                  <a:cubicBezTo>
                    <a:pt x="13066" y="14140"/>
                    <a:pt x="13066" y="14140"/>
                    <a:pt x="13066" y="14140"/>
                  </a:cubicBezTo>
                  <a:cubicBezTo>
                    <a:pt x="13022" y="14252"/>
                    <a:pt x="13022" y="14252"/>
                    <a:pt x="13022" y="14252"/>
                  </a:cubicBezTo>
                  <a:cubicBezTo>
                    <a:pt x="13066" y="14474"/>
                    <a:pt x="13066" y="14474"/>
                    <a:pt x="13066" y="14474"/>
                  </a:cubicBezTo>
                  <a:cubicBezTo>
                    <a:pt x="13154" y="14474"/>
                    <a:pt x="13154" y="14474"/>
                    <a:pt x="13154" y="14474"/>
                  </a:cubicBezTo>
                  <a:cubicBezTo>
                    <a:pt x="13154" y="14586"/>
                    <a:pt x="13154" y="14586"/>
                    <a:pt x="13154" y="14586"/>
                  </a:cubicBezTo>
                  <a:cubicBezTo>
                    <a:pt x="13110" y="14697"/>
                    <a:pt x="13110" y="14697"/>
                    <a:pt x="13110" y="14697"/>
                  </a:cubicBezTo>
                  <a:cubicBezTo>
                    <a:pt x="13066" y="14697"/>
                    <a:pt x="13066" y="14697"/>
                    <a:pt x="13066" y="14697"/>
                  </a:cubicBezTo>
                  <a:cubicBezTo>
                    <a:pt x="13022" y="14920"/>
                    <a:pt x="13022" y="14920"/>
                    <a:pt x="13022" y="14920"/>
                  </a:cubicBezTo>
                  <a:cubicBezTo>
                    <a:pt x="12934" y="15031"/>
                    <a:pt x="12934" y="15031"/>
                    <a:pt x="12934" y="15031"/>
                  </a:cubicBezTo>
                  <a:cubicBezTo>
                    <a:pt x="12890" y="14920"/>
                    <a:pt x="12890" y="14920"/>
                    <a:pt x="12890" y="14920"/>
                  </a:cubicBezTo>
                  <a:cubicBezTo>
                    <a:pt x="12890" y="14808"/>
                    <a:pt x="12890" y="14808"/>
                    <a:pt x="12890" y="14808"/>
                  </a:cubicBezTo>
                  <a:close/>
                  <a:moveTo>
                    <a:pt x="12670" y="14586"/>
                  </a:moveTo>
                  <a:cubicBezTo>
                    <a:pt x="12670" y="14586"/>
                    <a:pt x="12670" y="14697"/>
                    <a:pt x="12670" y="14697"/>
                  </a:cubicBezTo>
                  <a:cubicBezTo>
                    <a:pt x="12714" y="14697"/>
                    <a:pt x="12714" y="14697"/>
                    <a:pt x="12714" y="14697"/>
                  </a:cubicBezTo>
                  <a:cubicBezTo>
                    <a:pt x="12802" y="14697"/>
                    <a:pt x="12802" y="14697"/>
                    <a:pt x="12802" y="14697"/>
                  </a:cubicBezTo>
                  <a:cubicBezTo>
                    <a:pt x="12802" y="14586"/>
                    <a:pt x="12802" y="14586"/>
                    <a:pt x="12802" y="14586"/>
                  </a:cubicBezTo>
                  <a:cubicBezTo>
                    <a:pt x="12846" y="14586"/>
                    <a:pt x="12846" y="14586"/>
                    <a:pt x="12846" y="14586"/>
                  </a:cubicBezTo>
                  <a:cubicBezTo>
                    <a:pt x="12846" y="14363"/>
                    <a:pt x="12846" y="14363"/>
                    <a:pt x="12846" y="14363"/>
                  </a:cubicBezTo>
                  <a:cubicBezTo>
                    <a:pt x="12934" y="14252"/>
                    <a:pt x="12934" y="14252"/>
                    <a:pt x="12934" y="14252"/>
                  </a:cubicBezTo>
                  <a:cubicBezTo>
                    <a:pt x="12934" y="14140"/>
                    <a:pt x="12934" y="14140"/>
                    <a:pt x="12934" y="14140"/>
                  </a:cubicBezTo>
                  <a:cubicBezTo>
                    <a:pt x="12890" y="13918"/>
                    <a:pt x="12890" y="13918"/>
                    <a:pt x="12890" y="13918"/>
                  </a:cubicBezTo>
                  <a:cubicBezTo>
                    <a:pt x="12802" y="14029"/>
                    <a:pt x="12802" y="14029"/>
                    <a:pt x="12802" y="14029"/>
                  </a:cubicBezTo>
                  <a:cubicBezTo>
                    <a:pt x="12758" y="14140"/>
                    <a:pt x="12758" y="14140"/>
                    <a:pt x="12758" y="14140"/>
                  </a:cubicBezTo>
                  <a:cubicBezTo>
                    <a:pt x="12758" y="14252"/>
                    <a:pt x="12758" y="14252"/>
                    <a:pt x="12758" y="14252"/>
                  </a:cubicBezTo>
                  <a:cubicBezTo>
                    <a:pt x="12670" y="14586"/>
                    <a:pt x="12670" y="14586"/>
                    <a:pt x="12670" y="14586"/>
                  </a:cubicBezTo>
                  <a:close/>
                  <a:moveTo>
                    <a:pt x="12494" y="14363"/>
                  </a:moveTo>
                  <a:cubicBezTo>
                    <a:pt x="12450" y="14474"/>
                    <a:pt x="12450" y="14474"/>
                    <a:pt x="12450" y="14474"/>
                  </a:cubicBezTo>
                  <a:cubicBezTo>
                    <a:pt x="12450" y="14586"/>
                    <a:pt x="12450" y="14586"/>
                    <a:pt x="12450" y="14586"/>
                  </a:cubicBezTo>
                  <a:cubicBezTo>
                    <a:pt x="12494" y="14808"/>
                    <a:pt x="12494" y="14808"/>
                    <a:pt x="12494" y="14808"/>
                  </a:cubicBezTo>
                  <a:cubicBezTo>
                    <a:pt x="12538" y="14920"/>
                    <a:pt x="12538" y="14920"/>
                    <a:pt x="12538" y="14920"/>
                  </a:cubicBezTo>
                  <a:cubicBezTo>
                    <a:pt x="12582" y="14808"/>
                    <a:pt x="12582" y="14808"/>
                    <a:pt x="12582" y="14808"/>
                  </a:cubicBezTo>
                  <a:cubicBezTo>
                    <a:pt x="12582" y="14586"/>
                    <a:pt x="12582" y="14586"/>
                    <a:pt x="12582" y="14586"/>
                  </a:cubicBezTo>
                  <a:cubicBezTo>
                    <a:pt x="12494" y="14363"/>
                    <a:pt x="12494" y="14363"/>
                    <a:pt x="12494" y="14363"/>
                  </a:cubicBezTo>
                  <a:cubicBezTo>
                    <a:pt x="12494" y="14363"/>
                    <a:pt x="12494" y="14363"/>
                    <a:pt x="12494" y="14363"/>
                  </a:cubicBezTo>
                  <a:close/>
                  <a:moveTo>
                    <a:pt x="13154" y="10466"/>
                  </a:moveTo>
                  <a:cubicBezTo>
                    <a:pt x="13110" y="10577"/>
                    <a:pt x="13110" y="10577"/>
                    <a:pt x="13110" y="10577"/>
                  </a:cubicBezTo>
                  <a:cubicBezTo>
                    <a:pt x="13154" y="10577"/>
                    <a:pt x="13154" y="10577"/>
                    <a:pt x="13154" y="10577"/>
                  </a:cubicBezTo>
                  <a:cubicBezTo>
                    <a:pt x="13154" y="10577"/>
                    <a:pt x="13154" y="10466"/>
                    <a:pt x="13154" y="10466"/>
                  </a:cubicBezTo>
                  <a:close/>
                  <a:moveTo>
                    <a:pt x="13242" y="10355"/>
                  </a:moveTo>
                  <a:cubicBezTo>
                    <a:pt x="13198" y="10466"/>
                    <a:pt x="13198" y="10466"/>
                    <a:pt x="13198" y="10466"/>
                  </a:cubicBezTo>
                  <a:cubicBezTo>
                    <a:pt x="13286" y="10466"/>
                    <a:pt x="13286" y="10466"/>
                    <a:pt x="13286" y="10466"/>
                  </a:cubicBezTo>
                  <a:cubicBezTo>
                    <a:pt x="13242" y="10355"/>
                    <a:pt x="13242" y="10355"/>
                    <a:pt x="13242" y="10355"/>
                  </a:cubicBezTo>
                  <a:close/>
                  <a:moveTo>
                    <a:pt x="13374" y="10132"/>
                  </a:moveTo>
                  <a:cubicBezTo>
                    <a:pt x="13330" y="10243"/>
                    <a:pt x="13330" y="10243"/>
                    <a:pt x="13330" y="10243"/>
                  </a:cubicBezTo>
                  <a:cubicBezTo>
                    <a:pt x="13418" y="10243"/>
                    <a:pt x="13418" y="10243"/>
                    <a:pt x="13418" y="10243"/>
                  </a:cubicBezTo>
                  <a:cubicBezTo>
                    <a:pt x="13374" y="10132"/>
                    <a:pt x="13374" y="10132"/>
                    <a:pt x="13374" y="10132"/>
                  </a:cubicBezTo>
                  <a:close/>
                  <a:moveTo>
                    <a:pt x="12978" y="9798"/>
                  </a:moveTo>
                  <a:cubicBezTo>
                    <a:pt x="13110" y="9687"/>
                    <a:pt x="13110" y="9687"/>
                    <a:pt x="13110" y="9687"/>
                  </a:cubicBezTo>
                  <a:cubicBezTo>
                    <a:pt x="13242" y="9687"/>
                    <a:pt x="13242" y="9687"/>
                    <a:pt x="13242" y="9687"/>
                  </a:cubicBezTo>
                  <a:cubicBezTo>
                    <a:pt x="13242" y="9798"/>
                    <a:pt x="13242" y="9798"/>
                    <a:pt x="13242" y="9798"/>
                  </a:cubicBezTo>
                  <a:cubicBezTo>
                    <a:pt x="13198" y="9909"/>
                    <a:pt x="13198" y="9909"/>
                    <a:pt x="13198" y="9909"/>
                  </a:cubicBezTo>
                  <a:cubicBezTo>
                    <a:pt x="13286" y="9909"/>
                    <a:pt x="13286" y="9909"/>
                    <a:pt x="13286" y="9909"/>
                  </a:cubicBezTo>
                  <a:cubicBezTo>
                    <a:pt x="13286" y="9798"/>
                    <a:pt x="13286" y="9798"/>
                    <a:pt x="13286" y="9798"/>
                  </a:cubicBezTo>
                  <a:cubicBezTo>
                    <a:pt x="13374" y="9909"/>
                    <a:pt x="13374" y="9909"/>
                    <a:pt x="13374" y="9909"/>
                  </a:cubicBezTo>
                  <a:cubicBezTo>
                    <a:pt x="13374" y="10021"/>
                    <a:pt x="13374" y="10021"/>
                    <a:pt x="13374" y="10021"/>
                  </a:cubicBezTo>
                  <a:cubicBezTo>
                    <a:pt x="13286" y="10132"/>
                    <a:pt x="13286" y="10132"/>
                    <a:pt x="13286" y="10132"/>
                  </a:cubicBezTo>
                  <a:cubicBezTo>
                    <a:pt x="13242" y="10021"/>
                    <a:pt x="13242" y="10021"/>
                    <a:pt x="13242" y="10021"/>
                  </a:cubicBezTo>
                  <a:cubicBezTo>
                    <a:pt x="13198" y="10132"/>
                    <a:pt x="13198" y="10132"/>
                    <a:pt x="13198" y="10132"/>
                  </a:cubicBezTo>
                  <a:cubicBezTo>
                    <a:pt x="13110" y="10021"/>
                    <a:pt x="13110" y="10021"/>
                    <a:pt x="13110" y="10021"/>
                  </a:cubicBezTo>
                  <a:cubicBezTo>
                    <a:pt x="13066" y="10132"/>
                    <a:pt x="13066" y="10132"/>
                    <a:pt x="13066" y="10132"/>
                  </a:cubicBezTo>
                  <a:cubicBezTo>
                    <a:pt x="12978" y="10021"/>
                    <a:pt x="12978" y="10021"/>
                    <a:pt x="12978" y="10021"/>
                  </a:cubicBezTo>
                  <a:cubicBezTo>
                    <a:pt x="12978" y="9798"/>
                    <a:pt x="12978" y="9798"/>
                    <a:pt x="12978" y="9798"/>
                  </a:cubicBezTo>
                  <a:close/>
                  <a:moveTo>
                    <a:pt x="12494" y="8685"/>
                  </a:moveTo>
                  <a:cubicBezTo>
                    <a:pt x="12582" y="8685"/>
                    <a:pt x="12582" y="8685"/>
                    <a:pt x="12582" y="8685"/>
                  </a:cubicBezTo>
                  <a:cubicBezTo>
                    <a:pt x="12582" y="8573"/>
                    <a:pt x="12582" y="8573"/>
                    <a:pt x="12582" y="8573"/>
                  </a:cubicBezTo>
                  <a:cubicBezTo>
                    <a:pt x="12582" y="8573"/>
                    <a:pt x="12494" y="8685"/>
                    <a:pt x="12494" y="8685"/>
                  </a:cubicBezTo>
                  <a:close/>
                  <a:moveTo>
                    <a:pt x="12450" y="8685"/>
                  </a:moveTo>
                  <a:cubicBezTo>
                    <a:pt x="12450" y="8685"/>
                    <a:pt x="12450" y="8685"/>
                    <a:pt x="12450" y="8685"/>
                  </a:cubicBezTo>
                  <a:cubicBezTo>
                    <a:pt x="12538" y="8796"/>
                    <a:pt x="12538" y="8796"/>
                    <a:pt x="12538" y="8796"/>
                  </a:cubicBezTo>
                  <a:cubicBezTo>
                    <a:pt x="12450" y="8796"/>
                    <a:pt x="12450" y="8796"/>
                    <a:pt x="12450" y="8796"/>
                  </a:cubicBezTo>
                  <a:cubicBezTo>
                    <a:pt x="12450" y="8685"/>
                    <a:pt x="12450" y="8685"/>
                    <a:pt x="12450" y="8685"/>
                  </a:cubicBezTo>
                  <a:close/>
                  <a:moveTo>
                    <a:pt x="11834" y="7682"/>
                  </a:moveTo>
                  <a:cubicBezTo>
                    <a:pt x="11966" y="7571"/>
                    <a:pt x="11966" y="7571"/>
                    <a:pt x="11966" y="7571"/>
                  </a:cubicBezTo>
                  <a:cubicBezTo>
                    <a:pt x="12098" y="7682"/>
                    <a:pt x="12098" y="7682"/>
                    <a:pt x="12098" y="7682"/>
                  </a:cubicBezTo>
                  <a:cubicBezTo>
                    <a:pt x="12230" y="7794"/>
                    <a:pt x="12230" y="7794"/>
                    <a:pt x="12230" y="7794"/>
                  </a:cubicBezTo>
                  <a:cubicBezTo>
                    <a:pt x="12406" y="7571"/>
                    <a:pt x="12406" y="7571"/>
                    <a:pt x="12406" y="7571"/>
                  </a:cubicBezTo>
                  <a:cubicBezTo>
                    <a:pt x="12494" y="7571"/>
                    <a:pt x="12494" y="7571"/>
                    <a:pt x="12494" y="7571"/>
                  </a:cubicBezTo>
                  <a:cubicBezTo>
                    <a:pt x="12538" y="7682"/>
                    <a:pt x="12538" y="7682"/>
                    <a:pt x="12538" y="7682"/>
                  </a:cubicBezTo>
                  <a:cubicBezTo>
                    <a:pt x="12670" y="7682"/>
                    <a:pt x="12670" y="7682"/>
                    <a:pt x="12670" y="7682"/>
                  </a:cubicBezTo>
                  <a:cubicBezTo>
                    <a:pt x="12714" y="7682"/>
                    <a:pt x="12714" y="7682"/>
                    <a:pt x="12714" y="7682"/>
                  </a:cubicBezTo>
                  <a:cubicBezTo>
                    <a:pt x="12890" y="7682"/>
                    <a:pt x="12890" y="7682"/>
                    <a:pt x="12890" y="7682"/>
                  </a:cubicBezTo>
                  <a:cubicBezTo>
                    <a:pt x="13022" y="7682"/>
                    <a:pt x="13022" y="7682"/>
                    <a:pt x="13022" y="7682"/>
                  </a:cubicBezTo>
                  <a:cubicBezTo>
                    <a:pt x="13022" y="7571"/>
                    <a:pt x="13022" y="7571"/>
                    <a:pt x="13022" y="7571"/>
                  </a:cubicBezTo>
                  <a:cubicBezTo>
                    <a:pt x="13154" y="7571"/>
                    <a:pt x="13154" y="7571"/>
                    <a:pt x="13154" y="7571"/>
                  </a:cubicBezTo>
                  <a:cubicBezTo>
                    <a:pt x="13198" y="7682"/>
                    <a:pt x="13198" y="7682"/>
                    <a:pt x="13198" y="7682"/>
                  </a:cubicBezTo>
                  <a:cubicBezTo>
                    <a:pt x="13242" y="7794"/>
                    <a:pt x="13242" y="7794"/>
                    <a:pt x="13242" y="7794"/>
                  </a:cubicBezTo>
                  <a:cubicBezTo>
                    <a:pt x="13330" y="7905"/>
                    <a:pt x="13330" y="7905"/>
                    <a:pt x="13330" y="7905"/>
                  </a:cubicBezTo>
                  <a:cubicBezTo>
                    <a:pt x="13681" y="7682"/>
                    <a:pt x="13681" y="7682"/>
                    <a:pt x="13681" y="7682"/>
                  </a:cubicBezTo>
                  <a:cubicBezTo>
                    <a:pt x="13857" y="7460"/>
                    <a:pt x="13857" y="7460"/>
                    <a:pt x="13857" y="7460"/>
                  </a:cubicBezTo>
                  <a:cubicBezTo>
                    <a:pt x="13857" y="7237"/>
                    <a:pt x="13857" y="7237"/>
                    <a:pt x="13857" y="7237"/>
                  </a:cubicBezTo>
                  <a:cubicBezTo>
                    <a:pt x="13945" y="7237"/>
                    <a:pt x="13945" y="7237"/>
                    <a:pt x="13945" y="7237"/>
                  </a:cubicBezTo>
                  <a:cubicBezTo>
                    <a:pt x="13989" y="7126"/>
                    <a:pt x="13989" y="7126"/>
                    <a:pt x="13989" y="7126"/>
                  </a:cubicBezTo>
                  <a:cubicBezTo>
                    <a:pt x="14033" y="7014"/>
                    <a:pt x="14033" y="7014"/>
                    <a:pt x="14033" y="7014"/>
                  </a:cubicBezTo>
                  <a:cubicBezTo>
                    <a:pt x="14077" y="6792"/>
                    <a:pt x="14077" y="6792"/>
                    <a:pt x="14077" y="6792"/>
                  </a:cubicBezTo>
                  <a:cubicBezTo>
                    <a:pt x="14121" y="6569"/>
                    <a:pt x="14121" y="6569"/>
                    <a:pt x="14121" y="6569"/>
                  </a:cubicBezTo>
                  <a:cubicBezTo>
                    <a:pt x="14165" y="6458"/>
                    <a:pt x="14165" y="6458"/>
                    <a:pt x="14165" y="6458"/>
                  </a:cubicBezTo>
                  <a:cubicBezTo>
                    <a:pt x="14121" y="6346"/>
                    <a:pt x="14121" y="6346"/>
                    <a:pt x="14121" y="6346"/>
                  </a:cubicBezTo>
                  <a:cubicBezTo>
                    <a:pt x="14121" y="6235"/>
                    <a:pt x="14121" y="6235"/>
                    <a:pt x="14121" y="6235"/>
                  </a:cubicBezTo>
                  <a:cubicBezTo>
                    <a:pt x="13989" y="6124"/>
                    <a:pt x="13989" y="6124"/>
                    <a:pt x="13989" y="6124"/>
                  </a:cubicBezTo>
                  <a:cubicBezTo>
                    <a:pt x="13901" y="6235"/>
                    <a:pt x="13901" y="6235"/>
                    <a:pt x="13901" y="6235"/>
                  </a:cubicBezTo>
                  <a:cubicBezTo>
                    <a:pt x="13857" y="6458"/>
                    <a:pt x="13857" y="6458"/>
                    <a:pt x="13857" y="6458"/>
                  </a:cubicBezTo>
                  <a:cubicBezTo>
                    <a:pt x="13813" y="6569"/>
                    <a:pt x="13813" y="6569"/>
                    <a:pt x="13813" y="6569"/>
                  </a:cubicBezTo>
                  <a:cubicBezTo>
                    <a:pt x="13813" y="6680"/>
                    <a:pt x="13813" y="6680"/>
                    <a:pt x="13813" y="6680"/>
                  </a:cubicBezTo>
                  <a:cubicBezTo>
                    <a:pt x="13681" y="6903"/>
                    <a:pt x="13681" y="6903"/>
                    <a:pt x="13681" y="6903"/>
                  </a:cubicBezTo>
                  <a:cubicBezTo>
                    <a:pt x="13637" y="6903"/>
                    <a:pt x="13637" y="6903"/>
                    <a:pt x="13637" y="6903"/>
                  </a:cubicBezTo>
                  <a:cubicBezTo>
                    <a:pt x="13593" y="7126"/>
                    <a:pt x="13593" y="7126"/>
                    <a:pt x="13593" y="7126"/>
                  </a:cubicBezTo>
                  <a:cubicBezTo>
                    <a:pt x="13462" y="7237"/>
                    <a:pt x="13462" y="7237"/>
                    <a:pt x="13462" y="7237"/>
                  </a:cubicBezTo>
                  <a:cubicBezTo>
                    <a:pt x="13242" y="7126"/>
                    <a:pt x="13242" y="7126"/>
                    <a:pt x="13242" y="7126"/>
                  </a:cubicBezTo>
                  <a:cubicBezTo>
                    <a:pt x="13066" y="7014"/>
                    <a:pt x="13066" y="7014"/>
                    <a:pt x="13066" y="7014"/>
                  </a:cubicBezTo>
                  <a:cubicBezTo>
                    <a:pt x="13022" y="7126"/>
                    <a:pt x="13022" y="7126"/>
                    <a:pt x="13022" y="7126"/>
                  </a:cubicBezTo>
                  <a:cubicBezTo>
                    <a:pt x="12978" y="7126"/>
                    <a:pt x="12978" y="7126"/>
                    <a:pt x="12978" y="7126"/>
                  </a:cubicBezTo>
                  <a:cubicBezTo>
                    <a:pt x="12890" y="7014"/>
                    <a:pt x="12890" y="7014"/>
                    <a:pt x="12890" y="7014"/>
                  </a:cubicBezTo>
                  <a:cubicBezTo>
                    <a:pt x="12802" y="6903"/>
                    <a:pt x="12802" y="6903"/>
                    <a:pt x="12802" y="6903"/>
                  </a:cubicBezTo>
                  <a:cubicBezTo>
                    <a:pt x="12714" y="7014"/>
                    <a:pt x="12714" y="7014"/>
                    <a:pt x="12714" y="7014"/>
                  </a:cubicBezTo>
                  <a:cubicBezTo>
                    <a:pt x="12626" y="6903"/>
                    <a:pt x="12626" y="6903"/>
                    <a:pt x="12626" y="6903"/>
                  </a:cubicBezTo>
                  <a:cubicBezTo>
                    <a:pt x="12538" y="6903"/>
                    <a:pt x="12538" y="6903"/>
                    <a:pt x="12538" y="6903"/>
                  </a:cubicBezTo>
                  <a:cubicBezTo>
                    <a:pt x="12450" y="7014"/>
                    <a:pt x="12450" y="7014"/>
                    <a:pt x="12450" y="7014"/>
                  </a:cubicBezTo>
                  <a:cubicBezTo>
                    <a:pt x="12406" y="6903"/>
                    <a:pt x="12406" y="6903"/>
                    <a:pt x="12406" y="6903"/>
                  </a:cubicBezTo>
                  <a:cubicBezTo>
                    <a:pt x="12318" y="6680"/>
                    <a:pt x="12318" y="6680"/>
                    <a:pt x="12318" y="6680"/>
                  </a:cubicBezTo>
                  <a:cubicBezTo>
                    <a:pt x="12142" y="6569"/>
                    <a:pt x="12142" y="6569"/>
                    <a:pt x="12142" y="6569"/>
                  </a:cubicBezTo>
                  <a:cubicBezTo>
                    <a:pt x="12054" y="6569"/>
                    <a:pt x="12054" y="6569"/>
                    <a:pt x="12054" y="6569"/>
                  </a:cubicBezTo>
                  <a:cubicBezTo>
                    <a:pt x="12054" y="6792"/>
                    <a:pt x="12054" y="6792"/>
                    <a:pt x="12054" y="6792"/>
                  </a:cubicBezTo>
                  <a:cubicBezTo>
                    <a:pt x="12010" y="6903"/>
                    <a:pt x="12010" y="6903"/>
                    <a:pt x="12010" y="6903"/>
                  </a:cubicBezTo>
                  <a:cubicBezTo>
                    <a:pt x="11966" y="7126"/>
                    <a:pt x="11966" y="7126"/>
                    <a:pt x="11966" y="7126"/>
                  </a:cubicBezTo>
                  <a:cubicBezTo>
                    <a:pt x="11922" y="7348"/>
                    <a:pt x="11922" y="7348"/>
                    <a:pt x="11922" y="7348"/>
                  </a:cubicBezTo>
                  <a:cubicBezTo>
                    <a:pt x="11790" y="7237"/>
                    <a:pt x="11790" y="7237"/>
                    <a:pt x="11790" y="7237"/>
                  </a:cubicBezTo>
                  <a:cubicBezTo>
                    <a:pt x="11658" y="7237"/>
                    <a:pt x="11658" y="7237"/>
                    <a:pt x="11658" y="7237"/>
                  </a:cubicBezTo>
                  <a:cubicBezTo>
                    <a:pt x="11614" y="7460"/>
                    <a:pt x="11614" y="7460"/>
                    <a:pt x="11614" y="7460"/>
                  </a:cubicBezTo>
                  <a:cubicBezTo>
                    <a:pt x="11614" y="7460"/>
                    <a:pt x="11614" y="7460"/>
                    <a:pt x="11614" y="7460"/>
                  </a:cubicBezTo>
                  <a:cubicBezTo>
                    <a:pt x="11526" y="7794"/>
                    <a:pt x="11526" y="7794"/>
                    <a:pt x="11526" y="7794"/>
                  </a:cubicBezTo>
                  <a:cubicBezTo>
                    <a:pt x="11526" y="8128"/>
                    <a:pt x="11526" y="8128"/>
                    <a:pt x="11526" y="8128"/>
                  </a:cubicBezTo>
                  <a:cubicBezTo>
                    <a:pt x="11526" y="8351"/>
                    <a:pt x="11526" y="8351"/>
                    <a:pt x="11526" y="8351"/>
                  </a:cubicBezTo>
                  <a:cubicBezTo>
                    <a:pt x="11526" y="8685"/>
                    <a:pt x="11526" y="8685"/>
                    <a:pt x="11526" y="8685"/>
                  </a:cubicBezTo>
                  <a:cubicBezTo>
                    <a:pt x="11526" y="8796"/>
                    <a:pt x="11526" y="8796"/>
                    <a:pt x="11526" y="8796"/>
                  </a:cubicBezTo>
                  <a:cubicBezTo>
                    <a:pt x="11570" y="9130"/>
                    <a:pt x="11570" y="9130"/>
                    <a:pt x="11570" y="9130"/>
                  </a:cubicBezTo>
                  <a:cubicBezTo>
                    <a:pt x="11570" y="9353"/>
                    <a:pt x="11570" y="9353"/>
                    <a:pt x="11570" y="9353"/>
                  </a:cubicBezTo>
                  <a:cubicBezTo>
                    <a:pt x="11526" y="9241"/>
                    <a:pt x="11526" y="9241"/>
                    <a:pt x="11526" y="9241"/>
                  </a:cubicBezTo>
                  <a:cubicBezTo>
                    <a:pt x="11526" y="9019"/>
                    <a:pt x="11526" y="9019"/>
                    <a:pt x="11526" y="9019"/>
                  </a:cubicBezTo>
                  <a:cubicBezTo>
                    <a:pt x="11438" y="9130"/>
                    <a:pt x="11438" y="9130"/>
                    <a:pt x="11438" y="9130"/>
                  </a:cubicBezTo>
                  <a:cubicBezTo>
                    <a:pt x="11394" y="9241"/>
                    <a:pt x="11394" y="9241"/>
                    <a:pt x="11394" y="9241"/>
                  </a:cubicBezTo>
                  <a:cubicBezTo>
                    <a:pt x="11306" y="9353"/>
                    <a:pt x="11306" y="9353"/>
                    <a:pt x="11306" y="9353"/>
                  </a:cubicBezTo>
                  <a:cubicBezTo>
                    <a:pt x="11306" y="9575"/>
                    <a:pt x="11306" y="9575"/>
                    <a:pt x="11306" y="9575"/>
                  </a:cubicBezTo>
                  <a:cubicBezTo>
                    <a:pt x="11306" y="9909"/>
                    <a:pt x="11306" y="9909"/>
                    <a:pt x="11306" y="9909"/>
                  </a:cubicBezTo>
                  <a:cubicBezTo>
                    <a:pt x="11262" y="10021"/>
                    <a:pt x="11262" y="10021"/>
                    <a:pt x="11262" y="10021"/>
                  </a:cubicBezTo>
                  <a:cubicBezTo>
                    <a:pt x="11306" y="10577"/>
                    <a:pt x="11306" y="10577"/>
                    <a:pt x="11306" y="10577"/>
                  </a:cubicBezTo>
                  <a:cubicBezTo>
                    <a:pt x="11262" y="10689"/>
                    <a:pt x="11262" y="10689"/>
                    <a:pt x="11262" y="10689"/>
                  </a:cubicBezTo>
                  <a:cubicBezTo>
                    <a:pt x="11262" y="10911"/>
                    <a:pt x="11262" y="10911"/>
                    <a:pt x="11262" y="10911"/>
                  </a:cubicBezTo>
                  <a:cubicBezTo>
                    <a:pt x="11218" y="10911"/>
                    <a:pt x="11218" y="10911"/>
                    <a:pt x="11218" y="10911"/>
                  </a:cubicBezTo>
                  <a:cubicBezTo>
                    <a:pt x="11218" y="11245"/>
                    <a:pt x="11218" y="11245"/>
                    <a:pt x="11218" y="11245"/>
                  </a:cubicBezTo>
                  <a:cubicBezTo>
                    <a:pt x="11086" y="11468"/>
                    <a:pt x="11086" y="11468"/>
                    <a:pt x="11086" y="11468"/>
                  </a:cubicBezTo>
                  <a:cubicBezTo>
                    <a:pt x="11042" y="11802"/>
                    <a:pt x="11042" y="11802"/>
                    <a:pt x="11042" y="11802"/>
                  </a:cubicBezTo>
                  <a:cubicBezTo>
                    <a:pt x="11086" y="11802"/>
                    <a:pt x="11086" y="11802"/>
                    <a:pt x="11086" y="11802"/>
                  </a:cubicBezTo>
                  <a:cubicBezTo>
                    <a:pt x="11042" y="12025"/>
                    <a:pt x="11042" y="12025"/>
                    <a:pt x="11042" y="12025"/>
                  </a:cubicBezTo>
                  <a:cubicBezTo>
                    <a:pt x="11086" y="12359"/>
                    <a:pt x="11086" y="12359"/>
                    <a:pt x="11086" y="12359"/>
                  </a:cubicBezTo>
                  <a:cubicBezTo>
                    <a:pt x="11130" y="12581"/>
                    <a:pt x="11130" y="12581"/>
                    <a:pt x="11130" y="12581"/>
                  </a:cubicBezTo>
                  <a:cubicBezTo>
                    <a:pt x="11174" y="12581"/>
                    <a:pt x="11174" y="12581"/>
                    <a:pt x="11174" y="12581"/>
                  </a:cubicBezTo>
                  <a:cubicBezTo>
                    <a:pt x="11262" y="12581"/>
                    <a:pt x="11262" y="12581"/>
                    <a:pt x="11262" y="12581"/>
                  </a:cubicBezTo>
                  <a:cubicBezTo>
                    <a:pt x="11306" y="12470"/>
                    <a:pt x="11306" y="12470"/>
                    <a:pt x="11306" y="12470"/>
                  </a:cubicBezTo>
                  <a:cubicBezTo>
                    <a:pt x="11350" y="12470"/>
                    <a:pt x="11350" y="12470"/>
                    <a:pt x="11350" y="12470"/>
                  </a:cubicBezTo>
                  <a:cubicBezTo>
                    <a:pt x="11394" y="12804"/>
                    <a:pt x="11394" y="12804"/>
                    <a:pt x="11394" y="12804"/>
                  </a:cubicBezTo>
                  <a:cubicBezTo>
                    <a:pt x="11438" y="13361"/>
                    <a:pt x="11438" y="13361"/>
                    <a:pt x="11438" y="13361"/>
                  </a:cubicBezTo>
                  <a:cubicBezTo>
                    <a:pt x="11438" y="13472"/>
                    <a:pt x="11438" y="13472"/>
                    <a:pt x="11438" y="13472"/>
                  </a:cubicBezTo>
                  <a:cubicBezTo>
                    <a:pt x="11394" y="13806"/>
                    <a:pt x="11394" y="13806"/>
                    <a:pt x="11394" y="13806"/>
                  </a:cubicBezTo>
                  <a:cubicBezTo>
                    <a:pt x="11306" y="14029"/>
                    <a:pt x="11306" y="14029"/>
                    <a:pt x="11306" y="14029"/>
                  </a:cubicBezTo>
                  <a:cubicBezTo>
                    <a:pt x="11306" y="14586"/>
                    <a:pt x="11306" y="14586"/>
                    <a:pt x="11306" y="14586"/>
                  </a:cubicBezTo>
                  <a:cubicBezTo>
                    <a:pt x="11350" y="14920"/>
                    <a:pt x="11350" y="14920"/>
                    <a:pt x="11350" y="14920"/>
                  </a:cubicBezTo>
                  <a:cubicBezTo>
                    <a:pt x="11394" y="14920"/>
                    <a:pt x="11394" y="14920"/>
                    <a:pt x="11394" y="14920"/>
                  </a:cubicBezTo>
                  <a:cubicBezTo>
                    <a:pt x="11438" y="15031"/>
                    <a:pt x="11438" y="15031"/>
                    <a:pt x="11438" y="15031"/>
                  </a:cubicBezTo>
                  <a:cubicBezTo>
                    <a:pt x="11526" y="15031"/>
                    <a:pt x="11526" y="15031"/>
                    <a:pt x="11526" y="15031"/>
                  </a:cubicBezTo>
                  <a:cubicBezTo>
                    <a:pt x="11570" y="14920"/>
                    <a:pt x="11570" y="14920"/>
                    <a:pt x="11570" y="14920"/>
                  </a:cubicBezTo>
                  <a:cubicBezTo>
                    <a:pt x="11658" y="14920"/>
                    <a:pt x="11658" y="14920"/>
                    <a:pt x="11658" y="14920"/>
                  </a:cubicBezTo>
                  <a:cubicBezTo>
                    <a:pt x="11746" y="14920"/>
                    <a:pt x="11746" y="14920"/>
                    <a:pt x="11746" y="14920"/>
                  </a:cubicBezTo>
                  <a:cubicBezTo>
                    <a:pt x="11790" y="15031"/>
                    <a:pt x="11790" y="15031"/>
                    <a:pt x="11790" y="15031"/>
                  </a:cubicBezTo>
                  <a:cubicBezTo>
                    <a:pt x="11834" y="14808"/>
                    <a:pt x="11834" y="14808"/>
                    <a:pt x="11834" y="14808"/>
                  </a:cubicBezTo>
                  <a:cubicBezTo>
                    <a:pt x="11834" y="14586"/>
                    <a:pt x="11834" y="14586"/>
                    <a:pt x="11834" y="14586"/>
                  </a:cubicBezTo>
                  <a:cubicBezTo>
                    <a:pt x="11746" y="14474"/>
                    <a:pt x="11746" y="14474"/>
                    <a:pt x="11746" y="14474"/>
                  </a:cubicBezTo>
                  <a:cubicBezTo>
                    <a:pt x="11746" y="14252"/>
                    <a:pt x="11746" y="14252"/>
                    <a:pt x="11746" y="14252"/>
                  </a:cubicBezTo>
                  <a:cubicBezTo>
                    <a:pt x="11790" y="14029"/>
                    <a:pt x="11790" y="14029"/>
                    <a:pt x="11790" y="14029"/>
                  </a:cubicBezTo>
                  <a:cubicBezTo>
                    <a:pt x="11790" y="13584"/>
                    <a:pt x="11790" y="13584"/>
                    <a:pt x="11790" y="13584"/>
                  </a:cubicBezTo>
                  <a:cubicBezTo>
                    <a:pt x="11790" y="13249"/>
                    <a:pt x="11790" y="13249"/>
                    <a:pt x="11790" y="13249"/>
                  </a:cubicBezTo>
                  <a:cubicBezTo>
                    <a:pt x="11746" y="13138"/>
                    <a:pt x="11746" y="13138"/>
                    <a:pt x="11746" y="13138"/>
                  </a:cubicBezTo>
                  <a:cubicBezTo>
                    <a:pt x="11834" y="12804"/>
                    <a:pt x="11834" y="12804"/>
                    <a:pt x="11834" y="12804"/>
                  </a:cubicBezTo>
                  <a:cubicBezTo>
                    <a:pt x="11878" y="12470"/>
                    <a:pt x="11878" y="12470"/>
                    <a:pt x="11878" y="12470"/>
                  </a:cubicBezTo>
                  <a:cubicBezTo>
                    <a:pt x="11834" y="12136"/>
                    <a:pt x="11834" y="12136"/>
                    <a:pt x="11834" y="12136"/>
                  </a:cubicBezTo>
                  <a:cubicBezTo>
                    <a:pt x="11790" y="12025"/>
                    <a:pt x="11790" y="12025"/>
                    <a:pt x="11790" y="12025"/>
                  </a:cubicBezTo>
                  <a:cubicBezTo>
                    <a:pt x="11790" y="11913"/>
                    <a:pt x="11790" y="11913"/>
                    <a:pt x="11790" y="11913"/>
                  </a:cubicBezTo>
                  <a:cubicBezTo>
                    <a:pt x="11878" y="11691"/>
                    <a:pt x="11878" y="11691"/>
                    <a:pt x="11878" y="11691"/>
                  </a:cubicBezTo>
                  <a:cubicBezTo>
                    <a:pt x="11922" y="11579"/>
                    <a:pt x="11922" y="11579"/>
                    <a:pt x="11922" y="11579"/>
                  </a:cubicBezTo>
                  <a:cubicBezTo>
                    <a:pt x="12010" y="11468"/>
                    <a:pt x="12010" y="11468"/>
                    <a:pt x="12010" y="11468"/>
                  </a:cubicBezTo>
                  <a:cubicBezTo>
                    <a:pt x="12142" y="11579"/>
                    <a:pt x="12142" y="11579"/>
                    <a:pt x="12142" y="11579"/>
                  </a:cubicBezTo>
                  <a:cubicBezTo>
                    <a:pt x="12098" y="11691"/>
                    <a:pt x="12098" y="11691"/>
                    <a:pt x="12098" y="11691"/>
                  </a:cubicBezTo>
                  <a:cubicBezTo>
                    <a:pt x="12142" y="11913"/>
                    <a:pt x="12142" y="11913"/>
                    <a:pt x="12142" y="11913"/>
                  </a:cubicBezTo>
                  <a:cubicBezTo>
                    <a:pt x="12142" y="12136"/>
                    <a:pt x="12142" y="12136"/>
                    <a:pt x="12142" y="12136"/>
                  </a:cubicBezTo>
                  <a:cubicBezTo>
                    <a:pt x="12098" y="12359"/>
                    <a:pt x="12098" y="12359"/>
                    <a:pt x="12098" y="12359"/>
                  </a:cubicBezTo>
                  <a:cubicBezTo>
                    <a:pt x="12054" y="12581"/>
                    <a:pt x="12054" y="12581"/>
                    <a:pt x="12054" y="12581"/>
                  </a:cubicBezTo>
                  <a:cubicBezTo>
                    <a:pt x="12098" y="12804"/>
                    <a:pt x="12098" y="12804"/>
                    <a:pt x="12098" y="12804"/>
                  </a:cubicBezTo>
                  <a:cubicBezTo>
                    <a:pt x="12186" y="12804"/>
                    <a:pt x="12186" y="12804"/>
                    <a:pt x="12186" y="12804"/>
                  </a:cubicBezTo>
                  <a:cubicBezTo>
                    <a:pt x="12230" y="13027"/>
                    <a:pt x="12230" y="13027"/>
                    <a:pt x="12230" y="13027"/>
                  </a:cubicBezTo>
                  <a:cubicBezTo>
                    <a:pt x="12362" y="13138"/>
                    <a:pt x="12362" y="13138"/>
                    <a:pt x="12362" y="13138"/>
                  </a:cubicBezTo>
                  <a:cubicBezTo>
                    <a:pt x="12362" y="13361"/>
                    <a:pt x="12362" y="13361"/>
                    <a:pt x="12362" y="13361"/>
                  </a:cubicBezTo>
                  <a:cubicBezTo>
                    <a:pt x="12318" y="13361"/>
                    <a:pt x="12318" y="13361"/>
                    <a:pt x="12318" y="13361"/>
                  </a:cubicBezTo>
                  <a:cubicBezTo>
                    <a:pt x="12318" y="13806"/>
                    <a:pt x="12318" y="13806"/>
                    <a:pt x="12318" y="13806"/>
                  </a:cubicBezTo>
                  <a:cubicBezTo>
                    <a:pt x="12318" y="14029"/>
                    <a:pt x="12318" y="14029"/>
                    <a:pt x="12318" y="14029"/>
                  </a:cubicBezTo>
                  <a:cubicBezTo>
                    <a:pt x="12406" y="14140"/>
                    <a:pt x="12406" y="14140"/>
                    <a:pt x="12406" y="14140"/>
                  </a:cubicBezTo>
                  <a:cubicBezTo>
                    <a:pt x="12450" y="14029"/>
                    <a:pt x="12450" y="14029"/>
                    <a:pt x="12450" y="14029"/>
                  </a:cubicBezTo>
                  <a:cubicBezTo>
                    <a:pt x="12538" y="14140"/>
                    <a:pt x="12538" y="14140"/>
                    <a:pt x="12538" y="14140"/>
                  </a:cubicBezTo>
                  <a:cubicBezTo>
                    <a:pt x="12626" y="14140"/>
                    <a:pt x="12626" y="14140"/>
                    <a:pt x="12626" y="14140"/>
                  </a:cubicBezTo>
                  <a:cubicBezTo>
                    <a:pt x="12626" y="14029"/>
                    <a:pt x="12626" y="14029"/>
                    <a:pt x="12626" y="14029"/>
                  </a:cubicBezTo>
                  <a:cubicBezTo>
                    <a:pt x="12582" y="13918"/>
                    <a:pt x="12582" y="13918"/>
                    <a:pt x="12582" y="13918"/>
                  </a:cubicBezTo>
                  <a:cubicBezTo>
                    <a:pt x="12670" y="13695"/>
                    <a:pt x="12670" y="13695"/>
                    <a:pt x="12670" y="13695"/>
                  </a:cubicBezTo>
                  <a:cubicBezTo>
                    <a:pt x="12758" y="13695"/>
                    <a:pt x="12758" y="13695"/>
                    <a:pt x="12758" y="13695"/>
                  </a:cubicBezTo>
                  <a:cubicBezTo>
                    <a:pt x="12890" y="13472"/>
                    <a:pt x="12890" y="13472"/>
                    <a:pt x="12890" y="13472"/>
                  </a:cubicBezTo>
                  <a:cubicBezTo>
                    <a:pt x="13022" y="13472"/>
                    <a:pt x="13022" y="13472"/>
                    <a:pt x="13022" y="13472"/>
                  </a:cubicBezTo>
                  <a:cubicBezTo>
                    <a:pt x="13066" y="13361"/>
                    <a:pt x="13066" y="13361"/>
                    <a:pt x="13066" y="13361"/>
                  </a:cubicBezTo>
                  <a:cubicBezTo>
                    <a:pt x="13110" y="13472"/>
                    <a:pt x="13110" y="13472"/>
                    <a:pt x="13110" y="13472"/>
                  </a:cubicBezTo>
                  <a:cubicBezTo>
                    <a:pt x="13154" y="13472"/>
                    <a:pt x="13154" y="13472"/>
                    <a:pt x="13154" y="13472"/>
                  </a:cubicBezTo>
                  <a:cubicBezTo>
                    <a:pt x="13198" y="13249"/>
                    <a:pt x="13198" y="13249"/>
                    <a:pt x="13198" y="13249"/>
                  </a:cubicBezTo>
                  <a:cubicBezTo>
                    <a:pt x="13198" y="13138"/>
                    <a:pt x="13198" y="13138"/>
                    <a:pt x="13198" y="13138"/>
                  </a:cubicBezTo>
                  <a:cubicBezTo>
                    <a:pt x="13066" y="13138"/>
                    <a:pt x="13066" y="13138"/>
                    <a:pt x="13066" y="13138"/>
                  </a:cubicBezTo>
                  <a:cubicBezTo>
                    <a:pt x="13022" y="13138"/>
                    <a:pt x="13022" y="13138"/>
                    <a:pt x="13022" y="13138"/>
                  </a:cubicBezTo>
                  <a:cubicBezTo>
                    <a:pt x="12978" y="13138"/>
                    <a:pt x="12978" y="13138"/>
                    <a:pt x="12978" y="13138"/>
                  </a:cubicBezTo>
                  <a:cubicBezTo>
                    <a:pt x="12890" y="13138"/>
                    <a:pt x="12890" y="13138"/>
                    <a:pt x="12890" y="13138"/>
                  </a:cubicBezTo>
                  <a:cubicBezTo>
                    <a:pt x="12890" y="13027"/>
                    <a:pt x="12890" y="13027"/>
                    <a:pt x="12890" y="13027"/>
                  </a:cubicBezTo>
                  <a:cubicBezTo>
                    <a:pt x="12846" y="12915"/>
                    <a:pt x="12846" y="12915"/>
                    <a:pt x="12846" y="12915"/>
                  </a:cubicBezTo>
                  <a:cubicBezTo>
                    <a:pt x="12846" y="12804"/>
                    <a:pt x="12846" y="12804"/>
                    <a:pt x="12846" y="12804"/>
                  </a:cubicBezTo>
                  <a:cubicBezTo>
                    <a:pt x="12802" y="12804"/>
                    <a:pt x="12802" y="12804"/>
                    <a:pt x="12802" y="12804"/>
                  </a:cubicBezTo>
                  <a:cubicBezTo>
                    <a:pt x="12758" y="12915"/>
                    <a:pt x="12758" y="12915"/>
                    <a:pt x="12758" y="12915"/>
                  </a:cubicBezTo>
                  <a:cubicBezTo>
                    <a:pt x="12758" y="12804"/>
                    <a:pt x="12758" y="12804"/>
                    <a:pt x="12758" y="12804"/>
                  </a:cubicBezTo>
                  <a:cubicBezTo>
                    <a:pt x="12670" y="12693"/>
                    <a:pt x="12670" y="12693"/>
                    <a:pt x="12670" y="12693"/>
                  </a:cubicBezTo>
                  <a:cubicBezTo>
                    <a:pt x="12670" y="12581"/>
                    <a:pt x="12670" y="12581"/>
                    <a:pt x="12670" y="12581"/>
                  </a:cubicBezTo>
                  <a:cubicBezTo>
                    <a:pt x="12714" y="12470"/>
                    <a:pt x="12714" y="12470"/>
                    <a:pt x="12714" y="12470"/>
                  </a:cubicBezTo>
                  <a:cubicBezTo>
                    <a:pt x="12758" y="12359"/>
                    <a:pt x="12758" y="12359"/>
                    <a:pt x="12758" y="12359"/>
                  </a:cubicBezTo>
                  <a:cubicBezTo>
                    <a:pt x="12758" y="12359"/>
                    <a:pt x="12758" y="12359"/>
                    <a:pt x="12758" y="12359"/>
                  </a:cubicBezTo>
                  <a:cubicBezTo>
                    <a:pt x="12758" y="12247"/>
                    <a:pt x="12758" y="12247"/>
                    <a:pt x="12758" y="12247"/>
                  </a:cubicBezTo>
                  <a:cubicBezTo>
                    <a:pt x="12802" y="12136"/>
                    <a:pt x="12802" y="12136"/>
                    <a:pt x="12802" y="12136"/>
                  </a:cubicBezTo>
                  <a:cubicBezTo>
                    <a:pt x="12802" y="12025"/>
                    <a:pt x="12802" y="12025"/>
                    <a:pt x="12802" y="12025"/>
                  </a:cubicBezTo>
                  <a:cubicBezTo>
                    <a:pt x="12758" y="11913"/>
                    <a:pt x="12758" y="11913"/>
                    <a:pt x="12758" y="11913"/>
                  </a:cubicBezTo>
                  <a:cubicBezTo>
                    <a:pt x="12714" y="11913"/>
                    <a:pt x="12714" y="11913"/>
                    <a:pt x="12714" y="11913"/>
                  </a:cubicBezTo>
                  <a:cubicBezTo>
                    <a:pt x="12714" y="11802"/>
                    <a:pt x="12714" y="11802"/>
                    <a:pt x="12714" y="11802"/>
                  </a:cubicBezTo>
                  <a:cubicBezTo>
                    <a:pt x="12714" y="11691"/>
                    <a:pt x="12714" y="11691"/>
                    <a:pt x="12714" y="11691"/>
                  </a:cubicBezTo>
                  <a:cubicBezTo>
                    <a:pt x="12626" y="11468"/>
                    <a:pt x="12626" y="11468"/>
                    <a:pt x="12626" y="11468"/>
                  </a:cubicBezTo>
                  <a:cubicBezTo>
                    <a:pt x="12582" y="11468"/>
                    <a:pt x="12582" y="11468"/>
                    <a:pt x="12582" y="11468"/>
                  </a:cubicBezTo>
                  <a:cubicBezTo>
                    <a:pt x="12538" y="11245"/>
                    <a:pt x="12538" y="11245"/>
                    <a:pt x="12538" y="11245"/>
                  </a:cubicBezTo>
                  <a:cubicBezTo>
                    <a:pt x="12450" y="10911"/>
                    <a:pt x="12450" y="10911"/>
                    <a:pt x="12450" y="10911"/>
                  </a:cubicBezTo>
                  <a:cubicBezTo>
                    <a:pt x="12362" y="10800"/>
                    <a:pt x="12362" y="10800"/>
                    <a:pt x="12362" y="10800"/>
                  </a:cubicBezTo>
                  <a:cubicBezTo>
                    <a:pt x="12318" y="10577"/>
                    <a:pt x="12318" y="10577"/>
                    <a:pt x="12318" y="10577"/>
                  </a:cubicBezTo>
                  <a:cubicBezTo>
                    <a:pt x="12318" y="10466"/>
                    <a:pt x="12318" y="10466"/>
                    <a:pt x="12318" y="10466"/>
                  </a:cubicBezTo>
                  <a:cubicBezTo>
                    <a:pt x="12362" y="10466"/>
                    <a:pt x="12362" y="10466"/>
                    <a:pt x="12362" y="10466"/>
                  </a:cubicBezTo>
                  <a:cubicBezTo>
                    <a:pt x="12362" y="10577"/>
                    <a:pt x="12362" y="10577"/>
                    <a:pt x="12362" y="10577"/>
                  </a:cubicBezTo>
                  <a:cubicBezTo>
                    <a:pt x="12450" y="10577"/>
                    <a:pt x="12450" y="10577"/>
                    <a:pt x="12450" y="10577"/>
                  </a:cubicBezTo>
                  <a:cubicBezTo>
                    <a:pt x="12538" y="10466"/>
                    <a:pt x="12538" y="10466"/>
                    <a:pt x="12538" y="10466"/>
                  </a:cubicBezTo>
                  <a:cubicBezTo>
                    <a:pt x="12538" y="10355"/>
                    <a:pt x="12538" y="10355"/>
                    <a:pt x="12538" y="10355"/>
                  </a:cubicBezTo>
                  <a:cubicBezTo>
                    <a:pt x="12758" y="10132"/>
                    <a:pt x="12758" y="10132"/>
                    <a:pt x="12758" y="10132"/>
                  </a:cubicBezTo>
                  <a:cubicBezTo>
                    <a:pt x="12890" y="9909"/>
                    <a:pt x="12890" y="9909"/>
                    <a:pt x="12890" y="9909"/>
                  </a:cubicBezTo>
                  <a:cubicBezTo>
                    <a:pt x="12934" y="9575"/>
                    <a:pt x="12934" y="9575"/>
                    <a:pt x="12934" y="9575"/>
                  </a:cubicBezTo>
                  <a:cubicBezTo>
                    <a:pt x="13022" y="9464"/>
                    <a:pt x="13022" y="9464"/>
                    <a:pt x="13022" y="9464"/>
                  </a:cubicBezTo>
                  <a:cubicBezTo>
                    <a:pt x="13022" y="9353"/>
                    <a:pt x="13022" y="9353"/>
                    <a:pt x="13022" y="9353"/>
                  </a:cubicBezTo>
                  <a:cubicBezTo>
                    <a:pt x="13110" y="9241"/>
                    <a:pt x="13110" y="9241"/>
                    <a:pt x="13110" y="9241"/>
                  </a:cubicBezTo>
                  <a:cubicBezTo>
                    <a:pt x="13198" y="9353"/>
                    <a:pt x="13198" y="9353"/>
                    <a:pt x="13198" y="9353"/>
                  </a:cubicBezTo>
                  <a:cubicBezTo>
                    <a:pt x="13286" y="9464"/>
                    <a:pt x="13286" y="9464"/>
                    <a:pt x="13286" y="9464"/>
                  </a:cubicBezTo>
                  <a:cubicBezTo>
                    <a:pt x="13374" y="9130"/>
                    <a:pt x="13374" y="9130"/>
                    <a:pt x="13374" y="9130"/>
                  </a:cubicBezTo>
                  <a:cubicBezTo>
                    <a:pt x="13374" y="8907"/>
                    <a:pt x="13374" y="8907"/>
                    <a:pt x="13374" y="8907"/>
                  </a:cubicBezTo>
                  <a:cubicBezTo>
                    <a:pt x="13242" y="8796"/>
                    <a:pt x="13242" y="8796"/>
                    <a:pt x="13242" y="8796"/>
                  </a:cubicBezTo>
                  <a:cubicBezTo>
                    <a:pt x="13066" y="8907"/>
                    <a:pt x="13066" y="8907"/>
                    <a:pt x="13066" y="8907"/>
                  </a:cubicBezTo>
                  <a:cubicBezTo>
                    <a:pt x="12978" y="9019"/>
                    <a:pt x="12978" y="9019"/>
                    <a:pt x="12978" y="9019"/>
                  </a:cubicBezTo>
                  <a:cubicBezTo>
                    <a:pt x="12802" y="9019"/>
                    <a:pt x="12802" y="9019"/>
                    <a:pt x="12802" y="9019"/>
                  </a:cubicBezTo>
                  <a:cubicBezTo>
                    <a:pt x="12758" y="9130"/>
                    <a:pt x="12758" y="9130"/>
                    <a:pt x="12758" y="9130"/>
                  </a:cubicBezTo>
                  <a:cubicBezTo>
                    <a:pt x="12670" y="9353"/>
                    <a:pt x="12670" y="9353"/>
                    <a:pt x="12670" y="9353"/>
                  </a:cubicBezTo>
                  <a:cubicBezTo>
                    <a:pt x="12582" y="9353"/>
                    <a:pt x="12582" y="9353"/>
                    <a:pt x="12582" y="9353"/>
                  </a:cubicBezTo>
                  <a:cubicBezTo>
                    <a:pt x="12538" y="9353"/>
                    <a:pt x="12538" y="9353"/>
                    <a:pt x="12538" y="9353"/>
                  </a:cubicBezTo>
                  <a:cubicBezTo>
                    <a:pt x="12450" y="9241"/>
                    <a:pt x="12450" y="9241"/>
                    <a:pt x="12450" y="9241"/>
                  </a:cubicBezTo>
                  <a:cubicBezTo>
                    <a:pt x="12362" y="9130"/>
                    <a:pt x="12362" y="9130"/>
                    <a:pt x="12362" y="9130"/>
                  </a:cubicBezTo>
                  <a:cubicBezTo>
                    <a:pt x="12274" y="9464"/>
                    <a:pt x="12274" y="9464"/>
                    <a:pt x="12274" y="9464"/>
                  </a:cubicBezTo>
                  <a:cubicBezTo>
                    <a:pt x="12186" y="9798"/>
                    <a:pt x="12186" y="9798"/>
                    <a:pt x="12186" y="9798"/>
                  </a:cubicBezTo>
                  <a:cubicBezTo>
                    <a:pt x="12098" y="10021"/>
                    <a:pt x="12098" y="10021"/>
                    <a:pt x="12098" y="10021"/>
                  </a:cubicBezTo>
                  <a:cubicBezTo>
                    <a:pt x="12010" y="9909"/>
                    <a:pt x="12010" y="9909"/>
                    <a:pt x="12010" y="9909"/>
                  </a:cubicBezTo>
                  <a:cubicBezTo>
                    <a:pt x="11966" y="9798"/>
                    <a:pt x="11966" y="9798"/>
                    <a:pt x="11966" y="9798"/>
                  </a:cubicBezTo>
                  <a:cubicBezTo>
                    <a:pt x="11834" y="9464"/>
                    <a:pt x="11834" y="9464"/>
                    <a:pt x="11834" y="9464"/>
                  </a:cubicBezTo>
                  <a:cubicBezTo>
                    <a:pt x="11746" y="9241"/>
                    <a:pt x="11746" y="9241"/>
                    <a:pt x="11746" y="9241"/>
                  </a:cubicBezTo>
                  <a:cubicBezTo>
                    <a:pt x="11658" y="8796"/>
                    <a:pt x="11658" y="8796"/>
                    <a:pt x="11658" y="8796"/>
                  </a:cubicBezTo>
                  <a:cubicBezTo>
                    <a:pt x="11702" y="8351"/>
                    <a:pt x="11702" y="8351"/>
                    <a:pt x="11702" y="8351"/>
                  </a:cubicBezTo>
                  <a:cubicBezTo>
                    <a:pt x="11746" y="7905"/>
                    <a:pt x="11746" y="7905"/>
                    <a:pt x="11746" y="7905"/>
                  </a:cubicBezTo>
                  <a:cubicBezTo>
                    <a:pt x="11834" y="7682"/>
                    <a:pt x="11834" y="7682"/>
                    <a:pt x="11834" y="7682"/>
                  </a:cubicBezTo>
                  <a:close/>
                  <a:moveTo>
                    <a:pt x="11922" y="0"/>
                  </a:moveTo>
                  <a:cubicBezTo>
                    <a:pt x="11878" y="223"/>
                    <a:pt x="11878" y="223"/>
                    <a:pt x="11878" y="223"/>
                  </a:cubicBezTo>
                  <a:cubicBezTo>
                    <a:pt x="11922" y="223"/>
                    <a:pt x="11922" y="223"/>
                    <a:pt x="11922" y="223"/>
                  </a:cubicBezTo>
                  <a:cubicBezTo>
                    <a:pt x="11966" y="111"/>
                    <a:pt x="11966" y="111"/>
                    <a:pt x="11966" y="111"/>
                  </a:cubicBezTo>
                  <a:cubicBezTo>
                    <a:pt x="11922" y="0"/>
                    <a:pt x="11922" y="0"/>
                    <a:pt x="11922" y="0"/>
                  </a:cubicBezTo>
                  <a:close/>
                  <a:moveTo>
                    <a:pt x="12054" y="779"/>
                  </a:moveTo>
                  <a:cubicBezTo>
                    <a:pt x="12142" y="779"/>
                    <a:pt x="12142" y="779"/>
                    <a:pt x="12142" y="779"/>
                  </a:cubicBezTo>
                  <a:cubicBezTo>
                    <a:pt x="12186" y="779"/>
                    <a:pt x="12186" y="779"/>
                    <a:pt x="12186" y="779"/>
                  </a:cubicBezTo>
                  <a:cubicBezTo>
                    <a:pt x="12230" y="779"/>
                    <a:pt x="12230" y="779"/>
                    <a:pt x="12230" y="779"/>
                  </a:cubicBezTo>
                  <a:cubicBezTo>
                    <a:pt x="12274" y="668"/>
                    <a:pt x="12274" y="668"/>
                    <a:pt x="12274" y="668"/>
                  </a:cubicBezTo>
                  <a:cubicBezTo>
                    <a:pt x="12274" y="557"/>
                    <a:pt x="12274" y="557"/>
                    <a:pt x="12274" y="557"/>
                  </a:cubicBezTo>
                  <a:cubicBezTo>
                    <a:pt x="12186" y="557"/>
                    <a:pt x="12186" y="557"/>
                    <a:pt x="12186" y="557"/>
                  </a:cubicBezTo>
                  <a:cubicBezTo>
                    <a:pt x="12054" y="557"/>
                    <a:pt x="12054" y="557"/>
                    <a:pt x="12054" y="557"/>
                  </a:cubicBezTo>
                  <a:cubicBezTo>
                    <a:pt x="12010" y="668"/>
                    <a:pt x="12010" y="668"/>
                    <a:pt x="12010" y="668"/>
                  </a:cubicBezTo>
                  <a:cubicBezTo>
                    <a:pt x="12054" y="779"/>
                    <a:pt x="12054" y="779"/>
                    <a:pt x="12054" y="779"/>
                  </a:cubicBezTo>
                  <a:close/>
                  <a:moveTo>
                    <a:pt x="11350" y="2004"/>
                  </a:moveTo>
                  <a:cubicBezTo>
                    <a:pt x="11306" y="2115"/>
                    <a:pt x="11306" y="2115"/>
                    <a:pt x="11306" y="2115"/>
                  </a:cubicBezTo>
                  <a:cubicBezTo>
                    <a:pt x="11350" y="2338"/>
                    <a:pt x="11350" y="2338"/>
                    <a:pt x="11350" y="2338"/>
                  </a:cubicBezTo>
                  <a:cubicBezTo>
                    <a:pt x="11350" y="2227"/>
                    <a:pt x="11350" y="2227"/>
                    <a:pt x="11350" y="2227"/>
                  </a:cubicBezTo>
                  <a:cubicBezTo>
                    <a:pt x="11350" y="2004"/>
                    <a:pt x="11350" y="2004"/>
                    <a:pt x="11350" y="2004"/>
                  </a:cubicBezTo>
                  <a:close/>
                  <a:moveTo>
                    <a:pt x="11482" y="1781"/>
                  </a:moveTo>
                  <a:cubicBezTo>
                    <a:pt x="11658" y="1447"/>
                    <a:pt x="11658" y="1447"/>
                    <a:pt x="11658" y="1447"/>
                  </a:cubicBezTo>
                  <a:cubicBezTo>
                    <a:pt x="11746" y="1447"/>
                    <a:pt x="11746" y="1447"/>
                    <a:pt x="11746" y="1447"/>
                  </a:cubicBezTo>
                  <a:cubicBezTo>
                    <a:pt x="11746" y="1559"/>
                    <a:pt x="11746" y="1559"/>
                    <a:pt x="11746" y="1559"/>
                  </a:cubicBezTo>
                  <a:cubicBezTo>
                    <a:pt x="11614" y="1781"/>
                    <a:pt x="11614" y="1781"/>
                    <a:pt x="11614" y="1781"/>
                  </a:cubicBezTo>
                  <a:cubicBezTo>
                    <a:pt x="11526" y="1893"/>
                    <a:pt x="11526" y="1893"/>
                    <a:pt x="11526" y="1893"/>
                  </a:cubicBezTo>
                  <a:cubicBezTo>
                    <a:pt x="11482" y="1781"/>
                    <a:pt x="11482" y="1781"/>
                    <a:pt x="11482" y="1781"/>
                  </a:cubicBezTo>
                  <a:close/>
                  <a:moveTo>
                    <a:pt x="10558" y="3118"/>
                  </a:moveTo>
                  <a:cubicBezTo>
                    <a:pt x="10558" y="3229"/>
                    <a:pt x="10558" y="3229"/>
                    <a:pt x="10558" y="3229"/>
                  </a:cubicBezTo>
                  <a:cubicBezTo>
                    <a:pt x="10514" y="3118"/>
                    <a:pt x="10514" y="3118"/>
                    <a:pt x="10514" y="3118"/>
                  </a:cubicBezTo>
                  <a:cubicBezTo>
                    <a:pt x="10558" y="3118"/>
                    <a:pt x="10558" y="3118"/>
                    <a:pt x="10558" y="3118"/>
                  </a:cubicBezTo>
                  <a:close/>
                  <a:moveTo>
                    <a:pt x="10558" y="2895"/>
                  </a:moveTo>
                  <a:cubicBezTo>
                    <a:pt x="10558" y="3006"/>
                    <a:pt x="10558" y="3006"/>
                    <a:pt x="10558" y="3006"/>
                  </a:cubicBezTo>
                  <a:cubicBezTo>
                    <a:pt x="10558" y="3118"/>
                    <a:pt x="10558" y="3118"/>
                    <a:pt x="10558" y="3118"/>
                  </a:cubicBezTo>
                  <a:cubicBezTo>
                    <a:pt x="10646" y="3118"/>
                    <a:pt x="10646" y="3118"/>
                    <a:pt x="10646" y="3118"/>
                  </a:cubicBezTo>
                  <a:cubicBezTo>
                    <a:pt x="10646" y="3006"/>
                    <a:pt x="10646" y="3006"/>
                    <a:pt x="10646" y="3006"/>
                  </a:cubicBezTo>
                  <a:cubicBezTo>
                    <a:pt x="10558" y="2895"/>
                    <a:pt x="10558" y="2895"/>
                    <a:pt x="10558" y="2895"/>
                  </a:cubicBezTo>
                  <a:close/>
                  <a:moveTo>
                    <a:pt x="10602" y="3563"/>
                  </a:moveTo>
                  <a:cubicBezTo>
                    <a:pt x="10514" y="3674"/>
                    <a:pt x="10514" y="3674"/>
                    <a:pt x="10514" y="3674"/>
                  </a:cubicBezTo>
                  <a:cubicBezTo>
                    <a:pt x="10558" y="3674"/>
                    <a:pt x="10558" y="3674"/>
                    <a:pt x="10558" y="3674"/>
                  </a:cubicBezTo>
                  <a:cubicBezTo>
                    <a:pt x="10602" y="3563"/>
                    <a:pt x="10602" y="3563"/>
                    <a:pt x="10602" y="3563"/>
                  </a:cubicBezTo>
                  <a:close/>
                  <a:moveTo>
                    <a:pt x="10514" y="3786"/>
                  </a:moveTo>
                  <a:cubicBezTo>
                    <a:pt x="10558" y="3897"/>
                    <a:pt x="10558" y="3897"/>
                    <a:pt x="10558" y="3897"/>
                  </a:cubicBezTo>
                  <a:cubicBezTo>
                    <a:pt x="10558" y="4120"/>
                    <a:pt x="10558" y="4120"/>
                    <a:pt x="10558" y="4120"/>
                  </a:cubicBezTo>
                  <a:cubicBezTo>
                    <a:pt x="10514" y="4120"/>
                    <a:pt x="10514" y="4120"/>
                    <a:pt x="10514" y="4120"/>
                  </a:cubicBezTo>
                  <a:cubicBezTo>
                    <a:pt x="10514" y="3786"/>
                    <a:pt x="10514" y="3786"/>
                    <a:pt x="10514" y="3786"/>
                  </a:cubicBezTo>
                  <a:close/>
                  <a:moveTo>
                    <a:pt x="9898" y="12359"/>
                  </a:moveTo>
                  <a:cubicBezTo>
                    <a:pt x="9942" y="12470"/>
                    <a:pt x="9942" y="12470"/>
                    <a:pt x="9942" y="12470"/>
                  </a:cubicBezTo>
                  <a:cubicBezTo>
                    <a:pt x="9942" y="12804"/>
                    <a:pt x="9942" y="12804"/>
                    <a:pt x="9942" y="12804"/>
                  </a:cubicBezTo>
                  <a:cubicBezTo>
                    <a:pt x="9898" y="12804"/>
                    <a:pt x="9898" y="12804"/>
                    <a:pt x="9898" y="12804"/>
                  </a:cubicBezTo>
                  <a:cubicBezTo>
                    <a:pt x="9898" y="12470"/>
                    <a:pt x="9898" y="12470"/>
                    <a:pt x="9898" y="12470"/>
                  </a:cubicBezTo>
                  <a:cubicBezTo>
                    <a:pt x="9898" y="12359"/>
                    <a:pt x="9898" y="12359"/>
                    <a:pt x="9898" y="12359"/>
                  </a:cubicBezTo>
                  <a:close/>
                  <a:moveTo>
                    <a:pt x="9854" y="12359"/>
                  </a:moveTo>
                  <a:cubicBezTo>
                    <a:pt x="9854" y="12804"/>
                    <a:pt x="9854" y="12804"/>
                    <a:pt x="9854" y="12804"/>
                  </a:cubicBezTo>
                  <a:cubicBezTo>
                    <a:pt x="9854" y="13027"/>
                    <a:pt x="9854" y="13027"/>
                    <a:pt x="9854" y="13027"/>
                  </a:cubicBezTo>
                  <a:cubicBezTo>
                    <a:pt x="9766" y="13138"/>
                    <a:pt x="9766" y="13138"/>
                    <a:pt x="9766" y="13138"/>
                  </a:cubicBezTo>
                  <a:cubicBezTo>
                    <a:pt x="9722" y="13027"/>
                    <a:pt x="9722" y="13027"/>
                    <a:pt x="9722" y="13027"/>
                  </a:cubicBezTo>
                  <a:cubicBezTo>
                    <a:pt x="9766" y="12693"/>
                    <a:pt x="9766" y="12693"/>
                    <a:pt x="9766" y="12693"/>
                  </a:cubicBezTo>
                  <a:cubicBezTo>
                    <a:pt x="9810" y="12359"/>
                    <a:pt x="9810" y="12359"/>
                    <a:pt x="9810" y="12359"/>
                  </a:cubicBezTo>
                  <a:cubicBezTo>
                    <a:pt x="9854" y="12359"/>
                    <a:pt x="9854" y="12359"/>
                    <a:pt x="9854" y="12359"/>
                  </a:cubicBezTo>
                  <a:cubicBezTo>
                    <a:pt x="9854" y="12359"/>
                    <a:pt x="9854" y="12359"/>
                    <a:pt x="9854" y="12359"/>
                  </a:cubicBezTo>
                  <a:close/>
                  <a:moveTo>
                    <a:pt x="6643" y="8685"/>
                  </a:moveTo>
                  <a:cubicBezTo>
                    <a:pt x="6731" y="8796"/>
                    <a:pt x="6731" y="8796"/>
                    <a:pt x="6731" y="8796"/>
                  </a:cubicBezTo>
                  <a:cubicBezTo>
                    <a:pt x="6775" y="8796"/>
                    <a:pt x="6775" y="8796"/>
                    <a:pt x="6775" y="8796"/>
                  </a:cubicBezTo>
                  <a:cubicBezTo>
                    <a:pt x="6687" y="8907"/>
                    <a:pt x="6687" y="8907"/>
                    <a:pt x="6687" y="8907"/>
                  </a:cubicBezTo>
                  <a:cubicBezTo>
                    <a:pt x="6643" y="8796"/>
                    <a:pt x="6643" y="8796"/>
                    <a:pt x="6643" y="8796"/>
                  </a:cubicBezTo>
                  <a:cubicBezTo>
                    <a:pt x="6599" y="8685"/>
                    <a:pt x="6599" y="8685"/>
                    <a:pt x="6599" y="8685"/>
                  </a:cubicBezTo>
                  <a:cubicBezTo>
                    <a:pt x="6643" y="8685"/>
                    <a:pt x="6643" y="8685"/>
                    <a:pt x="6643" y="8685"/>
                  </a:cubicBezTo>
                  <a:close/>
                  <a:moveTo>
                    <a:pt x="6687" y="9130"/>
                  </a:moveTo>
                  <a:cubicBezTo>
                    <a:pt x="6775" y="9241"/>
                    <a:pt x="6775" y="9241"/>
                    <a:pt x="6775" y="9241"/>
                  </a:cubicBezTo>
                  <a:cubicBezTo>
                    <a:pt x="6819" y="9353"/>
                    <a:pt x="6819" y="9353"/>
                    <a:pt x="6819" y="9353"/>
                  </a:cubicBezTo>
                  <a:cubicBezTo>
                    <a:pt x="6863" y="9353"/>
                    <a:pt x="6863" y="9353"/>
                    <a:pt x="6863" y="9353"/>
                  </a:cubicBezTo>
                  <a:cubicBezTo>
                    <a:pt x="6863" y="9464"/>
                    <a:pt x="6863" y="9464"/>
                    <a:pt x="6863" y="9464"/>
                  </a:cubicBezTo>
                  <a:cubicBezTo>
                    <a:pt x="6775" y="9464"/>
                    <a:pt x="6775" y="9464"/>
                    <a:pt x="6775" y="9464"/>
                  </a:cubicBezTo>
                  <a:cubicBezTo>
                    <a:pt x="6731" y="9464"/>
                    <a:pt x="6731" y="9464"/>
                    <a:pt x="6731" y="9464"/>
                  </a:cubicBezTo>
                  <a:cubicBezTo>
                    <a:pt x="6643" y="9241"/>
                    <a:pt x="6643" y="9241"/>
                    <a:pt x="6643" y="9241"/>
                  </a:cubicBezTo>
                  <a:cubicBezTo>
                    <a:pt x="6687" y="9130"/>
                    <a:pt x="6687" y="9130"/>
                    <a:pt x="6687" y="9130"/>
                  </a:cubicBezTo>
                  <a:close/>
                  <a:moveTo>
                    <a:pt x="6775" y="9575"/>
                  </a:moveTo>
                  <a:cubicBezTo>
                    <a:pt x="6863" y="9575"/>
                    <a:pt x="6863" y="9575"/>
                    <a:pt x="6863" y="9575"/>
                  </a:cubicBezTo>
                  <a:cubicBezTo>
                    <a:pt x="6951" y="9687"/>
                    <a:pt x="6951" y="9687"/>
                    <a:pt x="6951" y="9687"/>
                  </a:cubicBezTo>
                  <a:cubicBezTo>
                    <a:pt x="6863" y="9909"/>
                    <a:pt x="6863" y="9909"/>
                    <a:pt x="6863" y="9909"/>
                  </a:cubicBezTo>
                  <a:cubicBezTo>
                    <a:pt x="6819" y="9909"/>
                    <a:pt x="6819" y="9909"/>
                    <a:pt x="6819" y="9909"/>
                  </a:cubicBezTo>
                  <a:cubicBezTo>
                    <a:pt x="6775" y="9798"/>
                    <a:pt x="6775" y="9798"/>
                    <a:pt x="6775" y="9798"/>
                  </a:cubicBezTo>
                  <a:cubicBezTo>
                    <a:pt x="6775" y="9687"/>
                    <a:pt x="6775" y="9687"/>
                    <a:pt x="6775" y="9687"/>
                  </a:cubicBezTo>
                  <a:cubicBezTo>
                    <a:pt x="6775" y="9687"/>
                    <a:pt x="6775" y="9575"/>
                    <a:pt x="6775" y="9575"/>
                  </a:cubicBezTo>
                  <a:close/>
                  <a:moveTo>
                    <a:pt x="6555" y="6680"/>
                  </a:moveTo>
                  <a:cubicBezTo>
                    <a:pt x="6599" y="6346"/>
                    <a:pt x="6599" y="6346"/>
                    <a:pt x="6599" y="6346"/>
                  </a:cubicBezTo>
                  <a:cubicBezTo>
                    <a:pt x="6731" y="6012"/>
                    <a:pt x="6731" y="6012"/>
                    <a:pt x="6731" y="6012"/>
                  </a:cubicBezTo>
                  <a:cubicBezTo>
                    <a:pt x="6775" y="5790"/>
                    <a:pt x="6775" y="5790"/>
                    <a:pt x="6775" y="5790"/>
                  </a:cubicBezTo>
                  <a:cubicBezTo>
                    <a:pt x="6863" y="5790"/>
                    <a:pt x="6863" y="5790"/>
                    <a:pt x="6863" y="5790"/>
                  </a:cubicBezTo>
                  <a:cubicBezTo>
                    <a:pt x="6951" y="6235"/>
                    <a:pt x="6951" y="6235"/>
                    <a:pt x="6951" y="6235"/>
                  </a:cubicBezTo>
                  <a:cubicBezTo>
                    <a:pt x="7083" y="6458"/>
                    <a:pt x="7083" y="6458"/>
                    <a:pt x="7083" y="6458"/>
                  </a:cubicBezTo>
                  <a:cubicBezTo>
                    <a:pt x="7127" y="6569"/>
                    <a:pt x="7127" y="6569"/>
                    <a:pt x="7127" y="6569"/>
                  </a:cubicBezTo>
                  <a:cubicBezTo>
                    <a:pt x="7215" y="6792"/>
                    <a:pt x="7215" y="6792"/>
                    <a:pt x="7215" y="6792"/>
                  </a:cubicBezTo>
                  <a:cubicBezTo>
                    <a:pt x="7259" y="7014"/>
                    <a:pt x="7259" y="7014"/>
                    <a:pt x="7259" y="7014"/>
                  </a:cubicBezTo>
                  <a:cubicBezTo>
                    <a:pt x="7303" y="7014"/>
                    <a:pt x="7303" y="7014"/>
                    <a:pt x="7303" y="7014"/>
                  </a:cubicBezTo>
                  <a:cubicBezTo>
                    <a:pt x="7479" y="6903"/>
                    <a:pt x="7479" y="6903"/>
                    <a:pt x="7479" y="6903"/>
                  </a:cubicBezTo>
                  <a:cubicBezTo>
                    <a:pt x="7479" y="6792"/>
                    <a:pt x="7479" y="6792"/>
                    <a:pt x="7479" y="6792"/>
                  </a:cubicBezTo>
                  <a:cubicBezTo>
                    <a:pt x="7611" y="6792"/>
                    <a:pt x="7611" y="6792"/>
                    <a:pt x="7611" y="6792"/>
                  </a:cubicBezTo>
                  <a:cubicBezTo>
                    <a:pt x="7655" y="6792"/>
                    <a:pt x="7655" y="6792"/>
                    <a:pt x="7655" y="6792"/>
                  </a:cubicBezTo>
                  <a:cubicBezTo>
                    <a:pt x="7919" y="6792"/>
                    <a:pt x="7919" y="6792"/>
                    <a:pt x="7919" y="6792"/>
                  </a:cubicBezTo>
                  <a:cubicBezTo>
                    <a:pt x="8182" y="6569"/>
                    <a:pt x="8182" y="6569"/>
                    <a:pt x="8182" y="6569"/>
                  </a:cubicBezTo>
                  <a:cubicBezTo>
                    <a:pt x="8226" y="6346"/>
                    <a:pt x="8226" y="6346"/>
                    <a:pt x="8226" y="6346"/>
                  </a:cubicBezTo>
                  <a:cubicBezTo>
                    <a:pt x="8490" y="6346"/>
                    <a:pt x="8490" y="6346"/>
                    <a:pt x="8490" y="6346"/>
                  </a:cubicBezTo>
                  <a:cubicBezTo>
                    <a:pt x="8578" y="6458"/>
                    <a:pt x="8578" y="6458"/>
                    <a:pt x="8578" y="6458"/>
                  </a:cubicBezTo>
                  <a:cubicBezTo>
                    <a:pt x="8622" y="6680"/>
                    <a:pt x="8622" y="6680"/>
                    <a:pt x="8622" y="6680"/>
                  </a:cubicBezTo>
                  <a:cubicBezTo>
                    <a:pt x="8754" y="6680"/>
                    <a:pt x="8754" y="6680"/>
                    <a:pt x="8754" y="6680"/>
                  </a:cubicBezTo>
                  <a:cubicBezTo>
                    <a:pt x="8930" y="6346"/>
                    <a:pt x="8930" y="6346"/>
                    <a:pt x="8930" y="6346"/>
                  </a:cubicBezTo>
                  <a:cubicBezTo>
                    <a:pt x="9150" y="6235"/>
                    <a:pt x="9150" y="6235"/>
                    <a:pt x="9150" y="6235"/>
                  </a:cubicBezTo>
                  <a:cubicBezTo>
                    <a:pt x="9150" y="6124"/>
                    <a:pt x="9150" y="6124"/>
                    <a:pt x="9150" y="6124"/>
                  </a:cubicBezTo>
                  <a:cubicBezTo>
                    <a:pt x="9326" y="5344"/>
                    <a:pt x="9326" y="5344"/>
                    <a:pt x="9326" y="5344"/>
                  </a:cubicBezTo>
                  <a:cubicBezTo>
                    <a:pt x="9414" y="4899"/>
                    <a:pt x="9414" y="4899"/>
                    <a:pt x="9414" y="4899"/>
                  </a:cubicBezTo>
                  <a:cubicBezTo>
                    <a:pt x="9546" y="4342"/>
                    <a:pt x="9546" y="4342"/>
                    <a:pt x="9546" y="4342"/>
                  </a:cubicBezTo>
                  <a:cubicBezTo>
                    <a:pt x="9634" y="3452"/>
                    <a:pt x="9634" y="3452"/>
                    <a:pt x="9634" y="3452"/>
                  </a:cubicBezTo>
                  <a:cubicBezTo>
                    <a:pt x="9634" y="3229"/>
                    <a:pt x="9634" y="3229"/>
                    <a:pt x="9634" y="3229"/>
                  </a:cubicBezTo>
                  <a:cubicBezTo>
                    <a:pt x="9678" y="3006"/>
                    <a:pt x="9678" y="3006"/>
                    <a:pt x="9678" y="3006"/>
                  </a:cubicBezTo>
                  <a:cubicBezTo>
                    <a:pt x="9678" y="2895"/>
                    <a:pt x="9678" y="2895"/>
                    <a:pt x="9678" y="2895"/>
                  </a:cubicBezTo>
                  <a:cubicBezTo>
                    <a:pt x="9766" y="2561"/>
                    <a:pt x="9766" y="2561"/>
                    <a:pt x="9766" y="2561"/>
                  </a:cubicBezTo>
                  <a:cubicBezTo>
                    <a:pt x="9854" y="2672"/>
                    <a:pt x="9854" y="2672"/>
                    <a:pt x="9854" y="2672"/>
                  </a:cubicBezTo>
                  <a:cubicBezTo>
                    <a:pt x="9986" y="2672"/>
                    <a:pt x="9986" y="2672"/>
                    <a:pt x="9986" y="2672"/>
                  </a:cubicBezTo>
                  <a:cubicBezTo>
                    <a:pt x="10206" y="2672"/>
                    <a:pt x="10206" y="2672"/>
                    <a:pt x="10206" y="2672"/>
                  </a:cubicBezTo>
                  <a:cubicBezTo>
                    <a:pt x="10250" y="2784"/>
                    <a:pt x="10250" y="2784"/>
                    <a:pt x="10250" y="2784"/>
                  </a:cubicBezTo>
                  <a:cubicBezTo>
                    <a:pt x="10382" y="2784"/>
                    <a:pt x="10382" y="2784"/>
                    <a:pt x="10382" y="2784"/>
                  </a:cubicBezTo>
                  <a:cubicBezTo>
                    <a:pt x="10514" y="2784"/>
                    <a:pt x="10514" y="2784"/>
                    <a:pt x="10514" y="2784"/>
                  </a:cubicBezTo>
                  <a:cubicBezTo>
                    <a:pt x="10470" y="2895"/>
                    <a:pt x="10470" y="2895"/>
                    <a:pt x="10470" y="2895"/>
                  </a:cubicBezTo>
                  <a:cubicBezTo>
                    <a:pt x="10426" y="2895"/>
                    <a:pt x="10426" y="2895"/>
                    <a:pt x="10426" y="2895"/>
                  </a:cubicBezTo>
                  <a:cubicBezTo>
                    <a:pt x="10470" y="3006"/>
                    <a:pt x="10470" y="3006"/>
                    <a:pt x="10470" y="3006"/>
                  </a:cubicBezTo>
                  <a:cubicBezTo>
                    <a:pt x="10426" y="3118"/>
                    <a:pt x="10426" y="3118"/>
                    <a:pt x="10426" y="3118"/>
                  </a:cubicBezTo>
                  <a:cubicBezTo>
                    <a:pt x="10514" y="3229"/>
                    <a:pt x="10514" y="3229"/>
                    <a:pt x="10514" y="3229"/>
                  </a:cubicBezTo>
                  <a:cubicBezTo>
                    <a:pt x="10602" y="3452"/>
                    <a:pt x="10602" y="3452"/>
                    <a:pt x="10602" y="3452"/>
                  </a:cubicBezTo>
                  <a:cubicBezTo>
                    <a:pt x="10514" y="3563"/>
                    <a:pt x="10514" y="3563"/>
                    <a:pt x="10514" y="3563"/>
                  </a:cubicBezTo>
                  <a:cubicBezTo>
                    <a:pt x="10382" y="3563"/>
                    <a:pt x="10382" y="3563"/>
                    <a:pt x="10382" y="3563"/>
                  </a:cubicBezTo>
                  <a:cubicBezTo>
                    <a:pt x="10338" y="3563"/>
                    <a:pt x="10338" y="3563"/>
                    <a:pt x="10338" y="3563"/>
                  </a:cubicBezTo>
                  <a:cubicBezTo>
                    <a:pt x="10426" y="3786"/>
                    <a:pt x="10426" y="3786"/>
                    <a:pt x="10426" y="3786"/>
                  </a:cubicBezTo>
                  <a:cubicBezTo>
                    <a:pt x="10470" y="3897"/>
                    <a:pt x="10470" y="3897"/>
                    <a:pt x="10470" y="3897"/>
                  </a:cubicBezTo>
                  <a:cubicBezTo>
                    <a:pt x="10470" y="4008"/>
                    <a:pt x="10470" y="4008"/>
                    <a:pt x="10470" y="4008"/>
                  </a:cubicBezTo>
                  <a:cubicBezTo>
                    <a:pt x="10426" y="4008"/>
                    <a:pt x="10426" y="4008"/>
                    <a:pt x="10426" y="4008"/>
                  </a:cubicBezTo>
                  <a:cubicBezTo>
                    <a:pt x="10426" y="4231"/>
                    <a:pt x="10426" y="4231"/>
                    <a:pt x="10426" y="4231"/>
                  </a:cubicBezTo>
                  <a:cubicBezTo>
                    <a:pt x="10470" y="4342"/>
                    <a:pt x="10470" y="4342"/>
                    <a:pt x="10470" y="4342"/>
                  </a:cubicBezTo>
                  <a:cubicBezTo>
                    <a:pt x="10514" y="4676"/>
                    <a:pt x="10514" y="4676"/>
                    <a:pt x="10514" y="4676"/>
                  </a:cubicBezTo>
                  <a:cubicBezTo>
                    <a:pt x="10690" y="5010"/>
                    <a:pt x="10690" y="5010"/>
                    <a:pt x="10690" y="5010"/>
                  </a:cubicBezTo>
                  <a:cubicBezTo>
                    <a:pt x="10734" y="5233"/>
                    <a:pt x="10734" y="5233"/>
                    <a:pt x="10734" y="5233"/>
                  </a:cubicBezTo>
                  <a:cubicBezTo>
                    <a:pt x="10690" y="5456"/>
                    <a:pt x="10690" y="5456"/>
                    <a:pt x="10690" y="5456"/>
                  </a:cubicBezTo>
                  <a:cubicBezTo>
                    <a:pt x="10558" y="5456"/>
                    <a:pt x="10558" y="5456"/>
                    <a:pt x="10558" y="5456"/>
                  </a:cubicBezTo>
                  <a:cubicBezTo>
                    <a:pt x="10558" y="5678"/>
                    <a:pt x="10558" y="5678"/>
                    <a:pt x="10558" y="5678"/>
                  </a:cubicBezTo>
                  <a:cubicBezTo>
                    <a:pt x="10602" y="5678"/>
                    <a:pt x="10602" y="5678"/>
                    <a:pt x="10602" y="5678"/>
                  </a:cubicBezTo>
                  <a:cubicBezTo>
                    <a:pt x="10602" y="5901"/>
                    <a:pt x="10602" y="5901"/>
                    <a:pt x="10602" y="5901"/>
                  </a:cubicBezTo>
                  <a:cubicBezTo>
                    <a:pt x="10690" y="6012"/>
                    <a:pt x="10690" y="6012"/>
                    <a:pt x="10690" y="6012"/>
                  </a:cubicBezTo>
                  <a:cubicBezTo>
                    <a:pt x="10866" y="6458"/>
                    <a:pt x="10866" y="6458"/>
                    <a:pt x="10866" y="6458"/>
                  </a:cubicBezTo>
                  <a:cubicBezTo>
                    <a:pt x="10954" y="6458"/>
                    <a:pt x="10954" y="6458"/>
                    <a:pt x="10954" y="6458"/>
                  </a:cubicBezTo>
                  <a:cubicBezTo>
                    <a:pt x="11042" y="6680"/>
                    <a:pt x="11042" y="6680"/>
                    <a:pt x="11042" y="6680"/>
                  </a:cubicBezTo>
                  <a:cubicBezTo>
                    <a:pt x="11042" y="6903"/>
                    <a:pt x="11042" y="6903"/>
                    <a:pt x="11042" y="6903"/>
                  </a:cubicBezTo>
                  <a:cubicBezTo>
                    <a:pt x="11130" y="6903"/>
                    <a:pt x="11130" y="6903"/>
                    <a:pt x="11130" y="6903"/>
                  </a:cubicBezTo>
                  <a:cubicBezTo>
                    <a:pt x="11130" y="7126"/>
                    <a:pt x="11130" y="7126"/>
                    <a:pt x="11130" y="7126"/>
                  </a:cubicBezTo>
                  <a:cubicBezTo>
                    <a:pt x="11042" y="7237"/>
                    <a:pt x="11042" y="7237"/>
                    <a:pt x="11042" y="7237"/>
                  </a:cubicBezTo>
                  <a:cubicBezTo>
                    <a:pt x="10998" y="7126"/>
                    <a:pt x="10998" y="7126"/>
                    <a:pt x="10998" y="7126"/>
                  </a:cubicBezTo>
                  <a:cubicBezTo>
                    <a:pt x="10910" y="7237"/>
                    <a:pt x="10910" y="7237"/>
                    <a:pt x="10910" y="7237"/>
                  </a:cubicBezTo>
                  <a:cubicBezTo>
                    <a:pt x="10822" y="7237"/>
                    <a:pt x="10822" y="7237"/>
                    <a:pt x="10822" y="7237"/>
                  </a:cubicBezTo>
                  <a:cubicBezTo>
                    <a:pt x="10646" y="6792"/>
                    <a:pt x="10646" y="6792"/>
                    <a:pt x="10646" y="6792"/>
                  </a:cubicBezTo>
                  <a:cubicBezTo>
                    <a:pt x="10690" y="7126"/>
                    <a:pt x="10690" y="7126"/>
                    <a:pt x="10690" y="7126"/>
                  </a:cubicBezTo>
                  <a:cubicBezTo>
                    <a:pt x="10646" y="7237"/>
                    <a:pt x="10646" y="7237"/>
                    <a:pt x="10646" y="7237"/>
                  </a:cubicBezTo>
                  <a:cubicBezTo>
                    <a:pt x="10602" y="7126"/>
                    <a:pt x="10602" y="7126"/>
                    <a:pt x="10602" y="7126"/>
                  </a:cubicBezTo>
                  <a:cubicBezTo>
                    <a:pt x="10514" y="7348"/>
                    <a:pt x="10514" y="7348"/>
                    <a:pt x="10514" y="7348"/>
                  </a:cubicBezTo>
                  <a:cubicBezTo>
                    <a:pt x="10514" y="7571"/>
                    <a:pt x="10514" y="7571"/>
                    <a:pt x="10514" y="7571"/>
                  </a:cubicBezTo>
                  <a:cubicBezTo>
                    <a:pt x="10470" y="7682"/>
                    <a:pt x="10470" y="7682"/>
                    <a:pt x="10470" y="7682"/>
                  </a:cubicBezTo>
                  <a:cubicBezTo>
                    <a:pt x="10470" y="8128"/>
                    <a:pt x="10470" y="8128"/>
                    <a:pt x="10470" y="8128"/>
                  </a:cubicBezTo>
                  <a:cubicBezTo>
                    <a:pt x="10426" y="8351"/>
                    <a:pt x="10426" y="8351"/>
                    <a:pt x="10426" y="8351"/>
                  </a:cubicBezTo>
                  <a:cubicBezTo>
                    <a:pt x="10382" y="8685"/>
                    <a:pt x="10382" y="8685"/>
                    <a:pt x="10382" y="8685"/>
                  </a:cubicBezTo>
                  <a:cubicBezTo>
                    <a:pt x="10250" y="8907"/>
                    <a:pt x="10250" y="8907"/>
                    <a:pt x="10250" y="8907"/>
                  </a:cubicBezTo>
                  <a:cubicBezTo>
                    <a:pt x="10294" y="9241"/>
                    <a:pt x="10294" y="9241"/>
                    <a:pt x="10294" y="9241"/>
                  </a:cubicBezTo>
                  <a:cubicBezTo>
                    <a:pt x="10250" y="9464"/>
                    <a:pt x="10250" y="9464"/>
                    <a:pt x="10250" y="9464"/>
                  </a:cubicBezTo>
                  <a:cubicBezTo>
                    <a:pt x="10162" y="9687"/>
                    <a:pt x="10162" y="9687"/>
                    <a:pt x="10162" y="9687"/>
                  </a:cubicBezTo>
                  <a:cubicBezTo>
                    <a:pt x="10118" y="9464"/>
                    <a:pt x="10118" y="9464"/>
                    <a:pt x="10118" y="9464"/>
                  </a:cubicBezTo>
                  <a:cubicBezTo>
                    <a:pt x="10074" y="9464"/>
                    <a:pt x="10074" y="9464"/>
                    <a:pt x="10074" y="9464"/>
                  </a:cubicBezTo>
                  <a:cubicBezTo>
                    <a:pt x="10118" y="9575"/>
                    <a:pt x="10118" y="9575"/>
                    <a:pt x="10118" y="9575"/>
                  </a:cubicBezTo>
                  <a:cubicBezTo>
                    <a:pt x="10118" y="9798"/>
                    <a:pt x="10118" y="9798"/>
                    <a:pt x="10118" y="9798"/>
                  </a:cubicBezTo>
                  <a:cubicBezTo>
                    <a:pt x="10030" y="10021"/>
                    <a:pt x="10030" y="10021"/>
                    <a:pt x="10030" y="10021"/>
                  </a:cubicBezTo>
                  <a:cubicBezTo>
                    <a:pt x="9986" y="10243"/>
                    <a:pt x="9986" y="10243"/>
                    <a:pt x="9986" y="10243"/>
                  </a:cubicBezTo>
                  <a:cubicBezTo>
                    <a:pt x="9942" y="10355"/>
                    <a:pt x="9942" y="10355"/>
                    <a:pt x="9942" y="10355"/>
                  </a:cubicBezTo>
                  <a:cubicBezTo>
                    <a:pt x="9854" y="10355"/>
                    <a:pt x="9854" y="10355"/>
                    <a:pt x="9854" y="10355"/>
                  </a:cubicBezTo>
                  <a:cubicBezTo>
                    <a:pt x="9898" y="10466"/>
                    <a:pt x="9898" y="10466"/>
                    <a:pt x="9898" y="10466"/>
                  </a:cubicBezTo>
                  <a:cubicBezTo>
                    <a:pt x="9854" y="10577"/>
                    <a:pt x="9854" y="10577"/>
                    <a:pt x="9854" y="10577"/>
                  </a:cubicBezTo>
                  <a:cubicBezTo>
                    <a:pt x="9942" y="10577"/>
                    <a:pt x="9942" y="10577"/>
                    <a:pt x="9942" y="10577"/>
                  </a:cubicBezTo>
                  <a:cubicBezTo>
                    <a:pt x="9986" y="10577"/>
                    <a:pt x="9986" y="10577"/>
                    <a:pt x="9986" y="10577"/>
                  </a:cubicBezTo>
                  <a:cubicBezTo>
                    <a:pt x="9942" y="10800"/>
                    <a:pt x="9942" y="10800"/>
                    <a:pt x="9942" y="10800"/>
                  </a:cubicBezTo>
                  <a:cubicBezTo>
                    <a:pt x="9898" y="10911"/>
                    <a:pt x="9898" y="10911"/>
                    <a:pt x="9898" y="10911"/>
                  </a:cubicBezTo>
                  <a:cubicBezTo>
                    <a:pt x="9942" y="10911"/>
                    <a:pt x="9942" y="10911"/>
                    <a:pt x="9942" y="10911"/>
                  </a:cubicBezTo>
                  <a:cubicBezTo>
                    <a:pt x="9986" y="10911"/>
                    <a:pt x="9986" y="10911"/>
                    <a:pt x="9986" y="10911"/>
                  </a:cubicBezTo>
                  <a:cubicBezTo>
                    <a:pt x="9986" y="11134"/>
                    <a:pt x="9986" y="11134"/>
                    <a:pt x="9986" y="11134"/>
                  </a:cubicBezTo>
                  <a:cubicBezTo>
                    <a:pt x="9986" y="11245"/>
                    <a:pt x="9986" y="11245"/>
                    <a:pt x="9986" y="11245"/>
                  </a:cubicBezTo>
                  <a:cubicBezTo>
                    <a:pt x="9898" y="11245"/>
                    <a:pt x="9898" y="11245"/>
                    <a:pt x="9898" y="11245"/>
                  </a:cubicBezTo>
                  <a:cubicBezTo>
                    <a:pt x="9898" y="11134"/>
                    <a:pt x="9898" y="11134"/>
                    <a:pt x="9898" y="11134"/>
                  </a:cubicBezTo>
                  <a:cubicBezTo>
                    <a:pt x="9898" y="11245"/>
                    <a:pt x="9898" y="11245"/>
                    <a:pt x="9898" y="11245"/>
                  </a:cubicBezTo>
                  <a:cubicBezTo>
                    <a:pt x="9942" y="11357"/>
                    <a:pt x="9942" y="11357"/>
                    <a:pt x="9942" y="11357"/>
                  </a:cubicBezTo>
                  <a:cubicBezTo>
                    <a:pt x="9942" y="11468"/>
                    <a:pt x="9942" y="11468"/>
                    <a:pt x="9942" y="11468"/>
                  </a:cubicBezTo>
                  <a:cubicBezTo>
                    <a:pt x="9898" y="11802"/>
                    <a:pt x="9898" y="11802"/>
                    <a:pt x="9898" y="11802"/>
                  </a:cubicBezTo>
                  <a:cubicBezTo>
                    <a:pt x="9810" y="11802"/>
                    <a:pt x="9810" y="11802"/>
                    <a:pt x="9810" y="11802"/>
                  </a:cubicBezTo>
                  <a:cubicBezTo>
                    <a:pt x="9810" y="11691"/>
                    <a:pt x="9810" y="11691"/>
                    <a:pt x="9810" y="11691"/>
                  </a:cubicBezTo>
                  <a:cubicBezTo>
                    <a:pt x="9766" y="12025"/>
                    <a:pt x="9766" y="12025"/>
                    <a:pt x="9766" y="12025"/>
                  </a:cubicBezTo>
                  <a:cubicBezTo>
                    <a:pt x="9766" y="12247"/>
                    <a:pt x="9766" y="12247"/>
                    <a:pt x="9766" y="12247"/>
                  </a:cubicBezTo>
                  <a:cubicBezTo>
                    <a:pt x="9678" y="12693"/>
                    <a:pt x="9678" y="12693"/>
                    <a:pt x="9678" y="12693"/>
                  </a:cubicBezTo>
                  <a:cubicBezTo>
                    <a:pt x="9546" y="12915"/>
                    <a:pt x="9546" y="12915"/>
                    <a:pt x="9546" y="12915"/>
                  </a:cubicBezTo>
                  <a:cubicBezTo>
                    <a:pt x="9370" y="13027"/>
                    <a:pt x="9370" y="13027"/>
                    <a:pt x="9370" y="13027"/>
                  </a:cubicBezTo>
                  <a:cubicBezTo>
                    <a:pt x="9194" y="13249"/>
                    <a:pt x="9194" y="13249"/>
                    <a:pt x="9194" y="13249"/>
                  </a:cubicBezTo>
                  <a:cubicBezTo>
                    <a:pt x="9106" y="13249"/>
                    <a:pt x="9106" y="13249"/>
                    <a:pt x="9106" y="13249"/>
                  </a:cubicBezTo>
                  <a:cubicBezTo>
                    <a:pt x="9062" y="12915"/>
                    <a:pt x="9062" y="12915"/>
                    <a:pt x="9062" y="12915"/>
                  </a:cubicBezTo>
                  <a:cubicBezTo>
                    <a:pt x="9106" y="12693"/>
                    <a:pt x="9106" y="12693"/>
                    <a:pt x="9106" y="12693"/>
                  </a:cubicBezTo>
                  <a:cubicBezTo>
                    <a:pt x="9062" y="12581"/>
                    <a:pt x="9062" y="12581"/>
                    <a:pt x="9062" y="12581"/>
                  </a:cubicBezTo>
                  <a:cubicBezTo>
                    <a:pt x="9018" y="12470"/>
                    <a:pt x="9018" y="12470"/>
                    <a:pt x="9018" y="12470"/>
                  </a:cubicBezTo>
                  <a:cubicBezTo>
                    <a:pt x="8974" y="12581"/>
                    <a:pt x="8974" y="12581"/>
                    <a:pt x="8974" y="12581"/>
                  </a:cubicBezTo>
                  <a:cubicBezTo>
                    <a:pt x="8930" y="12359"/>
                    <a:pt x="8930" y="12359"/>
                    <a:pt x="8930" y="12359"/>
                  </a:cubicBezTo>
                  <a:cubicBezTo>
                    <a:pt x="8886" y="12470"/>
                    <a:pt x="8886" y="12470"/>
                    <a:pt x="8886" y="12470"/>
                  </a:cubicBezTo>
                  <a:cubicBezTo>
                    <a:pt x="8798" y="12359"/>
                    <a:pt x="8798" y="12359"/>
                    <a:pt x="8798" y="12359"/>
                  </a:cubicBezTo>
                  <a:cubicBezTo>
                    <a:pt x="8798" y="12136"/>
                    <a:pt x="8798" y="12136"/>
                    <a:pt x="8798" y="12136"/>
                  </a:cubicBezTo>
                  <a:cubicBezTo>
                    <a:pt x="8754" y="12359"/>
                    <a:pt x="8754" y="12359"/>
                    <a:pt x="8754" y="12359"/>
                  </a:cubicBezTo>
                  <a:cubicBezTo>
                    <a:pt x="8798" y="12470"/>
                    <a:pt x="8798" y="12470"/>
                    <a:pt x="8798" y="12470"/>
                  </a:cubicBezTo>
                  <a:cubicBezTo>
                    <a:pt x="8710" y="12470"/>
                    <a:pt x="8710" y="12470"/>
                    <a:pt x="8710" y="12470"/>
                  </a:cubicBezTo>
                  <a:cubicBezTo>
                    <a:pt x="8666" y="12359"/>
                    <a:pt x="8666" y="12359"/>
                    <a:pt x="8666" y="12359"/>
                  </a:cubicBezTo>
                  <a:cubicBezTo>
                    <a:pt x="8666" y="12136"/>
                    <a:pt x="8666" y="12136"/>
                    <a:pt x="8666" y="12136"/>
                  </a:cubicBezTo>
                  <a:cubicBezTo>
                    <a:pt x="8622" y="12025"/>
                    <a:pt x="8622" y="12025"/>
                    <a:pt x="8622" y="12025"/>
                  </a:cubicBezTo>
                  <a:cubicBezTo>
                    <a:pt x="8534" y="12136"/>
                    <a:pt x="8534" y="12136"/>
                    <a:pt x="8534" y="12136"/>
                  </a:cubicBezTo>
                  <a:cubicBezTo>
                    <a:pt x="8446" y="12025"/>
                    <a:pt x="8446" y="12025"/>
                    <a:pt x="8446" y="12025"/>
                  </a:cubicBezTo>
                  <a:cubicBezTo>
                    <a:pt x="8402" y="12025"/>
                    <a:pt x="8402" y="12025"/>
                    <a:pt x="8402" y="12025"/>
                  </a:cubicBezTo>
                  <a:cubicBezTo>
                    <a:pt x="8358" y="12247"/>
                    <a:pt x="8358" y="12247"/>
                    <a:pt x="8358" y="12247"/>
                  </a:cubicBezTo>
                  <a:cubicBezTo>
                    <a:pt x="8226" y="12247"/>
                    <a:pt x="8226" y="12247"/>
                    <a:pt x="8226" y="12247"/>
                  </a:cubicBezTo>
                  <a:cubicBezTo>
                    <a:pt x="8226" y="12359"/>
                    <a:pt x="8226" y="12359"/>
                    <a:pt x="8226" y="12359"/>
                  </a:cubicBezTo>
                  <a:cubicBezTo>
                    <a:pt x="8138" y="12359"/>
                    <a:pt x="8138" y="12359"/>
                    <a:pt x="8138" y="12359"/>
                  </a:cubicBezTo>
                  <a:cubicBezTo>
                    <a:pt x="8095" y="12247"/>
                    <a:pt x="8095" y="12247"/>
                    <a:pt x="8095" y="12247"/>
                  </a:cubicBezTo>
                  <a:cubicBezTo>
                    <a:pt x="8051" y="12359"/>
                    <a:pt x="8051" y="12359"/>
                    <a:pt x="8051" y="12359"/>
                  </a:cubicBezTo>
                  <a:cubicBezTo>
                    <a:pt x="7919" y="12693"/>
                    <a:pt x="7919" y="12693"/>
                    <a:pt x="7919" y="12693"/>
                  </a:cubicBezTo>
                  <a:cubicBezTo>
                    <a:pt x="7875" y="12693"/>
                    <a:pt x="7875" y="12693"/>
                    <a:pt x="7875" y="12693"/>
                  </a:cubicBezTo>
                  <a:cubicBezTo>
                    <a:pt x="7875" y="12470"/>
                    <a:pt x="7875" y="12470"/>
                    <a:pt x="7875" y="12470"/>
                  </a:cubicBezTo>
                  <a:cubicBezTo>
                    <a:pt x="7875" y="12025"/>
                    <a:pt x="7875" y="12025"/>
                    <a:pt x="7875" y="12025"/>
                  </a:cubicBezTo>
                  <a:cubicBezTo>
                    <a:pt x="7831" y="11802"/>
                    <a:pt x="7831" y="11802"/>
                    <a:pt x="7831" y="11802"/>
                  </a:cubicBezTo>
                  <a:cubicBezTo>
                    <a:pt x="7831" y="11579"/>
                    <a:pt x="7831" y="11579"/>
                    <a:pt x="7831" y="11579"/>
                  </a:cubicBezTo>
                  <a:cubicBezTo>
                    <a:pt x="7787" y="11468"/>
                    <a:pt x="7787" y="11468"/>
                    <a:pt x="7787" y="11468"/>
                  </a:cubicBezTo>
                  <a:cubicBezTo>
                    <a:pt x="7831" y="11579"/>
                    <a:pt x="7831" y="11579"/>
                    <a:pt x="7831" y="11579"/>
                  </a:cubicBezTo>
                  <a:cubicBezTo>
                    <a:pt x="7787" y="11802"/>
                    <a:pt x="7787" y="11802"/>
                    <a:pt x="7787" y="11802"/>
                  </a:cubicBezTo>
                  <a:cubicBezTo>
                    <a:pt x="7699" y="11913"/>
                    <a:pt x="7699" y="11913"/>
                    <a:pt x="7699" y="11913"/>
                  </a:cubicBezTo>
                  <a:cubicBezTo>
                    <a:pt x="7655" y="11802"/>
                    <a:pt x="7655" y="11802"/>
                    <a:pt x="7655" y="11802"/>
                  </a:cubicBezTo>
                  <a:cubicBezTo>
                    <a:pt x="7567" y="11913"/>
                    <a:pt x="7567" y="11913"/>
                    <a:pt x="7567" y="11913"/>
                  </a:cubicBezTo>
                  <a:cubicBezTo>
                    <a:pt x="7479" y="11913"/>
                    <a:pt x="7479" y="11913"/>
                    <a:pt x="7479" y="11913"/>
                  </a:cubicBezTo>
                  <a:cubicBezTo>
                    <a:pt x="7391" y="11913"/>
                    <a:pt x="7391" y="11913"/>
                    <a:pt x="7391" y="11913"/>
                  </a:cubicBezTo>
                  <a:cubicBezTo>
                    <a:pt x="7303" y="11802"/>
                    <a:pt x="7303" y="11802"/>
                    <a:pt x="7303" y="11802"/>
                  </a:cubicBezTo>
                  <a:cubicBezTo>
                    <a:pt x="7259" y="11691"/>
                    <a:pt x="7259" y="11691"/>
                    <a:pt x="7259" y="11691"/>
                  </a:cubicBezTo>
                  <a:cubicBezTo>
                    <a:pt x="7171" y="11913"/>
                    <a:pt x="7171" y="11913"/>
                    <a:pt x="7171" y="11913"/>
                  </a:cubicBezTo>
                  <a:cubicBezTo>
                    <a:pt x="7127" y="11913"/>
                    <a:pt x="7127" y="11913"/>
                    <a:pt x="7127" y="11913"/>
                  </a:cubicBezTo>
                  <a:cubicBezTo>
                    <a:pt x="7083" y="11579"/>
                    <a:pt x="7083" y="11579"/>
                    <a:pt x="7083" y="11579"/>
                  </a:cubicBezTo>
                  <a:cubicBezTo>
                    <a:pt x="7083" y="11245"/>
                    <a:pt x="7083" y="11245"/>
                    <a:pt x="7083" y="11245"/>
                  </a:cubicBezTo>
                  <a:cubicBezTo>
                    <a:pt x="7039" y="10689"/>
                    <a:pt x="7039" y="10689"/>
                    <a:pt x="7039" y="10689"/>
                  </a:cubicBezTo>
                  <a:cubicBezTo>
                    <a:pt x="6951" y="10577"/>
                    <a:pt x="6951" y="10577"/>
                    <a:pt x="6951" y="10577"/>
                  </a:cubicBezTo>
                  <a:cubicBezTo>
                    <a:pt x="6951" y="10466"/>
                    <a:pt x="6951" y="10466"/>
                    <a:pt x="6951" y="10466"/>
                  </a:cubicBezTo>
                  <a:cubicBezTo>
                    <a:pt x="6995" y="10243"/>
                    <a:pt x="6995" y="10243"/>
                    <a:pt x="6995" y="10243"/>
                  </a:cubicBezTo>
                  <a:cubicBezTo>
                    <a:pt x="7083" y="10021"/>
                    <a:pt x="7083" y="10021"/>
                    <a:pt x="7083" y="10021"/>
                  </a:cubicBezTo>
                  <a:cubicBezTo>
                    <a:pt x="7039" y="9798"/>
                    <a:pt x="7039" y="9798"/>
                    <a:pt x="7039" y="9798"/>
                  </a:cubicBezTo>
                  <a:cubicBezTo>
                    <a:pt x="6995" y="9575"/>
                    <a:pt x="6995" y="9575"/>
                    <a:pt x="6995" y="9575"/>
                  </a:cubicBezTo>
                  <a:cubicBezTo>
                    <a:pt x="6863" y="9241"/>
                    <a:pt x="6863" y="9241"/>
                    <a:pt x="6863" y="9241"/>
                  </a:cubicBezTo>
                  <a:cubicBezTo>
                    <a:pt x="6775" y="9130"/>
                    <a:pt x="6775" y="9130"/>
                    <a:pt x="6775" y="9130"/>
                  </a:cubicBezTo>
                  <a:cubicBezTo>
                    <a:pt x="6643" y="9019"/>
                    <a:pt x="6643" y="9019"/>
                    <a:pt x="6643" y="9019"/>
                  </a:cubicBezTo>
                  <a:cubicBezTo>
                    <a:pt x="6643" y="8907"/>
                    <a:pt x="6643" y="8907"/>
                    <a:pt x="6643" y="8907"/>
                  </a:cubicBezTo>
                  <a:cubicBezTo>
                    <a:pt x="6731" y="8907"/>
                    <a:pt x="6731" y="8907"/>
                    <a:pt x="6731" y="8907"/>
                  </a:cubicBezTo>
                  <a:cubicBezTo>
                    <a:pt x="6819" y="8796"/>
                    <a:pt x="6819" y="8796"/>
                    <a:pt x="6819" y="8796"/>
                  </a:cubicBezTo>
                  <a:cubicBezTo>
                    <a:pt x="6951" y="8685"/>
                    <a:pt x="6951" y="8685"/>
                    <a:pt x="6951" y="8685"/>
                  </a:cubicBezTo>
                  <a:cubicBezTo>
                    <a:pt x="7083" y="8462"/>
                    <a:pt x="7083" y="8462"/>
                    <a:pt x="7083" y="8462"/>
                  </a:cubicBezTo>
                  <a:cubicBezTo>
                    <a:pt x="7171" y="8462"/>
                    <a:pt x="7171" y="8462"/>
                    <a:pt x="7171" y="8462"/>
                  </a:cubicBezTo>
                  <a:cubicBezTo>
                    <a:pt x="7083" y="8462"/>
                    <a:pt x="7083" y="8462"/>
                    <a:pt x="7083" y="8462"/>
                  </a:cubicBezTo>
                  <a:cubicBezTo>
                    <a:pt x="6951" y="8573"/>
                    <a:pt x="6951" y="8573"/>
                    <a:pt x="6951" y="8573"/>
                  </a:cubicBezTo>
                  <a:cubicBezTo>
                    <a:pt x="6819" y="8685"/>
                    <a:pt x="6819" y="8685"/>
                    <a:pt x="6819" y="8685"/>
                  </a:cubicBezTo>
                  <a:cubicBezTo>
                    <a:pt x="6731" y="8685"/>
                    <a:pt x="6731" y="8685"/>
                    <a:pt x="6731" y="8685"/>
                  </a:cubicBezTo>
                  <a:cubicBezTo>
                    <a:pt x="6643" y="8573"/>
                    <a:pt x="6643" y="8573"/>
                    <a:pt x="6643" y="8573"/>
                  </a:cubicBezTo>
                  <a:cubicBezTo>
                    <a:pt x="6599" y="8351"/>
                    <a:pt x="6599" y="8351"/>
                    <a:pt x="6599" y="8351"/>
                  </a:cubicBezTo>
                  <a:cubicBezTo>
                    <a:pt x="6643" y="8239"/>
                    <a:pt x="6643" y="8239"/>
                    <a:pt x="6643" y="8239"/>
                  </a:cubicBezTo>
                  <a:cubicBezTo>
                    <a:pt x="6687" y="8351"/>
                    <a:pt x="6687" y="8351"/>
                    <a:pt x="6687" y="8351"/>
                  </a:cubicBezTo>
                  <a:cubicBezTo>
                    <a:pt x="6643" y="8128"/>
                    <a:pt x="6643" y="8128"/>
                    <a:pt x="6643" y="8128"/>
                  </a:cubicBezTo>
                  <a:cubicBezTo>
                    <a:pt x="6511" y="7682"/>
                    <a:pt x="6511" y="7682"/>
                    <a:pt x="6511" y="7682"/>
                  </a:cubicBezTo>
                  <a:cubicBezTo>
                    <a:pt x="6467" y="7237"/>
                    <a:pt x="6467" y="7237"/>
                    <a:pt x="6467" y="7237"/>
                  </a:cubicBezTo>
                  <a:cubicBezTo>
                    <a:pt x="6555" y="7126"/>
                    <a:pt x="6555" y="7126"/>
                    <a:pt x="6555" y="7126"/>
                  </a:cubicBezTo>
                  <a:cubicBezTo>
                    <a:pt x="6555" y="7014"/>
                    <a:pt x="6555" y="7014"/>
                    <a:pt x="6555" y="7014"/>
                  </a:cubicBezTo>
                  <a:cubicBezTo>
                    <a:pt x="6555" y="6903"/>
                    <a:pt x="6555" y="6903"/>
                    <a:pt x="6555" y="6903"/>
                  </a:cubicBezTo>
                  <a:cubicBezTo>
                    <a:pt x="6555" y="6680"/>
                    <a:pt x="6555" y="6680"/>
                    <a:pt x="6555" y="6680"/>
                  </a:cubicBezTo>
                  <a:close/>
                  <a:moveTo>
                    <a:pt x="18697" y="9241"/>
                  </a:moveTo>
                  <a:cubicBezTo>
                    <a:pt x="18609" y="9353"/>
                    <a:pt x="18609" y="9353"/>
                    <a:pt x="18609" y="9353"/>
                  </a:cubicBezTo>
                  <a:cubicBezTo>
                    <a:pt x="18653" y="9464"/>
                    <a:pt x="18653" y="9464"/>
                    <a:pt x="18653" y="9464"/>
                  </a:cubicBezTo>
                  <a:cubicBezTo>
                    <a:pt x="18741" y="9464"/>
                    <a:pt x="18741" y="9464"/>
                    <a:pt x="18741" y="9464"/>
                  </a:cubicBezTo>
                  <a:cubicBezTo>
                    <a:pt x="18697" y="9241"/>
                    <a:pt x="18697" y="9241"/>
                    <a:pt x="18697" y="9241"/>
                  </a:cubicBezTo>
                  <a:close/>
                  <a:moveTo>
                    <a:pt x="18873" y="10021"/>
                  </a:moveTo>
                  <a:cubicBezTo>
                    <a:pt x="18741" y="10021"/>
                    <a:pt x="18741" y="10021"/>
                    <a:pt x="18741" y="10021"/>
                  </a:cubicBezTo>
                  <a:cubicBezTo>
                    <a:pt x="18829" y="10132"/>
                    <a:pt x="18829" y="10132"/>
                    <a:pt x="18829" y="10132"/>
                  </a:cubicBezTo>
                  <a:cubicBezTo>
                    <a:pt x="18873" y="10021"/>
                    <a:pt x="18873" y="10021"/>
                    <a:pt x="18873" y="10021"/>
                  </a:cubicBezTo>
                  <a:close/>
                  <a:moveTo>
                    <a:pt x="18960" y="10132"/>
                  </a:moveTo>
                  <a:cubicBezTo>
                    <a:pt x="18960" y="10132"/>
                    <a:pt x="19004" y="10132"/>
                    <a:pt x="19004" y="10132"/>
                  </a:cubicBezTo>
                  <a:cubicBezTo>
                    <a:pt x="19136" y="10355"/>
                    <a:pt x="19136" y="10355"/>
                    <a:pt x="19136" y="10355"/>
                  </a:cubicBezTo>
                  <a:cubicBezTo>
                    <a:pt x="19356" y="10466"/>
                    <a:pt x="19356" y="10466"/>
                    <a:pt x="19356" y="10466"/>
                  </a:cubicBezTo>
                  <a:cubicBezTo>
                    <a:pt x="19532" y="10355"/>
                    <a:pt x="19532" y="10355"/>
                    <a:pt x="19532" y="10355"/>
                  </a:cubicBezTo>
                  <a:cubicBezTo>
                    <a:pt x="19620" y="10243"/>
                    <a:pt x="19620" y="10243"/>
                    <a:pt x="19620" y="10243"/>
                  </a:cubicBezTo>
                  <a:cubicBezTo>
                    <a:pt x="19444" y="10132"/>
                    <a:pt x="19444" y="10132"/>
                    <a:pt x="19444" y="10132"/>
                  </a:cubicBezTo>
                  <a:cubicBezTo>
                    <a:pt x="19356" y="10243"/>
                    <a:pt x="19356" y="10243"/>
                    <a:pt x="19356" y="10243"/>
                  </a:cubicBezTo>
                  <a:cubicBezTo>
                    <a:pt x="19224" y="10132"/>
                    <a:pt x="19224" y="10132"/>
                    <a:pt x="19224" y="10132"/>
                  </a:cubicBezTo>
                  <a:cubicBezTo>
                    <a:pt x="19136" y="10243"/>
                    <a:pt x="19136" y="10243"/>
                    <a:pt x="19136" y="10243"/>
                  </a:cubicBezTo>
                  <a:cubicBezTo>
                    <a:pt x="18960" y="10132"/>
                    <a:pt x="18960" y="10132"/>
                    <a:pt x="18960" y="10132"/>
                  </a:cubicBezTo>
                  <a:close/>
                  <a:moveTo>
                    <a:pt x="18960" y="8907"/>
                  </a:moveTo>
                  <a:cubicBezTo>
                    <a:pt x="19048" y="9130"/>
                    <a:pt x="19048" y="9130"/>
                    <a:pt x="19048" y="9130"/>
                  </a:cubicBezTo>
                  <a:cubicBezTo>
                    <a:pt x="19048" y="9019"/>
                    <a:pt x="19048" y="9019"/>
                    <a:pt x="19048" y="9019"/>
                  </a:cubicBezTo>
                  <a:cubicBezTo>
                    <a:pt x="19092" y="9019"/>
                    <a:pt x="19092" y="9019"/>
                    <a:pt x="19092" y="9019"/>
                  </a:cubicBezTo>
                  <a:cubicBezTo>
                    <a:pt x="19136" y="9353"/>
                    <a:pt x="19136" y="9353"/>
                    <a:pt x="19136" y="9353"/>
                  </a:cubicBezTo>
                  <a:cubicBezTo>
                    <a:pt x="19136" y="9464"/>
                    <a:pt x="19136" y="9464"/>
                    <a:pt x="19136" y="9464"/>
                  </a:cubicBezTo>
                  <a:cubicBezTo>
                    <a:pt x="19224" y="9464"/>
                    <a:pt x="19224" y="9464"/>
                    <a:pt x="19224" y="9464"/>
                  </a:cubicBezTo>
                  <a:cubicBezTo>
                    <a:pt x="19224" y="9464"/>
                    <a:pt x="19224" y="9464"/>
                    <a:pt x="19224" y="9464"/>
                  </a:cubicBezTo>
                  <a:cubicBezTo>
                    <a:pt x="19268" y="9575"/>
                    <a:pt x="19268" y="9575"/>
                    <a:pt x="19268" y="9575"/>
                  </a:cubicBezTo>
                  <a:cubicBezTo>
                    <a:pt x="19400" y="9464"/>
                    <a:pt x="19400" y="9464"/>
                    <a:pt x="19400" y="9464"/>
                  </a:cubicBezTo>
                  <a:cubicBezTo>
                    <a:pt x="19356" y="9353"/>
                    <a:pt x="19356" y="9353"/>
                    <a:pt x="19356" y="9353"/>
                  </a:cubicBezTo>
                  <a:cubicBezTo>
                    <a:pt x="19268" y="9353"/>
                    <a:pt x="19268" y="9353"/>
                    <a:pt x="19268" y="9353"/>
                  </a:cubicBezTo>
                  <a:cubicBezTo>
                    <a:pt x="19224" y="9019"/>
                    <a:pt x="19224" y="9019"/>
                    <a:pt x="19224" y="9019"/>
                  </a:cubicBezTo>
                  <a:cubicBezTo>
                    <a:pt x="19136" y="8907"/>
                    <a:pt x="19136" y="8907"/>
                    <a:pt x="19136" y="8907"/>
                  </a:cubicBezTo>
                  <a:cubicBezTo>
                    <a:pt x="19048" y="8907"/>
                    <a:pt x="19048" y="8907"/>
                    <a:pt x="19048" y="8907"/>
                  </a:cubicBezTo>
                  <a:cubicBezTo>
                    <a:pt x="18916" y="8907"/>
                    <a:pt x="18916" y="8907"/>
                    <a:pt x="18916" y="8907"/>
                  </a:cubicBezTo>
                  <a:cubicBezTo>
                    <a:pt x="18960" y="8907"/>
                    <a:pt x="18960" y="8907"/>
                    <a:pt x="18960" y="8907"/>
                  </a:cubicBezTo>
                  <a:close/>
                  <a:moveTo>
                    <a:pt x="17597" y="14920"/>
                  </a:moveTo>
                  <a:cubicBezTo>
                    <a:pt x="17641" y="15142"/>
                    <a:pt x="17641" y="15142"/>
                    <a:pt x="17641" y="15142"/>
                  </a:cubicBezTo>
                  <a:cubicBezTo>
                    <a:pt x="17641" y="15254"/>
                    <a:pt x="17641" y="15254"/>
                    <a:pt x="17641" y="15254"/>
                  </a:cubicBezTo>
                  <a:cubicBezTo>
                    <a:pt x="17641" y="15365"/>
                    <a:pt x="17641" y="15365"/>
                    <a:pt x="17641" y="15365"/>
                  </a:cubicBezTo>
                  <a:cubicBezTo>
                    <a:pt x="17641" y="15142"/>
                    <a:pt x="17641" y="15142"/>
                    <a:pt x="17641" y="15142"/>
                  </a:cubicBezTo>
                  <a:cubicBezTo>
                    <a:pt x="17597" y="14920"/>
                    <a:pt x="17597" y="14920"/>
                    <a:pt x="17597" y="14920"/>
                  </a:cubicBezTo>
                  <a:close/>
                  <a:moveTo>
                    <a:pt x="17861" y="14697"/>
                  </a:moveTo>
                  <a:cubicBezTo>
                    <a:pt x="17773" y="14808"/>
                    <a:pt x="17773" y="14808"/>
                    <a:pt x="17773" y="14808"/>
                  </a:cubicBezTo>
                  <a:cubicBezTo>
                    <a:pt x="17729" y="15254"/>
                    <a:pt x="17729" y="15254"/>
                    <a:pt x="17729" y="15254"/>
                  </a:cubicBezTo>
                  <a:cubicBezTo>
                    <a:pt x="17685" y="15365"/>
                    <a:pt x="17685" y="15365"/>
                    <a:pt x="17685" y="15365"/>
                  </a:cubicBezTo>
                  <a:cubicBezTo>
                    <a:pt x="17729" y="15365"/>
                    <a:pt x="17729" y="15365"/>
                    <a:pt x="17729" y="15365"/>
                  </a:cubicBezTo>
                  <a:cubicBezTo>
                    <a:pt x="17817" y="14920"/>
                    <a:pt x="17817" y="14920"/>
                    <a:pt x="17817" y="14920"/>
                  </a:cubicBezTo>
                  <a:cubicBezTo>
                    <a:pt x="17861" y="14697"/>
                    <a:pt x="17861" y="14697"/>
                    <a:pt x="17861" y="14697"/>
                  </a:cubicBezTo>
                  <a:close/>
                  <a:moveTo>
                    <a:pt x="18565" y="16256"/>
                  </a:moveTo>
                  <a:cubicBezTo>
                    <a:pt x="18565" y="16367"/>
                    <a:pt x="18565" y="16367"/>
                    <a:pt x="18565" y="16367"/>
                  </a:cubicBezTo>
                  <a:cubicBezTo>
                    <a:pt x="18565" y="16367"/>
                    <a:pt x="18565" y="16367"/>
                    <a:pt x="18565" y="16367"/>
                  </a:cubicBezTo>
                  <a:cubicBezTo>
                    <a:pt x="18609" y="16367"/>
                    <a:pt x="18609" y="16367"/>
                    <a:pt x="18609" y="16367"/>
                  </a:cubicBezTo>
                  <a:cubicBezTo>
                    <a:pt x="18565" y="16256"/>
                    <a:pt x="18565" y="16256"/>
                    <a:pt x="18565" y="16256"/>
                  </a:cubicBezTo>
                  <a:close/>
                  <a:moveTo>
                    <a:pt x="18301" y="15810"/>
                  </a:moveTo>
                  <a:cubicBezTo>
                    <a:pt x="18257" y="15699"/>
                    <a:pt x="18257" y="15699"/>
                    <a:pt x="18257" y="15699"/>
                  </a:cubicBezTo>
                  <a:cubicBezTo>
                    <a:pt x="18301" y="15810"/>
                    <a:pt x="18301" y="15810"/>
                    <a:pt x="18301" y="15810"/>
                  </a:cubicBezTo>
                  <a:cubicBezTo>
                    <a:pt x="18301" y="16144"/>
                    <a:pt x="18301" y="16144"/>
                    <a:pt x="18301" y="16144"/>
                  </a:cubicBezTo>
                  <a:cubicBezTo>
                    <a:pt x="18301" y="16144"/>
                    <a:pt x="18301" y="16144"/>
                    <a:pt x="18301" y="16144"/>
                  </a:cubicBezTo>
                  <a:cubicBezTo>
                    <a:pt x="18345" y="16367"/>
                    <a:pt x="18345" y="16367"/>
                    <a:pt x="18345" y="16367"/>
                  </a:cubicBezTo>
                  <a:cubicBezTo>
                    <a:pt x="18301" y="16256"/>
                    <a:pt x="18301" y="16256"/>
                    <a:pt x="18301" y="16256"/>
                  </a:cubicBezTo>
                  <a:cubicBezTo>
                    <a:pt x="18257" y="16256"/>
                    <a:pt x="18257" y="16256"/>
                    <a:pt x="18257" y="16256"/>
                  </a:cubicBezTo>
                  <a:cubicBezTo>
                    <a:pt x="18257" y="16478"/>
                    <a:pt x="18257" y="16478"/>
                    <a:pt x="18257" y="16478"/>
                  </a:cubicBezTo>
                  <a:cubicBezTo>
                    <a:pt x="18301" y="16590"/>
                    <a:pt x="18301" y="16590"/>
                    <a:pt x="18301" y="16590"/>
                  </a:cubicBezTo>
                  <a:cubicBezTo>
                    <a:pt x="18345" y="16590"/>
                    <a:pt x="18345" y="16590"/>
                    <a:pt x="18345" y="16590"/>
                  </a:cubicBezTo>
                  <a:cubicBezTo>
                    <a:pt x="18433" y="16367"/>
                    <a:pt x="18433" y="16367"/>
                    <a:pt x="18433" y="16367"/>
                  </a:cubicBezTo>
                  <a:cubicBezTo>
                    <a:pt x="18477" y="16256"/>
                    <a:pt x="18477" y="16256"/>
                    <a:pt x="18477" y="16256"/>
                  </a:cubicBezTo>
                  <a:cubicBezTo>
                    <a:pt x="18433" y="16144"/>
                    <a:pt x="18433" y="16144"/>
                    <a:pt x="18433" y="16144"/>
                  </a:cubicBezTo>
                  <a:cubicBezTo>
                    <a:pt x="18389" y="16033"/>
                    <a:pt x="18389" y="16033"/>
                    <a:pt x="18389" y="16033"/>
                  </a:cubicBezTo>
                  <a:cubicBezTo>
                    <a:pt x="18301" y="15810"/>
                    <a:pt x="18301" y="15810"/>
                    <a:pt x="18301" y="15810"/>
                  </a:cubicBezTo>
                  <a:close/>
                  <a:moveTo>
                    <a:pt x="18477" y="15922"/>
                  </a:moveTo>
                  <a:cubicBezTo>
                    <a:pt x="18477" y="15922"/>
                    <a:pt x="18433" y="15922"/>
                    <a:pt x="18433" y="15922"/>
                  </a:cubicBezTo>
                  <a:cubicBezTo>
                    <a:pt x="18433" y="16033"/>
                    <a:pt x="18433" y="16033"/>
                    <a:pt x="18433" y="16033"/>
                  </a:cubicBezTo>
                  <a:cubicBezTo>
                    <a:pt x="18477" y="16144"/>
                    <a:pt x="18477" y="16144"/>
                    <a:pt x="18477" y="16144"/>
                  </a:cubicBezTo>
                  <a:cubicBezTo>
                    <a:pt x="18521" y="16144"/>
                    <a:pt x="18521" y="16144"/>
                    <a:pt x="18521" y="16144"/>
                  </a:cubicBezTo>
                  <a:cubicBezTo>
                    <a:pt x="18521" y="16033"/>
                    <a:pt x="18521" y="16033"/>
                    <a:pt x="18521" y="16033"/>
                  </a:cubicBezTo>
                  <a:cubicBezTo>
                    <a:pt x="18477" y="15922"/>
                    <a:pt x="18477" y="15922"/>
                    <a:pt x="18477" y="15922"/>
                  </a:cubicBezTo>
                  <a:close/>
                  <a:moveTo>
                    <a:pt x="18345" y="15588"/>
                  </a:moveTo>
                  <a:cubicBezTo>
                    <a:pt x="18301" y="15476"/>
                    <a:pt x="18301" y="15476"/>
                    <a:pt x="18301" y="15476"/>
                  </a:cubicBezTo>
                  <a:cubicBezTo>
                    <a:pt x="18301" y="15588"/>
                    <a:pt x="18301" y="15588"/>
                    <a:pt x="18301" y="15588"/>
                  </a:cubicBezTo>
                  <a:cubicBezTo>
                    <a:pt x="18345" y="15810"/>
                    <a:pt x="18345" y="15810"/>
                    <a:pt x="18345" y="15810"/>
                  </a:cubicBezTo>
                  <a:cubicBezTo>
                    <a:pt x="18433" y="15922"/>
                    <a:pt x="18433" y="15922"/>
                    <a:pt x="18433" y="15922"/>
                  </a:cubicBezTo>
                  <a:cubicBezTo>
                    <a:pt x="18433" y="15922"/>
                    <a:pt x="18433" y="15922"/>
                    <a:pt x="18433" y="15922"/>
                  </a:cubicBezTo>
                  <a:cubicBezTo>
                    <a:pt x="18345" y="15699"/>
                    <a:pt x="18345" y="15699"/>
                    <a:pt x="18345" y="15699"/>
                  </a:cubicBezTo>
                  <a:cubicBezTo>
                    <a:pt x="18345" y="15588"/>
                    <a:pt x="18345" y="15588"/>
                    <a:pt x="18345" y="15588"/>
                  </a:cubicBezTo>
                  <a:close/>
                  <a:moveTo>
                    <a:pt x="18521" y="15365"/>
                  </a:moveTo>
                  <a:cubicBezTo>
                    <a:pt x="18433" y="15476"/>
                    <a:pt x="18433" y="15476"/>
                    <a:pt x="18433" y="15476"/>
                  </a:cubicBezTo>
                  <a:cubicBezTo>
                    <a:pt x="18389" y="15588"/>
                    <a:pt x="18389" y="15588"/>
                    <a:pt x="18389" y="15588"/>
                  </a:cubicBezTo>
                  <a:cubicBezTo>
                    <a:pt x="18389" y="15699"/>
                    <a:pt x="18389" y="15699"/>
                    <a:pt x="18389" y="15699"/>
                  </a:cubicBezTo>
                  <a:cubicBezTo>
                    <a:pt x="18477" y="15810"/>
                    <a:pt x="18477" y="15810"/>
                    <a:pt x="18477" y="15810"/>
                  </a:cubicBezTo>
                  <a:cubicBezTo>
                    <a:pt x="18521" y="15922"/>
                    <a:pt x="18521" y="15922"/>
                    <a:pt x="18521" y="15922"/>
                  </a:cubicBezTo>
                  <a:cubicBezTo>
                    <a:pt x="18565" y="15699"/>
                    <a:pt x="18565" y="15699"/>
                    <a:pt x="18565" y="15699"/>
                  </a:cubicBezTo>
                  <a:cubicBezTo>
                    <a:pt x="18565" y="15588"/>
                    <a:pt x="18565" y="15588"/>
                    <a:pt x="18565" y="15588"/>
                  </a:cubicBezTo>
                  <a:cubicBezTo>
                    <a:pt x="18565" y="15588"/>
                    <a:pt x="18565" y="15588"/>
                    <a:pt x="18565" y="15588"/>
                  </a:cubicBezTo>
                  <a:cubicBezTo>
                    <a:pt x="18565" y="15476"/>
                    <a:pt x="18565" y="15476"/>
                    <a:pt x="18565" y="15476"/>
                  </a:cubicBezTo>
                  <a:cubicBezTo>
                    <a:pt x="18565" y="15365"/>
                    <a:pt x="18565" y="15365"/>
                    <a:pt x="18565" y="15365"/>
                  </a:cubicBezTo>
                  <a:cubicBezTo>
                    <a:pt x="18521" y="15365"/>
                    <a:pt x="18521" y="15365"/>
                    <a:pt x="18521" y="15365"/>
                  </a:cubicBezTo>
                  <a:close/>
                  <a:moveTo>
                    <a:pt x="18345" y="15142"/>
                  </a:moveTo>
                  <a:cubicBezTo>
                    <a:pt x="18301" y="15142"/>
                    <a:pt x="18301" y="15142"/>
                    <a:pt x="18301" y="15142"/>
                  </a:cubicBezTo>
                  <a:cubicBezTo>
                    <a:pt x="18301" y="15254"/>
                    <a:pt x="18301" y="15254"/>
                    <a:pt x="18301" y="15254"/>
                  </a:cubicBezTo>
                  <a:cubicBezTo>
                    <a:pt x="18345" y="15142"/>
                    <a:pt x="18345" y="15142"/>
                    <a:pt x="18345" y="15142"/>
                  </a:cubicBezTo>
                  <a:cubicBezTo>
                    <a:pt x="18345" y="15142"/>
                    <a:pt x="18345" y="15142"/>
                    <a:pt x="18345" y="15142"/>
                  </a:cubicBezTo>
                  <a:close/>
                  <a:moveTo>
                    <a:pt x="18477" y="14808"/>
                  </a:moveTo>
                  <a:cubicBezTo>
                    <a:pt x="18521" y="14920"/>
                    <a:pt x="18521" y="14920"/>
                    <a:pt x="18521" y="14920"/>
                  </a:cubicBezTo>
                  <a:cubicBezTo>
                    <a:pt x="18565" y="14920"/>
                    <a:pt x="18565" y="14920"/>
                    <a:pt x="18565" y="14920"/>
                  </a:cubicBezTo>
                  <a:cubicBezTo>
                    <a:pt x="18521" y="14808"/>
                    <a:pt x="18521" y="14808"/>
                    <a:pt x="18521" y="14808"/>
                  </a:cubicBezTo>
                  <a:cubicBezTo>
                    <a:pt x="18477" y="14808"/>
                    <a:pt x="18477" y="14808"/>
                    <a:pt x="18477" y="14808"/>
                  </a:cubicBezTo>
                  <a:close/>
                  <a:moveTo>
                    <a:pt x="18477" y="14808"/>
                  </a:moveTo>
                  <a:cubicBezTo>
                    <a:pt x="18433" y="14808"/>
                    <a:pt x="18433" y="14808"/>
                    <a:pt x="18433" y="14808"/>
                  </a:cubicBezTo>
                  <a:cubicBezTo>
                    <a:pt x="18389" y="15031"/>
                    <a:pt x="18389" y="15031"/>
                    <a:pt x="18389" y="15031"/>
                  </a:cubicBezTo>
                  <a:cubicBezTo>
                    <a:pt x="18345" y="15031"/>
                    <a:pt x="18345" y="15031"/>
                    <a:pt x="18345" y="15031"/>
                  </a:cubicBezTo>
                  <a:cubicBezTo>
                    <a:pt x="18389" y="15031"/>
                    <a:pt x="18389" y="15031"/>
                    <a:pt x="18389" y="15031"/>
                  </a:cubicBezTo>
                  <a:cubicBezTo>
                    <a:pt x="18389" y="15142"/>
                    <a:pt x="18389" y="15142"/>
                    <a:pt x="18389" y="15142"/>
                  </a:cubicBezTo>
                  <a:cubicBezTo>
                    <a:pt x="18433" y="15142"/>
                    <a:pt x="18433" y="15142"/>
                    <a:pt x="18433" y="15142"/>
                  </a:cubicBezTo>
                  <a:cubicBezTo>
                    <a:pt x="18389" y="15254"/>
                    <a:pt x="18389" y="15254"/>
                    <a:pt x="18389" y="15254"/>
                  </a:cubicBezTo>
                  <a:cubicBezTo>
                    <a:pt x="18389" y="15365"/>
                    <a:pt x="18389" y="15365"/>
                    <a:pt x="18389" y="15365"/>
                  </a:cubicBezTo>
                  <a:cubicBezTo>
                    <a:pt x="18433" y="15365"/>
                    <a:pt x="18433" y="15365"/>
                    <a:pt x="18433" y="15365"/>
                  </a:cubicBezTo>
                  <a:cubicBezTo>
                    <a:pt x="18477" y="15254"/>
                    <a:pt x="18477" y="15254"/>
                    <a:pt x="18477" y="15254"/>
                  </a:cubicBezTo>
                  <a:cubicBezTo>
                    <a:pt x="18565" y="15254"/>
                    <a:pt x="18565" y="15254"/>
                    <a:pt x="18565" y="15254"/>
                  </a:cubicBezTo>
                  <a:cubicBezTo>
                    <a:pt x="18565" y="15142"/>
                    <a:pt x="18565" y="15142"/>
                    <a:pt x="18565" y="15142"/>
                  </a:cubicBezTo>
                  <a:cubicBezTo>
                    <a:pt x="18565" y="14920"/>
                    <a:pt x="18565" y="14920"/>
                    <a:pt x="18565" y="14920"/>
                  </a:cubicBezTo>
                  <a:cubicBezTo>
                    <a:pt x="18521" y="14920"/>
                    <a:pt x="18521" y="14920"/>
                    <a:pt x="18521" y="14920"/>
                  </a:cubicBezTo>
                  <a:cubicBezTo>
                    <a:pt x="18477" y="14808"/>
                    <a:pt x="18477" y="14808"/>
                    <a:pt x="18477" y="14808"/>
                  </a:cubicBezTo>
                  <a:close/>
                  <a:moveTo>
                    <a:pt x="17245" y="16701"/>
                  </a:moveTo>
                  <a:cubicBezTo>
                    <a:pt x="17333" y="16590"/>
                    <a:pt x="17333" y="16590"/>
                    <a:pt x="17333" y="16590"/>
                  </a:cubicBezTo>
                  <a:cubicBezTo>
                    <a:pt x="17289" y="16590"/>
                    <a:pt x="17289" y="16590"/>
                    <a:pt x="17289" y="16590"/>
                  </a:cubicBezTo>
                  <a:cubicBezTo>
                    <a:pt x="17245" y="16701"/>
                    <a:pt x="17245" y="16701"/>
                    <a:pt x="17245" y="16701"/>
                  </a:cubicBezTo>
                  <a:close/>
                  <a:moveTo>
                    <a:pt x="17157" y="16812"/>
                  </a:moveTo>
                  <a:cubicBezTo>
                    <a:pt x="17289" y="16924"/>
                    <a:pt x="17289" y="16924"/>
                    <a:pt x="17289" y="16924"/>
                  </a:cubicBezTo>
                  <a:cubicBezTo>
                    <a:pt x="17245" y="16812"/>
                    <a:pt x="17245" y="16812"/>
                    <a:pt x="17245" y="16812"/>
                  </a:cubicBezTo>
                  <a:cubicBezTo>
                    <a:pt x="17157" y="16812"/>
                    <a:pt x="17157" y="16812"/>
                    <a:pt x="17157" y="16812"/>
                  </a:cubicBezTo>
                  <a:close/>
                  <a:moveTo>
                    <a:pt x="16761" y="17369"/>
                  </a:moveTo>
                  <a:cubicBezTo>
                    <a:pt x="16717" y="17369"/>
                    <a:pt x="16717" y="17369"/>
                    <a:pt x="16717" y="17369"/>
                  </a:cubicBezTo>
                  <a:cubicBezTo>
                    <a:pt x="16761" y="17369"/>
                    <a:pt x="16761" y="17369"/>
                    <a:pt x="16761" y="17369"/>
                  </a:cubicBezTo>
                  <a:cubicBezTo>
                    <a:pt x="16761" y="17369"/>
                    <a:pt x="16761" y="17258"/>
                    <a:pt x="16761" y="17369"/>
                  </a:cubicBezTo>
                  <a:close/>
                  <a:moveTo>
                    <a:pt x="16893" y="17146"/>
                  </a:moveTo>
                  <a:cubicBezTo>
                    <a:pt x="16761" y="17258"/>
                    <a:pt x="16761" y="17258"/>
                    <a:pt x="16761" y="17258"/>
                  </a:cubicBezTo>
                  <a:cubicBezTo>
                    <a:pt x="16805" y="17258"/>
                    <a:pt x="16805" y="17258"/>
                    <a:pt x="16805" y="17258"/>
                  </a:cubicBezTo>
                  <a:cubicBezTo>
                    <a:pt x="16849" y="17258"/>
                    <a:pt x="16849" y="17258"/>
                    <a:pt x="16849" y="17258"/>
                  </a:cubicBezTo>
                  <a:cubicBezTo>
                    <a:pt x="16893" y="17146"/>
                    <a:pt x="16893" y="17146"/>
                    <a:pt x="16893" y="17146"/>
                  </a:cubicBezTo>
                  <a:close/>
                  <a:moveTo>
                    <a:pt x="16893" y="18037"/>
                  </a:moveTo>
                  <a:cubicBezTo>
                    <a:pt x="16849" y="18037"/>
                    <a:pt x="16849" y="18037"/>
                    <a:pt x="16849" y="18037"/>
                  </a:cubicBezTo>
                  <a:cubicBezTo>
                    <a:pt x="16761" y="18148"/>
                    <a:pt x="16761" y="18148"/>
                    <a:pt x="16761" y="18148"/>
                  </a:cubicBezTo>
                  <a:cubicBezTo>
                    <a:pt x="16717" y="18260"/>
                    <a:pt x="16717" y="18260"/>
                    <a:pt x="16717" y="18260"/>
                  </a:cubicBezTo>
                  <a:cubicBezTo>
                    <a:pt x="16805" y="18260"/>
                    <a:pt x="16805" y="18260"/>
                    <a:pt x="16805" y="18260"/>
                  </a:cubicBezTo>
                  <a:cubicBezTo>
                    <a:pt x="16849" y="18148"/>
                    <a:pt x="16849" y="18148"/>
                    <a:pt x="16849" y="18148"/>
                  </a:cubicBezTo>
                  <a:cubicBezTo>
                    <a:pt x="16893" y="18037"/>
                    <a:pt x="16893" y="18037"/>
                    <a:pt x="16893" y="18037"/>
                  </a:cubicBezTo>
                  <a:close/>
                  <a:moveTo>
                    <a:pt x="17025" y="17035"/>
                  </a:moveTo>
                  <a:cubicBezTo>
                    <a:pt x="16893" y="17369"/>
                    <a:pt x="16893" y="17369"/>
                    <a:pt x="16893" y="17369"/>
                  </a:cubicBezTo>
                  <a:cubicBezTo>
                    <a:pt x="16893" y="17480"/>
                    <a:pt x="16893" y="17480"/>
                    <a:pt x="16893" y="17480"/>
                  </a:cubicBezTo>
                  <a:cubicBezTo>
                    <a:pt x="16937" y="17592"/>
                    <a:pt x="16937" y="17592"/>
                    <a:pt x="16937" y="17592"/>
                  </a:cubicBezTo>
                  <a:cubicBezTo>
                    <a:pt x="16849" y="17703"/>
                    <a:pt x="16849" y="17703"/>
                    <a:pt x="16849" y="17703"/>
                  </a:cubicBezTo>
                  <a:cubicBezTo>
                    <a:pt x="16849" y="17814"/>
                    <a:pt x="16849" y="17814"/>
                    <a:pt x="16849" y="17814"/>
                  </a:cubicBezTo>
                  <a:cubicBezTo>
                    <a:pt x="16937" y="17926"/>
                    <a:pt x="16937" y="17926"/>
                    <a:pt x="16937" y="17926"/>
                  </a:cubicBezTo>
                  <a:cubicBezTo>
                    <a:pt x="16981" y="17926"/>
                    <a:pt x="16981" y="17926"/>
                    <a:pt x="16981" y="17926"/>
                  </a:cubicBezTo>
                  <a:cubicBezTo>
                    <a:pt x="17113" y="17592"/>
                    <a:pt x="17113" y="17592"/>
                    <a:pt x="17113" y="17592"/>
                  </a:cubicBezTo>
                  <a:cubicBezTo>
                    <a:pt x="17157" y="17258"/>
                    <a:pt x="17157" y="17258"/>
                    <a:pt x="17157" y="17258"/>
                  </a:cubicBezTo>
                  <a:cubicBezTo>
                    <a:pt x="17113" y="17146"/>
                    <a:pt x="17113" y="17146"/>
                    <a:pt x="17113" y="17146"/>
                  </a:cubicBezTo>
                  <a:cubicBezTo>
                    <a:pt x="17157" y="17035"/>
                    <a:pt x="17157" y="17035"/>
                    <a:pt x="17157" y="17035"/>
                  </a:cubicBezTo>
                  <a:cubicBezTo>
                    <a:pt x="17113" y="16924"/>
                    <a:pt x="17113" y="16924"/>
                    <a:pt x="17113" y="16924"/>
                  </a:cubicBezTo>
                  <a:cubicBezTo>
                    <a:pt x="17069" y="16924"/>
                    <a:pt x="17069" y="16924"/>
                    <a:pt x="17069" y="16924"/>
                  </a:cubicBezTo>
                  <a:cubicBezTo>
                    <a:pt x="17025" y="17035"/>
                    <a:pt x="17025" y="17035"/>
                    <a:pt x="17025" y="17035"/>
                  </a:cubicBezTo>
                  <a:cubicBezTo>
                    <a:pt x="17025" y="17035"/>
                    <a:pt x="17025" y="17035"/>
                    <a:pt x="17025" y="17035"/>
                  </a:cubicBezTo>
                  <a:close/>
                  <a:moveTo>
                    <a:pt x="16321" y="15922"/>
                  </a:moveTo>
                  <a:cubicBezTo>
                    <a:pt x="16409" y="15810"/>
                    <a:pt x="16409" y="15810"/>
                    <a:pt x="16409" y="15810"/>
                  </a:cubicBezTo>
                  <a:cubicBezTo>
                    <a:pt x="16321" y="15699"/>
                    <a:pt x="16321" y="15699"/>
                    <a:pt x="16321" y="15699"/>
                  </a:cubicBezTo>
                  <a:cubicBezTo>
                    <a:pt x="16321" y="15922"/>
                    <a:pt x="16321" y="15922"/>
                    <a:pt x="16321" y="15922"/>
                  </a:cubicBezTo>
                  <a:close/>
                  <a:moveTo>
                    <a:pt x="16101" y="16256"/>
                  </a:moveTo>
                  <a:cubicBezTo>
                    <a:pt x="16057" y="16367"/>
                    <a:pt x="16057" y="16367"/>
                    <a:pt x="16057" y="16367"/>
                  </a:cubicBezTo>
                  <a:cubicBezTo>
                    <a:pt x="16145" y="16367"/>
                    <a:pt x="16145" y="16367"/>
                    <a:pt x="16145" y="16367"/>
                  </a:cubicBezTo>
                  <a:cubicBezTo>
                    <a:pt x="16101" y="16256"/>
                    <a:pt x="16101" y="16256"/>
                    <a:pt x="16101" y="16256"/>
                  </a:cubicBezTo>
                  <a:close/>
                  <a:moveTo>
                    <a:pt x="16277" y="18037"/>
                  </a:moveTo>
                  <a:cubicBezTo>
                    <a:pt x="16189" y="18148"/>
                    <a:pt x="16189" y="18148"/>
                    <a:pt x="16189" y="18148"/>
                  </a:cubicBezTo>
                  <a:cubicBezTo>
                    <a:pt x="16233" y="18148"/>
                    <a:pt x="16233" y="18148"/>
                    <a:pt x="16233" y="18148"/>
                  </a:cubicBezTo>
                  <a:cubicBezTo>
                    <a:pt x="16277" y="18037"/>
                    <a:pt x="16277" y="18037"/>
                    <a:pt x="16277" y="18037"/>
                  </a:cubicBezTo>
                  <a:close/>
                  <a:moveTo>
                    <a:pt x="16145" y="17703"/>
                  </a:moveTo>
                  <a:cubicBezTo>
                    <a:pt x="16189" y="17592"/>
                    <a:pt x="16189" y="17592"/>
                    <a:pt x="16189" y="17592"/>
                  </a:cubicBezTo>
                  <a:cubicBezTo>
                    <a:pt x="16233" y="17703"/>
                    <a:pt x="16233" y="17703"/>
                    <a:pt x="16233" y="17703"/>
                  </a:cubicBezTo>
                  <a:cubicBezTo>
                    <a:pt x="16277" y="17926"/>
                    <a:pt x="16277" y="17926"/>
                    <a:pt x="16277" y="17926"/>
                  </a:cubicBezTo>
                  <a:cubicBezTo>
                    <a:pt x="16189" y="17926"/>
                    <a:pt x="16189" y="17926"/>
                    <a:pt x="16189" y="17926"/>
                  </a:cubicBezTo>
                  <a:cubicBezTo>
                    <a:pt x="16145" y="17814"/>
                    <a:pt x="16145" y="17814"/>
                    <a:pt x="16145" y="17814"/>
                  </a:cubicBezTo>
                  <a:cubicBezTo>
                    <a:pt x="16145" y="17703"/>
                    <a:pt x="16145" y="17703"/>
                    <a:pt x="16145" y="17703"/>
                  </a:cubicBezTo>
                  <a:close/>
                  <a:moveTo>
                    <a:pt x="15617" y="16924"/>
                  </a:moveTo>
                  <a:cubicBezTo>
                    <a:pt x="15661" y="16812"/>
                    <a:pt x="15661" y="16812"/>
                    <a:pt x="15661" y="16812"/>
                  </a:cubicBezTo>
                  <a:cubicBezTo>
                    <a:pt x="15705" y="16924"/>
                    <a:pt x="15705" y="16924"/>
                    <a:pt x="15705" y="16924"/>
                  </a:cubicBezTo>
                  <a:cubicBezTo>
                    <a:pt x="15705" y="17035"/>
                    <a:pt x="15705" y="17035"/>
                    <a:pt x="15705" y="17035"/>
                  </a:cubicBezTo>
                  <a:cubicBezTo>
                    <a:pt x="15617" y="17035"/>
                    <a:pt x="15617" y="17035"/>
                    <a:pt x="15617" y="17035"/>
                  </a:cubicBezTo>
                  <a:cubicBezTo>
                    <a:pt x="15617" y="16924"/>
                    <a:pt x="15617" y="16924"/>
                    <a:pt x="15617" y="16924"/>
                  </a:cubicBezTo>
                  <a:close/>
                  <a:moveTo>
                    <a:pt x="15705" y="18260"/>
                  </a:moveTo>
                  <a:cubicBezTo>
                    <a:pt x="15793" y="18260"/>
                    <a:pt x="15793" y="18260"/>
                    <a:pt x="15793" y="18260"/>
                  </a:cubicBezTo>
                  <a:cubicBezTo>
                    <a:pt x="15837" y="18371"/>
                    <a:pt x="15837" y="18371"/>
                    <a:pt x="15837" y="18371"/>
                  </a:cubicBezTo>
                  <a:cubicBezTo>
                    <a:pt x="15793" y="18371"/>
                    <a:pt x="15793" y="18371"/>
                    <a:pt x="15793" y="18371"/>
                  </a:cubicBezTo>
                  <a:cubicBezTo>
                    <a:pt x="15705" y="18260"/>
                    <a:pt x="15705" y="18260"/>
                    <a:pt x="15705" y="18260"/>
                  </a:cubicBezTo>
                  <a:close/>
                  <a:moveTo>
                    <a:pt x="15001" y="17480"/>
                  </a:moveTo>
                  <a:cubicBezTo>
                    <a:pt x="15089" y="17258"/>
                    <a:pt x="15089" y="17258"/>
                    <a:pt x="15089" y="17258"/>
                  </a:cubicBezTo>
                  <a:cubicBezTo>
                    <a:pt x="15045" y="17258"/>
                    <a:pt x="15045" y="17258"/>
                    <a:pt x="15045" y="17258"/>
                  </a:cubicBezTo>
                  <a:cubicBezTo>
                    <a:pt x="15001" y="17369"/>
                    <a:pt x="15001" y="17369"/>
                    <a:pt x="15001" y="17369"/>
                  </a:cubicBezTo>
                  <a:cubicBezTo>
                    <a:pt x="15001" y="17480"/>
                    <a:pt x="15001" y="17480"/>
                    <a:pt x="15001" y="17480"/>
                  </a:cubicBezTo>
                  <a:close/>
                  <a:moveTo>
                    <a:pt x="15265" y="18148"/>
                  </a:moveTo>
                  <a:cubicBezTo>
                    <a:pt x="15397" y="18148"/>
                    <a:pt x="15397" y="18148"/>
                    <a:pt x="15397" y="18148"/>
                  </a:cubicBezTo>
                  <a:cubicBezTo>
                    <a:pt x="15485" y="18148"/>
                    <a:pt x="15485" y="18148"/>
                    <a:pt x="15485" y="18148"/>
                  </a:cubicBezTo>
                  <a:cubicBezTo>
                    <a:pt x="15485" y="18260"/>
                    <a:pt x="15485" y="18260"/>
                    <a:pt x="15485" y="18260"/>
                  </a:cubicBezTo>
                  <a:cubicBezTo>
                    <a:pt x="15353" y="18371"/>
                    <a:pt x="15353" y="18371"/>
                    <a:pt x="15353" y="18371"/>
                  </a:cubicBezTo>
                  <a:cubicBezTo>
                    <a:pt x="15265" y="18260"/>
                    <a:pt x="15265" y="18260"/>
                    <a:pt x="15265" y="18260"/>
                  </a:cubicBezTo>
                  <a:cubicBezTo>
                    <a:pt x="15265" y="18148"/>
                    <a:pt x="15265" y="18148"/>
                    <a:pt x="15265" y="18148"/>
                  </a:cubicBezTo>
                  <a:close/>
                  <a:moveTo>
                    <a:pt x="15133" y="18260"/>
                  </a:moveTo>
                  <a:cubicBezTo>
                    <a:pt x="15177" y="18148"/>
                    <a:pt x="15177" y="18148"/>
                    <a:pt x="15177" y="18148"/>
                  </a:cubicBezTo>
                  <a:cubicBezTo>
                    <a:pt x="15177" y="18371"/>
                    <a:pt x="15177" y="18371"/>
                    <a:pt x="15177" y="18371"/>
                  </a:cubicBezTo>
                  <a:cubicBezTo>
                    <a:pt x="15133" y="18260"/>
                    <a:pt x="15133" y="18260"/>
                    <a:pt x="15133" y="18260"/>
                  </a:cubicBezTo>
                  <a:close/>
                  <a:moveTo>
                    <a:pt x="14913" y="18148"/>
                  </a:moveTo>
                  <a:cubicBezTo>
                    <a:pt x="14957" y="18037"/>
                    <a:pt x="14957" y="18037"/>
                    <a:pt x="14957" y="18037"/>
                  </a:cubicBezTo>
                  <a:cubicBezTo>
                    <a:pt x="15001" y="18148"/>
                    <a:pt x="15001" y="18148"/>
                    <a:pt x="15001" y="18148"/>
                  </a:cubicBezTo>
                  <a:cubicBezTo>
                    <a:pt x="14957" y="18260"/>
                    <a:pt x="14957" y="18260"/>
                    <a:pt x="14957" y="18260"/>
                  </a:cubicBezTo>
                  <a:cubicBezTo>
                    <a:pt x="14913" y="18148"/>
                    <a:pt x="14913" y="18148"/>
                    <a:pt x="14913" y="18148"/>
                  </a:cubicBezTo>
                  <a:close/>
                  <a:moveTo>
                    <a:pt x="13154" y="20709"/>
                  </a:moveTo>
                  <a:cubicBezTo>
                    <a:pt x="13110" y="20932"/>
                    <a:pt x="13110" y="20932"/>
                    <a:pt x="13110" y="20932"/>
                  </a:cubicBezTo>
                  <a:cubicBezTo>
                    <a:pt x="13198" y="21043"/>
                    <a:pt x="13198" y="21043"/>
                    <a:pt x="13198" y="21043"/>
                  </a:cubicBezTo>
                  <a:cubicBezTo>
                    <a:pt x="13330" y="20932"/>
                    <a:pt x="13330" y="20932"/>
                    <a:pt x="13330" y="20932"/>
                  </a:cubicBezTo>
                  <a:cubicBezTo>
                    <a:pt x="13462" y="20709"/>
                    <a:pt x="13462" y="20709"/>
                    <a:pt x="13462" y="20709"/>
                  </a:cubicBezTo>
                  <a:cubicBezTo>
                    <a:pt x="13549" y="20709"/>
                    <a:pt x="13549" y="20709"/>
                    <a:pt x="13549" y="20709"/>
                  </a:cubicBezTo>
                  <a:cubicBezTo>
                    <a:pt x="13637" y="20709"/>
                    <a:pt x="13637" y="20709"/>
                    <a:pt x="13637" y="20709"/>
                  </a:cubicBezTo>
                  <a:cubicBezTo>
                    <a:pt x="13725" y="20598"/>
                    <a:pt x="13725" y="20598"/>
                    <a:pt x="13725" y="20598"/>
                  </a:cubicBezTo>
                  <a:cubicBezTo>
                    <a:pt x="13769" y="20375"/>
                    <a:pt x="13769" y="20375"/>
                    <a:pt x="13769" y="20375"/>
                  </a:cubicBezTo>
                  <a:cubicBezTo>
                    <a:pt x="13945" y="20041"/>
                    <a:pt x="13945" y="20041"/>
                    <a:pt x="13945" y="20041"/>
                  </a:cubicBezTo>
                  <a:cubicBezTo>
                    <a:pt x="13989" y="19819"/>
                    <a:pt x="13989" y="19819"/>
                    <a:pt x="13989" y="19819"/>
                  </a:cubicBezTo>
                  <a:cubicBezTo>
                    <a:pt x="14033" y="19819"/>
                    <a:pt x="14033" y="19819"/>
                    <a:pt x="14033" y="19819"/>
                  </a:cubicBezTo>
                  <a:cubicBezTo>
                    <a:pt x="13901" y="19485"/>
                    <a:pt x="13901" y="19485"/>
                    <a:pt x="13901" y="19485"/>
                  </a:cubicBezTo>
                  <a:cubicBezTo>
                    <a:pt x="13813" y="19262"/>
                    <a:pt x="13813" y="19262"/>
                    <a:pt x="13813" y="19262"/>
                  </a:cubicBezTo>
                  <a:cubicBezTo>
                    <a:pt x="13769" y="19262"/>
                    <a:pt x="13769" y="19262"/>
                    <a:pt x="13769" y="19262"/>
                  </a:cubicBezTo>
                  <a:cubicBezTo>
                    <a:pt x="13725" y="19373"/>
                    <a:pt x="13725" y="19373"/>
                    <a:pt x="13725" y="19373"/>
                  </a:cubicBezTo>
                  <a:cubicBezTo>
                    <a:pt x="13681" y="19707"/>
                    <a:pt x="13681" y="19707"/>
                    <a:pt x="13681" y="19707"/>
                  </a:cubicBezTo>
                  <a:cubicBezTo>
                    <a:pt x="13593" y="19707"/>
                    <a:pt x="13593" y="19707"/>
                    <a:pt x="13593" y="19707"/>
                  </a:cubicBezTo>
                  <a:cubicBezTo>
                    <a:pt x="13505" y="19819"/>
                    <a:pt x="13505" y="19819"/>
                    <a:pt x="13505" y="19819"/>
                  </a:cubicBezTo>
                  <a:cubicBezTo>
                    <a:pt x="13462" y="19596"/>
                    <a:pt x="13462" y="19596"/>
                    <a:pt x="13462" y="19596"/>
                  </a:cubicBezTo>
                  <a:cubicBezTo>
                    <a:pt x="13418" y="19707"/>
                    <a:pt x="13418" y="19707"/>
                    <a:pt x="13418" y="19707"/>
                  </a:cubicBezTo>
                  <a:cubicBezTo>
                    <a:pt x="13330" y="19819"/>
                    <a:pt x="13330" y="19819"/>
                    <a:pt x="13330" y="19819"/>
                  </a:cubicBezTo>
                  <a:cubicBezTo>
                    <a:pt x="13286" y="20041"/>
                    <a:pt x="13286" y="20041"/>
                    <a:pt x="13286" y="20041"/>
                  </a:cubicBezTo>
                  <a:cubicBezTo>
                    <a:pt x="13198" y="20487"/>
                    <a:pt x="13198" y="20487"/>
                    <a:pt x="13198" y="20487"/>
                  </a:cubicBezTo>
                  <a:cubicBezTo>
                    <a:pt x="13198" y="20487"/>
                    <a:pt x="13198" y="20487"/>
                    <a:pt x="13198" y="20487"/>
                  </a:cubicBezTo>
                  <a:cubicBezTo>
                    <a:pt x="13242" y="20598"/>
                    <a:pt x="13242" y="20598"/>
                    <a:pt x="13242" y="20598"/>
                  </a:cubicBezTo>
                  <a:cubicBezTo>
                    <a:pt x="13242" y="20709"/>
                    <a:pt x="13242" y="20709"/>
                    <a:pt x="13242" y="20709"/>
                  </a:cubicBezTo>
                  <a:cubicBezTo>
                    <a:pt x="13198" y="20709"/>
                    <a:pt x="13198" y="20709"/>
                    <a:pt x="13198" y="20709"/>
                  </a:cubicBezTo>
                  <a:cubicBezTo>
                    <a:pt x="13154" y="20709"/>
                    <a:pt x="13154" y="20709"/>
                    <a:pt x="13154" y="20709"/>
                  </a:cubicBezTo>
                  <a:close/>
                  <a:moveTo>
                    <a:pt x="13066" y="20932"/>
                  </a:moveTo>
                  <a:cubicBezTo>
                    <a:pt x="13110" y="20709"/>
                    <a:pt x="13110" y="20709"/>
                    <a:pt x="13110" y="20709"/>
                  </a:cubicBezTo>
                  <a:cubicBezTo>
                    <a:pt x="13066" y="20709"/>
                    <a:pt x="13066" y="20709"/>
                    <a:pt x="13066" y="20709"/>
                  </a:cubicBezTo>
                  <a:cubicBezTo>
                    <a:pt x="13022" y="20932"/>
                    <a:pt x="13022" y="20932"/>
                    <a:pt x="13022" y="20932"/>
                  </a:cubicBezTo>
                  <a:cubicBezTo>
                    <a:pt x="13066" y="20932"/>
                    <a:pt x="13066" y="20932"/>
                    <a:pt x="13066" y="20932"/>
                  </a:cubicBezTo>
                  <a:close/>
                  <a:moveTo>
                    <a:pt x="13066" y="21043"/>
                  </a:moveTo>
                  <a:cubicBezTo>
                    <a:pt x="12978" y="21155"/>
                    <a:pt x="12978" y="21155"/>
                    <a:pt x="12978" y="21155"/>
                  </a:cubicBezTo>
                  <a:cubicBezTo>
                    <a:pt x="13022" y="21266"/>
                    <a:pt x="13022" y="21266"/>
                    <a:pt x="13022" y="21266"/>
                  </a:cubicBezTo>
                  <a:cubicBezTo>
                    <a:pt x="12846" y="21377"/>
                    <a:pt x="12846" y="21377"/>
                    <a:pt x="12846" y="21377"/>
                  </a:cubicBezTo>
                  <a:cubicBezTo>
                    <a:pt x="12802" y="21600"/>
                    <a:pt x="12802" y="21600"/>
                    <a:pt x="12802" y="21600"/>
                  </a:cubicBezTo>
                  <a:cubicBezTo>
                    <a:pt x="12846" y="21600"/>
                    <a:pt x="12846" y="21600"/>
                    <a:pt x="12846" y="21600"/>
                  </a:cubicBezTo>
                  <a:cubicBezTo>
                    <a:pt x="13066" y="21377"/>
                    <a:pt x="13066" y="21377"/>
                    <a:pt x="13066" y="21377"/>
                  </a:cubicBezTo>
                  <a:cubicBezTo>
                    <a:pt x="13110" y="21266"/>
                    <a:pt x="13110" y="21266"/>
                    <a:pt x="13110" y="21266"/>
                  </a:cubicBezTo>
                  <a:cubicBezTo>
                    <a:pt x="13066" y="21043"/>
                    <a:pt x="13066" y="21043"/>
                    <a:pt x="13066" y="21043"/>
                  </a:cubicBezTo>
                  <a:close/>
                  <a:moveTo>
                    <a:pt x="12362" y="21043"/>
                  </a:moveTo>
                  <a:cubicBezTo>
                    <a:pt x="12450" y="21155"/>
                    <a:pt x="12450" y="21155"/>
                    <a:pt x="12450" y="21155"/>
                  </a:cubicBezTo>
                  <a:cubicBezTo>
                    <a:pt x="12450" y="21266"/>
                    <a:pt x="12450" y="21266"/>
                    <a:pt x="12450" y="21266"/>
                  </a:cubicBezTo>
                  <a:cubicBezTo>
                    <a:pt x="12362" y="21266"/>
                    <a:pt x="12362" y="21266"/>
                    <a:pt x="12362" y="21266"/>
                  </a:cubicBezTo>
                  <a:cubicBezTo>
                    <a:pt x="12318" y="21266"/>
                    <a:pt x="12318" y="21266"/>
                    <a:pt x="12318" y="21266"/>
                  </a:cubicBezTo>
                  <a:cubicBezTo>
                    <a:pt x="12362" y="21155"/>
                    <a:pt x="12362" y="21155"/>
                    <a:pt x="12362" y="21155"/>
                  </a:cubicBezTo>
                  <a:cubicBezTo>
                    <a:pt x="12362" y="21043"/>
                    <a:pt x="12362" y="21043"/>
                    <a:pt x="12362" y="21043"/>
                  </a:cubicBezTo>
                  <a:close/>
                  <a:moveTo>
                    <a:pt x="11042" y="19819"/>
                  </a:moveTo>
                  <a:cubicBezTo>
                    <a:pt x="11218" y="19485"/>
                    <a:pt x="11218" y="19485"/>
                    <a:pt x="11218" y="19485"/>
                  </a:cubicBezTo>
                  <a:cubicBezTo>
                    <a:pt x="11350" y="19707"/>
                    <a:pt x="11350" y="19707"/>
                    <a:pt x="11350" y="19707"/>
                  </a:cubicBezTo>
                  <a:cubicBezTo>
                    <a:pt x="11438" y="19707"/>
                    <a:pt x="11438" y="19707"/>
                    <a:pt x="11438" y="19707"/>
                  </a:cubicBezTo>
                  <a:cubicBezTo>
                    <a:pt x="11526" y="19596"/>
                    <a:pt x="11526" y="19596"/>
                    <a:pt x="11526" y="19596"/>
                  </a:cubicBezTo>
                  <a:cubicBezTo>
                    <a:pt x="11614" y="19819"/>
                    <a:pt x="11614" y="19819"/>
                    <a:pt x="11614" y="19819"/>
                  </a:cubicBezTo>
                  <a:cubicBezTo>
                    <a:pt x="11658" y="20041"/>
                    <a:pt x="11658" y="20041"/>
                    <a:pt x="11658" y="20041"/>
                  </a:cubicBezTo>
                  <a:cubicBezTo>
                    <a:pt x="11746" y="20041"/>
                    <a:pt x="11746" y="20041"/>
                    <a:pt x="11746" y="20041"/>
                  </a:cubicBezTo>
                  <a:cubicBezTo>
                    <a:pt x="11834" y="20264"/>
                    <a:pt x="11834" y="20264"/>
                    <a:pt x="11834" y="20264"/>
                  </a:cubicBezTo>
                  <a:cubicBezTo>
                    <a:pt x="11922" y="20487"/>
                    <a:pt x="11922" y="20487"/>
                    <a:pt x="11922" y="20487"/>
                  </a:cubicBezTo>
                  <a:cubicBezTo>
                    <a:pt x="11922" y="20598"/>
                    <a:pt x="11922" y="20598"/>
                    <a:pt x="11922" y="20598"/>
                  </a:cubicBezTo>
                  <a:cubicBezTo>
                    <a:pt x="11790" y="20821"/>
                    <a:pt x="11790" y="20821"/>
                    <a:pt x="11790" y="20821"/>
                  </a:cubicBezTo>
                  <a:cubicBezTo>
                    <a:pt x="11658" y="20821"/>
                    <a:pt x="11658" y="20821"/>
                    <a:pt x="11658" y="20821"/>
                  </a:cubicBezTo>
                  <a:cubicBezTo>
                    <a:pt x="11570" y="20709"/>
                    <a:pt x="11570" y="20709"/>
                    <a:pt x="11570" y="20709"/>
                  </a:cubicBezTo>
                  <a:cubicBezTo>
                    <a:pt x="11482" y="20375"/>
                    <a:pt x="11482" y="20375"/>
                    <a:pt x="11482" y="20375"/>
                  </a:cubicBezTo>
                  <a:cubicBezTo>
                    <a:pt x="11394" y="20375"/>
                    <a:pt x="11394" y="20375"/>
                    <a:pt x="11394" y="20375"/>
                  </a:cubicBezTo>
                  <a:cubicBezTo>
                    <a:pt x="11306" y="20153"/>
                    <a:pt x="11306" y="20153"/>
                    <a:pt x="11306" y="20153"/>
                  </a:cubicBezTo>
                  <a:cubicBezTo>
                    <a:pt x="11218" y="20153"/>
                    <a:pt x="11218" y="20153"/>
                    <a:pt x="11218" y="20153"/>
                  </a:cubicBezTo>
                  <a:cubicBezTo>
                    <a:pt x="11086" y="20153"/>
                    <a:pt x="11086" y="20153"/>
                    <a:pt x="11086" y="20153"/>
                  </a:cubicBezTo>
                  <a:cubicBezTo>
                    <a:pt x="10998" y="19930"/>
                    <a:pt x="10998" y="19930"/>
                    <a:pt x="10998" y="19930"/>
                  </a:cubicBezTo>
                  <a:cubicBezTo>
                    <a:pt x="11042" y="19819"/>
                    <a:pt x="11042" y="19819"/>
                    <a:pt x="11042" y="19819"/>
                  </a:cubicBezTo>
                  <a:close/>
                  <a:moveTo>
                    <a:pt x="9590" y="17035"/>
                  </a:moveTo>
                  <a:cubicBezTo>
                    <a:pt x="9634" y="17035"/>
                    <a:pt x="9634" y="17035"/>
                    <a:pt x="9634" y="17035"/>
                  </a:cubicBezTo>
                  <a:cubicBezTo>
                    <a:pt x="9678" y="17035"/>
                    <a:pt x="9678" y="17035"/>
                    <a:pt x="9678" y="17035"/>
                  </a:cubicBezTo>
                  <a:cubicBezTo>
                    <a:pt x="9678" y="17146"/>
                    <a:pt x="9678" y="17146"/>
                    <a:pt x="9678" y="17146"/>
                  </a:cubicBezTo>
                  <a:cubicBezTo>
                    <a:pt x="9590" y="17146"/>
                    <a:pt x="9590" y="17146"/>
                    <a:pt x="9590" y="17146"/>
                  </a:cubicBezTo>
                  <a:cubicBezTo>
                    <a:pt x="9590" y="17035"/>
                    <a:pt x="9590" y="17035"/>
                    <a:pt x="9590" y="17035"/>
                  </a:cubicBezTo>
                  <a:close/>
                  <a:moveTo>
                    <a:pt x="9282" y="16701"/>
                  </a:moveTo>
                  <a:cubicBezTo>
                    <a:pt x="9370" y="16812"/>
                    <a:pt x="9370" y="16812"/>
                    <a:pt x="9370" y="16812"/>
                  </a:cubicBezTo>
                  <a:cubicBezTo>
                    <a:pt x="9414" y="16701"/>
                    <a:pt x="9414" y="16701"/>
                    <a:pt x="9414" y="16701"/>
                  </a:cubicBezTo>
                  <a:cubicBezTo>
                    <a:pt x="9458" y="16701"/>
                    <a:pt x="9458" y="16701"/>
                    <a:pt x="9458" y="16701"/>
                  </a:cubicBezTo>
                  <a:cubicBezTo>
                    <a:pt x="9502" y="16701"/>
                    <a:pt x="9502" y="16701"/>
                    <a:pt x="9502" y="16701"/>
                  </a:cubicBezTo>
                  <a:cubicBezTo>
                    <a:pt x="9502" y="16590"/>
                    <a:pt x="9502" y="16590"/>
                    <a:pt x="9502" y="16590"/>
                  </a:cubicBezTo>
                  <a:cubicBezTo>
                    <a:pt x="9414" y="16590"/>
                    <a:pt x="9414" y="16590"/>
                    <a:pt x="9414" y="16590"/>
                  </a:cubicBezTo>
                  <a:cubicBezTo>
                    <a:pt x="9326" y="16590"/>
                    <a:pt x="9326" y="16590"/>
                    <a:pt x="9326" y="16590"/>
                  </a:cubicBezTo>
                  <a:cubicBezTo>
                    <a:pt x="9282" y="16590"/>
                    <a:pt x="9282" y="16590"/>
                    <a:pt x="9282" y="16590"/>
                  </a:cubicBezTo>
                  <a:cubicBezTo>
                    <a:pt x="9282" y="16701"/>
                    <a:pt x="9282" y="16701"/>
                    <a:pt x="9282" y="16701"/>
                  </a:cubicBezTo>
                  <a:close/>
                  <a:moveTo>
                    <a:pt x="14341" y="17926"/>
                  </a:moveTo>
                  <a:cubicBezTo>
                    <a:pt x="14429" y="17703"/>
                    <a:pt x="14429" y="17703"/>
                    <a:pt x="14429" y="17703"/>
                  </a:cubicBezTo>
                  <a:cubicBezTo>
                    <a:pt x="14605" y="17814"/>
                    <a:pt x="14605" y="17814"/>
                    <a:pt x="14605" y="17814"/>
                  </a:cubicBezTo>
                  <a:cubicBezTo>
                    <a:pt x="14649" y="17926"/>
                    <a:pt x="14649" y="17926"/>
                    <a:pt x="14649" y="17926"/>
                  </a:cubicBezTo>
                  <a:cubicBezTo>
                    <a:pt x="14649" y="17814"/>
                    <a:pt x="14649" y="17814"/>
                    <a:pt x="14649" y="17814"/>
                  </a:cubicBezTo>
                  <a:cubicBezTo>
                    <a:pt x="14737" y="17703"/>
                    <a:pt x="14737" y="17703"/>
                    <a:pt x="14737" y="17703"/>
                  </a:cubicBezTo>
                  <a:cubicBezTo>
                    <a:pt x="14781" y="17592"/>
                    <a:pt x="14781" y="17592"/>
                    <a:pt x="14781" y="17592"/>
                  </a:cubicBezTo>
                  <a:cubicBezTo>
                    <a:pt x="14781" y="17480"/>
                    <a:pt x="14781" y="17480"/>
                    <a:pt x="14781" y="17480"/>
                  </a:cubicBezTo>
                  <a:cubicBezTo>
                    <a:pt x="14693" y="17369"/>
                    <a:pt x="14693" y="17369"/>
                    <a:pt x="14693" y="17369"/>
                  </a:cubicBezTo>
                  <a:cubicBezTo>
                    <a:pt x="14649" y="17480"/>
                    <a:pt x="14649" y="17480"/>
                    <a:pt x="14649" y="17480"/>
                  </a:cubicBezTo>
                  <a:cubicBezTo>
                    <a:pt x="14473" y="17592"/>
                    <a:pt x="14473" y="17592"/>
                    <a:pt x="14473" y="17592"/>
                  </a:cubicBezTo>
                  <a:cubicBezTo>
                    <a:pt x="14429" y="17480"/>
                    <a:pt x="14429" y="17480"/>
                    <a:pt x="14429" y="17480"/>
                  </a:cubicBezTo>
                  <a:cubicBezTo>
                    <a:pt x="14341" y="17592"/>
                    <a:pt x="14341" y="17592"/>
                    <a:pt x="14341" y="17592"/>
                  </a:cubicBezTo>
                  <a:cubicBezTo>
                    <a:pt x="14341" y="17814"/>
                    <a:pt x="14341" y="17814"/>
                    <a:pt x="14341" y="17814"/>
                  </a:cubicBezTo>
                  <a:cubicBezTo>
                    <a:pt x="14341" y="17926"/>
                    <a:pt x="14341" y="17926"/>
                    <a:pt x="14341" y="17926"/>
                  </a:cubicBezTo>
                  <a:close/>
                  <a:moveTo>
                    <a:pt x="14165" y="18260"/>
                  </a:moveTo>
                  <a:cubicBezTo>
                    <a:pt x="14165" y="18371"/>
                    <a:pt x="14165" y="18371"/>
                    <a:pt x="14165" y="18371"/>
                  </a:cubicBezTo>
                  <a:cubicBezTo>
                    <a:pt x="14165" y="18371"/>
                    <a:pt x="14165" y="18371"/>
                    <a:pt x="14165" y="18371"/>
                  </a:cubicBezTo>
                  <a:cubicBezTo>
                    <a:pt x="14209" y="18260"/>
                    <a:pt x="14209" y="18260"/>
                    <a:pt x="14209" y="18260"/>
                  </a:cubicBezTo>
                  <a:cubicBezTo>
                    <a:pt x="14165" y="18260"/>
                    <a:pt x="14165" y="18260"/>
                    <a:pt x="14165" y="18260"/>
                  </a:cubicBezTo>
                  <a:close/>
                  <a:moveTo>
                    <a:pt x="13769" y="18148"/>
                  </a:moveTo>
                  <a:cubicBezTo>
                    <a:pt x="13681" y="18260"/>
                    <a:pt x="13681" y="18260"/>
                    <a:pt x="13681" y="18260"/>
                  </a:cubicBezTo>
                  <a:cubicBezTo>
                    <a:pt x="13725" y="18371"/>
                    <a:pt x="13725" y="18371"/>
                    <a:pt x="13725" y="18371"/>
                  </a:cubicBezTo>
                  <a:cubicBezTo>
                    <a:pt x="13681" y="18482"/>
                    <a:pt x="13681" y="18482"/>
                    <a:pt x="13681" y="18482"/>
                  </a:cubicBezTo>
                  <a:cubicBezTo>
                    <a:pt x="13681" y="18594"/>
                    <a:pt x="13681" y="18594"/>
                    <a:pt x="13681" y="18594"/>
                  </a:cubicBezTo>
                  <a:cubicBezTo>
                    <a:pt x="13769" y="18594"/>
                    <a:pt x="13769" y="18594"/>
                    <a:pt x="13769" y="18594"/>
                  </a:cubicBezTo>
                  <a:cubicBezTo>
                    <a:pt x="13945" y="18482"/>
                    <a:pt x="13945" y="18482"/>
                    <a:pt x="13945" y="18482"/>
                  </a:cubicBezTo>
                  <a:cubicBezTo>
                    <a:pt x="13989" y="18260"/>
                    <a:pt x="13989" y="18260"/>
                    <a:pt x="13989" y="18260"/>
                  </a:cubicBezTo>
                  <a:cubicBezTo>
                    <a:pt x="13945" y="18260"/>
                    <a:pt x="13945" y="18260"/>
                    <a:pt x="13945" y="18260"/>
                  </a:cubicBezTo>
                  <a:cubicBezTo>
                    <a:pt x="13813" y="18260"/>
                    <a:pt x="13813" y="18260"/>
                    <a:pt x="13813" y="18260"/>
                  </a:cubicBezTo>
                  <a:cubicBezTo>
                    <a:pt x="13769" y="18148"/>
                    <a:pt x="13769" y="18148"/>
                    <a:pt x="13769" y="18148"/>
                  </a:cubicBezTo>
                  <a:close/>
                  <a:moveTo>
                    <a:pt x="13418" y="18705"/>
                  </a:moveTo>
                  <a:cubicBezTo>
                    <a:pt x="13505" y="18705"/>
                    <a:pt x="13505" y="18705"/>
                    <a:pt x="13505" y="18705"/>
                  </a:cubicBezTo>
                  <a:cubicBezTo>
                    <a:pt x="13549" y="18816"/>
                    <a:pt x="13549" y="18816"/>
                    <a:pt x="13549" y="18816"/>
                  </a:cubicBezTo>
                  <a:cubicBezTo>
                    <a:pt x="13593" y="18482"/>
                    <a:pt x="13593" y="18482"/>
                    <a:pt x="13593" y="18482"/>
                  </a:cubicBezTo>
                  <a:cubicBezTo>
                    <a:pt x="13593" y="18371"/>
                    <a:pt x="13593" y="18371"/>
                    <a:pt x="13593" y="18371"/>
                  </a:cubicBezTo>
                  <a:cubicBezTo>
                    <a:pt x="13549" y="18482"/>
                    <a:pt x="13549" y="18482"/>
                    <a:pt x="13549" y="18482"/>
                  </a:cubicBezTo>
                  <a:cubicBezTo>
                    <a:pt x="13462" y="18594"/>
                    <a:pt x="13462" y="18594"/>
                    <a:pt x="13462" y="18594"/>
                  </a:cubicBezTo>
                  <a:cubicBezTo>
                    <a:pt x="13418" y="18705"/>
                    <a:pt x="13418" y="18705"/>
                    <a:pt x="13418" y="18705"/>
                  </a:cubicBezTo>
                  <a:close/>
                  <a:moveTo>
                    <a:pt x="13154" y="18705"/>
                  </a:moveTo>
                  <a:cubicBezTo>
                    <a:pt x="13242" y="18482"/>
                    <a:pt x="13242" y="18482"/>
                    <a:pt x="13242" y="18482"/>
                  </a:cubicBezTo>
                  <a:cubicBezTo>
                    <a:pt x="13198" y="18371"/>
                    <a:pt x="13198" y="18371"/>
                    <a:pt x="13198" y="18371"/>
                  </a:cubicBezTo>
                  <a:cubicBezTo>
                    <a:pt x="13242" y="18371"/>
                    <a:pt x="13242" y="18371"/>
                    <a:pt x="13242" y="18371"/>
                  </a:cubicBezTo>
                  <a:cubicBezTo>
                    <a:pt x="13330" y="18371"/>
                    <a:pt x="13330" y="18371"/>
                    <a:pt x="13330" y="18371"/>
                  </a:cubicBezTo>
                  <a:cubicBezTo>
                    <a:pt x="13374" y="18260"/>
                    <a:pt x="13374" y="18260"/>
                    <a:pt x="13374" y="18260"/>
                  </a:cubicBezTo>
                  <a:cubicBezTo>
                    <a:pt x="13418" y="18371"/>
                    <a:pt x="13418" y="18371"/>
                    <a:pt x="13418" y="18371"/>
                  </a:cubicBezTo>
                  <a:cubicBezTo>
                    <a:pt x="13330" y="18594"/>
                    <a:pt x="13330" y="18594"/>
                    <a:pt x="13330" y="18594"/>
                  </a:cubicBezTo>
                  <a:cubicBezTo>
                    <a:pt x="13286" y="18705"/>
                    <a:pt x="13286" y="18705"/>
                    <a:pt x="13286" y="18705"/>
                  </a:cubicBezTo>
                  <a:cubicBezTo>
                    <a:pt x="13154" y="18816"/>
                    <a:pt x="13154" y="18816"/>
                    <a:pt x="13154" y="18816"/>
                  </a:cubicBezTo>
                  <a:cubicBezTo>
                    <a:pt x="13154" y="18705"/>
                    <a:pt x="13154" y="18705"/>
                    <a:pt x="13154" y="18705"/>
                  </a:cubicBezTo>
                  <a:close/>
                  <a:moveTo>
                    <a:pt x="13066" y="18594"/>
                  </a:moveTo>
                  <a:cubicBezTo>
                    <a:pt x="12978" y="18705"/>
                    <a:pt x="12978" y="18705"/>
                    <a:pt x="12978" y="18705"/>
                  </a:cubicBezTo>
                  <a:cubicBezTo>
                    <a:pt x="12934" y="18816"/>
                    <a:pt x="12934" y="18816"/>
                    <a:pt x="12934" y="18816"/>
                  </a:cubicBezTo>
                  <a:cubicBezTo>
                    <a:pt x="12978" y="18705"/>
                    <a:pt x="12978" y="18705"/>
                    <a:pt x="12978" y="18705"/>
                  </a:cubicBezTo>
                  <a:cubicBezTo>
                    <a:pt x="13066" y="18594"/>
                    <a:pt x="13066" y="18594"/>
                    <a:pt x="13066" y="18594"/>
                  </a:cubicBezTo>
                  <a:close/>
                  <a:moveTo>
                    <a:pt x="13110" y="18260"/>
                  </a:moveTo>
                  <a:cubicBezTo>
                    <a:pt x="13022" y="18371"/>
                    <a:pt x="13022" y="18371"/>
                    <a:pt x="13022" y="18371"/>
                  </a:cubicBezTo>
                  <a:cubicBezTo>
                    <a:pt x="13110" y="18482"/>
                    <a:pt x="13110" y="18482"/>
                    <a:pt x="13110" y="18482"/>
                  </a:cubicBezTo>
                  <a:cubicBezTo>
                    <a:pt x="13110" y="18371"/>
                    <a:pt x="13110" y="18371"/>
                    <a:pt x="13110" y="18371"/>
                  </a:cubicBezTo>
                  <a:cubicBezTo>
                    <a:pt x="13110" y="18260"/>
                    <a:pt x="13110" y="18260"/>
                    <a:pt x="13110" y="18260"/>
                  </a:cubicBezTo>
                  <a:close/>
                  <a:moveTo>
                    <a:pt x="11438" y="18816"/>
                  </a:moveTo>
                  <a:cubicBezTo>
                    <a:pt x="11438" y="18705"/>
                    <a:pt x="11482" y="18594"/>
                    <a:pt x="11482" y="18594"/>
                  </a:cubicBezTo>
                  <a:cubicBezTo>
                    <a:pt x="11614" y="18371"/>
                    <a:pt x="11614" y="18371"/>
                    <a:pt x="11614" y="18371"/>
                  </a:cubicBezTo>
                  <a:cubicBezTo>
                    <a:pt x="11834" y="18260"/>
                    <a:pt x="11834" y="18260"/>
                    <a:pt x="11834" y="18260"/>
                  </a:cubicBezTo>
                  <a:cubicBezTo>
                    <a:pt x="11966" y="18371"/>
                    <a:pt x="11966" y="18371"/>
                    <a:pt x="11966" y="18371"/>
                  </a:cubicBezTo>
                  <a:cubicBezTo>
                    <a:pt x="12010" y="18371"/>
                    <a:pt x="12010" y="18371"/>
                    <a:pt x="12010" y="18371"/>
                  </a:cubicBezTo>
                  <a:cubicBezTo>
                    <a:pt x="12142" y="18371"/>
                    <a:pt x="12142" y="18371"/>
                    <a:pt x="12142" y="18371"/>
                  </a:cubicBezTo>
                  <a:cubicBezTo>
                    <a:pt x="12274" y="18594"/>
                    <a:pt x="12274" y="18594"/>
                    <a:pt x="12274" y="18594"/>
                  </a:cubicBezTo>
                  <a:cubicBezTo>
                    <a:pt x="12362" y="18482"/>
                    <a:pt x="12362" y="18482"/>
                    <a:pt x="12362" y="18482"/>
                  </a:cubicBezTo>
                  <a:cubicBezTo>
                    <a:pt x="12494" y="18482"/>
                    <a:pt x="12494" y="18482"/>
                    <a:pt x="12494" y="18482"/>
                  </a:cubicBezTo>
                  <a:cubicBezTo>
                    <a:pt x="12538" y="18705"/>
                    <a:pt x="12538" y="18705"/>
                    <a:pt x="12538" y="18705"/>
                  </a:cubicBezTo>
                  <a:cubicBezTo>
                    <a:pt x="12670" y="18594"/>
                    <a:pt x="12670" y="18594"/>
                    <a:pt x="12670" y="18594"/>
                  </a:cubicBezTo>
                  <a:cubicBezTo>
                    <a:pt x="12714" y="18482"/>
                    <a:pt x="12714" y="18482"/>
                    <a:pt x="12714" y="18482"/>
                  </a:cubicBezTo>
                  <a:cubicBezTo>
                    <a:pt x="12802" y="18371"/>
                    <a:pt x="12802" y="18371"/>
                    <a:pt x="12802" y="18371"/>
                  </a:cubicBezTo>
                  <a:cubicBezTo>
                    <a:pt x="12846" y="18148"/>
                    <a:pt x="12846" y="18148"/>
                    <a:pt x="12846" y="18148"/>
                  </a:cubicBezTo>
                  <a:cubicBezTo>
                    <a:pt x="12802" y="18148"/>
                    <a:pt x="12802" y="18148"/>
                    <a:pt x="12802" y="18148"/>
                  </a:cubicBezTo>
                  <a:cubicBezTo>
                    <a:pt x="12890" y="18037"/>
                    <a:pt x="12890" y="18037"/>
                    <a:pt x="12890" y="18037"/>
                  </a:cubicBezTo>
                  <a:cubicBezTo>
                    <a:pt x="12978" y="18148"/>
                    <a:pt x="12978" y="18148"/>
                    <a:pt x="12978" y="18148"/>
                  </a:cubicBezTo>
                  <a:cubicBezTo>
                    <a:pt x="13022" y="18371"/>
                    <a:pt x="13022" y="18371"/>
                    <a:pt x="13022" y="18371"/>
                  </a:cubicBezTo>
                  <a:cubicBezTo>
                    <a:pt x="12978" y="18482"/>
                    <a:pt x="12978" y="18482"/>
                    <a:pt x="12978" y="18482"/>
                  </a:cubicBezTo>
                  <a:cubicBezTo>
                    <a:pt x="12890" y="18594"/>
                    <a:pt x="12890" y="18594"/>
                    <a:pt x="12890" y="18594"/>
                  </a:cubicBezTo>
                  <a:cubicBezTo>
                    <a:pt x="12846" y="18816"/>
                    <a:pt x="12846" y="18816"/>
                    <a:pt x="12846" y="18816"/>
                  </a:cubicBezTo>
                  <a:cubicBezTo>
                    <a:pt x="12714" y="18816"/>
                    <a:pt x="12714" y="18816"/>
                    <a:pt x="12714" y="18816"/>
                  </a:cubicBezTo>
                  <a:cubicBezTo>
                    <a:pt x="12670" y="18928"/>
                    <a:pt x="12670" y="18928"/>
                    <a:pt x="12670" y="18928"/>
                  </a:cubicBezTo>
                  <a:cubicBezTo>
                    <a:pt x="12626" y="18928"/>
                    <a:pt x="12626" y="18928"/>
                    <a:pt x="12626" y="18928"/>
                  </a:cubicBezTo>
                  <a:cubicBezTo>
                    <a:pt x="12494" y="18928"/>
                    <a:pt x="12494" y="18928"/>
                    <a:pt x="12494" y="18928"/>
                  </a:cubicBezTo>
                  <a:cubicBezTo>
                    <a:pt x="12362" y="19039"/>
                    <a:pt x="12362" y="19039"/>
                    <a:pt x="12362" y="19039"/>
                  </a:cubicBezTo>
                  <a:cubicBezTo>
                    <a:pt x="12186" y="18928"/>
                    <a:pt x="12186" y="18928"/>
                    <a:pt x="12186" y="18928"/>
                  </a:cubicBezTo>
                  <a:cubicBezTo>
                    <a:pt x="12098" y="19039"/>
                    <a:pt x="12098" y="19039"/>
                    <a:pt x="12098" y="19039"/>
                  </a:cubicBezTo>
                  <a:cubicBezTo>
                    <a:pt x="12098" y="19151"/>
                    <a:pt x="12098" y="19151"/>
                    <a:pt x="12098" y="19151"/>
                  </a:cubicBezTo>
                  <a:cubicBezTo>
                    <a:pt x="12010" y="19151"/>
                    <a:pt x="12010" y="19151"/>
                    <a:pt x="12010" y="19151"/>
                  </a:cubicBezTo>
                  <a:cubicBezTo>
                    <a:pt x="11966" y="19039"/>
                    <a:pt x="11966" y="19039"/>
                    <a:pt x="11966" y="19039"/>
                  </a:cubicBezTo>
                  <a:cubicBezTo>
                    <a:pt x="11878" y="19151"/>
                    <a:pt x="11878" y="19151"/>
                    <a:pt x="11878" y="19151"/>
                  </a:cubicBezTo>
                  <a:cubicBezTo>
                    <a:pt x="11834" y="19039"/>
                    <a:pt x="11834" y="19039"/>
                    <a:pt x="11834" y="19039"/>
                  </a:cubicBezTo>
                  <a:cubicBezTo>
                    <a:pt x="11746" y="19039"/>
                    <a:pt x="11746" y="19039"/>
                    <a:pt x="11746" y="19039"/>
                  </a:cubicBezTo>
                  <a:cubicBezTo>
                    <a:pt x="11658" y="19039"/>
                    <a:pt x="11658" y="19039"/>
                    <a:pt x="11658" y="19039"/>
                  </a:cubicBezTo>
                  <a:cubicBezTo>
                    <a:pt x="11614" y="19039"/>
                    <a:pt x="11614" y="19039"/>
                    <a:pt x="11614" y="19039"/>
                  </a:cubicBezTo>
                  <a:cubicBezTo>
                    <a:pt x="11526" y="19039"/>
                    <a:pt x="11526" y="19039"/>
                    <a:pt x="11526" y="19039"/>
                  </a:cubicBezTo>
                  <a:cubicBezTo>
                    <a:pt x="11482" y="18928"/>
                    <a:pt x="11482" y="18928"/>
                    <a:pt x="11482" y="18928"/>
                  </a:cubicBezTo>
                  <a:cubicBezTo>
                    <a:pt x="11438" y="18816"/>
                    <a:pt x="11438" y="18816"/>
                    <a:pt x="11438" y="18816"/>
                  </a:cubicBezTo>
                  <a:close/>
                  <a:moveTo>
                    <a:pt x="11394" y="18705"/>
                  </a:moveTo>
                  <a:cubicBezTo>
                    <a:pt x="11350" y="19039"/>
                    <a:pt x="11350" y="19039"/>
                    <a:pt x="11350" y="19039"/>
                  </a:cubicBezTo>
                  <a:cubicBezTo>
                    <a:pt x="11394" y="18928"/>
                    <a:pt x="11394" y="18928"/>
                    <a:pt x="11394" y="18928"/>
                  </a:cubicBezTo>
                  <a:cubicBezTo>
                    <a:pt x="11438" y="18816"/>
                    <a:pt x="11438" y="18816"/>
                    <a:pt x="11438" y="18816"/>
                  </a:cubicBezTo>
                  <a:cubicBezTo>
                    <a:pt x="11394" y="18705"/>
                    <a:pt x="11394" y="18705"/>
                    <a:pt x="11394" y="18705"/>
                  </a:cubicBezTo>
                  <a:close/>
                  <a:moveTo>
                    <a:pt x="11350" y="18594"/>
                  </a:moveTo>
                  <a:cubicBezTo>
                    <a:pt x="11262" y="18594"/>
                    <a:pt x="11262" y="18594"/>
                    <a:pt x="11262" y="18594"/>
                  </a:cubicBezTo>
                  <a:cubicBezTo>
                    <a:pt x="11218" y="18816"/>
                    <a:pt x="11218" y="18816"/>
                    <a:pt x="11218" y="18816"/>
                  </a:cubicBezTo>
                  <a:cubicBezTo>
                    <a:pt x="11262" y="19039"/>
                    <a:pt x="11262" y="19039"/>
                    <a:pt x="11262" y="19039"/>
                  </a:cubicBezTo>
                  <a:cubicBezTo>
                    <a:pt x="11306" y="18705"/>
                    <a:pt x="11306" y="18705"/>
                    <a:pt x="11306" y="18705"/>
                  </a:cubicBezTo>
                  <a:cubicBezTo>
                    <a:pt x="11350" y="18594"/>
                    <a:pt x="11350" y="18594"/>
                    <a:pt x="11350" y="18594"/>
                  </a:cubicBezTo>
                  <a:close/>
                  <a:moveTo>
                    <a:pt x="9986" y="18816"/>
                  </a:moveTo>
                  <a:cubicBezTo>
                    <a:pt x="9986" y="18928"/>
                    <a:pt x="9986" y="18928"/>
                    <a:pt x="9986" y="18928"/>
                  </a:cubicBezTo>
                  <a:cubicBezTo>
                    <a:pt x="10030" y="19039"/>
                    <a:pt x="10030" y="19039"/>
                    <a:pt x="10030" y="19039"/>
                  </a:cubicBezTo>
                  <a:cubicBezTo>
                    <a:pt x="9986" y="19151"/>
                    <a:pt x="9986" y="19151"/>
                    <a:pt x="9986" y="19151"/>
                  </a:cubicBezTo>
                  <a:cubicBezTo>
                    <a:pt x="10030" y="19262"/>
                    <a:pt x="10030" y="19262"/>
                    <a:pt x="10030" y="19262"/>
                  </a:cubicBezTo>
                  <a:cubicBezTo>
                    <a:pt x="10118" y="19373"/>
                    <a:pt x="10118" y="19373"/>
                    <a:pt x="10118" y="19373"/>
                  </a:cubicBezTo>
                  <a:cubicBezTo>
                    <a:pt x="10250" y="19262"/>
                    <a:pt x="10250" y="19262"/>
                    <a:pt x="10250" y="19262"/>
                  </a:cubicBezTo>
                  <a:cubicBezTo>
                    <a:pt x="10294" y="19373"/>
                    <a:pt x="10294" y="19373"/>
                    <a:pt x="10294" y="19373"/>
                  </a:cubicBezTo>
                  <a:cubicBezTo>
                    <a:pt x="10382" y="19262"/>
                    <a:pt x="10382" y="19262"/>
                    <a:pt x="10382" y="19262"/>
                  </a:cubicBezTo>
                  <a:cubicBezTo>
                    <a:pt x="10426" y="19151"/>
                    <a:pt x="10426" y="19151"/>
                    <a:pt x="10426" y="19151"/>
                  </a:cubicBezTo>
                  <a:cubicBezTo>
                    <a:pt x="10514" y="19151"/>
                    <a:pt x="10514" y="19151"/>
                    <a:pt x="10514" y="19151"/>
                  </a:cubicBezTo>
                  <a:cubicBezTo>
                    <a:pt x="10646" y="19039"/>
                    <a:pt x="10646" y="19039"/>
                    <a:pt x="10646" y="19039"/>
                  </a:cubicBezTo>
                  <a:cubicBezTo>
                    <a:pt x="10734" y="19151"/>
                    <a:pt x="10734" y="19151"/>
                    <a:pt x="10734" y="19151"/>
                  </a:cubicBezTo>
                  <a:cubicBezTo>
                    <a:pt x="10822" y="18928"/>
                    <a:pt x="10822" y="18928"/>
                    <a:pt x="10822" y="18928"/>
                  </a:cubicBezTo>
                  <a:cubicBezTo>
                    <a:pt x="10866" y="19039"/>
                    <a:pt x="10866" y="19039"/>
                    <a:pt x="10866" y="19039"/>
                  </a:cubicBezTo>
                  <a:cubicBezTo>
                    <a:pt x="10954" y="19039"/>
                    <a:pt x="10954" y="19039"/>
                    <a:pt x="10954" y="19039"/>
                  </a:cubicBezTo>
                  <a:cubicBezTo>
                    <a:pt x="11086" y="19039"/>
                    <a:pt x="11086" y="19039"/>
                    <a:pt x="11086" y="19039"/>
                  </a:cubicBezTo>
                  <a:cubicBezTo>
                    <a:pt x="10998" y="18928"/>
                    <a:pt x="10998" y="18928"/>
                    <a:pt x="10998" y="18928"/>
                  </a:cubicBezTo>
                  <a:cubicBezTo>
                    <a:pt x="11130" y="18928"/>
                    <a:pt x="11130" y="18928"/>
                    <a:pt x="11130" y="18928"/>
                  </a:cubicBezTo>
                  <a:cubicBezTo>
                    <a:pt x="11130" y="18705"/>
                    <a:pt x="11130" y="18705"/>
                    <a:pt x="11130" y="18705"/>
                  </a:cubicBezTo>
                  <a:cubicBezTo>
                    <a:pt x="11130" y="18816"/>
                    <a:pt x="11130" y="18816"/>
                    <a:pt x="11130" y="18816"/>
                  </a:cubicBezTo>
                  <a:cubicBezTo>
                    <a:pt x="11086" y="18594"/>
                    <a:pt x="11086" y="18594"/>
                    <a:pt x="11086" y="18594"/>
                  </a:cubicBezTo>
                  <a:cubicBezTo>
                    <a:pt x="11086" y="18371"/>
                    <a:pt x="11086" y="18371"/>
                    <a:pt x="11086" y="18371"/>
                  </a:cubicBezTo>
                  <a:cubicBezTo>
                    <a:pt x="10998" y="18371"/>
                    <a:pt x="10998" y="18371"/>
                    <a:pt x="10998" y="18371"/>
                  </a:cubicBezTo>
                  <a:cubicBezTo>
                    <a:pt x="10998" y="18482"/>
                    <a:pt x="10998" y="18482"/>
                    <a:pt x="10998" y="18482"/>
                  </a:cubicBezTo>
                  <a:cubicBezTo>
                    <a:pt x="10954" y="18594"/>
                    <a:pt x="10954" y="18594"/>
                    <a:pt x="10954" y="18594"/>
                  </a:cubicBezTo>
                  <a:cubicBezTo>
                    <a:pt x="10954" y="18371"/>
                    <a:pt x="10954" y="18371"/>
                    <a:pt x="10954" y="18371"/>
                  </a:cubicBezTo>
                  <a:cubicBezTo>
                    <a:pt x="10866" y="18260"/>
                    <a:pt x="10866" y="18260"/>
                    <a:pt x="10866" y="18260"/>
                  </a:cubicBezTo>
                  <a:cubicBezTo>
                    <a:pt x="10778" y="18260"/>
                    <a:pt x="10778" y="18260"/>
                    <a:pt x="10778" y="18260"/>
                  </a:cubicBezTo>
                  <a:cubicBezTo>
                    <a:pt x="10690" y="18148"/>
                    <a:pt x="10690" y="18148"/>
                    <a:pt x="10690" y="18148"/>
                  </a:cubicBezTo>
                  <a:cubicBezTo>
                    <a:pt x="10602" y="18037"/>
                    <a:pt x="10602" y="18037"/>
                    <a:pt x="10602" y="18037"/>
                  </a:cubicBezTo>
                  <a:cubicBezTo>
                    <a:pt x="10470" y="18260"/>
                    <a:pt x="10470" y="18260"/>
                    <a:pt x="10470" y="18260"/>
                  </a:cubicBezTo>
                  <a:cubicBezTo>
                    <a:pt x="10470" y="18371"/>
                    <a:pt x="10470" y="18371"/>
                    <a:pt x="10470" y="18371"/>
                  </a:cubicBezTo>
                  <a:cubicBezTo>
                    <a:pt x="10690" y="18594"/>
                    <a:pt x="10690" y="18594"/>
                    <a:pt x="10690" y="18594"/>
                  </a:cubicBezTo>
                  <a:cubicBezTo>
                    <a:pt x="10734" y="18816"/>
                    <a:pt x="10734" y="18816"/>
                    <a:pt x="10734" y="18816"/>
                  </a:cubicBezTo>
                  <a:cubicBezTo>
                    <a:pt x="10646" y="18816"/>
                    <a:pt x="10646" y="18816"/>
                    <a:pt x="10646" y="18816"/>
                  </a:cubicBezTo>
                  <a:cubicBezTo>
                    <a:pt x="10558" y="18928"/>
                    <a:pt x="10558" y="18928"/>
                    <a:pt x="10558" y="18928"/>
                  </a:cubicBezTo>
                  <a:cubicBezTo>
                    <a:pt x="10426" y="18705"/>
                    <a:pt x="10426" y="18705"/>
                    <a:pt x="10426" y="18705"/>
                  </a:cubicBezTo>
                  <a:cubicBezTo>
                    <a:pt x="10426" y="18482"/>
                    <a:pt x="10426" y="18482"/>
                    <a:pt x="10426" y="18482"/>
                  </a:cubicBezTo>
                  <a:cubicBezTo>
                    <a:pt x="10338" y="18482"/>
                    <a:pt x="10338" y="18482"/>
                    <a:pt x="10338" y="18482"/>
                  </a:cubicBezTo>
                  <a:cubicBezTo>
                    <a:pt x="10294" y="18482"/>
                    <a:pt x="10294" y="18482"/>
                    <a:pt x="10294" y="18482"/>
                  </a:cubicBezTo>
                  <a:cubicBezTo>
                    <a:pt x="10206" y="18482"/>
                    <a:pt x="10206" y="18482"/>
                    <a:pt x="10206" y="18482"/>
                  </a:cubicBezTo>
                  <a:cubicBezTo>
                    <a:pt x="10074" y="18594"/>
                    <a:pt x="10074" y="18594"/>
                    <a:pt x="10074" y="18594"/>
                  </a:cubicBezTo>
                  <a:cubicBezTo>
                    <a:pt x="10074" y="18594"/>
                    <a:pt x="9986" y="18816"/>
                    <a:pt x="9986" y="18816"/>
                  </a:cubicBezTo>
                  <a:close/>
                  <a:moveTo>
                    <a:pt x="9722" y="18482"/>
                  </a:moveTo>
                  <a:cubicBezTo>
                    <a:pt x="9810" y="18371"/>
                    <a:pt x="9810" y="18371"/>
                    <a:pt x="9810" y="18371"/>
                  </a:cubicBezTo>
                  <a:cubicBezTo>
                    <a:pt x="9986" y="18482"/>
                    <a:pt x="9986" y="18482"/>
                    <a:pt x="9986" y="18482"/>
                  </a:cubicBezTo>
                  <a:cubicBezTo>
                    <a:pt x="9942" y="18705"/>
                    <a:pt x="9942" y="18705"/>
                    <a:pt x="9942" y="18705"/>
                  </a:cubicBezTo>
                  <a:cubicBezTo>
                    <a:pt x="9898" y="18928"/>
                    <a:pt x="9898" y="18928"/>
                    <a:pt x="9898" y="18928"/>
                  </a:cubicBezTo>
                  <a:cubicBezTo>
                    <a:pt x="9898" y="19039"/>
                    <a:pt x="9898" y="19039"/>
                    <a:pt x="9898" y="19039"/>
                  </a:cubicBezTo>
                  <a:cubicBezTo>
                    <a:pt x="9854" y="19039"/>
                    <a:pt x="9854" y="19039"/>
                    <a:pt x="9854" y="19039"/>
                  </a:cubicBezTo>
                  <a:cubicBezTo>
                    <a:pt x="9766" y="19151"/>
                    <a:pt x="9766" y="19151"/>
                    <a:pt x="9766" y="19151"/>
                  </a:cubicBezTo>
                  <a:cubicBezTo>
                    <a:pt x="9590" y="19039"/>
                    <a:pt x="9590" y="19039"/>
                    <a:pt x="9590" y="19039"/>
                  </a:cubicBezTo>
                  <a:cubicBezTo>
                    <a:pt x="9590" y="18928"/>
                    <a:pt x="9590" y="18928"/>
                    <a:pt x="9590" y="18928"/>
                  </a:cubicBezTo>
                  <a:cubicBezTo>
                    <a:pt x="9634" y="18816"/>
                    <a:pt x="9634" y="18816"/>
                    <a:pt x="9634" y="18816"/>
                  </a:cubicBezTo>
                  <a:cubicBezTo>
                    <a:pt x="9678" y="18816"/>
                    <a:pt x="9678" y="18816"/>
                    <a:pt x="9678" y="18816"/>
                  </a:cubicBezTo>
                  <a:cubicBezTo>
                    <a:pt x="9722" y="18482"/>
                    <a:pt x="9722" y="18482"/>
                    <a:pt x="9722" y="18482"/>
                  </a:cubicBezTo>
                  <a:close/>
                  <a:moveTo>
                    <a:pt x="9414" y="18928"/>
                  </a:moveTo>
                  <a:cubicBezTo>
                    <a:pt x="9458" y="18705"/>
                    <a:pt x="9458" y="18705"/>
                    <a:pt x="9458" y="18705"/>
                  </a:cubicBezTo>
                  <a:cubicBezTo>
                    <a:pt x="9502" y="18928"/>
                    <a:pt x="9502" y="18928"/>
                    <a:pt x="9502" y="18928"/>
                  </a:cubicBezTo>
                  <a:cubicBezTo>
                    <a:pt x="9458" y="18928"/>
                    <a:pt x="9458" y="18928"/>
                    <a:pt x="9458" y="18928"/>
                  </a:cubicBezTo>
                  <a:cubicBezTo>
                    <a:pt x="9414" y="18928"/>
                    <a:pt x="9414" y="18928"/>
                    <a:pt x="9414" y="18928"/>
                  </a:cubicBezTo>
                  <a:close/>
                  <a:moveTo>
                    <a:pt x="8974" y="18148"/>
                  </a:moveTo>
                  <a:cubicBezTo>
                    <a:pt x="8974" y="18371"/>
                    <a:pt x="8974" y="18371"/>
                    <a:pt x="8974" y="18371"/>
                  </a:cubicBezTo>
                  <a:cubicBezTo>
                    <a:pt x="9018" y="18482"/>
                    <a:pt x="9018" y="18482"/>
                    <a:pt x="9018" y="18482"/>
                  </a:cubicBezTo>
                  <a:cubicBezTo>
                    <a:pt x="9150" y="18594"/>
                    <a:pt x="9150" y="18594"/>
                    <a:pt x="9150" y="18594"/>
                  </a:cubicBezTo>
                  <a:cubicBezTo>
                    <a:pt x="9238" y="18816"/>
                    <a:pt x="9238" y="18816"/>
                    <a:pt x="9238" y="18816"/>
                  </a:cubicBezTo>
                  <a:cubicBezTo>
                    <a:pt x="9282" y="18928"/>
                    <a:pt x="9282" y="18928"/>
                    <a:pt x="9282" y="18928"/>
                  </a:cubicBezTo>
                  <a:cubicBezTo>
                    <a:pt x="9326" y="18705"/>
                    <a:pt x="9326" y="18705"/>
                    <a:pt x="9326" y="18705"/>
                  </a:cubicBezTo>
                  <a:cubicBezTo>
                    <a:pt x="9414" y="18705"/>
                    <a:pt x="9414" y="18705"/>
                    <a:pt x="9414" y="18705"/>
                  </a:cubicBezTo>
                  <a:cubicBezTo>
                    <a:pt x="9414" y="18594"/>
                    <a:pt x="9414" y="18594"/>
                    <a:pt x="9414" y="18594"/>
                  </a:cubicBezTo>
                  <a:cubicBezTo>
                    <a:pt x="9502" y="18482"/>
                    <a:pt x="9502" y="18482"/>
                    <a:pt x="9502" y="18482"/>
                  </a:cubicBezTo>
                  <a:cubicBezTo>
                    <a:pt x="9546" y="18371"/>
                    <a:pt x="9546" y="18371"/>
                    <a:pt x="9546" y="18371"/>
                  </a:cubicBezTo>
                  <a:cubicBezTo>
                    <a:pt x="9414" y="18037"/>
                    <a:pt x="9414" y="18037"/>
                    <a:pt x="9414" y="18037"/>
                  </a:cubicBezTo>
                  <a:cubicBezTo>
                    <a:pt x="9326" y="18037"/>
                    <a:pt x="9326" y="18037"/>
                    <a:pt x="9326" y="18037"/>
                  </a:cubicBezTo>
                  <a:cubicBezTo>
                    <a:pt x="9194" y="18148"/>
                    <a:pt x="9194" y="18148"/>
                    <a:pt x="9194" y="18148"/>
                  </a:cubicBezTo>
                  <a:cubicBezTo>
                    <a:pt x="9062" y="18037"/>
                    <a:pt x="9062" y="18037"/>
                    <a:pt x="9062" y="18037"/>
                  </a:cubicBezTo>
                  <a:cubicBezTo>
                    <a:pt x="8974" y="18148"/>
                    <a:pt x="8974" y="18148"/>
                    <a:pt x="8974" y="18148"/>
                  </a:cubicBezTo>
                  <a:close/>
                  <a:moveTo>
                    <a:pt x="20368" y="18260"/>
                  </a:moveTo>
                  <a:cubicBezTo>
                    <a:pt x="20412" y="18371"/>
                    <a:pt x="20412" y="18371"/>
                    <a:pt x="20412" y="18371"/>
                  </a:cubicBezTo>
                  <a:cubicBezTo>
                    <a:pt x="20500" y="18371"/>
                    <a:pt x="20500" y="18371"/>
                    <a:pt x="20500" y="18371"/>
                  </a:cubicBezTo>
                  <a:cubicBezTo>
                    <a:pt x="20500" y="18371"/>
                    <a:pt x="20500" y="18371"/>
                    <a:pt x="20500" y="18371"/>
                  </a:cubicBezTo>
                  <a:cubicBezTo>
                    <a:pt x="20456" y="18037"/>
                    <a:pt x="20456" y="18037"/>
                    <a:pt x="20456" y="18037"/>
                  </a:cubicBezTo>
                  <a:cubicBezTo>
                    <a:pt x="20456" y="18037"/>
                    <a:pt x="20456" y="18037"/>
                    <a:pt x="20456" y="18037"/>
                  </a:cubicBezTo>
                  <a:cubicBezTo>
                    <a:pt x="20412" y="18148"/>
                    <a:pt x="20412" y="18148"/>
                    <a:pt x="20412" y="18148"/>
                  </a:cubicBezTo>
                  <a:cubicBezTo>
                    <a:pt x="20368" y="18260"/>
                    <a:pt x="20368" y="18260"/>
                    <a:pt x="20368" y="18260"/>
                  </a:cubicBezTo>
                  <a:close/>
                  <a:moveTo>
                    <a:pt x="19884" y="18371"/>
                  </a:moveTo>
                  <a:cubicBezTo>
                    <a:pt x="19884" y="18371"/>
                    <a:pt x="20060" y="18371"/>
                    <a:pt x="20060" y="18371"/>
                  </a:cubicBezTo>
                  <a:cubicBezTo>
                    <a:pt x="20104" y="18260"/>
                    <a:pt x="20104" y="18260"/>
                    <a:pt x="20104" y="18260"/>
                  </a:cubicBezTo>
                  <a:cubicBezTo>
                    <a:pt x="20236" y="18371"/>
                    <a:pt x="20236" y="18371"/>
                    <a:pt x="20236" y="18371"/>
                  </a:cubicBezTo>
                  <a:cubicBezTo>
                    <a:pt x="20324" y="18260"/>
                    <a:pt x="20324" y="18260"/>
                    <a:pt x="20324" y="18260"/>
                  </a:cubicBezTo>
                  <a:cubicBezTo>
                    <a:pt x="20368" y="18037"/>
                    <a:pt x="20368" y="18037"/>
                    <a:pt x="20368" y="18037"/>
                  </a:cubicBezTo>
                  <a:cubicBezTo>
                    <a:pt x="20456" y="18037"/>
                    <a:pt x="20456" y="18037"/>
                    <a:pt x="20456" y="18037"/>
                  </a:cubicBezTo>
                  <a:cubicBezTo>
                    <a:pt x="20500" y="17814"/>
                    <a:pt x="20500" y="17814"/>
                    <a:pt x="20500" y="17814"/>
                  </a:cubicBezTo>
                  <a:cubicBezTo>
                    <a:pt x="20500" y="17703"/>
                    <a:pt x="20500" y="17703"/>
                    <a:pt x="20500" y="17703"/>
                  </a:cubicBezTo>
                  <a:cubicBezTo>
                    <a:pt x="20500" y="17703"/>
                    <a:pt x="20500" y="17703"/>
                    <a:pt x="20500" y="17703"/>
                  </a:cubicBezTo>
                  <a:cubicBezTo>
                    <a:pt x="20544" y="17480"/>
                    <a:pt x="20544" y="17480"/>
                    <a:pt x="20544" y="17480"/>
                  </a:cubicBezTo>
                  <a:cubicBezTo>
                    <a:pt x="20544" y="17369"/>
                    <a:pt x="20544" y="17369"/>
                    <a:pt x="20544" y="17369"/>
                  </a:cubicBezTo>
                  <a:cubicBezTo>
                    <a:pt x="20500" y="17258"/>
                    <a:pt x="20500" y="17258"/>
                    <a:pt x="20500" y="17258"/>
                  </a:cubicBezTo>
                  <a:cubicBezTo>
                    <a:pt x="20456" y="17146"/>
                    <a:pt x="20456" y="17146"/>
                    <a:pt x="20456" y="17146"/>
                  </a:cubicBezTo>
                  <a:cubicBezTo>
                    <a:pt x="20280" y="17146"/>
                    <a:pt x="20280" y="17146"/>
                    <a:pt x="20280" y="17146"/>
                  </a:cubicBezTo>
                  <a:cubicBezTo>
                    <a:pt x="20192" y="17258"/>
                    <a:pt x="20192" y="17258"/>
                    <a:pt x="20192" y="17258"/>
                  </a:cubicBezTo>
                  <a:cubicBezTo>
                    <a:pt x="20148" y="17592"/>
                    <a:pt x="20148" y="17592"/>
                    <a:pt x="20148" y="17592"/>
                  </a:cubicBezTo>
                  <a:cubicBezTo>
                    <a:pt x="20060" y="17926"/>
                    <a:pt x="20060" y="17926"/>
                    <a:pt x="20060" y="17926"/>
                  </a:cubicBezTo>
                  <a:cubicBezTo>
                    <a:pt x="19884" y="18371"/>
                    <a:pt x="19884" y="18371"/>
                    <a:pt x="19884" y="18371"/>
                  </a:cubicBezTo>
                  <a:close/>
                  <a:moveTo>
                    <a:pt x="8270" y="16590"/>
                  </a:moveTo>
                  <a:cubicBezTo>
                    <a:pt x="8182" y="16812"/>
                    <a:pt x="8182" y="16812"/>
                    <a:pt x="8182" y="16812"/>
                  </a:cubicBezTo>
                  <a:cubicBezTo>
                    <a:pt x="8270" y="17035"/>
                    <a:pt x="8270" y="17035"/>
                    <a:pt x="8270" y="17035"/>
                  </a:cubicBezTo>
                  <a:cubicBezTo>
                    <a:pt x="8358" y="17035"/>
                    <a:pt x="8358" y="17035"/>
                    <a:pt x="8358" y="17035"/>
                  </a:cubicBezTo>
                  <a:cubicBezTo>
                    <a:pt x="8402" y="17035"/>
                    <a:pt x="8402" y="17035"/>
                    <a:pt x="8402" y="17035"/>
                  </a:cubicBezTo>
                  <a:cubicBezTo>
                    <a:pt x="8578" y="17035"/>
                    <a:pt x="8578" y="17035"/>
                    <a:pt x="8578" y="17035"/>
                  </a:cubicBezTo>
                  <a:cubicBezTo>
                    <a:pt x="8666" y="16924"/>
                    <a:pt x="8666" y="16924"/>
                    <a:pt x="8666" y="16924"/>
                  </a:cubicBezTo>
                  <a:cubicBezTo>
                    <a:pt x="8754" y="16924"/>
                    <a:pt x="8754" y="16924"/>
                    <a:pt x="8754" y="16924"/>
                  </a:cubicBezTo>
                  <a:cubicBezTo>
                    <a:pt x="8798" y="16701"/>
                    <a:pt x="8798" y="16701"/>
                    <a:pt x="8798" y="16701"/>
                  </a:cubicBezTo>
                  <a:cubicBezTo>
                    <a:pt x="8754" y="16701"/>
                    <a:pt x="8754" y="16701"/>
                    <a:pt x="8754" y="16701"/>
                  </a:cubicBezTo>
                  <a:cubicBezTo>
                    <a:pt x="8622" y="16701"/>
                    <a:pt x="8622" y="16701"/>
                    <a:pt x="8622" y="16701"/>
                  </a:cubicBezTo>
                  <a:cubicBezTo>
                    <a:pt x="8578" y="16701"/>
                    <a:pt x="8578" y="16701"/>
                    <a:pt x="8578" y="16701"/>
                  </a:cubicBezTo>
                  <a:cubicBezTo>
                    <a:pt x="8314" y="16590"/>
                    <a:pt x="8314" y="16590"/>
                    <a:pt x="8314" y="16590"/>
                  </a:cubicBezTo>
                  <a:cubicBezTo>
                    <a:pt x="8270" y="16590"/>
                    <a:pt x="8270" y="16590"/>
                    <a:pt x="8270" y="16590"/>
                  </a:cubicBezTo>
                  <a:close/>
                  <a:moveTo>
                    <a:pt x="4707" y="16144"/>
                  </a:moveTo>
                  <a:cubicBezTo>
                    <a:pt x="4751" y="16256"/>
                    <a:pt x="4751" y="16256"/>
                    <a:pt x="4751" y="16256"/>
                  </a:cubicBezTo>
                  <a:cubicBezTo>
                    <a:pt x="4751" y="16256"/>
                    <a:pt x="4751" y="16256"/>
                    <a:pt x="4751" y="16256"/>
                  </a:cubicBezTo>
                  <a:cubicBezTo>
                    <a:pt x="4795" y="16144"/>
                    <a:pt x="4795" y="16144"/>
                    <a:pt x="4795" y="16144"/>
                  </a:cubicBezTo>
                  <a:cubicBezTo>
                    <a:pt x="4707" y="16144"/>
                    <a:pt x="4707" y="16144"/>
                    <a:pt x="4707" y="16144"/>
                  </a:cubicBezTo>
                  <a:close/>
                  <a:moveTo>
                    <a:pt x="4795" y="16367"/>
                  </a:moveTo>
                  <a:cubicBezTo>
                    <a:pt x="4839" y="16478"/>
                    <a:pt x="4839" y="16478"/>
                    <a:pt x="4839" y="16478"/>
                  </a:cubicBezTo>
                  <a:cubicBezTo>
                    <a:pt x="4883" y="16367"/>
                    <a:pt x="4883" y="16367"/>
                    <a:pt x="4883" y="16367"/>
                  </a:cubicBezTo>
                  <a:cubicBezTo>
                    <a:pt x="4927" y="16144"/>
                    <a:pt x="4927" y="16144"/>
                    <a:pt x="4927" y="16144"/>
                  </a:cubicBezTo>
                  <a:cubicBezTo>
                    <a:pt x="5015" y="16144"/>
                    <a:pt x="5015" y="16144"/>
                    <a:pt x="5015" y="16144"/>
                  </a:cubicBezTo>
                  <a:cubicBezTo>
                    <a:pt x="5059" y="15810"/>
                    <a:pt x="5059" y="15810"/>
                    <a:pt x="5059" y="15810"/>
                  </a:cubicBezTo>
                  <a:cubicBezTo>
                    <a:pt x="5059" y="15588"/>
                    <a:pt x="5059" y="15588"/>
                    <a:pt x="5059" y="15588"/>
                  </a:cubicBezTo>
                  <a:cubicBezTo>
                    <a:pt x="5147" y="15365"/>
                    <a:pt x="5147" y="15365"/>
                    <a:pt x="5147" y="15365"/>
                  </a:cubicBezTo>
                  <a:cubicBezTo>
                    <a:pt x="5191" y="15476"/>
                    <a:pt x="5191" y="15476"/>
                    <a:pt x="5191" y="15476"/>
                  </a:cubicBezTo>
                  <a:cubicBezTo>
                    <a:pt x="5279" y="15476"/>
                    <a:pt x="5279" y="15476"/>
                    <a:pt x="5279" y="15476"/>
                  </a:cubicBezTo>
                  <a:cubicBezTo>
                    <a:pt x="5455" y="15476"/>
                    <a:pt x="5455" y="15476"/>
                    <a:pt x="5455" y="15476"/>
                  </a:cubicBezTo>
                  <a:cubicBezTo>
                    <a:pt x="5499" y="15588"/>
                    <a:pt x="5499" y="15588"/>
                    <a:pt x="5499" y="15588"/>
                  </a:cubicBezTo>
                  <a:cubicBezTo>
                    <a:pt x="5543" y="15588"/>
                    <a:pt x="5543" y="15588"/>
                    <a:pt x="5543" y="15588"/>
                  </a:cubicBezTo>
                  <a:cubicBezTo>
                    <a:pt x="5587" y="15476"/>
                    <a:pt x="5587" y="15476"/>
                    <a:pt x="5587" y="15476"/>
                  </a:cubicBezTo>
                  <a:cubicBezTo>
                    <a:pt x="5763" y="15476"/>
                    <a:pt x="5763" y="15476"/>
                    <a:pt x="5763" y="15476"/>
                  </a:cubicBezTo>
                  <a:cubicBezTo>
                    <a:pt x="5851" y="15588"/>
                    <a:pt x="5851" y="15588"/>
                    <a:pt x="5851" y="15588"/>
                  </a:cubicBezTo>
                  <a:cubicBezTo>
                    <a:pt x="5983" y="15699"/>
                    <a:pt x="5983" y="15699"/>
                    <a:pt x="5983" y="15699"/>
                  </a:cubicBezTo>
                  <a:cubicBezTo>
                    <a:pt x="6203" y="15810"/>
                    <a:pt x="6203" y="15810"/>
                    <a:pt x="6203" y="15810"/>
                  </a:cubicBezTo>
                  <a:cubicBezTo>
                    <a:pt x="6247" y="16033"/>
                    <a:pt x="6247" y="16033"/>
                    <a:pt x="6247" y="16033"/>
                  </a:cubicBezTo>
                  <a:cubicBezTo>
                    <a:pt x="6247" y="16256"/>
                    <a:pt x="6247" y="16256"/>
                    <a:pt x="6247" y="16256"/>
                  </a:cubicBezTo>
                  <a:cubicBezTo>
                    <a:pt x="6291" y="16367"/>
                    <a:pt x="6291" y="16367"/>
                    <a:pt x="6291" y="16367"/>
                  </a:cubicBezTo>
                  <a:cubicBezTo>
                    <a:pt x="6423" y="16590"/>
                    <a:pt x="6423" y="16590"/>
                    <a:pt x="6423" y="16590"/>
                  </a:cubicBezTo>
                  <a:cubicBezTo>
                    <a:pt x="6731" y="16590"/>
                    <a:pt x="6731" y="16590"/>
                    <a:pt x="6731" y="16590"/>
                  </a:cubicBezTo>
                  <a:cubicBezTo>
                    <a:pt x="6951" y="16590"/>
                    <a:pt x="6951" y="16590"/>
                    <a:pt x="6951" y="16590"/>
                  </a:cubicBezTo>
                  <a:cubicBezTo>
                    <a:pt x="7171" y="16590"/>
                    <a:pt x="7171" y="16590"/>
                    <a:pt x="7171" y="16590"/>
                  </a:cubicBezTo>
                  <a:cubicBezTo>
                    <a:pt x="7259" y="16367"/>
                    <a:pt x="7259" y="16367"/>
                    <a:pt x="7259" y="16367"/>
                  </a:cubicBezTo>
                  <a:cubicBezTo>
                    <a:pt x="7259" y="15922"/>
                    <a:pt x="7259" y="15922"/>
                    <a:pt x="7259" y="15922"/>
                  </a:cubicBezTo>
                  <a:cubicBezTo>
                    <a:pt x="7347" y="15922"/>
                    <a:pt x="7347" y="15922"/>
                    <a:pt x="7347" y="15922"/>
                  </a:cubicBezTo>
                  <a:cubicBezTo>
                    <a:pt x="7479" y="16144"/>
                    <a:pt x="7479" y="16144"/>
                    <a:pt x="7479" y="16144"/>
                  </a:cubicBezTo>
                  <a:cubicBezTo>
                    <a:pt x="7567" y="16144"/>
                    <a:pt x="7567" y="16144"/>
                    <a:pt x="7567" y="16144"/>
                  </a:cubicBezTo>
                  <a:cubicBezTo>
                    <a:pt x="7611" y="16144"/>
                    <a:pt x="7611" y="16144"/>
                    <a:pt x="7611" y="16144"/>
                  </a:cubicBezTo>
                  <a:cubicBezTo>
                    <a:pt x="7699" y="16256"/>
                    <a:pt x="7699" y="16256"/>
                    <a:pt x="7699" y="16256"/>
                  </a:cubicBezTo>
                  <a:cubicBezTo>
                    <a:pt x="7787" y="16478"/>
                    <a:pt x="7787" y="16478"/>
                    <a:pt x="7787" y="16478"/>
                  </a:cubicBezTo>
                  <a:cubicBezTo>
                    <a:pt x="7875" y="16478"/>
                    <a:pt x="7875" y="16478"/>
                    <a:pt x="7875" y="16478"/>
                  </a:cubicBezTo>
                  <a:cubicBezTo>
                    <a:pt x="7963" y="16590"/>
                    <a:pt x="7963" y="16590"/>
                    <a:pt x="7963" y="16590"/>
                  </a:cubicBezTo>
                  <a:cubicBezTo>
                    <a:pt x="8007" y="16590"/>
                    <a:pt x="8007" y="16590"/>
                    <a:pt x="8007" y="16590"/>
                  </a:cubicBezTo>
                  <a:cubicBezTo>
                    <a:pt x="8138" y="16590"/>
                    <a:pt x="8138" y="16590"/>
                    <a:pt x="8138" y="16590"/>
                  </a:cubicBezTo>
                  <a:cubicBezTo>
                    <a:pt x="8138" y="16924"/>
                    <a:pt x="8138" y="16924"/>
                    <a:pt x="8138" y="16924"/>
                  </a:cubicBezTo>
                  <a:cubicBezTo>
                    <a:pt x="8226" y="17146"/>
                    <a:pt x="8226" y="17146"/>
                    <a:pt x="8226" y="17146"/>
                  </a:cubicBezTo>
                  <a:cubicBezTo>
                    <a:pt x="8226" y="17369"/>
                    <a:pt x="8226" y="17369"/>
                    <a:pt x="8226" y="17369"/>
                  </a:cubicBezTo>
                  <a:cubicBezTo>
                    <a:pt x="8314" y="17592"/>
                    <a:pt x="8314" y="17592"/>
                    <a:pt x="8314" y="17592"/>
                  </a:cubicBezTo>
                  <a:cubicBezTo>
                    <a:pt x="8402" y="17703"/>
                    <a:pt x="8402" y="17703"/>
                    <a:pt x="8402" y="17703"/>
                  </a:cubicBezTo>
                  <a:cubicBezTo>
                    <a:pt x="8490" y="17592"/>
                    <a:pt x="8490" y="17592"/>
                    <a:pt x="8490" y="17592"/>
                  </a:cubicBezTo>
                  <a:cubicBezTo>
                    <a:pt x="8578" y="17703"/>
                    <a:pt x="8578" y="17703"/>
                    <a:pt x="8578" y="17703"/>
                  </a:cubicBezTo>
                  <a:cubicBezTo>
                    <a:pt x="8666" y="17703"/>
                    <a:pt x="8666" y="17703"/>
                    <a:pt x="8666" y="17703"/>
                  </a:cubicBezTo>
                  <a:cubicBezTo>
                    <a:pt x="8710" y="17592"/>
                    <a:pt x="8710" y="17592"/>
                    <a:pt x="8710" y="17592"/>
                  </a:cubicBezTo>
                  <a:cubicBezTo>
                    <a:pt x="8798" y="17592"/>
                    <a:pt x="8798" y="17592"/>
                    <a:pt x="8798" y="17592"/>
                  </a:cubicBezTo>
                  <a:cubicBezTo>
                    <a:pt x="8798" y="17703"/>
                    <a:pt x="8798" y="17703"/>
                    <a:pt x="8798" y="17703"/>
                  </a:cubicBezTo>
                  <a:cubicBezTo>
                    <a:pt x="8886" y="17703"/>
                    <a:pt x="8886" y="17703"/>
                    <a:pt x="8886" y="17703"/>
                  </a:cubicBezTo>
                  <a:cubicBezTo>
                    <a:pt x="8930" y="17814"/>
                    <a:pt x="8930" y="17814"/>
                    <a:pt x="8930" y="17814"/>
                  </a:cubicBezTo>
                  <a:cubicBezTo>
                    <a:pt x="8930" y="18371"/>
                    <a:pt x="8930" y="18371"/>
                    <a:pt x="8930" y="18371"/>
                  </a:cubicBezTo>
                  <a:cubicBezTo>
                    <a:pt x="8886" y="18482"/>
                    <a:pt x="8886" y="18482"/>
                    <a:pt x="8886" y="18482"/>
                  </a:cubicBezTo>
                  <a:cubicBezTo>
                    <a:pt x="8930" y="18594"/>
                    <a:pt x="8930" y="18594"/>
                    <a:pt x="8930" y="18594"/>
                  </a:cubicBezTo>
                  <a:cubicBezTo>
                    <a:pt x="8930" y="18928"/>
                    <a:pt x="8930" y="18928"/>
                    <a:pt x="8930" y="18928"/>
                  </a:cubicBezTo>
                  <a:cubicBezTo>
                    <a:pt x="8886" y="19039"/>
                    <a:pt x="8886" y="19039"/>
                    <a:pt x="8886" y="19039"/>
                  </a:cubicBezTo>
                  <a:cubicBezTo>
                    <a:pt x="8798" y="18816"/>
                    <a:pt x="8798" y="18816"/>
                    <a:pt x="8798" y="18816"/>
                  </a:cubicBezTo>
                  <a:cubicBezTo>
                    <a:pt x="8710" y="18816"/>
                    <a:pt x="8710" y="18816"/>
                    <a:pt x="8710" y="18816"/>
                  </a:cubicBezTo>
                  <a:cubicBezTo>
                    <a:pt x="8578" y="18594"/>
                    <a:pt x="8578" y="18594"/>
                    <a:pt x="8578" y="18594"/>
                  </a:cubicBezTo>
                  <a:cubicBezTo>
                    <a:pt x="8490" y="18482"/>
                    <a:pt x="8490" y="18482"/>
                    <a:pt x="8490" y="18482"/>
                  </a:cubicBezTo>
                  <a:cubicBezTo>
                    <a:pt x="8402" y="18260"/>
                    <a:pt x="8402" y="18260"/>
                    <a:pt x="8402" y="18260"/>
                  </a:cubicBezTo>
                  <a:cubicBezTo>
                    <a:pt x="8358" y="18260"/>
                    <a:pt x="8358" y="18260"/>
                    <a:pt x="8358" y="18260"/>
                  </a:cubicBezTo>
                  <a:cubicBezTo>
                    <a:pt x="8182" y="18482"/>
                    <a:pt x="8182" y="18482"/>
                    <a:pt x="8182" y="18482"/>
                  </a:cubicBezTo>
                  <a:cubicBezTo>
                    <a:pt x="8051" y="18482"/>
                    <a:pt x="8051" y="18482"/>
                    <a:pt x="8051" y="18482"/>
                  </a:cubicBezTo>
                  <a:cubicBezTo>
                    <a:pt x="7963" y="18260"/>
                    <a:pt x="7963" y="18260"/>
                    <a:pt x="7963" y="18260"/>
                  </a:cubicBezTo>
                  <a:cubicBezTo>
                    <a:pt x="7831" y="18260"/>
                    <a:pt x="7831" y="18260"/>
                    <a:pt x="7831" y="18260"/>
                  </a:cubicBezTo>
                  <a:cubicBezTo>
                    <a:pt x="7699" y="18482"/>
                    <a:pt x="7699" y="18482"/>
                    <a:pt x="7699" y="18482"/>
                  </a:cubicBezTo>
                  <a:cubicBezTo>
                    <a:pt x="7567" y="18260"/>
                    <a:pt x="7567" y="18260"/>
                    <a:pt x="7567" y="18260"/>
                  </a:cubicBezTo>
                  <a:cubicBezTo>
                    <a:pt x="7435" y="18260"/>
                    <a:pt x="7435" y="18260"/>
                    <a:pt x="7435" y="18260"/>
                  </a:cubicBezTo>
                  <a:cubicBezTo>
                    <a:pt x="7347" y="18371"/>
                    <a:pt x="7347" y="18371"/>
                    <a:pt x="7347" y="18371"/>
                  </a:cubicBezTo>
                  <a:cubicBezTo>
                    <a:pt x="7083" y="18148"/>
                    <a:pt x="7083" y="18148"/>
                    <a:pt x="7083" y="18148"/>
                  </a:cubicBezTo>
                  <a:cubicBezTo>
                    <a:pt x="6863" y="17703"/>
                    <a:pt x="6863" y="17703"/>
                    <a:pt x="6863" y="17703"/>
                  </a:cubicBezTo>
                  <a:cubicBezTo>
                    <a:pt x="6687" y="17814"/>
                    <a:pt x="6687" y="17814"/>
                    <a:pt x="6687" y="17814"/>
                  </a:cubicBezTo>
                  <a:cubicBezTo>
                    <a:pt x="6599" y="17592"/>
                    <a:pt x="6599" y="17592"/>
                    <a:pt x="6599" y="17592"/>
                  </a:cubicBezTo>
                  <a:cubicBezTo>
                    <a:pt x="6511" y="17592"/>
                    <a:pt x="6511" y="17592"/>
                    <a:pt x="6511" y="17592"/>
                  </a:cubicBezTo>
                  <a:cubicBezTo>
                    <a:pt x="6467" y="17703"/>
                    <a:pt x="6467" y="17703"/>
                    <a:pt x="6467" y="17703"/>
                  </a:cubicBezTo>
                  <a:cubicBezTo>
                    <a:pt x="6379" y="17703"/>
                    <a:pt x="6379" y="17703"/>
                    <a:pt x="6379" y="17703"/>
                  </a:cubicBezTo>
                  <a:cubicBezTo>
                    <a:pt x="6291" y="17480"/>
                    <a:pt x="6291" y="17480"/>
                    <a:pt x="6291" y="17480"/>
                  </a:cubicBezTo>
                  <a:cubicBezTo>
                    <a:pt x="6247" y="17480"/>
                    <a:pt x="6247" y="17480"/>
                    <a:pt x="6247" y="17480"/>
                  </a:cubicBezTo>
                  <a:cubicBezTo>
                    <a:pt x="6159" y="17814"/>
                    <a:pt x="6159" y="17814"/>
                    <a:pt x="6159" y="17814"/>
                  </a:cubicBezTo>
                  <a:cubicBezTo>
                    <a:pt x="5939" y="17592"/>
                    <a:pt x="5939" y="17592"/>
                    <a:pt x="5939" y="17592"/>
                  </a:cubicBezTo>
                  <a:cubicBezTo>
                    <a:pt x="5807" y="17369"/>
                    <a:pt x="5807" y="17369"/>
                    <a:pt x="5807" y="17369"/>
                  </a:cubicBezTo>
                  <a:cubicBezTo>
                    <a:pt x="5675" y="17369"/>
                    <a:pt x="5675" y="17369"/>
                    <a:pt x="5675" y="17369"/>
                  </a:cubicBezTo>
                  <a:cubicBezTo>
                    <a:pt x="5587" y="17258"/>
                    <a:pt x="5587" y="17258"/>
                    <a:pt x="5587" y="17258"/>
                  </a:cubicBezTo>
                  <a:cubicBezTo>
                    <a:pt x="5499" y="17369"/>
                    <a:pt x="5499" y="17369"/>
                    <a:pt x="5499" y="17369"/>
                  </a:cubicBezTo>
                  <a:cubicBezTo>
                    <a:pt x="5411" y="17258"/>
                    <a:pt x="5411" y="17258"/>
                    <a:pt x="5411" y="17258"/>
                  </a:cubicBezTo>
                  <a:cubicBezTo>
                    <a:pt x="5279" y="17258"/>
                    <a:pt x="5279" y="17258"/>
                    <a:pt x="5279" y="17258"/>
                  </a:cubicBezTo>
                  <a:cubicBezTo>
                    <a:pt x="5235" y="17146"/>
                    <a:pt x="5235" y="17146"/>
                    <a:pt x="5235" y="17146"/>
                  </a:cubicBezTo>
                  <a:cubicBezTo>
                    <a:pt x="5323" y="16812"/>
                    <a:pt x="5323" y="16812"/>
                    <a:pt x="5323" y="16812"/>
                  </a:cubicBezTo>
                  <a:cubicBezTo>
                    <a:pt x="5367" y="16701"/>
                    <a:pt x="5367" y="16701"/>
                    <a:pt x="5367" y="16701"/>
                  </a:cubicBezTo>
                  <a:cubicBezTo>
                    <a:pt x="5279" y="16701"/>
                    <a:pt x="5279" y="16701"/>
                    <a:pt x="5279" y="16701"/>
                  </a:cubicBezTo>
                  <a:cubicBezTo>
                    <a:pt x="5235" y="16812"/>
                    <a:pt x="5235" y="16812"/>
                    <a:pt x="5235" y="16812"/>
                  </a:cubicBezTo>
                  <a:cubicBezTo>
                    <a:pt x="5147" y="16701"/>
                    <a:pt x="5147" y="16701"/>
                    <a:pt x="5147" y="16701"/>
                  </a:cubicBezTo>
                  <a:cubicBezTo>
                    <a:pt x="5103" y="16478"/>
                    <a:pt x="5103" y="16478"/>
                    <a:pt x="5103" y="16478"/>
                  </a:cubicBezTo>
                  <a:cubicBezTo>
                    <a:pt x="5015" y="16590"/>
                    <a:pt x="5015" y="16590"/>
                    <a:pt x="5015" y="16590"/>
                  </a:cubicBezTo>
                  <a:cubicBezTo>
                    <a:pt x="4839" y="16590"/>
                    <a:pt x="4839" y="16590"/>
                    <a:pt x="4839" y="16590"/>
                  </a:cubicBezTo>
                  <a:cubicBezTo>
                    <a:pt x="4751" y="16478"/>
                    <a:pt x="4751" y="16478"/>
                    <a:pt x="4751" y="16478"/>
                  </a:cubicBezTo>
                  <a:cubicBezTo>
                    <a:pt x="4751" y="16367"/>
                    <a:pt x="4751" y="16367"/>
                    <a:pt x="4751" y="16367"/>
                  </a:cubicBezTo>
                  <a:cubicBezTo>
                    <a:pt x="4795" y="16367"/>
                    <a:pt x="4795" y="16367"/>
                    <a:pt x="4795" y="16367"/>
                  </a:cubicBezTo>
                  <a:close/>
                  <a:moveTo>
                    <a:pt x="6027" y="3006"/>
                  </a:moveTo>
                  <a:cubicBezTo>
                    <a:pt x="6115" y="3229"/>
                    <a:pt x="6115" y="3229"/>
                    <a:pt x="6115" y="3229"/>
                  </a:cubicBezTo>
                  <a:cubicBezTo>
                    <a:pt x="6159" y="3229"/>
                    <a:pt x="6159" y="3229"/>
                    <a:pt x="6159" y="3229"/>
                  </a:cubicBezTo>
                  <a:cubicBezTo>
                    <a:pt x="6159" y="3452"/>
                    <a:pt x="6159" y="3452"/>
                    <a:pt x="6159" y="3452"/>
                  </a:cubicBezTo>
                  <a:cubicBezTo>
                    <a:pt x="6203" y="3452"/>
                    <a:pt x="6203" y="3452"/>
                    <a:pt x="6203" y="3452"/>
                  </a:cubicBezTo>
                  <a:cubicBezTo>
                    <a:pt x="6247" y="3118"/>
                    <a:pt x="6247" y="3118"/>
                    <a:pt x="6247" y="3118"/>
                  </a:cubicBezTo>
                  <a:cubicBezTo>
                    <a:pt x="6159" y="2672"/>
                    <a:pt x="6159" y="2672"/>
                    <a:pt x="6159" y="2672"/>
                  </a:cubicBezTo>
                  <a:cubicBezTo>
                    <a:pt x="6071" y="2784"/>
                    <a:pt x="6071" y="2784"/>
                    <a:pt x="6071" y="2784"/>
                  </a:cubicBezTo>
                  <a:cubicBezTo>
                    <a:pt x="6027" y="3006"/>
                    <a:pt x="6027" y="3006"/>
                    <a:pt x="6027" y="3006"/>
                  </a:cubicBezTo>
                  <a:close/>
                  <a:moveTo>
                    <a:pt x="5235" y="4454"/>
                  </a:moveTo>
                  <a:cubicBezTo>
                    <a:pt x="5235" y="4676"/>
                    <a:pt x="5235" y="4676"/>
                    <a:pt x="5235" y="4676"/>
                  </a:cubicBezTo>
                  <a:cubicBezTo>
                    <a:pt x="5279" y="4565"/>
                    <a:pt x="5279" y="4565"/>
                    <a:pt x="5279" y="4565"/>
                  </a:cubicBezTo>
                  <a:cubicBezTo>
                    <a:pt x="5235" y="4454"/>
                    <a:pt x="5235" y="4454"/>
                    <a:pt x="5235" y="4454"/>
                  </a:cubicBezTo>
                  <a:close/>
                  <a:moveTo>
                    <a:pt x="5235" y="4008"/>
                  </a:moveTo>
                  <a:cubicBezTo>
                    <a:pt x="5279" y="3786"/>
                    <a:pt x="5279" y="3786"/>
                    <a:pt x="5279" y="3786"/>
                  </a:cubicBezTo>
                  <a:cubicBezTo>
                    <a:pt x="5235" y="3786"/>
                    <a:pt x="5235" y="3786"/>
                    <a:pt x="5235" y="3786"/>
                  </a:cubicBezTo>
                  <a:cubicBezTo>
                    <a:pt x="5235" y="4008"/>
                    <a:pt x="5235" y="4008"/>
                    <a:pt x="5235" y="4008"/>
                  </a:cubicBezTo>
                  <a:close/>
                  <a:moveTo>
                    <a:pt x="5235" y="4008"/>
                  </a:moveTo>
                  <a:cubicBezTo>
                    <a:pt x="5235" y="4231"/>
                    <a:pt x="5235" y="4231"/>
                    <a:pt x="5235" y="4231"/>
                  </a:cubicBezTo>
                  <a:cubicBezTo>
                    <a:pt x="5279" y="4231"/>
                    <a:pt x="5279" y="4231"/>
                    <a:pt x="5279" y="4231"/>
                  </a:cubicBezTo>
                  <a:cubicBezTo>
                    <a:pt x="5235" y="4008"/>
                    <a:pt x="5235" y="4008"/>
                    <a:pt x="5235" y="4008"/>
                  </a:cubicBezTo>
                  <a:close/>
                  <a:moveTo>
                    <a:pt x="4927" y="4231"/>
                  </a:moveTo>
                  <a:cubicBezTo>
                    <a:pt x="4927" y="4454"/>
                    <a:pt x="4927" y="4454"/>
                    <a:pt x="4927" y="4454"/>
                  </a:cubicBezTo>
                  <a:cubicBezTo>
                    <a:pt x="4971" y="4565"/>
                    <a:pt x="4971" y="4565"/>
                    <a:pt x="4971" y="4565"/>
                  </a:cubicBezTo>
                  <a:cubicBezTo>
                    <a:pt x="5059" y="4342"/>
                    <a:pt x="5059" y="4342"/>
                    <a:pt x="5059" y="4342"/>
                  </a:cubicBezTo>
                  <a:cubicBezTo>
                    <a:pt x="5015" y="4231"/>
                    <a:pt x="5015" y="4231"/>
                    <a:pt x="5015" y="4231"/>
                  </a:cubicBezTo>
                  <a:cubicBezTo>
                    <a:pt x="4927" y="4231"/>
                    <a:pt x="4927" y="4231"/>
                    <a:pt x="4927" y="4231"/>
                  </a:cubicBezTo>
                  <a:close/>
                  <a:moveTo>
                    <a:pt x="4135" y="6903"/>
                  </a:moveTo>
                  <a:cubicBezTo>
                    <a:pt x="4223" y="7014"/>
                    <a:pt x="4223" y="7014"/>
                    <a:pt x="4223" y="7014"/>
                  </a:cubicBezTo>
                  <a:cubicBezTo>
                    <a:pt x="4311" y="6792"/>
                    <a:pt x="4311" y="6792"/>
                    <a:pt x="4311" y="6792"/>
                  </a:cubicBezTo>
                  <a:cubicBezTo>
                    <a:pt x="4267" y="6569"/>
                    <a:pt x="4267" y="6569"/>
                    <a:pt x="4267" y="6569"/>
                  </a:cubicBezTo>
                  <a:cubicBezTo>
                    <a:pt x="4135" y="6903"/>
                    <a:pt x="4135" y="6903"/>
                    <a:pt x="4135" y="6903"/>
                  </a:cubicBezTo>
                  <a:close/>
                  <a:moveTo>
                    <a:pt x="4355" y="6680"/>
                  </a:moveTo>
                  <a:cubicBezTo>
                    <a:pt x="4311" y="6903"/>
                    <a:pt x="4311" y="6903"/>
                    <a:pt x="4311" y="6903"/>
                  </a:cubicBezTo>
                  <a:cubicBezTo>
                    <a:pt x="4443" y="7014"/>
                    <a:pt x="4443" y="7014"/>
                    <a:pt x="4443" y="7014"/>
                  </a:cubicBezTo>
                  <a:cubicBezTo>
                    <a:pt x="4443" y="7237"/>
                    <a:pt x="4443" y="7237"/>
                    <a:pt x="4443" y="7237"/>
                  </a:cubicBezTo>
                  <a:cubicBezTo>
                    <a:pt x="4531" y="7237"/>
                    <a:pt x="4531" y="7237"/>
                    <a:pt x="4531" y="7237"/>
                  </a:cubicBezTo>
                  <a:cubicBezTo>
                    <a:pt x="4531" y="6903"/>
                    <a:pt x="4531" y="6903"/>
                    <a:pt x="4531" y="6903"/>
                  </a:cubicBezTo>
                  <a:cubicBezTo>
                    <a:pt x="4487" y="6680"/>
                    <a:pt x="4487" y="6680"/>
                    <a:pt x="4487" y="6680"/>
                  </a:cubicBezTo>
                  <a:cubicBezTo>
                    <a:pt x="4531" y="6569"/>
                    <a:pt x="4531" y="6569"/>
                    <a:pt x="4531" y="6569"/>
                  </a:cubicBezTo>
                  <a:cubicBezTo>
                    <a:pt x="4487" y="6569"/>
                    <a:pt x="4487" y="6569"/>
                    <a:pt x="4487" y="6569"/>
                  </a:cubicBezTo>
                  <a:cubicBezTo>
                    <a:pt x="4443" y="6680"/>
                    <a:pt x="4443" y="6680"/>
                    <a:pt x="4443" y="6680"/>
                  </a:cubicBezTo>
                  <a:cubicBezTo>
                    <a:pt x="4355" y="6680"/>
                    <a:pt x="4355" y="6680"/>
                    <a:pt x="4355" y="6680"/>
                  </a:cubicBezTo>
                  <a:close/>
                  <a:moveTo>
                    <a:pt x="6467" y="10243"/>
                  </a:moveTo>
                  <a:cubicBezTo>
                    <a:pt x="6467" y="10355"/>
                    <a:pt x="6467" y="10355"/>
                    <a:pt x="6467" y="10355"/>
                  </a:cubicBezTo>
                  <a:cubicBezTo>
                    <a:pt x="6511" y="10466"/>
                    <a:pt x="6511" y="10466"/>
                    <a:pt x="6511" y="10466"/>
                  </a:cubicBezTo>
                  <a:cubicBezTo>
                    <a:pt x="6555" y="10355"/>
                    <a:pt x="6555" y="10355"/>
                    <a:pt x="6555" y="10355"/>
                  </a:cubicBezTo>
                  <a:cubicBezTo>
                    <a:pt x="6511" y="10243"/>
                    <a:pt x="6511" y="10243"/>
                    <a:pt x="6511" y="10243"/>
                  </a:cubicBezTo>
                  <a:cubicBezTo>
                    <a:pt x="6467" y="10243"/>
                    <a:pt x="6467" y="10243"/>
                    <a:pt x="6467" y="10243"/>
                  </a:cubicBezTo>
                  <a:close/>
                  <a:moveTo>
                    <a:pt x="5851" y="11357"/>
                  </a:moveTo>
                  <a:cubicBezTo>
                    <a:pt x="5851" y="11579"/>
                    <a:pt x="5851" y="11579"/>
                    <a:pt x="5851" y="11579"/>
                  </a:cubicBezTo>
                  <a:cubicBezTo>
                    <a:pt x="5851" y="11691"/>
                    <a:pt x="5851" y="11691"/>
                    <a:pt x="5851" y="11691"/>
                  </a:cubicBezTo>
                  <a:cubicBezTo>
                    <a:pt x="5763" y="11691"/>
                    <a:pt x="5763" y="11691"/>
                    <a:pt x="5763" y="11691"/>
                  </a:cubicBezTo>
                  <a:cubicBezTo>
                    <a:pt x="5719" y="11802"/>
                    <a:pt x="5719" y="11802"/>
                    <a:pt x="5719" y="11802"/>
                  </a:cubicBezTo>
                  <a:cubicBezTo>
                    <a:pt x="5807" y="11802"/>
                    <a:pt x="5807" y="11802"/>
                    <a:pt x="5807" y="11802"/>
                  </a:cubicBezTo>
                  <a:cubicBezTo>
                    <a:pt x="5807" y="11802"/>
                    <a:pt x="5807" y="11802"/>
                    <a:pt x="5807" y="11802"/>
                  </a:cubicBezTo>
                  <a:cubicBezTo>
                    <a:pt x="5895" y="11691"/>
                    <a:pt x="5895" y="11691"/>
                    <a:pt x="5895" y="11691"/>
                  </a:cubicBezTo>
                  <a:cubicBezTo>
                    <a:pt x="5851" y="12025"/>
                    <a:pt x="5851" y="12025"/>
                    <a:pt x="5851" y="12025"/>
                  </a:cubicBezTo>
                  <a:cubicBezTo>
                    <a:pt x="5939" y="12247"/>
                    <a:pt x="5939" y="12247"/>
                    <a:pt x="5939" y="12247"/>
                  </a:cubicBezTo>
                  <a:cubicBezTo>
                    <a:pt x="6027" y="11913"/>
                    <a:pt x="6027" y="11913"/>
                    <a:pt x="6027" y="11913"/>
                  </a:cubicBezTo>
                  <a:cubicBezTo>
                    <a:pt x="6071" y="12025"/>
                    <a:pt x="6071" y="12025"/>
                    <a:pt x="6071" y="12025"/>
                  </a:cubicBezTo>
                  <a:cubicBezTo>
                    <a:pt x="6159" y="12136"/>
                    <a:pt x="6159" y="12136"/>
                    <a:pt x="6159" y="12136"/>
                  </a:cubicBezTo>
                  <a:cubicBezTo>
                    <a:pt x="6159" y="11913"/>
                    <a:pt x="6159" y="11913"/>
                    <a:pt x="6159" y="11913"/>
                  </a:cubicBezTo>
                  <a:cubicBezTo>
                    <a:pt x="6247" y="11802"/>
                    <a:pt x="6247" y="11802"/>
                    <a:pt x="6247" y="11802"/>
                  </a:cubicBezTo>
                  <a:cubicBezTo>
                    <a:pt x="6203" y="11579"/>
                    <a:pt x="6203" y="11579"/>
                    <a:pt x="6203" y="11579"/>
                  </a:cubicBezTo>
                  <a:cubicBezTo>
                    <a:pt x="6027" y="11357"/>
                    <a:pt x="6027" y="11357"/>
                    <a:pt x="6027" y="11357"/>
                  </a:cubicBezTo>
                  <a:cubicBezTo>
                    <a:pt x="5895" y="11245"/>
                    <a:pt x="5895" y="11245"/>
                    <a:pt x="5895" y="11245"/>
                  </a:cubicBezTo>
                  <a:cubicBezTo>
                    <a:pt x="5851" y="11357"/>
                    <a:pt x="5851" y="11357"/>
                    <a:pt x="5851" y="11357"/>
                  </a:cubicBezTo>
                  <a:close/>
                  <a:moveTo>
                    <a:pt x="5543" y="11802"/>
                  </a:moveTo>
                  <a:cubicBezTo>
                    <a:pt x="5543" y="12025"/>
                    <a:pt x="5543" y="12025"/>
                    <a:pt x="5543" y="12025"/>
                  </a:cubicBezTo>
                  <a:cubicBezTo>
                    <a:pt x="5587" y="11802"/>
                    <a:pt x="5587" y="11802"/>
                    <a:pt x="5587" y="11802"/>
                  </a:cubicBezTo>
                  <a:cubicBezTo>
                    <a:pt x="5543" y="11802"/>
                    <a:pt x="5543" y="11802"/>
                    <a:pt x="5543" y="11802"/>
                  </a:cubicBezTo>
                  <a:close/>
                  <a:moveTo>
                    <a:pt x="4883" y="10243"/>
                  </a:moveTo>
                  <a:cubicBezTo>
                    <a:pt x="4839" y="10466"/>
                    <a:pt x="4839" y="10466"/>
                    <a:pt x="4839" y="10466"/>
                  </a:cubicBezTo>
                  <a:cubicBezTo>
                    <a:pt x="4751" y="10577"/>
                    <a:pt x="4751" y="10577"/>
                    <a:pt x="4751" y="10577"/>
                  </a:cubicBezTo>
                  <a:cubicBezTo>
                    <a:pt x="4839" y="10800"/>
                    <a:pt x="4839" y="10800"/>
                    <a:pt x="4839" y="10800"/>
                  </a:cubicBezTo>
                  <a:cubicBezTo>
                    <a:pt x="5015" y="10800"/>
                    <a:pt x="5015" y="10800"/>
                    <a:pt x="5015" y="10800"/>
                  </a:cubicBezTo>
                  <a:cubicBezTo>
                    <a:pt x="5059" y="10911"/>
                    <a:pt x="5059" y="10911"/>
                    <a:pt x="5059" y="10911"/>
                  </a:cubicBezTo>
                  <a:cubicBezTo>
                    <a:pt x="5059" y="11245"/>
                    <a:pt x="5059" y="11245"/>
                    <a:pt x="5059" y="11245"/>
                  </a:cubicBezTo>
                  <a:cubicBezTo>
                    <a:pt x="5103" y="11245"/>
                    <a:pt x="5103" y="11245"/>
                    <a:pt x="5103" y="11245"/>
                  </a:cubicBezTo>
                  <a:cubicBezTo>
                    <a:pt x="5147" y="11579"/>
                    <a:pt x="5147" y="11579"/>
                    <a:pt x="5147" y="11579"/>
                  </a:cubicBezTo>
                  <a:cubicBezTo>
                    <a:pt x="5235" y="11802"/>
                    <a:pt x="5235" y="11802"/>
                    <a:pt x="5235" y="11802"/>
                  </a:cubicBezTo>
                  <a:cubicBezTo>
                    <a:pt x="5323" y="11691"/>
                    <a:pt x="5323" y="11691"/>
                    <a:pt x="5323" y="11691"/>
                  </a:cubicBezTo>
                  <a:cubicBezTo>
                    <a:pt x="5367" y="12025"/>
                    <a:pt x="5367" y="12025"/>
                    <a:pt x="5367" y="12025"/>
                  </a:cubicBezTo>
                  <a:cubicBezTo>
                    <a:pt x="5411" y="12025"/>
                    <a:pt x="5411" y="12025"/>
                    <a:pt x="5411" y="12025"/>
                  </a:cubicBezTo>
                  <a:cubicBezTo>
                    <a:pt x="5455" y="11913"/>
                    <a:pt x="5455" y="11913"/>
                    <a:pt x="5455" y="11913"/>
                  </a:cubicBezTo>
                  <a:cubicBezTo>
                    <a:pt x="5411" y="11691"/>
                    <a:pt x="5411" y="11691"/>
                    <a:pt x="5411" y="11691"/>
                  </a:cubicBezTo>
                  <a:cubicBezTo>
                    <a:pt x="5455" y="11357"/>
                    <a:pt x="5455" y="11357"/>
                    <a:pt x="5455" y="11357"/>
                  </a:cubicBezTo>
                  <a:cubicBezTo>
                    <a:pt x="5323" y="11245"/>
                    <a:pt x="5323" y="11245"/>
                    <a:pt x="5323" y="11245"/>
                  </a:cubicBezTo>
                  <a:cubicBezTo>
                    <a:pt x="5235" y="11023"/>
                    <a:pt x="5235" y="11023"/>
                    <a:pt x="5235" y="11023"/>
                  </a:cubicBezTo>
                  <a:cubicBezTo>
                    <a:pt x="5191" y="10466"/>
                    <a:pt x="5191" y="10466"/>
                    <a:pt x="5191" y="10466"/>
                  </a:cubicBezTo>
                  <a:cubicBezTo>
                    <a:pt x="5147" y="10355"/>
                    <a:pt x="5147" y="10355"/>
                    <a:pt x="5147" y="10355"/>
                  </a:cubicBezTo>
                  <a:cubicBezTo>
                    <a:pt x="5147" y="10132"/>
                    <a:pt x="5147" y="10132"/>
                    <a:pt x="5147" y="10132"/>
                  </a:cubicBezTo>
                  <a:cubicBezTo>
                    <a:pt x="5059" y="10132"/>
                    <a:pt x="5059" y="10132"/>
                    <a:pt x="5059" y="10132"/>
                  </a:cubicBezTo>
                  <a:cubicBezTo>
                    <a:pt x="5015" y="10132"/>
                    <a:pt x="5015" y="10132"/>
                    <a:pt x="5015" y="10132"/>
                  </a:cubicBezTo>
                  <a:cubicBezTo>
                    <a:pt x="5015" y="10243"/>
                    <a:pt x="5015" y="10243"/>
                    <a:pt x="5015" y="10243"/>
                  </a:cubicBezTo>
                  <a:cubicBezTo>
                    <a:pt x="5059" y="10466"/>
                    <a:pt x="5059" y="10466"/>
                    <a:pt x="5059" y="10466"/>
                  </a:cubicBezTo>
                  <a:cubicBezTo>
                    <a:pt x="4971" y="10355"/>
                    <a:pt x="4971" y="10355"/>
                    <a:pt x="4971" y="10355"/>
                  </a:cubicBezTo>
                  <a:cubicBezTo>
                    <a:pt x="4883" y="10243"/>
                    <a:pt x="4883" y="10243"/>
                    <a:pt x="4883" y="10243"/>
                  </a:cubicBezTo>
                  <a:cubicBezTo>
                    <a:pt x="4883" y="10243"/>
                    <a:pt x="4883" y="10243"/>
                    <a:pt x="4883" y="10243"/>
                  </a:cubicBezTo>
                  <a:close/>
                  <a:moveTo>
                    <a:pt x="4399" y="8796"/>
                  </a:moveTo>
                  <a:cubicBezTo>
                    <a:pt x="4355" y="8907"/>
                    <a:pt x="4355" y="8907"/>
                    <a:pt x="4355" y="8907"/>
                  </a:cubicBezTo>
                  <a:cubicBezTo>
                    <a:pt x="4443" y="9130"/>
                    <a:pt x="4443" y="9130"/>
                    <a:pt x="4443" y="9130"/>
                  </a:cubicBezTo>
                  <a:cubicBezTo>
                    <a:pt x="4531" y="9019"/>
                    <a:pt x="4531" y="9019"/>
                    <a:pt x="4531" y="9019"/>
                  </a:cubicBezTo>
                  <a:cubicBezTo>
                    <a:pt x="4487" y="8796"/>
                    <a:pt x="4487" y="8796"/>
                    <a:pt x="4487" y="8796"/>
                  </a:cubicBezTo>
                  <a:cubicBezTo>
                    <a:pt x="4399" y="8796"/>
                    <a:pt x="4399" y="8796"/>
                    <a:pt x="4399" y="8796"/>
                  </a:cubicBezTo>
                  <a:close/>
                  <a:moveTo>
                    <a:pt x="4487" y="8239"/>
                  </a:moveTo>
                  <a:cubicBezTo>
                    <a:pt x="4443" y="8462"/>
                    <a:pt x="4443" y="8462"/>
                    <a:pt x="4443" y="8462"/>
                  </a:cubicBezTo>
                  <a:cubicBezTo>
                    <a:pt x="4487" y="8685"/>
                    <a:pt x="4487" y="8685"/>
                    <a:pt x="4487" y="8685"/>
                  </a:cubicBezTo>
                  <a:cubicBezTo>
                    <a:pt x="4575" y="8573"/>
                    <a:pt x="4575" y="8573"/>
                    <a:pt x="4575" y="8573"/>
                  </a:cubicBezTo>
                  <a:cubicBezTo>
                    <a:pt x="4663" y="8796"/>
                    <a:pt x="4663" y="8796"/>
                    <a:pt x="4663" y="8796"/>
                  </a:cubicBezTo>
                  <a:cubicBezTo>
                    <a:pt x="4707" y="8685"/>
                    <a:pt x="4707" y="8685"/>
                    <a:pt x="4707" y="8685"/>
                  </a:cubicBezTo>
                  <a:cubicBezTo>
                    <a:pt x="4575" y="8351"/>
                    <a:pt x="4575" y="8351"/>
                    <a:pt x="4575" y="8351"/>
                  </a:cubicBezTo>
                  <a:cubicBezTo>
                    <a:pt x="4487" y="8239"/>
                    <a:pt x="4487" y="8239"/>
                    <a:pt x="4487" y="8239"/>
                  </a:cubicBezTo>
                  <a:close/>
                  <a:moveTo>
                    <a:pt x="3563" y="6680"/>
                  </a:moveTo>
                  <a:cubicBezTo>
                    <a:pt x="3475" y="7014"/>
                    <a:pt x="3475" y="7014"/>
                    <a:pt x="3475" y="7014"/>
                  </a:cubicBezTo>
                  <a:cubicBezTo>
                    <a:pt x="3475" y="7237"/>
                    <a:pt x="3475" y="7237"/>
                    <a:pt x="3475" y="7237"/>
                  </a:cubicBezTo>
                  <a:cubicBezTo>
                    <a:pt x="3651" y="7237"/>
                    <a:pt x="3651" y="7237"/>
                    <a:pt x="3651" y="7237"/>
                  </a:cubicBezTo>
                  <a:cubicBezTo>
                    <a:pt x="3783" y="7348"/>
                    <a:pt x="3783" y="7348"/>
                    <a:pt x="3783" y="7348"/>
                  </a:cubicBezTo>
                  <a:cubicBezTo>
                    <a:pt x="3783" y="7348"/>
                    <a:pt x="3783" y="7348"/>
                    <a:pt x="3783" y="7348"/>
                  </a:cubicBezTo>
                  <a:cubicBezTo>
                    <a:pt x="3783" y="7014"/>
                    <a:pt x="3783" y="7014"/>
                    <a:pt x="3783" y="7014"/>
                  </a:cubicBezTo>
                  <a:cubicBezTo>
                    <a:pt x="3651" y="6792"/>
                    <a:pt x="3651" y="6792"/>
                    <a:pt x="3651" y="6792"/>
                  </a:cubicBezTo>
                  <a:cubicBezTo>
                    <a:pt x="3563" y="6680"/>
                    <a:pt x="3563" y="6680"/>
                    <a:pt x="3563" y="6680"/>
                  </a:cubicBezTo>
                  <a:close/>
                  <a:moveTo>
                    <a:pt x="3299" y="6346"/>
                  </a:moveTo>
                  <a:cubicBezTo>
                    <a:pt x="3343" y="6346"/>
                    <a:pt x="3343" y="6346"/>
                    <a:pt x="3343" y="6346"/>
                  </a:cubicBezTo>
                  <a:cubicBezTo>
                    <a:pt x="3475" y="6458"/>
                    <a:pt x="3475" y="6458"/>
                    <a:pt x="3475" y="6458"/>
                  </a:cubicBezTo>
                  <a:cubicBezTo>
                    <a:pt x="3519" y="6569"/>
                    <a:pt x="3519" y="6569"/>
                    <a:pt x="3519" y="6569"/>
                  </a:cubicBezTo>
                  <a:cubicBezTo>
                    <a:pt x="3431" y="6903"/>
                    <a:pt x="3431" y="6903"/>
                    <a:pt x="3431" y="6903"/>
                  </a:cubicBezTo>
                  <a:cubicBezTo>
                    <a:pt x="3387" y="6792"/>
                    <a:pt x="3387" y="6792"/>
                    <a:pt x="3387" y="6792"/>
                  </a:cubicBezTo>
                  <a:cubicBezTo>
                    <a:pt x="3299" y="6346"/>
                    <a:pt x="3299" y="6346"/>
                    <a:pt x="3299" y="6346"/>
                  </a:cubicBezTo>
                  <a:close/>
                  <a:moveTo>
                    <a:pt x="2947" y="5790"/>
                  </a:moveTo>
                  <a:cubicBezTo>
                    <a:pt x="2991" y="6124"/>
                    <a:pt x="2991" y="6124"/>
                    <a:pt x="2991" y="6124"/>
                  </a:cubicBezTo>
                  <a:cubicBezTo>
                    <a:pt x="3079" y="6124"/>
                    <a:pt x="3079" y="6124"/>
                    <a:pt x="3079" y="6124"/>
                  </a:cubicBezTo>
                  <a:cubicBezTo>
                    <a:pt x="3167" y="5790"/>
                    <a:pt x="3167" y="5790"/>
                    <a:pt x="3167" y="5790"/>
                  </a:cubicBezTo>
                  <a:cubicBezTo>
                    <a:pt x="3079" y="5567"/>
                    <a:pt x="3079" y="5567"/>
                    <a:pt x="3079" y="5567"/>
                  </a:cubicBezTo>
                  <a:cubicBezTo>
                    <a:pt x="3035" y="5678"/>
                    <a:pt x="3035" y="5678"/>
                    <a:pt x="3035" y="5678"/>
                  </a:cubicBezTo>
                  <a:cubicBezTo>
                    <a:pt x="2947" y="5790"/>
                    <a:pt x="2947" y="5790"/>
                    <a:pt x="2947" y="5790"/>
                  </a:cubicBezTo>
                  <a:close/>
                  <a:moveTo>
                    <a:pt x="3299" y="14586"/>
                  </a:moveTo>
                  <a:cubicBezTo>
                    <a:pt x="3387" y="14808"/>
                    <a:pt x="3387" y="14808"/>
                    <a:pt x="3387" y="14808"/>
                  </a:cubicBezTo>
                  <a:cubicBezTo>
                    <a:pt x="3387" y="14697"/>
                    <a:pt x="3387" y="14697"/>
                    <a:pt x="3387" y="14697"/>
                  </a:cubicBezTo>
                  <a:cubicBezTo>
                    <a:pt x="3343" y="14586"/>
                    <a:pt x="3343" y="14586"/>
                    <a:pt x="3343" y="14586"/>
                  </a:cubicBezTo>
                  <a:cubicBezTo>
                    <a:pt x="3299" y="14586"/>
                    <a:pt x="3299" y="14586"/>
                    <a:pt x="3299" y="14586"/>
                  </a:cubicBezTo>
                  <a:close/>
                  <a:moveTo>
                    <a:pt x="2420" y="11691"/>
                  </a:moveTo>
                  <a:cubicBezTo>
                    <a:pt x="2376" y="11913"/>
                    <a:pt x="2376" y="11913"/>
                    <a:pt x="2376" y="11913"/>
                  </a:cubicBezTo>
                  <a:cubicBezTo>
                    <a:pt x="2552" y="12247"/>
                    <a:pt x="2552" y="12247"/>
                    <a:pt x="2552" y="12247"/>
                  </a:cubicBezTo>
                  <a:cubicBezTo>
                    <a:pt x="2508" y="12025"/>
                    <a:pt x="2508" y="12025"/>
                    <a:pt x="2508" y="12025"/>
                  </a:cubicBezTo>
                  <a:cubicBezTo>
                    <a:pt x="2508" y="11802"/>
                    <a:pt x="2508" y="11802"/>
                    <a:pt x="2508" y="11802"/>
                  </a:cubicBezTo>
                  <a:cubicBezTo>
                    <a:pt x="2420" y="11691"/>
                    <a:pt x="2420" y="11691"/>
                    <a:pt x="2420" y="11691"/>
                  </a:cubicBezTo>
                  <a:close/>
                  <a:moveTo>
                    <a:pt x="2288" y="11468"/>
                  </a:moveTo>
                  <a:cubicBezTo>
                    <a:pt x="2376" y="11468"/>
                    <a:pt x="2376" y="11468"/>
                    <a:pt x="2376" y="11468"/>
                  </a:cubicBezTo>
                  <a:cubicBezTo>
                    <a:pt x="2288" y="11691"/>
                    <a:pt x="2288" y="11691"/>
                    <a:pt x="2288" y="11691"/>
                  </a:cubicBezTo>
                  <a:cubicBezTo>
                    <a:pt x="2288" y="11468"/>
                    <a:pt x="2288" y="11468"/>
                    <a:pt x="2288" y="11468"/>
                  </a:cubicBezTo>
                  <a:close/>
                  <a:moveTo>
                    <a:pt x="2112" y="10689"/>
                  </a:moveTo>
                  <a:cubicBezTo>
                    <a:pt x="2068" y="10800"/>
                    <a:pt x="2068" y="10800"/>
                    <a:pt x="2068" y="10800"/>
                  </a:cubicBezTo>
                  <a:cubicBezTo>
                    <a:pt x="2112" y="11023"/>
                    <a:pt x="2112" y="11023"/>
                    <a:pt x="2112" y="11023"/>
                  </a:cubicBezTo>
                  <a:cubicBezTo>
                    <a:pt x="2200" y="11023"/>
                    <a:pt x="2200" y="11023"/>
                    <a:pt x="2200" y="11023"/>
                  </a:cubicBezTo>
                  <a:cubicBezTo>
                    <a:pt x="2112" y="10689"/>
                    <a:pt x="2112" y="10689"/>
                    <a:pt x="2112" y="10689"/>
                  </a:cubicBezTo>
                  <a:close/>
                  <a:moveTo>
                    <a:pt x="1584" y="9575"/>
                  </a:moveTo>
                  <a:cubicBezTo>
                    <a:pt x="1584" y="9798"/>
                    <a:pt x="1584" y="9798"/>
                    <a:pt x="1584" y="9798"/>
                  </a:cubicBezTo>
                  <a:cubicBezTo>
                    <a:pt x="1716" y="9909"/>
                    <a:pt x="1716" y="9909"/>
                    <a:pt x="1716" y="9909"/>
                  </a:cubicBezTo>
                  <a:cubicBezTo>
                    <a:pt x="1804" y="10355"/>
                    <a:pt x="1804" y="10355"/>
                    <a:pt x="1804" y="10355"/>
                  </a:cubicBezTo>
                  <a:cubicBezTo>
                    <a:pt x="1936" y="10466"/>
                    <a:pt x="1936" y="10466"/>
                    <a:pt x="1936" y="10466"/>
                  </a:cubicBezTo>
                  <a:cubicBezTo>
                    <a:pt x="1936" y="10021"/>
                    <a:pt x="1936" y="10021"/>
                    <a:pt x="1936" y="10021"/>
                  </a:cubicBezTo>
                  <a:cubicBezTo>
                    <a:pt x="1804" y="9464"/>
                    <a:pt x="1804" y="9464"/>
                    <a:pt x="1804" y="9464"/>
                  </a:cubicBezTo>
                  <a:cubicBezTo>
                    <a:pt x="1716" y="9353"/>
                    <a:pt x="1716" y="9353"/>
                    <a:pt x="1716" y="9353"/>
                  </a:cubicBezTo>
                  <a:cubicBezTo>
                    <a:pt x="1584" y="9575"/>
                    <a:pt x="1584" y="9575"/>
                    <a:pt x="1584" y="9575"/>
                  </a:cubicBezTo>
                  <a:close/>
                  <a:moveTo>
                    <a:pt x="1540" y="8685"/>
                  </a:moveTo>
                  <a:cubicBezTo>
                    <a:pt x="1496" y="9019"/>
                    <a:pt x="1496" y="9019"/>
                    <a:pt x="1496" y="9019"/>
                  </a:cubicBezTo>
                  <a:cubicBezTo>
                    <a:pt x="1540" y="9130"/>
                    <a:pt x="1540" y="9130"/>
                    <a:pt x="1540" y="9130"/>
                  </a:cubicBezTo>
                  <a:cubicBezTo>
                    <a:pt x="1628" y="9019"/>
                    <a:pt x="1628" y="9019"/>
                    <a:pt x="1628" y="9019"/>
                  </a:cubicBezTo>
                  <a:cubicBezTo>
                    <a:pt x="1628" y="8796"/>
                    <a:pt x="1628" y="8796"/>
                    <a:pt x="1628" y="8796"/>
                  </a:cubicBezTo>
                  <a:cubicBezTo>
                    <a:pt x="1540" y="8685"/>
                    <a:pt x="1540" y="8685"/>
                    <a:pt x="1540" y="8685"/>
                  </a:cubicBezTo>
                  <a:close/>
                  <a:moveTo>
                    <a:pt x="1584" y="8016"/>
                  </a:moveTo>
                  <a:cubicBezTo>
                    <a:pt x="1716" y="8128"/>
                    <a:pt x="1716" y="8128"/>
                    <a:pt x="1716" y="8128"/>
                  </a:cubicBezTo>
                  <a:cubicBezTo>
                    <a:pt x="1760" y="8128"/>
                    <a:pt x="1760" y="8128"/>
                    <a:pt x="1760" y="8128"/>
                  </a:cubicBezTo>
                  <a:cubicBezTo>
                    <a:pt x="1760" y="8016"/>
                    <a:pt x="1760" y="8016"/>
                    <a:pt x="1760" y="8016"/>
                  </a:cubicBezTo>
                  <a:cubicBezTo>
                    <a:pt x="1672" y="7905"/>
                    <a:pt x="1672" y="7905"/>
                    <a:pt x="1672" y="7905"/>
                  </a:cubicBezTo>
                  <a:cubicBezTo>
                    <a:pt x="1584" y="8016"/>
                    <a:pt x="1584" y="8016"/>
                    <a:pt x="1584" y="8016"/>
                  </a:cubicBezTo>
                  <a:close/>
                  <a:moveTo>
                    <a:pt x="924" y="6458"/>
                  </a:moveTo>
                  <a:cubicBezTo>
                    <a:pt x="1012" y="6458"/>
                    <a:pt x="1012" y="6458"/>
                    <a:pt x="1012" y="6458"/>
                  </a:cubicBezTo>
                  <a:cubicBezTo>
                    <a:pt x="1056" y="6346"/>
                    <a:pt x="1056" y="6346"/>
                    <a:pt x="1056" y="6346"/>
                  </a:cubicBezTo>
                  <a:cubicBezTo>
                    <a:pt x="1144" y="6346"/>
                    <a:pt x="1144" y="6346"/>
                    <a:pt x="1144" y="6346"/>
                  </a:cubicBezTo>
                  <a:cubicBezTo>
                    <a:pt x="1188" y="6680"/>
                    <a:pt x="1188" y="6680"/>
                    <a:pt x="1188" y="6680"/>
                  </a:cubicBezTo>
                  <a:cubicBezTo>
                    <a:pt x="1320" y="6903"/>
                    <a:pt x="1320" y="6903"/>
                    <a:pt x="1320" y="6903"/>
                  </a:cubicBezTo>
                  <a:cubicBezTo>
                    <a:pt x="1276" y="7126"/>
                    <a:pt x="1276" y="7126"/>
                    <a:pt x="1276" y="7126"/>
                  </a:cubicBezTo>
                  <a:cubicBezTo>
                    <a:pt x="1276" y="7460"/>
                    <a:pt x="1276" y="7460"/>
                    <a:pt x="1276" y="7460"/>
                  </a:cubicBezTo>
                  <a:cubicBezTo>
                    <a:pt x="1232" y="7460"/>
                    <a:pt x="1232" y="7460"/>
                    <a:pt x="1232" y="7460"/>
                  </a:cubicBezTo>
                  <a:cubicBezTo>
                    <a:pt x="1144" y="7014"/>
                    <a:pt x="1144" y="7014"/>
                    <a:pt x="1144" y="7014"/>
                  </a:cubicBezTo>
                  <a:cubicBezTo>
                    <a:pt x="1056" y="7014"/>
                    <a:pt x="1056" y="7014"/>
                    <a:pt x="1056" y="7014"/>
                  </a:cubicBezTo>
                  <a:cubicBezTo>
                    <a:pt x="1056" y="6792"/>
                    <a:pt x="1056" y="6792"/>
                    <a:pt x="1056" y="6792"/>
                  </a:cubicBezTo>
                  <a:cubicBezTo>
                    <a:pt x="924" y="6458"/>
                    <a:pt x="924" y="6458"/>
                    <a:pt x="924" y="6458"/>
                  </a:cubicBezTo>
                  <a:close/>
                  <a:moveTo>
                    <a:pt x="924" y="5567"/>
                  </a:moveTo>
                  <a:cubicBezTo>
                    <a:pt x="1056" y="5678"/>
                    <a:pt x="1056" y="5678"/>
                    <a:pt x="1056" y="5678"/>
                  </a:cubicBezTo>
                  <a:cubicBezTo>
                    <a:pt x="1012" y="5456"/>
                    <a:pt x="1012" y="5456"/>
                    <a:pt x="1012" y="5456"/>
                  </a:cubicBezTo>
                  <a:cubicBezTo>
                    <a:pt x="924" y="5567"/>
                    <a:pt x="924" y="5567"/>
                    <a:pt x="924" y="5567"/>
                  </a:cubicBezTo>
                  <a:close/>
                  <a:moveTo>
                    <a:pt x="308" y="4565"/>
                  </a:moveTo>
                  <a:cubicBezTo>
                    <a:pt x="264" y="4676"/>
                    <a:pt x="264" y="4676"/>
                    <a:pt x="264" y="4676"/>
                  </a:cubicBezTo>
                  <a:cubicBezTo>
                    <a:pt x="220" y="4788"/>
                    <a:pt x="220" y="4788"/>
                    <a:pt x="220" y="4788"/>
                  </a:cubicBezTo>
                  <a:cubicBezTo>
                    <a:pt x="308" y="4899"/>
                    <a:pt x="308" y="4899"/>
                    <a:pt x="308" y="4899"/>
                  </a:cubicBezTo>
                  <a:cubicBezTo>
                    <a:pt x="440" y="4899"/>
                    <a:pt x="440" y="4899"/>
                    <a:pt x="440" y="4899"/>
                  </a:cubicBezTo>
                  <a:cubicBezTo>
                    <a:pt x="352" y="4676"/>
                    <a:pt x="352" y="4676"/>
                    <a:pt x="352" y="4676"/>
                  </a:cubicBezTo>
                  <a:cubicBezTo>
                    <a:pt x="308" y="4565"/>
                    <a:pt x="308" y="4565"/>
                    <a:pt x="308" y="4565"/>
                  </a:cubicBezTo>
                  <a:close/>
                  <a:moveTo>
                    <a:pt x="0" y="1225"/>
                  </a:moveTo>
                  <a:cubicBezTo>
                    <a:pt x="0" y="1336"/>
                    <a:pt x="0" y="1336"/>
                    <a:pt x="0" y="1336"/>
                  </a:cubicBezTo>
                  <a:cubicBezTo>
                    <a:pt x="44" y="1670"/>
                    <a:pt x="44" y="1670"/>
                    <a:pt x="44" y="1670"/>
                  </a:cubicBezTo>
                  <a:cubicBezTo>
                    <a:pt x="132" y="2338"/>
                    <a:pt x="132" y="2338"/>
                    <a:pt x="132" y="2338"/>
                  </a:cubicBezTo>
                  <a:cubicBezTo>
                    <a:pt x="220" y="2449"/>
                    <a:pt x="220" y="2449"/>
                    <a:pt x="220" y="2449"/>
                  </a:cubicBezTo>
                  <a:cubicBezTo>
                    <a:pt x="396" y="3006"/>
                    <a:pt x="396" y="3006"/>
                    <a:pt x="396" y="3006"/>
                  </a:cubicBezTo>
                  <a:cubicBezTo>
                    <a:pt x="484" y="3006"/>
                    <a:pt x="484" y="3006"/>
                    <a:pt x="484" y="3006"/>
                  </a:cubicBezTo>
                  <a:cubicBezTo>
                    <a:pt x="616" y="3340"/>
                    <a:pt x="616" y="3340"/>
                    <a:pt x="616" y="3340"/>
                  </a:cubicBezTo>
                  <a:cubicBezTo>
                    <a:pt x="660" y="3452"/>
                    <a:pt x="660" y="3452"/>
                    <a:pt x="660" y="3452"/>
                  </a:cubicBezTo>
                  <a:cubicBezTo>
                    <a:pt x="748" y="3340"/>
                    <a:pt x="748" y="3340"/>
                    <a:pt x="748" y="3340"/>
                  </a:cubicBezTo>
                  <a:cubicBezTo>
                    <a:pt x="880" y="3674"/>
                    <a:pt x="880" y="3674"/>
                    <a:pt x="880" y="3674"/>
                  </a:cubicBezTo>
                  <a:cubicBezTo>
                    <a:pt x="1056" y="4342"/>
                    <a:pt x="1056" y="4342"/>
                    <a:pt x="1056" y="4342"/>
                  </a:cubicBezTo>
                  <a:cubicBezTo>
                    <a:pt x="1232" y="4788"/>
                    <a:pt x="1232" y="4788"/>
                    <a:pt x="1232" y="4788"/>
                  </a:cubicBezTo>
                  <a:cubicBezTo>
                    <a:pt x="1276" y="4788"/>
                    <a:pt x="1276" y="4788"/>
                    <a:pt x="1276" y="4788"/>
                  </a:cubicBezTo>
                  <a:cubicBezTo>
                    <a:pt x="1276" y="5010"/>
                    <a:pt x="1276" y="5010"/>
                    <a:pt x="1276" y="5010"/>
                  </a:cubicBezTo>
                  <a:cubicBezTo>
                    <a:pt x="1320" y="5122"/>
                    <a:pt x="1320" y="5122"/>
                    <a:pt x="1320" y="5122"/>
                  </a:cubicBezTo>
                  <a:cubicBezTo>
                    <a:pt x="1320" y="5456"/>
                    <a:pt x="1320" y="5456"/>
                    <a:pt x="1320" y="5456"/>
                  </a:cubicBezTo>
                  <a:cubicBezTo>
                    <a:pt x="1364" y="5567"/>
                    <a:pt x="1364" y="5567"/>
                    <a:pt x="1364" y="5567"/>
                  </a:cubicBezTo>
                  <a:cubicBezTo>
                    <a:pt x="1496" y="5567"/>
                    <a:pt x="1496" y="5567"/>
                    <a:pt x="1496" y="5567"/>
                  </a:cubicBezTo>
                  <a:cubicBezTo>
                    <a:pt x="1628" y="6012"/>
                    <a:pt x="1628" y="6012"/>
                    <a:pt x="1628" y="6012"/>
                  </a:cubicBezTo>
                  <a:cubicBezTo>
                    <a:pt x="1672" y="6124"/>
                    <a:pt x="1672" y="6124"/>
                    <a:pt x="1672" y="6124"/>
                  </a:cubicBezTo>
                  <a:cubicBezTo>
                    <a:pt x="1716" y="6012"/>
                    <a:pt x="1716" y="6012"/>
                    <a:pt x="1716" y="6012"/>
                  </a:cubicBezTo>
                  <a:cubicBezTo>
                    <a:pt x="1760" y="6235"/>
                    <a:pt x="1760" y="6235"/>
                    <a:pt x="1760" y="6235"/>
                  </a:cubicBezTo>
                  <a:cubicBezTo>
                    <a:pt x="1716" y="6346"/>
                    <a:pt x="1716" y="6346"/>
                    <a:pt x="1716" y="6346"/>
                  </a:cubicBezTo>
                  <a:cubicBezTo>
                    <a:pt x="1760" y="6569"/>
                    <a:pt x="1760" y="6569"/>
                    <a:pt x="1760" y="6569"/>
                  </a:cubicBezTo>
                  <a:cubicBezTo>
                    <a:pt x="1804" y="6792"/>
                    <a:pt x="1804" y="6792"/>
                    <a:pt x="1804" y="6792"/>
                  </a:cubicBezTo>
                  <a:cubicBezTo>
                    <a:pt x="1804" y="6903"/>
                    <a:pt x="1804" y="6903"/>
                    <a:pt x="1804" y="6903"/>
                  </a:cubicBezTo>
                  <a:cubicBezTo>
                    <a:pt x="1892" y="7571"/>
                    <a:pt x="1892" y="7571"/>
                    <a:pt x="1892" y="7571"/>
                  </a:cubicBezTo>
                  <a:cubicBezTo>
                    <a:pt x="1936" y="7905"/>
                    <a:pt x="1936" y="7905"/>
                    <a:pt x="1936" y="7905"/>
                  </a:cubicBezTo>
                  <a:cubicBezTo>
                    <a:pt x="2068" y="8016"/>
                    <a:pt x="2068" y="8016"/>
                    <a:pt x="2068" y="8016"/>
                  </a:cubicBezTo>
                  <a:cubicBezTo>
                    <a:pt x="2200" y="8239"/>
                    <a:pt x="2200" y="8239"/>
                    <a:pt x="2200" y="8239"/>
                  </a:cubicBezTo>
                  <a:cubicBezTo>
                    <a:pt x="2200" y="8462"/>
                    <a:pt x="2200" y="8462"/>
                    <a:pt x="2200" y="8462"/>
                  </a:cubicBezTo>
                  <a:cubicBezTo>
                    <a:pt x="2332" y="8907"/>
                    <a:pt x="2332" y="8907"/>
                    <a:pt x="2332" y="8907"/>
                  </a:cubicBezTo>
                  <a:cubicBezTo>
                    <a:pt x="2420" y="9130"/>
                    <a:pt x="2420" y="9130"/>
                    <a:pt x="2420" y="9130"/>
                  </a:cubicBezTo>
                  <a:cubicBezTo>
                    <a:pt x="2464" y="9687"/>
                    <a:pt x="2464" y="9687"/>
                    <a:pt x="2464" y="9687"/>
                  </a:cubicBezTo>
                  <a:cubicBezTo>
                    <a:pt x="2640" y="10577"/>
                    <a:pt x="2640" y="10577"/>
                    <a:pt x="2640" y="10577"/>
                  </a:cubicBezTo>
                  <a:cubicBezTo>
                    <a:pt x="2596" y="10911"/>
                    <a:pt x="2596" y="10911"/>
                    <a:pt x="2596" y="10911"/>
                  </a:cubicBezTo>
                  <a:cubicBezTo>
                    <a:pt x="2640" y="11134"/>
                    <a:pt x="2640" y="11134"/>
                    <a:pt x="2640" y="11134"/>
                  </a:cubicBezTo>
                  <a:cubicBezTo>
                    <a:pt x="2815" y="11468"/>
                    <a:pt x="2815" y="11468"/>
                    <a:pt x="2815" y="11468"/>
                  </a:cubicBezTo>
                  <a:cubicBezTo>
                    <a:pt x="2991" y="12025"/>
                    <a:pt x="2991" y="12025"/>
                    <a:pt x="2991" y="12025"/>
                  </a:cubicBezTo>
                  <a:cubicBezTo>
                    <a:pt x="3035" y="12359"/>
                    <a:pt x="3035" y="12359"/>
                    <a:pt x="3035" y="12359"/>
                  </a:cubicBezTo>
                  <a:cubicBezTo>
                    <a:pt x="3167" y="12359"/>
                    <a:pt x="3167" y="12359"/>
                    <a:pt x="3167" y="12359"/>
                  </a:cubicBezTo>
                  <a:cubicBezTo>
                    <a:pt x="3211" y="12470"/>
                    <a:pt x="3211" y="12470"/>
                    <a:pt x="3211" y="12470"/>
                  </a:cubicBezTo>
                  <a:cubicBezTo>
                    <a:pt x="3343" y="12693"/>
                    <a:pt x="3343" y="12693"/>
                    <a:pt x="3343" y="12693"/>
                  </a:cubicBezTo>
                  <a:cubicBezTo>
                    <a:pt x="3343" y="13027"/>
                    <a:pt x="3343" y="13027"/>
                    <a:pt x="3343" y="13027"/>
                  </a:cubicBezTo>
                  <a:cubicBezTo>
                    <a:pt x="3475" y="13249"/>
                    <a:pt x="3475" y="13249"/>
                    <a:pt x="3475" y="13249"/>
                  </a:cubicBezTo>
                  <a:cubicBezTo>
                    <a:pt x="3563" y="13584"/>
                    <a:pt x="3563" y="13584"/>
                    <a:pt x="3563" y="13584"/>
                  </a:cubicBezTo>
                  <a:cubicBezTo>
                    <a:pt x="3783" y="13918"/>
                    <a:pt x="3783" y="13918"/>
                    <a:pt x="3783" y="13918"/>
                  </a:cubicBezTo>
                  <a:cubicBezTo>
                    <a:pt x="3827" y="14140"/>
                    <a:pt x="3827" y="14140"/>
                    <a:pt x="3827" y="14140"/>
                  </a:cubicBezTo>
                  <a:cubicBezTo>
                    <a:pt x="3959" y="14252"/>
                    <a:pt x="3959" y="14252"/>
                    <a:pt x="3959" y="14252"/>
                  </a:cubicBezTo>
                  <a:cubicBezTo>
                    <a:pt x="4267" y="14808"/>
                    <a:pt x="4267" y="14808"/>
                    <a:pt x="4267" y="14808"/>
                  </a:cubicBezTo>
                  <a:cubicBezTo>
                    <a:pt x="4267" y="15142"/>
                    <a:pt x="4267" y="15142"/>
                    <a:pt x="4267" y="15142"/>
                  </a:cubicBezTo>
                  <a:cubicBezTo>
                    <a:pt x="4311" y="15142"/>
                    <a:pt x="4311" y="15142"/>
                    <a:pt x="4311" y="15142"/>
                  </a:cubicBezTo>
                  <a:cubicBezTo>
                    <a:pt x="4399" y="15476"/>
                    <a:pt x="4399" y="15476"/>
                    <a:pt x="4399" y="15476"/>
                  </a:cubicBezTo>
                  <a:cubicBezTo>
                    <a:pt x="4443" y="15365"/>
                    <a:pt x="4443" y="15365"/>
                    <a:pt x="4443" y="15365"/>
                  </a:cubicBezTo>
                  <a:cubicBezTo>
                    <a:pt x="4443" y="15142"/>
                    <a:pt x="4443" y="15142"/>
                    <a:pt x="4443" y="15142"/>
                  </a:cubicBezTo>
                  <a:cubicBezTo>
                    <a:pt x="4399" y="15031"/>
                    <a:pt x="4399" y="15031"/>
                    <a:pt x="4399" y="15031"/>
                  </a:cubicBezTo>
                  <a:cubicBezTo>
                    <a:pt x="4399" y="14920"/>
                    <a:pt x="4399" y="14920"/>
                    <a:pt x="4399" y="14920"/>
                  </a:cubicBezTo>
                  <a:cubicBezTo>
                    <a:pt x="4487" y="14920"/>
                    <a:pt x="4487" y="14920"/>
                    <a:pt x="4487" y="14920"/>
                  </a:cubicBezTo>
                  <a:cubicBezTo>
                    <a:pt x="4663" y="15365"/>
                    <a:pt x="4663" y="15365"/>
                    <a:pt x="4663" y="15365"/>
                  </a:cubicBezTo>
                  <a:cubicBezTo>
                    <a:pt x="4707" y="15254"/>
                    <a:pt x="4707" y="15254"/>
                    <a:pt x="4707" y="15254"/>
                  </a:cubicBezTo>
                  <a:cubicBezTo>
                    <a:pt x="4707" y="14920"/>
                    <a:pt x="4707" y="14920"/>
                    <a:pt x="4707" y="14920"/>
                  </a:cubicBezTo>
                  <a:cubicBezTo>
                    <a:pt x="4751" y="14808"/>
                    <a:pt x="4751" y="14808"/>
                    <a:pt x="4751" y="14808"/>
                  </a:cubicBezTo>
                  <a:cubicBezTo>
                    <a:pt x="4839" y="14808"/>
                    <a:pt x="4839" y="14808"/>
                    <a:pt x="4839" y="14808"/>
                  </a:cubicBezTo>
                  <a:cubicBezTo>
                    <a:pt x="4927" y="15142"/>
                    <a:pt x="4927" y="15142"/>
                    <a:pt x="4927" y="15142"/>
                  </a:cubicBezTo>
                  <a:cubicBezTo>
                    <a:pt x="4971" y="15254"/>
                    <a:pt x="4971" y="15254"/>
                    <a:pt x="4971" y="15254"/>
                  </a:cubicBezTo>
                  <a:cubicBezTo>
                    <a:pt x="5015" y="15031"/>
                    <a:pt x="5015" y="15031"/>
                    <a:pt x="5015" y="15031"/>
                  </a:cubicBezTo>
                  <a:cubicBezTo>
                    <a:pt x="5015" y="14586"/>
                    <a:pt x="5015" y="14586"/>
                    <a:pt x="5015" y="14586"/>
                  </a:cubicBezTo>
                  <a:cubicBezTo>
                    <a:pt x="5059" y="13918"/>
                    <a:pt x="5059" y="13918"/>
                    <a:pt x="5059" y="13918"/>
                  </a:cubicBezTo>
                  <a:cubicBezTo>
                    <a:pt x="5015" y="13472"/>
                    <a:pt x="5015" y="13472"/>
                    <a:pt x="5015" y="13472"/>
                  </a:cubicBezTo>
                  <a:cubicBezTo>
                    <a:pt x="5103" y="13027"/>
                    <a:pt x="5103" y="13027"/>
                    <a:pt x="5103" y="13027"/>
                  </a:cubicBezTo>
                  <a:cubicBezTo>
                    <a:pt x="5059" y="12804"/>
                    <a:pt x="5059" y="12804"/>
                    <a:pt x="5059" y="12804"/>
                  </a:cubicBezTo>
                  <a:cubicBezTo>
                    <a:pt x="5059" y="12470"/>
                    <a:pt x="5059" y="12470"/>
                    <a:pt x="5059" y="12470"/>
                  </a:cubicBezTo>
                  <a:cubicBezTo>
                    <a:pt x="5147" y="12359"/>
                    <a:pt x="5147" y="12359"/>
                    <a:pt x="5147" y="12359"/>
                  </a:cubicBezTo>
                  <a:cubicBezTo>
                    <a:pt x="5191" y="12136"/>
                    <a:pt x="5191" y="12136"/>
                    <a:pt x="5191" y="12136"/>
                  </a:cubicBezTo>
                  <a:cubicBezTo>
                    <a:pt x="5147" y="11913"/>
                    <a:pt x="5147" y="11913"/>
                    <a:pt x="5147" y="11913"/>
                  </a:cubicBezTo>
                  <a:cubicBezTo>
                    <a:pt x="5103" y="11802"/>
                    <a:pt x="5103" y="11802"/>
                    <a:pt x="5103" y="11802"/>
                  </a:cubicBezTo>
                  <a:cubicBezTo>
                    <a:pt x="5015" y="11691"/>
                    <a:pt x="5015" y="11691"/>
                    <a:pt x="5015" y="11691"/>
                  </a:cubicBezTo>
                  <a:cubicBezTo>
                    <a:pt x="4971" y="11357"/>
                    <a:pt x="4971" y="11357"/>
                    <a:pt x="4971" y="11357"/>
                  </a:cubicBezTo>
                  <a:cubicBezTo>
                    <a:pt x="4927" y="11357"/>
                    <a:pt x="4927" y="11357"/>
                    <a:pt x="4927" y="11357"/>
                  </a:cubicBezTo>
                  <a:cubicBezTo>
                    <a:pt x="4883" y="11134"/>
                    <a:pt x="4883" y="11134"/>
                    <a:pt x="4883" y="11134"/>
                  </a:cubicBezTo>
                  <a:cubicBezTo>
                    <a:pt x="4795" y="11023"/>
                    <a:pt x="4795" y="11023"/>
                    <a:pt x="4795" y="11023"/>
                  </a:cubicBezTo>
                  <a:cubicBezTo>
                    <a:pt x="4663" y="11134"/>
                    <a:pt x="4663" y="11134"/>
                    <a:pt x="4663" y="11134"/>
                  </a:cubicBezTo>
                  <a:cubicBezTo>
                    <a:pt x="4575" y="11023"/>
                    <a:pt x="4575" y="11023"/>
                    <a:pt x="4575" y="11023"/>
                  </a:cubicBezTo>
                  <a:cubicBezTo>
                    <a:pt x="4575" y="10689"/>
                    <a:pt x="4575" y="10689"/>
                    <a:pt x="4575" y="10689"/>
                  </a:cubicBezTo>
                  <a:cubicBezTo>
                    <a:pt x="4487" y="10466"/>
                    <a:pt x="4487" y="10466"/>
                    <a:pt x="4487" y="10466"/>
                  </a:cubicBezTo>
                  <a:cubicBezTo>
                    <a:pt x="4443" y="10577"/>
                    <a:pt x="4443" y="10577"/>
                    <a:pt x="4443" y="10577"/>
                  </a:cubicBezTo>
                  <a:cubicBezTo>
                    <a:pt x="4487" y="10355"/>
                    <a:pt x="4487" y="10355"/>
                    <a:pt x="4487" y="10355"/>
                  </a:cubicBezTo>
                  <a:cubicBezTo>
                    <a:pt x="4443" y="10132"/>
                    <a:pt x="4443" y="10132"/>
                    <a:pt x="4443" y="10132"/>
                  </a:cubicBezTo>
                  <a:cubicBezTo>
                    <a:pt x="4399" y="9464"/>
                    <a:pt x="4399" y="9464"/>
                    <a:pt x="4399" y="9464"/>
                  </a:cubicBezTo>
                  <a:cubicBezTo>
                    <a:pt x="4311" y="9575"/>
                    <a:pt x="4311" y="9575"/>
                    <a:pt x="4311" y="9575"/>
                  </a:cubicBezTo>
                  <a:cubicBezTo>
                    <a:pt x="4267" y="9464"/>
                    <a:pt x="4267" y="9464"/>
                    <a:pt x="4267" y="9464"/>
                  </a:cubicBezTo>
                  <a:cubicBezTo>
                    <a:pt x="4091" y="9464"/>
                    <a:pt x="4091" y="9464"/>
                    <a:pt x="4091" y="9464"/>
                  </a:cubicBezTo>
                  <a:cubicBezTo>
                    <a:pt x="3915" y="9241"/>
                    <a:pt x="3915" y="9241"/>
                    <a:pt x="3915" y="9241"/>
                  </a:cubicBezTo>
                  <a:cubicBezTo>
                    <a:pt x="3915" y="9019"/>
                    <a:pt x="3915" y="9019"/>
                    <a:pt x="3915" y="9019"/>
                  </a:cubicBezTo>
                  <a:cubicBezTo>
                    <a:pt x="4003" y="8907"/>
                    <a:pt x="4003" y="8907"/>
                    <a:pt x="4003" y="8907"/>
                  </a:cubicBezTo>
                  <a:cubicBezTo>
                    <a:pt x="4135" y="8796"/>
                    <a:pt x="4135" y="8796"/>
                    <a:pt x="4135" y="8796"/>
                  </a:cubicBezTo>
                  <a:cubicBezTo>
                    <a:pt x="4047" y="8685"/>
                    <a:pt x="4047" y="8685"/>
                    <a:pt x="4047" y="8685"/>
                  </a:cubicBezTo>
                  <a:cubicBezTo>
                    <a:pt x="3959" y="8685"/>
                    <a:pt x="3959" y="8685"/>
                    <a:pt x="3959" y="8685"/>
                  </a:cubicBezTo>
                  <a:cubicBezTo>
                    <a:pt x="3915" y="8685"/>
                    <a:pt x="3915" y="8685"/>
                    <a:pt x="3915" y="8685"/>
                  </a:cubicBezTo>
                  <a:cubicBezTo>
                    <a:pt x="3783" y="8685"/>
                    <a:pt x="3783" y="8685"/>
                    <a:pt x="3783" y="8685"/>
                  </a:cubicBezTo>
                  <a:cubicBezTo>
                    <a:pt x="3871" y="8573"/>
                    <a:pt x="3871" y="8573"/>
                    <a:pt x="3871" y="8573"/>
                  </a:cubicBezTo>
                  <a:cubicBezTo>
                    <a:pt x="4003" y="8351"/>
                    <a:pt x="4003" y="8351"/>
                    <a:pt x="4003" y="8351"/>
                  </a:cubicBezTo>
                  <a:cubicBezTo>
                    <a:pt x="4135" y="8351"/>
                    <a:pt x="4135" y="8351"/>
                    <a:pt x="4135" y="8351"/>
                  </a:cubicBezTo>
                  <a:cubicBezTo>
                    <a:pt x="4091" y="8016"/>
                    <a:pt x="4091" y="8016"/>
                    <a:pt x="4091" y="8016"/>
                  </a:cubicBezTo>
                  <a:cubicBezTo>
                    <a:pt x="3959" y="7682"/>
                    <a:pt x="3959" y="7682"/>
                    <a:pt x="3959" y="7682"/>
                  </a:cubicBezTo>
                  <a:cubicBezTo>
                    <a:pt x="3871" y="7682"/>
                    <a:pt x="3871" y="7682"/>
                    <a:pt x="3871" y="7682"/>
                  </a:cubicBezTo>
                  <a:cubicBezTo>
                    <a:pt x="3739" y="7794"/>
                    <a:pt x="3739" y="7794"/>
                    <a:pt x="3739" y="7794"/>
                  </a:cubicBezTo>
                  <a:cubicBezTo>
                    <a:pt x="3651" y="8016"/>
                    <a:pt x="3651" y="8016"/>
                    <a:pt x="3651" y="8016"/>
                  </a:cubicBezTo>
                  <a:cubicBezTo>
                    <a:pt x="3563" y="8016"/>
                    <a:pt x="3563" y="8016"/>
                    <a:pt x="3563" y="8016"/>
                  </a:cubicBezTo>
                  <a:cubicBezTo>
                    <a:pt x="3607" y="7905"/>
                    <a:pt x="3607" y="7905"/>
                    <a:pt x="3607" y="7905"/>
                  </a:cubicBezTo>
                  <a:cubicBezTo>
                    <a:pt x="3651" y="7794"/>
                    <a:pt x="3651" y="7794"/>
                    <a:pt x="3651" y="7794"/>
                  </a:cubicBezTo>
                  <a:cubicBezTo>
                    <a:pt x="3695" y="7794"/>
                    <a:pt x="3695" y="7794"/>
                    <a:pt x="3695" y="7794"/>
                  </a:cubicBezTo>
                  <a:cubicBezTo>
                    <a:pt x="3739" y="7682"/>
                    <a:pt x="3739" y="7682"/>
                    <a:pt x="3739" y="7682"/>
                  </a:cubicBezTo>
                  <a:cubicBezTo>
                    <a:pt x="3739" y="7460"/>
                    <a:pt x="3739" y="7460"/>
                    <a:pt x="3739" y="7460"/>
                  </a:cubicBezTo>
                  <a:cubicBezTo>
                    <a:pt x="3607" y="7348"/>
                    <a:pt x="3607" y="7348"/>
                    <a:pt x="3607" y="7348"/>
                  </a:cubicBezTo>
                  <a:cubicBezTo>
                    <a:pt x="3431" y="7348"/>
                    <a:pt x="3431" y="7348"/>
                    <a:pt x="3431" y="7348"/>
                  </a:cubicBezTo>
                  <a:cubicBezTo>
                    <a:pt x="3343" y="7126"/>
                    <a:pt x="3343" y="7126"/>
                    <a:pt x="3343" y="7126"/>
                  </a:cubicBezTo>
                  <a:cubicBezTo>
                    <a:pt x="3343" y="7014"/>
                    <a:pt x="3343" y="7014"/>
                    <a:pt x="3343" y="7014"/>
                  </a:cubicBezTo>
                  <a:cubicBezTo>
                    <a:pt x="3299" y="6680"/>
                    <a:pt x="3299" y="6680"/>
                    <a:pt x="3299" y="6680"/>
                  </a:cubicBezTo>
                  <a:cubicBezTo>
                    <a:pt x="3123" y="6235"/>
                    <a:pt x="3123" y="6235"/>
                    <a:pt x="3123" y="6235"/>
                  </a:cubicBezTo>
                  <a:cubicBezTo>
                    <a:pt x="3079" y="6124"/>
                    <a:pt x="3079" y="6124"/>
                    <a:pt x="3079" y="6124"/>
                  </a:cubicBezTo>
                  <a:cubicBezTo>
                    <a:pt x="2991" y="6235"/>
                    <a:pt x="2991" y="6235"/>
                    <a:pt x="2991" y="6235"/>
                  </a:cubicBezTo>
                  <a:cubicBezTo>
                    <a:pt x="2903" y="6012"/>
                    <a:pt x="2903" y="6012"/>
                    <a:pt x="2903" y="6012"/>
                  </a:cubicBezTo>
                  <a:cubicBezTo>
                    <a:pt x="2903" y="5567"/>
                    <a:pt x="2903" y="5567"/>
                    <a:pt x="2903" y="5567"/>
                  </a:cubicBezTo>
                  <a:cubicBezTo>
                    <a:pt x="2771" y="5233"/>
                    <a:pt x="2771" y="5233"/>
                    <a:pt x="2771" y="5233"/>
                  </a:cubicBezTo>
                  <a:cubicBezTo>
                    <a:pt x="2596" y="5010"/>
                    <a:pt x="2596" y="5010"/>
                    <a:pt x="2596" y="5010"/>
                  </a:cubicBezTo>
                  <a:cubicBezTo>
                    <a:pt x="2464" y="5010"/>
                    <a:pt x="2464" y="5010"/>
                    <a:pt x="2464" y="5010"/>
                  </a:cubicBezTo>
                  <a:cubicBezTo>
                    <a:pt x="2464" y="5122"/>
                    <a:pt x="2464" y="5122"/>
                    <a:pt x="2464" y="5122"/>
                  </a:cubicBezTo>
                  <a:cubicBezTo>
                    <a:pt x="2420" y="5010"/>
                    <a:pt x="2420" y="5010"/>
                    <a:pt x="2420" y="5010"/>
                  </a:cubicBezTo>
                  <a:cubicBezTo>
                    <a:pt x="2376" y="4676"/>
                    <a:pt x="2376" y="4676"/>
                    <a:pt x="2376" y="4676"/>
                  </a:cubicBezTo>
                  <a:cubicBezTo>
                    <a:pt x="2332" y="4899"/>
                    <a:pt x="2332" y="4899"/>
                    <a:pt x="2332" y="4899"/>
                  </a:cubicBezTo>
                  <a:cubicBezTo>
                    <a:pt x="2244" y="4676"/>
                    <a:pt x="2244" y="4676"/>
                    <a:pt x="2244" y="4676"/>
                  </a:cubicBezTo>
                  <a:cubicBezTo>
                    <a:pt x="2244" y="4342"/>
                    <a:pt x="2244" y="4342"/>
                    <a:pt x="2244" y="4342"/>
                  </a:cubicBezTo>
                  <a:cubicBezTo>
                    <a:pt x="2156" y="4120"/>
                    <a:pt x="2156" y="4120"/>
                    <a:pt x="2156" y="4120"/>
                  </a:cubicBezTo>
                  <a:cubicBezTo>
                    <a:pt x="2068" y="4008"/>
                    <a:pt x="2068" y="4008"/>
                    <a:pt x="2068" y="4008"/>
                  </a:cubicBezTo>
                  <a:cubicBezTo>
                    <a:pt x="2024" y="3897"/>
                    <a:pt x="2024" y="3897"/>
                    <a:pt x="2024" y="3897"/>
                  </a:cubicBezTo>
                  <a:cubicBezTo>
                    <a:pt x="1760" y="3452"/>
                    <a:pt x="1760" y="3452"/>
                    <a:pt x="1760" y="3452"/>
                  </a:cubicBezTo>
                  <a:cubicBezTo>
                    <a:pt x="1672" y="3340"/>
                    <a:pt x="1672" y="3340"/>
                    <a:pt x="1672" y="3340"/>
                  </a:cubicBezTo>
                  <a:cubicBezTo>
                    <a:pt x="1540" y="3118"/>
                    <a:pt x="1540" y="3118"/>
                    <a:pt x="1540" y="3118"/>
                  </a:cubicBezTo>
                  <a:cubicBezTo>
                    <a:pt x="1452" y="3006"/>
                    <a:pt x="1452" y="3006"/>
                    <a:pt x="1452" y="3006"/>
                  </a:cubicBezTo>
                  <a:cubicBezTo>
                    <a:pt x="1408" y="2895"/>
                    <a:pt x="1408" y="2895"/>
                    <a:pt x="1408" y="2895"/>
                  </a:cubicBezTo>
                  <a:cubicBezTo>
                    <a:pt x="1408" y="2449"/>
                    <a:pt x="1408" y="2449"/>
                    <a:pt x="1408" y="2449"/>
                  </a:cubicBezTo>
                  <a:cubicBezTo>
                    <a:pt x="1320" y="2338"/>
                    <a:pt x="1320" y="2338"/>
                    <a:pt x="1320" y="2338"/>
                  </a:cubicBezTo>
                  <a:cubicBezTo>
                    <a:pt x="1232" y="2004"/>
                    <a:pt x="1232" y="2004"/>
                    <a:pt x="1232" y="2004"/>
                  </a:cubicBezTo>
                  <a:cubicBezTo>
                    <a:pt x="1188" y="2004"/>
                    <a:pt x="1188" y="2004"/>
                    <a:pt x="1188" y="2004"/>
                  </a:cubicBezTo>
                  <a:cubicBezTo>
                    <a:pt x="1144" y="1670"/>
                    <a:pt x="1144" y="1670"/>
                    <a:pt x="1144" y="1670"/>
                  </a:cubicBezTo>
                  <a:cubicBezTo>
                    <a:pt x="1012" y="1559"/>
                    <a:pt x="1012" y="1559"/>
                    <a:pt x="1012" y="1559"/>
                  </a:cubicBezTo>
                  <a:cubicBezTo>
                    <a:pt x="924" y="1559"/>
                    <a:pt x="924" y="1559"/>
                    <a:pt x="924" y="1559"/>
                  </a:cubicBezTo>
                  <a:cubicBezTo>
                    <a:pt x="880" y="1670"/>
                    <a:pt x="880" y="1670"/>
                    <a:pt x="880" y="1670"/>
                  </a:cubicBezTo>
                  <a:cubicBezTo>
                    <a:pt x="836" y="1559"/>
                    <a:pt x="836" y="1559"/>
                    <a:pt x="836" y="1559"/>
                  </a:cubicBezTo>
                  <a:cubicBezTo>
                    <a:pt x="704" y="1559"/>
                    <a:pt x="704" y="1559"/>
                    <a:pt x="704" y="1559"/>
                  </a:cubicBezTo>
                  <a:cubicBezTo>
                    <a:pt x="572" y="1670"/>
                    <a:pt x="572" y="1670"/>
                    <a:pt x="572" y="1670"/>
                  </a:cubicBezTo>
                  <a:cubicBezTo>
                    <a:pt x="484" y="1559"/>
                    <a:pt x="484" y="1559"/>
                    <a:pt x="484" y="1559"/>
                  </a:cubicBezTo>
                  <a:cubicBezTo>
                    <a:pt x="264" y="1225"/>
                    <a:pt x="264" y="1225"/>
                    <a:pt x="264" y="1225"/>
                  </a:cubicBezTo>
                  <a:cubicBezTo>
                    <a:pt x="88" y="1113"/>
                    <a:pt x="88" y="1113"/>
                    <a:pt x="88" y="1113"/>
                  </a:cubicBezTo>
                  <a:lnTo>
                    <a:pt x="0" y="1225"/>
                  </a:lnTo>
                  <a:close/>
                  <a:moveTo>
                    <a:pt x="13462" y="19596"/>
                  </a:moveTo>
                  <a:cubicBezTo>
                    <a:pt x="13505" y="19819"/>
                    <a:pt x="13505" y="19819"/>
                    <a:pt x="13505" y="19819"/>
                  </a:cubicBezTo>
                  <a:cubicBezTo>
                    <a:pt x="13593" y="19707"/>
                    <a:pt x="13593" y="19707"/>
                    <a:pt x="13593" y="19707"/>
                  </a:cubicBezTo>
                  <a:cubicBezTo>
                    <a:pt x="13681" y="19707"/>
                    <a:pt x="13681" y="19707"/>
                    <a:pt x="13681" y="19707"/>
                  </a:cubicBezTo>
                  <a:cubicBezTo>
                    <a:pt x="13725" y="19373"/>
                    <a:pt x="13725" y="19373"/>
                    <a:pt x="13725" y="19373"/>
                  </a:cubicBezTo>
                  <a:cubicBezTo>
                    <a:pt x="13637" y="19373"/>
                    <a:pt x="13637" y="19373"/>
                    <a:pt x="13637" y="19373"/>
                  </a:cubicBezTo>
                  <a:cubicBezTo>
                    <a:pt x="13505" y="19485"/>
                    <a:pt x="13505" y="19485"/>
                    <a:pt x="13505" y="19485"/>
                  </a:cubicBezTo>
                  <a:cubicBezTo>
                    <a:pt x="13462" y="19596"/>
                    <a:pt x="13462" y="19596"/>
                    <a:pt x="13462" y="19596"/>
                  </a:cubicBezTo>
                  <a:close/>
                  <a:moveTo>
                    <a:pt x="13813" y="19262"/>
                  </a:moveTo>
                  <a:cubicBezTo>
                    <a:pt x="13901" y="19485"/>
                    <a:pt x="13901" y="19485"/>
                    <a:pt x="13901" y="19485"/>
                  </a:cubicBezTo>
                  <a:cubicBezTo>
                    <a:pt x="14033" y="19819"/>
                    <a:pt x="14033" y="19819"/>
                    <a:pt x="14033" y="19819"/>
                  </a:cubicBezTo>
                  <a:cubicBezTo>
                    <a:pt x="14033" y="19819"/>
                    <a:pt x="14033" y="19819"/>
                    <a:pt x="14033" y="19819"/>
                  </a:cubicBezTo>
                  <a:cubicBezTo>
                    <a:pt x="14121" y="19596"/>
                    <a:pt x="14121" y="19596"/>
                    <a:pt x="14121" y="19596"/>
                  </a:cubicBezTo>
                  <a:cubicBezTo>
                    <a:pt x="14209" y="19485"/>
                    <a:pt x="14209" y="19485"/>
                    <a:pt x="14209" y="19485"/>
                  </a:cubicBezTo>
                  <a:cubicBezTo>
                    <a:pt x="14297" y="19485"/>
                    <a:pt x="14297" y="19485"/>
                    <a:pt x="14297" y="19485"/>
                  </a:cubicBezTo>
                  <a:cubicBezTo>
                    <a:pt x="14473" y="19485"/>
                    <a:pt x="14473" y="19485"/>
                    <a:pt x="14473" y="19485"/>
                  </a:cubicBezTo>
                  <a:cubicBezTo>
                    <a:pt x="14605" y="19262"/>
                    <a:pt x="14605" y="19262"/>
                    <a:pt x="14605" y="19262"/>
                  </a:cubicBezTo>
                  <a:cubicBezTo>
                    <a:pt x="14781" y="19151"/>
                    <a:pt x="14781" y="19151"/>
                    <a:pt x="14781" y="19151"/>
                  </a:cubicBezTo>
                  <a:cubicBezTo>
                    <a:pt x="14781" y="19039"/>
                    <a:pt x="14781" y="19039"/>
                    <a:pt x="14781" y="19039"/>
                  </a:cubicBezTo>
                  <a:cubicBezTo>
                    <a:pt x="14869" y="18928"/>
                    <a:pt x="14869" y="18928"/>
                    <a:pt x="14869" y="18928"/>
                  </a:cubicBezTo>
                  <a:cubicBezTo>
                    <a:pt x="14957" y="18816"/>
                    <a:pt x="14957" y="18816"/>
                    <a:pt x="14957" y="18816"/>
                  </a:cubicBezTo>
                  <a:cubicBezTo>
                    <a:pt x="14957" y="18705"/>
                    <a:pt x="14957" y="18705"/>
                    <a:pt x="14957" y="18705"/>
                  </a:cubicBezTo>
                  <a:cubicBezTo>
                    <a:pt x="14913" y="18594"/>
                    <a:pt x="14913" y="18594"/>
                    <a:pt x="14913" y="18594"/>
                  </a:cubicBezTo>
                  <a:cubicBezTo>
                    <a:pt x="14737" y="18705"/>
                    <a:pt x="14737" y="18705"/>
                    <a:pt x="14737" y="18705"/>
                  </a:cubicBezTo>
                  <a:cubicBezTo>
                    <a:pt x="14605" y="18705"/>
                    <a:pt x="14605" y="18705"/>
                    <a:pt x="14605" y="18705"/>
                  </a:cubicBezTo>
                  <a:cubicBezTo>
                    <a:pt x="14517" y="18705"/>
                    <a:pt x="14517" y="18705"/>
                    <a:pt x="14517" y="18705"/>
                  </a:cubicBezTo>
                  <a:cubicBezTo>
                    <a:pt x="14429" y="18705"/>
                    <a:pt x="14429" y="18705"/>
                    <a:pt x="14429" y="18705"/>
                  </a:cubicBezTo>
                  <a:cubicBezTo>
                    <a:pt x="14297" y="18816"/>
                    <a:pt x="14297" y="18816"/>
                    <a:pt x="14297" y="18816"/>
                  </a:cubicBezTo>
                  <a:cubicBezTo>
                    <a:pt x="14077" y="18816"/>
                    <a:pt x="14077" y="18816"/>
                    <a:pt x="14077" y="18816"/>
                  </a:cubicBezTo>
                  <a:cubicBezTo>
                    <a:pt x="13945" y="19151"/>
                    <a:pt x="13945" y="19151"/>
                    <a:pt x="13945" y="19151"/>
                  </a:cubicBezTo>
                  <a:lnTo>
                    <a:pt x="13813" y="1926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solidFill>
                    <a:srgbClr val="EEEFF0"/>
                  </a:solidFill>
                  <a:latin typeface="Calibri"/>
                  <a:ea typeface="Calibri"/>
                  <a:cs typeface="Calibri"/>
                  <a:sym typeface="Calibri"/>
                </a:defRPr>
              </a:pPr>
              <a:endParaRPr sz="900"/>
            </a:p>
          </p:txBody>
        </p:sp>
        <p:sp>
          <p:nvSpPr>
            <p:cNvPr id="150" name="Freeform 181">
              <a:extLst>
                <a:ext uri="{FF2B5EF4-FFF2-40B4-BE49-F238E27FC236}">
                  <a16:creationId xmlns:a16="http://schemas.microsoft.com/office/drawing/2014/main" id="{0C5F5BFA-A9F5-2B4A-8A79-93C954E9E769}"/>
                </a:ext>
              </a:extLst>
            </p:cNvPr>
            <p:cNvSpPr/>
            <p:nvPr/>
          </p:nvSpPr>
          <p:spPr>
            <a:xfrm>
              <a:off x="7346836" y="9401684"/>
              <a:ext cx="89342" cy="74453"/>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 y="10368"/>
                  </a:lnTo>
                  <a:lnTo>
                    <a:pt x="3600" y="10368"/>
                  </a:lnTo>
                  <a:lnTo>
                    <a:pt x="7200" y="17280"/>
                  </a:lnTo>
                  <a:lnTo>
                    <a:pt x="10800" y="21600"/>
                  </a:lnTo>
                  <a:lnTo>
                    <a:pt x="12240" y="19008"/>
                  </a:lnTo>
                  <a:lnTo>
                    <a:pt x="12240" y="8640"/>
                  </a:lnTo>
                  <a:lnTo>
                    <a:pt x="15840" y="4320"/>
                  </a:lnTo>
                  <a:lnTo>
                    <a:pt x="15840" y="0"/>
                  </a:lnTo>
                  <a:lnTo>
                    <a:pt x="10800" y="0"/>
                  </a:lnTo>
                  <a:lnTo>
                    <a:pt x="7200" y="4320"/>
                  </a:lnTo>
                  <a:lnTo>
                    <a:pt x="0" y="6048"/>
                  </a:lnTo>
                  <a:lnTo>
                    <a:pt x="0" y="8640"/>
                  </a:lnTo>
                  <a:close/>
                  <a:moveTo>
                    <a:pt x="15840" y="6048"/>
                  </a:moveTo>
                  <a:lnTo>
                    <a:pt x="15840" y="10368"/>
                  </a:lnTo>
                  <a:lnTo>
                    <a:pt x="18000" y="14688"/>
                  </a:lnTo>
                  <a:lnTo>
                    <a:pt x="19440" y="17280"/>
                  </a:lnTo>
                  <a:lnTo>
                    <a:pt x="21600" y="12960"/>
                  </a:lnTo>
                  <a:lnTo>
                    <a:pt x="19440" y="6048"/>
                  </a:lnTo>
                  <a:lnTo>
                    <a:pt x="18000" y="4320"/>
                  </a:lnTo>
                  <a:lnTo>
                    <a:pt x="18000" y="6048"/>
                  </a:lnTo>
                  <a:lnTo>
                    <a:pt x="15840" y="6048"/>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1" name="Freeform 182">
              <a:extLst>
                <a:ext uri="{FF2B5EF4-FFF2-40B4-BE49-F238E27FC236}">
                  <a16:creationId xmlns:a16="http://schemas.microsoft.com/office/drawing/2014/main" id="{38C970D0-89CE-CC48-8090-CE8117523FD6}"/>
                </a:ext>
              </a:extLst>
            </p:cNvPr>
            <p:cNvSpPr/>
            <p:nvPr/>
          </p:nvSpPr>
          <p:spPr>
            <a:xfrm>
              <a:off x="6373013" y="8591656"/>
              <a:ext cx="422884" cy="357367"/>
            </a:xfrm>
            <a:custGeom>
              <a:avLst/>
              <a:gdLst/>
              <a:ahLst/>
              <a:cxnLst>
                <a:cxn ang="0">
                  <a:pos x="wd2" y="hd2"/>
                </a:cxn>
                <a:cxn ang="5400000">
                  <a:pos x="wd2" y="hd2"/>
                </a:cxn>
                <a:cxn ang="10800000">
                  <a:pos x="wd2" y="hd2"/>
                </a:cxn>
                <a:cxn ang="16200000">
                  <a:pos x="wd2" y="hd2"/>
                </a:cxn>
              </a:cxnLst>
              <a:rect l="0" t="0" r="r" b="b"/>
              <a:pathLst>
                <a:path w="21600" h="21600" extrusionOk="0">
                  <a:moveTo>
                    <a:pt x="9583" y="21600"/>
                  </a:moveTo>
                  <a:lnTo>
                    <a:pt x="10344" y="20700"/>
                  </a:lnTo>
                  <a:lnTo>
                    <a:pt x="11104" y="20160"/>
                  </a:lnTo>
                  <a:lnTo>
                    <a:pt x="11865" y="18900"/>
                  </a:lnTo>
                  <a:lnTo>
                    <a:pt x="12625" y="18900"/>
                  </a:lnTo>
                  <a:lnTo>
                    <a:pt x="12930" y="19260"/>
                  </a:lnTo>
                  <a:lnTo>
                    <a:pt x="14755" y="18900"/>
                  </a:lnTo>
                  <a:lnTo>
                    <a:pt x="15515" y="19260"/>
                  </a:lnTo>
                  <a:lnTo>
                    <a:pt x="15515" y="20160"/>
                  </a:lnTo>
                  <a:lnTo>
                    <a:pt x="17037" y="19800"/>
                  </a:lnTo>
                  <a:lnTo>
                    <a:pt x="16732" y="18900"/>
                  </a:lnTo>
                  <a:lnTo>
                    <a:pt x="16732" y="18360"/>
                  </a:lnTo>
                  <a:lnTo>
                    <a:pt x="15972" y="17460"/>
                  </a:lnTo>
                  <a:lnTo>
                    <a:pt x="15211" y="17100"/>
                  </a:lnTo>
                  <a:lnTo>
                    <a:pt x="14755" y="15300"/>
                  </a:lnTo>
                  <a:lnTo>
                    <a:pt x="15972" y="14760"/>
                  </a:lnTo>
                  <a:lnTo>
                    <a:pt x="17037" y="14760"/>
                  </a:lnTo>
                  <a:lnTo>
                    <a:pt x="17797" y="13860"/>
                  </a:lnTo>
                  <a:lnTo>
                    <a:pt x="19014" y="12960"/>
                  </a:lnTo>
                  <a:lnTo>
                    <a:pt x="20079" y="12600"/>
                  </a:lnTo>
                  <a:lnTo>
                    <a:pt x="20079" y="12060"/>
                  </a:lnTo>
                  <a:lnTo>
                    <a:pt x="20839" y="11700"/>
                  </a:lnTo>
                  <a:lnTo>
                    <a:pt x="21296" y="10260"/>
                  </a:lnTo>
                  <a:lnTo>
                    <a:pt x="21296" y="9000"/>
                  </a:lnTo>
                  <a:lnTo>
                    <a:pt x="21600" y="7560"/>
                  </a:lnTo>
                  <a:lnTo>
                    <a:pt x="21296" y="6660"/>
                  </a:lnTo>
                  <a:lnTo>
                    <a:pt x="21296" y="5400"/>
                  </a:lnTo>
                  <a:lnTo>
                    <a:pt x="20535" y="3600"/>
                  </a:lnTo>
                  <a:lnTo>
                    <a:pt x="19775" y="3060"/>
                  </a:lnTo>
                  <a:lnTo>
                    <a:pt x="19318" y="1260"/>
                  </a:lnTo>
                  <a:lnTo>
                    <a:pt x="19014" y="1260"/>
                  </a:lnTo>
                  <a:lnTo>
                    <a:pt x="17797" y="900"/>
                  </a:lnTo>
                  <a:lnTo>
                    <a:pt x="17493" y="900"/>
                  </a:lnTo>
                  <a:lnTo>
                    <a:pt x="17037" y="0"/>
                  </a:lnTo>
                  <a:lnTo>
                    <a:pt x="15515" y="360"/>
                  </a:lnTo>
                  <a:lnTo>
                    <a:pt x="14755" y="900"/>
                  </a:lnTo>
                  <a:lnTo>
                    <a:pt x="15972" y="2160"/>
                  </a:lnTo>
                  <a:lnTo>
                    <a:pt x="15515" y="3060"/>
                  </a:lnTo>
                  <a:lnTo>
                    <a:pt x="15972" y="3960"/>
                  </a:lnTo>
                  <a:lnTo>
                    <a:pt x="15972" y="4500"/>
                  </a:lnTo>
                  <a:lnTo>
                    <a:pt x="14755" y="3960"/>
                  </a:lnTo>
                  <a:lnTo>
                    <a:pt x="14146" y="2700"/>
                  </a:lnTo>
                  <a:lnTo>
                    <a:pt x="12930" y="2700"/>
                  </a:lnTo>
                  <a:lnTo>
                    <a:pt x="12625" y="1800"/>
                  </a:lnTo>
                  <a:lnTo>
                    <a:pt x="11408" y="1260"/>
                  </a:lnTo>
                  <a:lnTo>
                    <a:pt x="11104" y="1260"/>
                  </a:lnTo>
                  <a:lnTo>
                    <a:pt x="10344" y="900"/>
                  </a:lnTo>
                  <a:lnTo>
                    <a:pt x="9127" y="900"/>
                  </a:lnTo>
                  <a:lnTo>
                    <a:pt x="8366" y="360"/>
                  </a:lnTo>
                  <a:lnTo>
                    <a:pt x="7301" y="360"/>
                  </a:lnTo>
                  <a:lnTo>
                    <a:pt x="6085" y="1260"/>
                  </a:lnTo>
                  <a:lnTo>
                    <a:pt x="5780" y="900"/>
                  </a:lnTo>
                  <a:lnTo>
                    <a:pt x="4563" y="900"/>
                  </a:lnTo>
                  <a:lnTo>
                    <a:pt x="2738" y="1260"/>
                  </a:lnTo>
                  <a:lnTo>
                    <a:pt x="1977" y="1260"/>
                  </a:lnTo>
                  <a:lnTo>
                    <a:pt x="1217" y="2700"/>
                  </a:lnTo>
                  <a:lnTo>
                    <a:pt x="761" y="3960"/>
                  </a:lnTo>
                  <a:lnTo>
                    <a:pt x="456" y="5400"/>
                  </a:lnTo>
                  <a:lnTo>
                    <a:pt x="0" y="7200"/>
                  </a:lnTo>
                  <a:lnTo>
                    <a:pt x="456" y="9000"/>
                  </a:lnTo>
                  <a:lnTo>
                    <a:pt x="1217" y="9360"/>
                  </a:lnTo>
                  <a:lnTo>
                    <a:pt x="1521" y="10260"/>
                  </a:lnTo>
                  <a:lnTo>
                    <a:pt x="1521" y="12960"/>
                  </a:lnTo>
                  <a:lnTo>
                    <a:pt x="1977" y="13860"/>
                  </a:lnTo>
                  <a:lnTo>
                    <a:pt x="1977" y="14760"/>
                  </a:lnTo>
                  <a:lnTo>
                    <a:pt x="2738" y="15300"/>
                  </a:lnTo>
                  <a:lnTo>
                    <a:pt x="2738" y="16200"/>
                  </a:lnTo>
                  <a:lnTo>
                    <a:pt x="3042" y="17100"/>
                  </a:lnTo>
                  <a:lnTo>
                    <a:pt x="3499" y="17100"/>
                  </a:lnTo>
                  <a:lnTo>
                    <a:pt x="3803" y="17460"/>
                  </a:lnTo>
                  <a:lnTo>
                    <a:pt x="3803" y="18900"/>
                  </a:lnTo>
                  <a:lnTo>
                    <a:pt x="4259" y="19800"/>
                  </a:lnTo>
                  <a:lnTo>
                    <a:pt x="5324" y="19800"/>
                  </a:lnTo>
                  <a:lnTo>
                    <a:pt x="5324" y="18900"/>
                  </a:lnTo>
                  <a:lnTo>
                    <a:pt x="6085" y="18000"/>
                  </a:lnTo>
                  <a:lnTo>
                    <a:pt x="6085" y="18360"/>
                  </a:lnTo>
                  <a:lnTo>
                    <a:pt x="6541" y="19260"/>
                  </a:lnTo>
                  <a:lnTo>
                    <a:pt x="6085" y="19800"/>
                  </a:lnTo>
                  <a:lnTo>
                    <a:pt x="5780" y="20700"/>
                  </a:lnTo>
                  <a:lnTo>
                    <a:pt x="6085" y="21060"/>
                  </a:lnTo>
                  <a:lnTo>
                    <a:pt x="6085" y="21600"/>
                  </a:lnTo>
                  <a:lnTo>
                    <a:pt x="6541" y="21600"/>
                  </a:lnTo>
                  <a:lnTo>
                    <a:pt x="7301" y="20700"/>
                  </a:lnTo>
                  <a:lnTo>
                    <a:pt x="7606" y="21060"/>
                  </a:lnTo>
                  <a:lnTo>
                    <a:pt x="8823" y="21060"/>
                  </a:lnTo>
                  <a:lnTo>
                    <a:pt x="9583" y="2160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2" name="Freeform 183">
              <a:extLst>
                <a:ext uri="{FF2B5EF4-FFF2-40B4-BE49-F238E27FC236}">
                  <a16:creationId xmlns:a16="http://schemas.microsoft.com/office/drawing/2014/main" id="{0A093318-DED5-0B4C-92A6-7B0394F75F7C}"/>
                </a:ext>
              </a:extLst>
            </p:cNvPr>
            <p:cNvSpPr/>
            <p:nvPr/>
          </p:nvSpPr>
          <p:spPr>
            <a:xfrm>
              <a:off x="5950131" y="8094323"/>
              <a:ext cx="670062" cy="1247801"/>
            </a:xfrm>
            <a:custGeom>
              <a:avLst/>
              <a:gdLst/>
              <a:ahLst/>
              <a:cxnLst>
                <a:cxn ang="0">
                  <a:pos x="wd2" y="hd2"/>
                </a:cxn>
                <a:cxn ang="5400000">
                  <a:pos x="wd2" y="hd2"/>
                </a:cxn>
                <a:cxn ang="10800000">
                  <a:pos x="wd2" y="hd2"/>
                </a:cxn>
                <a:cxn ang="16200000">
                  <a:pos x="wd2" y="hd2"/>
                </a:cxn>
              </a:cxnLst>
              <a:rect l="0" t="0" r="r" b="b"/>
              <a:pathLst>
                <a:path w="21600" h="21600" extrusionOk="0">
                  <a:moveTo>
                    <a:pt x="6000" y="0"/>
                  </a:moveTo>
                  <a:cubicBezTo>
                    <a:pt x="6240" y="386"/>
                    <a:pt x="6240" y="386"/>
                    <a:pt x="6240" y="386"/>
                  </a:cubicBezTo>
                  <a:cubicBezTo>
                    <a:pt x="6960" y="257"/>
                    <a:pt x="6960" y="257"/>
                    <a:pt x="6960" y="257"/>
                  </a:cubicBezTo>
                  <a:cubicBezTo>
                    <a:pt x="7440" y="514"/>
                    <a:pt x="7440" y="514"/>
                    <a:pt x="7440" y="514"/>
                  </a:cubicBezTo>
                  <a:cubicBezTo>
                    <a:pt x="7680" y="1029"/>
                    <a:pt x="7680" y="1029"/>
                    <a:pt x="7680" y="1029"/>
                  </a:cubicBezTo>
                  <a:cubicBezTo>
                    <a:pt x="7200" y="1157"/>
                    <a:pt x="7200" y="1157"/>
                    <a:pt x="7200" y="1157"/>
                  </a:cubicBezTo>
                  <a:cubicBezTo>
                    <a:pt x="7680" y="1543"/>
                    <a:pt x="7680" y="1543"/>
                    <a:pt x="7680" y="1543"/>
                  </a:cubicBezTo>
                  <a:cubicBezTo>
                    <a:pt x="7920" y="1671"/>
                    <a:pt x="7920" y="1671"/>
                    <a:pt x="7920" y="1671"/>
                  </a:cubicBezTo>
                  <a:cubicBezTo>
                    <a:pt x="8400" y="1414"/>
                    <a:pt x="8400" y="1414"/>
                    <a:pt x="8400" y="1414"/>
                  </a:cubicBezTo>
                  <a:cubicBezTo>
                    <a:pt x="9360" y="1414"/>
                    <a:pt x="9360" y="1414"/>
                    <a:pt x="9360" y="1414"/>
                  </a:cubicBezTo>
                  <a:cubicBezTo>
                    <a:pt x="9360" y="1671"/>
                    <a:pt x="9360" y="1671"/>
                    <a:pt x="9360" y="1671"/>
                  </a:cubicBezTo>
                  <a:cubicBezTo>
                    <a:pt x="9120" y="1929"/>
                    <a:pt x="9120" y="1929"/>
                    <a:pt x="9120" y="1929"/>
                  </a:cubicBezTo>
                  <a:cubicBezTo>
                    <a:pt x="9360" y="2314"/>
                    <a:pt x="9360" y="2314"/>
                    <a:pt x="9360" y="2314"/>
                  </a:cubicBezTo>
                  <a:cubicBezTo>
                    <a:pt x="9360" y="2443"/>
                    <a:pt x="9360" y="2443"/>
                    <a:pt x="9360" y="2443"/>
                  </a:cubicBezTo>
                  <a:cubicBezTo>
                    <a:pt x="9120" y="2700"/>
                    <a:pt x="9120" y="2700"/>
                    <a:pt x="9120" y="2700"/>
                  </a:cubicBezTo>
                  <a:cubicBezTo>
                    <a:pt x="9360" y="2957"/>
                    <a:pt x="9360" y="2957"/>
                    <a:pt x="9360" y="2957"/>
                  </a:cubicBezTo>
                  <a:cubicBezTo>
                    <a:pt x="9360" y="3471"/>
                    <a:pt x="9360" y="3471"/>
                    <a:pt x="9360" y="3471"/>
                  </a:cubicBezTo>
                  <a:cubicBezTo>
                    <a:pt x="9360" y="4243"/>
                    <a:pt x="9360" y="4243"/>
                    <a:pt x="9360" y="4243"/>
                  </a:cubicBezTo>
                  <a:cubicBezTo>
                    <a:pt x="10080" y="3986"/>
                    <a:pt x="10080" y="3986"/>
                    <a:pt x="10080" y="3986"/>
                  </a:cubicBezTo>
                  <a:cubicBezTo>
                    <a:pt x="10800" y="3986"/>
                    <a:pt x="10800" y="3986"/>
                    <a:pt x="10800" y="3986"/>
                  </a:cubicBezTo>
                  <a:cubicBezTo>
                    <a:pt x="10800" y="3600"/>
                    <a:pt x="10800" y="3600"/>
                    <a:pt x="10800" y="3600"/>
                  </a:cubicBezTo>
                  <a:cubicBezTo>
                    <a:pt x="11520" y="3471"/>
                    <a:pt x="11520" y="3471"/>
                    <a:pt x="11520" y="3471"/>
                  </a:cubicBezTo>
                  <a:cubicBezTo>
                    <a:pt x="12480" y="3729"/>
                    <a:pt x="12480" y="3729"/>
                    <a:pt x="12480" y="3729"/>
                  </a:cubicBezTo>
                  <a:cubicBezTo>
                    <a:pt x="12960" y="3729"/>
                    <a:pt x="12960" y="3729"/>
                    <a:pt x="12960" y="3729"/>
                  </a:cubicBezTo>
                  <a:cubicBezTo>
                    <a:pt x="13440" y="3986"/>
                    <a:pt x="13440" y="3986"/>
                    <a:pt x="13440" y="3986"/>
                  </a:cubicBezTo>
                  <a:cubicBezTo>
                    <a:pt x="14400" y="3857"/>
                    <a:pt x="14400" y="3857"/>
                    <a:pt x="14400" y="3857"/>
                  </a:cubicBezTo>
                  <a:cubicBezTo>
                    <a:pt x="15120" y="3343"/>
                    <a:pt x="15120" y="3343"/>
                    <a:pt x="15120" y="3343"/>
                  </a:cubicBezTo>
                  <a:cubicBezTo>
                    <a:pt x="15840" y="3214"/>
                    <a:pt x="15840" y="3214"/>
                    <a:pt x="15840" y="3214"/>
                  </a:cubicBezTo>
                  <a:cubicBezTo>
                    <a:pt x="17040" y="3343"/>
                    <a:pt x="17040" y="3343"/>
                    <a:pt x="17040" y="3343"/>
                  </a:cubicBezTo>
                  <a:cubicBezTo>
                    <a:pt x="17280" y="3729"/>
                    <a:pt x="17280" y="3729"/>
                    <a:pt x="17280" y="3729"/>
                  </a:cubicBezTo>
                  <a:cubicBezTo>
                    <a:pt x="18480" y="4114"/>
                    <a:pt x="18480" y="4114"/>
                    <a:pt x="18480" y="4114"/>
                  </a:cubicBezTo>
                  <a:cubicBezTo>
                    <a:pt x="19200" y="4371"/>
                    <a:pt x="19200" y="4371"/>
                    <a:pt x="19200" y="4371"/>
                  </a:cubicBezTo>
                  <a:cubicBezTo>
                    <a:pt x="19440" y="4757"/>
                    <a:pt x="19440" y="4757"/>
                    <a:pt x="19440" y="4757"/>
                  </a:cubicBezTo>
                  <a:cubicBezTo>
                    <a:pt x="19200" y="5014"/>
                    <a:pt x="19200" y="5014"/>
                    <a:pt x="19200" y="5014"/>
                  </a:cubicBezTo>
                  <a:cubicBezTo>
                    <a:pt x="19200" y="5143"/>
                    <a:pt x="19200" y="5143"/>
                    <a:pt x="19200" y="5143"/>
                  </a:cubicBezTo>
                  <a:cubicBezTo>
                    <a:pt x="19440" y="5400"/>
                    <a:pt x="19440" y="5400"/>
                    <a:pt x="19440" y="5400"/>
                  </a:cubicBezTo>
                  <a:cubicBezTo>
                    <a:pt x="19440" y="5786"/>
                    <a:pt x="19440" y="5786"/>
                    <a:pt x="19440" y="5786"/>
                  </a:cubicBezTo>
                  <a:cubicBezTo>
                    <a:pt x="19200" y="6043"/>
                    <a:pt x="19200" y="6043"/>
                    <a:pt x="19200" y="6043"/>
                  </a:cubicBezTo>
                  <a:cubicBezTo>
                    <a:pt x="19680" y="6171"/>
                    <a:pt x="19680" y="6171"/>
                    <a:pt x="19680" y="6171"/>
                  </a:cubicBezTo>
                  <a:cubicBezTo>
                    <a:pt x="20160" y="6557"/>
                    <a:pt x="20160" y="6557"/>
                    <a:pt x="20160" y="6557"/>
                  </a:cubicBezTo>
                  <a:cubicBezTo>
                    <a:pt x="20640" y="6557"/>
                    <a:pt x="20640" y="6557"/>
                    <a:pt x="20640" y="6557"/>
                  </a:cubicBezTo>
                  <a:cubicBezTo>
                    <a:pt x="21120" y="6686"/>
                    <a:pt x="21120" y="6686"/>
                    <a:pt x="21120" y="6686"/>
                  </a:cubicBezTo>
                  <a:cubicBezTo>
                    <a:pt x="20880" y="6814"/>
                    <a:pt x="20880" y="6814"/>
                    <a:pt x="20880" y="6814"/>
                  </a:cubicBezTo>
                  <a:cubicBezTo>
                    <a:pt x="21600" y="7071"/>
                    <a:pt x="21600" y="7071"/>
                    <a:pt x="21600" y="7071"/>
                  </a:cubicBezTo>
                  <a:cubicBezTo>
                    <a:pt x="21600" y="7200"/>
                    <a:pt x="21600" y="7200"/>
                    <a:pt x="21600" y="7200"/>
                  </a:cubicBezTo>
                  <a:cubicBezTo>
                    <a:pt x="21600" y="7586"/>
                    <a:pt x="21600" y="7586"/>
                    <a:pt x="21600" y="7586"/>
                  </a:cubicBezTo>
                  <a:cubicBezTo>
                    <a:pt x="21600" y="7714"/>
                    <a:pt x="21600" y="7714"/>
                    <a:pt x="21600" y="7714"/>
                  </a:cubicBezTo>
                  <a:cubicBezTo>
                    <a:pt x="21360" y="7971"/>
                    <a:pt x="21360" y="7971"/>
                    <a:pt x="21360" y="7971"/>
                  </a:cubicBezTo>
                  <a:cubicBezTo>
                    <a:pt x="21600" y="8229"/>
                    <a:pt x="21600" y="8229"/>
                    <a:pt x="21600" y="8229"/>
                  </a:cubicBezTo>
                  <a:cubicBezTo>
                    <a:pt x="21600" y="8614"/>
                    <a:pt x="21600" y="8614"/>
                    <a:pt x="21600" y="8614"/>
                  </a:cubicBezTo>
                  <a:cubicBezTo>
                    <a:pt x="21120" y="8871"/>
                    <a:pt x="21120" y="8871"/>
                    <a:pt x="21120" y="8871"/>
                  </a:cubicBezTo>
                  <a:cubicBezTo>
                    <a:pt x="20640" y="9000"/>
                    <a:pt x="20640" y="9000"/>
                    <a:pt x="20640" y="9000"/>
                  </a:cubicBezTo>
                  <a:cubicBezTo>
                    <a:pt x="20160" y="8871"/>
                    <a:pt x="20160" y="8871"/>
                    <a:pt x="20160" y="8871"/>
                  </a:cubicBezTo>
                  <a:cubicBezTo>
                    <a:pt x="19440" y="8871"/>
                    <a:pt x="19440" y="8871"/>
                    <a:pt x="19440" y="8871"/>
                  </a:cubicBezTo>
                  <a:cubicBezTo>
                    <a:pt x="18960" y="8743"/>
                    <a:pt x="18960" y="8743"/>
                    <a:pt x="18960" y="8743"/>
                  </a:cubicBezTo>
                  <a:cubicBezTo>
                    <a:pt x="18240" y="8743"/>
                    <a:pt x="18240" y="8743"/>
                    <a:pt x="18240" y="8743"/>
                  </a:cubicBezTo>
                  <a:cubicBezTo>
                    <a:pt x="17520" y="9000"/>
                    <a:pt x="17520" y="9000"/>
                    <a:pt x="17520" y="9000"/>
                  </a:cubicBezTo>
                  <a:cubicBezTo>
                    <a:pt x="17280" y="8871"/>
                    <a:pt x="17280" y="8871"/>
                    <a:pt x="17280" y="8871"/>
                  </a:cubicBezTo>
                  <a:cubicBezTo>
                    <a:pt x="16560" y="8871"/>
                    <a:pt x="16560" y="8871"/>
                    <a:pt x="16560" y="8871"/>
                  </a:cubicBezTo>
                  <a:cubicBezTo>
                    <a:pt x="15360" y="9000"/>
                    <a:pt x="15360" y="9000"/>
                    <a:pt x="15360" y="9000"/>
                  </a:cubicBezTo>
                  <a:cubicBezTo>
                    <a:pt x="14880" y="9000"/>
                    <a:pt x="14880" y="9000"/>
                    <a:pt x="14880" y="9000"/>
                  </a:cubicBezTo>
                  <a:cubicBezTo>
                    <a:pt x="14400" y="9386"/>
                    <a:pt x="14400" y="9386"/>
                    <a:pt x="14400" y="9386"/>
                  </a:cubicBezTo>
                  <a:cubicBezTo>
                    <a:pt x="14160" y="9771"/>
                    <a:pt x="14160" y="9771"/>
                    <a:pt x="14160" y="9771"/>
                  </a:cubicBezTo>
                  <a:cubicBezTo>
                    <a:pt x="13920" y="10157"/>
                    <a:pt x="13920" y="10157"/>
                    <a:pt x="13920" y="10157"/>
                  </a:cubicBezTo>
                  <a:cubicBezTo>
                    <a:pt x="13680" y="10671"/>
                    <a:pt x="13680" y="10671"/>
                    <a:pt x="13680" y="10671"/>
                  </a:cubicBezTo>
                  <a:cubicBezTo>
                    <a:pt x="13920" y="11186"/>
                    <a:pt x="13920" y="11186"/>
                    <a:pt x="13920" y="11186"/>
                  </a:cubicBezTo>
                  <a:cubicBezTo>
                    <a:pt x="14400" y="11314"/>
                    <a:pt x="14400" y="11314"/>
                    <a:pt x="14400" y="11314"/>
                  </a:cubicBezTo>
                  <a:cubicBezTo>
                    <a:pt x="14640" y="11571"/>
                    <a:pt x="14640" y="11571"/>
                    <a:pt x="14640" y="11571"/>
                  </a:cubicBezTo>
                  <a:cubicBezTo>
                    <a:pt x="14640" y="12086"/>
                    <a:pt x="14640" y="12086"/>
                    <a:pt x="14640" y="12086"/>
                  </a:cubicBezTo>
                  <a:cubicBezTo>
                    <a:pt x="14640" y="12343"/>
                    <a:pt x="14640" y="12343"/>
                    <a:pt x="14640" y="12343"/>
                  </a:cubicBezTo>
                  <a:cubicBezTo>
                    <a:pt x="14400" y="12343"/>
                    <a:pt x="14400" y="12343"/>
                    <a:pt x="14400" y="12343"/>
                  </a:cubicBezTo>
                  <a:cubicBezTo>
                    <a:pt x="14400" y="12471"/>
                    <a:pt x="14400" y="12471"/>
                    <a:pt x="14400" y="12471"/>
                  </a:cubicBezTo>
                  <a:cubicBezTo>
                    <a:pt x="14160" y="12471"/>
                    <a:pt x="14160" y="12471"/>
                    <a:pt x="14160" y="12471"/>
                  </a:cubicBezTo>
                  <a:cubicBezTo>
                    <a:pt x="14160" y="12471"/>
                    <a:pt x="14160" y="12471"/>
                    <a:pt x="14160" y="12471"/>
                  </a:cubicBezTo>
                  <a:cubicBezTo>
                    <a:pt x="13680" y="12214"/>
                    <a:pt x="13680" y="12214"/>
                    <a:pt x="13680" y="12214"/>
                  </a:cubicBezTo>
                  <a:cubicBezTo>
                    <a:pt x="13440" y="12214"/>
                    <a:pt x="13440" y="12214"/>
                    <a:pt x="13440" y="12214"/>
                  </a:cubicBezTo>
                  <a:cubicBezTo>
                    <a:pt x="13440" y="12086"/>
                    <a:pt x="13440" y="12086"/>
                    <a:pt x="13440" y="12086"/>
                  </a:cubicBezTo>
                  <a:cubicBezTo>
                    <a:pt x="13200" y="11957"/>
                    <a:pt x="13200" y="11957"/>
                    <a:pt x="13200" y="11957"/>
                  </a:cubicBezTo>
                  <a:cubicBezTo>
                    <a:pt x="12480" y="11700"/>
                    <a:pt x="12480" y="11700"/>
                    <a:pt x="12480" y="11700"/>
                  </a:cubicBezTo>
                  <a:cubicBezTo>
                    <a:pt x="12000" y="11571"/>
                    <a:pt x="12000" y="11571"/>
                    <a:pt x="12000" y="11571"/>
                  </a:cubicBezTo>
                  <a:cubicBezTo>
                    <a:pt x="11760" y="11700"/>
                    <a:pt x="11760" y="11700"/>
                    <a:pt x="11760" y="11700"/>
                  </a:cubicBezTo>
                  <a:cubicBezTo>
                    <a:pt x="11760" y="11829"/>
                    <a:pt x="11760" y="11829"/>
                    <a:pt x="11760" y="11829"/>
                  </a:cubicBezTo>
                  <a:cubicBezTo>
                    <a:pt x="11760" y="11829"/>
                    <a:pt x="11760" y="11829"/>
                    <a:pt x="11760" y="11829"/>
                  </a:cubicBezTo>
                  <a:cubicBezTo>
                    <a:pt x="11520" y="11700"/>
                    <a:pt x="11520" y="11700"/>
                    <a:pt x="11520" y="11700"/>
                  </a:cubicBezTo>
                  <a:cubicBezTo>
                    <a:pt x="11040" y="11700"/>
                    <a:pt x="11040" y="11700"/>
                    <a:pt x="11040" y="11700"/>
                  </a:cubicBezTo>
                  <a:cubicBezTo>
                    <a:pt x="10560" y="11700"/>
                    <a:pt x="10560" y="11700"/>
                    <a:pt x="10560" y="11700"/>
                  </a:cubicBezTo>
                  <a:cubicBezTo>
                    <a:pt x="10080" y="11700"/>
                    <a:pt x="10080" y="11700"/>
                    <a:pt x="10080" y="11700"/>
                  </a:cubicBezTo>
                  <a:cubicBezTo>
                    <a:pt x="9840" y="11700"/>
                    <a:pt x="9840" y="11700"/>
                    <a:pt x="9840" y="11700"/>
                  </a:cubicBezTo>
                  <a:cubicBezTo>
                    <a:pt x="9840" y="11443"/>
                    <a:pt x="9840" y="11443"/>
                    <a:pt x="9840" y="11443"/>
                  </a:cubicBezTo>
                  <a:cubicBezTo>
                    <a:pt x="10080" y="11314"/>
                    <a:pt x="10080" y="11314"/>
                    <a:pt x="10080" y="11314"/>
                  </a:cubicBezTo>
                  <a:cubicBezTo>
                    <a:pt x="9840" y="11186"/>
                    <a:pt x="9840" y="11186"/>
                    <a:pt x="9840" y="11186"/>
                  </a:cubicBezTo>
                  <a:cubicBezTo>
                    <a:pt x="9840" y="10800"/>
                    <a:pt x="9840" y="10800"/>
                    <a:pt x="9840" y="10800"/>
                  </a:cubicBezTo>
                  <a:cubicBezTo>
                    <a:pt x="10080" y="10671"/>
                    <a:pt x="10080" y="10671"/>
                    <a:pt x="10080" y="10671"/>
                  </a:cubicBezTo>
                  <a:cubicBezTo>
                    <a:pt x="9840" y="10543"/>
                    <a:pt x="9840" y="10543"/>
                    <a:pt x="9840" y="10543"/>
                  </a:cubicBezTo>
                  <a:cubicBezTo>
                    <a:pt x="9360" y="10543"/>
                    <a:pt x="9360" y="10543"/>
                    <a:pt x="9360" y="10543"/>
                  </a:cubicBezTo>
                  <a:cubicBezTo>
                    <a:pt x="9360" y="10414"/>
                    <a:pt x="9360" y="10414"/>
                    <a:pt x="9360" y="10414"/>
                  </a:cubicBezTo>
                  <a:cubicBezTo>
                    <a:pt x="9120" y="10414"/>
                    <a:pt x="9120" y="10414"/>
                    <a:pt x="9120" y="10414"/>
                  </a:cubicBezTo>
                  <a:cubicBezTo>
                    <a:pt x="8880" y="10414"/>
                    <a:pt x="8880" y="10414"/>
                    <a:pt x="8880" y="10414"/>
                  </a:cubicBezTo>
                  <a:cubicBezTo>
                    <a:pt x="8640" y="10543"/>
                    <a:pt x="8640" y="10543"/>
                    <a:pt x="8640" y="10543"/>
                  </a:cubicBezTo>
                  <a:cubicBezTo>
                    <a:pt x="8160" y="10543"/>
                    <a:pt x="8160" y="10543"/>
                    <a:pt x="8160" y="10543"/>
                  </a:cubicBezTo>
                  <a:cubicBezTo>
                    <a:pt x="8160" y="10414"/>
                    <a:pt x="8160" y="10414"/>
                    <a:pt x="8160" y="10414"/>
                  </a:cubicBezTo>
                  <a:cubicBezTo>
                    <a:pt x="7920" y="10543"/>
                    <a:pt x="7920" y="10543"/>
                    <a:pt x="7920" y="10543"/>
                  </a:cubicBezTo>
                  <a:cubicBezTo>
                    <a:pt x="7680" y="10543"/>
                    <a:pt x="7680" y="10543"/>
                    <a:pt x="7680" y="10543"/>
                  </a:cubicBezTo>
                  <a:cubicBezTo>
                    <a:pt x="7440" y="10543"/>
                    <a:pt x="7440" y="10543"/>
                    <a:pt x="7440" y="10543"/>
                  </a:cubicBezTo>
                  <a:cubicBezTo>
                    <a:pt x="7440" y="10543"/>
                    <a:pt x="7440" y="10543"/>
                    <a:pt x="7440" y="10543"/>
                  </a:cubicBezTo>
                  <a:cubicBezTo>
                    <a:pt x="7440" y="10800"/>
                    <a:pt x="7440" y="10800"/>
                    <a:pt x="7440" y="10800"/>
                  </a:cubicBezTo>
                  <a:cubicBezTo>
                    <a:pt x="7680" y="10800"/>
                    <a:pt x="7680" y="10800"/>
                    <a:pt x="7680" y="10800"/>
                  </a:cubicBezTo>
                  <a:cubicBezTo>
                    <a:pt x="7920" y="11057"/>
                    <a:pt x="7920" y="11057"/>
                    <a:pt x="7920" y="11057"/>
                  </a:cubicBezTo>
                  <a:cubicBezTo>
                    <a:pt x="7680" y="11314"/>
                    <a:pt x="7680" y="11314"/>
                    <a:pt x="7680" y="11314"/>
                  </a:cubicBezTo>
                  <a:cubicBezTo>
                    <a:pt x="7680" y="11700"/>
                    <a:pt x="7680" y="11700"/>
                    <a:pt x="7680" y="11700"/>
                  </a:cubicBezTo>
                  <a:cubicBezTo>
                    <a:pt x="7440" y="11829"/>
                    <a:pt x="7440" y="11829"/>
                    <a:pt x="7440" y="11829"/>
                  </a:cubicBezTo>
                  <a:cubicBezTo>
                    <a:pt x="7680" y="11957"/>
                    <a:pt x="7680" y="11957"/>
                    <a:pt x="7680" y="11957"/>
                  </a:cubicBezTo>
                  <a:cubicBezTo>
                    <a:pt x="7680" y="12343"/>
                    <a:pt x="7680" y="12343"/>
                    <a:pt x="7680" y="12343"/>
                  </a:cubicBezTo>
                  <a:cubicBezTo>
                    <a:pt x="7200" y="12471"/>
                    <a:pt x="7200" y="12471"/>
                    <a:pt x="7200" y="12471"/>
                  </a:cubicBezTo>
                  <a:cubicBezTo>
                    <a:pt x="7200" y="12857"/>
                    <a:pt x="7200" y="12857"/>
                    <a:pt x="7200" y="12857"/>
                  </a:cubicBezTo>
                  <a:cubicBezTo>
                    <a:pt x="6720" y="13114"/>
                    <a:pt x="6720" y="13114"/>
                    <a:pt x="6720" y="13114"/>
                  </a:cubicBezTo>
                  <a:cubicBezTo>
                    <a:pt x="6720" y="14143"/>
                    <a:pt x="6720" y="14143"/>
                    <a:pt x="6720" y="14143"/>
                  </a:cubicBezTo>
                  <a:cubicBezTo>
                    <a:pt x="6000" y="14529"/>
                    <a:pt x="6000" y="14529"/>
                    <a:pt x="6000" y="14529"/>
                  </a:cubicBezTo>
                  <a:cubicBezTo>
                    <a:pt x="6000" y="14786"/>
                    <a:pt x="6000" y="14786"/>
                    <a:pt x="6000" y="14786"/>
                  </a:cubicBezTo>
                  <a:cubicBezTo>
                    <a:pt x="5760" y="15171"/>
                    <a:pt x="5760" y="15171"/>
                    <a:pt x="5760" y="15171"/>
                  </a:cubicBezTo>
                  <a:cubicBezTo>
                    <a:pt x="6000" y="15171"/>
                    <a:pt x="6000" y="15171"/>
                    <a:pt x="6000" y="15171"/>
                  </a:cubicBezTo>
                  <a:cubicBezTo>
                    <a:pt x="6240" y="15171"/>
                    <a:pt x="6240" y="15171"/>
                    <a:pt x="6240" y="15171"/>
                  </a:cubicBezTo>
                  <a:cubicBezTo>
                    <a:pt x="6000" y="15429"/>
                    <a:pt x="6000" y="15429"/>
                    <a:pt x="6000" y="15429"/>
                  </a:cubicBezTo>
                  <a:cubicBezTo>
                    <a:pt x="6000" y="15557"/>
                    <a:pt x="6000" y="15557"/>
                    <a:pt x="6000" y="15557"/>
                  </a:cubicBezTo>
                  <a:cubicBezTo>
                    <a:pt x="6000" y="15814"/>
                    <a:pt x="6000" y="15814"/>
                    <a:pt x="6000" y="15814"/>
                  </a:cubicBezTo>
                  <a:cubicBezTo>
                    <a:pt x="6000" y="15943"/>
                    <a:pt x="6000" y="15943"/>
                    <a:pt x="6000" y="15943"/>
                  </a:cubicBezTo>
                  <a:cubicBezTo>
                    <a:pt x="6720" y="16329"/>
                    <a:pt x="6720" y="16329"/>
                    <a:pt x="6720" y="16329"/>
                  </a:cubicBezTo>
                  <a:cubicBezTo>
                    <a:pt x="6480" y="16586"/>
                    <a:pt x="6480" y="16586"/>
                    <a:pt x="6480" y="16586"/>
                  </a:cubicBezTo>
                  <a:cubicBezTo>
                    <a:pt x="6480" y="16714"/>
                    <a:pt x="6480" y="16714"/>
                    <a:pt x="6480" y="16714"/>
                  </a:cubicBezTo>
                  <a:cubicBezTo>
                    <a:pt x="6720" y="16714"/>
                    <a:pt x="6720" y="16714"/>
                    <a:pt x="6720" y="16714"/>
                  </a:cubicBezTo>
                  <a:cubicBezTo>
                    <a:pt x="6960" y="16586"/>
                    <a:pt x="6960" y="16586"/>
                    <a:pt x="6960" y="16586"/>
                  </a:cubicBezTo>
                  <a:cubicBezTo>
                    <a:pt x="7200" y="16457"/>
                    <a:pt x="7200" y="16457"/>
                    <a:pt x="7200" y="16457"/>
                  </a:cubicBezTo>
                  <a:cubicBezTo>
                    <a:pt x="7200" y="16457"/>
                    <a:pt x="7200" y="16457"/>
                    <a:pt x="7200" y="16457"/>
                  </a:cubicBezTo>
                  <a:cubicBezTo>
                    <a:pt x="7680" y="16457"/>
                    <a:pt x="7680" y="16457"/>
                    <a:pt x="7680" y="16457"/>
                  </a:cubicBezTo>
                  <a:cubicBezTo>
                    <a:pt x="7920" y="16586"/>
                    <a:pt x="7920" y="16586"/>
                    <a:pt x="7920" y="16586"/>
                  </a:cubicBezTo>
                  <a:cubicBezTo>
                    <a:pt x="7920" y="16971"/>
                    <a:pt x="7920" y="16971"/>
                    <a:pt x="7920" y="16971"/>
                  </a:cubicBezTo>
                  <a:cubicBezTo>
                    <a:pt x="8160" y="17100"/>
                    <a:pt x="8160" y="17100"/>
                    <a:pt x="8160" y="17100"/>
                  </a:cubicBezTo>
                  <a:cubicBezTo>
                    <a:pt x="8160" y="17357"/>
                    <a:pt x="8160" y="17357"/>
                    <a:pt x="8160" y="17357"/>
                  </a:cubicBezTo>
                  <a:cubicBezTo>
                    <a:pt x="8400" y="17357"/>
                    <a:pt x="8400" y="17357"/>
                    <a:pt x="8400" y="17357"/>
                  </a:cubicBezTo>
                  <a:cubicBezTo>
                    <a:pt x="8640" y="17743"/>
                    <a:pt x="8640" y="17743"/>
                    <a:pt x="8640" y="17743"/>
                  </a:cubicBezTo>
                  <a:cubicBezTo>
                    <a:pt x="8880" y="17743"/>
                    <a:pt x="8880" y="17743"/>
                    <a:pt x="8880" y="17743"/>
                  </a:cubicBezTo>
                  <a:cubicBezTo>
                    <a:pt x="8880" y="17614"/>
                    <a:pt x="8880" y="17614"/>
                    <a:pt x="8880" y="17614"/>
                  </a:cubicBezTo>
                  <a:cubicBezTo>
                    <a:pt x="8880" y="17486"/>
                    <a:pt x="8880" y="17486"/>
                    <a:pt x="8880" y="17486"/>
                  </a:cubicBezTo>
                  <a:cubicBezTo>
                    <a:pt x="9120" y="17614"/>
                    <a:pt x="9120" y="17614"/>
                    <a:pt x="9120" y="17614"/>
                  </a:cubicBezTo>
                  <a:cubicBezTo>
                    <a:pt x="9360" y="17871"/>
                    <a:pt x="9360" y="17871"/>
                    <a:pt x="9360" y="17871"/>
                  </a:cubicBezTo>
                  <a:cubicBezTo>
                    <a:pt x="9360" y="18129"/>
                    <a:pt x="9360" y="18129"/>
                    <a:pt x="9360" y="18129"/>
                  </a:cubicBezTo>
                  <a:cubicBezTo>
                    <a:pt x="9600" y="18257"/>
                    <a:pt x="9600" y="18257"/>
                    <a:pt x="9600" y="18257"/>
                  </a:cubicBezTo>
                  <a:cubicBezTo>
                    <a:pt x="9840" y="18771"/>
                    <a:pt x="9840" y="18771"/>
                    <a:pt x="9840" y="18771"/>
                  </a:cubicBezTo>
                  <a:cubicBezTo>
                    <a:pt x="9600" y="18771"/>
                    <a:pt x="9600" y="18771"/>
                    <a:pt x="9600" y="18771"/>
                  </a:cubicBezTo>
                  <a:cubicBezTo>
                    <a:pt x="9600" y="18900"/>
                    <a:pt x="9600" y="18900"/>
                    <a:pt x="9600" y="18900"/>
                  </a:cubicBezTo>
                  <a:cubicBezTo>
                    <a:pt x="9600" y="18900"/>
                    <a:pt x="9600" y="18900"/>
                    <a:pt x="9600" y="18900"/>
                  </a:cubicBezTo>
                  <a:cubicBezTo>
                    <a:pt x="9120" y="19029"/>
                    <a:pt x="9120" y="19029"/>
                    <a:pt x="9120" y="19029"/>
                  </a:cubicBezTo>
                  <a:cubicBezTo>
                    <a:pt x="9120" y="19157"/>
                    <a:pt x="9120" y="19157"/>
                    <a:pt x="9120" y="19157"/>
                  </a:cubicBezTo>
                  <a:cubicBezTo>
                    <a:pt x="9840" y="19286"/>
                    <a:pt x="9840" y="19286"/>
                    <a:pt x="9840" y="19286"/>
                  </a:cubicBezTo>
                  <a:cubicBezTo>
                    <a:pt x="9840" y="19157"/>
                    <a:pt x="9840" y="19157"/>
                    <a:pt x="9840" y="19157"/>
                  </a:cubicBezTo>
                  <a:cubicBezTo>
                    <a:pt x="10080" y="19157"/>
                    <a:pt x="10080" y="19157"/>
                    <a:pt x="10080" y="19157"/>
                  </a:cubicBezTo>
                  <a:cubicBezTo>
                    <a:pt x="10080" y="19414"/>
                    <a:pt x="10080" y="19414"/>
                    <a:pt x="10080" y="19414"/>
                  </a:cubicBezTo>
                  <a:cubicBezTo>
                    <a:pt x="10320" y="19543"/>
                    <a:pt x="10320" y="19543"/>
                    <a:pt x="10320" y="19543"/>
                  </a:cubicBezTo>
                  <a:cubicBezTo>
                    <a:pt x="11040" y="19929"/>
                    <a:pt x="11040" y="19929"/>
                    <a:pt x="11040" y="19929"/>
                  </a:cubicBezTo>
                  <a:cubicBezTo>
                    <a:pt x="11520" y="20057"/>
                    <a:pt x="11520" y="20057"/>
                    <a:pt x="11520" y="20057"/>
                  </a:cubicBezTo>
                  <a:cubicBezTo>
                    <a:pt x="11520" y="20057"/>
                    <a:pt x="11520" y="20057"/>
                    <a:pt x="11520" y="20057"/>
                  </a:cubicBezTo>
                  <a:cubicBezTo>
                    <a:pt x="12240" y="20057"/>
                    <a:pt x="12240" y="20057"/>
                    <a:pt x="12240" y="20057"/>
                  </a:cubicBezTo>
                  <a:cubicBezTo>
                    <a:pt x="12720" y="20186"/>
                    <a:pt x="12720" y="20186"/>
                    <a:pt x="12720" y="20186"/>
                  </a:cubicBezTo>
                  <a:cubicBezTo>
                    <a:pt x="12960" y="20571"/>
                    <a:pt x="12960" y="20571"/>
                    <a:pt x="12960" y="20571"/>
                  </a:cubicBezTo>
                  <a:cubicBezTo>
                    <a:pt x="13200" y="20700"/>
                    <a:pt x="13200" y="20700"/>
                    <a:pt x="13200" y="20700"/>
                  </a:cubicBezTo>
                  <a:cubicBezTo>
                    <a:pt x="13680" y="20829"/>
                    <a:pt x="13680" y="20829"/>
                    <a:pt x="13680" y="20829"/>
                  </a:cubicBezTo>
                  <a:cubicBezTo>
                    <a:pt x="13680" y="21086"/>
                    <a:pt x="13680" y="21086"/>
                    <a:pt x="13680" y="21086"/>
                  </a:cubicBezTo>
                  <a:cubicBezTo>
                    <a:pt x="13680" y="21086"/>
                    <a:pt x="13680" y="21086"/>
                    <a:pt x="13680" y="21086"/>
                  </a:cubicBezTo>
                  <a:cubicBezTo>
                    <a:pt x="13680" y="21343"/>
                    <a:pt x="13680" y="21343"/>
                    <a:pt x="13680" y="21343"/>
                  </a:cubicBezTo>
                  <a:cubicBezTo>
                    <a:pt x="13200" y="21471"/>
                    <a:pt x="13200" y="21471"/>
                    <a:pt x="13200" y="21471"/>
                  </a:cubicBezTo>
                  <a:cubicBezTo>
                    <a:pt x="12960" y="21343"/>
                    <a:pt x="12960" y="21343"/>
                    <a:pt x="12960" y="21343"/>
                  </a:cubicBezTo>
                  <a:cubicBezTo>
                    <a:pt x="12480" y="21343"/>
                    <a:pt x="12480" y="21343"/>
                    <a:pt x="12480" y="21343"/>
                  </a:cubicBezTo>
                  <a:cubicBezTo>
                    <a:pt x="12000" y="21600"/>
                    <a:pt x="12000" y="21600"/>
                    <a:pt x="12000" y="21600"/>
                  </a:cubicBezTo>
                  <a:cubicBezTo>
                    <a:pt x="11280" y="21471"/>
                    <a:pt x="11280" y="21471"/>
                    <a:pt x="11280" y="21471"/>
                  </a:cubicBezTo>
                  <a:cubicBezTo>
                    <a:pt x="11280" y="21343"/>
                    <a:pt x="11280" y="21343"/>
                    <a:pt x="11280" y="21343"/>
                  </a:cubicBezTo>
                  <a:cubicBezTo>
                    <a:pt x="11520" y="21086"/>
                    <a:pt x="11520" y="21086"/>
                    <a:pt x="11520" y="21086"/>
                  </a:cubicBezTo>
                  <a:cubicBezTo>
                    <a:pt x="11520" y="20700"/>
                    <a:pt x="11520" y="20700"/>
                    <a:pt x="11520" y="20700"/>
                  </a:cubicBezTo>
                  <a:cubicBezTo>
                    <a:pt x="11280" y="20571"/>
                    <a:pt x="11280" y="20571"/>
                    <a:pt x="11280" y="20571"/>
                  </a:cubicBezTo>
                  <a:cubicBezTo>
                    <a:pt x="10800" y="20571"/>
                    <a:pt x="10800" y="20571"/>
                    <a:pt x="10800" y="20571"/>
                  </a:cubicBezTo>
                  <a:cubicBezTo>
                    <a:pt x="10560" y="20443"/>
                    <a:pt x="10560" y="20443"/>
                    <a:pt x="10560" y="20443"/>
                  </a:cubicBezTo>
                  <a:cubicBezTo>
                    <a:pt x="9840" y="20314"/>
                    <a:pt x="9840" y="20314"/>
                    <a:pt x="9840" y="20314"/>
                  </a:cubicBezTo>
                  <a:cubicBezTo>
                    <a:pt x="9360" y="20057"/>
                    <a:pt x="9360" y="20057"/>
                    <a:pt x="9360" y="20057"/>
                  </a:cubicBezTo>
                  <a:cubicBezTo>
                    <a:pt x="9120" y="20314"/>
                    <a:pt x="9120" y="20314"/>
                    <a:pt x="9120" y="20314"/>
                  </a:cubicBezTo>
                  <a:cubicBezTo>
                    <a:pt x="8880" y="20571"/>
                    <a:pt x="8880" y="20571"/>
                    <a:pt x="8880" y="20571"/>
                  </a:cubicBezTo>
                  <a:cubicBezTo>
                    <a:pt x="8640" y="20443"/>
                    <a:pt x="8640" y="20443"/>
                    <a:pt x="8640" y="20443"/>
                  </a:cubicBezTo>
                  <a:cubicBezTo>
                    <a:pt x="7680" y="20057"/>
                    <a:pt x="7680" y="20057"/>
                    <a:pt x="7680" y="20057"/>
                  </a:cubicBezTo>
                  <a:cubicBezTo>
                    <a:pt x="7680" y="19929"/>
                    <a:pt x="7680" y="19929"/>
                    <a:pt x="7680" y="19929"/>
                  </a:cubicBezTo>
                  <a:cubicBezTo>
                    <a:pt x="7680" y="19800"/>
                    <a:pt x="7680" y="19800"/>
                    <a:pt x="7680" y="19800"/>
                  </a:cubicBezTo>
                  <a:cubicBezTo>
                    <a:pt x="7920" y="19543"/>
                    <a:pt x="7920" y="19543"/>
                    <a:pt x="7920" y="19543"/>
                  </a:cubicBezTo>
                  <a:cubicBezTo>
                    <a:pt x="7440" y="19543"/>
                    <a:pt x="7440" y="19543"/>
                    <a:pt x="7440" y="19543"/>
                  </a:cubicBezTo>
                  <a:cubicBezTo>
                    <a:pt x="7440" y="19414"/>
                    <a:pt x="7440" y="19414"/>
                    <a:pt x="7440" y="19414"/>
                  </a:cubicBezTo>
                  <a:cubicBezTo>
                    <a:pt x="6960" y="19286"/>
                    <a:pt x="6960" y="19286"/>
                    <a:pt x="6960" y="19286"/>
                  </a:cubicBezTo>
                  <a:cubicBezTo>
                    <a:pt x="6960" y="19157"/>
                    <a:pt x="6960" y="19157"/>
                    <a:pt x="6960" y="19157"/>
                  </a:cubicBezTo>
                  <a:cubicBezTo>
                    <a:pt x="6240" y="18771"/>
                    <a:pt x="6240" y="18771"/>
                    <a:pt x="6240" y="18771"/>
                  </a:cubicBezTo>
                  <a:cubicBezTo>
                    <a:pt x="6000" y="18771"/>
                    <a:pt x="6000" y="18771"/>
                    <a:pt x="6000" y="18771"/>
                  </a:cubicBezTo>
                  <a:cubicBezTo>
                    <a:pt x="5520" y="18257"/>
                    <a:pt x="5520" y="18257"/>
                    <a:pt x="5520" y="18257"/>
                  </a:cubicBezTo>
                  <a:cubicBezTo>
                    <a:pt x="5280" y="18129"/>
                    <a:pt x="5280" y="18129"/>
                    <a:pt x="5280" y="18129"/>
                  </a:cubicBezTo>
                  <a:cubicBezTo>
                    <a:pt x="5280" y="18000"/>
                    <a:pt x="5280" y="18000"/>
                    <a:pt x="5280" y="18000"/>
                  </a:cubicBezTo>
                  <a:cubicBezTo>
                    <a:pt x="4800" y="17871"/>
                    <a:pt x="4800" y="17871"/>
                    <a:pt x="4800" y="17871"/>
                  </a:cubicBezTo>
                  <a:cubicBezTo>
                    <a:pt x="4800" y="17743"/>
                    <a:pt x="4800" y="17743"/>
                    <a:pt x="4800" y="17743"/>
                  </a:cubicBezTo>
                  <a:cubicBezTo>
                    <a:pt x="4320" y="17871"/>
                    <a:pt x="4320" y="17871"/>
                    <a:pt x="4320" y="17871"/>
                  </a:cubicBezTo>
                  <a:cubicBezTo>
                    <a:pt x="4320" y="18129"/>
                    <a:pt x="4320" y="18129"/>
                    <a:pt x="4320" y="18129"/>
                  </a:cubicBezTo>
                  <a:cubicBezTo>
                    <a:pt x="4080" y="18129"/>
                    <a:pt x="4080" y="18129"/>
                    <a:pt x="4080" y="18129"/>
                  </a:cubicBezTo>
                  <a:cubicBezTo>
                    <a:pt x="3840" y="17871"/>
                    <a:pt x="3840" y="17871"/>
                    <a:pt x="3840" y="17871"/>
                  </a:cubicBezTo>
                  <a:cubicBezTo>
                    <a:pt x="3840" y="17486"/>
                    <a:pt x="3840" y="17486"/>
                    <a:pt x="3840" y="17486"/>
                  </a:cubicBezTo>
                  <a:cubicBezTo>
                    <a:pt x="3840" y="17357"/>
                    <a:pt x="3840" y="17357"/>
                    <a:pt x="3840" y="17357"/>
                  </a:cubicBezTo>
                  <a:cubicBezTo>
                    <a:pt x="3840" y="16971"/>
                    <a:pt x="3840" y="16971"/>
                    <a:pt x="3840" y="16971"/>
                  </a:cubicBezTo>
                  <a:cubicBezTo>
                    <a:pt x="4080" y="16843"/>
                    <a:pt x="4080" y="16843"/>
                    <a:pt x="4080" y="16843"/>
                  </a:cubicBezTo>
                  <a:cubicBezTo>
                    <a:pt x="4080" y="16329"/>
                    <a:pt x="4080" y="16329"/>
                    <a:pt x="4080" y="16329"/>
                  </a:cubicBezTo>
                  <a:cubicBezTo>
                    <a:pt x="4320" y="16329"/>
                    <a:pt x="4320" y="16329"/>
                    <a:pt x="4320" y="16329"/>
                  </a:cubicBezTo>
                  <a:cubicBezTo>
                    <a:pt x="4560" y="16071"/>
                    <a:pt x="4560" y="16071"/>
                    <a:pt x="4560" y="16071"/>
                  </a:cubicBezTo>
                  <a:cubicBezTo>
                    <a:pt x="4320" y="16071"/>
                    <a:pt x="4320" y="16071"/>
                    <a:pt x="4320" y="16071"/>
                  </a:cubicBezTo>
                  <a:cubicBezTo>
                    <a:pt x="4560" y="15814"/>
                    <a:pt x="4560" y="15814"/>
                    <a:pt x="4560" y="15814"/>
                  </a:cubicBezTo>
                  <a:cubicBezTo>
                    <a:pt x="4560" y="15686"/>
                    <a:pt x="4560" y="15686"/>
                    <a:pt x="4560" y="15686"/>
                  </a:cubicBezTo>
                  <a:cubicBezTo>
                    <a:pt x="4800" y="15429"/>
                    <a:pt x="4800" y="15429"/>
                    <a:pt x="4800" y="15429"/>
                  </a:cubicBezTo>
                  <a:cubicBezTo>
                    <a:pt x="4560" y="15429"/>
                    <a:pt x="4560" y="15429"/>
                    <a:pt x="4560" y="15429"/>
                  </a:cubicBezTo>
                  <a:cubicBezTo>
                    <a:pt x="4560" y="14914"/>
                    <a:pt x="4560" y="14914"/>
                    <a:pt x="4560" y="14914"/>
                  </a:cubicBezTo>
                  <a:cubicBezTo>
                    <a:pt x="4800" y="14786"/>
                    <a:pt x="4800" y="14786"/>
                    <a:pt x="4800" y="14786"/>
                  </a:cubicBezTo>
                  <a:cubicBezTo>
                    <a:pt x="5040" y="14529"/>
                    <a:pt x="5040" y="14529"/>
                    <a:pt x="5040" y="14529"/>
                  </a:cubicBezTo>
                  <a:cubicBezTo>
                    <a:pt x="5040" y="14143"/>
                    <a:pt x="5040" y="14143"/>
                    <a:pt x="5040" y="14143"/>
                  </a:cubicBezTo>
                  <a:cubicBezTo>
                    <a:pt x="5760" y="14014"/>
                    <a:pt x="5760" y="14014"/>
                    <a:pt x="5760" y="14014"/>
                  </a:cubicBezTo>
                  <a:cubicBezTo>
                    <a:pt x="6240" y="13114"/>
                    <a:pt x="6240" y="13114"/>
                    <a:pt x="6240" y="13114"/>
                  </a:cubicBezTo>
                  <a:cubicBezTo>
                    <a:pt x="6480" y="12986"/>
                    <a:pt x="6480" y="12986"/>
                    <a:pt x="6480" y="12986"/>
                  </a:cubicBezTo>
                  <a:cubicBezTo>
                    <a:pt x="6480" y="12600"/>
                    <a:pt x="6480" y="12600"/>
                    <a:pt x="6480" y="12600"/>
                  </a:cubicBezTo>
                  <a:cubicBezTo>
                    <a:pt x="6240" y="12214"/>
                    <a:pt x="6240" y="12214"/>
                    <a:pt x="6240" y="12214"/>
                  </a:cubicBezTo>
                  <a:cubicBezTo>
                    <a:pt x="6240" y="11829"/>
                    <a:pt x="6240" y="11829"/>
                    <a:pt x="6240" y="11829"/>
                  </a:cubicBezTo>
                  <a:cubicBezTo>
                    <a:pt x="6000" y="11571"/>
                    <a:pt x="6000" y="11571"/>
                    <a:pt x="6000" y="11571"/>
                  </a:cubicBezTo>
                  <a:cubicBezTo>
                    <a:pt x="6000" y="11186"/>
                    <a:pt x="6000" y="11186"/>
                    <a:pt x="6000" y="11186"/>
                  </a:cubicBezTo>
                  <a:cubicBezTo>
                    <a:pt x="5760" y="11057"/>
                    <a:pt x="5760" y="11057"/>
                    <a:pt x="5760" y="11057"/>
                  </a:cubicBezTo>
                  <a:cubicBezTo>
                    <a:pt x="5760" y="10800"/>
                    <a:pt x="5760" y="10800"/>
                    <a:pt x="5760" y="10800"/>
                  </a:cubicBezTo>
                  <a:cubicBezTo>
                    <a:pt x="5520" y="10543"/>
                    <a:pt x="5520" y="10543"/>
                    <a:pt x="5520" y="10543"/>
                  </a:cubicBezTo>
                  <a:cubicBezTo>
                    <a:pt x="5760" y="10286"/>
                    <a:pt x="5760" y="10286"/>
                    <a:pt x="5760" y="10286"/>
                  </a:cubicBezTo>
                  <a:cubicBezTo>
                    <a:pt x="5520" y="9643"/>
                    <a:pt x="5520" y="9643"/>
                    <a:pt x="5520" y="9643"/>
                  </a:cubicBezTo>
                  <a:cubicBezTo>
                    <a:pt x="4800" y="9257"/>
                    <a:pt x="4800" y="9257"/>
                    <a:pt x="4800" y="9257"/>
                  </a:cubicBezTo>
                  <a:cubicBezTo>
                    <a:pt x="4080" y="9000"/>
                    <a:pt x="4080" y="9000"/>
                    <a:pt x="4080" y="9000"/>
                  </a:cubicBezTo>
                  <a:cubicBezTo>
                    <a:pt x="3360" y="8486"/>
                    <a:pt x="3360" y="8486"/>
                    <a:pt x="3360" y="8486"/>
                  </a:cubicBezTo>
                  <a:cubicBezTo>
                    <a:pt x="3360" y="8229"/>
                    <a:pt x="3360" y="8229"/>
                    <a:pt x="3360" y="8229"/>
                  </a:cubicBezTo>
                  <a:cubicBezTo>
                    <a:pt x="2880" y="7843"/>
                    <a:pt x="2880" y="7843"/>
                    <a:pt x="2880" y="7843"/>
                  </a:cubicBezTo>
                  <a:cubicBezTo>
                    <a:pt x="3600" y="7714"/>
                    <a:pt x="3600" y="7714"/>
                    <a:pt x="3600" y="7714"/>
                  </a:cubicBezTo>
                  <a:cubicBezTo>
                    <a:pt x="3600" y="7457"/>
                    <a:pt x="3600" y="7457"/>
                    <a:pt x="3600" y="7457"/>
                  </a:cubicBezTo>
                  <a:cubicBezTo>
                    <a:pt x="3360" y="6686"/>
                    <a:pt x="3360" y="6686"/>
                    <a:pt x="3360" y="6686"/>
                  </a:cubicBezTo>
                  <a:cubicBezTo>
                    <a:pt x="3360" y="6557"/>
                    <a:pt x="3360" y="6557"/>
                    <a:pt x="3360" y="6557"/>
                  </a:cubicBezTo>
                  <a:cubicBezTo>
                    <a:pt x="3840" y="6429"/>
                    <a:pt x="3840" y="6429"/>
                    <a:pt x="3840" y="6429"/>
                  </a:cubicBezTo>
                  <a:cubicBezTo>
                    <a:pt x="3840" y="6171"/>
                    <a:pt x="3840" y="6171"/>
                    <a:pt x="3840" y="6171"/>
                  </a:cubicBezTo>
                  <a:cubicBezTo>
                    <a:pt x="3360" y="6043"/>
                    <a:pt x="3360" y="6043"/>
                    <a:pt x="3360" y="6043"/>
                  </a:cubicBezTo>
                  <a:cubicBezTo>
                    <a:pt x="3360" y="5657"/>
                    <a:pt x="3360" y="5657"/>
                    <a:pt x="3360" y="5657"/>
                  </a:cubicBezTo>
                  <a:cubicBezTo>
                    <a:pt x="2880" y="5400"/>
                    <a:pt x="2880" y="5400"/>
                    <a:pt x="2880" y="5400"/>
                  </a:cubicBezTo>
                  <a:cubicBezTo>
                    <a:pt x="2640" y="5271"/>
                    <a:pt x="2640" y="5271"/>
                    <a:pt x="2640" y="5271"/>
                  </a:cubicBezTo>
                  <a:cubicBezTo>
                    <a:pt x="1920" y="4500"/>
                    <a:pt x="1920" y="4500"/>
                    <a:pt x="1920" y="4500"/>
                  </a:cubicBezTo>
                  <a:cubicBezTo>
                    <a:pt x="1200" y="4243"/>
                    <a:pt x="1200" y="4243"/>
                    <a:pt x="1200" y="4243"/>
                  </a:cubicBezTo>
                  <a:cubicBezTo>
                    <a:pt x="1200" y="4114"/>
                    <a:pt x="1200" y="4114"/>
                    <a:pt x="1200" y="4114"/>
                  </a:cubicBezTo>
                  <a:cubicBezTo>
                    <a:pt x="720" y="3857"/>
                    <a:pt x="720" y="3857"/>
                    <a:pt x="720" y="3857"/>
                  </a:cubicBezTo>
                  <a:cubicBezTo>
                    <a:pt x="240" y="3471"/>
                    <a:pt x="240" y="3471"/>
                    <a:pt x="240" y="3471"/>
                  </a:cubicBezTo>
                  <a:cubicBezTo>
                    <a:pt x="0" y="3471"/>
                    <a:pt x="0" y="3471"/>
                    <a:pt x="0" y="3471"/>
                  </a:cubicBezTo>
                  <a:cubicBezTo>
                    <a:pt x="0" y="3214"/>
                    <a:pt x="0" y="3214"/>
                    <a:pt x="0" y="3214"/>
                  </a:cubicBezTo>
                  <a:cubicBezTo>
                    <a:pt x="480" y="3086"/>
                    <a:pt x="480" y="3086"/>
                    <a:pt x="480" y="3086"/>
                  </a:cubicBezTo>
                  <a:cubicBezTo>
                    <a:pt x="960" y="2957"/>
                    <a:pt x="960" y="2957"/>
                    <a:pt x="960" y="2957"/>
                  </a:cubicBezTo>
                  <a:cubicBezTo>
                    <a:pt x="960" y="2700"/>
                    <a:pt x="960" y="2700"/>
                    <a:pt x="960" y="2700"/>
                  </a:cubicBezTo>
                  <a:cubicBezTo>
                    <a:pt x="960" y="2314"/>
                    <a:pt x="960" y="2314"/>
                    <a:pt x="960" y="2314"/>
                  </a:cubicBezTo>
                  <a:cubicBezTo>
                    <a:pt x="1200" y="2057"/>
                    <a:pt x="1200" y="2057"/>
                    <a:pt x="1200" y="2057"/>
                  </a:cubicBezTo>
                  <a:cubicBezTo>
                    <a:pt x="1200" y="1671"/>
                    <a:pt x="1200" y="1671"/>
                    <a:pt x="1200" y="1671"/>
                  </a:cubicBezTo>
                  <a:cubicBezTo>
                    <a:pt x="1440" y="1286"/>
                    <a:pt x="1440" y="1286"/>
                    <a:pt x="1440" y="1286"/>
                  </a:cubicBezTo>
                  <a:cubicBezTo>
                    <a:pt x="2400" y="1543"/>
                    <a:pt x="2400" y="1543"/>
                    <a:pt x="2400" y="1543"/>
                  </a:cubicBezTo>
                  <a:cubicBezTo>
                    <a:pt x="3120" y="1286"/>
                    <a:pt x="3120" y="1286"/>
                    <a:pt x="3120" y="1286"/>
                  </a:cubicBezTo>
                  <a:cubicBezTo>
                    <a:pt x="3600" y="1286"/>
                    <a:pt x="3600" y="1286"/>
                    <a:pt x="3600" y="1286"/>
                  </a:cubicBezTo>
                  <a:cubicBezTo>
                    <a:pt x="3840" y="1157"/>
                    <a:pt x="3840" y="1157"/>
                    <a:pt x="3840" y="1157"/>
                  </a:cubicBezTo>
                  <a:cubicBezTo>
                    <a:pt x="3840" y="771"/>
                    <a:pt x="3840" y="771"/>
                    <a:pt x="3840" y="771"/>
                  </a:cubicBezTo>
                  <a:cubicBezTo>
                    <a:pt x="4080" y="643"/>
                    <a:pt x="4080" y="643"/>
                    <a:pt x="4080" y="643"/>
                  </a:cubicBezTo>
                  <a:cubicBezTo>
                    <a:pt x="4800" y="643"/>
                    <a:pt x="4800" y="643"/>
                    <a:pt x="4800" y="643"/>
                  </a:cubicBezTo>
                  <a:cubicBezTo>
                    <a:pt x="5040" y="514"/>
                    <a:pt x="5040" y="514"/>
                    <a:pt x="5040" y="514"/>
                  </a:cubicBezTo>
                  <a:cubicBezTo>
                    <a:pt x="4800" y="386"/>
                    <a:pt x="4800" y="386"/>
                    <a:pt x="4800" y="386"/>
                  </a:cubicBezTo>
                  <a:cubicBezTo>
                    <a:pt x="4800" y="129"/>
                    <a:pt x="4800" y="129"/>
                    <a:pt x="4800" y="129"/>
                  </a:cubicBezTo>
                  <a:cubicBezTo>
                    <a:pt x="5280" y="0"/>
                    <a:pt x="5280" y="0"/>
                    <a:pt x="5280" y="0"/>
                  </a:cubicBezTo>
                  <a:cubicBezTo>
                    <a:pt x="6000" y="0"/>
                    <a:pt x="6000" y="0"/>
                    <a:pt x="6000" y="0"/>
                  </a:cubicBezTo>
                  <a:cubicBezTo>
                    <a:pt x="6000" y="0"/>
                    <a:pt x="6000" y="0"/>
                    <a:pt x="6000" y="0"/>
                  </a:cubicBezTo>
                  <a:close/>
                  <a:moveTo>
                    <a:pt x="7440" y="20186"/>
                  </a:moveTo>
                  <a:cubicBezTo>
                    <a:pt x="7680" y="20443"/>
                    <a:pt x="7680" y="20443"/>
                    <a:pt x="7680" y="20443"/>
                  </a:cubicBezTo>
                  <a:cubicBezTo>
                    <a:pt x="7920" y="20443"/>
                    <a:pt x="7920" y="20443"/>
                    <a:pt x="7920" y="20443"/>
                  </a:cubicBezTo>
                  <a:cubicBezTo>
                    <a:pt x="7680" y="20186"/>
                    <a:pt x="7680" y="20186"/>
                    <a:pt x="7680" y="20186"/>
                  </a:cubicBezTo>
                  <a:cubicBezTo>
                    <a:pt x="7680" y="20186"/>
                    <a:pt x="7680" y="20186"/>
                    <a:pt x="7680" y="20186"/>
                  </a:cubicBezTo>
                  <a:cubicBezTo>
                    <a:pt x="7440" y="20186"/>
                    <a:pt x="7440" y="20186"/>
                    <a:pt x="7440" y="20186"/>
                  </a:cubicBezTo>
                  <a:close/>
                  <a:moveTo>
                    <a:pt x="5760" y="18900"/>
                  </a:moveTo>
                  <a:cubicBezTo>
                    <a:pt x="6000" y="19157"/>
                    <a:pt x="6000" y="19157"/>
                    <a:pt x="6000" y="19157"/>
                  </a:cubicBezTo>
                  <a:cubicBezTo>
                    <a:pt x="6000" y="19029"/>
                    <a:pt x="6000" y="19029"/>
                    <a:pt x="6000" y="19029"/>
                  </a:cubicBezTo>
                  <a:cubicBezTo>
                    <a:pt x="6000" y="18900"/>
                    <a:pt x="6000" y="18900"/>
                    <a:pt x="6000" y="18900"/>
                  </a:cubicBezTo>
                  <a:cubicBezTo>
                    <a:pt x="5760" y="18900"/>
                    <a:pt x="5760" y="18900"/>
                    <a:pt x="5760" y="18900"/>
                  </a:cubicBezTo>
                  <a:close/>
                  <a:moveTo>
                    <a:pt x="4080" y="18129"/>
                  </a:moveTo>
                  <a:cubicBezTo>
                    <a:pt x="3840" y="18386"/>
                    <a:pt x="3840" y="18386"/>
                    <a:pt x="3840" y="18386"/>
                  </a:cubicBezTo>
                  <a:cubicBezTo>
                    <a:pt x="4080" y="18514"/>
                    <a:pt x="4080" y="18514"/>
                    <a:pt x="4080" y="18514"/>
                  </a:cubicBezTo>
                  <a:cubicBezTo>
                    <a:pt x="4080" y="18771"/>
                    <a:pt x="4080" y="18771"/>
                    <a:pt x="4080" y="18771"/>
                  </a:cubicBezTo>
                  <a:cubicBezTo>
                    <a:pt x="4320" y="18514"/>
                    <a:pt x="4320" y="18514"/>
                    <a:pt x="4320" y="18514"/>
                  </a:cubicBezTo>
                  <a:cubicBezTo>
                    <a:pt x="4320" y="18129"/>
                    <a:pt x="4320" y="18129"/>
                    <a:pt x="4320" y="18129"/>
                  </a:cubicBezTo>
                  <a:cubicBezTo>
                    <a:pt x="4320" y="18129"/>
                    <a:pt x="4080" y="18129"/>
                    <a:pt x="4080" y="18129"/>
                  </a:cubicBezTo>
                  <a:close/>
                  <a:moveTo>
                    <a:pt x="13440" y="12343"/>
                  </a:moveTo>
                  <a:cubicBezTo>
                    <a:pt x="13440" y="12471"/>
                    <a:pt x="13440" y="12471"/>
                    <a:pt x="13440" y="12471"/>
                  </a:cubicBezTo>
                  <a:cubicBezTo>
                    <a:pt x="13680" y="12729"/>
                    <a:pt x="13680" y="12729"/>
                    <a:pt x="13680" y="12729"/>
                  </a:cubicBezTo>
                  <a:cubicBezTo>
                    <a:pt x="13920" y="12600"/>
                    <a:pt x="13920" y="12600"/>
                    <a:pt x="13920" y="12600"/>
                  </a:cubicBezTo>
                  <a:cubicBezTo>
                    <a:pt x="13440" y="12343"/>
                    <a:pt x="13440" y="12343"/>
                    <a:pt x="13440" y="12343"/>
                  </a:cubicBezTo>
                  <a:close/>
                  <a:moveTo>
                    <a:pt x="8400" y="15686"/>
                  </a:moveTo>
                  <a:cubicBezTo>
                    <a:pt x="7920" y="15814"/>
                    <a:pt x="7920" y="15814"/>
                    <a:pt x="7920" y="15814"/>
                  </a:cubicBezTo>
                  <a:cubicBezTo>
                    <a:pt x="8160" y="15814"/>
                    <a:pt x="8160" y="15814"/>
                    <a:pt x="8160" y="15814"/>
                  </a:cubicBezTo>
                  <a:cubicBezTo>
                    <a:pt x="8400" y="15686"/>
                    <a:pt x="8400" y="15686"/>
                    <a:pt x="8400" y="15686"/>
                  </a:cubicBezTo>
                  <a:close/>
                  <a:moveTo>
                    <a:pt x="8400" y="15943"/>
                  </a:moveTo>
                  <a:cubicBezTo>
                    <a:pt x="8160" y="16071"/>
                    <a:pt x="8160" y="16071"/>
                    <a:pt x="8160" y="16071"/>
                  </a:cubicBezTo>
                  <a:cubicBezTo>
                    <a:pt x="8160" y="16329"/>
                    <a:pt x="8160" y="16329"/>
                    <a:pt x="8160" y="16329"/>
                  </a:cubicBezTo>
                  <a:cubicBezTo>
                    <a:pt x="8400" y="16457"/>
                    <a:pt x="8400" y="16457"/>
                    <a:pt x="8400" y="16457"/>
                  </a:cubicBezTo>
                  <a:cubicBezTo>
                    <a:pt x="8640" y="16200"/>
                    <a:pt x="8640" y="16200"/>
                    <a:pt x="8640" y="16200"/>
                  </a:cubicBezTo>
                  <a:lnTo>
                    <a:pt x="8400" y="15943"/>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3" name="Freeform 184">
              <a:extLst>
                <a:ext uri="{FF2B5EF4-FFF2-40B4-BE49-F238E27FC236}">
                  <a16:creationId xmlns:a16="http://schemas.microsoft.com/office/drawing/2014/main" id="{AC3A15F5-DD2C-9B4C-AB0C-7F5F612700BA}"/>
                </a:ext>
              </a:extLst>
            </p:cNvPr>
            <p:cNvSpPr/>
            <p:nvPr/>
          </p:nvSpPr>
          <p:spPr>
            <a:xfrm>
              <a:off x="4598099" y="9008581"/>
              <a:ext cx="172728" cy="318653"/>
            </a:xfrm>
            <a:custGeom>
              <a:avLst/>
              <a:gdLst/>
              <a:ahLst/>
              <a:cxnLst>
                <a:cxn ang="0">
                  <a:pos x="wd2" y="hd2"/>
                </a:cxn>
                <a:cxn ang="5400000">
                  <a:pos x="wd2" y="hd2"/>
                </a:cxn>
                <a:cxn ang="10800000">
                  <a:pos x="wd2" y="hd2"/>
                </a:cxn>
                <a:cxn ang="16200000">
                  <a:pos x="wd2" y="hd2"/>
                </a:cxn>
              </a:cxnLst>
              <a:rect l="0" t="0" r="r" b="b"/>
              <a:pathLst>
                <a:path w="21600" h="21600" extrusionOk="0">
                  <a:moveTo>
                    <a:pt x="0" y="10497"/>
                  </a:moveTo>
                  <a:lnTo>
                    <a:pt x="0" y="8479"/>
                  </a:lnTo>
                  <a:lnTo>
                    <a:pt x="1117" y="8075"/>
                  </a:lnTo>
                  <a:lnTo>
                    <a:pt x="1117" y="8479"/>
                  </a:lnTo>
                  <a:lnTo>
                    <a:pt x="0" y="8479"/>
                  </a:lnTo>
                  <a:lnTo>
                    <a:pt x="1117" y="9488"/>
                  </a:lnTo>
                  <a:lnTo>
                    <a:pt x="0" y="10497"/>
                  </a:lnTo>
                  <a:close/>
                  <a:moveTo>
                    <a:pt x="3724" y="1413"/>
                  </a:moveTo>
                  <a:lnTo>
                    <a:pt x="1117" y="404"/>
                  </a:lnTo>
                  <a:lnTo>
                    <a:pt x="1117" y="0"/>
                  </a:lnTo>
                  <a:lnTo>
                    <a:pt x="4841" y="0"/>
                  </a:lnTo>
                  <a:lnTo>
                    <a:pt x="3724" y="1009"/>
                  </a:lnTo>
                  <a:lnTo>
                    <a:pt x="2979" y="1009"/>
                  </a:lnTo>
                  <a:lnTo>
                    <a:pt x="3724" y="1413"/>
                  </a:lnTo>
                  <a:close/>
                  <a:moveTo>
                    <a:pt x="5586" y="404"/>
                  </a:moveTo>
                  <a:lnTo>
                    <a:pt x="7448" y="404"/>
                  </a:lnTo>
                  <a:lnTo>
                    <a:pt x="7448" y="1413"/>
                  </a:lnTo>
                  <a:lnTo>
                    <a:pt x="9310" y="2019"/>
                  </a:lnTo>
                  <a:lnTo>
                    <a:pt x="10428" y="2422"/>
                  </a:lnTo>
                  <a:lnTo>
                    <a:pt x="9310" y="2019"/>
                  </a:lnTo>
                  <a:lnTo>
                    <a:pt x="7448" y="2019"/>
                  </a:lnTo>
                  <a:lnTo>
                    <a:pt x="6703" y="1413"/>
                  </a:lnTo>
                  <a:lnTo>
                    <a:pt x="4841" y="1413"/>
                  </a:lnTo>
                  <a:lnTo>
                    <a:pt x="4841" y="1009"/>
                  </a:lnTo>
                  <a:lnTo>
                    <a:pt x="5586" y="1009"/>
                  </a:lnTo>
                  <a:lnTo>
                    <a:pt x="5586" y="404"/>
                  </a:lnTo>
                  <a:close/>
                  <a:moveTo>
                    <a:pt x="3724" y="2019"/>
                  </a:moveTo>
                  <a:lnTo>
                    <a:pt x="4841" y="2422"/>
                  </a:lnTo>
                  <a:lnTo>
                    <a:pt x="3724" y="2422"/>
                  </a:lnTo>
                  <a:lnTo>
                    <a:pt x="3724" y="4037"/>
                  </a:lnTo>
                  <a:lnTo>
                    <a:pt x="2979" y="5047"/>
                  </a:lnTo>
                  <a:lnTo>
                    <a:pt x="1117" y="4037"/>
                  </a:lnTo>
                  <a:lnTo>
                    <a:pt x="0" y="4037"/>
                  </a:lnTo>
                  <a:lnTo>
                    <a:pt x="0" y="4441"/>
                  </a:lnTo>
                  <a:lnTo>
                    <a:pt x="1117" y="4441"/>
                  </a:lnTo>
                  <a:lnTo>
                    <a:pt x="1117" y="5450"/>
                  </a:lnTo>
                  <a:lnTo>
                    <a:pt x="1862" y="6460"/>
                  </a:lnTo>
                  <a:lnTo>
                    <a:pt x="1862" y="8075"/>
                  </a:lnTo>
                  <a:lnTo>
                    <a:pt x="1117" y="8479"/>
                  </a:lnTo>
                  <a:lnTo>
                    <a:pt x="1117" y="11507"/>
                  </a:lnTo>
                  <a:lnTo>
                    <a:pt x="0" y="11507"/>
                  </a:lnTo>
                  <a:lnTo>
                    <a:pt x="1117" y="13525"/>
                  </a:lnTo>
                  <a:lnTo>
                    <a:pt x="1117" y="14535"/>
                  </a:lnTo>
                  <a:lnTo>
                    <a:pt x="1862" y="17159"/>
                  </a:lnTo>
                  <a:lnTo>
                    <a:pt x="3724" y="20187"/>
                  </a:lnTo>
                  <a:lnTo>
                    <a:pt x="4841" y="20994"/>
                  </a:lnTo>
                  <a:lnTo>
                    <a:pt x="7448" y="21600"/>
                  </a:lnTo>
                  <a:lnTo>
                    <a:pt x="9310" y="21600"/>
                  </a:lnTo>
                  <a:lnTo>
                    <a:pt x="13034" y="20994"/>
                  </a:lnTo>
                  <a:lnTo>
                    <a:pt x="16014" y="20591"/>
                  </a:lnTo>
                  <a:lnTo>
                    <a:pt x="19738" y="19178"/>
                  </a:lnTo>
                  <a:lnTo>
                    <a:pt x="20483" y="17563"/>
                  </a:lnTo>
                  <a:lnTo>
                    <a:pt x="21600" y="16553"/>
                  </a:lnTo>
                  <a:lnTo>
                    <a:pt x="21600" y="14131"/>
                  </a:lnTo>
                  <a:lnTo>
                    <a:pt x="20483" y="13121"/>
                  </a:lnTo>
                  <a:lnTo>
                    <a:pt x="21600" y="12516"/>
                  </a:lnTo>
                  <a:lnTo>
                    <a:pt x="19738" y="11507"/>
                  </a:lnTo>
                  <a:lnTo>
                    <a:pt x="17876" y="9488"/>
                  </a:lnTo>
                  <a:lnTo>
                    <a:pt x="16759" y="7469"/>
                  </a:lnTo>
                  <a:lnTo>
                    <a:pt x="14897" y="8075"/>
                  </a:lnTo>
                  <a:lnTo>
                    <a:pt x="14897" y="7469"/>
                  </a:lnTo>
                  <a:lnTo>
                    <a:pt x="13034" y="7469"/>
                  </a:lnTo>
                  <a:lnTo>
                    <a:pt x="14897" y="7065"/>
                  </a:lnTo>
                  <a:lnTo>
                    <a:pt x="14897" y="6460"/>
                  </a:lnTo>
                  <a:lnTo>
                    <a:pt x="14152" y="6056"/>
                  </a:lnTo>
                  <a:lnTo>
                    <a:pt x="13034" y="5047"/>
                  </a:lnTo>
                  <a:lnTo>
                    <a:pt x="12290" y="5047"/>
                  </a:lnTo>
                  <a:lnTo>
                    <a:pt x="11172" y="4037"/>
                  </a:lnTo>
                  <a:lnTo>
                    <a:pt x="10428" y="3432"/>
                  </a:lnTo>
                  <a:lnTo>
                    <a:pt x="10428" y="3028"/>
                  </a:lnTo>
                  <a:lnTo>
                    <a:pt x="7448" y="2422"/>
                  </a:lnTo>
                  <a:lnTo>
                    <a:pt x="7448" y="3028"/>
                  </a:lnTo>
                  <a:lnTo>
                    <a:pt x="5586" y="2422"/>
                  </a:lnTo>
                  <a:lnTo>
                    <a:pt x="6703" y="2019"/>
                  </a:lnTo>
                  <a:lnTo>
                    <a:pt x="3724" y="2019"/>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4" name="Freeform 185">
              <a:extLst>
                <a:ext uri="{FF2B5EF4-FFF2-40B4-BE49-F238E27FC236}">
                  <a16:creationId xmlns:a16="http://schemas.microsoft.com/office/drawing/2014/main" id="{2FBB904F-8BA0-0343-8D34-5D10A0C4B111}"/>
                </a:ext>
              </a:extLst>
            </p:cNvPr>
            <p:cNvSpPr/>
            <p:nvPr/>
          </p:nvSpPr>
          <p:spPr>
            <a:xfrm>
              <a:off x="5140104" y="7558275"/>
              <a:ext cx="407994" cy="527114"/>
            </a:xfrm>
            <a:custGeom>
              <a:avLst/>
              <a:gdLst/>
              <a:ahLst/>
              <a:cxnLst>
                <a:cxn ang="0">
                  <a:pos x="wd2" y="hd2"/>
                </a:cxn>
                <a:cxn ang="5400000">
                  <a:pos x="wd2" y="hd2"/>
                </a:cxn>
                <a:cxn ang="10800000">
                  <a:pos x="wd2" y="hd2"/>
                </a:cxn>
                <a:cxn ang="16200000">
                  <a:pos x="wd2" y="hd2"/>
                </a:cxn>
              </a:cxnLst>
              <a:rect l="0" t="0" r="r" b="b"/>
              <a:pathLst>
                <a:path w="21600" h="21600" extrusionOk="0">
                  <a:moveTo>
                    <a:pt x="21600" y="17645"/>
                  </a:moveTo>
                  <a:cubicBezTo>
                    <a:pt x="21600" y="18254"/>
                    <a:pt x="21600" y="18254"/>
                    <a:pt x="21600" y="18254"/>
                  </a:cubicBezTo>
                  <a:cubicBezTo>
                    <a:pt x="21207" y="19166"/>
                    <a:pt x="21207" y="19166"/>
                    <a:pt x="21207" y="19166"/>
                  </a:cubicBezTo>
                  <a:cubicBezTo>
                    <a:pt x="20815" y="19166"/>
                    <a:pt x="20815" y="19166"/>
                    <a:pt x="20815" y="19166"/>
                  </a:cubicBezTo>
                  <a:cubicBezTo>
                    <a:pt x="20029" y="19775"/>
                    <a:pt x="20029" y="19775"/>
                    <a:pt x="20029" y="19775"/>
                  </a:cubicBezTo>
                  <a:cubicBezTo>
                    <a:pt x="19636" y="20383"/>
                    <a:pt x="19636" y="20383"/>
                    <a:pt x="19636" y="20383"/>
                  </a:cubicBezTo>
                  <a:cubicBezTo>
                    <a:pt x="20029" y="20687"/>
                    <a:pt x="20029" y="20687"/>
                    <a:pt x="20029" y="20687"/>
                  </a:cubicBezTo>
                  <a:cubicBezTo>
                    <a:pt x="19636" y="20687"/>
                    <a:pt x="19636" y="20687"/>
                    <a:pt x="19636" y="20687"/>
                  </a:cubicBezTo>
                  <a:cubicBezTo>
                    <a:pt x="20029" y="21600"/>
                    <a:pt x="20029" y="21600"/>
                    <a:pt x="20029" y="21600"/>
                  </a:cubicBezTo>
                  <a:cubicBezTo>
                    <a:pt x="19636" y="21600"/>
                    <a:pt x="19636" y="21600"/>
                    <a:pt x="19636" y="21600"/>
                  </a:cubicBezTo>
                  <a:cubicBezTo>
                    <a:pt x="19244" y="20383"/>
                    <a:pt x="19244" y="20383"/>
                    <a:pt x="19244" y="20383"/>
                  </a:cubicBezTo>
                  <a:cubicBezTo>
                    <a:pt x="18458" y="19470"/>
                    <a:pt x="18458" y="19470"/>
                    <a:pt x="18458" y="19470"/>
                  </a:cubicBezTo>
                  <a:cubicBezTo>
                    <a:pt x="18065" y="19166"/>
                    <a:pt x="18065" y="19166"/>
                    <a:pt x="18065" y="19166"/>
                  </a:cubicBezTo>
                  <a:cubicBezTo>
                    <a:pt x="18458" y="18862"/>
                    <a:pt x="18458" y="18862"/>
                    <a:pt x="18458" y="18862"/>
                  </a:cubicBezTo>
                  <a:cubicBezTo>
                    <a:pt x="18458" y="18254"/>
                    <a:pt x="18458" y="18254"/>
                    <a:pt x="18458" y="18254"/>
                  </a:cubicBezTo>
                  <a:cubicBezTo>
                    <a:pt x="18065" y="18558"/>
                    <a:pt x="18065" y="18558"/>
                    <a:pt x="18065" y="18558"/>
                  </a:cubicBezTo>
                  <a:cubicBezTo>
                    <a:pt x="17673" y="18862"/>
                    <a:pt x="17673" y="18862"/>
                    <a:pt x="17673" y="18862"/>
                  </a:cubicBezTo>
                  <a:cubicBezTo>
                    <a:pt x="17673" y="18862"/>
                    <a:pt x="17673" y="18862"/>
                    <a:pt x="17673" y="18862"/>
                  </a:cubicBezTo>
                  <a:cubicBezTo>
                    <a:pt x="17673" y="17645"/>
                    <a:pt x="17673" y="17645"/>
                    <a:pt x="17673" y="17645"/>
                  </a:cubicBezTo>
                  <a:cubicBezTo>
                    <a:pt x="17673" y="17645"/>
                    <a:pt x="17673" y="17645"/>
                    <a:pt x="17673" y="17645"/>
                  </a:cubicBezTo>
                  <a:cubicBezTo>
                    <a:pt x="17673" y="17037"/>
                    <a:pt x="17673" y="17037"/>
                    <a:pt x="17673" y="17037"/>
                  </a:cubicBezTo>
                  <a:cubicBezTo>
                    <a:pt x="17673" y="16428"/>
                    <a:pt x="17673" y="16428"/>
                    <a:pt x="17673" y="16428"/>
                  </a:cubicBezTo>
                  <a:cubicBezTo>
                    <a:pt x="17280" y="16124"/>
                    <a:pt x="17280" y="16124"/>
                    <a:pt x="17280" y="16124"/>
                  </a:cubicBezTo>
                  <a:cubicBezTo>
                    <a:pt x="15709" y="13994"/>
                    <a:pt x="15709" y="13994"/>
                    <a:pt x="15709" y="13994"/>
                  </a:cubicBezTo>
                  <a:cubicBezTo>
                    <a:pt x="15709" y="13994"/>
                    <a:pt x="15709" y="13994"/>
                    <a:pt x="15709" y="13994"/>
                  </a:cubicBezTo>
                  <a:cubicBezTo>
                    <a:pt x="15709" y="13994"/>
                    <a:pt x="15709" y="13994"/>
                    <a:pt x="15709" y="13994"/>
                  </a:cubicBezTo>
                  <a:cubicBezTo>
                    <a:pt x="15316" y="13994"/>
                    <a:pt x="15316" y="13994"/>
                    <a:pt x="15316" y="13994"/>
                  </a:cubicBezTo>
                  <a:cubicBezTo>
                    <a:pt x="14531" y="14299"/>
                    <a:pt x="14531" y="14299"/>
                    <a:pt x="14531" y="14299"/>
                  </a:cubicBezTo>
                  <a:cubicBezTo>
                    <a:pt x="12960" y="13994"/>
                    <a:pt x="12960" y="13994"/>
                    <a:pt x="12960" y="13994"/>
                  </a:cubicBezTo>
                  <a:cubicBezTo>
                    <a:pt x="12960" y="13690"/>
                    <a:pt x="12960" y="13690"/>
                    <a:pt x="12960" y="13690"/>
                  </a:cubicBezTo>
                  <a:cubicBezTo>
                    <a:pt x="12567" y="13690"/>
                    <a:pt x="12567" y="13690"/>
                    <a:pt x="12567" y="13690"/>
                  </a:cubicBezTo>
                  <a:cubicBezTo>
                    <a:pt x="11782" y="13082"/>
                    <a:pt x="11782" y="13082"/>
                    <a:pt x="11782" y="13082"/>
                  </a:cubicBezTo>
                  <a:cubicBezTo>
                    <a:pt x="11389" y="12169"/>
                    <a:pt x="11389" y="12169"/>
                    <a:pt x="11389" y="12169"/>
                  </a:cubicBezTo>
                  <a:cubicBezTo>
                    <a:pt x="11389" y="13386"/>
                    <a:pt x="11389" y="13386"/>
                    <a:pt x="11389" y="13386"/>
                  </a:cubicBezTo>
                  <a:cubicBezTo>
                    <a:pt x="12175" y="13994"/>
                    <a:pt x="12175" y="13994"/>
                    <a:pt x="12175" y="13994"/>
                  </a:cubicBezTo>
                  <a:cubicBezTo>
                    <a:pt x="11782" y="14299"/>
                    <a:pt x="11782" y="14299"/>
                    <a:pt x="11782" y="14299"/>
                  </a:cubicBezTo>
                  <a:cubicBezTo>
                    <a:pt x="10996" y="14603"/>
                    <a:pt x="10996" y="14603"/>
                    <a:pt x="10996" y="14603"/>
                  </a:cubicBezTo>
                  <a:cubicBezTo>
                    <a:pt x="11389" y="14603"/>
                    <a:pt x="11389" y="14603"/>
                    <a:pt x="11389" y="14603"/>
                  </a:cubicBezTo>
                  <a:cubicBezTo>
                    <a:pt x="12175" y="15515"/>
                    <a:pt x="12175" y="15515"/>
                    <a:pt x="12175" y="15515"/>
                  </a:cubicBezTo>
                  <a:cubicBezTo>
                    <a:pt x="12175" y="16428"/>
                    <a:pt x="12175" y="16428"/>
                    <a:pt x="12175" y="16428"/>
                  </a:cubicBezTo>
                  <a:cubicBezTo>
                    <a:pt x="11389" y="16428"/>
                    <a:pt x="11389" y="16428"/>
                    <a:pt x="11389" y="16428"/>
                  </a:cubicBezTo>
                  <a:cubicBezTo>
                    <a:pt x="10604" y="17645"/>
                    <a:pt x="10604" y="17645"/>
                    <a:pt x="10604" y="17645"/>
                  </a:cubicBezTo>
                  <a:cubicBezTo>
                    <a:pt x="9818" y="17037"/>
                    <a:pt x="9818" y="17037"/>
                    <a:pt x="9818" y="17037"/>
                  </a:cubicBezTo>
                  <a:cubicBezTo>
                    <a:pt x="10211" y="16732"/>
                    <a:pt x="10211" y="16732"/>
                    <a:pt x="10211" y="16732"/>
                  </a:cubicBezTo>
                  <a:cubicBezTo>
                    <a:pt x="10604" y="16428"/>
                    <a:pt x="10604" y="16428"/>
                    <a:pt x="10604" y="16428"/>
                  </a:cubicBezTo>
                  <a:cubicBezTo>
                    <a:pt x="10996" y="16124"/>
                    <a:pt x="10996" y="16124"/>
                    <a:pt x="10996" y="16124"/>
                  </a:cubicBezTo>
                  <a:cubicBezTo>
                    <a:pt x="10211" y="16428"/>
                    <a:pt x="10211" y="16428"/>
                    <a:pt x="10211" y="16428"/>
                  </a:cubicBezTo>
                  <a:cubicBezTo>
                    <a:pt x="9818" y="17037"/>
                    <a:pt x="9818" y="17037"/>
                    <a:pt x="9818" y="17037"/>
                  </a:cubicBezTo>
                  <a:cubicBezTo>
                    <a:pt x="9033" y="16428"/>
                    <a:pt x="9033" y="16428"/>
                    <a:pt x="9033" y="16428"/>
                  </a:cubicBezTo>
                  <a:cubicBezTo>
                    <a:pt x="9425" y="15515"/>
                    <a:pt x="9425" y="15515"/>
                    <a:pt x="9425" y="15515"/>
                  </a:cubicBezTo>
                  <a:cubicBezTo>
                    <a:pt x="9425" y="15211"/>
                    <a:pt x="9425" y="15211"/>
                    <a:pt x="9425" y="15211"/>
                  </a:cubicBezTo>
                  <a:cubicBezTo>
                    <a:pt x="9425" y="14907"/>
                    <a:pt x="9425" y="14907"/>
                    <a:pt x="9425" y="14907"/>
                  </a:cubicBezTo>
                  <a:cubicBezTo>
                    <a:pt x="9425" y="15211"/>
                    <a:pt x="9425" y="15211"/>
                    <a:pt x="9425" y="15211"/>
                  </a:cubicBezTo>
                  <a:cubicBezTo>
                    <a:pt x="9033" y="15515"/>
                    <a:pt x="9033" y="15515"/>
                    <a:pt x="9033" y="15515"/>
                  </a:cubicBezTo>
                  <a:cubicBezTo>
                    <a:pt x="9033" y="16428"/>
                    <a:pt x="9033" y="16428"/>
                    <a:pt x="9033" y="16428"/>
                  </a:cubicBezTo>
                  <a:cubicBezTo>
                    <a:pt x="9033" y="16428"/>
                    <a:pt x="9033" y="16428"/>
                    <a:pt x="9033" y="16428"/>
                  </a:cubicBezTo>
                  <a:cubicBezTo>
                    <a:pt x="9425" y="17037"/>
                    <a:pt x="9425" y="17037"/>
                    <a:pt x="9425" y="17037"/>
                  </a:cubicBezTo>
                  <a:cubicBezTo>
                    <a:pt x="9033" y="17645"/>
                    <a:pt x="9033" y="17645"/>
                    <a:pt x="9033" y="17645"/>
                  </a:cubicBezTo>
                  <a:cubicBezTo>
                    <a:pt x="8640" y="17949"/>
                    <a:pt x="8640" y="17949"/>
                    <a:pt x="8640" y="17949"/>
                  </a:cubicBezTo>
                  <a:cubicBezTo>
                    <a:pt x="8640" y="17645"/>
                    <a:pt x="8640" y="17645"/>
                    <a:pt x="8640" y="17645"/>
                  </a:cubicBezTo>
                  <a:cubicBezTo>
                    <a:pt x="8247" y="17341"/>
                    <a:pt x="8247" y="17341"/>
                    <a:pt x="8247" y="17341"/>
                  </a:cubicBezTo>
                  <a:cubicBezTo>
                    <a:pt x="7855" y="17645"/>
                    <a:pt x="7855" y="17645"/>
                    <a:pt x="7855" y="17645"/>
                  </a:cubicBezTo>
                  <a:cubicBezTo>
                    <a:pt x="7462" y="17949"/>
                    <a:pt x="7462" y="17949"/>
                    <a:pt x="7462" y="17949"/>
                  </a:cubicBezTo>
                  <a:cubicBezTo>
                    <a:pt x="7069" y="17949"/>
                    <a:pt x="7069" y="17949"/>
                    <a:pt x="7069" y="17949"/>
                  </a:cubicBezTo>
                  <a:cubicBezTo>
                    <a:pt x="7069" y="17645"/>
                    <a:pt x="7069" y="17645"/>
                    <a:pt x="7069" y="17645"/>
                  </a:cubicBezTo>
                  <a:cubicBezTo>
                    <a:pt x="6676" y="17037"/>
                    <a:pt x="6676" y="17037"/>
                    <a:pt x="6676" y="17037"/>
                  </a:cubicBezTo>
                  <a:cubicBezTo>
                    <a:pt x="6284" y="17341"/>
                    <a:pt x="6284" y="17341"/>
                    <a:pt x="6284" y="17341"/>
                  </a:cubicBezTo>
                  <a:cubicBezTo>
                    <a:pt x="6284" y="16124"/>
                    <a:pt x="6284" y="16124"/>
                    <a:pt x="6284" y="16124"/>
                  </a:cubicBezTo>
                  <a:cubicBezTo>
                    <a:pt x="5891" y="15515"/>
                    <a:pt x="5891" y="15515"/>
                    <a:pt x="5891" y="15515"/>
                  </a:cubicBezTo>
                  <a:cubicBezTo>
                    <a:pt x="5891" y="14907"/>
                    <a:pt x="5891" y="14907"/>
                    <a:pt x="5891" y="14907"/>
                  </a:cubicBezTo>
                  <a:cubicBezTo>
                    <a:pt x="4713" y="13386"/>
                    <a:pt x="4713" y="13386"/>
                    <a:pt x="4713" y="13386"/>
                  </a:cubicBezTo>
                  <a:cubicBezTo>
                    <a:pt x="4320" y="12473"/>
                    <a:pt x="4320" y="12473"/>
                    <a:pt x="4320" y="12473"/>
                  </a:cubicBezTo>
                  <a:cubicBezTo>
                    <a:pt x="4713" y="11865"/>
                    <a:pt x="4713" y="11865"/>
                    <a:pt x="4713" y="11865"/>
                  </a:cubicBezTo>
                  <a:cubicBezTo>
                    <a:pt x="4320" y="10952"/>
                    <a:pt x="4320" y="10952"/>
                    <a:pt x="4320" y="10952"/>
                  </a:cubicBezTo>
                  <a:cubicBezTo>
                    <a:pt x="4320" y="10039"/>
                    <a:pt x="4320" y="10039"/>
                    <a:pt x="4320" y="10039"/>
                  </a:cubicBezTo>
                  <a:cubicBezTo>
                    <a:pt x="3142" y="9127"/>
                    <a:pt x="3142" y="9127"/>
                    <a:pt x="3142" y="9127"/>
                  </a:cubicBezTo>
                  <a:cubicBezTo>
                    <a:pt x="1964" y="8518"/>
                    <a:pt x="1964" y="8518"/>
                    <a:pt x="1964" y="8518"/>
                  </a:cubicBezTo>
                  <a:cubicBezTo>
                    <a:pt x="1178" y="7910"/>
                    <a:pt x="1178" y="7910"/>
                    <a:pt x="1178" y="7910"/>
                  </a:cubicBezTo>
                  <a:cubicBezTo>
                    <a:pt x="1178" y="6389"/>
                    <a:pt x="1178" y="6389"/>
                    <a:pt x="1178" y="6389"/>
                  </a:cubicBezTo>
                  <a:cubicBezTo>
                    <a:pt x="1964" y="6389"/>
                    <a:pt x="1964" y="6389"/>
                    <a:pt x="1964" y="6389"/>
                  </a:cubicBezTo>
                  <a:cubicBezTo>
                    <a:pt x="2356" y="5476"/>
                    <a:pt x="2356" y="5476"/>
                    <a:pt x="2356" y="5476"/>
                  </a:cubicBezTo>
                  <a:cubicBezTo>
                    <a:pt x="2749" y="5172"/>
                    <a:pt x="2749" y="5172"/>
                    <a:pt x="2749" y="5172"/>
                  </a:cubicBezTo>
                  <a:cubicBezTo>
                    <a:pt x="3535" y="5476"/>
                    <a:pt x="3535" y="5476"/>
                    <a:pt x="3535" y="5476"/>
                  </a:cubicBezTo>
                  <a:cubicBezTo>
                    <a:pt x="3927" y="5172"/>
                    <a:pt x="3927" y="5172"/>
                    <a:pt x="3927" y="5172"/>
                  </a:cubicBezTo>
                  <a:cubicBezTo>
                    <a:pt x="3535" y="4259"/>
                    <a:pt x="3535" y="4259"/>
                    <a:pt x="3535" y="4259"/>
                  </a:cubicBezTo>
                  <a:cubicBezTo>
                    <a:pt x="3927" y="3651"/>
                    <a:pt x="3927" y="3651"/>
                    <a:pt x="3927" y="3651"/>
                  </a:cubicBezTo>
                  <a:cubicBezTo>
                    <a:pt x="2749" y="3651"/>
                    <a:pt x="2749" y="3651"/>
                    <a:pt x="2749" y="3651"/>
                  </a:cubicBezTo>
                  <a:cubicBezTo>
                    <a:pt x="1964" y="3955"/>
                    <a:pt x="1964" y="3955"/>
                    <a:pt x="1964" y="3955"/>
                  </a:cubicBezTo>
                  <a:cubicBezTo>
                    <a:pt x="0" y="3346"/>
                    <a:pt x="0" y="3346"/>
                    <a:pt x="0" y="3346"/>
                  </a:cubicBezTo>
                  <a:cubicBezTo>
                    <a:pt x="393" y="2738"/>
                    <a:pt x="393" y="2738"/>
                    <a:pt x="393" y="2738"/>
                  </a:cubicBezTo>
                  <a:cubicBezTo>
                    <a:pt x="1178" y="1825"/>
                    <a:pt x="1178" y="1825"/>
                    <a:pt x="1178" y="1825"/>
                  </a:cubicBezTo>
                  <a:cubicBezTo>
                    <a:pt x="1571" y="1217"/>
                    <a:pt x="1571" y="1217"/>
                    <a:pt x="1571" y="1217"/>
                  </a:cubicBezTo>
                  <a:cubicBezTo>
                    <a:pt x="1178" y="913"/>
                    <a:pt x="1178" y="913"/>
                    <a:pt x="1178" y="913"/>
                  </a:cubicBezTo>
                  <a:cubicBezTo>
                    <a:pt x="785" y="304"/>
                    <a:pt x="785" y="304"/>
                    <a:pt x="785" y="304"/>
                  </a:cubicBezTo>
                  <a:cubicBezTo>
                    <a:pt x="1178" y="304"/>
                    <a:pt x="1178" y="304"/>
                    <a:pt x="1178" y="304"/>
                  </a:cubicBezTo>
                  <a:cubicBezTo>
                    <a:pt x="1571" y="0"/>
                    <a:pt x="1571" y="0"/>
                    <a:pt x="1571" y="0"/>
                  </a:cubicBezTo>
                  <a:cubicBezTo>
                    <a:pt x="1964" y="304"/>
                    <a:pt x="1964" y="304"/>
                    <a:pt x="1964" y="304"/>
                  </a:cubicBezTo>
                  <a:cubicBezTo>
                    <a:pt x="2356" y="608"/>
                    <a:pt x="2356" y="608"/>
                    <a:pt x="2356" y="608"/>
                  </a:cubicBezTo>
                  <a:cubicBezTo>
                    <a:pt x="2356" y="1217"/>
                    <a:pt x="2356" y="1217"/>
                    <a:pt x="2356" y="1217"/>
                  </a:cubicBezTo>
                  <a:cubicBezTo>
                    <a:pt x="3142" y="1825"/>
                    <a:pt x="3142" y="1825"/>
                    <a:pt x="3142" y="1825"/>
                  </a:cubicBezTo>
                  <a:cubicBezTo>
                    <a:pt x="3927" y="1825"/>
                    <a:pt x="3927" y="1825"/>
                    <a:pt x="3927" y="1825"/>
                  </a:cubicBezTo>
                  <a:cubicBezTo>
                    <a:pt x="4320" y="1521"/>
                    <a:pt x="4320" y="1521"/>
                    <a:pt x="4320" y="1521"/>
                  </a:cubicBezTo>
                  <a:cubicBezTo>
                    <a:pt x="3927" y="1217"/>
                    <a:pt x="3927" y="1217"/>
                    <a:pt x="3927" y="1217"/>
                  </a:cubicBezTo>
                  <a:cubicBezTo>
                    <a:pt x="3927" y="913"/>
                    <a:pt x="3927" y="913"/>
                    <a:pt x="3927" y="913"/>
                  </a:cubicBezTo>
                  <a:cubicBezTo>
                    <a:pt x="4320" y="913"/>
                    <a:pt x="4320" y="913"/>
                    <a:pt x="4320" y="913"/>
                  </a:cubicBezTo>
                  <a:cubicBezTo>
                    <a:pt x="4713" y="1521"/>
                    <a:pt x="4713" y="1521"/>
                    <a:pt x="4713" y="1521"/>
                  </a:cubicBezTo>
                  <a:cubicBezTo>
                    <a:pt x="5498" y="1825"/>
                    <a:pt x="5498" y="1825"/>
                    <a:pt x="5498" y="1825"/>
                  </a:cubicBezTo>
                  <a:cubicBezTo>
                    <a:pt x="6284" y="1825"/>
                    <a:pt x="6284" y="1825"/>
                    <a:pt x="6284" y="1825"/>
                  </a:cubicBezTo>
                  <a:cubicBezTo>
                    <a:pt x="6284" y="1825"/>
                    <a:pt x="6284" y="1825"/>
                    <a:pt x="6284" y="1825"/>
                  </a:cubicBezTo>
                  <a:cubicBezTo>
                    <a:pt x="6676" y="1521"/>
                    <a:pt x="6676" y="1521"/>
                    <a:pt x="6676" y="1521"/>
                  </a:cubicBezTo>
                  <a:cubicBezTo>
                    <a:pt x="7069" y="2434"/>
                    <a:pt x="7069" y="2434"/>
                    <a:pt x="7069" y="2434"/>
                  </a:cubicBezTo>
                  <a:cubicBezTo>
                    <a:pt x="7462" y="3042"/>
                    <a:pt x="7462" y="3042"/>
                    <a:pt x="7462" y="3042"/>
                  </a:cubicBezTo>
                  <a:cubicBezTo>
                    <a:pt x="7462" y="3651"/>
                    <a:pt x="7462" y="3651"/>
                    <a:pt x="7462" y="3651"/>
                  </a:cubicBezTo>
                  <a:cubicBezTo>
                    <a:pt x="7855" y="4259"/>
                    <a:pt x="7855" y="4259"/>
                    <a:pt x="7855" y="4259"/>
                  </a:cubicBezTo>
                  <a:cubicBezTo>
                    <a:pt x="7855" y="4868"/>
                    <a:pt x="7855" y="4868"/>
                    <a:pt x="7855" y="4868"/>
                  </a:cubicBezTo>
                  <a:cubicBezTo>
                    <a:pt x="8640" y="4868"/>
                    <a:pt x="8640" y="4868"/>
                    <a:pt x="8640" y="4868"/>
                  </a:cubicBezTo>
                  <a:cubicBezTo>
                    <a:pt x="9425" y="4868"/>
                    <a:pt x="9425" y="4868"/>
                    <a:pt x="9425" y="4868"/>
                  </a:cubicBezTo>
                  <a:cubicBezTo>
                    <a:pt x="10211" y="5172"/>
                    <a:pt x="10211" y="5172"/>
                    <a:pt x="10211" y="5172"/>
                  </a:cubicBezTo>
                  <a:cubicBezTo>
                    <a:pt x="11389" y="5172"/>
                    <a:pt x="11389" y="5172"/>
                    <a:pt x="11389" y="5172"/>
                  </a:cubicBezTo>
                  <a:cubicBezTo>
                    <a:pt x="12960" y="5172"/>
                    <a:pt x="12960" y="5172"/>
                    <a:pt x="12960" y="5172"/>
                  </a:cubicBezTo>
                  <a:cubicBezTo>
                    <a:pt x="14138" y="5172"/>
                    <a:pt x="14138" y="5172"/>
                    <a:pt x="14138" y="5172"/>
                  </a:cubicBezTo>
                  <a:cubicBezTo>
                    <a:pt x="15709" y="5172"/>
                    <a:pt x="15709" y="5172"/>
                    <a:pt x="15709" y="5172"/>
                  </a:cubicBezTo>
                  <a:cubicBezTo>
                    <a:pt x="16495" y="5172"/>
                    <a:pt x="16495" y="5172"/>
                    <a:pt x="16495" y="5172"/>
                  </a:cubicBezTo>
                  <a:cubicBezTo>
                    <a:pt x="16495" y="5476"/>
                    <a:pt x="16495" y="5476"/>
                    <a:pt x="16495" y="5476"/>
                  </a:cubicBezTo>
                  <a:cubicBezTo>
                    <a:pt x="17280" y="5172"/>
                    <a:pt x="17280" y="5172"/>
                    <a:pt x="17280" y="5172"/>
                  </a:cubicBezTo>
                  <a:cubicBezTo>
                    <a:pt x="18065" y="5780"/>
                    <a:pt x="18065" y="5780"/>
                    <a:pt x="18065" y="5780"/>
                  </a:cubicBezTo>
                  <a:cubicBezTo>
                    <a:pt x="18458" y="6085"/>
                    <a:pt x="18458" y="6085"/>
                    <a:pt x="18458" y="6085"/>
                  </a:cubicBezTo>
                  <a:cubicBezTo>
                    <a:pt x="17673" y="6693"/>
                    <a:pt x="17673" y="6693"/>
                    <a:pt x="17673" y="6693"/>
                  </a:cubicBezTo>
                  <a:cubicBezTo>
                    <a:pt x="17673" y="7301"/>
                    <a:pt x="17673" y="7301"/>
                    <a:pt x="17673" y="7301"/>
                  </a:cubicBezTo>
                  <a:cubicBezTo>
                    <a:pt x="17280" y="8518"/>
                    <a:pt x="17280" y="8518"/>
                    <a:pt x="17280" y="8518"/>
                  </a:cubicBezTo>
                  <a:cubicBezTo>
                    <a:pt x="16495" y="8823"/>
                    <a:pt x="16495" y="8823"/>
                    <a:pt x="16495" y="8823"/>
                  </a:cubicBezTo>
                  <a:cubicBezTo>
                    <a:pt x="16495" y="9127"/>
                    <a:pt x="16495" y="9127"/>
                    <a:pt x="16495" y="9127"/>
                  </a:cubicBezTo>
                  <a:cubicBezTo>
                    <a:pt x="16495" y="9431"/>
                    <a:pt x="16495" y="9431"/>
                    <a:pt x="16495" y="9431"/>
                  </a:cubicBezTo>
                  <a:cubicBezTo>
                    <a:pt x="15709" y="9431"/>
                    <a:pt x="15709" y="9431"/>
                    <a:pt x="15709" y="9431"/>
                  </a:cubicBezTo>
                  <a:cubicBezTo>
                    <a:pt x="15709" y="9127"/>
                    <a:pt x="15709" y="9127"/>
                    <a:pt x="15709" y="9127"/>
                  </a:cubicBezTo>
                  <a:cubicBezTo>
                    <a:pt x="14924" y="9735"/>
                    <a:pt x="14924" y="9735"/>
                    <a:pt x="14924" y="9735"/>
                  </a:cubicBezTo>
                  <a:cubicBezTo>
                    <a:pt x="14531" y="10039"/>
                    <a:pt x="14531" y="10039"/>
                    <a:pt x="14531" y="10039"/>
                  </a:cubicBezTo>
                  <a:cubicBezTo>
                    <a:pt x="14138" y="10344"/>
                    <a:pt x="14138" y="10344"/>
                    <a:pt x="14138" y="10344"/>
                  </a:cubicBezTo>
                  <a:cubicBezTo>
                    <a:pt x="14138" y="10648"/>
                    <a:pt x="14138" y="10648"/>
                    <a:pt x="14138" y="10648"/>
                  </a:cubicBezTo>
                  <a:cubicBezTo>
                    <a:pt x="14531" y="11561"/>
                    <a:pt x="14531" y="11561"/>
                    <a:pt x="14531" y="11561"/>
                  </a:cubicBezTo>
                  <a:cubicBezTo>
                    <a:pt x="15316" y="11865"/>
                    <a:pt x="15316" y="11865"/>
                    <a:pt x="15316" y="11865"/>
                  </a:cubicBezTo>
                  <a:cubicBezTo>
                    <a:pt x="15316" y="12169"/>
                    <a:pt x="15316" y="12169"/>
                    <a:pt x="15316" y="12169"/>
                  </a:cubicBezTo>
                  <a:cubicBezTo>
                    <a:pt x="16102" y="12473"/>
                    <a:pt x="16102" y="12473"/>
                    <a:pt x="16102" y="12473"/>
                  </a:cubicBezTo>
                  <a:cubicBezTo>
                    <a:pt x="16495" y="13386"/>
                    <a:pt x="16495" y="13386"/>
                    <a:pt x="16495" y="13386"/>
                  </a:cubicBezTo>
                  <a:cubicBezTo>
                    <a:pt x="16887" y="13386"/>
                    <a:pt x="16887" y="13386"/>
                    <a:pt x="16887" y="13386"/>
                  </a:cubicBezTo>
                  <a:cubicBezTo>
                    <a:pt x="17280" y="12777"/>
                    <a:pt x="17280" y="12777"/>
                    <a:pt x="17280" y="12777"/>
                  </a:cubicBezTo>
                  <a:cubicBezTo>
                    <a:pt x="16887" y="12473"/>
                    <a:pt x="16887" y="12473"/>
                    <a:pt x="16887" y="12473"/>
                  </a:cubicBezTo>
                  <a:cubicBezTo>
                    <a:pt x="17280" y="12169"/>
                    <a:pt x="17280" y="12169"/>
                    <a:pt x="17280" y="12169"/>
                  </a:cubicBezTo>
                  <a:cubicBezTo>
                    <a:pt x="17280" y="11865"/>
                    <a:pt x="17280" y="11865"/>
                    <a:pt x="17280" y="11865"/>
                  </a:cubicBezTo>
                  <a:cubicBezTo>
                    <a:pt x="17673" y="11561"/>
                    <a:pt x="17673" y="11561"/>
                    <a:pt x="17673" y="11561"/>
                  </a:cubicBezTo>
                  <a:cubicBezTo>
                    <a:pt x="17280" y="11256"/>
                    <a:pt x="17280" y="11256"/>
                    <a:pt x="17280" y="11256"/>
                  </a:cubicBezTo>
                  <a:cubicBezTo>
                    <a:pt x="17673" y="10952"/>
                    <a:pt x="17673" y="10952"/>
                    <a:pt x="17673" y="10952"/>
                  </a:cubicBezTo>
                  <a:cubicBezTo>
                    <a:pt x="18065" y="11256"/>
                    <a:pt x="18065" y="11256"/>
                    <a:pt x="18065" y="11256"/>
                  </a:cubicBezTo>
                  <a:cubicBezTo>
                    <a:pt x="18851" y="11256"/>
                    <a:pt x="18851" y="11256"/>
                    <a:pt x="18851" y="11256"/>
                  </a:cubicBezTo>
                  <a:cubicBezTo>
                    <a:pt x="19244" y="11561"/>
                    <a:pt x="19244" y="11561"/>
                    <a:pt x="19244" y="11561"/>
                  </a:cubicBezTo>
                  <a:cubicBezTo>
                    <a:pt x="19636" y="11865"/>
                    <a:pt x="19636" y="11865"/>
                    <a:pt x="19636" y="11865"/>
                  </a:cubicBezTo>
                  <a:cubicBezTo>
                    <a:pt x="19636" y="12777"/>
                    <a:pt x="19636" y="12777"/>
                    <a:pt x="19636" y="12777"/>
                  </a:cubicBezTo>
                  <a:cubicBezTo>
                    <a:pt x="19636" y="13386"/>
                    <a:pt x="19636" y="13386"/>
                    <a:pt x="19636" y="13386"/>
                  </a:cubicBezTo>
                  <a:cubicBezTo>
                    <a:pt x="20029" y="13994"/>
                    <a:pt x="20029" y="13994"/>
                    <a:pt x="20029" y="13994"/>
                  </a:cubicBezTo>
                  <a:cubicBezTo>
                    <a:pt x="20422" y="15211"/>
                    <a:pt x="20422" y="15211"/>
                    <a:pt x="20422" y="15211"/>
                  </a:cubicBezTo>
                  <a:cubicBezTo>
                    <a:pt x="20815" y="16124"/>
                    <a:pt x="20815" y="16124"/>
                    <a:pt x="20815" y="16124"/>
                  </a:cubicBezTo>
                  <a:cubicBezTo>
                    <a:pt x="20815" y="16732"/>
                    <a:pt x="20815" y="16732"/>
                    <a:pt x="20815" y="16732"/>
                  </a:cubicBezTo>
                  <a:cubicBezTo>
                    <a:pt x="21207" y="17037"/>
                    <a:pt x="21207" y="17037"/>
                    <a:pt x="21207" y="17037"/>
                  </a:cubicBezTo>
                  <a:cubicBezTo>
                    <a:pt x="21207" y="17341"/>
                    <a:pt x="21207" y="17341"/>
                    <a:pt x="21207" y="17341"/>
                  </a:cubicBezTo>
                  <a:cubicBezTo>
                    <a:pt x="21207" y="17645"/>
                    <a:pt x="21207" y="17645"/>
                    <a:pt x="21207" y="17645"/>
                  </a:cubicBezTo>
                  <a:cubicBezTo>
                    <a:pt x="21600" y="17645"/>
                    <a:pt x="21600" y="17645"/>
                    <a:pt x="21600" y="17645"/>
                  </a:cubicBezTo>
                  <a:close/>
                  <a:moveTo>
                    <a:pt x="15709" y="14907"/>
                  </a:moveTo>
                  <a:cubicBezTo>
                    <a:pt x="15709" y="14907"/>
                    <a:pt x="15709" y="14907"/>
                    <a:pt x="15709" y="14907"/>
                  </a:cubicBezTo>
                  <a:cubicBezTo>
                    <a:pt x="15316" y="14907"/>
                    <a:pt x="15316" y="14907"/>
                    <a:pt x="15316" y="14907"/>
                  </a:cubicBezTo>
                  <a:cubicBezTo>
                    <a:pt x="15316" y="15515"/>
                    <a:pt x="15316" y="15515"/>
                    <a:pt x="15316" y="15515"/>
                  </a:cubicBezTo>
                  <a:cubicBezTo>
                    <a:pt x="15709" y="15515"/>
                    <a:pt x="15709" y="15515"/>
                    <a:pt x="15709" y="15515"/>
                  </a:cubicBezTo>
                  <a:cubicBezTo>
                    <a:pt x="15709" y="14907"/>
                    <a:pt x="15709" y="14907"/>
                    <a:pt x="15709" y="14907"/>
                  </a:cubicBezTo>
                  <a:close/>
                  <a:moveTo>
                    <a:pt x="13745" y="14907"/>
                  </a:moveTo>
                  <a:cubicBezTo>
                    <a:pt x="14138" y="15515"/>
                    <a:pt x="14138" y="15515"/>
                    <a:pt x="14138" y="15515"/>
                  </a:cubicBezTo>
                  <a:cubicBezTo>
                    <a:pt x="14138" y="16124"/>
                    <a:pt x="14138" y="16124"/>
                    <a:pt x="14138" y="16124"/>
                  </a:cubicBezTo>
                  <a:cubicBezTo>
                    <a:pt x="14531" y="16428"/>
                    <a:pt x="14531" y="16428"/>
                    <a:pt x="14531" y="16428"/>
                  </a:cubicBezTo>
                  <a:cubicBezTo>
                    <a:pt x="14924" y="15515"/>
                    <a:pt x="14924" y="15515"/>
                    <a:pt x="14924" y="15515"/>
                  </a:cubicBezTo>
                  <a:cubicBezTo>
                    <a:pt x="14531" y="15211"/>
                    <a:pt x="14531" y="15211"/>
                    <a:pt x="14531" y="15211"/>
                  </a:cubicBezTo>
                  <a:cubicBezTo>
                    <a:pt x="13745" y="14603"/>
                    <a:pt x="13745" y="14603"/>
                    <a:pt x="13745" y="14603"/>
                  </a:cubicBezTo>
                  <a:cubicBezTo>
                    <a:pt x="13745" y="14603"/>
                    <a:pt x="13745" y="14907"/>
                    <a:pt x="13745" y="14907"/>
                  </a:cubicBezTo>
                  <a:close/>
                  <a:moveTo>
                    <a:pt x="12960" y="14299"/>
                  </a:moveTo>
                  <a:cubicBezTo>
                    <a:pt x="12175" y="14603"/>
                    <a:pt x="12175" y="14603"/>
                    <a:pt x="12175" y="14603"/>
                  </a:cubicBezTo>
                  <a:cubicBezTo>
                    <a:pt x="12175" y="14907"/>
                    <a:pt x="12175" y="14907"/>
                    <a:pt x="12175" y="14907"/>
                  </a:cubicBezTo>
                  <a:cubicBezTo>
                    <a:pt x="12567" y="15820"/>
                    <a:pt x="12567" y="15820"/>
                    <a:pt x="12567" y="15820"/>
                  </a:cubicBezTo>
                  <a:cubicBezTo>
                    <a:pt x="13353" y="15820"/>
                    <a:pt x="13353" y="15820"/>
                    <a:pt x="13353" y="15820"/>
                  </a:cubicBezTo>
                  <a:cubicBezTo>
                    <a:pt x="13353" y="14907"/>
                    <a:pt x="13353" y="14907"/>
                    <a:pt x="13353" y="14907"/>
                  </a:cubicBezTo>
                  <a:lnTo>
                    <a:pt x="12960" y="14299"/>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5" name="Freeform 186">
              <a:extLst>
                <a:ext uri="{FF2B5EF4-FFF2-40B4-BE49-F238E27FC236}">
                  <a16:creationId xmlns:a16="http://schemas.microsoft.com/office/drawing/2014/main" id="{9CDDAF4C-8E1C-7E4A-8E9B-7CA9F6F48CB4}"/>
                </a:ext>
              </a:extLst>
            </p:cNvPr>
            <p:cNvSpPr/>
            <p:nvPr/>
          </p:nvSpPr>
          <p:spPr>
            <a:xfrm>
              <a:off x="2978044" y="6644015"/>
              <a:ext cx="1101877" cy="1212066"/>
            </a:xfrm>
            <a:custGeom>
              <a:avLst/>
              <a:gdLst/>
              <a:ahLst/>
              <a:cxnLst>
                <a:cxn ang="0">
                  <a:pos x="wd2" y="hd2"/>
                </a:cxn>
                <a:cxn ang="5400000">
                  <a:pos x="wd2" y="hd2"/>
                </a:cxn>
                <a:cxn ang="10800000">
                  <a:pos x="wd2" y="hd2"/>
                </a:cxn>
                <a:cxn ang="16200000">
                  <a:pos x="wd2" y="hd2"/>
                </a:cxn>
              </a:cxnLst>
              <a:rect l="0" t="0" r="r" b="b"/>
              <a:pathLst>
                <a:path w="21600" h="21600" extrusionOk="0">
                  <a:moveTo>
                    <a:pt x="12376" y="21441"/>
                  </a:moveTo>
                  <a:lnTo>
                    <a:pt x="12376" y="21069"/>
                  </a:lnTo>
                  <a:lnTo>
                    <a:pt x="12843" y="20910"/>
                  </a:lnTo>
                  <a:lnTo>
                    <a:pt x="12960" y="20910"/>
                  </a:lnTo>
                  <a:lnTo>
                    <a:pt x="13135" y="20539"/>
                  </a:lnTo>
                  <a:lnTo>
                    <a:pt x="13427" y="20539"/>
                  </a:lnTo>
                  <a:lnTo>
                    <a:pt x="13544" y="20379"/>
                  </a:lnTo>
                  <a:lnTo>
                    <a:pt x="14711" y="20539"/>
                  </a:lnTo>
                  <a:lnTo>
                    <a:pt x="15295" y="20273"/>
                  </a:lnTo>
                  <a:lnTo>
                    <a:pt x="15470" y="20114"/>
                  </a:lnTo>
                  <a:lnTo>
                    <a:pt x="15762" y="20114"/>
                  </a:lnTo>
                  <a:lnTo>
                    <a:pt x="15587" y="20273"/>
                  </a:lnTo>
                  <a:lnTo>
                    <a:pt x="15762" y="20379"/>
                  </a:lnTo>
                  <a:lnTo>
                    <a:pt x="16171" y="20273"/>
                  </a:lnTo>
                  <a:lnTo>
                    <a:pt x="16463" y="20114"/>
                  </a:lnTo>
                  <a:lnTo>
                    <a:pt x="16346" y="20008"/>
                  </a:lnTo>
                  <a:lnTo>
                    <a:pt x="16346" y="19849"/>
                  </a:lnTo>
                  <a:lnTo>
                    <a:pt x="16054" y="18946"/>
                  </a:lnTo>
                  <a:lnTo>
                    <a:pt x="15762" y="18522"/>
                  </a:lnTo>
                  <a:lnTo>
                    <a:pt x="15762" y="18416"/>
                  </a:lnTo>
                  <a:lnTo>
                    <a:pt x="15587" y="18150"/>
                  </a:lnTo>
                  <a:lnTo>
                    <a:pt x="15295" y="18257"/>
                  </a:lnTo>
                  <a:lnTo>
                    <a:pt x="14711" y="17885"/>
                  </a:lnTo>
                  <a:lnTo>
                    <a:pt x="14711" y="17089"/>
                  </a:lnTo>
                  <a:lnTo>
                    <a:pt x="14419" y="16717"/>
                  </a:lnTo>
                  <a:lnTo>
                    <a:pt x="14128" y="16558"/>
                  </a:lnTo>
                  <a:lnTo>
                    <a:pt x="14011" y="16717"/>
                  </a:lnTo>
                  <a:lnTo>
                    <a:pt x="13719" y="16558"/>
                  </a:lnTo>
                  <a:lnTo>
                    <a:pt x="13427" y="16558"/>
                  </a:lnTo>
                  <a:lnTo>
                    <a:pt x="13427" y="16293"/>
                  </a:lnTo>
                  <a:lnTo>
                    <a:pt x="13719" y="15656"/>
                  </a:lnTo>
                  <a:lnTo>
                    <a:pt x="13836" y="15656"/>
                  </a:lnTo>
                  <a:lnTo>
                    <a:pt x="14303" y="15125"/>
                  </a:lnTo>
                  <a:lnTo>
                    <a:pt x="14419" y="14860"/>
                  </a:lnTo>
                  <a:lnTo>
                    <a:pt x="14711" y="14701"/>
                  </a:lnTo>
                  <a:lnTo>
                    <a:pt x="14886" y="14595"/>
                  </a:lnTo>
                  <a:lnTo>
                    <a:pt x="15178" y="14701"/>
                  </a:lnTo>
                  <a:lnTo>
                    <a:pt x="15295" y="14966"/>
                  </a:lnTo>
                  <a:lnTo>
                    <a:pt x="15470" y="14966"/>
                  </a:lnTo>
                  <a:lnTo>
                    <a:pt x="16054" y="14701"/>
                  </a:lnTo>
                  <a:lnTo>
                    <a:pt x="16930" y="14701"/>
                  </a:lnTo>
                  <a:lnTo>
                    <a:pt x="17338" y="14170"/>
                  </a:lnTo>
                  <a:lnTo>
                    <a:pt x="17630" y="13374"/>
                  </a:lnTo>
                  <a:lnTo>
                    <a:pt x="18389" y="12843"/>
                  </a:lnTo>
                  <a:lnTo>
                    <a:pt x="18506" y="12578"/>
                  </a:lnTo>
                  <a:lnTo>
                    <a:pt x="18681" y="12206"/>
                  </a:lnTo>
                  <a:lnTo>
                    <a:pt x="18973" y="11676"/>
                  </a:lnTo>
                  <a:lnTo>
                    <a:pt x="19557" y="11516"/>
                  </a:lnTo>
                  <a:lnTo>
                    <a:pt x="19674" y="11145"/>
                  </a:lnTo>
                  <a:lnTo>
                    <a:pt x="19674" y="10880"/>
                  </a:lnTo>
                  <a:lnTo>
                    <a:pt x="19382" y="10720"/>
                  </a:lnTo>
                  <a:lnTo>
                    <a:pt x="19965" y="10349"/>
                  </a:lnTo>
                  <a:lnTo>
                    <a:pt x="20141" y="10084"/>
                  </a:lnTo>
                  <a:lnTo>
                    <a:pt x="20257" y="9818"/>
                  </a:lnTo>
                  <a:lnTo>
                    <a:pt x="20257" y="9022"/>
                  </a:lnTo>
                  <a:lnTo>
                    <a:pt x="20141" y="8491"/>
                  </a:lnTo>
                  <a:lnTo>
                    <a:pt x="19965" y="8491"/>
                  </a:lnTo>
                  <a:lnTo>
                    <a:pt x="20549" y="7961"/>
                  </a:lnTo>
                  <a:lnTo>
                    <a:pt x="20841" y="7961"/>
                  </a:lnTo>
                  <a:lnTo>
                    <a:pt x="21133" y="7695"/>
                  </a:lnTo>
                  <a:lnTo>
                    <a:pt x="21308" y="7801"/>
                  </a:lnTo>
                  <a:lnTo>
                    <a:pt x="21600" y="7430"/>
                  </a:lnTo>
                  <a:lnTo>
                    <a:pt x="21600" y="7165"/>
                  </a:lnTo>
                  <a:lnTo>
                    <a:pt x="21133" y="7005"/>
                  </a:lnTo>
                  <a:lnTo>
                    <a:pt x="20841" y="7165"/>
                  </a:lnTo>
                  <a:lnTo>
                    <a:pt x="20257" y="7165"/>
                  </a:lnTo>
                  <a:lnTo>
                    <a:pt x="20141" y="6740"/>
                  </a:lnTo>
                  <a:lnTo>
                    <a:pt x="19557" y="6475"/>
                  </a:lnTo>
                  <a:lnTo>
                    <a:pt x="18973" y="6369"/>
                  </a:lnTo>
                  <a:lnTo>
                    <a:pt x="18506" y="5944"/>
                  </a:lnTo>
                  <a:lnTo>
                    <a:pt x="18389" y="5572"/>
                  </a:lnTo>
                  <a:lnTo>
                    <a:pt x="18097" y="4511"/>
                  </a:lnTo>
                  <a:lnTo>
                    <a:pt x="17805" y="4086"/>
                  </a:lnTo>
                  <a:lnTo>
                    <a:pt x="17805" y="3715"/>
                  </a:lnTo>
                  <a:lnTo>
                    <a:pt x="18097" y="3556"/>
                  </a:lnTo>
                  <a:lnTo>
                    <a:pt x="18097" y="3290"/>
                  </a:lnTo>
                  <a:lnTo>
                    <a:pt x="18506" y="3025"/>
                  </a:lnTo>
                  <a:lnTo>
                    <a:pt x="18506" y="2760"/>
                  </a:lnTo>
                  <a:lnTo>
                    <a:pt x="18097" y="2654"/>
                  </a:lnTo>
                  <a:lnTo>
                    <a:pt x="18097" y="2388"/>
                  </a:lnTo>
                  <a:lnTo>
                    <a:pt x="17630" y="2123"/>
                  </a:lnTo>
                  <a:lnTo>
                    <a:pt x="17222" y="1698"/>
                  </a:lnTo>
                  <a:lnTo>
                    <a:pt x="16930" y="1433"/>
                  </a:lnTo>
                  <a:lnTo>
                    <a:pt x="16638" y="1433"/>
                  </a:lnTo>
                  <a:lnTo>
                    <a:pt x="16346" y="1592"/>
                  </a:lnTo>
                  <a:lnTo>
                    <a:pt x="16171" y="1433"/>
                  </a:lnTo>
                  <a:lnTo>
                    <a:pt x="16054" y="796"/>
                  </a:lnTo>
                  <a:lnTo>
                    <a:pt x="16755" y="425"/>
                  </a:lnTo>
                  <a:lnTo>
                    <a:pt x="16638" y="159"/>
                  </a:lnTo>
                  <a:lnTo>
                    <a:pt x="16171" y="265"/>
                  </a:lnTo>
                  <a:lnTo>
                    <a:pt x="15879" y="0"/>
                  </a:lnTo>
                  <a:lnTo>
                    <a:pt x="15295" y="265"/>
                  </a:lnTo>
                  <a:lnTo>
                    <a:pt x="15003" y="531"/>
                  </a:lnTo>
                  <a:lnTo>
                    <a:pt x="14595" y="531"/>
                  </a:lnTo>
                  <a:lnTo>
                    <a:pt x="14303" y="955"/>
                  </a:lnTo>
                  <a:lnTo>
                    <a:pt x="14011" y="1221"/>
                  </a:lnTo>
                  <a:lnTo>
                    <a:pt x="14711" y="2123"/>
                  </a:lnTo>
                  <a:lnTo>
                    <a:pt x="14711" y="2654"/>
                  </a:lnTo>
                  <a:lnTo>
                    <a:pt x="14011" y="3556"/>
                  </a:lnTo>
                  <a:lnTo>
                    <a:pt x="14419" y="3980"/>
                  </a:lnTo>
                  <a:lnTo>
                    <a:pt x="14419" y="4246"/>
                  </a:lnTo>
                  <a:lnTo>
                    <a:pt x="14011" y="4883"/>
                  </a:lnTo>
                  <a:lnTo>
                    <a:pt x="13427" y="4883"/>
                  </a:lnTo>
                  <a:lnTo>
                    <a:pt x="12843" y="4617"/>
                  </a:lnTo>
                  <a:lnTo>
                    <a:pt x="12376" y="4883"/>
                  </a:lnTo>
                  <a:lnTo>
                    <a:pt x="12668" y="5307"/>
                  </a:lnTo>
                  <a:lnTo>
                    <a:pt x="12960" y="5413"/>
                  </a:lnTo>
                  <a:lnTo>
                    <a:pt x="13135" y="5838"/>
                  </a:lnTo>
                  <a:lnTo>
                    <a:pt x="13135" y="6103"/>
                  </a:lnTo>
                  <a:lnTo>
                    <a:pt x="12668" y="6209"/>
                  </a:lnTo>
                  <a:lnTo>
                    <a:pt x="12376" y="6209"/>
                  </a:lnTo>
                  <a:lnTo>
                    <a:pt x="12259" y="6475"/>
                  </a:lnTo>
                  <a:lnTo>
                    <a:pt x="12259" y="6899"/>
                  </a:lnTo>
                  <a:lnTo>
                    <a:pt x="12084" y="7271"/>
                  </a:lnTo>
                  <a:lnTo>
                    <a:pt x="12084" y="7430"/>
                  </a:lnTo>
                  <a:lnTo>
                    <a:pt x="11968" y="7536"/>
                  </a:lnTo>
                  <a:lnTo>
                    <a:pt x="12084" y="8226"/>
                  </a:lnTo>
                  <a:lnTo>
                    <a:pt x="11792" y="8598"/>
                  </a:lnTo>
                  <a:lnTo>
                    <a:pt x="11501" y="8332"/>
                  </a:lnTo>
                  <a:lnTo>
                    <a:pt x="11209" y="8332"/>
                  </a:lnTo>
                  <a:lnTo>
                    <a:pt x="11209" y="8491"/>
                  </a:lnTo>
                  <a:lnTo>
                    <a:pt x="10917" y="8491"/>
                  </a:lnTo>
                  <a:lnTo>
                    <a:pt x="10625" y="8332"/>
                  </a:lnTo>
                  <a:lnTo>
                    <a:pt x="10391" y="8332"/>
                  </a:lnTo>
                  <a:lnTo>
                    <a:pt x="10216" y="8598"/>
                  </a:lnTo>
                  <a:lnTo>
                    <a:pt x="9632" y="9022"/>
                  </a:lnTo>
                  <a:lnTo>
                    <a:pt x="9924" y="9022"/>
                  </a:lnTo>
                  <a:lnTo>
                    <a:pt x="9808" y="9287"/>
                  </a:lnTo>
                  <a:lnTo>
                    <a:pt x="9224" y="9553"/>
                  </a:lnTo>
                  <a:lnTo>
                    <a:pt x="8932" y="9394"/>
                  </a:lnTo>
                  <a:lnTo>
                    <a:pt x="8640" y="9394"/>
                  </a:lnTo>
                  <a:lnTo>
                    <a:pt x="8465" y="9659"/>
                  </a:lnTo>
                  <a:lnTo>
                    <a:pt x="8465" y="9924"/>
                  </a:lnTo>
                  <a:lnTo>
                    <a:pt x="8173" y="9924"/>
                  </a:lnTo>
                  <a:lnTo>
                    <a:pt x="7881" y="10190"/>
                  </a:lnTo>
                  <a:lnTo>
                    <a:pt x="7881" y="10614"/>
                  </a:lnTo>
                  <a:lnTo>
                    <a:pt x="8056" y="11145"/>
                  </a:lnTo>
                  <a:lnTo>
                    <a:pt x="8056" y="11410"/>
                  </a:lnTo>
                  <a:lnTo>
                    <a:pt x="8173" y="11676"/>
                  </a:lnTo>
                  <a:lnTo>
                    <a:pt x="8056" y="11941"/>
                  </a:lnTo>
                  <a:lnTo>
                    <a:pt x="7472" y="12206"/>
                  </a:lnTo>
                  <a:lnTo>
                    <a:pt x="5546" y="12206"/>
                  </a:lnTo>
                  <a:lnTo>
                    <a:pt x="5137" y="12313"/>
                  </a:lnTo>
                  <a:lnTo>
                    <a:pt x="4845" y="12472"/>
                  </a:lnTo>
                  <a:lnTo>
                    <a:pt x="4378" y="12472"/>
                  </a:lnTo>
                  <a:lnTo>
                    <a:pt x="3795" y="12578"/>
                  </a:lnTo>
                  <a:lnTo>
                    <a:pt x="2043" y="12737"/>
                  </a:lnTo>
                  <a:lnTo>
                    <a:pt x="0" y="12047"/>
                  </a:lnTo>
                  <a:lnTo>
                    <a:pt x="759" y="13109"/>
                  </a:lnTo>
                  <a:lnTo>
                    <a:pt x="876" y="13374"/>
                  </a:lnTo>
                  <a:lnTo>
                    <a:pt x="1343" y="13799"/>
                  </a:lnTo>
                  <a:lnTo>
                    <a:pt x="1751" y="14064"/>
                  </a:lnTo>
                  <a:lnTo>
                    <a:pt x="1926" y="14170"/>
                  </a:lnTo>
                  <a:lnTo>
                    <a:pt x="2335" y="14170"/>
                  </a:lnTo>
                  <a:lnTo>
                    <a:pt x="2627" y="14329"/>
                  </a:lnTo>
                  <a:lnTo>
                    <a:pt x="2627" y="14435"/>
                  </a:lnTo>
                  <a:lnTo>
                    <a:pt x="3094" y="14435"/>
                  </a:lnTo>
                  <a:lnTo>
                    <a:pt x="3094" y="14966"/>
                  </a:lnTo>
                  <a:lnTo>
                    <a:pt x="3211" y="15231"/>
                  </a:lnTo>
                  <a:lnTo>
                    <a:pt x="3211" y="15656"/>
                  </a:lnTo>
                  <a:lnTo>
                    <a:pt x="3386" y="15921"/>
                  </a:lnTo>
                  <a:lnTo>
                    <a:pt x="3795" y="15921"/>
                  </a:lnTo>
                  <a:lnTo>
                    <a:pt x="4086" y="16187"/>
                  </a:lnTo>
                  <a:lnTo>
                    <a:pt x="4262" y="16717"/>
                  </a:lnTo>
                  <a:lnTo>
                    <a:pt x="3970" y="16824"/>
                  </a:lnTo>
                  <a:lnTo>
                    <a:pt x="3503" y="16717"/>
                  </a:lnTo>
                  <a:lnTo>
                    <a:pt x="2802" y="16930"/>
                  </a:lnTo>
                  <a:lnTo>
                    <a:pt x="2627" y="17089"/>
                  </a:lnTo>
                  <a:lnTo>
                    <a:pt x="2218" y="17195"/>
                  </a:lnTo>
                  <a:lnTo>
                    <a:pt x="2043" y="17460"/>
                  </a:lnTo>
                  <a:lnTo>
                    <a:pt x="2043" y="17726"/>
                  </a:lnTo>
                  <a:lnTo>
                    <a:pt x="1926" y="17991"/>
                  </a:lnTo>
                  <a:lnTo>
                    <a:pt x="2043" y="18416"/>
                  </a:lnTo>
                  <a:lnTo>
                    <a:pt x="1926" y="18946"/>
                  </a:lnTo>
                  <a:lnTo>
                    <a:pt x="1926" y="19212"/>
                  </a:lnTo>
                  <a:lnTo>
                    <a:pt x="2218" y="19212"/>
                  </a:lnTo>
                  <a:lnTo>
                    <a:pt x="2043" y="19318"/>
                  </a:lnTo>
                  <a:lnTo>
                    <a:pt x="2218" y="19318"/>
                  </a:lnTo>
                  <a:lnTo>
                    <a:pt x="2802" y="19212"/>
                  </a:lnTo>
                  <a:lnTo>
                    <a:pt x="3094" y="19053"/>
                  </a:lnTo>
                  <a:lnTo>
                    <a:pt x="3094" y="19212"/>
                  </a:lnTo>
                  <a:lnTo>
                    <a:pt x="3211" y="19212"/>
                  </a:lnTo>
                  <a:lnTo>
                    <a:pt x="3503" y="19053"/>
                  </a:lnTo>
                  <a:lnTo>
                    <a:pt x="4554" y="19053"/>
                  </a:lnTo>
                  <a:lnTo>
                    <a:pt x="4554" y="18946"/>
                  </a:lnTo>
                  <a:lnTo>
                    <a:pt x="4670" y="18787"/>
                  </a:lnTo>
                  <a:lnTo>
                    <a:pt x="4962" y="18946"/>
                  </a:lnTo>
                  <a:lnTo>
                    <a:pt x="5254" y="18946"/>
                  </a:lnTo>
                  <a:lnTo>
                    <a:pt x="5254" y="18787"/>
                  </a:lnTo>
                  <a:lnTo>
                    <a:pt x="5429" y="18787"/>
                  </a:lnTo>
                  <a:lnTo>
                    <a:pt x="5546" y="19053"/>
                  </a:lnTo>
                  <a:lnTo>
                    <a:pt x="5838" y="19053"/>
                  </a:lnTo>
                  <a:lnTo>
                    <a:pt x="6013" y="19212"/>
                  </a:lnTo>
                  <a:lnTo>
                    <a:pt x="6305" y="19212"/>
                  </a:lnTo>
                  <a:lnTo>
                    <a:pt x="6597" y="18787"/>
                  </a:lnTo>
                  <a:lnTo>
                    <a:pt x="7005" y="18787"/>
                  </a:lnTo>
                  <a:lnTo>
                    <a:pt x="7297" y="18946"/>
                  </a:lnTo>
                  <a:lnTo>
                    <a:pt x="7472" y="18787"/>
                  </a:lnTo>
                  <a:lnTo>
                    <a:pt x="7764" y="18787"/>
                  </a:lnTo>
                  <a:lnTo>
                    <a:pt x="7764" y="18681"/>
                  </a:lnTo>
                  <a:lnTo>
                    <a:pt x="7881" y="18787"/>
                  </a:lnTo>
                  <a:lnTo>
                    <a:pt x="8348" y="18787"/>
                  </a:lnTo>
                  <a:lnTo>
                    <a:pt x="8757" y="18681"/>
                  </a:lnTo>
                  <a:lnTo>
                    <a:pt x="9224" y="18681"/>
                  </a:lnTo>
                  <a:lnTo>
                    <a:pt x="9516" y="18946"/>
                  </a:lnTo>
                  <a:lnTo>
                    <a:pt x="9632" y="19212"/>
                  </a:lnTo>
                  <a:lnTo>
                    <a:pt x="9632" y="19477"/>
                  </a:lnTo>
                  <a:lnTo>
                    <a:pt x="9516" y="19477"/>
                  </a:lnTo>
                  <a:lnTo>
                    <a:pt x="9516" y="19583"/>
                  </a:lnTo>
                  <a:lnTo>
                    <a:pt x="9808" y="19583"/>
                  </a:lnTo>
                  <a:lnTo>
                    <a:pt x="10216" y="19477"/>
                  </a:lnTo>
                  <a:lnTo>
                    <a:pt x="10216" y="19743"/>
                  </a:lnTo>
                  <a:lnTo>
                    <a:pt x="10625" y="20114"/>
                  </a:lnTo>
                  <a:lnTo>
                    <a:pt x="10625" y="20645"/>
                  </a:lnTo>
                  <a:lnTo>
                    <a:pt x="10800" y="20645"/>
                  </a:lnTo>
                  <a:lnTo>
                    <a:pt x="10800" y="20804"/>
                  </a:lnTo>
                  <a:lnTo>
                    <a:pt x="10625" y="20910"/>
                  </a:lnTo>
                  <a:lnTo>
                    <a:pt x="10800" y="20910"/>
                  </a:lnTo>
                  <a:lnTo>
                    <a:pt x="10917" y="21175"/>
                  </a:lnTo>
                  <a:lnTo>
                    <a:pt x="11676" y="21175"/>
                  </a:lnTo>
                  <a:lnTo>
                    <a:pt x="12259" y="21441"/>
                  </a:lnTo>
                  <a:lnTo>
                    <a:pt x="12259" y="21600"/>
                  </a:lnTo>
                  <a:lnTo>
                    <a:pt x="12376" y="21441"/>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6" name="Freeform 187">
              <a:extLst>
                <a:ext uri="{FF2B5EF4-FFF2-40B4-BE49-F238E27FC236}">
                  <a16:creationId xmlns:a16="http://schemas.microsoft.com/office/drawing/2014/main" id="{9995AB5E-99A0-6343-9A69-B626CA87FC58}"/>
                </a:ext>
              </a:extLst>
            </p:cNvPr>
            <p:cNvSpPr/>
            <p:nvPr/>
          </p:nvSpPr>
          <p:spPr>
            <a:xfrm>
              <a:off x="1605167" y="6197309"/>
              <a:ext cx="437773" cy="357366"/>
            </a:xfrm>
            <a:custGeom>
              <a:avLst/>
              <a:gdLst/>
              <a:ahLst/>
              <a:cxnLst>
                <a:cxn ang="0">
                  <a:pos x="wd2" y="hd2"/>
                </a:cxn>
                <a:cxn ang="5400000">
                  <a:pos x="wd2" y="hd2"/>
                </a:cxn>
                <a:cxn ang="10800000">
                  <a:pos x="wd2" y="hd2"/>
                </a:cxn>
                <a:cxn ang="16200000">
                  <a:pos x="wd2" y="hd2"/>
                </a:cxn>
              </a:cxnLst>
              <a:rect l="0" t="0" r="r" b="b"/>
              <a:pathLst>
                <a:path w="21600" h="21600" extrusionOk="0">
                  <a:moveTo>
                    <a:pt x="441" y="4500"/>
                  </a:moveTo>
                  <a:lnTo>
                    <a:pt x="441" y="3600"/>
                  </a:lnTo>
                  <a:lnTo>
                    <a:pt x="1763" y="3240"/>
                  </a:lnTo>
                  <a:lnTo>
                    <a:pt x="3967" y="4500"/>
                  </a:lnTo>
                  <a:lnTo>
                    <a:pt x="5437" y="4500"/>
                  </a:lnTo>
                  <a:lnTo>
                    <a:pt x="6906" y="5400"/>
                  </a:lnTo>
                  <a:lnTo>
                    <a:pt x="6906" y="4140"/>
                  </a:lnTo>
                  <a:lnTo>
                    <a:pt x="6612" y="2700"/>
                  </a:lnTo>
                  <a:lnTo>
                    <a:pt x="5437" y="2340"/>
                  </a:lnTo>
                  <a:lnTo>
                    <a:pt x="5878" y="540"/>
                  </a:lnTo>
                  <a:lnTo>
                    <a:pt x="6906" y="540"/>
                  </a:lnTo>
                  <a:lnTo>
                    <a:pt x="8816" y="2340"/>
                  </a:lnTo>
                  <a:lnTo>
                    <a:pt x="9551" y="3600"/>
                  </a:lnTo>
                  <a:lnTo>
                    <a:pt x="11314" y="3600"/>
                  </a:lnTo>
                  <a:lnTo>
                    <a:pt x="11314" y="2700"/>
                  </a:lnTo>
                  <a:lnTo>
                    <a:pt x="12784" y="2340"/>
                  </a:lnTo>
                  <a:lnTo>
                    <a:pt x="13959" y="0"/>
                  </a:lnTo>
                  <a:lnTo>
                    <a:pt x="16163" y="2700"/>
                  </a:lnTo>
                  <a:lnTo>
                    <a:pt x="16163" y="3600"/>
                  </a:lnTo>
                  <a:lnTo>
                    <a:pt x="16457" y="5040"/>
                  </a:lnTo>
                  <a:lnTo>
                    <a:pt x="17927" y="6300"/>
                  </a:lnTo>
                  <a:lnTo>
                    <a:pt x="17927" y="6840"/>
                  </a:lnTo>
                  <a:lnTo>
                    <a:pt x="19102" y="7740"/>
                  </a:lnTo>
                  <a:lnTo>
                    <a:pt x="19837" y="7740"/>
                  </a:lnTo>
                  <a:lnTo>
                    <a:pt x="20865" y="8100"/>
                  </a:lnTo>
                  <a:lnTo>
                    <a:pt x="21600" y="9000"/>
                  </a:lnTo>
                  <a:lnTo>
                    <a:pt x="20865" y="9000"/>
                  </a:lnTo>
                  <a:lnTo>
                    <a:pt x="20571" y="9540"/>
                  </a:lnTo>
                  <a:lnTo>
                    <a:pt x="19396" y="9540"/>
                  </a:lnTo>
                  <a:lnTo>
                    <a:pt x="18367" y="10800"/>
                  </a:lnTo>
                  <a:lnTo>
                    <a:pt x="18367" y="13140"/>
                  </a:lnTo>
                  <a:lnTo>
                    <a:pt x="17927" y="13500"/>
                  </a:lnTo>
                  <a:lnTo>
                    <a:pt x="17927" y="14400"/>
                  </a:lnTo>
                  <a:lnTo>
                    <a:pt x="18367" y="15300"/>
                  </a:lnTo>
                  <a:lnTo>
                    <a:pt x="18367" y="15840"/>
                  </a:lnTo>
                  <a:lnTo>
                    <a:pt x="17927" y="16200"/>
                  </a:lnTo>
                  <a:lnTo>
                    <a:pt x="17927" y="18000"/>
                  </a:lnTo>
                  <a:lnTo>
                    <a:pt x="17633" y="18540"/>
                  </a:lnTo>
                  <a:lnTo>
                    <a:pt x="17192" y="18000"/>
                  </a:lnTo>
                  <a:lnTo>
                    <a:pt x="17633" y="17100"/>
                  </a:lnTo>
                  <a:lnTo>
                    <a:pt x="17192" y="16200"/>
                  </a:lnTo>
                  <a:lnTo>
                    <a:pt x="16898" y="16740"/>
                  </a:lnTo>
                  <a:lnTo>
                    <a:pt x="16457" y="17100"/>
                  </a:lnTo>
                  <a:lnTo>
                    <a:pt x="16898" y="18540"/>
                  </a:lnTo>
                  <a:lnTo>
                    <a:pt x="16898" y="21600"/>
                  </a:lnTo>
                  <a:lnTo>
                    <a:pt x="15722" y="21600"/>
                  </a:lnTo>
                  <a:lnTo>
                    <a:pt x="15722" y="21240"/>
                  </a:lnTo>
                  <a:lnTo>
                    <a:pt x="14988" y="20700"/>
                  </a:lnTo>
                  <a:lnTo>
                    <a:pt x="13518" y="18900"/>
                  </a:lnTo>
                  <a:lnTo>
                    <a:pt x="14988" y="18000"/>
                  </a:lnTo>
                  <a:lnTo>
                    <a:pt x="13959" y="17100"/>
                  </a:lnTo>
                  <a:lnTo>
                    <a:pt x="13959" y="16740"/>
                  </a:lnTo>
                  <a:lnTo>
                    <a:pt x="14253" y="16200"/>
                  </a:lnTo>
                  <a:lnTo>
                    <a:pt x="13959" y="15840"/>
                  </a:lnTo>
                  <a:lnTo>
                    <a:pt x="13518" y="14940"/>
                  </a:lnTo>
                  <a:lnTo>
                    <a:pt x="13224" y="14940"/>
                  </a:lnTo>
                  <a:lnTo>
                    <a:pt x="13224" y="14400"/>
                  </a:lnTo>
                  <a:lnTo>
                    <a:pt x="12784" y="14400"/>
                  </a:lnTo>
                  <a:lnTo>
                    <a:pt x="12049" y="15300"/>
                  </a:lnTo>
                  <a:lnTo>
                    <a:pt x="11314" y="15300"/>
                  </a:lnTo>
                  <a:lnTo>
                    <a:pt x="11020" y="16200"/>
                  </a:lnTo>
                  <a:lnTo>
                    <a:pt x="10286" y="16200"/>
                  </a:lnTo>
                  <a:lnTo>
                    <a:pt x="9845" y="17640"/>
                  </a:lnTo>
                  <a:lnTo>
                    <a:pt x="9110" y="17640"/>
                  </a:lnTo>
                  <a:lnTo>
                    <a:pt x="9110" y="18000"/>
                  </a:lnTo>
                  <a:lnTo>
                    <a:pt x="8816" y="18540"/>
                  </a:lnTo>
                  <a:lnTo>
                    <a:pt x="8376" y="18900"/>
                  </a:lnTo>
                  <a:lnTo>
                    <a:pt x="7641" y="18540"/>
                  </a:lnTo>
                  <a:lnTo>
                    <a:pt x="7641" y="17640"/>
                  </a:lnTo>
                  <a:lnTo>
                    <a:pt x="8082" y="17100"/>
                  </a:lnTo>
                  <a:lnTo>
                    <a:pt x="7347" y="15840"/>
                  </a:lnTo>
                  <a:lnTo>
                    <a:pt x="8376" y="15840"/>
                  </a:lnTo>
                  <a:lnTo>
                    <a:pt x="7641" y="14940"/>
                  </a:lnTo>
                  <a:lnTo>
                    <a:pt x="6171" y="14400"/>
                  </a:lnTo>
                  <a:lnTo>
                    <a:pt x="4702" y="13500"/>
                  </a:lnTo>
                  <a:lnTo>
                    <a:pt x="3967" y="12240"/>
                  </a:lnTo>
                  <a:lnTo>
                    <a:pt x="4702" y="11340"/>
                  </a:lnTo>
                  <a:lnTo>
                    <a:pt x="4702" y="10440"/>
                  </a:lnTo>
                  <a:lnTo>
                    <a:pt x="2939" y="8640"/>
                  </a:lnTo>
                  <a:lnTo>
                    <a:pt x="2939" y="7740"/>
                  </a:lnTo>
                  <a:lnTo>
                    <a:pt x="3233" y="6840"/>
                  </a:lnTo>
                  <a:lnTo>
                    <a:pt x="2498" y="5940"/>
                  </a:lnTo>
                  <a:lnTo>
                    <a:pt x="1029" y="5400"/>
                  </a:lnTo>
                  <a:lnTo>
                    <a:pt x="441" y="4500"/>
                  </a:lnTo>
                  <a:close/>
                  <a:moveTo>
                    <a:pt x="6906" y="18900"/>
                  </a:moveTo>
                  <a:lnTo>
                    <a:pt x="5143" y="15840"/>
                  </a:lnTo>
                  <a:lnTo>
                    <a:pt x="3967" y="15300"/>
                  </a:lnTo>
                  <a:lnTo>
                    <a:pt x="3673" y="14040"/>
                  </a:lnTo>
                  <a:lnTo>
                    <a:pt x="2939" y="14040"/>
                  </a:lnTo>
                  <a:lnTo>
                    <a:pt x="2498" y="14400"/>
                  </a:lnTo>
                  <a:lnTo>
                    <a:pt x="1469" y="13140"/>
                  </a:lnTo>
                  <a:lnTo>
                    <a:pt x="735" y="13500"/>
                  </a:lnTo>
                  <a:lnTo>
                    <a:pt x="0" y="13500"/>
                  </a:lnTo>
                  <a:lnTo>
                    <a:pt x="441" y="14040"/>
                  </a:lnTo>
                  <a:lnTo>
                    <a:pt x="1029" y="14400"/>
                  </a:lnTo>
                  <a:lnTo>
                    <a:pt x="1469" y="14400"/>
                  </a:lnTo>
                  <a:lnTo>
                    <a:pt x="1763" y="15300"/>
                  </a:lnTo>
                  <a:lnTo>
                    <a:pt x="1763" y="16200"/>
                  </a:lnTo>
                  <a:lnTo>
                    <a:pt x="3233" y="17100"/>
                  </a:lnTo>
                  <a:lnTo>
                    <a:pt x="3673" y="18000"/>
                  </a:lnTo>
                  <a:lnTo>
                    <a:pt x="4408" y="18900"/>
                  </a:lnTo>
                  <a:lnTo>
                    <a:pt x="5437" y="18900"/>
                  </a:lnTo>
                  <a:lnTo>
                    <a:pt x="6612" y="19800"/>
                  </a:lnTo>
                  <a:lnTo>
                    <a:pt x="6906" y="1890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7" name="Freeform 188">
              <a:extLst>
                <a:ext uri="{FF2B5EF4-FFF2-40B4-BE49-F238E27FC236}">
                  <a16:creationId xmlns:a16="http://schemas.microsoft.com/office/drawing/2014/main" id="{104AEDB6-A09D-1C44-9ECB-1657416340F2}"/>
                </a:ext>
              </a:extLst>
            </p:cNvPr>
            <p:cNvSpPr/>
            <p:nvPr/>
          </p:nvSpPr>
          <p:spPr>
            <a:xfrm>
              <a:off x="1569430" y="6429596"/>
              <a:ext cx="1626013" cy="1298428"/>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lnTo>
                    <a:pt x="752" y="99"/>
                  </a:lnTo>
                  <a:lnTo>
                    <a:pt x="870" y="99"/>
                  </a:lnTo>
                  <a:lnTo>
                    <a:pt x="949" y="347"/>
                  </a:lnTo>
                  <a:lnTo>
                    <a:pt x="949" y="594"/>
                  </a:lnTo>
                  <a:lnTo>
                    <a:pt x="1345" y="842"/>
                  </a:lnTo>
                  <a:lnTo>
                    <a:pt x="1464" y="1090"/>
                  </a:lnTo>
                  <a:lnTo>
                    <a:pt x="1662" y="1338"/>
                  </a:lnTo>
                  <a:lnTo>
                    <a:pt x="1938" y="1338"/>
                  </a:lnTo>
                  <a:lnTo>
                    <a:pt x="2255" y="1585"/>
                  </a:lnTo>
                  <a:lnTo>
                    <a:pt x="2334" y="1338"/>
                  </a:lnTo>
                  <a:lnTo>
                    <a:pt x="2532" y="1239"/>
                  </a:lnTo>
                  <a:lnTo>
                    <a:pt x="2730" y="1338"/>
                  </a:lnTo>
                  <a:lnTo>
                    <a:pt x="2848" y="1239"/>
                  </a:lnTo>
                  <a:lnTo>
                    <a:pt x="2927" y="1090"/>
                  </a:lnTo>
                  <a:lnTo>
                    <a:pt x="2927" y="991"/>
                  </a:lnTo>
                  <a:lnTo>
                    <a:pt x="3125" y="991"/>
                  </a:lnTo>
                  <a:lnTo>
                    <a:pt x="3244" y="594"/>
                  </a:lnTo>
                  <a:lnTo>
                    <a:pt x="3442" y="594"/>
                  </a:lnTo>
                  <a:lnTo>
                    <a:pt x="3521" y="347"/>
                  </a:lnTo>
                  <a:lnTo>
                    <a:pt x="3719" y="347"/>
                  </a:lnTo>
                  <a:lnTo>
                    <a:pt x="3916" y="99"/>
                  </a:lnTo>
                  <a:lnTo>
                    <a:pt x="4035" y="99"/>
                  </a:lnTo>
                  <a:lnTo>
                    <a:pt x="4035" y="248"/>
                  </a:lnTo>
                  <a:lnTo>
                    <a:pt x="4114" y="248"/>
                  </a:lnTo>
                  <a:lnTo>
                    <a:pt x="4233" y="495"/>
                  </a:lnTo>
                  <a:lnTo>
                    <a:pt x="4312" y="594"/>
                  </a:lnTo>
                  <a:lnTo>
                    <a:pt x="4233" y="743"/>
                  </a:lnTo>
                  <a:lnTo>
                    <a:pt x="4233" y="842"/>
                  </a:lnTo>
                  <a:lnTo>
                    <a:pt x="4510" y="1090"/>
                  </a:lnTo>
                  <a:lnTo>
                    <a:pt x="4114" y="1338"/>
                  </a:lnTo>
                  <a:lnTo>
                    <a:pt x="4510" y="1833"/>
                  </a:lnTo>
                  <a:lnTo>
                    <a:pt x="4708" y="1982"/>
                  </a:lnTo>
                  <a:lnTo>
                    <a:pt x="4708" y="2081"/>
                  </a:lnTo>
                  <a:lnTo>
                    <a:pt x="5024" y="2081"/>
                  </a:lnTo>
                  <a:lnTo>
                    <a:pt x="5222" y="2477"/>
                  </a:lnTo>
                  <a:lnTo>
                    <a:pt x="5222" y="3220"/>
                  </a:lnTo>
                  <a:lnTo>
                    <a:pt x="5420" y="3220"/>
                  </a:lnTo>
                  <a:lnTo>
                    <a:pt x="5618" y="3468"/>
                  </a:lnTo>
                  <a:lnTo>
                    <a:pt x="5815" y="3468"/>
                  </a:lnTo>
                  <a:lnTo>
                    <a:pt x="6013" y="3567"/>
                  </a:lnTo>
                  <a:lnTo>
                    <a:pt x="6290" y="3468"/>
                  </a:lnTo>
                  <a:lnTo>
                    <a:pt x="6488" y="3567"/>
                  </a:lnTo>
                  <a:lnTo>
                    <a:pt x="6686" y="3716"/>
                  </a:lnTo>
                  <a:lnTo>
                    <a:pt x="6686" y="3963"/>
                  </a:lnTo>
                  <a:lnTo>
                    <a:pt x="6884" y="4211"/>
                  </a:lnTo>
                  <a:lnTo>
                    <a:pt x="7398" y="4459"/>
                  </a:lnTo>
                  <a:lnTo>
                    <a:pt x="7675" y="4459"/>
                  </a:lnTo>
                  <a:lnTo>
                    <a:pt x="8268" y="4706"/>
                  </a:lnTo>
                  <a:lnTo>
                    <a:pt x="8585" y="4706"/>
                  </a:lnTo>
                  <a:lnTo>
                    <a:pt x="9257" y="4459"/>
                  </a:lnTo>
                  <a:lnTo>
                    <a:pt x="9851" y="4310"/>
                  </a:lnTo>
                  <a:lnTo>
                    <a:pt x="10444" y="4459"/>
                  </a:lnTo>
                  <a:lnTo>
                    <a:pt x="10642" y="4459"/>
                  </a:lnTo>
                  <a:lnTo>
                    <a:pt x="10721" y="4211"/>
                  </a:lnTo>
                  <a:lnTo>
                    <a:pt x="10523" y="3815"/>
                  </a:lnTo>
                  <a:lnTo>
                    <a:pt x="10444" y="3468"/>
                  </a:lnTo>
                  <a:lnTo>
                    <a:pt x="10721" y="3319"/>
                  </a:lnTo>
                  <a:lnTo>
                    <a:pt x="11235" y="3319"/>
                  </a:lnTo>
                  <a:lnTo>
                    <a:pt x="11314" y="2972"/>
                  </a:lnTo>
                  <a:lnTo>
                    <a:pt x="11433" y="2725"/>
                  </a:lnTo>
                  <a:lnTo>
                    <a:pt x="11631" y="2725"/>
                  </a:lnTo>
                  <a:lnTo>
                    <a:pt x="12026" y="2229"/>
                  </a:lnTo>
                  <a:lnTo>
                    <a:pt x="12501" y="2081"/>
                  </a:lnTo>
                  <a:lnTo>
                    <a:pt x="12897" y="2229"/>
                  </a:lnTo>
                  <a:lnTo>
                    <a:pt x="13015" y="1982"/>
                  </a:lnTo>
                  <a:lnTo>
                    <a:pt x="13213" y="1833"/>
                  </a:lnTo>
                  <a:lnTo>
                    <a:pt x="13411" y="1982"/>
                  </a:lnTo>
                  <a:lnTo>
                    <a:pt x="13609" y="1982"/>
                  </a:lnTo>
                  <a:lnTo>
                    <a:pt x="14004" y="2328"/>
                  </a:lnTo>
                  <a:lnTo>
                    <a:pt x="14281" y="2477"/>
                  </a:lnTo>
                  <a:lnTo>
                    <a:pt x="14993" y="2972"/>
                  </a:lnTo>
                  <a:lnTo>
                    <a:pt x="15073" y="2972"/>
                  </a:lnTo>
                  <a:lnTo>
                    <a:pt x="15270" y="2824"/>
                  </a:lnTo>
                  <a:lnTo>
                    <a:pt x="15666" y="2972"/>
                  </a:lnTo>
                  <a:lnTo>
                    <a:pt x="15864" y="3072"/>
                  </a:lnTo>
                  <a:lnTo>
                    <a:pt x="15982" y="3468"/>
                  </a:lnTo>
                  <a:lnTo>
                    <a:pt x="16062" y="3567"/>
                  </a:lnTo>
                  <a:lnTo>
                    <a:pt x="16259" y="3468"/>
                  </a:lnTo>
                  <a:lnTo>
                    <a:pt x="16655" y="3567"/>
                  </a:lnTo>
                  <a:lnTo>
                    <a:pt x="17169" y="4310"/>
                  </a:lnTo>
                  <a:lnTo>
                    <a:pt x="17525" y="4459"/>
                  </a:lnTo>
                  <a:lnTo>
                    <a:pt x="17842" y="4558"/>
                  </a:lnTo>
                  <a:lnTo>
                    <a:pt x="18040" y="4905"/>
                  </a:lnTo>
                  <a:lnTo>
                    <a:pt x="17921" y="5053"/>
                  </a:lnTo>
                  <a:lnTo>
                    <a:pt x="18040" y="5400"/>
                  </a:lnTo>
                  <a:lnTo>
                    <a:pt x="18040" y="5648"/>
                  </a:lnTo>
                  <a:lnTo>
                    <a:pt x="18119" y="5796"/>
                  </a:lnTo>
                  <a:lnTo>
                    <a:pt x="18119" y="6391"/>
                  </a:lnTo>
                  <a:lnTo>
                    <a:pt x="18040" y="6539"/>
                  </a:lnTo>
                  <a:lnTo>
                    <a:pt x="18119" y="6787"/>
                  </a:lnTo>
                  <a:lnTo>
                    <a:pt x="18119" y="7035"/>
                  </a:lnTo>
                  <a:lnTo>
                    <a:pt x="17842" y="7283"/>
                  </a:lnTo>
                  <a:lnTo>
                    <a:pt x="17644" y="7382"/>
                  </a:lnTo>
                  <a:lnTo>
                    <a:pt x="17723" y="7530"/>
                  </a:lnTo>
                  <a:lnTo>
                    <a:pt x="17921" y="7778"/>
                  </a:lnTo>
                  <a:lnTo>
                    <a:pt x="17723" y="8026"/>
                  </a:lnTo>
                  <a:lnTo>
                    <a:pt x="17723" y="8125"/>
                  </a:lnTo>
                  <a:lnTo>
                    <a:pt x="17842" y="8620"/>
                  </a:lnTo>
                  <a:lnTo>
                    <a:pt x="17842" y="8868"/>
                  </a:lnTo>
                  <a:lnTo>
                    <a:pt x="18119" y="9017"/>
                  </a:lnTo>
                  <a:lnTo>
                    <a:pt x="18237" y="9017"/>
                  </a:lnTo>
                  <a:lnTo>
                    <a:pt x="17921" y="9512"/>
                  </a:lnTo>
                  <a:lnTo>
                    <a:pt x="17921" y="9760"/>
                  </a:lnTo>
                  <a:lnTo>
                    <a:pt x="18119" y="10503"/>
                  </a:lnTo>
                  <a:lnTo>
                    <a:pt x="18316" y="11097"/>
                  </a:lnTo>
                  <a:lnTo>
                    <a:pt x="18237" y="11246"/>
                  </a:lnTo>
                  <a:lnTo>
                    <a:pt x="18316" y="11494"/>
                  </a:lnTo>
                  <a:lnTo>
                    <a:pt x="18435" y="11989"/>
                  </a:lnTo>
                  <a:lnTo>
                    <a:pt x="19305" y="11989"/>
                  </a:lnTo>
                  <a:lnTo>
                    <a:pt x="19503" y="12484"/>
                  </a:lnTo>
                  <a:lnTo>
                    <a:pt x="19424" y="12831"/>
                  </a:lnTo>
                  <a:lnTo>
                    <a:pt x="19503" y="13327"/>
                  </a:lnTo>
                  <a:lnTo>
                    <a:pt x="19503" y="13574"/>
                  </a:lnTo>
                  <a:lnTo>
                    <a:pt x="18712" y="14813"/>
                  </a:lnTo>
                  <a:lnTo>
                    <a:pt x="19226" y="15804"/>
                  </a:lnTo>
                  <a:lnTo>
                    <a:pt x="19305" y="16051"/>
                  </a:lnTo>
                  <a:lnTo>
                    <a:pt x="19622" y="16448"/>
                  </a:lnTo>
                  <a:lnTo>
                    <a:pt x="19899" y="16695"/>
                  </a:lnTo>
                  <a:lnTo>
                    <a:pt x="20018" y="16794"/>
                  </a:lnTo>
                  <a:lnTo>
                    <a:pt x="20295" y="16794"/>
                  </a:lnTo>
                  <a:lnTo>
                    <a:pt x="20492" y="16943"/>
                  </a:lnTo>
                  <a:lnTo>
                    <a:pt x="20492" y="17042"/>
                  </a:lnTo>
                  <a:lnTo>
                    <a:pt x="20809" y="17042"/>
                  </a:lnTo>
                  <a:lnTo>
                    <a:pt x="20809" y="17538"/>
                  </a:lnTo>
                  <a:lnTo>
                    <a:pt x="20888" y="17785"/>
                  </a:lnTo>
                  <a:lnTo>
                    <a:pt x="20888" y="18182"/>
                  </a:lnTo>
                  <a:lnTo>
                    <a:pt x="21007" y="18429"/>
                  </a:lnTo>
                  <a:lnTo>
                    <a:pt x="21284" y="18429"/>
                  </a:lnTo>
                  <a:lnTo>
                    <a:pt x="21481" y="18677"/>
                  </a:lnTo>
                  <a:lnTo>
                    <a:pt x="21600" y="19172"/>
                  </a:lnTo>
                  <a:lnTo>
                    <a:pt x="21402" y="19272"/>
                  </a:lnTo>
                  <a:lnTo>
                    <a:pt x="21086" y="19172"/>
                  </a:lnTo>
                  <a:lnTo>
                    <a:pt x="20611" y="19371"/>
                  </a:lnTo>
                  <a:lnTo>
                    <a:pt x="20492" y="19519"/>
                  </a:lnTo>
                  <a:lnTo>
                    <a:pt x="20215" y="19618"/>
                  </a:lnTo>
                  <a:lnTo>
                    <a:pt x="20097" y="19866"/>
                  </a:lnTo>
                  <a:lnTo>
                    <a:pt x="20097" y="20114"/>
                  </a:lnTo>
                  <a:lnTo>
                    <a:pt x="20018" y="20361"/>
                  </a:lnTo>
                  <a:lnTo>
                    <a:pt x="20097" y="20758"/>
                  </a:lnTo>
                  <a:lnTo>
                    <a:pt x="20018" y="21253"/>
                  </a:lnTo>
                  <a:lnTo>
                    <a:pt x="20018" y="21501"/>
                  </a:lnTo>
                  <a:lnTo>
                    <a:pt x="19899" y="21501"/>
                  </a:lnTo>
                  <a:lnTo>
                    <a:pt x="19820" y="21600"/>
                  </a:lnTo>
                  <a:lnTo>
                    <a:pt x="19424" y="21501"/>
                  </a:lnTo>
                  <a:lnTo>
                    <a:pt x="19108" y="21352"/>
                  </a:lnTo>
                  <a:lnTo>
                    <a:pt x="19029" y="21105"/>
                  </a:lnTo>
                  <a:lnTo>
                    <a:pt x="18910" y="21105"/>
                  </a:lnTo>
                  <a:lnTo>
                    <a:pt x="18910" y="21352"/>
                  </a:lnTo>
                  <a:lnTo>
                    <a:pt x="18831" y="21352"/>
                  </a:lnTo>
                  <a:lnTo>
                    <a:pt x="18633" y="21253"/>
                  </a:lnTo>
                  <a:lnTo>
                    <a:pt x="17921" y="21253"/>
                  </a:lnTo>
                  <a:lnTo>
                    <a:pt x="17644" y="21006"/>
                  </a:lnTo>
                  <a:lnTo>
                    <a:pt x="17051" y="21105"/>
                  </a:lnTo>
                  <a:lnTo>
                    <a:pt x="16774" y="20758"/>
                  </a:lnTo>
                  <a:lnTo>
                    <a:pt x="16655" y="20758"/>
                  </a:lnTo>
                  <a:lnTo>
                    <a:pt x="16378" y="21006"/>
                  </a:lnTo>
                  <a:lnTo>
                    <a:pt x="16180" y="20758"/>
                  </a:lnTo>
                  <a:lnTo>
                    <a:pt x="15982" y="20758"/>
                  </a:lnTo>
                  <a:lnTo>
                    <a:pt x="15389" y="20857"/>
                  </a:lnTo>
                  <a:lnTo>
                    <a:pt x="15389" y="20609"/>
                  </a:lnTo>
                  <a:lnTo>
                    <a:pt x="15270" y="20609"/>
                  </a:lnTo>
                  <a:lnTo>
                    <a:pt x="15270" y="20262"/>
                  </a:lnTo>
                  <a:lnTo>
                    <a:pt x="14875" y="19272"/>
                  </a:lnTo>
                  <a:lnTo>
                    <a:pt x="14796" y="18925"/>
                  </a:lnTo>
                  <a:lnTo>
                    <a:pt x="14677" y="18776"/>
                  </a:lnTo>
                  <a:lnTo>
                    <a:pt x="14598" y="18776"/>
                  </a:lnTo>
                  <a:lnTo>
                    <a:pt x="14598" y="18677"/>
                  </a:lnTo>
                  <a:lnTo>
                    <a:pt x="14281" y="18677"/>
                  </a:lnTo>
                  <a:lnTo>
                    <a:pt x="14084" y="18776"/>
                  </a:lnTo>
                  <a:lnTo>
                    <a:pt x="13807" y="19024"/>
                  </a:lnTo>
                  <a:lnTo>
                    <a:pt x="13609" y="19024"/>
                  </a:lnTo>
                  <a:lnTo>
                    <a:pt x="13490" y="18925"/>
                  </a:lnTo>
                  <a:lnTo>
                    <a:pt x="13490" y="19024"/>
                  </a:lnTo>
                  <a:lnTo>
                    <a:pt x="13095" y="19371"/>
                  </a:lnTo>
                  <a:lnTo>
                    <a:pt x="12699" y="19767"/>
                  </a:lnTo>
                  <a:lnTo>
                    <a:pt x="12303" y="19371"/>
                  </a:lnTo>
                  <a:lnTo>
                    <a:pt x="11908" y="19272"/>
                  </a:lnTo>
                  <a:lnTo>
                    <a:pt x="11710" y="19272"/>
                  </a:lnTo>
                  <a:lnTo>
                    <a:pt x="11631" y="19371"/>
                  </a:lnTo>
                  <a:lnTo>
                    <a:pt x="11235" y="19024"/>
                  </a:lnTo>
                  <a:lnTo>
                    <a:pt x="11037" y="19024"/>
                  </a:lnTo>
                  <a:lnTo>
                    <a:pt x="10919" y="18776"/>
                  </a:lnTo>
                  <a:lnTo>
                    <a:pt x="10642" y="18776"/>
                  </a:lnTo>
                  <a:lnTo>
                    <a:pt x="10325" y="18429"/>
                  </a:lnTo>
                  <a:lnTo>
                    <a:pt x="10444" y="18182"/>
                  </a:lnTo>
                  <a:lnTo>
                    <a:pt x="10444" y="18033"/>
                  </a:lnTo>
                  <a:lnTo>
                    <a:pt x="10127" y="18033"/>
                  </a:lnTo>
                  <a:lnTo>
                    <a:pt x="9851" y="17934"/>
                  </a:lnTo>
                  <a:lnTo>
                    <a:pt x="9732" y="17785"/>
                  </a:lnTo>
                  <a:lnTo>
                    <a:pt x="9455" y="17686"/>
                  </a:lnTo>
                  <a:lnTo>
                    <a:pt x="9059" y="17785"/>
                  </a:lnTo>
                  <a:lnTo>
                    <a:pt x="8862" y="17538"/>
                  </a:lnTo>
                  <a:lnTo>
                    <a:pt x="8585" y="16695"/>
                  </a:lnTo>
                  <a:lnTo>
                    <a:pt x="8466" y="16547"/>
                  </a:lnTo>
                  <a:lnTo>
                    <a:pt x="8387" y="16547"/>
                  </a:lnTo>
                  <a:lnTo>
                    <a:pt x="8268" y="16299"/>
                  </a:lnTo>
                  <a:lnTo>
                    <a:pt x="8466" y="16299"/>
                  </a:lnTo>
                  <a:lnTo>
                    <a:pt x="8268" y="16051"/>
                  </a:lnTo>
                  <a:lnTo>
                    <a:pt x="8070" y="16051"/>
                  </a:lnTo>
                  <a:lnTo>
                    <a:pt x="7991" y="15556"/>
                  </a:lnTo>
                  <a:lnTo>
                    <a:pt x="7675" y="15061"/>
                  </a:lnTo>
                  <a:lnTo>
                    <a:pt x="7596" y="14813"/>
                  </a:lnTo>
                  <a:lnTo>
                    <a:pt x="7398" y="14466"/>
                  </a:lnTo>
                  <a:lnTo>
                    <a:pt x="7279" y="14317"/>
                  </a:lnTo>
                  <a:lnTo>
                    <a:pt x="7002" y="14714"/>
                  </a:lnTo>
                  <a:lnTo>
                    <a:pt x="6884" y="14714"/>
                  </a:lnTo>
                  <a:lnTo>
                    <a:pt x="6686" y="14466"/>
                  </a:lnTo>
                  <a:lnTo>
                    <a:pt x="6409" y="14317"/>
                  </a:lnTo>
                  <a:lnTo>
                    <a:pt x="6409" y="14218"/>
                  </a:lnTo>
                  <a:lnTo>
                    <a:pt x="6488" y="14070"/>
                  </a:lnTo>
                  <a:lnTo>
                    <a:pt x="6409" y="14070"/>
                  </a:lnTo>
                  <a:lnTo>
                    <a:pt x="6290" y="14218"/>
                  </a:lnTo>
                  <a:lnTo>
                    <a:pt x="6211" y="14070"/>
                  </a:lnTo>
                  <a:lnTo>
                    <a:pt x="6290" y="14317"/>
                  </a:lnTo>
                  <a:lnTo>
                    <a:pt x="6290" y="14565"/>
                  </a:lnTo>
                  <a:lnTo>
                    <a:pt x="6211" y="14714"/>
                  </a:lnTo>
                  <a:lnTo>
                    <a:pt x="6092" y="14714"/>
                  </a:lnTo>
                  <a:lnTo>
                    <a:pt x="5895" y="14466"/>
                  </a:lnTo>
                  <a:lnTo>
                    <a:pt x="5895" y="14317"/>
                  </a:lnTo>
                  <a:lnTo>
                    <a:pt x="5697" y="14317"/>
                  </a:lnTo>
                  <a:lnTo>
                    <a:pt x="5499" y="14218"/>
                  </a:lnTo>
                  <a:lnTo>
                    <a:pt x="5301" y="14070"/>
                  </a:lnTo>
                  <a:lnTo>
                    <a:pt x="5222" y="13228"/>
                  </a:lnTo>
                  <a:lnTo>
                    <a:pt x="4905" y="13228"/>
                  </a:lnTo>
                  <a:lnTo>
                    <a:pt x="4826" y="12831"/>
                  </a:lnTo>
                  <a:lnTo>
                    <a:pt x="4826" y="12484"/>
                  </a:lnTo>
                  <a:lnTo>
                    <a:pt x="5103" y="12237"/>
                  </a:lnTo>
                  <a:lnTo>
                    <a:pt x="4826" y="11593"/>
                  </a:lnTo>
                  <a:lnTo>
                    <a:pt x="4629" y="11494"/>
                  </a:lnTo>
                  <a:lnTo>
                    <a:pt x="4431" y="10998"/>
                  </a:lnTo>
                  <a:lnTo>
                    <a:pt x="4312" y="10850"/>
                  </a:lnTo>
                  <a:lnTo>
                    <a:pt x="4233" y="10998"/>
                  </a:lnTo>
                  <a:lnTo>
                    <a:pt x="3442" y="10354"/>
                  </a:lnTo>
                  <a:lnTo>
                    <a:pt x="3244" y="10354"/>
                  </a:lnTo>
                  <a:lnTo>
                    <a:pt x="3125" y="10503"/>
                  </a:lnTo>
                  <a:lnTo>
                    <a:pt x="2927" y="10255"/>
                  </a:lnTo>
                  <a:lnTo>
                    <a:pt x="2927" y="10007"/>
                  </a:lnTo>
                  <a:lnTo>
                    <a:pt x="3046" y="9760"/>
                  </a:lnTo>
                  <a:lnTo>
                    <a:pt x="2730" y="9512"/>
                  </a:lnTo>
                  <a:lnTo>
                    <a:pt x="2730" y="9264"/>
                  </a:lnTo>
                  <a:lnTo>
                    <a:pt x="2532" y="9264"/>
                  </a:lnTo>
                  <a:lnTo>
                    <a:pt x="2334" y="9017"/>
                  </a:lnTo>
                  <a:lnTo>
                    <a:pt x="2255" y="9017"/>
                  </a:lnTo>
                  <a:lnTo>
                    <a:pt x="2255" y="8868"/>
                  </a:lnTo>
                  <a:lnTo>
                    <a:pt x="2334" y="8620"/>
                  </a:lnTo>
                  <a:lnTo>
                    <a:pt x="2255" y="8521"/>
                  </a:lnTo>
                  <a:lnTo>
                    <a:pt x="2334" y="8372"/>
                  </a:lnTo>
                  <a:lnTo>
                    <a:pt x="2334" y="7877"/>
                  </a:lnTo>
                  <a:lnTo>
                    <a:pt x="2453" y="7778"/>
                  </a:lnTo>
                  <a:lnTo>
                    <a:pt x="2453" y="7382"/>
                  </a:lnTo>
                  <a:lnTo>
                    <a:pt x="2651" y="7382"/>
                  </a:lnTo>
                  <a:lnTo>
                    <a:pt x="2730" y="7283"/>
                  </a:lnTo>
                  <a:lnTo>
                    <a:pt x="2730" y="6787"/>
                  </a:lnTo>
                  <a:lnTo>
                    <a:pt x="2651" y="6787"/>
                  </a:lnTo>
                  <a:lnTo>
                    <a:pt x="2651" y="6391"/>
                  </a:lnTo>
                  <a:lnTo>
                    <a:pt x="2730" y="6391"/>
                  </a:lnTo>
                  <a:lnTo>
                    <a:pt x="2927" y="6292"/>
                  </a:lnTo>
                  <a:lnTo>
                    <a:pt x="3046" y="6292"/>
                  </a:lnTo>
                  <a:lnTo>
                    <a:pt x="2848" y="6044"/>
                  </a:lnTo>
                  <a:lnTo>
                    <a:pt x="2532" y="6143"/>
                  </a:lnTo>
                  <a:lnTo>
                    <a:pt x="2453" y="6044"/>
                  </a:lnTo>
                  <a:lnTo>
                    <a:pt x="2057" y="5796"/>
                  </a:lnTo>
                  <a:lnTo>
                    <a:pt x="1859" y="5796"/>
                  </a:lnTo>
                  <a:lnTo>
                    <a:pt x="1741" y="5648"/>
                  </a:lnTo>
                  <a:lnTo>
                    <a:pt x="1662" y="5301"/>
                  </a:lnTo>
                  <a:lnTo>
                    <a:pt x="1464" y="5152"/>
                  </a:lnTo>
                  <a:lnTo>
                    <a:pt x="1345" y="5053"/>
                  </a:lnTo>
                  <a:lnTo>
                    <a:pt x="1266" y="4806"/>
                  </a:lnTo>
                  <a:lnTo>
                    <a:pt x="1266" y="4558"/>
                  </a:lnTo>
                  <a:lnTo>
                    <a:pt x="1147" y="4310"/>
                  </a:lnTo>
                  <a:lnTo>
                    <a:pt x="949" y="4211"/>
                  </a:lnTo>
                  <a:lnTo>
                    <a:pt x="949" y="4062"/>
                  </a:lnTo>
                  <a:lnTo>
                    <a:pt x="870" y="3716"/>
                  </a:lnTo>
                  <a:lnTo>
                    <a:pt x="673" y="3220"/>
                  </a:lnTo>
                  <a:lnTo>
                    <a:pt x="396" y="3072"/>
                  </a:lnTo>
                  <a:lnTo>
                    <a:pt x="396" y="2576"/>
                  </a:lnTo>
                  <a:lnTo>
                    <a:pt x="593" y="2081"/>
                  </a:lnTo>
                  <a:lnTo>
                    <a:pt x="475" y="1982"/>
                  </a:lnTo>
                  <a:lnTo>
                    <a:pt x="198" y="1982"/>
                  </a:lnTo>
                  <a:lnTo>
                    <a:pt x="198" y="1585"/>
                  </a:lnTo>
                  <a:lnTo>
                    <a:pt x="277" y="1338"/>
                  </a:lnTo>
                  <a:lnTo>
                    <a:pt x="198" y="842"/>
                  </a:lnTo>
                  <a:lnTo>
                    <a:pt x="79" y="594"/>
                  </a:lnTo>
                  <a:lnTo>
                    <a:pt x="0" y="495"/>
                  </a:lnTo>
                  <a:lnTo>
                    <a:pt x="277" y="495"/>
                  </a:lnTo>
                  <a:lnTo>
                    <a:pt x="396" y="99"/>
                  </a:lnTo>
                  <a:lnTo>
                    <a:pt x="593"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8" name="Freeform 189">
              <a:extLst>
                <a:ext uri="{FF2B5EF4-FFF2-40B4-BE49-F238E27FC236}">
                  <a16:creationId xmlns:a16="http://schemas.microsoft.com/office/drawing/2014/main" id="{C9F48CAC-EBCE-9D44-B9FF-F77A8A87CC87}"/>
                </a:ext>
              </a:extLst>
            </p:cNvPr>
            <p:cNvSpPr/>
            <p:nvPr/>
          </p:nvSpPr>
          <p:spPr>
            <a:xfrm>
              <a:off x="1494977" y="6265804"/>
              <a:ext cx="279938" cy="244200"/>
            </a:xfrm>
            <a:custGeom>
              <a:avLst/>
              <a:gdLst/>
              <a:ahLst/>
              <a:cxnLst>
                <a:cxn ang="0">
                  <a:pos x="wd2" y="hd2"/>
                </a:cxn>
                <a:cxn ang="5400000">
                  <a:pos x="wd2" y="hd2"/>
                </a:cxn>
                <a:cxn ang="10800000">
                  <a:pos x="wd2" y="hd2"/>
                </a:cxn>
                <a:cxn ang="16200000">
                  <a:pos x="wd2" y="hd2"/>
                </a:cxn>
              </a:cxnLst>
              <a:rect l="0" t="0" r="r" b="b"/>
              <a:pathLst>
                <a:path w="21600" h="21600" extrusionOk="0">
                  <a:moveTo>
                    <a:pt x="0" y="1844"/>
                  </a:moveTo>
                  <a:lnTo>
                    <a:pt x="1609" y="1317"/>
                  </a:lnTo>
                  <a:lnTo>
                    <a:pt x="4596" y="0"/>
                  </a:lnTo>
                  <a:lnTo>
                    <a:pt x="5055" y="527"/>
                  </a:lnTo>
                  <a:lnTo>
                    <a:pt x="8502" y="527"/>
                  </a:lnTo>
                  <a:lnTo>
                    <a:pt x="10111" y="1844"/>
                  </a:lnTo>
                  <a:lnTo>
                    <a:pt x="12409" y="2634"/>
                  </a:lnTo>
                  <a:lnTo>
                    <a:pt x="13557" y="3951"/>
                  </a:lnTo>
                  <a:lnTo>
                    <a:pt x="13098" y="5268"/>
                  </a:lnTo>
                  <a:lnTo>
                    <a:pt x="13098" y="6585"/>
                  </a:lnTo>
                  <a:lnTo>
                    <a:pt x="15855" y="9220"/>
                  </a:lnTo>
                  <a:lnTo>
                    <a:pt x="15855" y="10537"/>
                  </a:lnTo>
                  <a:lnTo>
                    <a:pt x="14706" y="11854"/>
                  </a:lnTo>
                  <a:lnTo>
                    <a:pt x="15855" y="13698"/>
                  </a:lnTo>
                  <a:lnTo>
                    <a:pt x="18153" y="15015"/>
                  </a:lnTo>
                  <a:lnTo>
                    <a:pt x="20451" y="15805"/>
                  </a:lnTo>
                  <a:lnTo>
                    <a:pt x="21600" y="17122"/>
                  </a:lnTo>
                  <a:lnTo>
                    <a:pt x="19991" y="17122"/>
                  </a:lnTo>
                  <a:lnTo>
                    <a:pt x="21140" y="18966"/>
                  </a:lnTo>
                  <a:lnTo>
                    <a:pt x="20451" y="19756"/>
                  </a:lnTo>
                  <a:lnTo>
                    <a:pt x="20451" y="21073"/>
                  </a:lnTo>
                  <a:lnTo>
                    <a:pt x="19302" y="21600"/>
                  </a:lnTo>
                  <a:lnTo>
                    <a:pt x="16545" y="17122"/>
                  </a:lnTo>
                  <a:lnTo>
                    <a:pt x="14706" y="16332"/>
                  </a:lnTo>
                  <a:lnTo>
                    <a:pt x="14247" y="14488"/>
                  </a:lnTo>
                  <a:lnTo>
                    <a:pt x="13098" y="14488"/>
                  </a:lnTo>
                  <a:lnTo>
                    <a:pt x="12409" y="15015"/>
                  </a:lnTo>
                  <a:lnTo>
                    <a:pt x="10800" y="13171"/>
                  </a:lnTo>
                  <a:lnTo>
                    <a:pt x="9651" y="13698"/>
                  </a:lnTo>
                  <a:lnTo>
                    <a:pt x="8502" y="13698"/>
                  </a:lnTo>
                  <a:lnTo>
                    <a:pt x="8043" y="13171"/>
                  </a:lnTo>
                  <a:lnTo>
                    <a:pt x="7353" y="11854"/>
                  </a:lnTo>
                  <a:lnTo>
                    <a:pt x="3906" y="11854"/>
                  </a:lnTo>
                  <a:lnTo>
                    <a:pt x="2298" y="10537"/>
                  </a:lnTo>
                  <a:lnTo>
                    <a:pt x="2298" y="7902"/>
                  </a:lnTo>
                  <a:lnTo>
                    <a:pt x="2757" y="5268"/>
                  </a:lnTo>
                  <a:lnTo>
                    <a:pt x="2298" y="3951"/>
                  </a:lnTo>
                  <a:lnTo>
                    <a:pt x="1149" y="3951"/>
                  </a:lnTo>
                  <a:lnTo>
                    <a:pt x="460" y="2634"/>
                  </a:lnTo>
                  <a:lnTo>
                    <a:pt x="0" y="1844"/>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9" name="Freeform 191">
              <a:extLst>
                <a:ext uri="{FF2B5EF4-FFF2-40B4-BE49-F238E27FC236}">
                  <a16:creationId xmlns:a16="http://schemas.microsoft.com/office/drawing/2014/main" id="{ED5CCEDD-398E-AC43-9FBA-F7D5F3D91F1D}"/>
                </a:ext>
              </a:extLst>
            </p:cNvPr>
            <p:cNvSpPr/>
            <p:nvPr/>
          </p:nvSpPr>
          <p:spPr>
            <a:xfrm>
              <a:off x="1864255" y="7305141"/>
              <a:ext cx="134014" cy="142947"/>
            </a:xfrm>
            <a:custGeom>
              <a:avLst/>
              <a:gdLst/>
              <a:ahLst/>
              <a:cxnLst>
                <a:cxn ang="0">
                  <a:pos x="wd2" y="hd2"/>
                </a:cxn>
                <a:cxn ang="5400000">
                  <a:pos x="wd2" y="hd2"/>
                </a:cxn>
                <a:cxn ang="10800000">
                  <a:pos x="wd2" y="hd2"/>
                </a:cxn>
                <a:cxn ang="16200000">
                  <a:pos x="wd2" y="hd2"/>
                </a:cxn>
              </a:cxnLst>
              <a:rect l="0" t="0" r="r" b="b"/>
              <a:pathLst>
                <a:path w="21600" h="21600" extrusionOk="0">
                  <a:moveTo>
                    <a:pt x="0" y="13500"/>
                  </a:moveTo>
                  <a:lnTo>
                    <a:pt x="3840" y="9000"/>
                  </a:lnTo>
                  <a:lnTo>
                    <a:pt x="6240" y="3600"/>
                  </a:lnTo>
                  <a:lnTo>
                    <a:pt x="12000" y="0"/>
                  </a:lnTo>
                  <a:lnTo>
                    <a:pt x="15840" y="2250"/>
                  </a:lnTo>
                  <a:lnTo>
                    <a:pt x="19200" y="1350"/>
                  </a:lnTo>
                  <a:lnTo>
                    <a:pt x="20640" y="1350"/>
                  </a:lnTo>
                  <a:lnTo>
                    <a:pt x="20640" y="2250"/>
                  </a:lnTo>
                  <a:lnTo>
                    <a:pt x="21600" y="8100"/>
                  </a:lnTo>
                  <a:lnTo>
                    <a:pt x="14400" y="9000"/>
                  </a:lnTo>
                  <a:lnTo>
                    <a:pt x="19200" y="12600"/>
                  </a:lnTo>
                  <a:lnTo>
                    <a:pt x="19200" y="11250"/>
                  </a:lnTo>
                  <a:lnTo>
                    <a:pt x="20640" y="12600"/>
                  </a:lnTo>
                  <a:lnTo>
                    <a:pt x="20640" y="14850"/>
                  </a:lnTo>
                  <a:lnTo>
                    <a:pt x="21600" y="15750"/>
                  </a:lnTo>
                  <a:lnTo>
                    <a:pt x="20640" y="17100"/>
                  </a:lnTo>
                  <a:lnTo>
                    <a:pt x="21600" y="18000"/>
                  </a:lnTo>
                  <a:lnTo>
                    <a:pt x="14400" y="21600"/>
                  </a:lnTo>
                  <a:lnTo>
                    <a:pt x="13440" y="17100"/>
                  </a:lnTo>
                  <a:lnTo>
                    <a:pt x="2400" y="13500"/>
                  </a:lnTo>
                  <a:lnTo>
                    <a:pt x="0" y="1350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0" name="Freeform 203">
              <a:extLst>
                <a:ext uri="{FF2B5EF4-FFF2-40B4-BE49-F238E27FC236}">
                  <a16:creationId xmlns:a16="http://schemas.microsoft.com/office/drawing/2014/main" id="{E3964644-DC5B-334A-A2BE-B1286C896C15}"/>
                </a:ext>
              </a:extLst>
            </p:cNvPr>
            <p:cNvSpPr/>
            <p:nvPr/>
          </p:nvSpPr>
          <p:spPr>
            <a:xfrm>
              <a:off x="6224112" y="9208112"/>
              <a:ext cx="1524760" cy="536049"/>
            </a:xfrm>
            <a:custGeom>
              <a:avLst/>
              <a:gdLst/>
              <a:ahLst/>
              <a:cxnLst>
                <a:cxn ang="0">
                  <a:pos x="wd2" y="hd2"/>
                </a:cxn>
                <a:cxn ang="5400000">
                  <a:pos x="wd2" y="hd2"/>
                </a:cxn>
                <a:cxn ang="10800000">
                  <a:pos x="wd2" y="hd2"/>
                </a:cxn>
                <a:cxn ang="16200000">
                  <a:pos x="wd2" y="hd2"/>
                </a:cxn>
              </a:cxnLst>
              <a:rect l="0" t="0" r="r" b="b"/>
              <a:pathLst>
                <a:path w="21600" h="21600" extrusionOk="0">
                  <a:moveTo>
                    <a:pt x="12952" y="16440"/>
                  </a:moveTo>
                  <a:lnTo>
                    <a:pt x="13078" y="16200"/>
                  </a:lnTo>
                  <a:lnTo>
                    <a:pt x="13162" y="16440"/>
                  </a:lnTo>
                  <a:lnTo>
                    <a:pt x="13078" y="16800"/>
                  </a:lnTo>
                  <a:lnTo>
                    <a:pt x="12952" y="16440"/>
                  </a:lnTo>
                  <a:close/>
                  <a:moveTo>
                    <a:pt x="12952" y="16200"/>
                  </a:moveTo>
                  <a:lnTo>
                    <a:pt x="12952" y="15600"/>
                  </a:lnTo>
                  <a:lnTo>
                    <a:pt x="12952" y="16200"/>
                  </a:lnTo>
                  <a:close/>
                  <a:moveTo>
                    <a:pt x="127" y="6000"/>
                  </a:moveTo>
                  <a:lnTo>
                    <a:pt x="0" y="5640"/>
                  </a:lnTo>
                  <a:lnTo>
                    <a:pt x="0" y="6600"/>
                  </a:lnTo>
                  <a:lnTo>
                    <a:pt x="127" y="6840"/>
                  </a:lnTo>
                  <a:lnTo>
                    <a:pt x="211" y="6840"/>
                  </a:lnTo>
                  <a:lnTo>
                    <a:pt x="211" y="6240"/>
                  </a:lnTo>
                  <a:lnTo>
                    <a:pt x="127" y="6000"/>
                  </a:lnTo>
                  <a:close/>
                  <a:moveTo>
                    <a:pt x="12952" y="16440"/>
                  </a:moveTo>
                  <a:lnTo>
                    <a:pt x="12741" y="17040"/>
                  </a:lnTo>
                  <a:lnTo>
                    <a:pt x="12952" y="16800"/>
                  </a:lnTo>
                  <a:lnTo>
                    <a:pt x="12952" y="16440"/>
                  </a:lnTo>
                  <a:close/>
                  <a:moveTo>
                    <a:pt x="13373" y="16200"/>
                  </a:moveTo>
                  <a:lnTo>
                    <a:pt x="13289" y="15600"/>
                  </a:lnTo>
                  <a:lnTo>
                    <a:pt x="13078" y="15600"/>
                  </a:lnTo>
                  <a:lnTo>
                    <a:pt x="13078" y="16200"/>
                  </a:lnTo>
                  <a:lnTo>
                    <a:pt x="13162" y="16440"/>
                  </a:lnTo>
                  <a:lnTo>
                    <a:pt x="13373" y="16200"/>
                  </a:lnTo>
                  <a:close/>
                  <a:moveTo>
                    <a:pt x="18858" y="360"/>
                  </a:moveTo>
                  <a:lnTo>
                    <a:pt x="18858" y="0"/>
                  </a:lnTo>
                  <a:lnTo>
                    <a:pt x="18731" y="360"/>
                  </a:lnTo>
                  <a:lnTo>
                    <a:pt x="18858" y="360"/>
                  </a:lnTo>
                  <a:close/>
                  <a:moveTo>
                    <a:pt x="19280" y="600"/>
                  </a:moveTo>
                  <a:lnTo>
                    <a:pt x="19280" y="0"/>
                  </a:lnTo>
                  <a:lnTo>
                    <a:pt x="19153" y="0"/>
                  </a:lnTo>
                  <a:lnTo>
                    <a:pt x="18942" y="600"/>
                  </a:lnTo>
                  <a:lnTo>
                    <a:pt x="19280" y="600"/>
                  </a:lnTo>
                  <a:close/>
                  <a:moveTo>
                    <a:pt x="21473" y="6840"/>
                  </a:moveTo>
                  <a:lnTo>
                    <a:pt x="21262" y="6840"/>
                  </a:lnTo>
                  <a:lnTo>
                    <a:pt x="21052" y="6600"/>
                  </a:lnTo>
                  <a:lnTo>
                    <a:pt x="20841" y="6240"/>
                  </a:lnTo>
                  <a:lnTo>
                    <a:pt x="20630" y="6240"/>
                  </a:lnTo>
                  <a:lnTo>
                    <a:pt x="20419" y="5400"/>
                  </a:lnTo>
                  <a:lnTo>
                    <a:pt x="20208" y="5400"/>
                  </a:lnTo>
                  <a:lnTo>
                    <a:pt x="20123" y="6000"/>
                  </a:lnTo>
                  <a:lnTo>
                    <a:pt x="19997" y="5640"/>
                  </a:lnTo>
                  <a:lnTo>
                    <a:pt x="20208" y="5040"/>
                  </a:lnTo>
                  <a:lnTo>
                    <a:pt x="20123" y="4440"/>
                  </a:lnTo>
                  <a:lnTo>
                    <a:pt x="19786" y="5400"/>
                  </a:lnTo>
                  <a:lnTo>
                    <a:pt x="19702" y="5040"/>
                  </a:lnTo>
                  <a:lnTo>
                    <a:pt x="19702" y="3960"/>
                  </a:lnTo>
                  <a:lnTo>
                    <a:pt x="19786" y="3600"/>
                  </a:lnTo>
                  <a:lnTo>
                    <a:pt x="19786" y="3360"/>
                  </a:lnTo>
                  <a:lnTo>
                    <a:pt x="19575" y="2760"/>
                  </a:lnTo>
                  <a:lnTo>
                    <a:pt x="19491" y="3000"/>
                  </a:lnTo>
                  <a:lnTo>
                    <a:pt x="19280" y="2400"/>
                  </a:lnTo>
                  <a:lnTo>
                    <a:pt x="19280" y="1560"/>
                  </a:lnTo>
                  <a:lnTo>
                    <a:pt x="19069" y="1200"/>
                  </a:lnTo>
                  <a:lnTo>
                    <a:pt x="18942" y="1200"/>
                  </a:lnTo>
                  <a:lnTo>
                    <a:pt x="18942" y="1800"/>
                  </a:lnTo>
                  <a:lnTo>
                    <a:pt x="18731" y="2760"/>
                  </a:lnTo>
                  <a:lnTo>
                    <a:pt x="18647" y="2400"/>
                  </a:lnTo>
                  <a:lnTo>
                    <a:pt x="18731" y="1800"/>
                  </a:lnTo>
                  <a:lnTo>
                    <a:pt x="18647" y="1560"/>
                  </a:lnTo>
                  <a:lnTo>
                    <a:pt x="18520" y="1560"/>
                  </a:lnTo>
                  <a:lnTo>
                    <a:pt x="18436" y="2760"/>
                  </a:lnTo>
                  <a:lnTo>
                    <a:pt x="18225" y="3000"/>
                  </a:lnTo>
                  <a:lnTo>
                    <a:pt x="18014" y="4440"/>
                  </a:lnTo>
                  <a:lnTo>
                    <a:pt x="17887" y="5400"/>
                  </a:lnTo>
                  <a:lnTo>
                    <a:pt x="17592" y="6600"/>
                  </a:lnTo>
                  <a:lnTo>
                    <a:pt x="17381" y="6600"/>
                  </a:lnTo>
                  <a:lnTo>
                    <a:pt x="17044" y="6840"/>
                  </a:lnTo>
                  <a:lnTo>
                    <a:pt x="16959" y="7200"/>
                  </a:lnTo>
                  <a:lnTo>
                    <a:pt x="17044" y="7200"/>
                  </a:lnTo>
                  <a:lnTo>
                    <a:pt x="16959" y="7440"/>
                  </a:lnTo>
                  <a:lnTo>
                    <a:pt x="17044" y="7800"/>
                  </a:lnTo>
                  <a:lnTo>
                    <a:pt x="17255" y="7440"/>
                  </a:lnTo>
                  <a:lnTo>
                    <a:pt x="17170" y="8040"/>
                  </a:lnTo>
                  <a:lnTo>
                    <a:pt x="17044" y="8040"/>
                  </a:lnTo>
                  <a:lnTo>
                    <a:pt x="16959" y="8400"/>
                  </a:lnTo>
                  <a:lnTo>
                    <a:pt x="17044" y="8640"/>
                  </a:lnTo>
                  <a:lnTo>
                    <a:pt x="17170" y="9600"/>
                  </a:lnTo>
                  <a:lnTo>
                    <a:pt x="17044" y="10200"/>
                  </a:lnTo>
                  <a:lnTo>
                    <a:pt x="16959" y="9840"/>
                  </a:lnTo>
                  <a:lnTo>
                    <a:pt x="16833" y="9240"/>
                  </a:lnTo>
                  <a:lnTo>
                    <a:pt x="16833" y="8400"/>
                  </a:lnTo>
                  <a:lnTo>
                    <a:pt x="16622" y="9000"/>
                  </a:lnTo>
                  <a:lnTo>
                    <a:pt x="16622" y="10440"/>
                  </a:lnTo>
                  <a:lnTo>
                    <a:pt x="16537" y="10800"/>
                  </a:lnTo>
                  <a:lnTo>
                    <a:pt x="16327" y="10200"/>
                  </a:lnTo>
                  <a:lnTo>
                    <a:pt x="16116" y="9240"/>
                  </a:lnTo>
                  <a:lnTo>
                    <a:pt x="15989" y="9240"/>
                  </a:lnTo>
                  <a:lnTo>
                    <a:pt x="15905" y="9000"/>
                  </a:lnTo>
                  <a:lnTo>
                    <a:pt x="15694" y="9600"/>
                  </a:lnTo>
                  <a:lnTo>
                    <a:pt x="15694" y="10200"/>
                  </a:lnTo>
                  <a:lnTo>
                    <a:pt x="15356" y="11040"/>
                  </a:lnTo>
                  <a:lnTo>
                    <a:pt x="15272" y="11640"/>
                  </a:lnTo>
                  <a:lnTo>
                    <a:pt x="14977" y="12600"/>
                  </a:lnTo>
                  <a:lnTo>
                    <a:pt x="14977" y="13200"/>
                  </a:lnTo>
                  <a:lnTo>
                    <a:pt x="14639" y="14040"/>
                  </a:lnTo>
                  <a:lnTo>
                    <a:pt x="14344" y="14640"/>
                  </a:lnTo>
                  <a:lnTo>
                    <a:pt x="13373" y="15240"/>
                  </a:lnTo>
                  <a:lnTo>
                    <a:pt x="13289" y="15600"/>
                  </a:lnTo>
                  <a:lnTo>
                    <a:pt x="13373" y="16440"/>
                  </a:lnTo>
                  <a:lnTo>
                    <a:pt x="13500" y="16800"/>
                  </a:lnTo>
                  <a:lnTo>
                    <a:pt x="13373" y="16440"/>
                  </a:lnTo>
                  <a:lnTo>
                    <a:pt x="13162" y="16800"/>
                  </a:lnTo>
                  <a:lnTo>
                    <a:pt x="12952" y="16800"/>
                  </a:lnTo>
                  <a:lnTo>
                    <a:pt x="12867" y="17400"/>
                  </a:lnTo>
                  <a:lnTo>
                    <a:pt x="12741" y="18000"/>
                  </a:lnTo>
                  <a:lnTo>
                    <a:pt x="12741" y="18840"/>
                  </a:lnTo>
                  <a:lnTo>
                    <a:pt x="12530" y="19800"/>
                  </a:lnTo>
                  <a:lnTo>
                    <a:pt x="12108" y="19800"/>
                  </a:lnTo>
                  <a:lnTo>
                    <a:pt x="11602" y="19200"/>
                  </a:lnTo>
                  <a:lnTo>
                    <a:pt x="11264" y="19200"/>
                  </a:lnTo>
                  <a:lnTo>
                    <a:pt x="11180" y="18840"/>
                  </a:lnTo>
                  <a:lnTo>
                    <a:pt x="10969" y="18240"/>
                  </a:lnTo>
                  <a:lnTo>
                    <a:pt x="11180" y="19440"/>
                  </a:lnTo>
                  <a:lnTo>
                    <a:pt x="11475" y="20040"/>
                  </a:lnTo>
                  <a:lnTo>
                    <a:pt x="11812" y="21000"/>
                  </a:lnTo>
                  <a:lnTo>
                    <a:pt x="11897" y="21600"/>
                  </a:lnTo>
                  <a:lnTo>
                    <a:pt x="12023" y="21600"/>
                  </a:lnTo>
                  <a:lnTo>
                    <a:pt x="12445" y="21240"/>
                  </a:lnTo>
                  <a:lnTo>
                    <a:pt x="12445" y="21000"/>
                  </a:lnTo>
                  <a:lnTo>
                    <a:pt x="13500" y="21000"/>
                  </a:lnTo>
                  <a:lnTo>
                    <a:pt x="14133" y="20400"/>
                  </a:lnTo>
                  <a:lnTo>
                    <a:pt x="14217" y="19800"/>
                  </a:lnTo>
                  <a:lnTo>
                    <a:pt x="14850" y="19800"/>
                  </a:lnTo>
                  <a:lnTo>
                    <a:pt x="15061" y="20040"/>
                  </a:lnTo>
                  <a:lnTo>
                    <a:pt x="15145" y="20640"/>
                  </a:lnTo>
                  <a:lnTo>
                    <a:pt x="15483" y="20640"/>
                  </a:lnTo>
                  <a:lnTo>
                    <a:pt x="15905" y="19800"/>
                  </a:lnTo>
                  <a:lnTo>
                    <a:pt x="16411" y="19440"/>
                  </a:lnTo>
                  <a:lnTo>
                    <a:pt x="16411" y="19200"/>
                  </a:lnTo>
                  <a:lnTo>
                    <a:pt x="16833" y="17040"/>
                  </a:lnTo>
                  <a:lnTo>
                    <a:pt x="17044" y="15840"/>
                  </a:lnTo>
                  <a:lnTo>
                    <a:pt x="17381" y="14400"/>
                  </a:lnTo>
                  <a:lnTo>
                    <a:pt x="17592" y="12000"/>
                  </a:lnTo>
                  <a:lnTo>
                    <a:pt x="17592" y="11400"/>
                  </a:lnTo>
                  <a:lnTo>
                    <a:pt x="17677" y="10800"/>
                  </a:lnTo>
                  <a:lnTo>
                    <a:pt x="17677" y="10440"/>
                  </a:lnTo>
                  <a:lnTo>
                    <a:pt x="17887" y="9600"/>
                  </a:lnTo>
                  <a:lnTo>
                    <a:pt x="18098" y="9840"/>
                  </a:lnTo>
                  <a:lnTo>
                    <a:pt x="18942" y="9840"/>
                  </a:lnTo>
                  <a:lnTo>
                    <a:pt x="19069" y="10200"/>
                  </a:lnTo>
                  <a:lnTo>
                    <a:pt x="19702" y="10200"/>
                  </a:lnTo>
                  <a:lnTo>
                    <a:pt x="19702" y="9840"/>
                  </a:lnTo>
                  <a:lnTo>
                    <a:pt x="19912" y="10440"/>
                  </a:lnTo>
                  <a:lnTo>
                    <a:pt x="20123" y="10440"/>
                  </a:lnTo>
                  <a:lnTo>
                    <a:pt x="20334" y="10200"/>
                  </a:lnTo>
                  <a:lnTo>
                    <a:pt x="20630" y="10200"/>
                  </a:lnTo>
                  <a:lnTo>
                    <a:pt x="20630" y="9840"/>
                  </a:lnTo>
                  <a:lnTo>
                    <a:pt x="20334" y="9000"/>
                  </a:lnTo>
                  <a:lnTo>
                    <a:pt x="20334" y="8040"/>
                  </a:lnTo>
                  <a:lnTo>
                    <a:pt x="20967" y="8040"/>
                  </a:lnTo>
                  <a:lnTo>
                    <a:pt x="21262" y="7800"/>
                  </a:lnTo>
                  <a:lnTo>
                    <a:pt x="21600" y="7200"/>
                  </a:lnTo>
                  <a:lnTo>
                    <a:pt x="21473" y="6840"/>
                  </a:lnTo>
                  <a:close/>
                  <a:moveTo>
                    <a:pt x="4641" y="17640"/>
                  </a:moveTo>
                  <a:lnTo>
                    <a:pt x="4556" y="17640"/>
                  </a:lnTo>
                  <a:lnTo>
                    <a:pt x="4556" y="17040"/>
                  </a:lnTo>
                  <a:lnTo>
                    <a:pt x="4430" y="17040"/>
                  </a:lnTo>
                  <a:lnTo>
                    <a:pt x="4430" y="15600"/>
                  </a:lnTo>
                  <a:lnTo>
                    <a:pt x="4219" y="15600"/>
                  </a:lnTo>
                  <a:lnTo>
                    <a:pt x="3923" y="15000"/>
                  </a:lnTo>
                  <a:lnTo>
                    <a:pt x="3797" y="14040"/>
                  </a:lnTo>
                  <a:lnTo>
                    <a:pt x="3797" y="12600"/>
                  </a:lnTo>
                  <a:lnTo>
                    <a:pt x="3713" y="12000"/>
                  </a:lnTo>
                  <a:lnTo>
                    <a:pt x="3713" y="11400"/>
                  </a:lnTo>
                  <a:lnTo>
                    <a:pt x="3797" y="11040"/>
                  </a:lnTo>
                  <a:lnTo>
                    <a:pt x="3797" y="9240"/>
                  </a:lnTo>
                  <a:lnTo>
                    <a:pt x="3713" y="8040"/>
                  </a:lnTo>
                  <a:lnTo>
                    <a:pt x="3502" y="6840"/>
                  </a:lnTo>
                  <a:lnTo>
                    <a:pt x="2658" y="4440"/>
                  </a:lnTo>
                  <a:lnTo>
                    <a:pt x="2531" y="3600"/>
                  </a:lnTo>
                  <a:lnTo>
                    <a:pt x="2447" y="3600"/>
                  </a:lnTo>
                  <a:lnTo>
                    <a:pt x="2320" y="3960"/>
                  </a:lnTo>
                  <a:lnTo>
                    <a:pt x="2109" y="4200"/>
                  </a:lnTo>
                  <a:lnTo>
                    <a:pt x="2109" y="4800"/>
                  </a:lnTo>
                  <a:lnTo>
                    <a:pt x="1898" y="5040"/>
                  </a:lnTo>
                  <a:lnTo>
                    <a:pt x="1814" y="4800"/>
                  </a:lnTo>
                  <a:lnTo>
                    <a:pt x="1603" y="4800"/>
                  </a:lnTo>
                  <a:lnTo>
                    <a:pt x="1392" y="5400"/>
                  </a:lnTo>
                  <a:lnTo>
                    <a:pt x="1055" y="5040"/>
                  </a:lnTo>
                  <a:lnTo>
                    <a:pt x="1055" y="4800"/>
                  </a:lnTo>
                  <a:lnTo>
                    <a:pt x="1181" y="4200"/>
                  </a:lnTo>
                  <a:lnTo>
                    <a:pt x="1181" y="3360"/>
                  </a:lnTo>
                  <a:lnTo>
                    <a:pt x="1055" y="3000"/>
                  </a:lnTo>
                  <a:lnTo>
                    <a:pt x="844" y="3000"/>
                  </a:lnTo>
                  <a:lnTo>
                    <a:pt x="759" y="2760"/>
                  </a:lnTo>
                  <a:lnTo>
                    <a:pt x="422" y="2400"/>
                  </a:lnTo>
                  <a:lnTo>
                    <a:pt x="211" y="1800"/>
                  </a:lnTo>
                  <a:lnTo>
                    <a:pt x="127" y="2400"/>
                  </a:lnTo>
                  <a:lnTo>
                    <a:pt x="0" y="3000"/>
                  </a:lnTo>
                  <a:lnTo>
                    <a:pt x="211" y="4200"/>
                  </a:lnTo>
                  <a:lnTo>
                    <a:pt x="422" y="6840"/>
                  </a:lnTo>
                  <a:lnTo>
                    <a:pt x="548" y="7800"/>
                  </a:lnTo>
                  <a:lnTo>
                    <a:pt x="633" y="8400"/>
                  </a:lnTo>
                  <a:lnTo>
                    <a:pt x="633" y="9600"/>
                  </a:lnTo>
                  <a:lnTo>
                    <a:pt x="548" y="9600"/>
                  </a:lnTo>
                  <a:lnTo>
                    <a:pt x="548" y="10440"/>
                  </a:lnTo>
                  <a:lnTo>
                    <a:pt x="759" y="10800"/>
                  </a:lnTo>
                  <a:lnTo>
                    <a:pt x="633" y="11040"/>
                  </a:lnTo>
                  <a:lnTo>
                    <a:pt x="1688" y="14040"/>
                  </a:lnTo>
                  <a:lnTo>
                    <a:pt x="1477" y="14400"/>
                  </a:lnTo>
                  <a:lnTo>
                    <a:pt x="1477" y="15000"/>
                  </a:lnTo>
                  <a:lnTo>
                    <a:pt x="1603" y="15240"/>
                  </a:lnTo>
                  <a:lnTo>
                    <a:pt x="2025" y="15600"/>
                  </a:lnTo>
                  <a:lnTo>
                    <a:pt x="2320" y="16440"/>
                  </a:lnTo>
                  <a:lnTo>
                    <a:pt x="2320" y="17040"/>
                  </a:lnTo>
                  <a:lnTo>
                    <a:pt x="2531" y="18000"/>
                  </a:lnTo>
                  <a:lnTo>
                    <a:pt x="2742" y="18000"/>
                  </a:lnTo>
                  <a:lnTo>
                    <a:pt x="2953" y="17640"/>
                  </a:lnTo>
                  <a:lnTo>
                    <a:pt x="3080" y="18000"/>
                  </a:lnTo>
                  <a:lnTo>
                    <a:pt x="3164" y="18600"/>
                  </a:lnTo>
                  <a:lnTo>
                    <a:pt x="3502" y="19200"/>
                  </a:lnTo>
                  <a:lnTo>
                    <a:pt x="3923" y="19200"/>
                  </a:lnTo>
                  <a:lnTo>
                    <a:pt x="4008" y="19800"/>
                  </a:lnTo>
                  <a:lnTo>
                    <a:pt x="4219" y="20040"/>
                  </a:lnTo>
                  <a:lnTo>
                    <a:pt x="4345" y="19800"/>
                  </a:lnTo>
                  <a:lnTo>
                    <a:pt x="4556" y="19440"/>
                  </a:lnTo>
                  <a:lnTo>
                    <a:pt x="4641" y="19440"/>
                  </a:lnTo>
                  <a:lnTo>
                    <a:pt x="4641" y="19200"/>
                  </a:lnTo>
                  <a:lnTo>
                    <a:pt x="4556" y="18840"/>
                  </a:lnTo>
                  <a:lnTo>
                    <a:pt x="4641" y="19200"/>
                  </a:lnTo>
                  <a:lnTo>
                    <a:pt x="4641" y="19440"/>
                  </a:lnTo>
                  <a:lnTo>
                    <a:pt x="4767" y="19800"/>
                  </a:lnTo>
                  <a:lnTo>
                    <a:pt x="4852" y="19800"/>
                  </a:lnTo>
                  <a:lnTo>
                    <a:pt x="4852" y="19200"/>
                  </a:lnTo>
                  <a:lnTo>
                    <a:pt x="4641" y="17640"/>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1" name="Freeform 204">
              <a:extLst>
                <a:ext uri="{FF2B5EF4-FFF2-40B4-BE49-F238E27FC236}">
                  <a16:creationId xmlns:a16="http://schemas.microsoft.com/office/drawing/2014/main" id="{543E6D14-9845-404C-901A-EF3D48D086B6}"/>
                </a:ext>
              </a:extLst>
            </p:cNvPr>
            <p:cNvSpPr/>
            <p:nvPr/>
          </p:nvSpPr>
          <p:spPr>
            <a:xfrm>
              <a:off x="6529362" y="9686087"/>
              <a:ext cx="23826" cy="23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0"/>
                  </a:lnTo>
                  <a:lnTo>
                    <a:pt x="0" y="12960"/>
                  </a:lnTo>
                  <a:lnTo>
                    <a:pt x="6171" y="21600"/>
                  </a:lnTo>
                  <a:lnTo>
                    <a:pt x="21600" y="12960"/>
                  </a:lnTo>
                  <a:lnTo>
                    <a:pt x="21600" y="0"/>
                  </a:lnTo>
                  <a:close/>
                </a:path>
              </a:pathLst>
            </a:custGeom>
            <a:solidFill>
              <a:srgbClr val="DDDDDD"/>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2" name="Rectangle 205">
              <a:extLst>
                <a:ext uri="{FF2B5EF4-FFF2-40B4-BE49-F238E27FC236}">
                  <a16:creationId xmlns:a16="http://schemas.microsoft.com/office/drawing/2014/main" id="{FC405A70-C9F9-3D41-B293-F674699E80E3}"/>
                </a:ext>
              </a:extLst>
            </p:cNvPr>
            <p:cNvSpPr txBox="1"/>
            <p:nvPr/>
          </p:nvSpPr>
          <p:spPr>
            <a:xfrm>
              <a:off x="5186264" y="6626147"/>
              <a:ext cx="1612612" cy="452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 H I N A</a:t>
              </a:r>
            </a:p>
          </p:txBody>
        </p:sp>
        <p:sp>
          <p:nvSpPr>
            <p:cNvPr id="163" name="Rectangle 206">
              <a:extLst>
                <a:ext uri="{FF2B5EF4-FFF2-40B4-BE49-F238E27FC236}">
                  <a16:creationId xmlns:a16="http://schemas.microsoft.com/office/drawing/2014/main" id="{C9BFD334-098D-F94D-97AF-2B44108AD4E9}"/>
                </a:ext>
              </a:extLst>
            </p:cNvPr>
            <p:cNvSpPr txBox="1"/>
            <p:nvPr/>
          </p:nvSpPr>
          <p:spPr>
            <a:xfrm>
              <a:off x="5303897" y="5342611"/>
              <a:ext cx="1179470" cy="262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MONGOLIA</a:t>
              </a:r>
            </a:p>
          </p:txBody>
        </p:sp>
        <p:sp>
          <p:nvSpPr>
            <p:cNvPr id="164" name="Rectangle 207">
              <a:extLst>
                <a:ext uri="{FF2B5EF4-FFF2-40B4-BE49-F238E27FC236}">
                  <a16:creationId xmlns:a16="http://schemas.microsoft.com/office/drawing/2014/main" id="{7AE0E712-D4EC-9343-85F1-8BAA007C9A08}"/>
                </a:ext>
              </a:extLst>
            </p:cNvPr>
            <p:cNvSpPr txBox="1"/>
            <p:nvPr/>
          </p:nvSpPr>
          <p:spPr>
            <a:xfrm>
              <a:off x="2683219" y="5357500"/>
              <a:ext cx="1437757" cy="2620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KAZAKHSTAN</a:t>
              </a:r>
            </a:p>
          </p:txBody>
        </p:sp>
        <p:sp>
          <p:nvSpPr>
            <p:cNvPr id="165" name="Rectangle 216">
              <a:extLst>
                <a:ext uri="{FF2B5EF4-FFF2-40B4-BE49-F238E27FC236}">
                  <a16:creationId xmlns:a16="http://schemas.microsoft.com/office/drawing/2014/main" id="{65A5626A-3929-C84E-B43E-7459BEF73985}"/>
                </a:ext>
              </a:extLst>
            </p:cNvPr>
            <p:cNvSpPr txBox="1"/>
            <p:nvPr/>
          </p:nvSpPr>
          <p:spPr>
            <a:xfrm>
              <a:off x="1834475" y="7320033"/>
              <a:ext cx="238244"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KUWAIT</a:t>
              </a:r>
            </a:p>
          </p:txBody>
        </p:sp>
        <p:sp>
          <p:nvSpPr>
            <p:cNvPr id="166" name="Rectangle 221">
              <a:extLst>
                <a:ext uri="{FF2B5EF4-FFF2-40B4-BE49-F238E27FC236}">
                  <a16:creationId xmlns:a16="http://schemas.microsoft.com/office/drawing/2014/main" id="{CBCDE81A-9F53-D34A-B6CA-A0E960293081}"/>
                </a:ext>
              </a:extLst>
            </p:cNvPr>
            <p:cNvSpPr txBox="1"/>
            <p:nvPr/>
          </p:nvSpPr>
          <p:spPr>
            <a:xfrm>
              <a:off x="862177" y="6387903"/>
              <a:ext cx="1203131"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ARMENIA</a:t>
              </a:r>
            </a:p>
          </p:txBody>
        </p:sp>
        <p:sp>
          <p:nvSpPr>
            <p:cNvPr id="167" name="Rectangle 222">
              <a:extLst>
                <a:ext uri="{FF2B5EF4-FFF2-40B4-BE49-F238E27FC236}">
                  <a16:creationId xmlns:a16="http://schemas.microsoft.com/office/drawing/2014/main" id="{097BE96F-DA2C-CB4C-B804-2457970C8300}"/>
                </a:ext>
              </a:extLst>
            </p:cNvPr>
            <p:cNvSpPr txBox="1"/>
            <p:nvPr/>
          </p:nvSpPr>
          <p:spPr>
            <a:xfrm>
              <a:off x="709415" y="6097545"/>
              <a:ext cx="1437757"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AZERBAIJAN</a:t>
              </a:r>
            </a:p>
          </p:txBody>
        </p:sp>
        <p:sp>
          <p:nvSpPr>
            <p:cNvPr id="168" name="Rectangle 223">
              <a:extLst>
                <a:ext uri="{FF2B5EF4-FFF2-40B4-BE49-F238E27FC236}">
                  <a16:creationId xmlns:a16="http://schemas.microsoft.com/office/drawing/2014/main" id="{D169D646-719C-4A4E-B9C7-BE290962CDA0}"/>
                </a:ext>
              </a:extLst>
            </p:cNvPr>
            <p:cNvSpPr txBox="1"/>
            <p:nvPr/>
          </p:nvSpPr>
          <p:spPr>
            <a:xfrm>
              <a:off x="2179700" y="5997778"/>
              <a:ext cx="1335653"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UZBEKISTAN</a:t>
              </a:r>
            </a:p>
          </p:txBody>
        </p:sp>
        <p:sp>
          <p:nvSpPr>
            <p:cNvPr id="169" name="Rectangle 224">
              <a:extLst>
                <a:ext uri="{FF2B5EF4-FFF2-40B4-BE49-F238E27FC236}">
                  <a16:creationId xmlns:a16="http://schemas.microsoft.com/office/drawing/2014/main" id="{9C748A2D-2F42-6040-98D1-79CE8EC35F43}"/>
                </a:ext>
              </a:extLst>
            </p:cNvPr>
            <p:cNvSpPr txBox="1"/>
            <p:nvPr/>
          </p:nvSpPr>
          <p:spPr>
            <a:xfrm>
              <a:off x="1995517" y="6294096"/>
              <a:ext cx="1951736"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TURKMENISTAN</a:t>
              </a:r>
            </a:p>
          </p:txBody>
        </p:sp>
        <p:sp>
          <p:nvSpPr>
            <p:cNvPr id="170" name="Rectangle 225">
              <a:extLst>
                <a:ext uri="{FF2B5EF4-FFF2-40B4-BE49-F238E27FC236}">
                  <a16:creationId xmlns:a16="http://schemas.microsoft.com/office/drawing/2014/main" id="{79486F08-FE58-3D49-9355-0CE80231B963}"/>
                </a:ext>
              </a:extLst>
            </p:cNvPr>
            <p:cNvSpPr txBox="1"/>
            <p:nvPr/>
          </p:nvSpPr>
          <p:spPr>
            <a:xfrm>
              <a:off x="2489645" y="6888216"/>
              <a:ext cx="1590280"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AFGHANISTAN</a:t>
              </a:r>
            </a:p>
          </p:txBody>
        </p:sp>
        <p:sp>
          <p:nvSpPr>
            <p:cNvPr id="171" name="Rectangle 226">
              <a:extLst>
                <a:ext uri="{FF2B5EF4-FFF2-40B4-BE49-F238E27FC236}">
                  <a16:creationId xmlns:a16="http://schemas.microsoft.com/office/drawing/2014/main" id="{3F4F8622-3D74-3641-9FD1-757F11FBBCA3}"/>
                </a:ext>
              </a:extLst>
            </p:cNvPr>
            <p:cNvSpPr txBox="1"/>
            <p:nvPr/>
          </p:nvSpPr>
          <p:spPr>
            <a:xfrm>
              <a:off x="3530472" y="6657417"/>
              <a:ext cx="1408616"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KASHMIR</a:t>
              </a:r>
            </a:p>
          </p:txBody>
        </p:sp>
        <p:sp>
          <p:nvSpPr>
            <p:cNvPr id="172" name="Rectangle 227">
              <a:extLst>
                <a:ext uri="{FF2B5EF4-FFF2-40B4-BE49-F238E27FC236}">
                  <a16:creationId xmlns:a16="http://schemas.microsoft.com/office/drawing/2014/main" id="{6D06E269-574F-DF47-9D99-89E870207AC8}"/>
                </a:ext>
              </a:extLst>
            </p:cNvPr>
            <p:cNvSpPr txBox="1"/>
            <p:nvPr/>
          </p:nvSpPr>
          <p:spPr>
            <a:xfrm>
              <a:off x="4414950" y="7369171"/>
              <a:ext cx="789184"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NEPAL</a:t>
              </a:r>
            </a:p>
          </p:txBody>
        </p:sp>
        <p:sp>
          <p:nvSpPr>
            <p:cNvPr id="173" name="Rectangle 229">
              <a:extLst>
                <a:ext uri="{FF2B5EF4-FFF2-40B4-BE49-F238E27FC236}">
                  <a16:creationId xmlns:a16="http://schemas.microsoft.com/office/drawing/2014/main" id="{C5866B9D-B83B-0D4F-8045-86DDF9E8FDE0}"/>
                </a:ext>
              </a:extLst>
            </p:cNvPr>
            <p:cNvSpPr txBox="1"/>
            <p:nvPr/>
          </p:nvSpPr>
          <p:spPr>
            <a:xfrm>
              <a:off x="4591863" y="9062187"/>
              <a:ext cx="831157" cy="510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SRI LANKA</a:t>
              </a:r>
            </a:p>
          </p:txBody>
        </p:sp>
        <p:sp>
          <p:nvSpPr>
            <p:cNvPr id="174" name="Rectangle 230">
              <a:extLst>
                <a:ext uri="{FF2B5EF4-FFF2-40B4-BE49-F238E27FC236}">
                  <a16:creationId xmlns:a16="http://schemas.microsoft.com/office/drawing/2014/main" id="{3A1984FE-AF2E-104B-BB32-A6AB793E58C7}"/>
                </a:ext>
              </a:extLst>
            </p:cNvPr>
            <p:cNvSpPr txBox="1"/>
            <p:nvPr/>
          </p:nvSpPr>
          <p:spPr>
            <a:xfrm>
              <a:off x="5006092" y="7472502"/>
              <a:ext cx="938083"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BHUTAN</a:t>
              </a:r>
            </a:p>
          </p:txBody>
        </p:sp>
        <p:sp>
          <p:nvSpPr>
            <p:cNvPr id="175" name="Rectangle 231">
              <a:extLst>
                <a:ext uri="{FF2B5EF4-FFF2-40B4-BE49-F238E27FC236}">
                  <a16:creationId xmlns:a16="http://schemas.microsoft.com/office/drawing/2014/main" id="{473973E1-8D0B-3340-B585-1567092A9902}"/>
                </a:ext>
              </a:extLst>
            </p:cNvPr>
            <p:cNvSpPr txBox="1"/>
            <p:nvPr/>
          </p:nvSpPr>
          <p:spPr>
            <a:xfrm>
              <a:off x="4742535" y="7710156"/>
              <a:ext cx="1626013" cy="199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BANGLADESH</a:t>
              </a:r>
            </a:p>
          </p:txBody>
        </p:sp>
        <p:sp>
          <p:nvSpPr>
            <p:cNvPr id="176" name="Rectangle 232">
              <a:extLst>
                <a:ext uri="{FF2B5EF4-FFF2-40B4-BE49-F238E27FC236}">
                  <a16:creationId xmlns:a16="http://schemas.microsoft.com/office/drawing/2014/main" id="{0B012A35-E1B9-DB48-AB1E-63A8468685A7}"/>
                </a:ext>
              </a:extLst>
            </p:cNvPr>
            <p:cNvSpPr txBox="1"/>
            <p:nvPr/>
          </p:nvSpPr>
          <p:spPr>
            <a:xfrm>
              <a:off x="4979291" y="7969245"/>
              <a:ext cx="1203130" cy="4764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dirty="0"/>
                <a:t>MYANMAR</a:t>
              </a:r>
            </a:p>
            <a:p>
              <a:pPr algn="ctr" defTabSz="457200">
                <a:defRPr sz="1100" b="0" spc="0"/>
              </a:pPr>
              <a:r>
                <a:rPr sz="550" dirty="0"/>
                <a:t>(BURMA)</a:t>
              </a:r>
            </a:p>
          </p:txBody>
        </p:sp>
        <p:sp>
          <p:nvSpPr>
            <p:cNvPr id="177" name="Rectangle 234">
              <a:extLst>
                <a:ext uri="{FF2B5EF4-FFF2-40B4-BE49-F238E27FC236}">
                  <a16:creationId xmlns:a16="http://schemas.microsoft.com/office/drawing/2014/main" id="{A6F59969-0BA0-4041-A25C-DB74F5B499F0}"/>
                </a:ext>
              </a:extLst>
            </p:cNvPr>
            <p:cNvSpPr txBox="1"/>
            <p:nvPr/>
          </p:nvSpPr>
          <p:spPr>
            <a:xfrm>
              <a:off x="6247936" y="8040719"/>
              <a:ext cx="586678"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LAOS</a:t>
              </a:r>
            </a:p>
          </p:txBody>
        </p:sp>
        <p:sp>
          <p:nvSpPr>
            <p:cNvPr id="178" name="Rectangle 238">
              <a:extLst>
                <a:ext uri="{FF2B5EF4-FFF2-40B4-BE49-F238E27FC236}">
                  <a16:creationId xmlns:a16="http://schemas.microsoft.com/office/drawing/2014/main" id="{3055960A-A78E-8345-BBF2-0E446E490B52}"/>
                </a:ext>
              </a:extLst>
            </p:cNvPr>
            <p:cNvSpPr txBox="1"/>
            <p:nvPr/>
          </p:nvSpPr>
          <p:spPr>
            <a:xfrm>
              <a:off x="7605900" y="6342400"/>
              <a:ext cx="831156" cy="5100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SOUTH</a:t>
              </a:r>
            </a:p>
            <a:p>
              <a:pPr algn="ctr" defTabSz="457200">
                <a:defRPr sz="1100" b="0" spc="0"/>
              </a:pPr>
              <a:r>
                <a:rPr sz="550"/>
                <a:t>KOREA</a:t>
              </a:r>
            </a:p>
          </p:txBody>
        </p:sp>
        <p:sp>
          <p:nvSpPr>
            <p:cNvPr id="179" name="Rectangle 239">
              <a:extLst>
                <a:ext uri="{FF2B5EF4-FFF2-40B4-BE49-F238E27FC236}">
                  <a16:creationId xmlns:a16="http://schemas.microsoft.com/office/drawing/2014/main" id="{1FDEE4DB-4A68-8449-B252-C8481AA20E61}"/>
                </a:ext>
              </a:extLst>
            </p:cNvPr>
            <p:cNvSpPr txBox="1"/>
            <p:nvPr/>
          </p:nvSpPr>
          <p:spPr>
            <a:xfrm>
              <a:off x="8615481" y="6754204"/>
              <a:ext cx="999252" cy="381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JAPAN</a:t>
              </a:r>
            </a:p>
          </p:txBody>
        </p:sp>
        <p:sp>
          <p:nvSpPr>
            <p:cNvPr id="180" name="Rectangle 240">
              <a:extLst>
                <a:ext uri="{FF2B5EF4-FFF2-40B4-BE49-F238E27FC236}">
                  <a16:creationId xmlns:a16="http://schemas.microsoft.com/office/drawing/2014/main" id="{6BD59CAB-36CB-9346-8560-E81F9AE8C53C}"/>
                </a:ext>
              </a:extLst>
            </p:cNvPr>
            <p:cNvSpPr txBox="1"/>
            <p:nvPr/>
          </p:nvSpPr>
          <p:spPr>
            <a:xfrm>
              <a:off x="7814387" y="7748870"/>
              <a:ext cx="1077412"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TAIWAN</a:t>
              </a:r>
            </a:p>
          </p:txBody>
        </p:sp>
        <p:sp>
          <p:nvSpPr>
            <p:cNvPr id="181" name="Rectangle 241">
              <a:extLst>
                <a:ext uri="{FF2B5EF4-FFF2-40B4-BE49-F238E27FC236}">
                  <a16:creationId xmlns:a16="http://schemas.microsoft.com/office/drawing/2014/main" id="{D526E0A6-9973-FD4B-A497-F7EB37BA9906}"/>
                </a:ext>
              </a:extLst>
            </p:cNvPr>
            <p:cNvSpPr txBox="1"/>
            <p:nvPr/>
          </p:nvSpPr>
          <p:spPr>
            <a:xfrm>
              <a:off x="5829521" y="8408010"/>
              <a:ext cx="1139104"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THAILAND</a:t>
              </a:r>
            </a:p>
          </p:txBody>
        </p:sp>
        <p:sp>
          <p:nvSpPr>
            <p:cNvPr id="182" name="Rectangle 242">
              <a:extLst>
                <a:ext uri="{FF2B5EF4-FFF2-40B4-BE49-F238E27FC236}">
                  <a16:creationId xmlns:a16="http://schemas.microsoft.com/office/drawing/2014/main" id="{B451B9BB-717D-AB41-AC3D-A64269095AEC}"/>
                </a:ext>
              </a:extLst>
            </p:cNvPr>
            <p:cNvSpPr txBox="1"/>
            <p:nvPr/>
          </p:nvSpPr>
          <p:spPr>
            <a:xfrm>
              <a:off x="5353034" y="8699237"/>
              <a:ext cx="1408616"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CAMBODIA</a:t>
              </a:r>
            </a:p>
          </p:txBody>
        </p:sp>
        <p:sp>
          <p:nvSpPr>
            <p:cNvPr id="183" name="Rectangle 243">
              <a:extLst>
                <a:ext uri="{FF2B5EF4-FFF2-40B4-BE49-F238E27FC236}">
                  <a16:creationId xmlns:a16="http://schemas.microsoft.com/office/drawing/2014/main" id="{0F3868E8-FDE6-2345-BA19-81CB7B850829}"/>
                </a:ext>
              </a:extLst>
            </p:cNvPr>
            <p:cNvSpPr txBox="1"/>
            <p:nvPr/>
          </p:nvSpPr>
          <p:spPr>
            <a:xfrm>
              <a:off x="6255241" y="9394983"/>
              <a:ext cx="1182540" cy="1623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MALAYSIA</a:t>
              </a:r>
            </a:p>
          </p:txBody>
        </p:sp>
        <p:sp>
          <p:nvSpPr>
            <p:cNvPr id="184" name="Rectangle 244">
              <a:extLst>
                <a:ext uri="{FF2B5EF4-FFF2-40B4-BE49-F238E27FC236}">
                  <a16:creationId xmlns:a16="http://schemas.microsoft.com/office/drawing/2014/main" id="{67CD5088-98FD-D84F-91AB-A008A24E1147}"/>
                </a:ext>
              </a:extLst>
            </p:cNvPr>
            <p:cNvSpPr txBox="1"/>
            <p:nvPr/>
          </p:nvSpPr>
          <p:spPr>
            <a:xfrm>
              <a:off x="6343232" y="9659656"/>
              <a:ext cx="1335654"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SINGAPORE</a:t>
              </a:r>
            </a:p>
          </p:txBody>
        </p:sp>
        <p:sp>
          <p:nvSpPr>
            <p:cNvPr id="185" name="Rectangle 245">
              <a:extLst>
                <a:ext uri="{FF2B5EF4-FFF2-40B4-BE49-F238E27FC236}">
                  <a16:creationId xmlns:a16="http://schemas.microsoft.com/office/drawing/2014/main" id="{E6CAE581-C43A-6B42-AFA8-49CEB8BB89F6}"/>
                </a:ext>
              </a:extLst>
            </p:cNvPr>
            <p:cNvSpPr txBox="1"/>
            <p:nvPr/>
          </p:nvSpPr>
          <p:spPr>
            <a:xfrm>
              <a:off x="6521916" y="8605428"/>
              <a:ext cx="1101877"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VIETNAM</a:t>
              </a:r>
            </a:p>
          </p:txBody>
        </p:sp>
        <p:sp>
          <p:nvSpPr>
            <p:cNvPr id="186" name="Rectangle 246">
              <a:extLst>
                <a:ext uri="{FF2B5EF4-FFF2-40B4-BE49-F238E27FC236}">
                  <a16:creationId xmlns:a16="http://schemas.microsoft.com/office/drawing/2014/main" id="{8EDDA94A-EEF0-834D-A70E-9A77A0EDEC12}"/>
                </a:ext>
              </a:extLst>
            </p:cNvPr>
            <p:cNvSpPr txBox="1"/>
            <p:nvPr/>
          </p:nvSpPr>
          <p:spPr>
            <a:xfrm>
              <a:off x="7272384" y="9357014"/>
              <a:ext cx="238245"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BRUNEI</a:t>
              </a:r>
            </a:p>
          </p:txBody>
        </p:sp>
        <p:sp>
          <p:nvSpPr>
            <p:cNvPr id="187" name="Rectangle 247">
              <a:extLst>
                <a:ext uri="{FF2B5EF4-FFF2-40B4-BE49-F238E27FC236}">
                  <a16:creationId xmlns:a16="http://schemas.microsoft.com/office/drawing/2014/main" id="{081B78F1-645C-3442-A176-39D2CF05AD26}"/>
                </a:ext>
              </a:extLst>
            </p:cNvPr>
            <p:cNvSpPr txBox="1"/>
            <p:nvPr/>
          </p:nvSpPr>
          <p:spPr>
            <a:xfrm>
              <a:off x="7634215" y="8817988"/>
              <a:ext cx="1437756"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PHILIPPINES</a:t>
              </a:r>
            </a:p>
          </p:txBody>
        </p:sp>
        <p:sp>
          <p:nvSpPr>
            <p:cNvPr id="188" name="Rectangle 250">
              <a:extLst>
                <a:ext uri="{FF2B5EF4-FFF2-40B4-BE49-F238E27FC236}">
                  <a16:creationId xmlns:a16="http://schemas.microsoft.com/office/drawing/2014/main" id="{5128D6ED-822B-FA42-93C2-B1100ECD6042}"/>
                </a:ext>
              </a:extLst>
            </p:cNvPr>
            <p:cNvSpPr txBox="1"/>
            <p:nvPr/>
          </p:nvSpPr>
          <p:spPr>
            <a:xfrm>
              <a:off x="9455405" y="10092589"/>
              <a:ext cx="1077412" cy="7445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PAPUA</a:t>
              </a:r>
            </a:p>
            <a:p>
              <a:pPr algn="ctr" defTabSz="457200">
                <a:defRPr sz="1100" b="0" spc="0"/>
              </a:pPr>
              <a:r>
                <a:rPr sz="550"/>
                <a:t>NEW</a:t>
              </a:r>
            </a:p>
            <a:p>
              <a:pPr algn="ctr" defTabSz="457200">
                <a:defRPr sz="1100" b="0" spc="0"/>
              </a:pPr>
              <a:r>
                <a:rPr sz="550"/>
                <a:t>GUINEA</a:t>
              </a:r>
            </a:p>
          </p:txBody>
        </p:sp>
        <p:sp>
          <p:nvSpPr>
            <p:cNvPr id="189" name="Rectangle 251">
              <a:extLst>
                <a:ext uri="{FF2B5EF4-FFF2-40B4-BE49-F238E27FC236}">
                  <a16:creationId xmlns:a16="http://schemas.microsoft.com/office/drawing/2014/main" id="{5F15B9E4-B757-C54E-8702-9E7613BB599F}"/>
                </a:ext>
              </a:extLst>
            </p:cNvPr>
            <p:cNvSpPr txBox="1"/>
            <p:nvPr/>
          </p:nvSpPr>
          <p:spPr>
            <a:xfrm>
              <a:off x="7351300" y="10019356"/>
              <a:ext cx="1667706"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109"/>
              </a:lvl1pPr>
            </a:lstStyle>
            <a:p>
              <a:r>
                <a:rPr sz="550"/>
                <a:t>I N D O N E S I A</a:t>
              </a:r>
            </a:p>
          </p:txBody>
        </p:sp>
        <p:sp>
          <p:nvSpPr>
            <p:cNvPr id="190" name="Rectangle 252">
              <a:extLst>
                <a:ext uri="{FF2B5EF4-FFF2-40B4-BE49-F238E27FC236}">
                  <a16:creationId xmlns:a16="http://schemas.microsoft.com/office/drawing/2014/main" id="{F42D9889-3095-AD43-8FFD-1102AF0BFE29}"/>
                </a:ext>
              </a:extLst>
            </p:cNvPr>
            <p:cNvSpPr txBox="1"/>
            <p:nvPr/>
          </p:nvSpPr>
          <p:spPr>
            <a:xfrm>
              <a:off x="3828996" y="7835232"/>
              <a:ext cx="1177097" cy="381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 N D I A</a:t>
              </a:r>
            </a:p>
          </p:txBody>
        </p:sp>
        <p:sp>
          <p:nvSpPr>
            <p:cNvPr id="191" name="Rectangle 253">
              <a:extLst>
                <a:ext uri="{FF2B5EF4-FFF2-40B4-BE49-F238E27FC236}">
                  <a16:creationId xmlns:a16="http://schemas.microsoft.com/office/drawing/2014/main" id="{F38B8A1B-DF27-374A-83AC-D69CA691651D}"/>
                </a:ext>
              </a:extLst>
            </p:cNvPr>
            <p:cNvSpPr txBox="1"/>
            <p:nvPr/>
          </p:nvSpPr>
          <p:spPr>
            <a:xfrm>
              <a:off x="2855946" y="7395973"/>
              <a:ext cx="1137613"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PAKISTAN</a:t>
              </a:r>
            </a:p>
          </p:txBody>
        </p:sp>
        <p:sp>
          <p:nvSpPr>
            <p:cNvPr id="192" name="Rectangle 254">
              <a:extLst>
                <a:ext uri="{FF2B5EF4-FFF2-40B4-BE49-F238E27FC236}">
                  <a16:creationId xmlns:a16="http://schemas.microsoft.com/office/drawing/2014/main" id="{FDE3AAB7-5850-104E-87E4-3F5B1E49C3DA}"/>
                </a:ext>
              </a:extLst>
            </p:cNvPr>
            <p:cNvSpPr txBox="1"/>
            <p:nvPr/>
          </p:nvSpPr>
          <p:spPr>
            <a:xfrm>
              <a:off x="1900353" y="7126459"/>
              <a:ext cx="988060" cy="381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 R A N</a:t>
              </a:r>
            </a:p>
          </p:txBody>
        </p:sp>
        <p:sp>
          <p:nvSpPr>
            <p:cNvPr id="193" name="Rectangle 255">
              <a:extLst>
                <a:ext uri="{FF2B5EF4-FFF2-40B4-BE49-F238E27FC236}">
                  <a16:creationId xmlns:a16="http://schemas.microsoft.com/office/drawing/2014/main" id="{BA9A7474-E2D0-0E43-8BC9-3EC93DA00C6F}"/>
                </a:ext>
              </a:extLst>
            </p:cNvPr>
            <p:cNvSpPr txBox="1"/>
            <p:nvPr/>
          </p:nvSpPr>
          <p:spPr>
            <a:xfrm>
              <a:off x="4270516" y="3126946"/>
              <a:ext cx="1951736" cy="452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R U S S I A</a:t>
              </a:r>
            </a:p>
          </p:txBody>
        </p:sp>
        <p:sp>
          <p:nvSpPr>
            <p:cNvPr id="194" name="Rectangle 238">
              <a:extLst>
                <a:ext uri="{FF2B5EF4-FFF2-40B4-BE49-F238E27FC236}">
                  <a16:creationId xmlns:a16="http://schemas.microsoft.com/office/drawing/2014/main" id="{09A0457F-C348-0C4A-B5A0-6399079BA04C}"/>
                </a:ext>
              </a:extLst>
            </p:cNvPr>
            <p:cNvSpPr txBox="1"/>
            <p:nvPr/>
          </p:nvSpPr>
          <p:spPr>
            <a:xfrm>
              <a:off x="7552436" y="5755726"/>
              <a:ext cx="938084" cy="510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NORTH</a:t>
              </a:r>
            </a:p>
            <a:p>
              <a:pPr algn="ctr" defTabSz="457200">
                <a:defRPr sz="1100" b="0" spc="0"/>
              </a:pPr>
              <a:r>
                <a:rPr sz="550"/>
                <a:t>KOREA</a:t>
              </a:r>
            </a:p>
          </p:txBody>
        </p:sp>
      </p:grpSp>
      <p:grpSp>
        <p:nvGrpSpPr>
          <p:cNvPr id="197" name="Group 196">
            <a:extLst>
              <a:ext uri="{FF2B5EF4-FFF2-40B4-BE49-F238E27FC236}">
                <a16:creationId xmlns:a16="http://schemas.microsoft.com/office/drawing/2014/main" id="{C5F37190-EA74-9C42-980A-AB251D357E5D}"/>
              </a:ext>
            </a:extLst>
          </p:cNvPr>
          <p:cNvGrpSpPr/>
          <p:nvPr userDrawn="1"/>
        </p:nvGrpSpPr>
        <p:grpSpPr>
          <a:xfrm>
            <a:off x="921250" y="-1151563"/>
            <a:ext cx="4081327" cy="819555"/>
            <a:chOff x="5280584" y="26972"/>
            <a:chExt cx="4081327" cy="819555"/>
          </a:xfrm>
        </p:grpSpPr>
        <p:sp>
          <p:nvSpPr>
            <p:cNvPr id="198" name="Rectangle 197">
              <a:extLst>
                <a:ext uri="{FF2B5EF4-FFF2-40B4-BE49-F238E27FC236}">
                  <a16:creationId xmlns:a16="http://schemas.microsoft.com/office/drawing/2014/main" id="{1A054A1A-8504-B84D-BE13-913B92081D43}"/>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EBB6C10C-1EAD-854C-BF71-695BF104EAF0}"/>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1FF1FEA2-99E4-3B43-8C34-364DA9C9BB92}"/>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AC18DC60-397A-1641-B9D2-C76BF9DBDDED}"/>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C0F8204-BC69-E64A-BECB-433D027F812A}"/>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4675383"/>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p - Wor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29342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441084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World Map</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697677"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697678"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51" name="Freeform 8">
            <a:extLst>
              <a:ext uri="{FF2B5EF4-FFF2-40B4-BE49-F238E27FC236}">
                <a16:creationId xmlns:a16="http://schemas.microsoft.com/office/drawing/2014/main" id="{E598E41E-E9CF-7242-9FF9-E9F69E8E6CEF}"/>
              </a:ext>
            </a:extLst>
          </p:cNvPr>
          <p:cNvSpPr/>
          <p:nvPr userDrawn="1"/>
        </p:nvSpPr>
        <p:spPr>
          <a:xfrm>
            <a:off x="2651518" y="333370"/>
            <a:ext cx="7139769" cy="4207566"/>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2" name="Freeform 9">
            <a:extLst>
              <a:ext uri="{FF2B5EF4-FFF2-40B4-BE49-F238E27FC236}">
                <a16:creationId xmlns:a16="http://schemas.microsoft.com/office/drawing/2014/main" id="{8317075D-7857-8645-A16C-64935D883AFA}"/>
              </a:ext>
            </a:extLst>
          </p:cNvPr>
          <p:cNvSpPr/>
          <p:nvPr userDrawn="1"/>
        </p:nvSpPr>
        <p:spPr>
          <a:xfrm>
            <a:off x="6935420" y="1408315"/>
            <a:ext cx="534798" cy="767128"/>
          </a:xfrm>
          <a:custGeom>
            <a:avLst/>
            <a:gdLst/>
            <a:ahLst/>
            <a:cxnLst>
              <a:cxn ang="0">
                <a:pos x="wd2" y="hd2"/>
              </a:cxn>
              <a:cxn ang="5400000">
                <a:pos x="wd2" y="hd2"/>
              </a:cxn>
              <a:cxn ang="10800000">
                <a:pos x="wd2" y="hd2"/>
              </a:cxn>
              <a:cxn ang="16200000">
                <a:pos x="wd2" y="hd2"/>
              </a:cxn>
            </a:cxnLst>
            <a:rect l="0" t="0" r="r" b="b"/>
            <a:pathLst>
              <a:path w="21600" h="21600" extrusionOk="0">
                <a:moveTo>
                  <a:pt x="20258" y="11184"/>
                </a:moveTo>
                <a:cubicBezTo>
                  <a:pt x="20258" y="11184"/>
                  <a:pt x="20258" y="11184"/>
                  <a:pt x="20258" y="11184"/>
                </a:cubicBezTo>
                <a:cubicBezTo>
                  <a:pt x="21112" y="10160"/>
                  <a:pt x="21600" y="8879"/>
                  <a:pt x="21600" y="7598"/>
                </a:cubicBezTo>
                <a:cubicBezTo>
                  <a:pt x="21600" y="3415"/>
                  <a:pt x="16719" y="0"/>
                  <a:pt x="10739" y="0"/>
                </a:cubicBezTo>
                <a:cubicBezTo>
                  <a:pt x="4759" y="0"/>
                  <a:pt x="0" y="3415"/>
                  <a:pt x="0" y="7598"/>
                </a:cubicBezTo>
                <a:cubicBezTo>
                  <a:pt x="0" y="8452"/>
                  <a:pt x="122" y="9221"/>
                  <a:pt x="488" y="9989"/>
                </a:cubicBezTo>
                <a:cubicBezTo>
                  <a:pt x="732" y="10330"/>
                  <a:pt x="976" y="10672"/>
                  <a:pt x="1220" y="11013"/>
                </a:cubicBezTo>
                <a:cubicBezTo>
                  <a:pt x="1220" y="11013"/>
                  <a:pt x="1220" y="11013"/>
                  <a:pt x="1220" y="11013"/>
                </a:cubicBezTo>
                <a:cubicBezTo>
                  <a:pt x="1220" y="11013"/>
                  <a:pt x="1220" y="11013"/>
                  <a:pt x="1220" y="11013"/>
                </a:cubicBezTo>
                <a:cubicBezTo>
                  <a:pt x="1464" y="11440"/>
                  <a:pt x="2197" y="12379"/>
                  <a:pt x="2563" y="12721"/>
                </a:cubicBezTo>
                <a:cubicBezTo>
                  <a:pt x="10739" y="21600"/>
                  <a:pt x="10739" y="21600"/>
                  <a:pt x="10739" y="21600"/>
                </a:cubicBezTo>
                <a:cubicBezTo>
                  <a:pt x="18793" y="12892"/>
                  <a:pt x="18793" y="12892"/>
                  <a:pt x="18793" y="12892"/>
                </a:cubicBezTo>
                <a:cubicBezTo>
                  <a:pt x="19037" y="12636"/>
                  <a:pt x="20014" y="11526"/>
                  <a:pt x="20136" y="11270"/>
                </a:cubicBezTo>
                <a:lnTo>
                  <a:pt x="20258" y="1118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3" name="Freeform 10">
            <a:extLst>
              <a:ext uri="{FF2B5EF4-FFF2-40B4-BE49-F238E27FC236}">
                <a16:creationId xmlns:a16="http://schemas.microsoft.com/office/drawing/2014/main" id="{27E578AB-8936-9540-8CC8-526CCEFBD154}"/>
              </a:ext>
            </a:extLst>
          </p:cNvPr>
          <p:cNvSpPr/>
          <p:nvPr userDrawn="1"/>
        </p:nvSpPr>
        <p:spPr>
          <a:xfrm>
            <a:off x="3682757" y="1408863"/>
            <a:ext cx="532607" cy="766033"/>
          </a:xfrm>
          <a:custGeom>
            <a:avLst/>
            <a:gdLst/>
            <a:ahLst/>
            <a:cxnLst>
              <a:cxn ang="0">
                <a:pos x="wd2" y="hd2"/>
              </a:cxn>
              <a:cxn ang="5400000">
                <a:pos x="wd2" y="hd2"/>
              </a:cxn>
              <a:cxn ang="10800000">
                <a:pos x="wd2" y="hd2"/>
              </a:cxn>
              <a:cxn ang="16200000">
                <a:pos x="wd2" y="hd2"/>
              </a:cxn>
            </a:cxnLst>
            <a:rect l="0" t="0" r="r" b="b"/>
            <a:pathLst>
              <a:path w="21600" h="21600" extrusionOk="0">
                <a:moveTo>
                  <a:pt x="20250" y="11270"/>
                </a:moveTo>
                <a:cubicBezTo>
                  <a:pt x="20250" y="11270"/>
                  <a:pt x="20250" y="11270"/>
                  <a:pt x="20250" y="11270"/>
                </a:cubicBezTo>
                <a:cubicBezTo>
                  <a:pt x="21109" y="10160"/>
                  <a:pt x="21600" y="8879"/>
                  <a:pt x="21600" y="7598"/>
                </a:cubicBezTo>
                <a:cubicBezTo>
                  <a:pt x="21600" y="3415"/>
                  <a:pt x="16814" y="0"/>
                  <a:pt x="10800" y="0"/>
                </a:cubicBezTo>
                <a:cubicBezTo>
                  <a:pt x="4786" y="0"/>
                  <a:pt x="0" y="3415"/>
                  <a:pt x="0" y="7598"/>
                </a:cubicBezTo>
                <a:cubicBezTo>
                  <a:pt x="0" y="8452"/>
                  <a:pt x="123" y="9221"/>
                  <a:pt x="491" y="9989"/>
                </a:cubicBezTo>
                <a:cubicBezTo>
                  <a:pt x="736" y="10330"/>
                  <a:pt x="859" y="10672"/>
                  <a:pt x="1105" y="11013"/>
                </a:cubicBezTo>
                <a:cubicBezTo>
                  <a:pt x="1105" y="11013"/>
                  <a:pt x="1105" y="11013"/>
                  <a:pt x="1105" y="11013"/>
                </a:cubicBezTo>
                <a:cubicBezTo>
                  <a:pt x="1105" y="11013"/>
                  <a:pt x="1105" y="11013"/>
                  <a:pt x="1105" y="11013"/>
                </a:cubicBezTo>
                <a:cubicBezTo>
                  <a:pt x="1473" y="11440"/>
                  <a:pt x="2209" y="12379"/>
                  <a:pt x="2577" y="12806"/>
                </a:cubicBezTo>
                <a:cubicBezTo>
                  <a:pt x="10800" y="21600"/>
                  <a:pt x="10800" y="21600"/>
                  <a:pt x="10800" y="21600"/>
                </a:cubicBezTo>
                <a:cubicBezTo>
                  <a:pt x="18900" y="12892"/>
                  <a:pt x="18900" y="12892"/>
                  <a:pt x="18900" y="12892"/>
                </a:cubicBezTo>
                <a:cubicBezTo>
                  <a:pt x="19023" y="12636"/>
                  <a:pt x="20005" y="11526"/>
                  <a:pt x="20250" y="11270"/>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4" name="Freeform 11">
            <a:extLst>
              <a:ext uri="{FF2B5EF4-FFF2-40B4-BE49-F238E27FC236}">
                <a16:creationId xmlns:a16="http://schemas.microsoft.com/office/drawing/2014/main" id="{8137FEE7-3A6A-7A44-916D-1916B7E1C09C}"/>
              </a:ext>
            </a:extLst>
          </p:cNvPr>
          <p:cNvSpPr/>
          <p:nvPr userDrawn="1"/>
        </p:nvSpPr>
        <p:spPr>
          <a:xfrm>
            <a:off x="4566050" y="2792981"/>
            <a:ext cx="535894" cy="766032"/>
          </a:xfrm>
          <a:custGeom>
            <a:avLst/>
            <a:gdLst/>
            <a:ahLst/>
            <a:cxnLst>
              <a:cxn ang="0">
                <a:pos x="wd2" y="hd2"/>
              </a:cxn>
              <a:cxn ang="5400000">
                <a:pos x="wd2" y="hd2"/>
              </a:cxn>
              <a:cxn ang="10800000">
                <a:pos x="wd2" y="hd2"/>
              </a:cxn>
              <a:cxn ang="16200000">
                <a:pos x="wd2" y="hd2"/>
              </a:cxn>
            </a:cxnLst>
            <a:rect l="0" t="0" r="r" b="b"/>
            <a:pathLst>
              <a:path w="21600" h="21600" extrusionOk="0">
                <a:moveTo>
                  <a:pt x="20258" y="11184"/>
                </a:moveTo>
                <a:cubicBezTo>
                  <a:pt x="20258" y="11184"/>
                  <a:pt x="20258" y="11184"/>
                  <a:pt x="20258" y="11184"/>
                </a:cubicBezTo>
                <a:cubicBezTo>
                  <a:pt x="21112" y="10160"/>
                  <a:pt x="21600" y="8879"/>
                  <a:pt x="21600" y="7598"/>
                </a:cubicBezTo>
                <a:cubicBezTo>
                  <a:pt x="21600" y="3415"/>
                  <a:pt x="16719" y="0"/>
                  <a:pt x="10861" y="0"/>
                </a:cubicBezTo>
                <a:cubicBezTo>
                  <a:pt x="4881" y="0"/>
                  <a:pt x="0" y="3415"/>
                  <a:pt x="0" y="7598"/>
                </a:cubicBezTo>
                <a:cubicBezTo>
                  <a:pt x="0" y="8452"/>
                  <a:pt x="244" y="9221"/>
                  <a:pt x="610" y="9989"/>
                </a:cubicBezTo>
                <a:cubicBezTo>
                  <a:pt x="732" y="10330"/>
                  <a:pt x="976" y="10672"/>
                  <a:pt x="1220" y="11013"/>
                </a:cubicBezTo>
                <a:cubicBezTo>
                  <a:pt x="1220" y="11013"/>
                  <a:pt x="1220" y="11013"/>
                  <a:pt x="1220" y="11013"/>
                </a:cubicBezTo>
                <a:cubicBezTo>
                  <a:pt x="1220" y="11013"/>
                  <a:pt x="1220" y="11013"/>
                  <a:pt x="1220" y="11013"/>
                </a:cubicBezTo>
                <a:cubicBezTo>
                  <a:pt x="1464" y="11440"/>
                  <a:pt x="2197" y="12379"/>
                  <a:pt x="2563" y="12721"/>
                </a:cubicBezTo>
                <a:cubicBezTo>
                  <a:pt x="10861" y="21600"/>
                  <a:pt x="10861" y="21600"/>
                  <a:pt x="10861" y="21600"/>
                </a:cubicBezTo>
                <a:cubicBezTo>
                  <a:pt x="18793" y="12892"/>
                  <a:pt x="18793" y="12892"/>
                  <a:pt x="18793" y="12892"/>
                </a:cubicBezTo>
                <a:cubicBezTo>
                  <a:pt x="19037" y="12636"/>
                  <a:pt x="20014" y="11526"/>
                  <a:pt x="20258" y="11270"/>
                </a:cubicBezTo>
                <a:lnTo>
                  <a:pt x="20258" y="1118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5" name="Freeform 12">
            <a:extLst>
              <a:ext uri="{FF2B5EF4-FFF2-40B4-BE49-F238E27FC236}">
                <a16:creationId xmlns:a16="http://schemas.microsoft.com/office/drawing/2014/main" id="{4DEA731B-251F-FB44-A840-AACEFD5BBF14}"/>
              </a:ext>
            </a:extLst>
          </p:cNvPr>
          <p:cNvSpPr/>
          <p:nvPr userDrawn="1"/>
        </p:nvSpPr>
        <p:spPr>
          <a:xfrm>
            <a:off x="6290991" y="2435718"/>
            <a:ext cx="535894" cy="762745"/>
          </a:xfrm>
          <a:custGeom>
            <a:avLst/>
            <a:gdLst/>
            <a:ahLst/>
            <a:cxnLst>
              <a:cxn ang="0">
                <a:pos x="wd2" y="hd2"/>
              </a:cxn>
              <a:cxn ang="5400000">
                <a:pos x="wd2" y="hd2"/>
              </a:cxn>
              <a:cxn ang="10800000">
                <a:pos x="wd2" y="hd2"/>
              </a:cxn>
              <a:cxn ang="16200000">
                <a:pos x="wd2" y="hd2"/>
              </a:cxn>
            </a:cxnLst>
            <a:rect l="0" t="0" r="r" b="b"/>
            <a:pathLst>
              <a:path w="21600" h="21600" extrusionOk="0">
                <a:moveTo>
                  <a:pt x="20258" y="11229"/>
                </a:moveTo>
                <a:cubicBezTo>
                  <a:pt x="20258" y="11229"/>
                  <a:pt x="20258" y="11229"/>
                  <a:pt x="20258" y="11229"/>
                </a:cubicBezTo>
                <a:cubicBezTo>
                  <a:pt x="21112" y="10200"/>
                  <a:pt x="21600" y="8914"/>
                  <a:pt x="21600" y="7629"/>
                </a:cubicBezTo>
                <a:cubicBezTo>
                  <a:pt x="21600" y="3429"/>
                  <a:pt x="16719" y="0"/>
                  <a:pt x="10861" y="0"/>
                </a:cubicBezTo>
                <a:cubicBezTo>
                  <a:pt x="4881" y="0"/>
                  <a:pt x="0" y="3429"/>
                  <a:pt x="0" y="7629"/>
                </a:cubicBezTo>
                <a:cubicBezTo>
                  <a:pt x="0" y="8400"/>
                  <a:pt x="244" y="9257"/>
                  <a:pt x="610" y="10029"/>
                </a:cubicBezTo>
                <a:cubicBezTo>
                  <a:pt x="732" y="10371"/>
                  <a:pt x="976" y="10714"/>
                  <a:pt x="1220" y="11057"/>
                </a:cubicBezTo>
                <a:cubicBezTo>
                  <a:pt x="1220" y="11057"/>
                  <a:pt x="1220" y="11057"/>
                  <a:pt x="1220" y="11057"/>
                </a:cubicBezTo>
                <a:cubicBezTo>
                  <a:pt x="1220" y="11057"/>
                  <a:pt x="1220" y="11057"/>
                  <a:pt x="1220" y="11057"/>
                </a:cubicBezTo>
                <a:cubicBezTo>
                  <a:pt x="1464" y="11486"/>
                  <a:pt x="2197" y="12429"/>
                  <a:pt x="2563" y="12771"/>
                </a:cubicBezTo>
                <a:cubicBezTo>
                  <a:pt x="10861" y="21600"/>
                  <a:pt x="10861" y="21600"/>
                  <a:pt x="10861" y="21600"/>
                </a:cubicBezTo>
                <a:cubicBezTo>
                  <a:pt x="18793" y="12943"/>
                  <a:pt x="18793" y="12943"/>
                  <a:pt x="18793" y="12943"/>
                </a:cubicBezTo>
                <a:cubicBezTo>
                  <a:pt x="19037" y="12686"/>
                  <a:pt x="20014" y="11571"/>
                  <a:pt x="20258" y="11314"/>
                </a:cubicBezTo>
                <a:lnTo>
                  <a:pt x="20258" y="11229"/>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6" name="Rectangle 15">
            <a:extLst>
              <a:ext uri="{FF2B5EF4-FFF2-40B4-BE49-F238E27FC236}">
                <a16:creationId xmlns:a16="http://schemas.microsoft.com/office/drawing/2014/main" id="{AAAA9E3F-688D-A441-95B3-9F645E784BE8}"/>
              </a:ext>
            </a:extLst>
          </p:cNvPr>
          <p:cNvSpPr txBox="1"/>
          <p:nvPr userDrawn="1"/>
        </p:nvSpPr>
        <p:spPr>
          <a:xfrm>
            <a:off x="3785772" y="1527220"/>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dirty="0"/>
              <a:t>76%</a:t>
            </a:r>
          </a:p>
        </p:txBody>
      </p:sp>
      <p:sp>
        <p:nvSpPr>
          <p:cNvPr id="57" name="Rectangle 16">
            <a:extLst>
              <a:ext uri="{FF2B5EF4-FFF2-40B4-BE49-F238E27FC236}">
                <a16:creationId xmlns:a16="http://schemas.microsoft.com/office/drawing/2014/main" id="{4AB20B1C-62C1-8040-8248-952615FD03C5}"/>
              </a:ext>
            </a:extLst>
          </p:cNvPr>
          <p:cNvSpPr txBox="1"/>
          <p:nvPr userDrawn="1"/>
        </p:nvSpPr>
        <p:spPr>
          <a:xfrm>
            <a:off x="4663584" y="2904762"/>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a:t>33%</a:t>
            </a:r>
          </a:p>
        </p:txBody>
      </p:sp>
      <p:sp>
        <p:nvSpPr>
          <p:cNvPr id="58" name="Rectangle 17">
            <a:extLst>
              <a:ext uri="{FF2B5EF4-FFF2-40B4-BE49-F238E27FC236}">
                <a16:creationId xmlns:a16="http://schemas.microsoft.com/office/drawing/2014/main" id="{C5D6DCEF-D36A-3948-8EC7-B672A213EE79}"/>
              </a:ext>
            </a:extLst>
          </p:cNvPr>
          <p:cNvSpPr txBox="1"/>
          <p:nvPr userDrawn="1"/>
        </p:nvSpPr>
        <p:spPr>
          <a:xfrm>
            <a:off x="7035147" y="1526672"/>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a:t>61%</a:t>
            </a:r>
          </a:p>
        </p:txBody>
      </p:sp>
      <p:sp>
        <p:nvSpPr>
          <p:cNvPr id="59" name="Rectangle 18">
            <a:extLst>
              <a:ext uri="{FF2B5EF4-FFF2-40B4-BE49-F238E27FC236}">
                <a16:creationId xmlns:a16="http://schemas.microsoft.com/office/drawing/2014/main" id="{10F0271E-FF63-DD45-9F9D-05ED51C899EC}"/>
              </a:ext>
            </a:extLst>
          </p:cNvPr>
          <p:cNvSpPr txBox="1"/>
          <p:nvPr userDrawn="1"/>
        </p:nvSpPr>
        <p:spPr>
          <a:xfrm>
            <a:off x="6385238" y="2557363"/>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a:t>26%</a:t>
            </a:r>
          </a:p>
        </p:txBody>
      </p:sp>
      <p:sp>
        <p:nvSpPr>
          <p:cNvPr id="60" name="Text Placeholder 5">
            <a:extLst>
              <a:ext uri="{FF2B5EF4-FFF2-40B4-BE49-F238E27FC236}">
                <a16:creationId xmlns:a16="http://schemas.microsoft.com/office/drawing/2014/main" id="{D8CA67EB-8BDE-934C-801D-729FA76E6D05}"/>
              </a:ext>
            </a:extLst>
          </p:cNvPr>
          <p:cNvSpPr>
            <a:spLocks noGrp="1"/>
          </p:cNvSpPr>
          <p:nvPr>
            <p:ph type="body" sz="quarter" idx="35" hasCustomPrompt="1"/>
          </p:nvPr>
        </p:nvSpPr>
        <p:spPr>
          <a:xfrm>
            <a:off x="6449317"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1" name="Text Placeholder 5">
            <a:extLst>
              <a:ext uri="{FF2B5EF4-FFF2-40B4-BE49-F238E27FC236}">
                <a16:creationId xmlns:a16="http://schemas.microsoft.com/office/drawing/2014/main" id="{89995A45-7719-D842-945F-83CF7CD3BE02}"/>
              </a:ext>
            </a:extLst>
          </p:cNvPr>
          <p:cNvSpPr>
            <a:spLocks noGrp="1"/>
          </p:cNvSpPr>
          <p:nvPr>
            <p:ph type="body" sz="quarter" idx="36" hasCustomPrompt="1"/>
          </p:nvPr>
        </p:nvSpPr>
        <p:spPr>
          <a:xfrm>
            <a:off x="6449318"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2" name="Text Placeholder 5">
            <a:extLst>
              <a:ext uri="{FF2B5EF4-FFF2-40B4-BE49-F238E27FC236}">
                <a16:creationId xmlns:a16="http://schemas.microsoft.com/office/drawing/2014/main" id="{F9D61416-ABB9-EB4F-AFF2-12648681C88F}"/>
              </a:ext>
            </a:extLst>
          </p:cNvPr>
          <p:cNvSpPr>
            <a:spLocks noGrp="1"/>
          </p:cNvSpPr>
          <p:nvPr>
            <p:ph type="body" sz="quarter" idx="37" hasCustomPrompt="1"/>
          </p:nvPr>
        </p:nvSpPr>
        <p:spPr>
          <a:xfrm>
            <a:off x="9200959"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3" name="Text Placeholder 5">
            <a:extLst>
              <a:ext uri="{FF2B5EF4-FFF2-40B4-BE49-F238E27FC236}">
                <a16:creationId xmlns:a16="http://schemas.microsoft.com/office/drawing/2014/main" id="{033383AB-0C46-7B48-9D2E-EDE5622746D0}"/>
              </a:ext>
            </a:extLst>
          </p:cNvPr>
          <p:cNvSpPr>
            <a:spLocks noGrp="1"/>
          </p:cNvSpPr>
          <p:nvPr>
            <p:ph type="body" sz="quarter" idx="38" hasCustomPrompt="1"/>
          </p:nvPr>
        </p:nvSpPr>
        <p:spPr>
          <a:xfrm>
            <a:off x="9200960"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139741172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p - Where We Wo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697677"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697678"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0" name="Text Placeholder 5">
            <a:extLst>
              <a:ext uri="{FF2B5EF4-FFF2-40B4-BE49-F238E27FC236}">
                <a16:creationId xmlns:a16="http://schemas.microsoft.com/office/drawing/2014/main" id="{D8CA67EB-8BDE-934C-801D-729FA76E6D05}"/>
              </a:ext>
            </a:extLst>
          </p:cNvPr>
          <p:cNvSpPr>
            <a:spLocks noGrp="1"/>
          </p:cNvSpPr>
          <p:nvPr>
            <p:ph type="body" sz="quarter" idx="35" hasCustomPrompt="1"/>
          </p:nvPr>
        </p:nvSpPr>
        <p:spPr>
          <a:xfrm>
            <a:off x="6449317"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1" name="Text Placeholder 5">
            <a:extLst>
              <a:ext uri="{FF2B5EF4-FFF2-40B4-BE49-F238E27FC236}">
                <a16:creationId xmlns:a16="http://schemas.microsoft.com/office/drawing/2014/main" id="{89995A45-7719-D842-945F-83CF7CD3BE02}"/>
              </a:ext>
            </a:extLst>
          </p:cNvPr>
          <p:cNvSpPr>
            <a:spLocks noGrp="1"/>
          </p:cNvSpPr>
          <p:nvPr>
            <p:ph type="body" sz="quarter" idx="36" hasCustomPrompt="1"/>
          </p:nvPr>
        </p:nvSpPr>
        <p:spPr>
          <a:xfrm>
            <a:off x="6449318"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2" name="Text Placeholder 5">
            <a:extLst>
              <a:ext uri="{FF2B5EF4-FFF2-40B4-BE49-F238E27FC236}">
                <a16:creationId xmlns:a16="http://schemas.microsoft.com/office/drawing/2014/main" id="{F9D61416-ABB9-EB4F-AFF2-12648681C88F}"/>
              </a:ext>
            </a:extLst>
          </p:cNvPr>
          <p:cNvSpPr>
            <a:spLocks noGrp="1"/>
          </p:cNvSpPr>
          <p:nvPr>
            <p:ph type="body" sz="quarter" idx="37" hasCustomPrompt="1"/>
          </p:nvPr>
        </p:nvSpPr>
        <p:spPr>
          <a:xfrm>
            <a:off x="9200959"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3" name="Text Placeholder 5">
            <a:extLst>
              <a:ext uri="{FF2B5EF4-FFF2-40B4-BE49-F238E27FC236}">
                <a16:creationId xmlns:a16="http://schemas.microsoft.com/office/drawing/2014/main" id="{033383AB-0C46-7B48-9D2E-EDE5622746D0}"/>
              </a:ext>
            </a:extLst>
          </p:cNvPr>
          <p:cNvSpPr>
            <a:spLocks noGrp="1"/>
          </p:cNvSpPr>
          <p:nvPr>
            <p:ph type="body" sz="quarter" idx="38" hasCustomPrompt="1"/>
          </p:nvPr>
        </p:nvSpPr>
        <p:spPr>
          <a:xfrm>
            <a:off x="9200960"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419DF4F8-5D34-1D49-8EC2-264FB78E910E}"/>
              </a:ext>
            </a:extLst>
          </p:cNvPr>
          <p:cNvGrpSpPr/>
          <p:nvPr userDrawn="1"/>
        </p:nvGrpSpPr>
        <p:grpSpPr>
          <a:xfrm>
            <a:off x="2651518" y="333370"/>
            <a:ext cx="7139769" cy="4207566"/>
            <a:chOff x="2651518" y="333370"/>
            <a:chExt cx="7139769" cy="4207566"/>
          </a:xfrm>
        </p:grpSpPr>
        <p:sp>
          <p:nvSpPr>
            <p:cNvPr id="26" name="Freeform 8">
              <a:extLst>
                <a:ext uri="{FF2B5EF4-FFF2-40B4-BE49-F238E27FC236}">
                  <a16:creationId xmlns:a16="http://schemas.microsoft.com/office/drawing/2014/main" id="{DA2D3CA6-31D3-7A4A-B2E4-3D09EA0ECAA9}"/>
                </a:ext>
              </a:extLst>
            </p:cNvPr>
            <p:cNvSpPr/>
            <p:nvPr/>
          </p:nvSpPr>
          <p:spPr>
            <a:xfrm>
              <a:off x="2651518" y="333370"/>
              <a:ext cx="7139769" cy="4207566"/>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dirty="0"/>
            </a:p>
          </p:txBody>
        </p:sp>
        <p:grpSp>
          <p:nvGrpSpPr>
            <p:cNvPr id="6" name="Group 5">
              <a:extLst>
                <a:ext uri="{FF2B5EF4-FFF2-40B4-BE49-F238E27FC236}">
                  <a16:creationId xmlns:a16="http://schemas.microsoft.com/office/drawing/2014/main" id="{C8D148C1-1FB2-754A-97DD-D2CF81F74A1B}"/>
                </a:ext>
              </a:extLst>
            </p:cNvPr>
            <p:cNvGrpSpPr/>
            <p:nvPr userDrawn="1"/>
          </p:nvGrpSpPr>
          <p:grpSpPr>
            <a:xfrm>
              <a:off x="3403262" y="1517169"/>
              <a:ext cx="5136339" cy="2059803"/>
              <a:chOff x="3403262" y="1517169"/>
              <a:chExt cx="5136339" cy="2059803"/>
            </a:xfrm>
          </p:grpSpPr>
          <p:sp>
            <p:nvSpPr>
              <p:cNvPr id="27" name="Circle">
                <a:extLst>
                  <a:ext uri="{FF2B5EF4-FFF2-40B4-BE49-F238E27FC236}">
                    <a16:creationId xmlns:a16="http://schemas.microsoft.com/office/drawing/2014/main" id="{96B8722E-A981-C84F-8642-BCFBEA56A42E}"/>
                  </a:ext>
                </a:extLst>
              </p:cNvPr>
              <p:cNvSpPr/>
              <p:nvPr/>
            </p:nvSpPr>
            <p:spPr>
              <a:xfrm>
                <a:off x="4516967" y="20888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0" name="Circle">
                <a:extLst>
                  <a:ext uri="{FF2B5EF4-FFF2-40B4-BE49-F238E27FC236}">
                    <a16:creationId xmlns:a16="http://schemas.microsoft.com/office/drawing/2014/main" id="{2F29F37C-6084-3249-8E93-F027069365DB}"/>
                  </a:ext>
                </a:extLst>
              </p:cNvPr>
              <p:cNvSpPr/>
              <p:nvPr/>
            </p:nvSpPr>
            <p:spPr>
              <a:xfrm>
                <a:off x="4466167" y="21227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1" name="Circle">
                <a:extLst>
                  <a:ext uri="{FF2B5EF4-FFF2-40B4-BE49-F238E27FC236}">
                    <a16:creationId xmlns:a16="http://schemas.microsoft.com/office/drawing/2014/main" id="{08F0F68D-60B3-7C44-ACED-A05F5E2DBA99}"/>
                  </a:ext>
                </a:extLst>
              </p:cNvPr>
              <p:cNvSpPr/>
              <p:nvPr/>
            </p:nvSpPr>
            <p:spPr>
              <a:xfrm>
                <a:off x="4423833" y="21692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2" name="Circle">
                <a:extLst>
                  <a:ext uri="{FF2B5EF4-FFF2-40B4-BE49-F238E27FC236}">
                    <a16:creationId xmlns:a16="http://schemas.microsoft.com/office/drawing/2014/main" id="{E9FA1063-7F8C-9041-89A1-D782649467A9}"/>
                  </a:ext>
                </a:extLst>
              </p:cNvPr>
              <p:cNvSpPr/>
              <p:nvPr/>
            </p:nvSpPr>
            <p:spPr>
              <a:xfrm>
                <a:off x="4351867" y="21692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3" name="Circle">
                <a:extLst>
                  <a:ext uri="{FF2B5EF4-FFF2-40B4-BE49-F238E27FC236}">
                    <a16:creationId xmlns:a16="http://schemas.microsoft.com/office/drawing/2014/main" id="{0C678A97-00EF-C04C-8F9C-F61F5BD0219B}"/>
                  </a:ext>
                </a:extLst>
              </p:cNvPr>
              <p:cNvSpPr/>
              <p:nvPr/>
            </p:nvSpPr>
            <p:spPr>
              <a:xfrm>
                <a:off x="4392083"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4" name="Circle">
                <a:extLst>
                  <a:ext uri="{FF2B5EF4-FFF2-40B4-BE49-F238E27FC236}">
                    <a16:creationId xmlns:a16="http://schemas.microsoft.com/office/drawing/2014/main" id="{4689E3CF-D23D-0146-8DAA-0F9FB3B46D41}"/>
                  </a:ext>
                </a:extLst>
              </p:cNvPr>
              <p:cNvSpPr/>
              <p:nvPr/>
            </p:nvSpPr>
            <p:spPr>
              <a:xfrm>
                <a:off x="4326467" y="22285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5" name="Circle">
                <a:extLst>
                  <a:ext uri="{FF2B5EF4-FFF2-40B4-BE49-F238E27FC236}">
                    <a16:creationId xmlns:a16="http://schemas.microsoft.com/office/drawing/2014/main" id="{669C9572-8B17-7D43-873F-E672BC62FA5E}"/>
                  </a:ext>
                </a:extLst>
              </p:cNvPr>
              <p:cNvSpPr/>
              <p:nvPr/>
            </p:nvSpPr>
            <p:spPr>
              <a:xfrm>
                <a:off x="4271433" y="25120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6" name="Circle">
                <a:extLst>
                  <a:ext uri="{FF2B5EF4-FFF2-40B4-BE49-F238E27FC236}">
                    <a16:creationId xmlns:a16="http://schemas.microsoft.com/office/drawing/2014/main" id="{71646168-1287-FF43-8DDE-44F188C59A77}"/>
                  </a:ext>
                </a:extLst>
              </p:cNvPr>
              <p:cNvSpPr/>
              <p:nvPr/>
            </p:nvSpPr>
            <p:spPr>
              <a:xfrm>
                <a:off x="4205817" y="241251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7" name="Circle">
                <a:extLst>
                  <a:ext uri="{FF2B5EF4-FFF2-40B4-BE49-F238E27FC236}">
                    <a16:creationId xmlns:a16="http://schemas.microsoft.com/office/drawing/2014/main" id="{92AF6CB7-3893-5641-A73F-E21945D2B63E}"/>
                  </a:ext>
                </a:extLst>
              </p:cNvPr>
              <p:cNvSpPr/>
              <p:nvPr/>
            </p:nvSpPr>
            <p:spPr>
              <a:xfrm>
                <a:off x="4167717" y="234901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8" name="Circle">
                <a:extLst>
                  <a:ext uri="{FF2B5EF4-FFF2-40B4-BE49-F238E27FC236}">
                    <a16:creationId xmlns:a16="http://schemas.microsoft.com/office/drawing/2014/main" id="{9AB76FAB-8104-9140-AB49-41914913AF40}"/>
                  </a:ext>
                </a:extLst>
              </p:cNvPr>
              <p:cNvSpPr/>
              <p:nvPr/>
            </p:nvSpPr>
            <p:spPr>
              <a:xfrm>
                <a:off x="3926417" y="240843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9" name="Circle">
                <a:extLst>
                  <a:ext uri="{FF2B5EF4-FFF2-40B4-BE49-F238E27FC236}">
                    <a16:creationId xmlns:a16="http://schemas.microsoft.com/office/drawing/2014/main" id="{F6136B12-B5AC-F14E-8909-18731DAAD989}"/>
                  </a:ext>
                </a:extLst>
              </p:cNvPr>
              <p:cNvSpPr/>
              <p:nvPr/>
            </p:nvSpPr>
            <p:spPr>
              <a:xfrm>
                <a:off x="3850217" y="2413434"/>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0" name="Circle">
                <a:extLst>
                  <a:ext uri="{FF2B5EF4-FFF2-40B4-BE49-F238E27FC236}">
                    <a16:creationId xmlns:a16="http://schemas.microsoft.com/office/drawing/2014/main" id="{055F44A2-8E63-1A4F-B8F3-020D0DD208F8}"/>
                  </a:ext>
                </a:extLst>
              </p:cNvPr>
              <p:cNvSpPr/>
              <p:nvPr/>
            </p:nvSpPr>
            <p:spPr>
              <a:xfrm>
                <a:off x="3790950" y="25120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1" name="Circle">
                <a:extLst>
                  <a:ext uri="{FF2B5EF4-FFF2-40B4-BE49-F238E27FC236}">
                    <a16:creationId xmlns:a16="http://schemas.microsoft.com/office/drawing/2014/main" id="{7D1415A9-DA7D-C845-9A1B-AA3CC0E35B17}"/>
                  </a:ext>
                </a:extLst>
              </p:cNvPr>
              <p:cNvSpPr/>
              <p:nvPr/>
            </p:nvSpPr>
            <p:spPr>
              <a:xfrm>
                <a:off x="3888317"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2" name="Circle">
                <a:extLst>
                  <a:ext uri="{FF2B5EF4-FFF2-40B4-BE49-F238E27FC236}">
                    <a16:creationId xmlns:a16="http://schemas.microsoft.com/office/drawing/2014/main" id="{EC147875-B7BA-B94D-8E12-121C6B0DDA43}"/>
                  </a:ext>
                </a:extLst>
              </p:cNvPr>
              <p:cNvSpPr/>
              <p:nvPr/>
            </p:nvSpPr>
            <p:spPr>
              <a:xfrm>
                <a:off x="3790950" y="22285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3" name="Circle">
                <a:extLst>
                  <a:ext uri="{FF2B5EF4-FFF2-40B4-BE49-F238E27FC236}">
                    <a16:creationId xmlns:a16="http://schemas.microsoft.com/office/drawing/2014/main" id="{083A71BD-690E-5940-9446-06506BE4F16D}"/>
                  </a:ext>
                </a:extLst>
              </p:cNvPr>
              <p:cNvSpPr/>
              <p:nvPr/>
            </p:nvSpPr>
            <p:spPr>
              <a:xfrm>
                <a:off x="3735917" y="21692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4" name="Circle">
                <a:extLst>
                  <a:ext uri="{FF2B5EF4-FFF2-40B4-BE49-F238E27FC236}">
                    <a16:creationId xmlns:a16="http://schemas.microsoft.com/office/drawing/2014/main" id="{84EAA800-4936-0949-BDC7-F2DA43591489}"/>
                  </a:ext>
                </a:extLst>
              </p:cNvPr>
              <p:cNvSpPr/>
              <p:nvPr/>
            </p:nvSpPr>
            <p:spPr>
              <a:xfrm>
                <a:off x="3638550" y="2084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5" name="Circle">
                <a:extLst>
                  <a:ext uri="{FF2B5EF4-FFF2-40B4-BE49-F238E27FC236}">
                    <a16:creationId xmlns:a16="http://schemas.microsoft.com/office/drawing/2014/main" id="{AD9A1809-3D47-4B4C-986C-05E38399AF0C}"/>
                  </a:ext>
                </a:extLst>
              </p:cNvPr>
              <p:cNvSpPr/>
              <p:nvPr/>
            </p:nvSpPr>
            <p:spPr>
              <a:xfrm>
                <a:off x="3606800" y="218411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6" name="Circle">
                <a:extLst>
                  <a:ext uri="{FF2B5EF4-FFF2-40B4-BE49-F238E27FC236}">
                    <a16:creationId xmlns:a16="http://schemas.microsoft.com/office/drawing/2014/main" id="{50E7253A-9F6F-3746-92F1-D45BCF208FA3}"/>
                  </a:ext>
                </a:extLst>
              </p:cNvPr>
              <p:cNvSpPr/>
              <p:nvPr/>
            </p:nvSpPr>
            <p:spPr>
              <a:xfrm>
                <a:off x="3632200"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7" name="Circle">
                <a:extLst>
                  <a:ext uri="{FF2B5EF4-FFF2-40B4-BE49-F238E27FC236}">
                    <a16:creationId xmlns:a16="http://schemas.microsoft.com/office/drawing/2014/main" id="{3D435F53-06D9-1A45-AB45-E2E2B82072CD}"/>
                  </a:ext>
                </a:extLst>
              </p:cNvPr>
              <p:cNvSpPr/>
              <p:nvPr/>
            </p:nvSpPr>
            <p:spPr>
              <a:xfrm>
                <a:off x="3490046" y="22666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8" name="Circle">
                <a:extLst>
                  <a:ext uri="{FF2B5EF4-FFF2-40B4-BE49-F238E27FC236}">
                    <a16:creationId xmlns:a16="http://schemas.microsoft.com/office/drawing/2014/main" id="{89BC40E2-D5F0-8D4A-A807-BB7652FCF41F}"/>
                  </a:ext>
                </a:extLst>
              </p:cNvPr>
              <p:cNvSpPr/>
              <p:nvPr/>
            </p:nvSpPr>
            <p:spPr>
              <a:xfrm>
                <a:off x="3575050" y="20041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9" name="Circle">
                <a:extLst>
                  <a:ext uri="{FF2B5EF4-FFF2-40B4-BE49-F238E27FC236}">
                    <a16:creationId xmlns:a16="http://schemas.microsoft.com/office/drawing/2014/main" id="{9396ED0B-D9CC-0242-B5E0-9343015A31CF}"/>
                  </a:ext>
                </a:extLst>
              </p:cNvPr>
              <p:cNvSpPr/>
              <p:nvPr/>
            </p:nvSpPr>
            <p:spPr>
              <a:xfrm>
                <a:off x="3638550" y="1860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Circle">
                <a:extLst>
                  <a:ext uri="{FF2B5EF4-FFF2-40B4-BE49-F238E27FC236}">
                    <a16:creationId xmlns:a16="http://schemas.microsoft.com/office/drawing/2014/main" id="{44C12B7A-7BB9-7B4D-9452-5AA4608B6F27}"/>
                  </a:ext>
                </a:extLst>
              </p:cNvPr>
              <p:cNvSpPr/>
              <p:nvPr/>
            </p:nvSpPr>
            <p:spPr>
              <a:xfrm>
                <a:off x="3490046" y="17925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4" name="Circle">
                <a:extLst>
                  <a:ext uri="{FF2B5EF4-FFF2-40B4-BE49-F238E27FC236}">
                    <a16:creationId xmlns:a16="http://schemas.microsoft.com/office/drawing/2014/main" id="{8B1990C7-EB1E-4F44-8F70-47C79A7D47A7}"/>
                  </a:ext>
                </a:extLst>
              </p:cNvPr>
              <p:cNvSpPr/>
              <p:nvPr/>
            </p:nvSpPr>
            <p:spPr>
              <a:xfrm>
                <a:off x="3403262" y="20084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5" name="Circle">
                <a:extLst>
                  <a:ext uri="{FF2B5EF4-FFF2-40B4-BE49-F238E27FC236}">
                    <a16:creationId xmlns:a16="http://schemas.microsoft.com/office/drawing/2014/main" id="{D67C2E7F-C1C2-F949-9157-12B5F6E8B203}"/>
                  </a:ext>
                </a:extLst>
              </p:cNvPr>
              <p:cNvSpPr/>
              <p:nvPr/>
            </p:nvSpPr>
            <p:spPr>
              <a:xfrm>
                <a:off x="3403262" y="20761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6" name="Circle">
                <a:extLst>
                  <a:ext uri="{FF2B5EF4-FFF2-40B4-BE49-F238E27FC236}">
                    <a16:creationId xmlns:a16="http://schemas.microsoft.com/office/drawing/2014/main" id="{5659C6D9-A8D6-1A4B-8F1F-4E15E312F326}"/>
                  </a:ext>
                </a:extLst>
              </p:cNvPr>
              <p:cNvSpPr/>
              <p:nvPr/>
            </p:nvSpPr>
            <p:spPr>
              <a:xfrm>
                <a:off x="3445596" y="22031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7" name="Circle">
                <a:extLst>
                  <a:ext uri="{FF2B5EF4-FFF2-40B4-BE49-F238E27FC236}">
                    <a16:creationId xmlns:a16="http://schemas.microsoft.com/office/drawing/2014/main" id="{A48C5A03-AB4D-934D-B36B-3C4DE38C0A63}"/>
                  </a:ext>
                </a:extLst>
              </p:cNvPr>
              <p:cNvSpPr/>
              <p:nvPr/>
            </p:nvSpPr>
            <p:spPr>
              <a:xfrm>
                <a:off x="3458633" y="21396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dirty="0"/>
              </a:p>
            </p:txBody>
          </p:sp>
          <p:sp>
            <p:nvSpPr>
              <p:cNvPr id="68" name="Circle">
                <a:extLst>
                  <a:ext uri="{FF2B5EF4-FFF2-40B4-BE49-F238E27FC236}">
                    <a16:creationId xmlns:a16="http://schemas.microsoft.com/office/drawing/2014/main" id="{6ECBB966-81A0-7544-9E58-87308F1ECC39}"/>
                  </a:ext>
                </a:extLst>
              </p:cNvPr>
              <p:cNvSpPr/>
              <p:nvPr/>
            </p:nvSpPr>
            <p:spPr>
              <a:xfrm>
                <a:off x="3470996" y="20507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9" name="Circle">
                <a:extLst>
                  <a:ext uri="{FF2B5EF4-FFF2-40B4-BE49-F238E27FC236}">
                    <a16:creationId xmlns:a16="http://schemas.microsoft.com/office/drawing/2014/main" id="{46424A3F-B31A-6E43-807A-9562CD5FE095}"/>
                  </a:ext>
                </a:extLst>
              </p:cNvPr>
              <p:cNvSpPr/>
              <p:nvPr/>
            </p:nvSpPr>
            <p:spPr>
              <a:xfrm>
                <a:off x="4116917" y="28083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0" name="Circle">
                <a:extLst>
                  <a:ext uri="{FF2B5EF4-FFF2-40B4-BE49-F238E27FC236}">
                    <a16:creationId xmlns:a16="http://schemas.microsoft.com/office/drawing/2014/main" id="{85988251-1E90-D14D-BE1E-2F5EE2462F93}"/>
                  </a:ext>
                </a:extLst>
              </p:cNvPr>
              <p:cNvSpPr/>
              <p:nvPr/>
            </p:nvSpPr>
            <p:spPr>
              <a:xfrm>
                <a:off x="4392083" y="30157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1" name="Circle">
                <a:extLst>
                  <a:ext uri="{FF2B5EF4-FFF2-40B4-BE49-F238E27FC236}">
                    <a16:creationId xmlns:a16="http://schemas.microsoft.com/office/drawing/2014/main" id="{465406CE-4017-404C-A80D-EE8CC60A527D}"/>
                  </a:ext>
                </a:extLst>
              </p:cNvPr>
              <p:cNvSpPr/>
              <p:nvPr/>
            </p:nvSpPr>
            <p:spPr>
              <a:xfrm>
                <a:off x="4578350" y="2922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2" name="Circle">
                <a:extLst>
                  <a:ext uri="{FF2B5EF4-FFF2-40B4-BE49-F238E27FC236}">
                    <a16:creationId xmlns:a16="http://schemas.microsoft.com/office/drawing/2014/main" id="{CA6ABF09-9D92-C847-9966-6B2C8D2B99D9}"/>
                  </a:ext>
                </a:extLst>
              </p:cNvPr>
              <p:cNvSpPr/>
              <p:nvPr/>
            </p:nvSpPr>
            <p:spPr>
              <a:xfrm>
                <a:off x="6275917" y="21227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3" name="Circle">
                <a:extLst>
                  <a:ext uri="{FF2B5EF4-FFF2-40B4-BE49-F238E27FC236}">
                    <a16:creationId xmlns:a16="http://schemas.microsoft.com/office/drawing/2014/main" id="{7F7DE1AA-B99D-BA49-A6C6-4D71F88EF69C}"/>
                  </a:ext>
                </a:extLst>
              </p:cNvPr>
              <p:cNvSpPr/>
              <p:nvPr/>
            </p:nvSpPr>
            <p:spPr>
              <a:xfrm>
                <a:off x="6398684" y="20084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4" name="Circle">
                <a:extLst>
                  <a:ext uri="{FF2B5EF4-FFF2-40B4-BE49-F238E27FC236}">
                    <a16:creationId xmlns:a16="http://schemas.microsoft.com/office/drawing/2014/main" id="{6C47E71E-C2AE-674A-BD15-54AE1E2C4ABA}"/>
                  </a:ext>
                </a:extLst>
              </p:cNvPr>
              <p:cNvSpPr/>
              <p:nvPr/>
            </p:nvSpPr>
            <p:spPr>
              <a:xfrm>
                <a:off x="6398684" y="20888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5" name="Circle">
                <a:extLst>
                  <a:ext uri="{FF2B5EF4-FFF2-40B4-BE49-F238E27FC236}">
                    <a16:creationId xmlns:a16="http://schemas.microsoft.com/office/drawing/2014/main" id="{87307530-1EC0-8942-A1A4-54AD6C91A80A}"/>
                  </a:ext>
                </a:extLst>
              </p:cNvPr>
              <p:cNvSpPr/>
              <p:nvPr/>
            </p:nvSpPr>
            <p:spPr>
              <a:xfrm>
                <a:off x="6153150" y="182639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6" name="Circle">
                <a:extLst>
                  <a:ext uri="{FF2B5EF4-FFF2-40B4-BE49-F238E27FC236}">
                    <a16:creationId xmlns:a16="http://schemas.microsoft.com/office/drawing/2014/main" id="{0FBD827F-5BF8-1D40-AACA-DD4E080E6729}"/>
                  </a:ext>
                </a:extLst>
              </p:cNvPr>
              <p:cNvSpPr/>
              <p:nvPr/>
            </p:nvSpPr>
            <p:spPr>
              <a:xfrm>
                <a:off x="6360584" y="246139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7" name="Circle">
                <a:extLst>
                  <a:ext uri="{FF2B5EF4-FFF2-40B4-BE49-F238E27FC236}">
                    <a16:creationId xmlns:a16="http://schemas.microsoft.com/office/drawing/2014/main" id="{9275FD0C-80B8-294E-B5F6-0615152FD262}"/>
                  </a:ext>
                </a:extLst>
              </p:cNvPr>
              <p:cNvSpPr/>
              <p:nvPr/>
            </p:nvSpPr>
            <p:spPr>
              <a:xfrm>
                <a:off x="6398684" y="265189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8" name="Circle">
                <a:extLst>
                  <a:ext uri="{FF2B5EF4-FFF2-40B4-BE49-F238E27FC236}">
                    <a16:creationId xmlns:a16="http://schemas.microsoft.com/office/drawing/2014/main" id="{0C929403-AB48-7B48-9075-651606F80ACD}"/>
                  </a:ext>
                </a:extLst>
              </p:cNvPr>
              <p:cNvSpPr/>
              <p:nvPr/>
            </p:nvSpPr>
            <p:spPr>
              <a:xfrm>
                <a:off x="6441017"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9" name="Circle">
                <a:extLst>
                  <a:ext uri="{FF2B5EF4-FFF2-40B4-BE49-F238E27FC236}">
                    <a16:creationId xmlns:a16="http://schemas.microsoft.com/office/drawing/2014/main" id="{D9F35F12-8256-FE44-A9A9-0E9D81C31BF8}"/>
                  </a:ext>
                </a:extLst>
              </p:cNvPr>
              <p:cNvSpPr/>
              <p:nvPr/>
            </p:nvSpPr>
            <p:spPr>
              <a:xfrm>
                <a:off x="6230785" y="26857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0" name="Circle">
                <a:extLst>
                  <a:ext uri="{FF2B5EF4-FFF2-40B4-BE49-F238E27FC236}">
                    <a16:creationId xmlns:a16="http://schemas.microsoft.com/office/drawing/2014/main" id="{0B726A6F-31CB-DF40-9260-333CC477963A}"/>
                  </a:ext>
                </a:extLst>
              </p:cNvPr>
              <p:cNvSpPr/>
              <p:nvPr/>
            </p:nvSpPr>
            <p:spPr>
              <a:xfrm>
                <a:off x="6192684"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1" name="Circle">
                <a:extLst>
                  <a:ext uri="{FF2B5EF4-FFF2-40B4-BE49-F238E27FC236}">
                    <a16:creationId xmlns:a16="http://schemas.microsoft.com/office/drawing/2014/main" id="{050CEF3E-35EE-F64D-A918-919CFB8C0F52}"/>
                  </a:ext>
                </a:extLst>
              </p:cNvPr>
              <p:cNvSpPr/>
              <p:nvPr/>
            </p:nvSpPr>
            <p:spPr>
              <a:xfrm>
                <a:off x="5964084" y="26857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2" name="Circle">
                <a:extLst>
                  <a:ext uri="{FF2B5EF4-FFF2-40B4-BE49-F238E27FC236}">
                    <a16:creationId xmlns:a16="http://schemas.microsoft.com/office/drawing/2014/main" id="{9ABDD118-68EC-5F49-AA75-450815A2EB7B}"/>
                  </a:ext>
                </a:extLst>
              </p:cNvPr>
              <p:cNvSpPr/>
              <p:nvPr/>
            </p:nvSpPr>
            <p:spPr>
              <a:xfrm>
                <a:off x="5964084"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3" name="Circle">
                <a:extLst>
                  <a:ext uri="{FF2B5EF4-FFF2-40B4-BE49-F238E27FC236}">
                    <a16:creationId xmlns:a16="http://schemas.microsoft.com/office/drawing/2014/main" id="{9EB97D65-7827-B649-BC94-9E3C0823B0BD}"/>
                  </a:ext>
                </a:extLst>
              </p:cNvPr>
              <p:cNvSpPr/>
              <p:nvPr/>
            </p:nvSpPr>
            <p:spPr>
              <a:xfrm>
                <a:off x="5895874" y="29609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4" name="Circle">
                <a:extLst>
                  <a:ext uri="{FF2B5EF4-FFF2-40B4-BE49-F238E27FC236}">
                    <a16:creationId xmlns:a16="http://schemas.microsoft.com/office/drawing/2014/main" id="{3FE07D3B-A876-F842-9252-221F15044DC9}"/>
                  </a:ext>
                </a:extLst>
              </p:cNvPr>
              <p:cNvSpPr/>
              <p:nvPr/>
            </p:nvSpPr>
            <p:spPr>
              <a:xfrm>
                <a:off x="5802741" y="29609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5" name="Circle">
                <a:extLst>
                  <a:ext uri="{FF2B5EF4-FFF2-40B4-BE49-F238E27FC236}">
                    <a16:creationId xmlns:a16="http://schemas.microsoft.com/office/drawing/2014/main" id="{8C798BE8-74BF-C341-AE3B-8E528C5179AB}"/>
                  </a:ext>
                </a:extLst>
              </p:cNvPr>
              <p:cNvSpPr/>
              <p:nvPr/>
            </p:nvSpPr>
            <p:spPr>
              <a:xfrm>
                <a:off x="5735484" y="28889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6" name="Circle">
                <a:extLst>
                  <a:ext uri="{FF2B5EF4-FFF2-40B4-BE49-F238E27FC236}">
                    <a16:creationId xmlns:a16="http://schemas.microsoft.com/office/drawing/2014/main" id="{B90EE290-950D-1B40-B04B-8F197B025647}"/>
                  </a:ext>
                </a:extLst>
              </p:cNvPr>
              <p:cNvSpPr/>
              <p:nvPr/>
            </p:nvSpPr>
            <p:spPr>
              <a:xfrm>
                <a:off x="6689349" y="28889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7" name="Circle">
                <a:extLst>
                  <a:ext uri="{FF2B5EF4-FFF2-40B4-BE49-F238E27FC236}">
                    <a16:creationId xmlns:a16="http://schemas.microsoft.com/office/drawing/2014/main" id="{1DE75055-14BD-6B4F-A542-C6F3DF0CB046}"/>
                  </a:ext>
                </a:extLst>
              </p:cNvPr>
              <p:cNvSpPr/>
              <p:nvPr/>
            </p:nvSpPr>
            <p:spPr>
              <a:xfrm>
                <a:off x="6735916" y="30157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8" name="Circle">
                <a:extLst>
                  <a:ext uri="{FF2B5EF4-FFF2-40B4-BE49-F238E27FC236}">
                    <a16:creationId xmlns:a16="http://schemas.microsoft.com/office/drawing/2014/main" id="{0ACF077C-F2A9-B046-879A-80335CEB805A}"/>
                  </a:ext>
                </a:extLst>
              </p:cNvPr>
              <p:cNvSpPr/>
              <p:nvPr/>
            </p:nvSpPr>
            <p:spPr>
              <a:xfrm>
                <a:off x="6820582"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9" name="Circle">
                <a:extLst>
                  <a:ext uri="{FF2B5EF4-FFF2-40B4-BE49-F238E27FC236}">
                    <a16:creationId xmlns:a16="http://schemas.microsoft.com/office/drawing/2014/main" id="{1185600E-3A4C-AA42-B176-C74EBC8B1F2D}"/>
                  </a:ext>
                </a:extLst>
              </p:cNvPr>
              <p:cNvSpPr/>
              <p:nvPr/>
            </p:nvSpPr>
            <p:spPr>
              <a:xfrm>
                <a:off x="7027132" y="2922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0" name="Circle">
                <a:extLst>
                  <a:ext uri="{FF2B5EF4-FFF2-40B4-BE49-F238E27FC236}">
                    <a16:creationId xmlns:a16="http://schemas.microsoft.com/office/drawing/2014/main" id="{74EB1BBD-7949-7841-B03E-D66149FD8BC0}"/>
                  </a:ext>
                </a:extLst>
              </p:cNvPr>
              <p:cNvSpPr/>
              <p:nvPr/>
            </p:nvSpPr>
            <p:spPr>
              <a:xfrm>
                <a:off x="6854449" y="3049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1" name="Circle">
                <a:extLst>
                  <a:ext uri="{FF2B5EF4-FFF2-40B4-BE49-F238E27FC236}">
                    <a16:creationId xmlns:a16="http://schemas.microsoft.com/office/drawing/2014/main" id="{4FBC0038-C2A6-5044-8521-88791CB22C74}"/>
                  </a:ext>
                </a:extLst>
              </p:cNvPr>
              <p:cNvSpPr/>
              <p:nvPr/>
            </p:nvSpPr>
            <p:spPr>
              <a:xfrm>
                <a:off x="6651249" y="3176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2" name="Circle">
                <a:extLst>
                  <a:ext uri="{FF2B5EF4-FFF2-40B4-BE49-F238E27FC236}">
                    <a16:creationId xmlns:a16="http://schemas.microsoft.com/office/drawing/2014/main" id="{CD8EC0F4-ED1D-AC4D-84ED-1E0BB82D174A}"/>
                  </a:ext>
                </a:extLst>
              </p:cNvPr>
              <p:cNvSpPr/>
              <p:nvPr/>
            </p:nvSpPr>
            <p:spPr>
              <a:xfrm>
                <a:off x="6735916" y="32316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3" name="Circle">
                <a:extLst>
                  <a:ext uri="{FF2B5EF4-FFF2-40B4-BE49-F238E27FC236}">
                    <a16:creationId xmlns:a16="http://schemas.microsoft.com/office/drawing/2014/main" id="{A6E0EBD1-2F5C-AD4C-99E6-571083AF00D1}"/>
                  </a:ext>
                </a:extLst>
              </p:cNvPr>
              <p:cNvSpPr/>
              <p:nvPr/>
            </p:nvSpPr>
            <p:spPr>
              <a:xfrm>
                <a:off x="6570816" y="35195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4" name="Circle">
                <a:extLst>
                  <a:ext uri="{FF2B5EF4-FFF2-40B4-BE49-F238E27FC236}">
                    <a16:creationId xmlns:a16="http://schemas.microsoft.com/office/drawing/2014/main" id="{546A6B1F-EC11-3A43-BDB7-94F3CDF137D7}"/>
                  </a:ext>
                </a:extLst>
              </p:cNvPr>
              <p:cNvSpPr/>
              <p:nvPr/>
            </p:nvSpPr>
            <p:spPr>
              <a:xfrm>
                <a:off x="6511549" y="31385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5" name="Circle">
                <a:extLst>
                  <a:ext uri="{FF2B5EF4-FFF2-40B4-BE49-F238E27FC236}">
                    <a16:creationId xmlns:a16="http://schemas.microsoft.com/office/drawing/2014/main" id="{9BF3842A-396B-9E42-B7BC-3F9592050B88}"/>
                  </a:ext>
                </a:extLst>
              </p:cNvPr>
              <p:cNvSpPr/>
              <p:nvPr/>
            </p:nvSpPr>
            <p:spPr>
              <a:xfrm>
                <a:off x="7027132" y="27194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6" name="Circle">
                <a:extLst>
                  <a:ext uri="{FF2B5EF4-FFF2-40B4-BE49-F238E27FC236}">
                    <a16:creationId xmlns:a16="http://schemas.microsoft.com/office/drawing/2014/main" id="{E832F14A-8DEE-D140-A414-85CE9DA82347}"/>
                  </a:ext>
                </a:extLst>
              </p:cNvPr>
              <p:cNvSpPr/>
              <p:nvPr/>
            </p:nvSpPr>
            <p:spPr>
              <a:xfrm>
                <a:off x="6735916" y="23415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7" name="Circle">
                <a:extLst>
                  <a:ext uri="{FF2B5EF4-FFF2-40B4-BE49-F238E27FC236}">
                    <a16:creationId xmlns:a16="http://schemas.microsoft.com/office/drawing/2014/main" id="{B77947EE-77E6-914C-B75E-59F24E3F5157}"/>
                  </a:ext>
                </a:extLst>
              </p:cNvPr>
              <p:cNvSpPr/>
              <p:nvPr/>
            </p:nvSpPr>
            <p:spPr>
              <a:xfrm>
                <a:off x="6761316" y="22793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8" name="Circle">
                <a:extLst>
                  <a:ext uri="{FF2B5EF4-FFF2-40B4-BE49-F238E27FC236}">
                    <a16:creationId xmlns:a16="http://schemas.microsoft.com/office/drawing/2014/main" id="{FC8EE0F7-F8B5-024A-B3E7-72F9675F3B3D}"/>
                  </a:ext>
                </a:extLst>
              </p:cNvPr>
              <p:cNvSpPr/>
              <p:nvPr/>
            </p:nvSpPr>
            <p:spPr>
              <a:xfrm>
                <a:off x="6807882" y="22285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9" name="Circle">
                <a:extLst>
                  <a:ext uri="{FF2B5EF4-FFF2-40B4-BE49-F238E27FC236}">
                    <a16:creationId xmlns:a16="http://schemas.microsoft.com/office/drawing/2014/main" id="{2A33B31C-CE87-E348-A040-8F2B13E6FB08}"/>
                  </a:ext>
                </a:extLst>
              </p:cNvPr>
              <p:cNvSpPr/>
              <p:nvPr/>
            </p:nvSpPr>
            <p:spPr>
              <a:xfrm>
                <a:off x="6877732" y="228441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0" name="Circle">
                <a:extLst>
                  <a:ext uri="{FF2B5EF4-FFF2-40B4-BE49-F238E27FC236}">
                    <a16:creationId xmlns:a16="http://schemas.microsoft.com/office/drawing/2014/main" id="{6F322015-4CB2-2E45-8078-2473EADFF5A2}"/>
                  </a:ext>
                </a:extLst>
              </p:cNvPr>
              <p:cNvSpPr/>
              <p:nvPr/>
            </p:nvSpPr>
            <p:spPr>
              <a:xfrm>
                <a:off x="7466165" y="240843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1" name="Circle">
                <a:extLst>
                  <a:ext uri="{FF2B5EF4-FFF2-40B4-BE49-F238E27FC236}">
                    <a16:creationId xmlns:a16="http://schemas.microsoft.com/office/drawing/2014/main" id="{70CBD749-2E01-1E45-B538-EE6A9B44A4A6}"/>
                  </a:ext>
                </a:extLst>
              </p:cNvPr>
              <p:cNvSpPr/>
              <p:nvPr/>
            </p:nvSpPr>
            <p:spPr>
              <a:xfrm>
                <a:off x="7398432"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2" name="Circle">
                <a:extLst>
                  <a:ext uri="{FF2B5EF4-FFF2-40B4-BE49-F238E27FC236}">
                    <a16:creationId xmlns:a16="http://schemas.microsoft.com/office/drawing/2014/main" id="{584CCE0F-F806-6F4C-8FF0-50857FD3C7ED}"/>
                  </a:ext>
                </a:extLst>
              </p:cNvPr>
              <p:cNvSpPr/>
              <p:nvPr/>
            </p:nvSpPr>
            <p:spPr>
              <a:xfrm>
                <a:off x="7940298" y="25120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3" name="Circle">
                <a:extLst>
                  <a:ext uri="{FF2B5EF4-FFF2-40B4-BE49-F238E27FC236}">
                    <a16:creationId xmlns:a16="http://schemas.microsoft.com/office/drawing/2014/main" id="{5783619E-743E-2D48-B872-81230749CFAB}"/>
                  </a:ext>
                </a:extLst>
              </p:cNvPr>
              <p:cNvSpPr/>
              <p:nvPr/>
            </p:nvSpPr>
            <p:spPr>
              <a:xfrm>
                <a:off x="8003798" y="25755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4" name="Circle">
                <a:extLst>
                  <a:ext uri="{FF2B5EF4-FFF2-40B4-BE49-F238E27FC236}">
                    <a16:creationId xmlns:a16="http://schemas.microsoft.com/office/drawing/2014/main" id="{E1FA7898-7D55-DA46-8341-3D2F0F47A6B0}"/>
                  </a:ext>
                </a:extLst>
              </p:cNvPr>
              <p:cNvSpPr/>
              <p:nvPr/>
            </p:nvSpPr>
            <p:spPr>
              <a:xfrm>
                <a:off x="8067298" y="263688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5" name="Circle">
                <a:extLst>
                  <a:ext uri="{FF2B5EF4-FFF2-40B4-BE49-F238E27FC236}">
                    <a16:creationId xmlns:a16="http://schemas.microsoft.com/office/drawing/2014/main" id="{9D5963A7-D035-8A47-A1F5-1A669C2135F2}"/>
                  </a:ext>
                </a:extLst>
              </p:cNvPr>
              <p:cNvSpPr/>
              <p:nvPr/>
            </p:nvSpPr>
            <p:spPr>
              <a:xfrm>
                <a:off x="8215465" y="30157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6" name="Circle">
                <a:extLst>
                  <a:ext uri="{FF2B5EF4-FFF2-40B4-BE49-F238E27FC236}">
                    <a16:creationId xmlns:a16="http://schemas.microsoft.com/office/drawing/2014/main" id="{F5DF5756-2CF2-964D-BCBE-25249B55707C}"/>
                  </a:ext>
                </a:extLst>
              </p:cNvPr>
              <p:cNvSpPr/>
              <p:nvPr/>
            </p:nvSpPr>
            <p:spPr>
              <a:xfrm>
                <a:off x="8482165" y="15171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grpSp>
      </p:grpSp>
      <p:sp>
        <p:nvSpPr>
          <p:cNvPr id="110" name="Line">
            <a:extLst>
              <a:ext uri="{FF2B5EF4-FFF2-40B4-BE49-F238E27FC236}">
                <a16:creationId xmlns:a16="http://schemas.microsoft.com/office/drawing/2014/main" id="{517BB4DA-E9E6-2743-BDCD-20F73BB042AE}"/>
              </a:ext>
            </a:extLst>
          </p:cNvPr>
          <p:cNvSpPr/>
          <p:nvPr userDrawn="1"/>
        </p:nvSpPr>
        <p:spPr>
          <a:xfrm flipV="1">
            <a:off x="590550" y="429342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12" name="Text Placeholder 27">
            <a:extLst>
              <a:ext uri="{FF2B5EF4-FFF2-40B4-BE49-F238E27FC236}">
                <a16:creationId xmlns:a16="http://schemas.microsoft.com/office/drawing/2014/main" id="{54B7B0FF-12B6-5A44-84FC-77D09EAA8A7E}"/>
              </a:ext>
            </a:extLst>
          </p:cNvPr>
          <p:cNvSpPr>
            <a:spLocks noGrp="1"/>
          </p:cNvSpPr>
          <p:nvPr userDrawn="1">
            <p:ph type="body" sz="quarter" idx="15" hasCustomPrompt="1"/>
          </p:nvPr>
        </p:nvSpPr>
        <p:spPr>
          <a:xfrm>
            <a:off x="952500" y="4403250"/>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Where We Work</a:t>
            </a:r>
          </a:p>
        </p:txBody>
      </p:sp>
    </p:spTree>
    <p:extLst>
      <p:ext uri="{BB962C8B-B14F-4D97-AF65-F5344CB8AC3E}">
        <p14:creationId xmlns:p14="http://schemas.microsoft.com/office/powerpoint/2010/main" val="370909463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p - 4 Subtitles Lef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6030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573153"/>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952499" y="1593222"/>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952499" y="1873698"/>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952499" y="2653864"/>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952499" y="2934340"/>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952499" y="3715391"/>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952499" y="3995867"/>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952499" y="4776609"/>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952499" y="5057085"/>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7" name="Group 6">
            <a:extLst>
              <a:ext uri="{FF2B5EF4-FFF2-40B4-BE49-F238E27FC236}">
                <a16:creationId xmlns:a16="http://schemas.microsoft.com/office/drawing/2014/main" id="{47815909-78B4-DB44-9E09-0DBF7D33634C}"/>
              </a:ext>
            </a:extLst>
          </p:cNvPr>
          <p:cNvGrpSpPr/>
          <p:nvPr userDrawn="1"/>
        </p:nvGrpSpPr>
        <p:grpSpPr>
          <a:xfrm>
            <a:off x="7285543" y="-1024031"/>
            <a:ext cx="4081327" cy="819555"/>
            <a:chOff x="5280584" y="26972"/>
            <a:chExt cx="4081327" cy="819555"/>
          </a:xfrm>
        </p:grpSpPr>
        <p:sp>
          <p:nvSpPr>
            <p:cNvPr id="2" name="Rectangle 1">
              <a:extLst>
                <a:ext uri="{FF2B5EF4-FFF2-40B4-BE49-F238E27FC236}">
                  <a16:creationId xmlns:a16="http://schemas.microsoft.com/office/drawing/2014/main" id="{DEA062D8-23C8-2340-8549-CC0825A9A54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8B8F489-9FF0-824E-A3A2-4CE331986471}"/>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4CFD159-9725-6445-A0FE-BB50AD6B87E4}"/>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D073CE9-6FE1-534B-ACC6-17A5AEE35201}"/>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B848553-66DB-C54A-896A-FCC98D0FFDB0}"/>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9643"/>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p - 4 Subtitles Righ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48243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59985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7111999" y="1581648"/>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7111999" y="1862124"/>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7111999" y="2642290"/>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7111999" y="2922766"/>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7111999" y="3703817"/>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7111999" y="3984293"/>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7111999" y="4765035"/>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7111999" y="5045511"/>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198" name="Group 197">
            <a:extLst>
              <a:ext uri="{FF2B5EF4-FFF2-40B4-BE49-F238E27FC236}">
                <a16:creationId xmlns:a16="http://schemas.microsoft.com/office/drawing/2014/main" id="{18454F60-3EF5-9E4B-8634-80E899860ADF}"/>
              </a:ext>
            </a:extLst>
          </p:cNvPr>
          <p:cNvGrpSpPr/>
          <p:nvPr userDrawn="1"/>
        </p:nvGrpSpPr>
        <p:grpSpPr>
          <a:xfrm>
            <a:off x="921250" y="-1151563"/>
            <a:ext cx="4081327" cy="819555"/>
            <a:chOff x="5280584" y="26972"/>
            <a:chExt cx="4081327" cy="819555"/>
          </a:xfrm>
        </p:grpSpPr>
        <p:sp>
          <p:nvSpPr>
            <p:cNvPr id="199" name="Rectangle 198">
              <a:extLst>
                <a:ext uri="{FF2B5EF4-FFF2-40B4-BE49-F238E27FC236}">
                  <a16:creationId xmlns:a16="http://schemas.microsoft.com/office/drawing/2014/main" id="{89A75E96-C6F6-854F-BA9C-EE099BF5E6B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5A0E0C27-E634-2149-B38E-03ED6985EFCF}"/>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96FB9A2-584C-3545-9AD3-6B5EE102F547}"/>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FA97C4E-14DB-9146-BFC2-EC95F040E795}"/>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840B567-211A-2643-9BBB-9666A4D4D579}"/>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990419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p - 6 Subtitle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1584"/>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39003"/>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190" name="Text Placeholder 5">
            <a:extLst>
              <a:ext uri="{FF2B5EF4-FFF2-40B4-BE49-F238E27FC236}">
                <a16:creationId xmlns:a16="http://schemas.microsoft.com/office/drawing/2014/main" id="{3B876781-722B-744E-A323-BDFE2EC768F1}"/>
              </a:ext>
            </a:extLst>
          </p:cNvPr>
          <p:cNvSpPr>
            <a:spLocks noGrp="1"/>
          </p:cNvSpPr>
          <p:nvPr>
            <p:ph type="body" sz="quarter" idx="17" hasCustomPrompt="1"/>
          </p:nvPr>
        </p:nvSpPr>
        <p:spPr>
          <a:xfrm>
            <a:off x="952499" y="168582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191" name="Text Placeholder 5">
            <a:extLst>
              <a:ext uri="{FF2B5EF4-FFF2-40B4-BE49-F238E27FC236}">
                <a16:creationId xmlns:a16="http://schemas.microsoft.com/office/drawing/2014/main" id="{5C124F88-6F8C-9B41-87F5-321D7C34539F}"/>
              </a:ext>
            </a:extLst>
          </p:cNvPr>
          <p:cNvSpPr>
            <a:spLocks noGrp="1"/>
          </p:cNvSpPr>
          <p:nvPr>
            <p:ph type="body" sz="quarter" idx="18" hasCustomPrompt="1"/>
          </p:nvPr>
        </p:nvSpPr>
        <p:spPr>
          <a:xfrm>
            <a:off x="952500" y="196629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2" name="Text Placeholder 5">
            <a:extLst>
              <a:ext uri="{FF2B5EF4-FFF2-40B4-BE49-F238E27FC236}">
                <a16:creationId xmlns:a16="http://schemas.microsoft.com/office/drawing/2014/main" id="{8E920908-329A-1E42-912E-4072982218E1}"/>
              </a:ext>
            </a:extLst>
          </p:cNvPr>
          <p:cNvSpPr>
            <a:spLocks noGrp="1"/>
          </p:cNvSpPr>
          <p:nvPr>
            <p:ph type="body" sz="quarter" idx="25" hasCustomPrompt="1"/>
          </p:nvPr>
        </p:nvSpPr>
        <p:spPr>
          <a:xfrm>
            <a:off x="3538942" y="168582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3" name="Text Placeholder 5">
            <a:extLst>
              <a:ext uri="{FF2B5EF4-FFF2-40B4-BE49-F238E27FC236}">
                <a16:creationId xmlns:a16="http://schemas.microsoft.com/office/drawing/2014/main" id="{6E9FA704-3C40-FA46-890C-802FD02E1A44}"/>
              </a:ext>
            </a:extLst>
          </p:cNvPr>
          <p:cNvSpPr>
            <a:spLocks noGrp="1"/>
          </p:cNvSpPr>
          <p:nvPr>
            <p:ph type="body" sz="quarter" idx="26" hasCustomPrompt="1"/>
          </p:nvPr>
        </p:nvSpPr>
        <p:spPr>
          <a:xfrm>
            <a:off x="3538943" y="196629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4" name="Text Placeholder 5">
            <a:extLst>
              <a:ext uri="{FF2B5EF4-FFF2-40B4-BE49-F238E27FC236}">
                <a16:creationId xmlns:a16="http://schemas.microsoft.com/office/drawing/2014/main" id="{80EF7855-2D89-3449-A639-EE0F25270E31}"/>
              </a:ext>
            </a:extLst>
          </p:cNvPr>
          <p:cNvSpPr>
            <a:spLocks noGrp="1"/>
          </p:cNvSpPr>
          <p:nvPr>
            <p:ph type="body" sz="quarter" idx="27" hasCustomPrompt="1"/>
          </p:nvPr>
        </p:nvSpPr>
        <p:spPr>
          <a:xfrm>
            <a:off x="952499" y="314824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5" name="Text Placeholder 5">
            <a:extLst>
              <a:ext uri="{FF2B5EF4-FFF2-40B4-BE49-F238E27FC236}">
                <a16:creationId xmlns:a16="http://schemas.microsoft.com/office/drawing/2014/main" id="{57F741D9-967B-F04E-8362-8EBA32F7B53A}"/>
              </a:ext>
            </a:extLst>
          </p:cNvPr>
          <p:cNvSpPr>
            <a:spLocks noGrp="1"/>
          </p:cNvSpPr>
          <p:nvPr>
            <p:ph type="body" sz="quarter" idx="28" hasCustomPrompt="1"/>
          </p:nvPr>
        </p:nvSpPr>
        <p:spPr>
          <a:xfrm>
            <a:off x="952500" y="342872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461067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489115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8" name="Text Placeholder 5">
            <a:extLst>
              <a:ext uri="{FF2B5EF4-FFF2-40B4-BE49-F238E27FC236}">
                <a16:creationId xmlns:a16="http://schemas.microsoft.com/office/drawing/2014/main" id="{02AF92C8-2F40-EF4B-A249-7DC70D31E585}"/>
              </a:ext>
            </a:extLst>
          </p:cNvPr>
          <p:cNvSpPr>
            <a:spLocks noGrp="1"/>
          </p:cNvSpPr>
          <p:nvPr>
            <p:ph type="body" sz="quarter" idx="31" hasCustomPrompt="1"/>
          </p:nvPr>
        </p:nvSpPr>
        <p:spPr>
          <a:xfrm>
            <a:off x="3537426" y="314824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9" name="Text Placeholder 5">
            <a:extLst>
              <a:ext uri="{FF2B5EF4-FFF2-40B4-BE49-F238E27FC236}">
                <a16:creationId xmlns:a16="http://schemas.microsoft.com/office/drawing/2014/main" id="{59052F77-5186-CC42-8FFE-0EA56F2BC25E}"/>
              </a:ext>
            </a:extLst>
          </p:cNvPr>
          <p:cNvSpPr>
            <a:spLocks noGrp="1"/>
          </p:cNvSpPr>
          <p:nvPr>
            <p:ph type="body" sz="quarter" idx="32" hasCustomPrompt="1"/>
          </p:nvPr>
        </p:nvSpPr>
        <p:spPr>
          <a:xfrm>
            <a:off x="3537427" y="342872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537426" y="460649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537427" y="488697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212" name="Group 211">
            <a:extLst>
              <a:ext uri="{FF2B5EF4-FFF2-40B4-BE49-F238E27FC236}">
                <a16:creationId xmlns:a16="http://schemas.microsoft.com/office/drawing/2014/main" id="{23405A50-0D71-AF47-B606-A2157D02AF24}"/>
              </a:ext>
            </a:extLst>
          </p:cNvPr>
          <p:cNvGrpSpPr/>
          <p:nvPr userDrawn="1"/>
        </p:nvGrpSpPr>
        <p:grpSpPr>
          <a:xfrm>
            <a:off x="7197205" y="-1151563"/>
            <a:ext cx="4081327" cy="819555"/>
            <a:chOff x="5280584" y="26972"/>
            <a:chExt cx="4081327" cy="819555"/>
          </a:xfrm>
        </p:grpSpPr>
        <p:sp>
          <p:nvSpPr>
            <p:cNvPr id="213" name="Rectangle 212">
              <a:extLst>
                <a:ext uri="{FF2B5EF4-FFF2-40B4-BE49-F238E27FC236}">
                  <a16:creationId xmlns:a16="http://schemas.microsoft.com/office/drawing/2014/main" id="{A82E8575-B6CA-AD4D-9DE4-A5081043F78E}"/>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69BAEB49-9E55-D14E-AE00-806825BB1DBB}"/>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F9604C63-C29C-E44F-A04E-6E04DC5F1A78}"/>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EA4C041D-1F7B-B94E-9E87-B0577F52FF0C}"/>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92D2AFF1-BBBA-B345-B96C-08CCAD40363E}"/>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7641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p - 6 Subtitles Righ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217614" y="52830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6579564" y="64572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304" name="Text Placeholder 5">
            <a:extLst>
              <a:ext uri="{FF2B5EF4-FFF2-40B4-BE49-F238E27FC236}">
                <a16:creationId xmlns:a16="http://schemas.microsoft.com/office/drawing/2014/main" id="{3D2C10B8-64B9-074C-B65A-4E8B3E554D5E}"/>
              </a:ext>
            </a:extLst>
          </p:cNvPr>
          <p:cNvSpPr>
            <a:spLocks noGrp="1"/>
          </p:cNvSpPr>
          <p:nvPr>
            <p:ph type="body" sz="quarter" idx="17" hasCustomPrompt="1"/>
          </p:nvPr>
        </p:nvSpPr>
        <p:spPr>
          <a:xfrm>
            <a:off x="6590373" y="169254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5" name="Text Placeholder 5">
            <a:extLst>
              <a:ext uri="{FF2B5EF4-FFF2-40B4-BE49-F238E27FC236}">
                <a16:creationId xmlns:a16="http://schemas.microsoft.com/office/drawing/2014/main" id="{AF49E503-17B2-EE48-B616-0A6C051D5B87}"/>
              </a:ext>
            </a:extLst>
          </p:cNvPr>
          <p:cNvSpPr>
            <a:spLocks noGrp="1"/>
          </p:cNvSpPr>
          <p:nvPr>
            <p:ph type="body" sz="quarter" idx="18" hasCustomPrompt="1"/>
          </p:nvPr>
        </p:nvSpPr>
        <p:spPr>
          <a:xfrm>
            <a:off x="6590374" y="197302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6" name="Text Placeholder 5">
            <a:extLst>
              <a:ext uri="{FF2B5EF4-FFF2-40B4-BE49-F238E27FC236}">
                <a16:creationId xmlns:a16="http://schemas.microsoft.com/office/drawing/2014/main" id="{22C3DA8B-64E4-3C4E-B39E-BF268C1EFCAC}"/>
              </a:ext>
            </a:extLst>
          </p:cNvPr>
          <p:cNvSpPr>
            <a:spLocks noGrp="1"/>
          </p:cNvSpPr>
          <p:nvPr>
            <p:ph type="body" sz="quarter" idx="25" hasCustomPrompt="1"/>
          </p:nvPr>
        </p:nvSpPr>
        <p:spPr>
          <a:xfrm>
            <a:off x="9176816" y="169254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7" name="Text Placeholder 5">
            <a:extLst>
              <a:ext uri="{FF2B5EF4-FFF2-40B4-BE49-F238E27FC236}">
                <a16:creationId xmlns:a16="http://schemas.microsoft.com/office/drawing/2014/main" id="{073A98C5-C74C-C342-9226-989DEA4C91F2}"/>
              </a:ext>
            </a:extLst>
          </p:cNvPr>
          <p:cNvSpPr>
            <a:spLocks noGrp="1"/>
          </p:cNvSpPr>
          <p:nvPr>
            <p:ph type="body" sz="quarter" idx="26" hasCustomPrompt="1"/>
          </p:nvPr>
        </p:nvSpPr>
        <p:spPr>
          <a:xfrm>
            <a:off x="9176817" y="197302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8" name="Text Placeholder 5">
            <a:extLst>
              <a:ext uri="{FF2B5EF4-FFF2-40B4-BE49-F238E27FC236}">
                <a16:creationId xmlns:a16="http://schemas.microsoft.com/office/drawing/2014/main" id="{33875303-599B-6C4F-9CD9-56CA5603521D}"/>
              </a:ext>
            </a:extLst>
          </p:cNvPr>
          <p:cNvSpPr>
            <a:spLocks noGrp="1"/>
          </p:cNvSpPr>
          <p:nvPr>
            <p:ph type="body" sz="quarter" idx="27" hasCustomPrompt="1"/>
          </p:nvPr>
        </p:nvSpPr>
        <p:spPr>
          <a:xfrm>
            <a:off x="6590373" y="315497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9" name="Text Placeholder 5">
            <a:extLst>
              <a:ext uri="{FF2B5EF4-FFF2-40B4-BE49-F238E27FC236}">
                <a16:creationId xmlns:a16="http://schemas.microsoft.com/office/drawing/2014/main" id="{8135E5C0-1EBC-C54B-AA73-0C967375C736}"/>
              </a:ext>
            </a:extLst>
          </p:cNvPr>
          <p:cNvSpPr>
            <a:spLocks noGrp="1"/>
          </p:cNvSpPr>
          <p:nvPr>
            <p:ph type="body" sz="quarter" idx="28" hasCustomPrompt="1"/>
          </p:nvPr>
        </p:nvSpPr>
        <p:spPr>
          <a:xfrm>
            <a:off x="6590374" y="343544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0" name="Text Placeholder 5">
            <a:extLst>
              <a:ext uri="{FF2B5EF4-FFF2-40B4-BE49-F238E27FC236}">
                <a16:creationId xmlns:a16="http://schemas.microsoft.com/office/drawing/2014/main" id="{EF40FB33-4EA8-0246-8351-5C2AF005C01B}"/>
              </a:ext>
            </a:extLst>
          </p:cNvPr>
          <p:cNvSpPr>
            <a:spLocks noGrp="1"/>
          </p:cNvSpPr>
          <p:nvPr>
            <p:ph type="body" sz="quarter" idx="29" hasCustomPrompt="1"/>
          </p:nvPr>
        </p:nvSpPr>
        <p:spPr>
          <a:xfrm>
            <a:off x="6590373" y="461740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1" name="Text Placeholder 5">
            <a:extLst>
              <a:ext uri="{FF2B5EF4-FFF2-40B4-BE49-F238E27FC236}">
                <a16:creationId xmlns:a16="http://schemas.microsoft.com/office/drawing/2014/main" id="{5A702198-DBD6-C743-93BE-7D8943DC6C82}"/>
              </a:ext>
            </a:extLst>
          </p:cNvPr>
          <p:cNvSpPr>
            <a:spLocks noGrp="1"/>
          </p:cNvSpPr>
          <p:nvPr>
            <p:ph type="body" sz="quarter" idx="30" hasCustomPrompt="1"/>
          </p:nvPr>
        </p:nvSpPr>
        <p:spPr>
          <a:xfrm>
            <a:off x="6590374" y="489787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2" name="Text Placeholder 5">
            <a:extLst>
              <a:ext uri="{FF2B5EF4-FFF2-40B4-BE49-F238E27FC236}">
                <a16:creationId xmlns:a16="http://schemas.microsoft.com/office/drawing/2014/main" id="{A30B9ABD-11F3-AA41-BC45-F84380C81847}"/>
              </a:ext>
            </a:extLst>
          </p:cNvPr>
          <p:cNvSpPr>
            <a:spLocks noGrp="1"/>
          </p:cNvSpPr>
          <p:nvPr>
            <p:ph type="body" sz="quarter" idx="31" hasCustomPrompt="1"/>
          </p:nvPr>
        </p:nvSpPr>
        <p:spPr>
          <a:xfrm>
            <a:off x="9175300" y="315497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3" name="Text Placeholder 5">
            <a:extLst>
              <a:ext uri="{FF2B5EF4-FFF2-40B4-BE49-F238E27FC236}">
                <a16:creationId xmlns:a16="http://schemas.microsoft.com/office/drawing/2014/main" id="{125326A9-6565-5E48-9120-4113062B9AAD}"/>
              </a:ext>
            </a:extLst>
          </p:cNvPr>
          <p:cNvSpPr>
            <a:spLocks noGrp="1"/>
          </p:cNvSpPr>
          <p:nvPr>
            <p:ph type="body" sz="quarter" idx="32" hasCustomPrompt="1"/>
          </p:nvPr>
        </p:nvSpPr>
        <p:spPr>
          <a:xfrm>
            <a:off x="9175301" y="343544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4" name="Text Placeholder 5">
            <a:extLst>
              <a:ext uri="{FF2B5EF4-FFF2-40B4-BE49-F238E27FC236}">
                <a16:creationId xmlns:a16="http://schemas.microsoft.com/office/drawing/2014/main" id="{665A1760-22BC-864B-96AC-1338DA5F6D79}"/>
              </a:ext>
            </a:extLst>
          </p:cNvPr>
          <p:cNvSpPr>
            <a:spLocks noGrp="1"/>
          </p:cNvSpPr>
          <p:nvPr>
            <p:ph type="body" sz="quarter" idx="33" hasCustomPrompt="1"/>
          </p:nvPr>
        </p:nvSpPr>
        <p:spPr>
          <a:xfrm>
            <a:off x="9175300" y="461322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5" name="Text Placeholder 5">
            <a:extLst>
              <a:ext uri="{FF2B5EF4-FFF2-40B4-BE49-F238E27FC236}">
                <a16:creationId xmlns:a16="http://schemas.microsoft.com/office/drawing/2014/main" id="{3C5A4FFE-46D6-4F43-AB0F-8B8ADC4E0F05}"/>
              </a:ext>
            </a:extLst>
          </p:cNvPr>
          <p:cNvSpPr>
            <a:spLocks noGrp="1"/>
          </p:cNvSpPr>
          <p:nvPr>
            <p:ph type="body" sz="quarter" idx="34" hasCustomPrompt="1"/>
          </p:nvPr>
        </p:nvSpPr>
        <p:spPr>
          <a:xfrm>
            <a:off x="9175301" y="489369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316" name="Group 315">
            <a:extLst>
              <a:ext uri="{FF2B5EF4-FFF2-40B4-BE49-F238E27FC236}">
                <a16:creationId xmlns:a16="http://schemas.microsoft.com/office/drawing/2014/main" id="{12473DED-91EE-0540-81BF-CE4E060E98A6}"/>
              </a:ext>
            </a:extLst>
          </p:cNvPr>
          <p:cNvGrpSpPr/>
          <p:nvPr userDrawn="1"/>
        </p:nvGrpSpPr>
        <p:grpSpPr>
          <a:xfrm>
            <a:off x="921250" y="-1151563"/>
            <a:ext cx="4081327" cy="819555"/>
            <a:chOff x="5280584" y="26972"/>
            <a:chExt cx="4081327" cy="819555"/>
          </a:xfrm>
        </p:grpSpPr>
        <p:sp>
          <p:nvSpPr>
            <p:cNvPr id="317" name="Rectangle 316">
              <a:extLst>
                <a:ext uri="{FF2B5EF4-FFF2-40B4-BE49-F238E27FC236}">
                  <a16:creationId xmlns:a16="http://schemas.microsoft.com/office/drawing/2014/main" id="{30F8FE39-8462-474B-AEC7-56D728051D5C}"/>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E8692A7D-6C02-3E4C-848D-DA3F4AB02907}"/>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545C22D9-945E-8642-A8D3-F5ADD3BA9C52}"/>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CB535EA5-0D80-0340-BA3B-58FCFF5DFD9A}"/>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89E8B8B-0A47-DC4D-A1BC-7FC4A7A52A43}"/>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619210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Yellow - Left Aligne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1181100" y="4304170"/>
            <a:ext cx="1902765" cy="461665"/>
          </a:xfrm>
          <a:prstGeom prst="rect">
            <a:avLst/>
          </a:prstGeom>
        </p:spPr>
        <p:txBody>
          <a:bodyPr wrap="none" lIns="0" tIns="0" rIns="0" bIns="0">
            <a:spAutoFit/>
          </a:bodyPr>
          <a:lstStyle>
            <a:lvl1pPr algn="l">
              <a:defRPr b="1"/>
            </a:lvl1pPr>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1181100" y="4830121"/>
            <a:ext cx="10515600" cy="365125"/>
          </a:xfrm>
          <a:prstGeom prst="rect">
            <a:avLst/>
          </a:prstGeom>
        </p:spPr>
        <p:txBody>
          <a:bodyPr lIns="0" tIns="0" rIns="0" bIns="0" anchor="ctr" anchorCtr="0"/>
          <a:lstStyle>
            <a:lvl1pPr algn="l">
              <a:defRPr sz="2000" b="0" spc="0" baseline="0">
                <a:solidFill>
                  <a:schemeClr val="tx1"/>
                </a:solidFill>
              </a:defRPr>
            </a:lvl1pPr>
          </a:lstStyle>
          <a:p>
            <a:r>
              <a:rPr lang="en-US" dirty="0"/>
              <a:t>[Date]</a:t>
            </a:r>
          </a:p>
        </p:txBody>
      </p:sp>
      <p:pic>
        <p:nvPicPr>
          <p:cNvPr id="2" name="Graphic 1">
            <a:extLst>
              <a:ext uri="{FF2B5EF4-FFF2-40B4-BE49-F238E27FC236}">
                <a16:creationId xmlns:a16="http://schemas.microsoft.com/office/drawing/2014/main" id="{69B51506-057F-94A0-787E-A0B7FBD4F7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81100" y="1336968"/>
            <a:ext cx="1555149" cy="2243435"/>
          </a:xfrm>
          <a:prstGeom prst="rect">
            <a:avLst/>
          </a:prstGeom>
        </p:spPr>
      </p:pic>
    </p:spTree>
    <p:extLst>
      <p:ext uri="{BB962C8B-B14F-4D97-AF65-F5344CB8AC3E}">
        <p14:creationId xmlns:p14="http://schemas.microsoft.com/office/powerpoint/2010/main" val="2233919823"/>
      </p:ext>
    </p:extLst>
  </p:cSld>
  <p:clrMapOvr>
    <a:masterClrMapping/>
  </p:clrMapOvr>
  <p:transition spd="med"/>
  <p:extLst>
    <p:ext uri="{DCECCB84-F9BA-43D5-87BE-67443E8EF086}">
      <p15:sldGuideLst xmlns:p15="http://schemas.microsoft.com/office/powerpoint/2012/main">
        <p15:guide id="1" pos="744" userDrawn="1">
          <p15:clr>
            <a:srgbClr val="FBAE40"/>
          </p15:clr>
        </p15:guide>
        <p15:guide id="2" orient="horz" pos="2160" userDrawn="1">
          <p15:clr>
            <a:srgbClr val="FBAE40"/>
          </p15:clr>
        </p15:guide>
        <p15:guide id="3" pos="39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p - 4 Subtitles Bottom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29342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441084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697677"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697678"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0" name="Text Placeholder 5">
            <a:extLst>
              <a:ext uri="{FF2B5EF4-FFF2-40B4-BE49-F238E27FC236}">
                <a16:creationId xmlns:a16="http://schemas.microsoft.com/office/drawing/2014/main" id="{D8CA67EB-8BDE-934C-801D-729FA76E6D05}"/>
              </a:ext>
            </a:extLst>
          </p:cNvPr>
          <p:cNvSpPr>
            <a:spLocks noGrp="1"/>
          </p:cNvSpPr>
          <p:nvPr>
            <p:ph type="body" sz="quarter" idx="35" hasCustomPrompt="1"/>
          </p:nvPr>
        </p:nvSpPr>
        <p:spPr>
          <a:xfrm>
            <a:off x="6449317"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1" name="Text Placeholder 5">
            <a:extLst>
              <a:ext uri="{FF2B5EF4-FFF2-40B4-BE49-F238E27FC236}">
                <a16:creationId xmlns:a16="http://schemas.microsoft.com/office/drawing/2014/main" id="{89995A45-7719-D842-945F-83CF7CD3BE02}"/>
              </a:ext>
            </a:extLst>
          </p:cNvPr>
          <p:cNvSpPr>
            <a:spLocks noGrp="1"/>
          </p:cNvSpPr>
          <p:nvPr>
            <p:ph type="body" sz="quarter" idx="36" hasCustomPrompt="1"/>
          </p:nvPr>
        </p:nvSpPr>
        <p:spPr>
          <a:xfrm>
            <a:off x="6449318"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2" name="Text Placeholder 5">
            <a:extLst>
              <a:ext uri="{FF2B5EF4-FFF2-40B4-BE49-F238E27FC236}">
                <a16:creationId xmlns:a16="http://schemas.microsoft.com/office/drawing/2014/main" id="{F9D61416-ABB9-EB4F-AFF2-12648681C88F}"/>
              </a:ext>
            </a:extLst>
          </p:cNvPr>
          <p:cNvSpPr>
            <a:spLocks noGrp="1"/>
          </p:cNvSpPr>
          <p:nvPr>
            <p:ph type="body" sz="quarter" idx="37" hasCustomPrompt="1"/>
          </p:nvPr>
        </p:nvSpPr>
        <p:spPr>
          <a:xfrm>
            <a:off x="9200959"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3" name="Text Placeholder 5">
            <a:extLst>
              <a:ext uri="{FF2B5EF4-FFF2-40B4-BE49-F238E27FC236}">
                <a16:creationId xmlns:a16="http://schemas.microsoft.com/office/drawing/2014/main" id="{033383AB-0C46-7B48-9D2E-EDE5622746D0}"/>
              </a:ext>
            </a:extLst>
          </p:cNvPr>
          <p:cNvSpPr>
            <a:spLocks noGrp="1"/>
          </p:cNvSpPr>
          <p:nvPr>
            <p:ph type="body" sz="quarter" idx="38" hasCustomPrompt="1"/>
          </p:nvPr>
        </p:nvSpPr>
        <p:spPr>
          <a:xfrm>
            <a:off x="9200960"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47104779"/>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93BC95C-A1C1-504F-896A-40E79BE04F25}"/>
              </a:ext>
            </a:extLst>
          </p:cNvPr>
          <p:cNvSpPr>
            <a:spLocks noGrp="1"/>
          </p:cNvSpPr>
          <p:nvPr>
            <p:ph type="sldNum" sz="quarter" idx="12"/>
          </p:nvPr>
        </p:nvSpPr>
        <p:spPr/>
        <p:txBody>
          <a:bodyPr/>
          <a:lstStyle>
            <a:lvl1pPr>
              <a:defRPr>
                <a:solidFill>
                  <a:schemeClr val="tx1"/>
                </a:solidFill>
              </a:defRPr>
            </a:lvl1pPr>
          </a:lstStyle>
          <a:p>
            <a:fld id="{86CB4B4D-7CA3-9044-876B-883B54F8677D}" type="slidenum">
              <a:rPr lang="en-US" smtClean="0"/>
              <a:pPr/>
              <a:t>‹#›</a:t>
            </a:fld>
            <a:endParaRPr lang="en-US" dirty="0"/>
          </a:p>
        </p:txBody>
      </p:sp>
      <p:sp>
        <p:nvSpPr>
          <p:cNvPr id="18" name="Footer Placeholder 16">
            <a:extLst>
              <a:ext uri="{FF2B5EF4-FFF2-40B4-BE49-F238E27FC236}">
                <a16:creationId xmlns:a16="http://schemas.microsoft.com/office/drawing/2014/main" id="{BCD70C7F-16C7-F14D-98ED-5A2F94BCD3CD}"/>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dirty="0"/>
              <a:t>Presentation Title</a:t>
            </a:r>
          </a:p>
        </p:txBody>
      </p:sp>
      <p:pic>
        <p:nvPicPr>
          <p:cNvPr id="21" name="RGB-Arrow.png" descr="RGB-Arrow.png">
            <a:extLst>
              <a:ext uri="{FF2B5EF4-FFF2-40B4-BE49-F238E27FC236}">
                <a16:creationId xmlns:a16="http://schemas.microsoft.com/office/drawing/2014/main" id="{21E00139-FB75-3A4D-BB7D-2F24663445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noFill/>
          <a:ln w="12700">
            <a:miter lim="400000"/>
          </a:ln>
        </p:spPr>
      </p:pic>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1" name="Lorem ipsum dolor sit amet, consectetur.">
            <a:extLst>
              <a:ext uri="{FF2B5EF4-FFF2-40B4-BE49-F238E27FC236}">
                <a16:creationId xmlns:a16="http://schemas.microsoft.com/office/drawing/2014/main" id="{0F30F4E8-9DFD-704F-8224-1C619CC7A6CB}"/>
              </a:ext>
            </a:extLst>
          </p:cNvPr>
          <p:cNvSpPr txBox="1">
            <a:spLocks noGrp="1"/>
          </p:cNvSpPr>
          <p:nvPr>
            <p:ph type="body" sz="quarter" idx="13" hasCustomPrompt="1"/>
          </p:nvPr>
        </p:nvSpPr>
        <p:spPr>
          <a:xfrm>
            <a:off x="960120" y="2779692"/>
            <a:ext cx="9144000" cy="914400"/>
          </a:xfrm>
          <a:prstGeom prst="rect">
            <a:avLst/>
          </a:prstGeom>
        </p:spPr>
        <p:txBody>
          <a:bodyPr vert="horz" wrap="square" lIns="0" tIns="0" rIns="0" bIns="0" anchor="ctr" anchorCtr="0">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chemeClr val="tx1"/>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Thank you</a:t>
            </a:r>
            <a:endParaRPr dirty="0"/>
          </a:p>
        </p:txBody>
      </p:sp>
      <p:sp>
        <p:nvSpPr>
          <p:cNvPr id="8" name="Copyright © RESCUE, 2020">
            <a:extLst>
              <a:ext uri="{FF2B5EF4-FFF2-40B4-BE49-F238E27FC236}">
                <a16:creationId xmlns:a16="http://schemas.microsoft.com/office/drawing/2014/main" id="{9A3B4790-03A8-8B43-860D-6884477EA859}"/>
              </a:ext>
            </a:extLst>
          </p:cNvPr>
          <p:cNvSpPr txBox="1"/>
          <p:nvPr userDrawn="1"/>
        </p:nvSpPr>
        <p:spPr>
          <a:xfrm>
            <a:off x="9089287" y="6526891"/>
            <a:ext cx="2512161" cy="168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25400" anchor="ctr" anchorCtr="0">
            <a:noAutofit/>
          </a:bodyPr>
          <a:lstStyle>
            <a:lvl1pPr>
              <a:lnSpc>
                <a:spcPct val="120000"/>
              </a:lnSpc>
              <a:spcBef>
                <a:spcPts val="5900"/>
              </a:spcBef>
              <a:defRPr sz="3400" b="0" spc="-68"/>
            </a:lvl1pPr>
          </a:lstStyle>
          <a:p>
            <a:pPr algn="r"/>
            <a:r>
              <a:rPr lang="en-US" sz="900" b="0" i="0" spc="0" baseline="0" dirty="0">
                <a:latin typeface="Arial" panose="020B0604020202020204" pitchFamily="34" charset="0"/>
                <a:cs typeface="Arial" panose="020B0604020202020204" pitchFamily="34" charset="0"/>
              </a:rPr>
              <a:t>© International Rescue Committee</a:t>
            </a:r>
          </a:p>
        </p:txBody>
      </p:sp>
    </p:spTree>
    <p:extLst>
      <p:ext uri="{BB962C8B-B14F-4D97-AF65-F5344CB8AC3E}">
        <p14:creationId xmlns:p14="http://schemas.microsoft.com/office/powerpoint/2010/main" val="351733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 Yellow - Left Aligne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1181100" y="4304170"/>
            <a:ext cx="1902765" cy="461665"/>
          </a:xfrm>
          <a:prstGeom prst="rect">
            <a:avLst/>
          </a:prstGeom>
        </p:spPr>
        <p:txBody>
          <a:bodyPr wrap="none" lIns="0" tIns="0" rIns="0" bIns="0">
            <a:spAutoFit/>
          </a:bodyPr>
          <a:lstStyle>
            <a:lvl1pPr algn="l">
              <a:defRPr b="1"/>
            </a:lvl1pPr>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1181100" y="4830121"/>
            <a:ext cx="10515600" cy="365125"/>
          </a:xfrm>
          <a:prstGeom prst="rect">
            <a:avLst/>
          </a:prstGeom>
        </p:spPr>
        <p:txBody>
          <a:bodyPr lIns="0" tIns="0" rIns="0" bIns="0" anchor="ctr" anchorCtr="0"/>
          <a:lstStyle>
            <a:lvl1pPr algn="l">
              <a:defRPr sz="2000" b="0" spc="0" baseline="0">
                <a:solidFill>
                  <a:schemeClr val="tx1"/>
                </a:solidFill>
              </a:defRPr>
            </a:lvl1pPr>
          </a:lstStyle>
          <a:p>
            <a:r>
              <a:rPr lang="en-US" dirty="0"/>
              <a:t>[Date]</a:t>
            </a:r>
          </a:p>
        </p:txBody>
      </p:sp>
      <p:pic>
        <p:nvPicPr>
          <p:cNvPr id="2" name="Picture 1">
            <a:extLst>
              <a:ext uri="{FF2B5EF4-FFF2-40B4-BE49-F238E27FC236}">
                <a16:creationId xmlns:a16="http://schemas.microsoft.com/office/drawing/2014/main" id="{F943785F-6AED-C692-228D-818042728D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1100" y="1755416"/>
            <a:ext cx="5007052" cy="1249360"/>
          </a:xfrm>
          <a:prstGeom prst="rect">
            <a:avLst/>
          </a:prstGeom>
        </p:spPr>
      </p:pic>
    </p:spTree>
    <p:extLst>
      <p:ext uri="{BB962C8B-B14F-4D97-AF65-F5344CB8AC3E}">
        <p14:creationId xmlns:p14="http://schemas.microsoft.com/office/powerpoint/2010/main" val="869339216"/>
      </p:ext>
    </p:extLst>
  </p:cSld>
  <p:clrMapOvr>
    <a:masterClrMapping/>
  </p:clrMapOvr>
  <p:transition spd="med"/>
  <p:extLst>
    <p:ext uri="{DCECCB84-F9BA-43D5-87BE-67443E8EF086}">
      <p15:sldGuideLst xmlns:p15="http://schemas.microsoft.com/office/powerpoint/2012/main">
        <p15:guide id="1" pos="744">
          <p15:clr>
            <a:srgbClr val="FBAE40"/>
          </p15:clr>
        </p15:guide>
        <p15:guide id="2" orient="horz" pos="2160">
          <p15:clr>
            <a:srgbClr val="FBAE40"/>
          </p15:clr>
        </p15:guide>
        <p15:guide id="3" pos="39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reak - Black">
    <p:bg>
      <p:bgPr>
        <a:solidFill>
          <a:schemeClr val="tx1"/>
        </a:solidFill>
        <a:effectLst/>
      </p:bgPr>
    </p:bg>
    <p:spTree>
      <p:nvGrpSpPr>
        <p:cNvPr id="1" name=""/>
        <p:cNvGrpSpPr/>
        <p:nvPr/>
      </p:nvGrpSpPr>
      <p:grpSpPr>
        <a:xfrm>
          <a:off x="0" y="0"/>
          <a:ext cx="0" cy="0"/>
          <a:chOff x="0" y="0"/>
          <a:chExt cx="0" cy="0"/>
        </a:xfrm>
      </p:grpSpPr>
      <p:sp>
        <p:nvSpPr>
          <p:cNvPr id="20" name="Line">
            <a:extLst>
              <a:ext uri="{FF2B5EF4-FFF2-40B4-BE49-F238E27FC236}">
                <a16:creationId xmlns:a16="http://schemas.microsoft.com/office/drawing/2014/main" id="{4791EC49-0065-9A4E-B686-BE4283865214}"/>
              </a:ext>
            </a:extLst>
          </p:cNvPr>
          <p:cNvSpPr/>
          <p:nvPr userDrawn="1"/>
        </p:nvSpPr>
        <p:spPr>
          <a:xfrm flipV="1">
            <a:off x="590550" y="2776728"/>
            <a:ext cx="1" cy="914400"/>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28" name="Lorem ipsum dolor sit amet, consectetur.">
            <a:extLst>
              <a:ext uri="{FF2B5EF4-FFF2-40B4-BE49-F238E27FC236}">
                <a16:creationId xmlns:a16="http://schemas.microsoft.com/office/drawing/2014/main" id="{F9E19B60-304E-C241-BA6F-7BF2F369F631}"/>
              </a:ext>
            </a:extLst>
          </p:cNvPr>
          <p:cNvSpPr txBox="1">
            <a:spLocks noGrp="1"/>
          </p:cNvSpPr>
          <p:nvPr>
            <p:ph type="body" sz="quarter" idx="13" hasCustomPrompt="1"/>
          </p:nvPr>
        </p:nvSpPr>
        <p:spPr>
          <a:xfrm>
            <a:off x="955869" y="2788737"/>
            <a:ext cx="9144000" cy="914400"/>
          </a:xfrm>
          <a:prstGeom prst="rect">
            <a:avLst/>
          </a:prstGeom>
        </p:spPr>
        <p:txBody>
          <a:bodyPr wrap="square" lIns="0" tIns="0" rIns="0" bIns="0" anchor="ctr">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rgbClr val="FFFFFF"/>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Section Title Here</a:t>
            </a:r>
            <a:endParaRPr dirty="0"/>
          </a:p>
        </p:txBody>
      </p:sp>
    </p:spTree>
    <p:extLst>
      <p:ext uri="{BB962C8B-B14F-4D97-AF65-F5344CB8AC3E}">
        <p14:creationId xmlns:p14="http://schemas.microsoft.com/office/powerpoint/2010/main" val="26353710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6.png"/><Relationship Id="rId2" Type="http://schemas.openxmlformats.org/officeDocument/2006/relationships/slideLayout" Target="../slideLayouts/slideLayout44.xml"/><Relationship Id="rId16"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6.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1E974EF-6AA4-7342-B84F-40A1DA06993C}"/>
              </a:ext>
            </a:extLst>
          </p:cNvPr>
          <p:cNvSpPr>
            <a:spLocks noGrp="1"/>
          </p:cNvSpPr>
          <p:nvPr>
            <p:ph type="dt" sz="half" idx="2"/>
          </p:nvPr>
        </p:nvSpPr>
        <p:spPr>
          <a:xfrm>
            <a:off x="838200" y="4595904"/>
            <a:ext cx="10515600" cy="365125"/>
          </a:xfrm>
          <a:prstGeom prst="rect">
            <a:avLst/>
          </a:prstGeom>
        </p:spPr>
        <p:txBody>
          <a:bodyPr lIns="0" tIns="0" rIns="0" bIns="0" anchor="ctr" anchorCtr="0"/>
          <a:lstStyle>
            <a:lvl1pPr algn="ctr">
              <a:defRPr sz="2000" b="0" i="0" spc="0" baseline="0">
                <a:solidFill>
                  <a:schemeClr val="tx1"/>
                </a:solidFill>
                <a:latin typeface="Arial" panose="020B0604020202020204" pitchFamily="34" charset="0"/>
                <a:cs typeface="Arial" panose="020B0604020202020204" pitchFamily="34" charset="0"/>
              </a:defRPr>
            </a:lvl1pPr>
          </a:lstStyle>
          <a:p>
            <a:r>
              <a:rPr lang="en-US" dirty="0"/>
              <a:t>[Date]</a:t>
            </a:r>
          </a:p>
        </p:txBody>
      </p:sp>
      <p:sp>
        <p:nvSpPr>
          <p:cNvPr id="2" name="Title Placeholder 1">
            <a:extLst>
              <a:ext uri="{FF2B5EF4-FFF2-40B4-BE49-F238E27FC236}">
                <a16:creationId xmlns:a16="http://schemas.microsoft.com/office/drawing/2014/main" id="{110C0BAB-CE6D-CD45-9629-D5D9AA97747E}"/>
              </a:ext>
            </a:extLst>
          </p:cNvPr>
          <p:cNvSpPr>
            <a:spLocks noGrp="1"/>
          </p:cNvSpPr>
          <p:nvPr>
            <p:ph type="title"/>
          </p:nvPr>
        </p:nvSpPr>
        <p:spPr>
          <a:xfrm>
            <a:off x="838200" y="4062817"/>
            <a:ext cx="10515600" cy="475937"/>
          </a:xfrm>
          <a:prstGeom prst="rect">
            <a:avLst/>
          </a:prstGeom>
        </p:spPr>
        <p:txBody>
          <a:bodyPr vert="horz" lIns="0" tIns="0" rIns="0" bIns="0" rtlCol="0" anchor="ctr">
            <a:normAutofit/>
          </a:bodyPr>
          <a:lstStyle/>
          <a:p>
            <a:r>
              <a:rPr lang="en-US" dirty="0"/>
              <a:t>Title Here</a:t>
            </a:r>
          </a:p>
        </p:txBody>
      </p:sp>
    </p:spTree>
    <p:extLst>
      <p:ext uri="{BB962C8B-B14F-4D97-AF65-F5344CB8AC3E}">
        <p14:creationId xmlns:p14="http://schemas.microsoft.com/office/powerpoint/2010/main" val="1489825193"/>
      </p:ext>
    </p:extLst>
  </p:cSld>
  <p:clrMap bg1="lt1" tx1="dk1" bg2="lt2" tx2="dk2" accent1="accent1" accent2="accent2" accent3="accent3" accent4="accent4" accent5="accent5" accent6="accent6" hlink="hlink" folHlink="folHlink"/>
  <p:sldLayoutIdLst>
    <p:sldLayoutId id="2147483685" r:id="rId1"/>
    <p:sldLayoutId id="2147483798" r:id="rId2"/>
    <p:sldLayoutId id="2147483687" r:id="rId3"/>
    <p:sldLayoutId id="2147483799" r:id="rId4"/>
    <p:sldLayoutId id="2147483688" r:id="rId5"/>
    <p:sldLayoutId id="2147483800" r:id="rId6"/>
    <p:sldLayoutId id="2147483689" r:id="rId7"/>
    <p:sldLayoutId id="2147483801" r:id="rId8"/>
  </p:sldLayoutIdLst>
  <p:transition spd="med"/>
  <p:hf hdr="0"/>
  <p:txStyles>
    <p:titleStyle>
      <a:lvl1pPr marL="0" marR="0" indent="0" algn="ctr" defTabSz="412750" rtl="0" latinLnBrk="0">
        <a:lnSpc>
          <a:spcPct val="100000"/>
        </a:lnSpc>
        <a:spcBef>
          <a:spcPts val="0"/>
        </a:spcBef>
        <a:spcAft>
          <a:spcPts val="0"/>
        </a:spcAft>
        <a:buClrTx/>
        <a:buSzTx/>
        <a:buFontTx/>
        <a:buNone/>
        <a:tabLst/>
        <a:defRPr sz="3000" b="1" i="0" u="none" strike="noStrike" kern="0" cap="none" spc="-150" baseline="0">
          <a:solidFill>
            <a:srgbClr val="000000"/>
          </a:solidFill>
          <a:uFillTx/>
          <a:latin typeface="Arial Black" panose="020B0604020202020204" pitchFamily="34" charset="0"/>
          <a:ea typeface="+mn-ea"/>
          <a:cs typeface="Arial Black" panose="020B0604020202020204" pitchFamily="34" charset="0"/>
          <a:sym typeface="Arial"/>
        </a:defRPr>
      </a:lvl1pPr>
      <a:lvl2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9pPr>
    </p:titleStyle>
    <p:bodyStyle>
      <a:lvl1pPr marL="0" marR="0" indent="0" algn="ctr" defTabSz="412750" rtl="0" latinLnBrk="0">
        <a:lnSpc>
          <a:spcPct val="120000"/>
        </a:lnSpc>
        <a:spcBef>
          <a:spcPts val="2950"/>
        </a:spcBef>
        <a:spcAft>
          <a:spcPts val="0"/>
        </a:spcAft>
        <a:buClr>
          <a:schemeClr val="bg1"/>
        </a:buClr>
        <a:buSzPct val="125000"/>
        <a:buFontTx/>
        <a:buNone/>
        <a:tabLst/>
        <a:defRPr sz="2000" b="0" i="0" u="none" strike="noStrike" cap="none" spc="0" baseline="0">
          <a:solidFill>
            <a:srgbClr val="000000"/>
          </a:solidFill>
          <a:uFillTx/>
          <a:latin typeface="+mn-lt"/>
          <a:ea typeface="+mn-ea"/>
          <a:cs typeface="+mn-cs"/>
          <a:sym typeface="Arial"/>
        </a:defRPr>
      </a:lvl1pPr>
      <a:lvl2pPr marL="5423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2pPr>
      <a:lvl3pPr marL="8598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3pPr>
      <a:lvl4pPr marL="11773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4pPr>
      <a:lvl5pPr marL="14948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5pPr>
      <a:lvl6pPr marL="18123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6pPr>
      <a:lvl7pPr marL="21298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7pPr>
      <a:lvl8pPr marL="24473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8pPr>
      <a:lvl9pPr marL="27648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9pPr>
    </p:bodyStyle>
    <p:otherStyle>
      <a:lvl1pPr marL="0" marR="0" indent="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1143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2286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3429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4572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5715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6858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8001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9144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2323337"/>
            <a:ext cx="10515600" cy="37533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a:extLst>
              <a:ext uri="{FF2B5EF4-FFF2-40B4-BE49-F238E27FC236}">
                <a16:creationId xmlns:a16="http://schemas.microsoft.com/office/drawing/2014/main" id="{CB222233-CF50-8F47-A071-2425421BAB86}"/>
              </a:ext>
            </a:extLst>
          </p:cNvPr>
          <p:cNvSpPr>
            <a:spLocks noGrp="1"/>
          </p:cNvSpPr>
          <p:nvPr>
            <p:ph type="title"/>
          </p:nvPr>
        </p:nvSpPr>
        <p:spPr>
          <a:xfrm>
            <a:off x="838200" y="862837"/>
            <a:ext cx="10515600" cy="1325563"/>
          </a:xfrm>
          <a:prstGeom prst="rect">
            <a:avLst/>
          </a:prstGeom>
        </p:spPr>
        <p:txBody>
          <a:bodyPr vert="horz" lIns="91440" tIns="45720" rIns="91440" bIns="45720" rtlCol="0" anchor="ctr">
            <a:normAutofit/>
          </a:bodyPr>
          <a:lstStyle/>
          <a:p>
            <a:r>
              <a:rPr lang="en-US" dirty="0"/>
              <a:t>Title Here</a:t>
            </a:r>
          </a:p>
        </p:txBody>
      </p:sp>
    </p:spTree>
    <p:extLst>
      <p:ext uri="{BB962C8B-B14F-4D97-AF65-F5344CB8AC3E}">
        <p14:creationId xmlns:p14="http://schemas.microsoft.com/office/powerpoint/2010/main" val="200742138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2" r:id="rId3"/>
  </p:sldLayoutIdLst>
  <p:hf hdr="0"/>
  <p:txStyles>
    <p:titleStyle>
      <a:lvl1pPr algn="ctr" defTabSz="914400" rtl="0" eaLnBrk="1" latinLnBrk="0" hangingPunct="1">
        <a:lnSpc>
          <a:spcPct val="90000"/>
        </a:lnSpc>
        <a:spcBef>
          <a:spcPct val="0"/>
        </a:spcBef>
        <a:buNone/>
        <a:defRPr sz="5000" b="1" i="0" kern="1200" spc="-150" baseline="0">
          <a:solidFill>
            <a:schemeClr val="tx1"/>
          </a:solidFill>
          <a:latin typeface="Arial Black" panose="020B0604020202020204" pitchFamily="34" charset="0"/>
          <a:ea typeface="+mj-ea"/>
          <a:cs typeface="Arial Black"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825625"/>
            <a:ext cx="10515600" cy="401959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519334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803" r:id="rId3"/>
    <p:sldLayoutId id="2147483699" r:id="rId4"/>
    <p:sldLayoutId id="2147483700" r:id="rId5"/>
    <p:sldLayoutId id="2147483702" r:id="rId6"/>
    <p:sldLayoutId id="2147483701" r:id="rId7"/>
    <p:sldLayoutId id="2147483703" r:id="rId8"/>
    <p:sldLayoutId id="2147483651" r:id="rId9"/>
    <p:sldLayoutId id="2147483704" r:id="rId10"/>
    <p:sldLayoutId id="2147483705" r:id="rId11"/>
    <p:sldLayoutId id="2147483805" r:id="rId12"/>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559407"/>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
        <p:nvSpPr>
          <p:cNvPr id="3" name="Title Placeholder 2">
            <a:extLst>
              <a:ext uri="{FF2B5EF4-FFF2-40B4-BE49-F238E27FC236}">
                <a16:creationId xmlns:a16="http://schemas.microsoft.com/office/drawing/2014/main" id="{160BFDD8-70C8-264D-BE7C-99DFEC64909F}"/>
              </a:ext>
            </a:extLst>
          </p:cNvPr>
          <p:cNvSpPr>
            <a:spLocks noGrp="1"/>
          </p:cNvSpPr>
          <p:nvPr>
            <p:ph type="title"/>
          </p:nvPr>
        </p:nvSpPr>
        <p:spPr>
          <a:xfrm>
            <a:off x="838200" y="833377"/>
            <a:ext cx="10515600" cy="591093"/>
          </a:xfrm>
          <a:prstGeom prst="rect">
            <a:avLst/>
          </a:prstGeom>
        </p:spPr>
        <p:txBody>
          <a:bodyPr vert="horz" lIns="0" tIns="0" rIns="0" bIns="0" rtlCol="0">
            <a:normAutofit/>
          </a:bodyPr>
          <a:lstStyle/>
          <a:p>
            <a:pPr marL="0" marR="0" lvl="0" indent="0" algn="l" defTabSz="411480" fontAlgn="auto">
              <a:lnSpc>
                <a:spcPts val="4000"/>
              </a:lnSpc>
              <a:spcBef>
                <a:spcPts val="0"/>
              </a:spcBef>
              <a:spcAft>
                <a:spcPts val="0"/>
              </a:spcAft>
              <a:buClr>
                <a:schemeClr val="bg1"/>
              </a:buClr>
              <a:buSzTx/>
              <a:buFont typeface="Arial" panose="020B0604020202020204" pitchFamily="34" charset="0"/>
              <a:tabLst/>
            </a:pPr>
            <a:r>
              <a:rPr lang="en-US" dirty="0"/>
              <a:t>Title Here</a:t>
            </a:r>
          </a:p>
        </p:txBody>
      </p:sp>
    </p:spTree>
    <p:extLst>
      <p:ext uri="{BB962C8B-B14F-4D97-AF65-F5344CB8AC3E}">
        <p14:creationId xmlns:p14="http://schemas.microsoft.com/office/powerpoint/2010/main" val="39884378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802" r:id="rId11"/>
    <p:sldLayoutId id="2147483804" r:id="rId12"/>
    <p:sldLayoutId id="2147483791" r:id="rId13"/>
    <p:sldLayoutId id="2147483792" r:id="rId14"/>
    <p:sldLayoutId id="2147483793" r:id="rId15"/>
  </p:sldLayoutIdLst>
  <p:hf hdr="0"/>
  <p:txStyles>
    <p:titleStyle>
      <a:lvl1pPr algn="ctr" defTabSz="914400" rtl="0" eaLnBrk="1" latinLnBrk="0" hangingPunct="1">
        <a:lnSpc>
          <a:spcPct val="90000"/>
        </a:lnSpc>
        <a:spcBef>
          <a:spcPct val="0"/>
        </a:spcBef>
        <a:buNone/>
        <a:defRPr kumimoji="0" lang="en-US" sz="3600" b="1" i="0" u="none" strike="noStrike" kern="0" cap="none" spc="-150" normalizeH="0" baseline="0" smtClean="0">
          <a:ln>
            <a:noFill/>
          </a:ln>
          <a:solidFill>
            <a:schemeClr val="tx1"/>
          </a:solidFill>
          <a:effectLst/>
          <a:uLnTx/>
          <a:uFillTx/>
          <a:latin typeface="Arial Black" panose="020B0604020202020204" pitchFamily="34" charset="0"/>
          <a:ea typeface="+mn-ea"/>
          <a:cs typeface="Arial Black" panose="020B0604020202020204" pitchFamily="34" charset="0"/>
          <a:sym typeface="Arial"/>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10777577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756177"/>
            <a:ext cx="10515600" cy="30936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1229050158"/>
      </p:ext>
    </p:extLst>
  </p:cSld>
  <p:clrMap bg1="lt1" tx1="dk1" bg2="lt2" tx2="dk2" accent1="accent1" accent2="accent2" accent3="accent3" accent4="accent4" accent5="accent5" accent6="accent6" hlink="hlink" folHlink="folHlink"/>
  <p:sldLayoutIdLst>
    <p:sldLayoutId id="2147483748" r:id="rId1"/>
    <p:sldLayoutId id="2147483750" r:id="rId2"/>
    <p:sldLayoutId id="2147483749" r:id="rId3"/>
    <p:sldLayoutId id="2147483751" r:id="rId4"/>
    <p:sldLayoutId id="2147483752" r:id="rId5"/>
    <p:sldLayoutId id="2147483753" r:id="rId6"/>
    <p:sldLayoutId id="2147483754" r:id="rId7"/>
    <p:sldLayoutId id="2147483755" r:id="rId8"/>
    <p:sldLayoutId id="2147483756" r:id="rId9"/>
    <p:sldLayoutId id="2147483757" r:id="rId10"/>
    <p:sldLayoutId id="2147483767" r:id="rId11"/>
    <p:sldLayoutId id="2147483768" r:id="rId12"/>
    <p:sldLayoutId id="2147483769" r:id="rId13"/>
    <p:sldLayoutId id="2147483770" r:id="rId14"/>
    <p:sldLayoutId id="2147483771" r:id="rId15"/>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878645"/>
            <a:ext cx="10515600" cy="310070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4143567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72" r:id="rId9"/>
    <p:sldLayoutId id="2147483773" r:id="rId10"/>
    <p:sldLayoutId id="2147483774" r:id="rId11"/>
    <p:sldLayoutId id="2147483775" r:id="rId12"/>
    <p:sldLayoutId id="2147483776" r:id="rId13"/>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
        <p:nvSpPr>
          <p:cNvPr id="5" name="Title Placeholder 4">
            <a:extLst>
              <a:ext uri="{FF2B5EF4-FFF2-40B4-BE49-F238E27FC236}">
                <a16:creationId xmlns:a16="http://schemas.microsoft.com/office/drawing/2014/main" id="{CB222233-CF50-8F47-A071-2425421BA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Here</a:t>
            </a:r>
          </a:p>
        </p:txBody>
      </p:sp>
    </p:spTree>
    <p:extLst>
      <p:ext uri="{BB962C8B-B14F-4D97-AF65-F5344CB8AC3E}">
        <p14:creationId xmlns:p14="http://schemas.microsoft.com/office/powerpoint/2010/main" val="110813909"/>
      </p:ext>
    </p:extLst>
  </p:cSld>
  <p:clrMap bg1="lt1" tx1="dk1" bg2="lt2" tx2="dk2" accent1="accent1" accent2="accent2" accent3="accent3" accent4="accent4" accent5="accent5" accent6="accent6" hlink="hlink" folHlink="folHlink"/>
  <p:sldLayoutIdLst>
    <p:sldLayoutId id="2147483797" r:id="rId1"/>
  </p:sldLayoutIdLst>
  <p:hf hdr="0"/>
  <p:txStyles>
    <p:titleStyle>
      <a:lvl1pPr algn="ctr" defTabSz="914400" rtl="0" eaLnBrk="1" latinLnBrk="0" hangingPunct="1">
        <a:lnSpc>
          <a:spcPct val="90000"/>
        </a:lnSpc>
        <a:spcBef>
          <a:spcPct val="0"/>
        </a:spcBef>
        <a:buNone/>
        <a:defRPr sz="5000" b="1" i="0" kern="1200" spc="-150" baseline="0">
          <a:solidFill>
            <a:schemeClr val="tx1"/>
          </a:solidFill>
          <a:latin typeface="Arial Black" panose="020B0604020202020204" pitchFamily="34" charset="0"/>
          <a:ea typeface="+mj-ea"/>
          <a:cs typeface="Arial Black"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F125-E390-3A10-CC11-65A6D4743C79}"/>
              </a:ext>
            </a:extLst>
          </p:cNvPr>
          <p:cNvSpPr>
            <a:spLocks noGrp="1"/>
          </p:cNvSpPr>
          <p:nvPr>
            <p:ph type="title"/>
          </p:nvPr>
        </p:nvSpPr>
        <p:spPr>
          <a:xfrm>
            <a:off x="1181101" y="3895931"/>
            <a:ext cx="9416039" cy="1846659"/>
          </a:xfrm>
        </p:spPr>
        <p:txBody>
          <a:bodyPr/>
          <a:lstStyle/>
          <a:p>
            <a:pPr>
              <a:spcBef>
                <a:spcPts val="500"/>
              </a:spcBef>
              <a:spcAft>
                <a:spcPts val="100"/>
              </a:spcAft>
            </a:pPr>
            <a:r>
              <a:rPr lang="en-US" dirty="0"/>
              <a:t>Adaptive Management in Refugee Programming: </a:t>
            </a:r>
            <a:br>
              <a:rPr lang="en-US" dirty="0"/>
            </a:br>
            <a:r>
              <a:rPr lang="en-US" dirty="0"/>
              <a:t>Lessons from Re:BUiLD</a:t>
            </a:r>
            <a:br>
              <a:rPr lang="en-US" dirty="0"/>
            </a:br>
            <a:br>
              <a:rPr lang="en-US" dirty="0"/>
            </a:br>
            <a:r>
              <a:rPr lang="en-US" b="0" dirty="0">
                <a:latin typeface="+mj-lt"/>
              </a:rPr>
              <a:t>Webinar, September 6, 2023</a:t>
            </a:r>
          </a:p>
        </p:txBody>
      </p:sp>
      <p:sp>
        <p:nvSpPr>
          <p:cNvPr id="3" name="Date Placeholder 2">
            <a:extLst>
              <a:ext uri="{FF2B5EF4-FFF2-40B4-BE49-F238E27FC236}">
                <a16:creationId xmlns:a16="http://schemas.microsoft.com/office/drawing/2014/main" id="{7594284A-0647-91E9-54F3-6F6ECF1EC23E}"/>
              </a:ext>
            </a:extLst>
          </p:cNvPr>
          <p:cNvSpPr>
            <a:spLocks noGrp="1"/>
          </p:cNvSpPr>
          <p:nvPr>
            <p:ph type="dt" sz="half" idx="2"/>
          </p:nvPr>
        </p:nvSpPr>
        <p:spPr>
          <a:xfrm>
            <a:off x="1181100" y="6107832"/>
            <a:ext cx="10515600" cy="365125"/>
          </a:xfrm>
        </p:spPr>
        <p:txBody>
          <a:bodyPr/>
          <a:lstStyle/>
          <a:p>
            <a:r>
              <a:rPr lang="en-US" sz="3200" b="1" dirty="0"/>
              <a:t>Nicol Herbert, IRC</a:t>
            </a:r>
          </a:p>
        </p:txBody>
      </p:sp>
    </p:spTree>
    <p:extLst>
      <p:ext uri="{BB962C8B-B14F-4D97-AF65-F5344CB8AC3E}">
        <p14:creationId xmlns:p14="http://schemas.microsoft.com/office/powerpoint/2010/main" val="18499454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68986-BC05-F24A-D7BC-70B81D61B8ED}"/>
              </a:ext>
            </a:extLst>
          </p:cNvPr>
          <p:cNvSpPr>
            <a:spLocks noGrp="1"/>
          </p:cNvSpPr>
          <p:nvPr>
            <p:ph type="sldNum" sz="quarter" idx="4294967295"/>
          </p:nvPr>
        </p:nvSpPr>
        <p:spPr>
          <a:xfrm>
            <a:off x="11827330" y="6515741"/>
            <a:ext cx="370978" cy="176906"/>
          </a:xfrm>
          <a:prstGeom prst="rect">
            <a:avLst/>
          </a:prstGeom>
        </p:spPr>
        <p:txBody>
          <a:bodyPr/>
          <a:lstStyle/>
          <a:p>
            <a:fld id="{86CB4B4D-7CA3-9044-876B-883B54F8677D}" type="slidenum">
              <a:rPr lang="en-US" smtClean="0"/>
              <a:pPr/>
              <a:t>10</a:t>
            </a:fld>
            <a:endParaRPr lang="en-US" dirty="0"/>
          </a:p>
        </p:txBody>
      </p:sp>
      <p:sp>
        <p:nvSpPr>
          <p:cNvPr id="5" name="Text Placeholder 4">
            <a:extLst>
              <a:ext uri="{FF2B5EF4-FFF2-40B4-BE49-F238E27FC236}">
                <a16:creationId xmlns:a16="http://schemas.microsoft.com/office/drawing/2014/main" id="{6B5C5355-74FE-95E0-0B81-3372C1DB1902}"/>
              </a:ext>
            </a:extLst>
          </p:cNvPr>
          <p:cNvSpPr>
            <a:spLocks noGrp="1"/>
          </p:cNvSpPr>
          <p:nvPr>
            <p:ph type="body" sz="quarter" idx="13"/>
          </p:nvPr>
        </p:nvSpPr>
        <p:spPr>
          <a:xfrm>
            <a:off x="955869" y="2835037"/>
            <a:ext cx="9144000" cy="914400"/>
          </a:xfrm>
        </p:spPr>
        <p:txBody>
          <a:bodyPr/>
          <a:lstStyle/>
          <a:p>
            <a:r>
              <a:rPr lang="en-US" dirty="0"/>
              <a:t>Recommendations</a:t>
            </a:r>
          </a:p>
        </p:txBody>
      </p:sp>
    </p:spTree>
    <p:extLst>
      <p:ext uri="{BB962C8B-B14F-4D97-AF65-F5344CB8AC3E}">
        <p14:creationId xmlns:p14="http://schemas.microsoft.com/office/powerpoint/2010/main" val="3441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8E21C-5A69-A4CD-C008-3EB82F45A55F}"/>
              </a:ext>
            </a:extLst>
          </p:cNvPr>
          <p:cNvSpPr>
            <a:spLocks noGrp="1"/>
          </p:cNvSpPr>
          <p:nvPr>
            <p:ph type="body" sz="quarter" idx="16"/>
          </p:nvPr>
        </p:nvSpPr>
        <p:spPr>
          <a:xfrm>
            <a:off x="952500" y="1622356"/>
            <a:ext cx="10238014" cy="473420"/>
          </a:xfrm>
        </p:spPr>
        <p:txBody>
          <a:bodyPr>
            <a:normAutofit/>
          </a:bodyPr>
          <a:lstStyle/>
          <a:p>
            <a:r>
              <a:rPr lang="en-US" sz="1600" dirty="0"/>
              <a:t>For Implementers</a:t>
            </a:r>
          </a:p>
        </p:txBody>
      </p:sp>
      <p:sp>
        <p:nvSpPr>
          <p:cNvPr id="3" name="Slide Number Placeholder 2">
            <a:extLst>
              <a:ext uri="{FF2B5EF4-FFF2-40B4-BE49-F238E27FC236}">
                <a16:creationId xmlns:a16="http://schemas.microsoft.com/office/drawing/2014/main" id="{3C305C85-D222-D6FA-F699-EEE5D895C9D1}"/>
              </a:ext>
            </a:extLst>
          </p:cNvPr>
          <p:cNvSpPr>
            <a:spLocks noGrp="1"/>
          </p:cNvSpPr>
          <p:nvPr>
            <p:ph type="sldNum" sz="quarter" idx="10"/>
          </p:nvPr>
        </p:nvSpPr>
        <p:spPr/>
        <p:txBody>
          <a:bodyPr/>
          <a:lstStyle/>
          <a:p>
            <a:fld id="{86CB4B4D-7CA3-9044-876B-883B54F8677D}" type="slidenum">
              <a:rPr lang="en-US" smtClean="0"/>
              <a:pPr/>
              <a:t>11</a:t>
            </a:fld>
            <a:endParaRPr lang="en-US" dirty="0"/>
          </a:p>
        </p:txBody>
      </p:sp>
      <p:sp>
        <p:nvSpPr>
          <p:cNvPr id="4" name="Footer Placeholder 3">
            <a:extLst>
              <a:ext uri="{FF2B5EF4-FFF2-40B4-BE49-F238E27FC236}">
                <a16:creationId xmlns:a16="http://schemas.microsoft.com/office/drawing/2014/main" id="{88ECB213-29B3-D9C7-F7F5-5CD673259E14}"/>
              </a:ext>
            </a:extLst>
          </p:cNvPr>
          <p:cNvSpPr>
            <a:spLocks noGrp="1"/>
          </p:cNvSpPr>
          <p:nvPr>
            <p:ph type="ftr" sz="quarter" idx="12"/>
          </p:nvPr>
        </p:nvSpPr>
        <p:spPr/>
        <p:txBody>
          <a:bodyPr/>
          <a:lstStyle/>
          <a:p>
            <a:r>
              <a:rPr lang="en-US" dirty="0"/>
              <a:t>Adaptive Management in Refugee Programming: Lessons from Re:BUiLD</a:t>
            </a:r>
          </a:p>
        </p:txBody>
      </p:sp>
      <p:sp>
        <p:nvSpPr>
          <p:cNvPr id="7" name="Text Placeholder 6">
            <a:extLst>
              <a:ext uri="{FF2B5EF4-FFF2-40B4-BE49-F238E27FC236}">
                <a16:creationId xmlns:a16="http://schemas.microsoft.com/office/drawing/2014/main" id="{5380871A-24F8-C77C-EC03-97D87D71A90D}"/>
              </a:ext>
            </a:extLst>
          </p:cNvPr>
          <p:cNvSpPr>
            <a:spLocks noGrp="1"/>
          </p:cNvSpPr>
          <p:nvPr>
            <p:ph type="body" sz="quarter" idx="18"/>
          </p:nvPr>
        </p:nvSpPr>
        <p:spPr>
          <a:xfrm>
            <a:off x="952500" y="2499670"/>
            <a:ext cx="4871356" cy="751809"/>
          </a:xfrm>
        </p:spPr>
        <p:txBody>
          <a:bodyPr anchor="ctr"/>
          <a:lstStyle/>
          <a:p>
            <a:r>
              <a:rPr lang="en-US" sz="1400" dirty="0"/>
              <a:t>Socialize adaptive management approaches and expectations with both program and operations functions early on</a:t>
            </a:r>
          </a:p>
        </p:txBody>
      </p:sp>
      <p:sp>
        <p:nvSpPr>
          <p:cNvPr id="8" name="Text Placeholder 7">
            <a:extLst>
              <a:ext uri="{FF2B5EF4-FFF2-40B4-BE49-F238E27FC236}">
                <a16:creationId xmlns:a16="http://schemas.microsoft.com/office/drawing/2014/main" id="{8565C287-09CC-F8B3-A709-690150071CB4}"/>
              </a:ext>
            </a:extLst>
          </p:cNvPr>
          <p:cNvSpPr>
            <a:spLocks noGrp="1"/>
          </p:cNvSpPr>
          <p:nvPr>
            <p:ph type="body" sz="quarter" idx="19"/>
          </p:nvPr>
        </p:nvSpPr>
        <p:spPr>
          <a:xfrm>
            <a:off x="952499" y="3251480"/>
            <a:ext cx="4871355" cy="756376"/>
          </a:xfrm>
        </p:spPr>
        <p:txBody>
          <a:bodyPr anchor="ctr"/>
          <a:lstStyle/>
          <a:p>
            <a:r>
              <a:rPr lang="en-US" sz="1400" dirty="0"/>
              <a:t>Establish a predictable schedule of reflection and adaptation moments aligned with the operational planning cycle</a:t>
            </a:r>
          </a:p>
        </p:txBody>
      </p:sp>
      <p:sp>
        <p:nvSpPr>
          <p:cNvPr id="9" name="Text Placeholder 8">
            <a:extLst>
              <a:ext uri="{FF2B5EF4-FFF2-40B4-BE49-F238E27FC236}">
                <a16:creationId xmlns:a16="http://schemas.microsoft.com/office/drawing/2014/main" id="{00113943-03BD-A75E-A0FF-E60CF3B70162}"/>
              </a:ext>
            </a:extLst>
          </p:cNvPr>
          <p:cNvSpPr>
            <a:spLocks noGrp="1"/>
          </p:cNvSpPr>
          <p:nvPr>
            <p:ph type="body" sz="quarter" idx="20"/>
          </p:nvPr>
        </p:nvSpPr>
        <p:spPr>
          <a:xfrm>
            <a:off x="952499" y="4244667"/>
            <a:ext cx="3174516" cy="234744"/>
          </a:xfrm>
        </p:spPr>
        <p:txBody>
          <a:bodyPr anchor="ctr"/>
          <a:lstStyle/>
          <a:p>
            <a:r>
              <a:rPr lang="en-US" sz="1400" dirty="0"/>
              <a:t>Build in a flexible budget </a:t>
            </a:r>
          </a:p>
        </p:txBody>
      </p:sp>
      <p:sp>
        <p:nvSpPr>
          <p:cNvPr id="10" name="Text Placeholder 9">
            <a:extLst>
              <a:ext uri="{FF2B5EF4-FFF2-40B4-BE49-F238E27FC236}">
                <a16:creationId xmlns:a16="http://schemas.microsoft.com/office/drawing/2014/main" id="{6DA0783B-AF4A-87C3-4E39-2A9E612674EE}"/>
              </a:ext>
            </a:extLst>
          </p:cNvPr>
          <p:cNvSpPr>
            <a:spLocks noGrp="1"/>
          </p:cNvSpPr>
          <p:nvPr>
            <p:ph type="body" sz="quarter" idx="21"/>
          </p:nvPr>
        </p:nvSpPr>
        <p:spPr>
          <a:xfrm>
            <a:off x="952500" y="4727334"/>
            <a:ext cx="4871354" cy="493277"/>
          </a:xfrm>
        </p:spPr>
        <p:txBody>
          <a:bodyPr anchor="ctr"/>
          <a:lstStyle/>
          <a:p>
            <a:r>
              <a:rPr lang="en-US" sz="1400" dirty="0"/>
              <a:t>Focus on defining frameworks to make decisions up front, as opposed to building out the detailed project design </a:t>
            </a:r>
          </a:p>
        </p:txBody>
      </p:sp>
      <p:sp>
        <p:nvSpPr>
          <p:cNvPr id="11" name="Text Placeholder 10">
            <a:extLst>
              <a:ext uri="{FF2B5EF4-FFF2-40B4-BE49-F238E27FC236}">
                <a16:creationId xmlns:a16="http://schemas.microsoft.com/office/drawing/2014/main" id="{6C9A9649-2A6C-B2C4-8394-41D6F0ADF2D6}"/>
              </a:ext>
            </a:extLst>
          </p:cNvPr>
          <p:cNvSpPr>
            <a:spLocks noGrp="1"/>
          </p:cNvSpPr>
          <p:nvPr>
            <p:ph type="body" sz="quarter" idx="22"/>
          </p:nvPr>
        </p:nvSpPr>
        <p:spPr>
          <a:xfrm>
            <a:off x="6319158" y="2743200"/>
            <a:ext cx="4871356" cy="638283"/>
          </a:xfrm>
        </p:spPr>
        <p:txBody>
          <a:bodyPr/>
          <a:lstStyle/>
          <a:p>
            <a:r>
              <a:rPr lang="en-US" sz="1400" dirty="0"/>
              <a:t>Treat theories of change as an aid to guide thinking and to test hypotheses</a:t>
            </a:r>
          </a:p>
        </p:txBody>
      </p:sp>
      <p:sp>
        <p:nvSpPr>
          <p:cNvPr id="12" name="Text Placeholder 11">
            <a:extLst>
              <a:ext uri="{FF2B5EF4-FFF2-40B4-BE49-F238E27FC236}">
                <a16:creationId xmlns:a16="http://schemas.microsoft.com/office/drawing/2014/main" id="{79A93402-6DE1-7A00-C499-A72FBFBD9916}"/>
              </a:ext>
            </a:extLst>
          </p:cNvPr>
          <p:cNvSpPr>
            <a:spLocks noGrp="1"/>
          </p:cNvSpPr>
          <p:nvPr>
            <p:ph type="body" sz="quarter" idx="23"/>
          </p:nvPr>
        </p:nvSpPr>
        <p:spPr>
          <a:xfrm>
            <a:off x="6319157" y="3584603"/>
            <a:ext cx="4871355" cy="493277"/>
          </a:xfrm>
        </p:spPr>
        <p:txBody>
          <a:bodyPr/>
          <a:lstStyle/>
          <a:p>
            <a:r>
              <a:rPr lang="en-US" sz="1400" dirty="0"/>
              <a:t>Invest in data use and learning capacity</a:t>
            </a:r>
          </a:p>
        </p:txBody>
      </p:sp>
      <p:sp>
        <p:nvSpPr>
          <p:cNvPr id="13" name="Text Placeholder 12">
            <a:extLst>
              <a:ext uri="{FF2B5EF4-FFF2-40B4-BE49-F238E27FC236}">
                <a16:creationId xmlns:a16="http://schemas.microsoft.com/office/drawing/2014/main" id="{46F4322D-4D14-E26D-577C-A0F74B42B80F}"/>
              </a:ext>
            </a:extLst>
          </p:cNvPr>
          <p:cNvSpPr>
            <a:spLocks noGrp="1"/>
          </p:cNvSpPr>
          <p:nvPr>
            <p:ph type="body" sz="quarter" idx="24"/>
          </p:nvPr>
        </p:nvSpPr>
        <p:spPr>
          <a:xfrm>
            <a:off x="6319157" y="4244667"/>
            <a:ext cx="3160857" cy="234744"/>
          </a:xfrm>
        </p:spPr>
        <p:txBody>
          <a:bodyPr/>
          <a:lstStyle/>
          <a:p>
            <a:r>
              <a:rPr lang="en-US" sz="1400" dirty="0"/>
              <a:t>Incentivize learning</a:t>
            </a:r>
          </a:p>
        </p:txBody>
      </p:sp>
      <p:sp>
        <p:nvSpPr>
          <p:cNvPr id="17" name="Text Placeholder 6">
            <a:extLst>
              <a:ext uri="{FF2B5EF4-FFF2-40B4-BE49-F238E27FC236}">
                <a16:creationId xmlns:a16="http://schemas.microsoft.com/office/drawing/2014/main" id="{7BFC1B2F-6927-81C0-3ED0-BB8F892B3DB9}"/>
              </a:ext>
            </a:extLst>
          </p:cNvPr>
          <p:cNvSpPr txBox="1">
            <a:spLocks/>
          </p:cNvSpPr>
          <p:nvPr/>
        </p:nvSpPr>
        <p:spPr>
          <a:xfrm>
            <a:off x="952500" y="495058"/>
            <a:ext cx="10055222" cy="559044"/>
          </a:xfrm>
          <a:prstGeom prst="rect">
            <a:avLst/>
          </a:prstGeom>
        </p:spPr>
        <p:txBody>
          <a:bodyPr vert="horz" wrap="square" lIns="0" tIns="0" rIns="0" bIns="0" rtlCol="0" anchor="t" anchorCtr="0">
            <a:normAutofit fontScale="92500" lnSpcReduction="10000"/>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From our experience, we offer the following practical recommendations to best implement adaptive management approaches from day one… (1/2)</a:t>
            </a:r>
          </a:p>
        </p:txBody>
      </p:sp>
    </p:spTree>
    <p:extLst>
      <p:ext uri="{BB962C8B-B14F-4D97-AF65-F5344CB8AC3E}">
        <p14:creationId xmlns:p14="http://schemas.microsoft.com/office/powerpoint/2010/main" val="351102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504D1-9B42-1EB4-5264-7BCC6623BE88}"/>
              </a:ext>
            </a:extLst>
          </p:cNvPr>
          <p:cNvSpPr>
            <a:spLocks noGrp="1"/>
          </p:cNvSpPr>
          <p:nvPr>
            <p:ph type="body" sz="quarter" idx="18"/>
          </p:nvPr>
        </p:nvSpPr>
        <p:spPr/>
        <p:txBody>
          <a:bodyPr/>
          <a:lstStyle/>
          <a:p>
            <a:r>
              <a:rPr lang="en-US" dirty="0"/>
              <a:t>Anticipate adaptation in grant structures</a:t>
            </a:r>
          </a:p>
        </p:txBody>
      </p:sp>
      <p:sp>
        <p:nvSpPr>
          <p:cNvPr id="3" name="Text Placeholder 2">
            <a:extLst>
              <a:ext uri="{FF2B5EF4-FFF2-40B4-BE49-F238E27FC236}">
                <a16:creationId xmlns:a16="http://schemas.microsoft.com/office/drawing/2014/main" id="{5275A1E3-BBF5-938A-6406-885D483CB2A1}"/>
              </a:ext>
            </a:extLst>
          </p:cNvPr>
          <p:cNvSpPr>
            <a:spLocks noGrp="1"/>
          </p:cNvSpPr>
          <p:nvPr>
            <p:ph type="body" sz="quarter" idx="16"/>
          </p:nvPr>
        </p:nvSpPr>
        <p:spPr>
          <a:xfrm>
            <a:off x="952500" y="1613920"/>
            <a:ext cx="10209913" cy="475488"/>
          </a:xfrm>
        </p:spPr>
        <p:txBody>
          <a:bodyPr/>
          <a:lstStyle/>
          <a:p>
            <a:r>
              <a:rPr lang="en-US" sz="1600" dirty="0"/>
              <a:t>For Donors</a:t>
            </a:r>
          </a:p>
        </p:txBody>
      </p:sp>
      <p:sp>
        <p:nvSpPr>
          <p:cNvPr id="4" name="Slide Number Placeholder 3">
            <a:extLst>
              <a:ext uri="{FF2B5EF4-FFF2-40B4-BE49-F238E27FC236}">
                <a16:creationId xmlns:a16="http://schemas.microsoft.com/office/drawing/2014/main" id="{0785A7F8-89D2-1838-A5D8-F708640AF610}"/>
              </a:ext>
            </a:extLst>
          </p:cNvPr>
          <p:cNvSpPr>
            <a:spLocks noGrp="1"/>
          </p:cNvSpPr>
          <p:nvPr>
            <p:ph type="sldNum" sz="quarter" idx="10"/>
          </p:nvPr>
        </p:nvSpPr>
        <p:spPr/>
        <p:txBody>
          <a:bodyPr/>
          <a:lstStyle/>
          <a:p>
            <a:fld id="{86CB4B4D-7CA3-9044-876B-883B54F8677D}" type="slidenum">
              <a:rPr lang="en-US" smtClean="0"/>
              <a:pPr/>
              <a:t>12</a:t>
            </a:fld>
            <a:endParaRPr lang="en-US" dirty="0"/>
          </a:p>
        </p:txBody>
      </p:sp>
      <p:sp>
        <p:nvSpPr>
          <p:cNvPr id="5" name="Footer Placeholder 4">
            <a:extLst>
              <a:ext uri="{FF2B5EF4-FFF2-40B4-BE49-F238E27FC236}">
                <a16:creationId xmlns:a16="http://schemas.microsoft.com/office/drawing/2014/main" id="{B8E15289-39C0-5783-319E-7278CF42D2A8}"/>
              </a:ext>
            </a:extLst>
          </p:cNvPr>
          <p:cNvSpPr>
            <a:spLocks noGrp="1"/>
          </p:cNvSpPr>
          <p:nvPr>
            <p:ph type="ftr" sz="quarter" idx="12"/>
          </p:nvPr>
        </p:nvSpPr>
        <p:spPr/>
        <p:txBody>
          <a:bodyPr/>
          <a:lstStyle/>
          <a:p>
            <a:r>
              <a:rPr lang="en-US" dirty="0"/>
              <a:t>Adaptive Management in Refugee Programming: Lessons from Re:BUiLD</a:t>
            </a:r>
          </a:p>
        </p:txBody>
      </p:sp>
      <p:sp>
        <p:nvSpPr>
          <p:cNvPr id="6" name="Text Placeholder 5">
            <a:extLst>
              <a:ext uri="{FF2B5EF4-FFF2-40B4-BE49-F238E27FC236}">
                <a16:creationId xmlns:a16="http://schemas.microsoft.com/office/drawing/2014/main" id="{C7FAB733-6BE3-BEB8-7DAC-B222BD3F4221}"/>
              </a:ext>
            </a:extLst>
          </p:cNvPr>
          <p:cNvSpPr>
            <a:spLocks noGrp="1"/>
          </p:cNvSpPr>
          <p:nvPr>
            <p:ph type="body" sz="quarter" idx="19"/>
          </p:nvPr>
        </p:nvSpPr>
        <p:spPr>
          <a:xfrm>
            <a:off x="1205106" y="3246227"/>
            <a:ext cx="9957306" cy="268279"/>
          </a:xfrm>
        </p:spPr>
        <p:txBody>
          <a:bodyPr/>
          <a:lstStyle/>
          <a:p>
            <a:r>
              <a:rPr lang="en-US" dirty="0"/>
              <a:t>Provide multiyear and flexible funding</a:t>
            </a:r>
          </a:p>
        </p:txBody>
      </p:sp>
      <p:sp>
        <p:nvSpPr>
          <p:cNvPr id="7" name="Text Placeholder 6">
            <a:extLst>
              <a:ext uri="{FF2B5EF4-FFF2-40B4-BE49-F238E27FC236}">
                <a16:creationId xmlns:a16="http://schemas.microsoft.com/office/drawing/2014/main" id="{98F1F122-818E-B5CE-357B-F49F843AE68F}"/>
              </a:ext>
            </a:extLst>
          </p:cNvPr>
          <p:cNvSpPr>
            <a:spLocks noGrp="1"/>
          </p:cNvSpPr>
          <p:nvPr>
            <p:ph type="body" sz="quarter" idx="20"/>
          </p:nvPr>
        </p:nvSpPr>
        <p:spPr>
          <a:xfrm>
            <a:off x="1205106" y="3895401"/>
            <a:ext cx="9957306" cy="268279"/>
          </a:xfrm>
        </p:spPr>
        <p:txBody>
          <a:bodyPr/>
          <a:lstStyle/>
          <a:p>
            <a:r>
              <a:rPr lang="en-US" dirty="0"/>
              <a:t>Value learning outcomes</a:t>
            </a:r>
          </a:p>
        </p:txBody>
      </p:sp>
      <p:sp>
        <p:nvSpPr>
          <p:cNvPr id="12" name="Text Placeholder 6">
            <a:extLst>
              <a:ext uri="{FF2B5EF4-FFF2-40B4-BE49-F238E27FC236}">
                <a16:creationId xmlns:a16="http://schemas.microsoft.com/office/drawing/2014/main" id="{61BD8922-25DD-ED62-D2A0-B64B401DDD26}"/>
              </a:ext>
            </a:extLst>
          </p:cNvPr>
          <p:cNvSpPr txBox="1">
            <a:spLocks/>
          </p:cNvSpPr>
          <p:nvPr/>
        </p:nvSpPr>
        <p:spPr>
          <a:xfrm>
            <a:off x="952500" y="495058"/>
            <a:ext cx="10055222" cy="559044"/>
          </a:xfrm>
          <a:prstGeom prst="rect">
            <a:avLst/>
          </a:prstGeom>
        </p:spPr>
        <p:txBody>
          <a:bodyPr vert="horz" wrap="square" lIns="0" tIns="0" rIns="0" bIns="0" rtlCol="0" anchor="t" anchorCtr="0">
            <a:normAutofit fontScale="55000" lnSpcReduction="20000"/>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From our experience, we offer the following practical recommendations to best implement adaptive management approaches from day one… (2/2)</a:t>
            </a:r>
          </a:p>
        </p:txBody>
      </p:sp>
    </p:spTree>
    <p:extLst>
      <p:ext uri="{BB962C8B-B14F-4D97-AF65-F5344CB8AC3E}">
        <p14:creationId xmlns:p14="http://schemas.microsoft.com/office/powerpoint/2010/main" val="53179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80A7FF-EFA7-9AC0-4198-F0A2E63558EB}"/>
              </a:ext>
            </a:extLst>
          </p:cNvPr>
          <p:cNvSpPr>
            <a:spLocks noGrp="1"/>
          </p:cNvSpPr>
          <p:nvPr>
            <p:ph type="sldNum" sz="quarter" idx="12"/>
          </p:nvPr>
        </p:nvSpPr>
        <p:spPr/>
        <p:txBody>
          <a:bodyPr/>
          <a:lstStyle/>
          <a:p>
            <a:fld id="{86CB4B4D-7CA3-9044-876B-883B54F8677D}" type="slidenum">
              <a:rPr lang="en-US" smtClean="0"/>
              <a:pPr/>
              <a:t>13</a:t>
            </a:fld>
            <a:endParaRPr lang="en-US" dirty="0"/>
          </a:p>
        </p:txBody>
      </p:sp>
      <p:sp>
        <p:nvSpPr>
          <p:cNvPr id="4" name="Footer Placeholder 3">
            <a:extLst>
              <a:ext uri="{FF2B5EF4-FFF2-40B4-BE49-F238E27FC236}">
                <a16:creationId xmlns:a16="http://schemas.microsoft.com/office/drawing/2014/main" id="{CC06B1DF-1ECA-50E4-CA22-E63CAD9EA0AA}"/>
              </a:ext>
            </a:extLst>
          </p:cNvPr>
          <p:cNvSpPr>
            <a:spLocks noGrp="1"/>
          </p:cNvSpPr>
          <p:nvPr>
            <p:ph type="ftr" sz="quarter" idx="3"/>
          </p:nvPr>
        </p:nvSpPr>
        <p:spPr/>
        <p:txBody>
          <a:bodyPr/>
          <a:lstStyle/>
          <a:p>
            <a:r>
              <a:rPr lang="en-US"/>
              <a:t>Presentation Title</a:t>
            </a:r>
            <a:endParaRPr lang="en-US" dirty="0"/>
          </a:p>
        </p:txBody>
      </p:sp>
      <p:sp>
        <p:nvSpPr>
          <p:cNvPr id="5" name="Text Placeholder 4">
            <a:extLst>
              <a:ext uri="{FF2B5EF4-FFF2-40B4-BE49-F238E27FC236}">
                <a16:creationId xmlns:a16="http://schemas.microsoft.com/office/drawing/2014/main" id="{A649B06C-AE81-A07E-5D71-F6C9DE4FBBD4}"/>
              </a:ext>
            </a:extLst>
          </p:cNvPr>
          <p:cNvSpPr>
            <a:spLocks noGrp="1"/>
          </p:cNvSpPr>
          <p:nvPr>
            <p:ph type="body" sz="quarter" idx="13"/>
          </p:nvPr>
        </p:nvSpPr>
        <p:spPr>
          <a:xfrm>
            <a:off x="960120" y="2948605"/>
            <a:ext cx="9144000" cy="892656"/>
          </a:xfrm>
        </p:spPr>
        <p:txBody>
          <a:bodyPr/>
          <a:lstStyle/>
          <a:p>
            <a:r>
              <a:rPr lang="en-US" dirty="0"/>
              <a:t>Thank you</a:t>
            </a:r>
          </a:p>
        </p:txBody>
      </p:sp>
      <p:sp>
        <p:nvSpPr>
          <p:cNvPr id="6" name="TextBox 5">
            <a:extLst>
              <a:ext uri="{FF2B5EF4-FFF2-40B4-BE49-F238E27FC236}">
                <a16:creationId xmlns:a16="http://schemas.microsoft.com/office/drawing/2014/main" id="{27F22D3B-7D37-6AAE-8472-20E82C279E1C}"/>
              </a:ext>
            </a:extLst>
          </p:cNvPr>
          <p:cNvSpPr txBox="1"/>
          <p:nvPr/>
        </p:nvSpPr>
        <p:spPr>
          <a:xfrm>
            <a:off x="3521509" y="4433080"/>
            <a:ext cx="6100548" cy="584775"/>
          </a:xfrm>
          <a:prstGeom prst="rect">
            <a:avLst/>
          </a:prstGeom>
          <a:noFill/>
        </p:spPr>
        <p:txBody>
          <a:bodyPr wrap="square">
            <a:spAutoFit/>
          </a:bodyPr>
          <a:lstStyle/>
          <a:p>
            <a:r>
              <a:rPr lang="en-US" sz="3200" dirty="0"/>
              <a:t>https://rebuild.rescue.org/</a:t>
            </a:r>
          </a:p>
        </p:txBody>
      </p:sp>
    </p:spTree>
    <p:extLst>
      <p:ext uri="{BB962C8B-B14F-4D97-AF65-F5344CB8AC3E}">
        <p14:creationId xmlns:p14="http://schemas.microsoft.com/office/powerpoint/2010/main" val="209209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F6225B-F764-EDA3-9AE0-2CF7315461D6}"/>
              </a:ext>
            </a:extLst>
          </p:cNvPr>
          <p:cNvSpPr>
            <a:spLocks noGrp="1"/>
          </p:cNvSpPr>
          <p:nvPr>
            <p:ph type="sldNum" sz="quarter" idx="10"/>
          </p:nvPr>
        </p:nvSpPr>
        <p:spPr/>
        <p:txBody>
          <a:bodyPr/>
          <a:lstStyle/>
          <a:p>
            <a:fld id="{86CB4B4D-7CA3-9044-876B-883B54F8677D}" type="slidenum">
              <a:rPr lang="en-US" smtClean="0"/>
              <a:pPr/>
              <a:t>2</a:t>
            </a:fld>
            <a:endParaRPr lang="en-US" dirty="0"/>
          </a:p>
        </p:txBody>
      </p:sp>
      <p:sp>
        <p:nvSpPr>
          <p:cNvPr id="3" name="Footer Placeholder 2">
            <a:extLst>
              <a:ext uri="{FF2B5EF4-FFF2-40B4-BE49-F238E27FC236}">
                <a16:creationId xmlns:a16="http://schemas.microsoft.com/office/drawing/2014/main" id="{2E0960B2-74E1-EBF7-CEA2-2A7EDA76C07C}"/>
              </a:ext>
            </a:extLst>
          </p:cNvPr>
          <p:cNvSpPr>
            <a:spLocks noGrp="1"/>
          </p:cNvSpPr>
          <p:nvPr>
            <p:ph type="ftr" sz="quarter" idx="12"/>
          </p:nvPr>
        </p:nvSpPr>
        <p:spPr/>
        <p:txBody>
          <a:bodyPr/>
          <a:lstStyle/>
          <a:p>
            <a:r>
              <a:rPr lang="en-US" dirty="0"/>
              <a:t>Adaptive Management in Refugee Programming: Lessons from Re:BUiLD</a:t>
            </a:r>
          </a:p>
        </p:txBody>
      </p:sp>
      <p:sp>
        <p:nvSpPr>
          <p:cNvPr id="5" name="Text Placeholder 4">
            <a:extLst>
              <a:ext uri="{FF2B5EF4-FFF2-40B4-BE49-F238E27FC236}">
                <a16:creationId xmlns:a16="http://schemas.microsoft.com/office/drawing/2014/main" id="{CC77E3BC-91F5-268B-BB10-C0695EA9BA79}"/>
              </a:ext>
            </a:extLst>
          </p:cNvPr>
          <p:cNvSpPr>
            <a:spLocks noGrp="1"/>
          </p:cNvSpPr>
          <p:nvPr>
            <p:ph type="body" sz="quarter" idx="4294967295"/>
          </p:nvPr>
        </p:nvSpPr>
        <p:spPr>
          <a:xfrm>
            <a:off x="954062" y="579369"/>
            <a:ext cx="10055222" cy="473293"/>
          </a:xfrm>
        </p:spPr>
        <p:txBody>
          <a:bodyPr>
            <a:normAutofit fontScale="92500" lnSpcReduction="20000"/>
          </a:bodyPr>
          <a:lstStyle/>
          <a:p>
            <a:endParaRPr lang="en-AU" dirty="0"/>
          </a:p>
        </p:txBody>
      </p:sp>
      <p:sp>
        <p:nvSpPr>
          <p:cNvPr id="6" name="Isosceles Triangle 5">
            <a:extLst>
              <a:ext uri="{FF2B5EF4-FFF2-40B4-BE49-F238E27FC236}">
                <a16:creationId xmlns:a16="http://schemas.microsoft.com/office/drawing/2014/main" id="{05D72316-B930-6DDF-C7EF-93DA49C1D994}"/>
              </a:ext>
            </a:extLst>
          </p:cNvPr>
          <p:cNvSpPr/>
          <p:nvPr/>
        </p:nvSpPr>
        <p:spPr>
          <a:xfrm rot="5400000">
            <a:off x="1434164" y="1851654"/>
            <a:ext cx="596766" cy="3946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AD72F8B6-CA16-BEE2-85CE-A2499DBE5E3F}"/>
              </a:ext>
            </a:extLst>
          </p:cNvPr>
          <p:cNvSpPr/>
          <p:nvPr/>
        </p:nvSpPr>
        <p:spPr>
          <a:xfrm>
            <a:off x="2156059" y="1750589"/>
            <a:ext cx="8500712" cy="5967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tx1"/>
                </a:solidFill>
                <a:latin typeface="Arial Black" panose="020B0A04020102020204" pitchFamily="34" charset="0"/>
              </a:rPr>
              <a:t>The Re:BUiLD program</a:t>
            </a:r>
            <a:endParaRPr lang="en-AU" sz="1800" b="0" dirty="0">
              <a:solidFill>
                <a:schemeClr val="tx1"/>
              </a:solidFill>
              <a:latin typeface="Arial Black" panose="020B0A04020102020204" pitchFamily="34" charset="0"/>
            </a:endParaRPr>
          </a:p>
        </p:txBody>
      </p:sp>
      <p:sp>
        <p:nvSpPr>
          <p:cNvPr id="8" name="Isosceles Triangle 7">
            <a:extLst>
              <a:ext uri="{FF2B5EF4-FFF2-40B4-BE49-F238E27FC236}">
                <a16:creationId xmlns:a16="http://schemas.microsoft.com/office/drawing/2014/main" id="{38BD31F1-16CE-A2B7-6866-46F0081FB416}"/>
              </a:ext>
            </a:extLst>
          </p:cNvPr>
          <p:cNvSpPr/>
          <p:nvPr/>
        </p:nvSpPr>
        <p:spPr>
          <a:xfrm rot="5400000">
            <a:off x="1434164" y="2707088"/>
            <a:ext cx="596766" cy="3946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82DA293D-61C1-B5E2-1EB3-57B6DA879AE3}"/>
              </a:ext>
            </a:extLst>
          </p:cNvPr>
          <p:cNvSpPr/>
          <p:nvPr/>
        </p:nvSpPr>
        <p:spPr>
          <a:xfrm>
            <a:off x="2156059" y="2606023"/>
            <a:ext cx="8500712" cy="5967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err="1">
                <a:solidFill>
                  <a:schemeClr val="tx1"/>
                </a:solidFill>
                <a:latin typeface="Arial Black" panose="020B0A04020102020204" pitchFamily="34" charset="0"/>
              </a:rPr>
              <a:t>Re:BUiLD’s</a:t>
            </a:r>
            <a:r>
              <a:rPr lang="en-US" sz="1800" b="0" dirty="0">
                <a:solidFill>
                  <a:schemeClr val="tx1"/>
                </a:solidFill>
                <a:latin typeface="Arial Black" panose="020B0A04020102020204" pitchFamily="34" charset="0"/>
              </a:rPr>
              <a:t> approach to adaptive management</a:t>
            </a:r>
            <a:endParaRPr lang="en-AU" sz="1800" b="0" dirty="0">
              <a:solidFill>
                <a:schemeClr val="tx1"/>
              </a:solidFill>
              <a:latin typeface="Arial Black" panose="020B0A04020102020204" pitchFamily="34" charset="0"/>
            </a:endParaRPr>
          </a:p>
        </p:txBody>
      </p:sp>
      <p:sp>
        <p:nvSpPr>
          <p:cNvPr id="10" name="Isosceles Triangle 9">
            <a:extLst>
              <a:ext uri="{FF2B5EF4-FFF2-40B4-BE49-F238E27FC236}">
                <a16:creationId xmlns:a16="http://schemas.microsoft.com/office/drawing/2014/main" id="{0F0A243B-600E-65CE-854D-F5AC4A761FC3}"/>
              </a:ext>
            </a:extLst>
          </p:cNvPr>
          <p:cNvSpPr/>
          <p:nvPr/>
        </p:nvSpPr>
        <p:spPr>
          <a:xfrm rot="5400000">
            <a:off x="1414286" y="3602238"/>
            <a:ext cx="596766" cy="3946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730C4C26-B235-27CD-0E62-616D4BC3EDAF}"/>
              </a:ext>
            </a:extLst>
          </p:cNvPr>
          <p:cNvSpPr/>
          <p:nvPr/>
        </p:nvSpPr>
        <p:spPr>
          <a:xfrm>
            <a:off x="2156059" y="3501173"/>
            <a:ext cx="8500712" cy="5967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tx1"/>
                </a:solidFill>
                <a:latin typeface="Arial Black" panose="020B0A04020102020204" pitchFamily="34" charset="0"/>
              </a:rPr>
              <a:t>What we have been learning</a:t>
            </a:r>
            <a:endParaRPr lang="en-AU" sz="1800" b="0" dirty="0">
              <a:solidFill>
                <a:schemeClr val="tx1"/>
              </a:solidFill>
              <a:latin typeface="Arial Black" panose="020B0A04020102020204" pitchFamily="34" charset="0"/>
            </a:endParaRPr>
          </a:p>
        </p:txBody>
      </p:sp>
      <p:sp>
        <p:nvSpPr>
          <p:cNvPr id="12" name="Isosceles Triangle 11">
            <a:extLst>
              <a:ext uri="{FF2B5EF4-FFF2-40B4-BE49-F238E27FC236}">
                <a16:creationId xmlns:a16="http://schemas.microsoft.com/office/drawing/2014/main" id="{E9B28023-3B10-0D30-2EBD-1BCE4A97D1D2}"/>
              </a:ext>
            </a:extLst>
          </p:cNvPr>
          <p:cNvSpPr/>
          <p:nvPr/>
        </p:nvSpPr>
        <p:spPr>
          <a:xfrm rot="5400000">
            <a:off x="1434164" y="4497388"/>
            <a:ext cx="596766" cy="39463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CA4E51B-FF57-F13D-0C3D-D3F0CC58B4E9}"/>
              </a:ext>
            </a:extLst>
          </p:cNvPr>
          <p:cNvSpPr/>
          <p:nvPr/>
        </p:nvSpPr>
        <p:spPr>
          <a:xfrm>
            <a:off x="2175937" y="4396323"/>
            <a:ext cx="8500712" cy="5967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tx1"/>
                </a:solidFill>
                <a:latin typeface="Arial Black" panose="020B0A04020102020204" pitchFamily="34" charset="0"/>
              </a:rPr>
              <a:t>Recommendations</a:t>
            </a:r>
            <a:endParaRPr lang="en-AU" sz="1800" b="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4378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68986-BC05-F24A-D7BC-70B81D61B8ED}"/>
              </a:ext>
            </a:extLst>
          </p:cNvPr>
          <p:cNvSpPr>
            <a:spLocks noGrp="1"/>
          </p:cNvSpPr>
          <p:nvPr>
            <p:ph type="sldNum" sz="quarter" idx="4294967295"/>
          </p:nvPr>
        </p:nvSpPr>
        <p:spPr>
          <a:xfrm>
            <a:off x="11827330" y="6515741"/>
            <a:ext cx="370978" cy="176906"/>
          </a:xfrm>
          <a:prstGeom prst="rect">
            <a:avLst/>
          </a:prstGeom>
        </p:spPr>
        <p:txBody>
          <a:bodyPr/>
          <a:lstStyle/>
          <a:p>
            <a:fld id="{86CB4B4D-7CA3-9044-876B-883B54F8677D}" type="slidenum">
              <a:rPr lang="en-US" smtClean="0"/>
              <a:pPr/>
              <a:t>3</a:t>
            </a:fld>
            <a:endParaRPr lang="en-US" dirty="0"/>
          </a:p>
        </p:txBody>
      </p:sp>
      <p:sp>
        <p:nvSpPr>
          <p:cNvPr id="5" name="Text Placeholder 4">
            <a:extLst>
              <a:ext uri="{FF2B5EF4-FFF2-40B4-BE49-F238E27FC236}">
                <a16:creationId xmlns:a16="http://schemas.microsoft.com/office/drawing/2014/main" id="{6B5C5355-74FE-95E0-0B81-3372C1DB1902}"/>
              </a:ext>
            </a:extLst>
          </p:cNvPr>
          <p:cNvSpPr>
            <a:spLocks noGrp="1"/>
          </p:cNvSpPr>
          <p:nvPr>
            <p:ph type="body" sz="quarter" idx="13"/>
          </p:nvPr>
        </p:nvSpPr>
        <p:spPr>
          <a:xfrm>
            <a:off x="955869" y="2835037"/>
            <a:ext cx="9144000" cy="914400"/>
          </a:xfrm>
        </p:spPr>
        <p:txBody>
          <a:bodyPr/>
          <a:lstStyle/>
          <a:p>
            <a:r>
              <a:rPr lang="en-US" dirty="0"/>
              <a:t>The Re:BUiLD Program</a:t>
            </a:r>
          </a:p>
        </p:txBody>
      </p:sp>
    </p:spTree>
    <p:extLst>
      <p:ext uri="{BB962C8B-B14F-4D97-AF65-F5344CB8AC3E}">
        <p14:creationId xmlns:p14="http://schemas.microsoft.com/office/powerpoint/2010/main" val="337545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7A5421-6F06-AB5B-83EF-B287B3D2AFB5}"/>
              </a:ext>
            </a:extLst>
          </p:cNvPr>
          <p:cNvSpPr>
            <a:spLocks noGrp="1"/>
          </p:cNvSpPr>
          <p:nvPr>
            <p:ph type="body" sz="quarter" idx="18"/>
          </p:nvPr>
        </p:nvSpPr>
        <p:spPr>
          <a:xfrm>
            <a:off x="6694207" y="1579359"/>
            <a:ext cx="4859759" cy="2589870"/>
          </a:xfrm>
        </p:spPr>
        <p:txBody>
          <a:bodyPr>
            <a:noAutofit/>
          </a:bodyPr>
          <a:lstStyle/>
          <a:p>
            <a:pPr marL="228600" lvl="0" indent="0">
              <a:buNone/>
            </a:pPr>
            <a:r>
              <a:rPr lang="en-US" sz="1800" b="1" kern="1200" baseline="0" dirty="0">
                <a:solidFill>
                  <a:schemeClr val="tx1"/>
                </a:solidFill>
                <a:latin typeface="Arial" panose="020B0604020202020204" pitchFamily="34" charset="0"/>
                <a:ea typeface="+mn-ea"/>
                <a:cs typeface="Arial" panose="020B0604020202020204" pitchFamily="34" charset="0"/>
              </a:rPr>
              <a:t>Why adaptive management?</a:t>
            </a:r>
          </a:p>
          <a:p>
            <a:pPr marL="228600" lvl="0" indent="0">
              <a:buNone/>
            </a:pPr>
            <a:r>
              <a:rPr lang="en-US" sz="1600" kern="1200" baseline="0" dirty="0">
                <a:solidFill>
                  <a:schemeClr val="tx1"/>
                </a:solidFill>
                <a:latin typeface="Arial" panose="020B0604020202020204" pitchFamily="34" charset="0"/>
                <a:ea typeface="+mn-ea"/>
                <a:cs typeface="Arial" panose="020B0604020202020204" pitchFamily="34" charset="0"/>
              </a:rPr>
              <a:t>Lack of evidence about what works</a:t>
            </a:r>
          </a:p>
          <a:p>
            <a:pPr marL="228600" marR="0" lvl="0" indent="0" algn="l" defTabSz="411480" rtl="0" eaLnBrk="1" fontAlgn="auto" latinLnBrk="0" hangingPunct="1">
              <a:lnSpc>
                <a:spcPct val="120000"/>
              </a:lnSpc>
              <a:spcBef>
                <a:spcPts val="3000"/>
              </a:spcBef>
              <a:spcAft>
                <a:spcPts val="0"/>
              </a:spcAft>
              <a:buClr>
                <a:schemeClr val="tx1"/>
              </a:buClr>
              <a:buSzTx/>
              <a:buNone/>
              <a:tabLst/>
              <a:defRPr/>
            </a:pPr>
            <a:r>
              <a:rPr lang="en-US" sz="1600" kern="1200" baseline="0" dirty="0">
                <a:solidFill>
                  <a:schemeClr val="tx1"/>
                </a:solidFill>
                <a:latin typeface="Arial" panose="020B0604020202020204" pitchFamily="34" charset="0"/>
                <a:ea typeface="+mn-ea"/>
                <a:cs typeface="Arial" panose="020B0604020202020204" pitchFamily="34" charset="0"/>
              </a:rPr>
              <a:t>Complexity of the challenge to be solved</a:t>
            </a:r>
          </a:p>
          <a:p>
            <a:pPr marL="228600" marR="0" lvl="0" indent="0" algn="l" defTabSz="411480" rtl="0" eaLnBrk="1" fontAlgn="auto" latinLnBrk="0" hangingPunct="1">
              <a:lnSpc>
                <a:spcPct val="120000"/>
              </a:lnSpc>
              <a:spcBef>
                <a:spcPts val="3000"/>
              </a:spcBef>
              <a:spcAft>
                <a:spcPts val="0"/>
              </a:spcAft>
              <a:buClr>
                <a:schemeClr val="tx1"/>
              </a:buClr>
              <a:buSzTx/>
              <a:buNone/>
              <a:tabLst/>
              <a:defRPr/>
            </a:pPr>
            <a:r>
              <a:rPr lang="en-US" sz="1600" kern="1200" baseline="0" dirty="0">
                <a:solidFill>
                  <a:schemeClr val="tx1"/>
                </a:solidFill>
                <a:latin typeface="Arial" panose="020B0604020202020204" pitchFamily="34" charset="0"/>
                <a:ea typeface="+mn-ea"/>
                <a:cs typeface="Arial" panose="020B0604020202020204" pitchFamily="34" charset="0"/>
              </a:rPr>
              <a:t>Uncertain and rapidly changing context</a:t>
            </a:r>
          </a:p>
        </p:txBody>
      </p:sp>
      <p:sp>
        <p:nvSpPr>
          <p:cNvPr id="3" name="Slide Number Placeholder 2">
            <a:extLst>
              <a:ext uri="{FF2B5EF4-FFF2-40B4-BE49-F238E27FC236}">
                <a16:creationId xmlns:a16="http://schemas.microsoft.com/office/drawing/2014/main" id="{92306BFA-EB2C-D802-E64F-BAC5E1DAA48C}"/>
              </a:ext>
            </a:extLst>
          </p:cNvPr>
          <p:cNvSpPr>
            <a:spLocks noGrp="1"/>
          </p:cNvSpPr>
          <p:nvPr>
            <p:ph type="sldNum" sz="quarter" idx="10"/>
          </p:nvPr>
        </p:nvSpPr>
        <p:spPr/>
        <p:txBody>
          <a:bodyPr/>
          <a:lstStyle/>
          <a:p>
            <a:fld id="{86CB4B4D-7CA3-9044-876B-883B54F8677D}" type="slidenum">
              <a:rPr lang="en-US" smtClean="0"/>
              <a:pPr/>
              <a:t>4</a:t>
            </a:fld>
            <a:endParaRPr lang="en-US" dirty="0"/>
          </a:p>
        </p:txBody>
      </p:sp>
      <p:sp>
        <p:nvSpPr>
          <p:cNvPr id="4" name="Footer Placeholder 3">
            <a:extLst>
              <a:ext uri="{FF2B5EF4-FFF2-40B4-BE49-F238E27FC236}">
                <a16:creationId xmlns:a16="http://schemas.microsoft.com/office/drawing/2014/main" id="{D90D27CE-46C2-E317-2C47-B6C6868C4F1D}"/>
              </a:ext>
            </a:extLst>
          </p:cNvPr>
          <p:cNvSpPr>
            <a:spLocks noGrp="1"/>
          </p:cNvSpPr>
          <p:nvPr>
            <p:ph type="ftr" sz="quarter" idx="12"/>
          </p:nvPr>
        </p:nvSpPr>
        <p:spPr/>
        <p:txBody>
          <a:bodyPr/>
          <a:lstStyle/>
          <a:p>
            <a:r>
              <a:rPr lang="en-US" dirty="0"/>
              <a:t>Adaptive Management in Refugee Programming: Lessons from Re:BUiLD</a:t>
            </a:r>
          </a:p>
        </p:txBody>
      </p:sp>
      <p:sp>
        <p:nvSpPr>
          <p:cNvPr id="9" name="Text Placeholder 6">
            <a:extLst>
              <a:ext uri="{FF2B5EF4-FFF2-40B4-BE49-F238E27FC236}">
                <a16:creationId xmlns:a16="http://schemas.microsoft.com/office/drawing/2014/main" id="{D313682F-14C0-C364-080B-52A7EC64456F}"/>
              </a:ext>
            </a:extLst>
          </p:cNvPr>
          <p:cNvSpPr txBox="1">
            <a:spLocks/>
          </p:cNvSpPr>
          <p:nvPr/>
        </p:nvSpPr>
        <p:spPr>
          <a:xfrm>
            <a:off x="952500" y="495058"/>
            <a:ext cx="10055222" cy="559044"/>
          </a:xfrm>
          <a:prstGeom prst="rect">
            <a:avLst/>
          </a:prstGeom>
        </p:spPr>
        <p:txBody>
          <a:bodyPr vert="horz" wrap="square" lIns="0" tIns="0" rIns="0" bIns="0" rtlCol="0" anchor="ctr" anchorCtr="0">
            <a:normAutofit fontScale="77500" lnSpcReduction="20000"/>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Re:BUiLD is a multi-faceted program to support urban refugees to build sustainable livelihoods in East Africa and inspire evidence-based systemic change globally</a:t>
            </a:r>
          </a:p>
        </p:txBody>
      </p:sp>
      <p:sp>
        <p:nvSpPr>
          <p:cNvPr id="12" name="Rectangle 11">
            <a:extLst>
              <a:ext uri="{FF2B5EF4-FFF2-40B4-BE49-F238E27FC236}">
                <a16:creationId xmlns:a16="http://schemas.microsoft.com/office/drawing/2014/main" id="{F5DC254A-E5FD-8873-E8BC-098B2C1A58C2}"/>
              </a:ext>
            </a:extLst>
          </p:cNvPr>
          <p:cNvSpPr/>
          <p:nvPr/>
        </p:nvSpPr>
        <p:spPr>
          <a:xfrm>
            <a:off x="574985" y="1579359"/>
            <a:ext cx="5893049" cy="44404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Goal:</a:t>
            </a:r>
            <a:r>
              <a:rPr lang="en-US" sz="1400" b="0" dirty="0">
                <a:solidFill>
                  <a:schemeClr val="tx1"/>
                </a:solidFill>
              </a:rPr>
              <a:t> Refugees and vulnerable host communities in Nairobi and Kampala achieve economic self-reliance</a:t>
            </a:r>
          </a:p>
          <a:p>
            <a:endParaRPr lang="en-US" sz="1400" dirty="0">
              <a:solidFill>
                <a:schemeClr val="tx1"/>
              </a:solidFill>
            </a:endParaRPr>
          </a:p>
          <a:p>
            <a:r>
              <a:rPr lang="en-US" sz="1400" dirty="0">
                <a:solidFill>
                  <a:schemeClr val="tx1"/>
                </a:solidFill>
              </a:rPr>
              <a:t>Target: </a:t>
            </a:r>
            <a:r>
              <a:rPr lang="en-US" sz="1400" b="0" dirty="0">
                <a:solidFill>
                  <a:schemeClr val="tx1"/>
                </a:solidFill>
              </a:rPr>
              <a:t>20,000 refugees and host residents</a:t>
            </a:r>
          </a:p>
          <a:p>
            <a:endParaRPr lang="en-US" sz="1400" b="0" dirty="0">
              <a:solidFill>
                <a:schemeClr val="tx1"/>
              </a:solidFill>
            </a:endParaRPr>
          </a:p>
          <a:p>
            <a:r>
              <a:rPr lang="en-US" sz="1400" dirty="0">
                <a:solidFill>
                  <a:schemeClr val="tx1"/>
                </a:solidFill>
              </a:rPr>
              <a:t>Timeline:</a:t>
            </a:r>
            <a:r>
              <a:rPr lang="en-US" sz="1400" b="0" dirty="0">
                <a:solidFill>
                  <a:schemeClr val="tx1"/>
                </a:solidFill>
              </a:rPr>
              <a:t> 5 years</a:t>
            </a:r>
          </a:p>
          <a:p>
            <a:endParaRPr lang="en-US" sz="1400" b="0" dirty="0">
              <a:solidFill>
                <a:schemeClr val="tx1"/>
              </a:solidFill>
            </a:endParaRPr>
          </a:p>
          <a:p>
            <a:r>
              <a:rPr lang="en-US" sz="1400" dirty="0">
                <a:solidFill>
                  <a:schemeClr val="tx1"/>
                </a:solidFill>
              </a:rPr>
              <a:t>Pillars: </a:t>
            </a:r>
            <a:r>
              <a:rPr lang="en-US" sz="1400" b="0" dirty="0">
                <a:solidFill>
                  <a:schemeClr val="tx1"/>
                </a:solidFill>
              </a:rPr>
              <a:t>  </a:t>
            </a:r>
            <a:endParaRPr lang="en-AU" sz="1400" b="0" dirty="0">
              <a:solidFill>
                <a:schemeClr val="tx1"/>
              </a:solidFill>
            </a:endParaRPr>
          </a:p>
        </p:txBody>
      </p:sp>
      <p:sp>
        <p:nvSpPr>
          <p:cNvPr id="14" name="Isosceles Triangle 13">
            <a:extLst>
              <a:ext uri="{FF2B5EF4-FFF2-40B4-BE49-F238E27FC236}">
                <a16:creationId xmlns:a16="http://schemas.microsoft.com/office/drawing/2014/main" id="{FEF6D22A-2704-6A25-E775-73B88904D595}"/>
              </a:ext>
            </a:extLst>
          </p:cNvPr>
          <p:cNvSpPr/>
          <p:nvPr/>
        </p:nvSpPr>
        <p:spPr>
          <a:xfrm rot="5400000">
            <a:off x="1208314" y="3570516"/>
            <a:ext cx="277587" cy="13607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sosceles Triangle 14">
            <a:extLst>
              <a:ext uri="{FF2B5EF4-FFF2-40B4-BE49-F238E27FC236}">
                <a16:creationId xmlns:a16="http://schemas.microsoft.com/office/drawing/2014/main" id="{30C32355-E96C-AAD3-E0D7-22BB1863F9FB}"/>
              </a:ext>
            </a:extLst>
          </p:cNvPr>
          <p:cNvSpPr/>
          <p:nvPr/>
        </p:nvSpPr>
        <p:spPr>
          <a:xfrm rot="5400000">
            <a:off x="1208314" y="4468590"/>
            <a:ext cx="277587" cy="13607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sosceles Triangle 15">
            <a:extLst>
              <a:ext uri="{FF2B5EF4-FFF2-40B4-BE49-F238E27FC236}">
                <a16:creationId xmlns:a16="http://schemas.microsoft.com/office/drawing/2014/main" id="{D29F785D-A520-A32A-87F6-35EAACCACED5}"/>
              </a:ext>
            </a:extLst>
          </p:cNvPr>
          <p:cNvSpPr/>
          <p:nvPr/>
        </p:nvSpPr>
        <p:spPr>
          <a:xfrm rot="5400000">
            <a:off x="1208313" y="5203377"/>
            <a:ext cx="277587" cy="13607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08B8315-460D-698D-CE87-AF25CBA21302}"/>
              </a:ext>
            </a:extLst>
          </p:cNvPr>
          <p:cNvSpPr/>
          <p:nvPr/>
        </p:nvSpPr>
        <p:spPr>
          <a:xfrm>
            <a:off x="1491343" y="3494317"/>
            <a:ext cx="4680857" cy="685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Service Provision:</a:t>
            </a:r>
            <a:r>
              <a:rPr lang="en-US" sz="1400" b="0" dirty="0">
                <a:solidFill>
                  <a:schemeClr val="tx1"/>
                </a:solidFill>
              </a:rPr>
              <a:t> Delivering livelihoods services to individuals and community-level interventions supporting local economies and social cohesion</a:t>
            </a:r>
            <a:endParaRPr lang="en-AU" sz="1400" b="0" dirty="0">
              <a:solidFill>
                <a:schemeClr val="tx1"/>
              </a:solidFill>
            </a:endParaRPr>
          </a:p>
        </p:txBody>
      </p:sp>
      <p:sp>
        <p:nvSpPr>
          <p:cNvPr id="18" name="Rectangle 17">
            <a:extLst>
              <a:ext uri="{FF2B5EF4-FFF2-40B4-BE49-F238E27FC236}">
                <a16:creationId xmlns:a16="http://schemas.microsoft.com/office/drawing/2014/main" id="{4E7A0535-BB3B-D5CE-BE96-F244E4C2661E}"/>
              </a:ext>
            </a:extLst>
          </p:cNvPr>
          <p:cNvSpPr/>
          <p:nvPr/>
        </p:nvSpPr>
        <p:spPr>
          <a:xfrm>
            <a:off x="1491343" y="4397832"/>
            <a:ext cx="4680857" cy="517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Evidence &amp; Learning:</a:t>
            </a:r>
            <a:r>
              <a:rPr lang="en-US" sz="1400" b="0" dirty="0">
                <a:solidFill>
                  <a:schemeClr val="tx1"/>
                </a:solidFill>
              </a:rPr>
              <a:t> Gathering evidence and learning to demonstrate what works</a:t>
            </a:r>
            <a:endParaRPr lang="en-AU" sz="1400" b="0" dirty="0">
              <a:solidFill>
                <a:schemeClr val="tx1"/>
              </a:solidFill>
            </a:endParaRPr>
          </a:p>
        </p:txBody>
      </p:sp>
      <p:sp>
        <p:nvSpPr>
          <p:cNvPr id="19" name="Rectangle 18">
            <a:extLst>
              <a:ext uri="{FF2B5EF4-FFF2-40B4-BE49-F238E27FC236}">
                <a16:creationId xmlns:a16="http://schemas.microsoft.com/office/drawing/2014/main" id="{AC650D1D-FDD0-2B20-E336-9ED3BAFE6529}"/>
              </a:ext>
            </a:extLst>
          </p:cNvPr>
          <p:cNvSpPr/>
          <p:nvPr/>
        </p:nvSpPr>
        <p:spPr>
          <a:xfrm>
            <a:off x="1491343" y="5132619"/>
            <a:ext cx="4680857" cy="7338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Influence &amp; Adoption:</a:t>
            </a:r>
            <a:r>
              <a:rPr lang="en-US" sz="1400" b="0" dirty="0">
                <a:solidFill>
                  <a:schemeClr val="tx1"/>
                </a:solidFill>
              </a:rPr>
              <a:t> Encouraging adoption of program evidence and learning, to change policies, practices and investment globally</a:t>
            </a:r>
            <a:endParaRPr lang="en-AU" sz="1400" b="0" dirty="0">
              <a:solidFill>
                <a:schemeClr val="tx1"/>
              </a:solidFill>
            </a:endParaRPr>
          </a:p>
        </p:txBody>
      </p:sp>
      <p:sp>
        <p:nvSpPr>
          <p:cNvPr id="20" name="Oval 19">
            <a:extLst>
              <a:ext uri="{FF2B5EF4-FFF2-40B4-BE49-F238E27FC236}">
                <a16:creationId xmlns:a16="http://schemas.microsoft.com/office/drawing/2014/main" id="{DBFD44D6-C53F-2A5F-0132-5A5A33C2B518}"/>
              </a:ext>
            </a:extLst>
          </p:cNvPr>
          <p:cNvSpPr/>
          <p:nvPr/>
        </p:nvSpPr>
        <p:spPr>
          <a:xfrm>
            <a:off x="6823257" y="2325029"/>
            <a:ext cx="274320" cy="2721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1</a:t>
            </a:r>
            <a:endParaRPr lang="en-AU" sz="1000" dirty="0">
              <a:solidFill>
                <a:schemeClr val="bg1"/>
              </a:solidFill>
            </a:endParaRPr>
          </a:p>
        </p:txBody>
      </p:sp>
      <p:sp>
        <p:nvSpPr>
          <p:cNvPr id="21" name="Oval 20">
            <a:extLst>
              <a:ext uri="{FF2B5EF4-FFF2-40B4-BE49-F238E27FC236}">
                <a16:creationId xmlns:a16="http://schemas.microsoft.com/office/drawing/2014/main" id="{10EDA220-6759-1E74-DE8F-3258C9AEF3FB}"/>
              </a:ext>
            </a:extLst>
          </p:cNvPr>
          <p:cNvSpPr/>
          <p:nvPr/>
        </p:nvSpPr>
        <p:spPr>
          <a:xfrm>
            <a:off x="6823257" y="2980895"/>
            <a:ext cx="274320" cy="2721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2</a:t>
            </a:r>
            <a:endParaRPr lang="en-AU" sz="1000" dirty="0">
              <a:solidFill>
                <a:schemeClr val="bg1"/>
              </a:solidFill>
            </a:endParaRPr>
          </a:p>
        </p:txBody>
      </p:sp>
      <p:sp>
        <p:nvSpPr>
          <p:cNvPr id="22" name="Oval 21">
            <a:extLst>
              <a:ext uri="{FF2B5EF4-FFF2-40B4-BE49-F238E27FC236}">
                <a16:creationId xmlns:a16="http://schemas.microsoft.com/office/drawing/2014/main" id="{95525B5F-1121-7898-7FF6-853C93B50A4D}"/>
              </a:ext>
            </a:extLst>
          </p:cNvPr>
          <p:cNvSpPr/>
          <p:nvPr/>
        </p:nvSpPr>
        <p:spPr>
          <a:xfrm>
            <a:off x="6823257" y="3653092"/>
            <a:ext cx="274320" cy="2721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3</a:t>
            </a:r>
            <a:endParaRPr lang="en-AU" sz="1000" dirty="0">
              <a:solidFill>
                <a:schemeClr val="bg1"/>
              </a:solidFill>
            </a:endParaRPr>
          </a:p>
        </p:txBody>
      </p:sp>
    </p:spTree>
    <p:extLst>
      <p:ext uri="{BB962C8B-B14F-4D97-AF65-F5344CB8AC3E}">
        <p14:creationId xmlns:p14="http://schemas.microsoft.com/office/powerpoint/2010/main" val="210893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68986-BC05-F24A-D7BC-70B81D61B8ED}"/>
              </a:ext>
            </a:extLst>
          </p:cNvPr>
          <p:cNvSpPr>
            <a:spLocks noGrp="1"/>
          </p:cNvSpPr>
          <p:nvPr>
            <p:ph type="sldNum" sz="quarter" idx="4294967295"/>
          </p:nvPr>
        </p:nvSpPr>
        <p:spPr>
          <a:xfrm>
            <a:off x="11827330" y="6515741"/>
            <a:ext cx="370978" cy="176906"/>
          </a:xfrm>
          <a:prstGeom prst="rect">
            <a:avLst/>
          </a:prstGeom>
        </p:spPr>
        <p:txBody>
          <a:bodyPr/>
          <a:lstStyle/>
          <a:p>
            <a:fld id="{86CB4B4D-7CA3-9044-876B-883B54F8677D}" type="slidenum">
              <a:rPr lang="en-US" smtClean="0"/>
              <a:pPr/>
              <a:t>5</a:t>
            </a:fld>
            <a:endParaRPr lang="en-US" dirty="0"/>
          </a:p>
        </p:txBody>
      </p:sp>
      <p:sp>
        <p:nvSpPr>
          <p:cNvPr id="5" name="Text Placeholder 4">
            <a:extLst>
              <a:ext uri="{FF2B5EF4-FFF2-40B4-BE49-F238E27FC236}">
                <a16:creationId xmlns:a16="http://schemas.microsoft.com/office/drawing/2014/main" id="{6B5C5355-74FE-95E0-0B81-3372C1DB1902}"/>
              </a:ext>
            </a:extLst>
          </p:cNvPr>
          <p:cNvSpPr>
            <a:spLocks noGrp="1"/>
          </p:cNvSpPr>
          <p:nvPr>
            <p:ph type="body" sz="quarter" idx="13"/>
          </p:nvPr>
        </p:nvSpPr>
        <p:spPr>
          <a:xfrm>
            <a:off x="955869" y="2835037"/>
            <a:ext cx="9144000" cy="914400"/>
          </a:xfrm>
        </p:spPr>
        <p:txBody>
          <a:bodyPr/>
          <a:lstStyle/>
          <a:p>
            <a:r>
              <a:rPr lang="en-US" dirty="0" err="1"/>
              <a:t>Re:BUiLD’s</a:t>
            </a:r>
            <a:r>
              <a:rPr lang="en-US" dirty="0"/>
              <a:t> approach to adaptive management</a:t>
            </a:r>
          </a:p>
        </p:txBody>
      </p:sp>
    </p:spTree>
    <p:extLst>
      <p:ext uri="{BB962C8B-B14F-4D97-AF65-F5344CB8AC3E}">
        <p14:creationId xmlns:p14="http://schemas.microsoft.com/office/powerpoint/2010/main" val="193721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6CA98-4EB9-FA06-D805-9972FD102B69}"/>
              </a:ext>
            </a:extLst>
          </p:cNvPr>
          <p:cNvSpPr>
            <a:spLocks noGrp="1"/>
          </p:cNvSpPr>
          <p:nvPr>
            <p:ph type="body" sz="quarter" idx="17"/>
          </p:nvPr>
        </p:nvSpPr>
        <p:spPr>
          <a:xfrm>
            <a:off x="952500" y="2356748"/>
            <a:ext cx="3108960" cy="3232663"/>
          </a:xfrm>
        </p:spPr>
        <p:txBody>
          <a:bodyPr>
            <a:normAutofit/>
          </a:bodyPr>
          <a:lstStyle/>
          <a:p>
            <a:pPr>
              <a:lnSpc>
                <a:spcPct val="100000"/>
              </a:lnSpc>
            </a:pPr>
            <a:r>
              <a:rPr lang="en-US" b="1" dirty="0"/>
              <a:t>Assumption</a:t>
            </a:r>
            <a:r>
              <a:rPr lang="en-US" dirty="0"/>
              <a:t>: the solution to achieve the program goal is unknown.</a:t>
            </a:r>
          </a:p>
          <a:p>
            <a:pPr>
              <a:lnSpc>
                <a:spcPct val="100000"/>
              </a:lnSpc>
              <a:spcBef>
                <a:spcPts val="0"/>
              </a:spcBef>
            </a:pPr>
            <a:endParaRPr lang="en-US" b="1" dirty="0"/>
          </a:p>
          <a:p>
            <a:pPr>
              <a:lnSpc>
                <a:spcPct val="100000"/>
              </a:lnSpc>
              <a:spcBef>
                <a:spcPts val="0"/>
              </a:spcBef>
            </a:pPr>
            <a:r>
              <a:rPr lang="en-US" b="1" dirty="0"/>
              <a:t>Tactics:</a:t>
            </a:r>
            <a:r>
              <a:rPr lang="en-US" dirty="0"/>
              <a:t> considered a wide-variety of intervention options using evidence review and broad consultation. </a:t>
            </a:r>
          </a:p>
          <a:p>
            <a:pPr>
              <a:lnSpc>
                <a:spcPct val="100000"/>
              </a:lnSpc>
              <a:spcBef>
                <a:spcPts val="0"/>
              </a:spcBef>
            </a:pPr>
            <a:endParaRPr lang="en-US" dirty="0"/>
          </a:p>
          <a:p>
            <a:pPr>
              <a:lnSpc>
                <a:spcPct val="100000"/>
              </a:lnSpc>
              <a:spcBef>
                <a:spcPts val="0"/>
              </a:spcBef>
            </a:pPr>
            <a:r>
              <a:rPr lang="en-US" dirty="0"/>
              <a:t>Selected from the options to form a hypothesis of what may work achieve the goal.</a:t>
            </a:r>
          </a:p>
          <a:p>
            <a:pPr>
              <a:lnSpc>
                <a:spcPct val="100000"/>
              </a:lnSpc>
              <a:spcBef>
                <a:spcPts val="0"/>
              </a:spcBef>
            </a:pPr>
            <a:endParaRPr lang="en-US" dirty="0"/>
          </a:p>
          <a:p>
            <a:pPr>
              <a:lnSpc>
                <a:spcPct val="100000"/>
              </a:lnSpc>
              <a:spcBef>
                <a:spcPts val="0"/>
              </a:spcBef>
            </a:pPr>
            <a:r>
              <a:rPr lang="en-US" b="1" dirty="0"/>
              <a:t>What’s different:</a:t>
            </a:r>
            <a:r>
              <a:rPr lang="en-US" dirty="0"/>
              <a:t> High-level theory of change, treated as a hypothesis, as opposed to a roadmap, for impact.</a:t>
            </a:r>
          </a:p>
          <a:p>
            <a:pPr marL="171450" indent="-171450">
              <a:lnSpc>
                <a:spcPct val="100000"/>
              </a:lnSpc>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9319D025-E3D8-1B01-83C8-9F321F09160C}"/>
              </a:ext>
            </a:extLst>
          </p:cNvPr>
          <p:cNvSpPr>
            <a:spLocks noGrp="1"/>
          </p:cNvSpPr>
          <p:nvPr>
            <p:ph type="sldNum" sz="quarter" idx="10"/>
          </p:nvPr>
        </p:nvSpPr>
        <p:spPr/>
        <p:txBody>
          <a:bodyPr/>
          <a:lstStyle/>
          <a:p>
            <a:fld id="{86CB4B4D-7CA3-9044-876B-883B54F8677D}" type="slidenum">
              <a:rPr lang="en-US" smtClean="0"/>
              <a:pPr/>
              <a:t>6</a:t>
            </a:fld>
            <a:endParaRPr lang="en-US" dirty="0"/>
          </a:p>
        </p:txBody>
      </p:sp>
      <p:sp>
        <p:nvSpPr>
          <p:cNvPr id="4" name="Footer Placeholder 3">
            <a:extLst>
              <a:ext uri="{FF2B5EF4-FFF2-40B4-BE49-F238E27FC236}">
                <a16:creationId xmlns:a16="http://schemas.microsoft.com/office/drawing/2014/main" id="{491D9C12-3244-52A4-874F-B25822F3A3FF}"/>
              </a:ext>
            </a:extLst>
          </p:cNvPr>
          <p:cNvSpPr>
            <a:spLocks noGrp="1"/>
          </p:cNvSpPr>
          <p:nvPr>
            <p:ph type="ftr" sz="quarter" idx="12"/>
          </p:nvPr>
        </p:nvSpPr>
        <p:spPr/>
        <p:txBody>
          <a:bodyPr/>
          <a:lstStyle/>
          <a:p>
            <a:r>
              <a:rPr lang="en-US" dirty="0"/>
              <a:t>Adaptive Management in Refugee Programming: Lessons from Re:BUiLD  </a:t>
            </a:r>
          </a:p>
        </p:txBody>
      </p:sp>
      <p:sp>
        <p:nvSpPr>
          <p:cNvPr id="5" name="Text Placeholder 4">
            <a:extLst>
              <a:ext uri="{FF2B5EF4-FFF2-40B4-BE49-F238E27FC236}">
                <a16:creationId xmlns:a16="http://schemas.microsoft.com/office/drawing/2014/main" id="{F1EE4827-6445-04B4-4EAD-163DF748286F}"/>
              </a:ext>
            </a:extLst>
          </p:cNvPr>
          <p:cNvSpPr>
            <a:spLocks noGrp="1"/>
          </p:cNvSpPr>
          <p:nvPr>
            <p:ph type="body" sz="quarter" idx="16"/>
          </p:nvPr>
        </p:nvSpPr>
        <p:spPr>
          <a:xfrm>
            <a:off x="952500" y="1430419"/>
            <a:ext cx="3108960" cy="926330"/>
          </a:xfrm>
        </p:spPr>
        <p:txBody>
          <a:bodyPr>
            <a:normAutofit/>
          </a:bodyPr>
          <a:lstStyle/>
          <a:p>
            <a:pPr>
              <a:lnSpc>
                <a:spcPct val="100000"/>
              </a:lnSpc>
            </a:pPr>
            <a:r>
              <a:rPr lang="en-US" sz="1800" dirty="0"/>
              <a:t>Hypotheses around promising solutions</a:t>
            </a:r>
          </a:p>
        </p:txBody>
      </p:sp>
      <p:sp>
        <p:nvSpPr>
          <p:cNvPr id="6" name="Text Placeholder 5">
            <a:extLst>
              <a:ext uri="{FF2B5EF4-FFF2-40B4-BE49-F238E27FC236}">
                <a16:creationId xmlns:a16="http://schemas.microsoft.com/office/drawing/2014/main" id="{A6EEDBFA-7117-9650-42FD-31D29E1F26FC}"/>
              </a:ext>
            </a:extLst>
          </p:cNvPr>
          <p:cNvSpPr>
            <a:spLocks noGrp="1"/>
          </p:cNvSpPr>
          <p:nvPr>
            <p:ph type="body" sz="quarter" idx="18"/>
          </p:nvPr>
        </p:nvSpPr>
        <p:spPr>
          <a:xfrm>
            <a:off x="4608938" y="2356748"/>
            <a:ext cx="3108960" cy="3232663"/>
          </a:xfrm>
        </p:spPr>
        <p:txBody>
          <a:bodyPr/>
          <a:lstStyle/>
          <a:p>
            <a:pPr>
              <a:lnSpc>
                <a:spcPct val="100000"/>
              </a:lnSpc>
              <a:spcBef>
                <a:spcPts val="0"/>
              </a:spcBef>
            </a:pPr>
            <a:r>
              <a:rPr lang="en-US" sz="1200" b="1" dirty="0"/>
              <a:t>Assumption:</a:t>
            </a:r>
            <a:r>
              <a:rPr lang="en-US" sz="1200" dirty="0"/>
              <a:t> regular information is needed to test our hypotheses.</a:t>
            </a:r>
          </a:p>
          <a:p>
            <a:pPr>
              <a:lnSpc>
                <a:spcPct val="100000"/>
              </a:lnSpc>
              <a:spcBef>
                <a:spcPts val="0"/>
              </a:spcBef>
            </a:pPr>
            <a:endParaRPr lang="en-US" dirty="0"/>
          </a:p>
          <a:p>
            <a:pPr>
              <a:lnSpc>
                <a:spcPct val="100000"/>
              </a:lnSpc>
              <a:spcBef>
                <a:spcPts val="0"/>
              </a:spcBef>
            </a:pPr>
            <a:r>
              <a:rPr lang="en-US" sz="1200" b="1" dirty="0"/>
              <a:t>Tactics:</a:t>
            </a:r>
            <a:r>
              <a:rPr lang="en-US" sz="1200" dirty="0"/>
              <a:t> embedded various parallel evidence-generation and learning channels, tailored to each intervention.</a:t>
            </a:r>
          </a:p>
          <a:p>
            <a:pPr>
              <a:lnSpc>
                <a:spcPct val="100000"/>
              </a:lnSpc>
              <a:spcBef>
                <a:spcPts val="0"/>
              </a:spcBef>
            </a:pPr>
            <a:endParaRPr lang="en-US" dirty="0"/>
          </a:p>
          <a:p>
            <a:pPr>
              <a:lnSpc>
                <a:spcPct val="100000"/>
              </a:lnSpc>
              <a:spcBef>
                <a:spcPts val="0"/>
              </a:spcBef>
            </a:pPr>
            <a:r>
              <a:rPr lang="en-US" sz="1200" b="1" dirty="0"/>
              <a:t>What’s different:</a:t>
            </a:r>
            <a:r>
              <a:rPr lang="en-US" sz="1200" dirty="0"/>
              <a:t> </a:t>
            </a:r>
            <a:r>
              <a:rPr lang="en-US" dirty="0"/>
              <a:t>Learning-orientation throughout the entire program life-cycle as opposed to waiting until end-point, or at best mid-point, to test what’s working.</a:t>
            </a:r>
            <a:endParaRPr lang="en-US" sz="1200" dirty="0"/>
          </a:p>
        </p:txBody>
      </p:sp>
      <p:sp>
        <p:nvSpPr>
          <p:cNvPr id="7" name="Text Placeholder 6">
            <a:extLst>
              <a:ext uri="{FF2B5EF4-FFF2-40B4-BE49-F238E27FC236}">
                <a16:creationId xmlns:a16="http://schemas.microsoft.com/office/drawing/2014/main" id="{9CFF0A0E-0B2E-F20C-5C1E-B1BDDCE1AC7B}"/>
              </a:ext>
            </a:extLst>
          </p:cNvPr>
          <p:cNvSpPr>
            <a:spLocks noGrp="1"/>
          </p:cNvSpPr>
          <p:nvPr>
            <p:ph type="body" sz="quarter" idx="19"/>
          </p:nvPr>
        </p:nvSpPr>
        <p:spPr>
          <a:xfrm>
            <a:off x="4608938" y="1430419"/>
            <a:ext cx="3108960" cy="926330"/>
          </a:xfrm>
        </p:spPr>
        <p:txBody>
          <a:bodyPr>
            <a:normAutofit/>
          </a:bodyPr>
          <a:lstStyle/>
          <a:p>
            <a:pPr>
              <a:lnSpc>
                <a:spcPct val="100000"/>
              </a:lnSpc>
            </a:pPr>
            <a:r>
              <a:rPr lang="en-US" sz="1800" dirty="0"/>
              <a:t>Channels for generating evidence and learning </a:t>
            </a:r>
          </a:p>
        </p:txBody>
      </p:sp>
      <p:sp>
        <p:nvSpPr>
          <p:cNvPr id="8" name="Text Placeholder 7">
            <a:extLst>
              <a:ext uri="{FF2B5EF4-FFF2-40B4-BE49-F238E27FC236}">
                <a16:creationId xmlns:a16="http://schemas.microsoft.com/office/drawing/2014/main" id="{059AE847-20D7-D8F6-6E2B-96275B6F48D8}"/>
              </a:ext>
            </a:extLst>
          </p:cNvPr>
          <p:cNvSpPr>
            <a:spLocks noGrp="1"/>
          </p:cNvSpPr>
          <p:nvPr>
            <p:ph type="body" sz="quarter" idx="20"/>
          </p:nvPr>
        </p:nvSpPr>
        <p:spPr>
          <a:xfrm>
            <a:off x="8251944" y="2356748"/>
            <a:ext cx="3108960" cy="3232663"/>
          </a:xfrm>
        </p:spPr>
        <p:txBody>
          <a:bodyPr/>
          <a:lstStyle/>
          <a:p>
            <a:pPr>
              <a:lnSpc>
                <a:spcPct val="100000"/>
              </a:lnSpc>
              <a:spcBef>
                <a:spcPts val="0"/>
              </a:spcBef>
            </a:pPr>
            <a:r>
              <a:rPr lang="en-US" sz="1200" b="1" dirty="0"/>
              <a:t>Assumption:</a:t>
            </a:r>
            <a:r>
              <a:rPr lang="en-US" sz="1200" dirty="0"/>
              <a:t> changes to program design and delivery are expected.</a:t>
            </a:r>
          </a:p>
          <a:p>
            <a:pPr>
              <a:lnSpc>
                <a:spcPct val="100000"/>
              </a:lnSpc>
              <a:spcBef>
                <a:spcPts val="0"/>
              </a:spcBef>
            </a:pPr>
            <a:endParaRPr lang="en-US" b="1" dirty="0"/>
          </a:p>
          <a:p>
            <a:pPr>
              <a:lnSpc>
                <a:spcPct val="100000"/>
              </a:lnSpc>
              <a:spcBef>
                <a:spcPts val="0"/>
              </a:spcBef>
            </a:pPr>
            <a:r>
              <a:rPr lang="en-US" b="1" dirty="0"/>
              <a:t>Tactics:</a:t>
            </a:r>
            <a:r>
              <a:rPr lang="en-US" dirty="0"/>
              <a:t> designed detailed, and pro-active, frameworks to reflect on new information and make decisions to adapt. Included formal governance, decision matrix, and strategy testing.</a:t>
            </a:r>
          </a:p>
          <a:p>
            <a:pPr>
              <a:lnSpc>
                <a:spcPct val="100000"/>
              </a:lnSpc>
              <a:spcBef>
                <a:spcPts val="0"/>
              </a:spcBef>
            </a:pPr>
            <a:endParaRPr lang="en-US" sz="1200" dirty="0"/>
          </a:p>
          <a:p>
            <a:pPr>
              <a:lnSpc>
                <a:spcPct val="100000"/>
              </a:lnSpc>
              <a:spcBef>
                <a:spcPts val="0"/>
              </a:spcBef>
            </a:pPr>
            <a:r>
              <a:rPr lang="en-US" b="1" dirty="0"/>
              <a:t>What’s different:</a:t>
            </a:r>
            <a:r>
              <a:rPr lang="en-US" dirty="0"/>
              <a:t> No expectation that the program design would remain the same for the full five years, but clear expectations for how decisions would be made.</a:t>
            </a:r>
            <a:endParaRPr lang="en-US" sz="1200" dirty="0"/>
          </a:p>
        </p:txBody>
      </p:sp>
      <p:sp>
        <p:nvSpPr>
          <p:cNvPr id="13" name="Text Placeholder 6">
            <a:extLst>
              <a:ext uri="{FF2B5EF4-FFF2-40B4-BE49-F238E27FC236}">
                <a16:creationId xmlns:a16="http://schemas.microsoft.com/office/drawing/2014/main" id="{CB246F8F-6D7F-DEAD-4384-6ADAFF46CAEF}"/>
              </a:ext>
            </a:extLst>
          </p:cNvPr>
          <p:cNvSpPr txBox="1">
            <a:spLocks/>
          </p:cNvSpPr>
          <p:nvPr/>
        </p:nvSpPr>
        <p:spPr>
          <a:xfrm>
            <a:off x="952500" y="495058"/>
            <a:ext cx="10055222" cy="559044"/>
          </a:xfrm>
          <a:prstGeom prst="rect">
            <a:avLst/>
          </a:prstGeom>
        </p:spPr>
        <p:txBody>
          <a:bodyPr vert="horz" wrap="square" lIns="0" tIns="0" rIns="0" bIns="0" rtlCol="0" anchor="t" anchorCtr="0">
            <a:noAutofit/>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t>At the outset, Re:BUiLD focused on three key strategies to design an adaptive program</a:t>
            </a:r>
          </a:p>
        </p:txBody>
      </p:sp>
      <p:sp>
        <p:nvSpPr>
          <p:cNvPr id="12" name="Rectangle 11">
            <a:extLst>
              <a:ext uri="{FF2B5EF4-FFF2-40B4-BE49-F238E27FC236}">
                <a16:creationId xmlns:a16="http://schemas.microsoft.com/office/drawing/2014/main" id="{1B0D0C57-A671-944A-D1F5-9D12F7233115}"/>
              </a:ext>
            </a:extLst>
          </p:cNvPr>
          <p:cNvSpPr/>
          <p:nvPr/>
        </p:nvSpPr>
        <p:spPr>
          <a:xfrm>
            <a:off x="8251944" y="1430419"/>
            <a:ext cx="3108960" cy="92633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3038"/>
            <a:r>
              <a:rPr lang="en-US" sz="1800" dirty="0">
                <a:solidFill>
                  <a:schemeClr val="tx1"/>
                </a:solidFill>
                <a:latin typeface="Arial Black" panose="020B0A04020102020204" pitchFamily="34" charset="0"/>
              </a:rPr>
              <a:t>Framework for governance and decision making</a:t>
            </a:r>
            <a:endParaRPr lang="en-AU" sz="1800" dirty="0">
              <a:solidFill>
                <a:schemeClr val="tx1"/>
              </a:solidFill>
              <a:latin typeface="Arial Black" panose="020B0A04020102020204" pitchFamily="34" charset="0"/>
            </a:endParaRPr>
          </a:p>
        </p:txBody>
      </p:sp>
      <p:sp>
        <p:nvSpPr>
          <p:cNvPr id="14" name="Rectangle 13">
            <a:extLst>
              <a:ext uri="{FF2B5EF4-FFF2-40B4-BE49-F238E27FC236}">
                <a16:creationId xmlns:a16="http://schemas.microsoft.com/office/drawing/2014/main" id="{4F4E5873-CB21-6185-EA5C-62E4EA793F09}"/>
              </a:ext>
            </a:extLst>
          </p:cNvPr>
          <p:cNvSpPr/>
          <p:nvPr/>
        </p:nvSpPr>
        <p:spPr>
          <a:xfrm>
            <a:off x="4061460" y="1430419"/>
            <a:ext cx="547478" cy="9263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endParaRPr lang="en-AU" dirty="0"/>
          </a:p>
        </p:txBody>
      </p:sp>
      <p:sp>
        <p:nvSpPr>
          <p:cNvPr id="15" name="Rectangle 14">
            <a:extLst>
              <a:ext uri="{FF2B5EF4-FFF2-40B4-BE49-F238E27FC236}">
                <a16:creationId xmlns:a16="http://schemas.microsoft.com/office/drawing/2014/main" id="{AE4981C7-71F4-97E7-BA82-A436A52CC034}"/>
              </a:ext>
            </a:extLst>
          </p:cNvPr>
          <p:cNvSpPr/>
          <p:nvPr/>
        </p:nvSpPr>
        <p:spPr>
          <a:xfrm>
            <a:off x="7717939" y="1430421"/>
            <a:ext cx="547478" cy="9263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2069081C-18E8-8C8C-AFA3-84A104A51A65}"/>
              </a:ext>
            </a:extLst>
          </p:cNvPr>
          <p:cNvSpPr/>
          <p:nvPr/>
        </p:nvSpPr>
        <p:spPr>
          <a:xfrm>
            <a:off x="7711182" y="1430419"/>
            <a:ext cx="547478" cy="9263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endParaRPr lang="en-AU" dirty="0"/>
          </a:p>
        </p:txBody>
      </p:sp>
    </p:spTree>
    <p:extLst>
      <p:ext uri="{BB962C8B-B14F-4D97-AF65-F5344CB8AC3E}">
        <p14:creationId xmlns:p14="http://schemas.microsoft.com/office/powerpoint/2010/main" val="17840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68986-BC05-F24A-D7BC-70B81D61B8ED}"/>
              </a:ext>
            </a:extLst>
          </p:cNvPr>
          <p:cNvSpPr>
            <a:spLocks noGrp="1"/>
          </p:cNvSpPr>
          <p:nvPr>
            <p:ph type="sldNum" sz="quarter" idx="4294967295"/>
          </p:nvPr>
        </p:nvSpPr>
        <p:spPr>
          <a:xfrm>
            <a:off x="11827330" y="6515741"/>
            <a:ext cx="370978" cy="176906"/>
          </a:xfrm>
          <a:prstGeom prst="rect">
            <a:avLst/>
          </a:prstGeom>
        </p:spPr>
        <p:txBody>
          <a:bodyPr/>
          <a:lstStyle/>
          <a:p>
            <a:fld id="{86CB4B4D-7CA3-9044-876B-883B54F8677D}" type="slidenum">
              <a:rPr lang="en-US" smtClean="0"/>
              <a:pPr/>
              <a:t>7</a:t>
            </a:fld>
            <a:endParaRPr lang="en-US" dirty="0"/>
          </a:p>
        </p:txBody>
      </p:sp>
      <p:sp>
        <p:nvSpPr>
          <p:cNvPr id="5" name="Text Placeholder 4">
            <a:extLst>
              <a:ext uri="{FF2B5EF4-FFF2-40B4-BE49-F238E27FC236}">
                <a16:creationId xmlns:a16="http://schemas.microsoft.com/office/drawing/2014/main" id="{6B5C5355-74FE-95E0-0B81-3372C1DB1902}"/>
              </a:ext>
            </a:extLst>
          </p:cNvPr>
          <p:cNvSpPr>
            <a:spLocks noGrp="1"/>
          </p:cNvSpPr>
          <p:nvPr>
            <p:ph type="body" sz="quarter" idx="13"/>
          </p:nvPr>
        </p:nvSpPr>
        <p:spPr>
          <a:xfrm>
            <a:off x="955868" y="2835037"/>
            <a:ext cx="9784919" cy="914400"/>
          </a:xfrm>
        </p:spPr>
        <p:txBody>
          <a:bodyPr/>
          <a:lstStyle/>
          <a:p>
            <a:r>
              <a:rPr lang="en-US" dirty="0"/>
              <a:t>What we have been learning</a:t>
            </a:r>
          </a:p>
        </p:txBody>
      </p:sp>
    </p:spTree>
    <p:extLst>
      <p:ext uri="{BB962C8B-B14F-4D97-AF65-F5344CB8AC3E}">
        <p14:creationId xmlns:p14="http://schemas.microsoft.com/office/powerpoint/2010/main" val="190386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A5B7A-97A8-6EC1-3943-E898972F228F}"/>
              </a:ext>
            </a:extLst>
          </p:cNvPr>
          <p:cNvSpPr>
            <a:spLocks noGrp="1"/>
          </p:cNvSpPr>
          <p:nvPr>
            <p:ph type="sldNum" sz="quarter" idx="10"/>
          </p:nvPr>
        </p:nvSpPr>
        <p:spPr/>
        <p:txBody>
          <a:bodyPr/>
          <a:lstStyle/>
          <a:p>
            <a:fld id="{86CB4B4D-7CA3-9044-876B-883B54F8677D}" type="slidenum">
              <a:rPr lang="en-US" smtClean="0"/>
              <a:pPr/>
              <a:t>8</a:t>
            </a:fld>
            <a:endParaRPr lang="en-US" dirty="0"/>
          </a:p>
        </p:txBody>
      </p:sp>
      <p:sp>
        <p:nvSpPr>
          <p:cNvPr id="3" name="Footer Placeholder 2">
            <a:extLst>
              <a:ext uri="{FF2B5EF4-FFF2-40B4-BE49-F238E27FC236}">
                <a16:creationId xmlns:a16="http://schemas.microsoft.com/office/drawing/2014/main" id="{818FECC7-0255-6F3B-8BEF-393410128601}"/>
              </a:ext>
            </a:extLst>
          </p:cNvPr>
          <p:cNvSpPr>
            <a:spLocks noGrp="1"/>
          </p:cNvSpPr>
          <p:nvPr>
            <p:ph type="ftr" sz="quarter" idx="12"/>
          </p:nvPr>
        </p:nvSpPr>
        <p:spPr/>
        <p:txBody>
          <a:bodyPr/>
          <a:lstStyle/>
          <a:p>
            <a:r>
              <a:rPr lang="en-US" dirty="0"/>
              <a:t>Adaptive Management in Refugee Programming: Lessons from Re:BUiLD </a:t>
            </a:r>
          </a:p>
        </p:txBody>
      </p:sp>
      <p:sp>
        <p:nvSpPr>
          <p:cNvPr id="4" name="Text Placeholder 3">
            <a:extLst>
              <a:ext uri="{FF2B5EF4-FFF2-40B4-BE49-F238E27FC236}">
                <a16:creationId xmlns:a16="http://schemas.microsoft.com/office/drawing/2014/main" id="{7CCC6113-DE8C-7E86-1CB6-452BBBD52769}"/>
              </a:ext>
            </a:extLst>
          </p:cNvPr>
          <p:cNvSpPr>
            <a:spLocks noGrp="1"/>
          </p:cNvSpPr>
          <p:nvPr>
            <p:ph type="body" sz="quarter" idx="16"/>
          </p:nvPr>
        </p:nvSpPr>
        <p:spPr>
          <a:xfrm>
            <a:off x="509740" y="1655520"/>
            <a:ext cx="5394960" cy="275653"/>
          </a:xfrm>
        </p:spPr>
        <p:txBody>
          <a:bodyPr/>
          <a:lstStyle/>
          <a:p>
            <a:r>
              <a:rPr lang="en-US" sz="1600" dirty="0"/>
              <a:t>requires programs to plan differently</a:t>
            </a:r>
          </a:p>
        </p:txBody>
      </p:sp>
      <p:sp>
        <p:nvSpPr>
          <p:cNvPr id="5" name="Text Placeholder 4">
            <a:extLst>
              <a:ext uri="{FF2B5EF4-FFF2-40B4-BE49-F238E27FC236}">
                <a16:creationId xmlns:a16="http://schemas.microsoft.com/office/drawing/2014/main" id="{DCF84465-AA64-BD7C-A54B-D6E92A56CF7F}"/>
              </a:ext>
            </a:extLst>
          </p:cNvPr>
          <p:cNvSpPr>
            <a:spLocks noGrp="1"/>
          </p:cNvSpPr>
          <p:nvPr>
            <p:ph type="body" sz="quarter" idx="17"/>
          </p:nvPr>
        </p:nvSpPr>
        <p:spPr>
          <a:xfrm>
            <a:off x="513431" y="2051449"/>
            <a:ext cx="5394960" cy="1186045"/>
          </a:xfrm>
        </p:spPr>
        <p:txBody>
          <a:bodyPr/>
          <a:lstStyle/>
          <a:p>
            <a:r>
              <a:rPr lang="en-US" sz="1400" dirty="0"/>
              <a:t>The design phase focused on planning the </a:t>
            </a:r>
            <a:r>
              <a:rPr lang="en-US" sz="1400" i="1" dirty="0"/>
              <a:t>process</a:t>
            </a:r>
            <a:r>
              <a:rPr lang="en-US" sz="1400" dirty="0"/>
              <a:t> for making program design decisions, as opposed to a detailed five-year program design. Notably, this enabled Re:BUiLD to respond flexibly during COVID.</a:t>
            </a:r>
            <a:endParaRPr lang="en-US" dirty="0"/>
          </a:p>
        </p:txBody>
      </p:sp>
      <p:sp>
        <p:nvSpPr>
          <p:cNvPr id="6" name="Text Placeholder 5">
            <a:extLst>
              <a:ext uri="{FF2B5EF4-FFF2-40B4-BE49-F238E27FC236}">
                <a16:creationId xmlns:a16="http://schemas.microsoft.com/office/drawing/2014/main" id="{AC5CC9CD-F36F-AEE3-AB1E-7A62C742EF8D}"/>
              </a:ext>
            </a:extLst>
          </p:cNvPr>
          <p:cNvSpPr>
            <a:spLocks noGrp="1"/>
          </p:cNvSpPr>
          <p:nvPr>
            <p:ph type="body" sz="quarter" idx="18"/>
          </p:nvPr>
        </p:nvSpPr>
        <p:spPr>
          <a:xfrm>
            <a:off x="509740" y="3810413"/>
            <a:ext cx="5394960" cy="275653"/>
          </a:xfrm>
        </p:spPr>
        <p:txBody>
          <a:bodyPr/>
          <a:lstStyle/>
          <a:p>
            <a:r>
              <a:rPr lang="en-US" sz="1600" dirty="0"/>
              <a:t>can be limited by a focus on targets</a:t>
            </a:r>
          </a:p>
        </p:txBody>
      </p:sp>
      <p:sp>
        <p:nvSpPr>
          <p:cNvPr id="7" name="Text Placeholder 6">
            <a:extLst>
              <a:ext uri="{FF2B5EF4-FFF2-40B4-BE49-F238E27FC236}">
                <a16:creationId xmlns:a16="http://schemas.microsoft.com/office/drawing/2014/main" id="{8A047757-8210-BAE8-C7F9-72A97D82E616}"/>
              </a:ext>
            </a:extLst>
          </p:cNvPr>
          <p:cNvSpPr>
            <a:spLocks noGrp="1"/>
          </p:cNvSpPr>
          <p:nvPr>
            <p:ph type="body" sz="quarter" idx="19"/>
          </p:nvPr>
        </p:nvSpPr>
        <p:spPr>
          <a:xfrm>
            <a:off x="513431" y="4189087"/>
            <a:ext cx="5394960" cy="1186045"/>
          </a:xfrm>
        </p:spPr>
        <p:txBody>
          <a:bodyPr>
            <a:normAutofit/>
          </a:bodyPr>
          <a:lstStyle/>
          <a:p>
            <a:r>
              <a:rPr lang="en-US" sz="1400" dirty="0"/>
              <a:t>Pressure (real or perceived) to achieve program targets was sometimes in conflict with the adaptive programming principles of learnin</a:t>
            </a:r>
            <a:r>
              <a:rPr lang="en-US" dirty="0"/>
              <a:t>g and making changes based on new information. </a:t>
            </a:r>
            <a:endParaRPr lang="en-US" sz="1400" dirty="0"/>
          </a:p>
        </p:txBody>
      </p:sp>
      <p:sp>
        <p:nvSpPr>
          <p:cNvPr id="8" name="Text Placeholder 7">
            <a:extLst>
              <a:ext uri="{FF2B5EF4-FFF2-40B4-BE49-F238E27FC236}">
                <a16:creationId xmlns:a16="http://schemas.microsoft.com/office/drawing/2014/main" id="{D2C8DE1A-49D9-DC56-E4C9-833E5BEC978C}"/>
              </a:ext>
            </a:extLst>
          </p:cNvPr>
          <p:cNvSpPr>
            <a:spLocks noGrp="1"/>
          </p:cNvSpPr>
          <p:nvPr>
            <p:ph type="body" sz="quarter" idx="20"/>
          </p:nvPr>
        </p:nvSpPr>
        <p:spPr>
          <a:xfrm>
            <a:off x="6275371" y="1655520"/>
            <a:ext cx="5394960" cy="275653"/>
          </a:xfrm>
        </p:spPr>
        <p:txBody>
          <a:bodyPr/>
          <a:lstStyle/>
          <a:p>
            <a:r>
              <a:rPr lang="en-US" sz="1600" dirty="0"/>
              <a:t>de-risks creativity and innovation</a:t>
            </a:r>
          </a:p>
        </p:txBody>
      </p:sp>
      <p:sp>
        <p:nvSpPr>
          <p:cNvPr id="9" name="Text Placeholder 8">
            <a:extLst>
              <a:ext uri="{FF2B5EF4-FFF2-40B4-BE49-F238E27FC236}">
                <a16:creationId xmlns:a16="http://schemas.microsoft.com/office/drawing/2014/main" id="{B7F53EF0-6712-2D33-1E63-1DF3AB46581D}"/>
              </a:ext>
            </a:extLst>
          </p:cNvPr>
          <p:cNvSpPr>
            <a:spLocks noGrp="1"/>
          </p:cNvSpPr>
          <p:nvPr>
            <p:ph type="body" sz="quarter" idx="21"/>
          </p:nvPr>
        </p:nvSpPr>
        <p:spPr>
          <a:xfrm>
            <a:off x="6275371" y="2051449"/>
            <a:ext cx="5394960" cy="1186045"/>
          </a:xfrm>
        </p:spPr>
        <p:txBody>
          <a:bodyPr/>
          <a:lstStyle/>
          <a:p>
            <a:r>
              <a:rPr lang="en-US" sz="1400" dirty="0"/>
              <a:t>The Re:BUiLD team felt confident incorporating som</a:t>
            </a:r>
            <a:r>
              <a:rPr lang="en-US" dirty="0"/>
              <a:t>e novel approaches into the program design because intentional testing was built-in, providing the opportunity to fail fast and pivot if needed.</a:t>
            </a:r>
          </a:p>
        </p:txBody>
      </p:sp>
      <p:sp>
        <p:nvSpPr>
          <p:cNvPr id="10" name="Text Placeholder 9">
            <a:extLst>
              <a:ext uri="{FF2B5EF4-FFF2-40B4-BE49-F238E27FC236}">
                <a16:creationId xmlns:a16="http://schemas.microsoft.com/office/drawing/2014/main" id="{DCEF712A-AE6D-1A71-FB56-A6E49984FB83}"/>
              </a:ext>
            </a:extLst>
          </p:cNvPr>
          <p:cNvSpPr>
            <a:spLocks noGrp="1"/>
          </p:cNvSpPr>
          <p:nvPr>
            <p:ph type="body" sz="quarter" idx="22"/>
          </p:nvPr>
        </p:nvSpPr>
        <p:spPr>
          <a:xfrm>
            <a:off x="6275371" y="3793158"/>
            <a:ext cx="5394960" cy="275653"/>
          </a:xfrm>
        </p:spPr>
        <p:txBody>
          <a:bodyPr/>
          <a:lstStyle/>
          <a:p>
            <a:r>
              <a:rPr lang="en-US" sz="1600" dirty="0"/>
              <a:t>benefits from tailored learning methodologies </a:t>
            </a:r>
          </a:p>
        </p:txBody>
      </p:sp>
      <p:sp>
        <p:nvSpPr>
          <p:cNvPr id="11" name="Text Placeholder 10">
            <a:extLst>
              <a:ext uri="{FF2B5EF4-FFF2-40B4-BE49-F238E27FC236}">
                <a16:creationId xmlns:a16="http://schemas.microsoft.com/office/drawing/2014/main" id="{94893E57-6C02-C119-EF65-BBD95650D1B2}"/>
              </a:ext>
            </a:extLst>
          </p:cNvPr>
          <p:cNvSpPr>
            <a:spLocks noGrp="1"/>
          </p:cNvSpPr>
          <p:nvPr>
            <p:ph type="body" sz="quarter" idx="23"/>
          </p:nvPr>
        </p:nvSpPr>
        <p:spPr>
          <a:xfrm>
            <a:off x="6275371" y="4189087"/>
            <a:ext cx="5394960" cy="1186045"/>
          </a:xfrm>
        </p:spPr>
        <p:txBody>
          <a:bodyPr/>
          <a:lstStyle/>
          <a:p>
            <a:r>
              <a:rPr lang="en-US" sz="1400" dirty="0"/>
              <a:t>Because Re:BUiLD does not adopt a one-size-fits-all approach to learning, the team is able to balance the need for timely information and rigorous evidence.</a:t>
            </a:r>
            <a:endParaRPr lang="en-US" dirty="0"/>
          </a:p>
        </p:txBody>
      </p:sp>
      <p:sp>
        <p:nvSpPr>
          <p:cNvPr id="19" name="Text Placeholder 6">
            <a:extLst>
              <a:ext uri="{FF2B5EF4-FFF2-40B4-BE49-F238E27FC236}">
                <a16:creationId xmlns:a16="http://schemas.microsoft.com/office/drawing/2014/main" id="{B4E0D59E-A33C-CA14-E7A8-098B4A765D6E}"/>
              </a:ext>
            </a:extLst>
          </p:cNvPr>
          <p:cNvSpPr txBox="1">
            <a:spLocks/>
          </p:cNvSpPr>
          <p:nvPr/>
        </p:nvSpPr>
        <p:spPr>
          <a:xfrm>
            <a:off x="952500" y="495058"/>
            <a:ext cx="10055222" cy="559044"/>
          </a:xfrm>
          <a:prstGeom prst="rect">
            <a:avLst/>
          </a:prstGeom>
        </p:spPr>
        <p:txBody>
          <a:bodyPr vert="horz" wrap="square" lIns="0" tIns="0" rIns="0" bIns="0" rtlCol="0" anchor="ctr" anchorCtr="0">
            <a:normAutofit/>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 the first two years of Re:BUiLD, we learned that adaptive management and adaptation…</a:t>
            </a:r>
          </a:p>
        </p:txBody>
      </p:sp>
    </p:spTree>
    <p:extLst>
      <p:ext uri="{BB962C8B-B14F-4D97-AF65-F5344CB8AC3E}">
        <p14:creationId xmlns:p14="http://schemas.microsoft.com/office/powerpoint/2010/main" val="209617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A5B7A-97A8-6EC1-3943-E898972F228F}"/>
              </a:ext>
            </a:extLst>
          </p:cNvPr>
          <p:cNvSpPr>
            <a:spLocks noGrp="1"/>
          </p:cNvSpPr>
          <p:nvPr>
            <p:ph type="sldNum" sz="quarter" idx="10"/>
          </p:nvPr>
        </p:nvSpPr>
        <p:spPr/>
        <p:txBody>
          <a:bodyPr/>
          <a:lstStyle/>
          <a:p>
            <a:fld id="{86CB4B4D-7CA3-9044-876B-883B54F8677D}" type="slidenum">
              <a:rPr lang="en-US" smtClean="0"/>
              <a:pPr/>
              <a:t>9</a:t>
            </a:fld>
            <a:endParaRPr lang="en-US" dirty="0"/>
          </a:p>
        </p:txBody>
      </p:sp>
      <p:sp>
        <p:nvSpPr>
          <p:cNvPr id="3" name="Footer Placeholder 2">
            <a:extLst>
              <a:ext uri="{FF2B5EF4-FFF2-40B4-BE49-F238E27FC236}">
                <a16:creationId xmlns:a16="http://schemas.microsoft.com/office/drawing/2014/main" id="{818FECC7-0255-6F3B-8BEF-393410128601}"/>
              </a:ext>
            </a:extLst>
          </p:cNvPr>
          <p:cNvSpPr>
            <a:spLocks noGrp="1"/>
          </p:cNvSpPr>
          <p:nvPr>
            <p:ph type="ftr" sz="quarter" idx="12"/>
          </p:nvPr>
        </p:nvSpPr>
        <p:spPr/>
        <p:txBody>
          <a:bodyPr/>
          <a:lstStyle/>
          <a:p>
            <a:r>
              <a:rPr lang="en-US" dirty="0"/>
              <a:t>Adaptive Management in Refugee Programming: Lessons from Re:BUiLD</a:t>
            </a:r>
          </a:p>
        </p:txBody>
      </p:sp>
      <p:sp>
        <p:nvSpPr>
          <p:cNvPr id="4" name="Text Placeholder 3">
            <a:extLst>
              <a:ext uri="{FF2B5EF4-FFF2-40B4-BE49-F238E27FC236}">
                <a16:creationId xmlns:a16="http://schemas.microsoft.com/office/drawing/2014/main" id="{7CCC6113-DE8C-7E86-1CB6-452BBBD52769}"/>
              </a:ext>
            </a:extLst>
          </p:cNvPr>
          <p:cNvSpPr>
            <a:spLocks noGrp="1"/>
          </p:cNvSpPr>
          <p:nvPr>
            <p:ph type="body" sz="quarter" idx="16"/>
          </p:nvPr>
        </p:nvSpPr>
        <p:spPr>
          <a:xfrm>
            <a:off x="952501" y="1655520"/>
            <a:ext cx="2997684" cy="275653"/>
          </a:xfrm>
        </p:spPr>
        <p:txBody>
          <a:bodyPr/>
          <a:lstStyle/>
          <a:p>
            <a:r>
              <a:rPr lang="en-US" sz="1600" dirty="0"/>
              <a:t>Donor policies</a:t>
            </a:r>
          </a:p>
        </p:txBody>
      </p:sp>
      <p:sp>
        <p:nvSpPr>
          <p:cNvPr id="5" name="Text Placeholder 4">
            <a:extLst>
              <a:ext uri="{FF2B5EF4-FFF2-40B4-BE49-F238E27FC236}">
                <a16:creationId xmlns:a16="http://schemas.microsoft.com/office/drawing/2014/main" id="{DCF84465-AA64-BD7C-A54B-D6E92A56CF7F}"/>
              </a:ext>
            </a:extLst>
          </p:cNvPr>
          <p:cNvSpPr>
            <a:spLocks noGrp="1"/>
          </p:cNvSpPr>
          <p:nvPr>
            <p:ph type="body" sz="quarter" idx="17"/>
          </p:nvPr>
        </p:nvSpPr>
        <p:spPr>
          <a:xfrm>
            <a:off x="956191" y="2051449"/>
            <a:ext cx="3121133" cy="1186045"/>
          </a:xfrm>
        </p:spPr>
        <p:txBody>
          <a:bodyPr/>
          <a:lstStyle/>
          <a:p>
            <a:r>
              <a:rPr lang="en-US" dirty="0"/>
              <a:t>The IKEA Foundation policies not only permitted, but actively encouraged, adaptation. </a:t>
            </a:r>
          </a:p>
        </p:txBody>
      </p:sp>
      <p:sp>
        <p:nvSpPr>
          <p:cNvPr id="6" name="Text Placeholder 5">
            <a:extLst>
              <a:ext uri="{FF2B5EF4-FFF2-40B4-BE49-F238E27FC236}">
                <a16:creationId xmlns:a16="http://schemas.microsoft.com/office/drawing/2014/main" id="{AC5CC9CD-F36F-AEE3-AB1E-7A62C742EF8D}"/>
              </a:ext>
            </a:extLst>
          </p:cNvPr>
          <p:cNvSpPr>
            <a:spLocks noGrp="1"/>
          </p:cNvSpPr>
          <p:nvPr>
            <p:ph type="body" sz="quarter" idx="18"/>
          </p:nvPr>
        </p:nvSpPr>
        <p:spPr>
          <a:xfrm>
            <a:off x="952501" y="3810413"/>
            <a:ext cx="2997684" cy="275653"/>
          </a:xfrm>
        </p:spPr>
        <p:txBody>
          <a:bodyPr/>
          <a:lstStyle/>
          <a:p>
            <a:r>
              <a:rPr lang="en-US" sz="1600" dirty="0"/>
              <a:t>Multiyear and flexible funding</a:t>
            </a:r>
          </a:p>
        </p:txBody>
      </p:sp>
      <p:sp>
        <p:nvSpPr>
          <p:cNvPr id="7" name="Text Placeholder 6">
            <a:extLst>
              <a:ext uri="{FF2B5EF4-FFF2-40B4-BE49-F238E27FC236}">
                <a16:creationId xmlns:a16="http://schemas.microsoft.com/office/drawing/2014/main" id="{8A047757-8210-BAE8-C7F9-72A97D82E616}"/>
              </a:ext>
            </a:extLst>
          </p:cNvPr>
          <p:cNvSpPr>
            <a:spLocks noGrp="1"/>
          </p:cNvSpPr>
          <p:nvPr>
            <p:ph type="body" sz="quarter" idx="19"/>
          </p:nvPr>
        </p:nvSpPr>
        <p:spPr/>
        <p:txBody>
          <a:bodyPr/>
          <a:lstStyle/>
          <a:p>
            <a:r>
              <a:rPr lang="en-US" sz="1400" dirty="0"/>
              <a:t>Funding is for 5 years, with an additional 6 month planning grant, allowing the time required for trial and error.</a:t>
            </a:r>
            <a:endParaRPr lang="en-US" dirty="0"/>
          </a:p>
        </p:txBody>
      </p:sp>
      <p:sp>
        <p:nvSpPr>
          <p:cNvPr id="8" name="Text Placeholder 7">
            <a:extLst>
              <a:ext uri="{FF2B5EF4-FFF2-40B4-BE49-F238E27FC236}">
                <a16:creationId xmlns:a16="http://schemas.microsoft.com/office/drawing/2014/main" id="{D2C8DE1A-49D9-DC56-E4C9-833E5BEC978C}"/>
              </a:ext>
            </a:extLst>
          </p:cNvPr>
          <p:cNvSpPr>
            <a:spLocks noGrp="1"/>
          </p:cNvSpPr>
          <p:nvPr>
            <p:ph type="body" sz="quarter" idx="20"/>
          </p:nvPr>
        </p:nvSpPr>
        <p:spPr>
          <a:xfrm>
            <a:off x="4773825" y="1655520"/>
            <a:ext cx="2997684" cy="275653"/>
          </a:xfrm>
        </p:spPr>
        <p:txBody>
          <a:bodyPr/>
          <a:lstStyle/>
          <a:p>
            <a:r>
              <a:rPr lang="en-US" sz="1600" dirty="0"/>
              <a:t>Internal policies</a:t>
            </a:r>
          </a:p>
        </p:txBody>
      </p:sp>
      <p:sp>
        <p:nvSpPr>
          <p:cNvPr id="9" name="Text Placeholder 8">
            <a:extLst>
              <a:ext uri="{FF2B5EF4-FFF2-40B4-BE49-F238E27FC236}">
                <a16:creationId xmlns:a16="http://schemas.microsoft.com/office/drawing/2014/main" id="{B7F53EF0-6712-2D33-1E63-1DF3AB46581D}"/>
              </a:ext>
            </a:extLst>
          </p:cNvPr>
          <p:cNvSpPr>
            <a:spLocks noGrp="1"/>
          </p:cNvSpPr>
          <p:nvPr>
            <p:ph type="body" sz="quarter" idx="21"/>
          </p:nvPr>
        </p:nvSpPr>
        <p:spPr/>
        <p:txBody>
          <a:bodyPr/>
          <a:lstStyle/>
          <a:p>
            <a:r>
              <a:rPr lang="en-US" dirty="0"/>
              <a:t>Operational policies, such as finance and procurement, are often designed for linear programming.</a:t>
            </a:r>
          </a:p>
        </p:txBody>
      </p:sp>
      <p:sp>
        <p:nvSpPr>
          <p:cNvPr id="10" name="Text Placeholder 9">
            <a:extLst>
              <a:ext uri="{FF2B5EF4-FFF2-40B4-BE49-F238E27FC236}">
                <a16:creationId xmlns:a16="http://schemas.microsoft.com/office/drawing/2014/main" id="{DCEF712A-AE6D-1A71-FB56-A6E49984FB83}"/>
              </a:ext>
            </a:extLst>
          </p:cNvPr>
          <p:cNvSpPr>
            <a:spLocks noGrp="1"/>
          </p:cNvSpPr>
          <p:nvPr>
            <p:ph type="body" sz="quarter" idx="22"/>
          </p:nvPr>
        </p:nvSpPr>
        <p:spPr>
          <a:xfrm>
            <a:off x="4773825" y="3793158"/>
            <a:ext cx="2997684" cy="275653"/>
          </a:xfrm>
        </p:spPr>
        <p:txBody>
          <a:bodyPr/>
          <a:lstStyle/>
          <a:p>
            <a:r>
              <a:rPr lang="en-US" sz="1600" dirty="0"/>
              <a:t>Leadership support</a:t>
            </a:r>
          </a:p>
        </p:txBody>
      </p:sp>
      <p:sp>
        <p:nvSpPr>
          <p:cNvPr id="11" name="Text Placeholder 10">
            <a:extLst>
              <a:ext uri="{FF2B5EF4-FFF2-40B4-BE49-F238E27FC236}">
                <a16:creationId xmlns:a16="http://schemas.microsoft.com/office/drawing/2014/main" id="{94893E57-6C02-C119-EF65-BBD95650D1B2}"/>
              </a:ext>
            </a:extLst>
          </p:cNvPr>
          <p:cNvSpPr>
            <a:spLocks noGrp="1"/>
          </p:cNvSpPr>
          <p:nvPr>
            <p:ph type="body" sz="quarter" idx="23"/>
          </p:nvPr>
        </p:nvSpPr>
        <p:spPr/>
        <p:txBody>
          <a:bodyPr/>
          <a:lstStyle/>
          <a:p>
            <a:r>
              <a:rPr lang="en-US" sz="1400" dirty="0"/>
              <a:t>Re:BUiLD program leadership actively models adaptive principles, values learning, and supports change when proposed.</a:t>
            </a:r>
            <a:endParaRPr lang="en-US" dirty="0"/>
          </a:p>
        </p:txBody>
      </p:sp>
      <p:sp>
        <p:nvSpPr>
          <p:cNvPr id="12" name="Text Placeholder 11">
            <a:extLst>
              <a:ext uri="{FF2B5EF4-FFF2-40B4-BE49-F238E27FC236}">
                <a16:creationId xmlns:a16="http://schemas.microsoft.com/office/drawing/2014/main" id="{4050763A-633D-09C3-3D4E-613C76003F19}"/>
              </a:ext>
            </a:extLst>
          </p:cNvPr>
          <p:cNvSpPr>
            <a:spLocks noGrp="1"/>
          </p:cNvSpPr>
          <p:nvPr>
            <p:ph type="body" sz="quarter" idx="24"/>
          </p:nvPr>
        </p:nvSpPr>
        <p:spPr>
          <a:xfrm>
            <a:off x="8587767" y="1482868"/>
            <a:ext cx="3459028" cy="1039236"/>
          </a:xfrm>
        </p:spPr>
        <p:txBody>
          <a:bodyPr/>
          <a:lstStyle/>
          <a:p>
            <a:r>
              <a:rPr lang="en-US" sz="1600" dirty="0"/>
              <a:t>Participatory and decentralized decision making</a:t>
            </a:r>
          </a:p>
        </p:txBody>
      </p:sp>
      <p:sp>
        <p:nvSpPr>
          <p:cNvPr id="13" name="Text Placeholder 12">
            <a:extLst>
              <a:ext uri="{FF2B5EF4-FFF2-40B4-BE49-F238E27FC236}">
                <a16:creationId xmlns:a16="http://schemas.microsoft.com/office/drawing/2014/main" id="{7813EAA6-FA2D-8BF6-F952-9A2FBEEAEE25}"/>
              </a:ext>
            </a:extLst>
          </p:cNvPr>
          <p:cNvSpPr>
            <a:spLocks noGrp="1"/>
          </p:cNvSpPr>
          <p:nvPr>
            <p:ph type="body" sz="quarter" idx="25"/>
          </p:nvPr>
        </p:nvSpPr>
        <p:spPr>
          <a:xfrm>
            <a:off x="8591458" y="2051449"/>
            <a:ext cx="3459028" cy="1186045"/>
          </a:xfrm>
        </p:spPr>
        <p:txBody>
          <a:bodyPr/>
          <a:lstStyle/>
          <a:p>
            <a:r>
              <a:rPr lang="en-US" sz="1400" dirty="0"/>
              <a:t>All Re:BUiLD team members have opportunitie</a:t>
            </a:r>
            <a:r>
              <a:rPr lang="en-US" dirty="0"/>
              <a:t>s to share learnings and ideas for adaptation.</a:t>
            </a:r>
          </a:p>
        </p:txBody>
      </p:sp>
      <p:sp>
        <p:nvSpPr>
          <p:cNvPr id="14" name="Text Placeholder 13">
            <a:extLst>
              <a:ext uri="{FF2B5EF4-FFF2-40B4-BE49-F238E27FC236}">
                <a16:creationId xmlns:a16="http://schemas.microsoft.com/office/drawing/2014/main" id="{ABAB143A-76D1-E56A-CA3C-093E98DFA179}"/>
              </a:ext>
            </a:extLst>
          </p:cNvPr>
          <p:cNvSpPr>
            <a:spLocks noGrp="1"/>
          </p:cNvSpPr>
          <p:nvPr>
            <p:ph type="body" sz="quarter" idx="26"/>
          </p:nvPr>
        </p:nvSpPr>
        <p:spPr>
          <a:xfrm>
            <a:off x="8587767" y="3793158"/>
            <a:ext cx="3459028" cy="275653"/>
          </a:xfrm>
        </p:spPr>
        <p:txBody>
          <a:bodyPr/>
          <a:lstStyle/>
          <a:p>
            <a:r>
              <a:rPr lang="en-US" sz="1600" dirty="0"/>
              <a:t>Access to and use of data</a:t>
            </a:r>
          </a:p>
        </p:txBody>
      </p:sp>
      <p:sp>
        <p:nvSpPr>
          <p:cNvPr id="15" name="Text Placeholder 14">
            <a:extLst>
              <a:ext uri="{FF2B5EF4-FFF2-40B4-BE49-F238E27FC236}">
                <a16:creationId xmlns:a16="http://schemas.microsoft.com/office/drawing/2014/main" id="{439B0A58-7CFC-209C-1A0B-20173D5A5D15}"/>
              </a:ext>
            </a:extLst>
          </p:cNvPr>
          <p:cNvSpPr>
            <a:spLocks noGrp="1"/>
          </p:cNvSpPr>
          <p:nvPr>
            <p:ph type="body" sz="quarter" idx="27"/>
          </p:nvPr>
        </p:nvSpPr>
        <p:spPr>
          <a:xfrm>
            <a:off x="8591458" y="4189087"/>
            <a:ext cx="3459028" cy="1186045"/>
          </a:xfrm>
        </p:spPr>
        <p:txBody>
          <a:bodyPr/>
          <a:lstStyle/>
          <a:p>
            <a:r>
              <a:rPr lang="en-US" dirty="0"/>
              <a:t>The availability of rich data has been a key enabler of learning. At the same time, synthesizing the volume of information has proven complex.</a:t>
            </a:r>
          </a:p>
        </p:txBody>
      </p:sp>
      <p:sp>
        <p:nvSpPr>
          <p:cNvPr id="19" name="Text Placeholder 6">
            <a:extLst>
              <a:ext uri="{FF2B5EF4-FFF2-40B4-BE49-F238E27FC236}">
                <a16:creationId xmlns:a16="http://schemas.microsoft.com/office/drawing/2014/main" id="{B4E0D59E-A33C-CA14-E7A8-098B4A765D6E}"/>
              </a:ext>
            </a:extLst>
          </p:cNvPr>
          <p:cNvSpPr txBox="1">
            <a:spLocks/>
          </p:cNvSpPr>
          <p:nvPr/>
        </p:nvSpPr>
        <p:spPr>
          <a:xfrm>
            <a:off x="952500" y="495058"/>
            <a:ext cx="10055222" cy="559044"/>
          </a:xfrm>
          <a:prstGeom prst="rect">
            <a:avLst/>
          </a:prstGeom>
        </p:spPr>
        <p:txBody>
          <a:bodyPr vert="horz" wrap="square" lIns="0" tIns="0" rIns="0" bIns="0" rtlCol="0" anchor="ctr" anchorCtr="0">
            <a:normAutofit fontScale="92500"/>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Enablers and constraints of adaptive programming that we experienced in Re:BUiLD include…</a:t>
            </a:r>
          </a:p>
        </p:txBody>
      </p:sp>
    </p:spTree>
    <p:extLst>
      <p:ext uri="{BB962C8B-B14F-4D97-AF65-F5344CB8AC3E}">
        <p14:creationId xmlns:p14="http://schemas.microsoft.com/office/powerpoint/2010/main" val="4136622111"/>
      </p:ext>
    </p:extLst>
  </p:cSld>
  <p:clrMapOvr>
    <a:masterClrMapping/>
  </p:clrMapOvr>
</p:sld>
</file>

<file path=ppt/theme/theme1.xml><?xml version="1.0" encoding="utf-8"?>
<a:theme xmlns:a="http://schemas.openxmlformats.org/drawingml/2006/main" name="Cover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200" b="1" i="0" u="none" strike="noStrike" cap="none" spc="-144"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xt Break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and Image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art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p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ank You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200" b="1" i="0" u="none" strike="noStrike" cap="none" spc="-144"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7091</TotalTime>
  <Words>1005</Words>
  <Application>Microsoft Office PowerPoint</Application>
  <PresentationFormat>Widescreen</PresentationFormat>
  <Paragraphs>110</Paragraphs>
  <Slides>13</Slides>
  <Notes>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13</vt:i4>
      </vt:variant>
    </vt:vector>
  </HeadingPairs>
  <TitlesOfParts>
    <vt:vector size="28" baseType="lpstr">
      <vt:lpstr>Arial</vt:lpstr>
      <vt:lpstr>Arial Black</vt:lpstr>
      <vt:lpstr>Calibri</vt:lpstr>
      <vt:lpstr>Helvetica</vt:lpstr>
      <vt:lpstr>Helvetica 65 Medium</vt:lpstr>
      <vt:lpstr>Open Sans Semibold</vt:lpstr>
      <vt:lpstr>ProximaNova-Regular</vt:lpstr>
      <vt:lpstr>Cover - Master</vt:lpstr>
      <vt:lpstr>Text Break - Master</vt:lpstr>
      <vt:lpstr>Text - Master</vt:lpstr>
      <vt:lpstr>Text and Image - Master</vt:lpstr>
      <vt:lpstr>Image - Master</vt:lpstr>
      <vt:lpstr>Chart - Master</vt:lpstr>
      <vt:lpstr>Map - Master</vt:lpstr>
      <vt:lpstr>Thank You - Master</vt:lpstr>
      <vt:lpstr>Adaptive Management in Refugee Programming:  Lessons from Re:BUiLD  Webinar, September 6,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Rodrigo Test</dc:title>
  <dc:subject/>
  <dc:creator>Meghan Pernice</dc:creator>
  <cp:keywords/>
  <dc:description/>
  <cp:lastModifiedBy>Priscilla Dembetembe</cp:lastModifiedBy>
  <cp:revision>306</cp:revision>
  <dcterms:modified xsi:type="dcterms:W3CDTF">2023-09-04T14:20:08Z</dcterms:modified>
  <cp:category/>
</cp:coreProperties>
</file>